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C0ABD-F960-4C7B-AAA2-B303E4FB0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F92BBD-152F-4164-A291-320100A26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62216B-C3CE-49B7-82D4-9F5C34E3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1AB6FC-8658-439B-9467-A86F7E70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4BC578-8DD0-4262-8704-3C24FD55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79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0D254-80EA-43C5-AD53-203D030C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7F131E-CB66-491B-B39D-2CC8576C3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B02EB1-878D-4A62-9112-73E7F3A8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FCB8C-3346-41F0-9C96-E06B436D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38BC7-4E81-44D9-8030-FD8873F3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9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E458FF-2EC1-46F2-815E-AB7927C35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FE50C0-364C-49EE-B19F-52810B3A5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887676-1843-4B6A-9491-C41E4A05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9A9E6A-35F5-4981-96F5-4D5DCE76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3212DE-6E53-472E-A0EB-ECCD5DE0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88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FFF70-EC9A-4F51-8C8A-32B8223B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B22E59-03AC-42BC-82D7-A98AA5BD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732D04-D350-4867-8D17-6CAE069B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A7435-CF16-4852-B8DD-50A94480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70F1D-C5A0-453D-B476-6B11F1F2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71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465F5-FF37-4ADF-8135-226EC262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3E462D-7321-4D54-86C8-475BABEAE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5341D1-05A0-425A-AED4-0120251C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94E51D-F3B4-474C-8DBC-10236324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73ECD2-9585-4C9A-9DAA-BA5D9EC3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79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D8892-D249-418B-8DA0-8BA6DB3A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C72CE-4DFA-4334-9DFF-E906B732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916AA9-317D-43A8-BA9A-B2E1ACB2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4BA2C5-A3ED-49B0-BC67-ACA20779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94F8DF-B0B4-4BD9-957E-35A86EEB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5187FE-C49D-475A-A75A-E1D46839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38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692B7-E444-4F95-995B-9483EED7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60AAC6-D6EC-47D4-A000-F2A290E7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582555-329C-466B-A8FB-18A9817A9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3448AE5-E91B-4D60-81ED-2E9B5BF36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BC7794-6630-4451-A8DF-4321CE4C7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DE30E9-2307-4413-84CC-C161F118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E99D1F8-7170-41BB-8B20-DD2E94E3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444D3AA-9335-4595-AADD-98239041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90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94161-AB07-4163-92C8-DF962D9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B67713-58A5-4D2A-91AB-CE71A259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14D3A2-781E-4CE4-9E0C-AC649F30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5C5FC4-B0E1-45B4-8BF7-8D402AC8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87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4F3C069-CFD2-4C59-9DFA-5A5EEAE6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388FA1-4E22-4ECE-837C-340D5E62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076A42-07E6-44EF-BF08-6DE346B1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94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6ADCB-724D-4535-AC8F-72585BB0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F5E743-4AE9-46B2-A1B4-D7F5A0D2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049979-FDCC-4247-B862-37977BCF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9B41E0-1F4C-4C3C-BACC-A7D5CA40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D806F4-BA63-431D-BD5A-DCF298F8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C7DF4F-B20A-4A20-B77F-D84A6277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96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A26A-3072-4C22-8B55-4BEDE6F2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13AB28E-36AB-48FB-9B74-EFBAC11A5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9249F9-44D5-4FC3-B242-41A962040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226F9E-552F-4172-8B15-3DE89DB0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76C8DF-5681-45D2-BAF6-3F5B9160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208326-0EFF-446B-BB04-89D4FD0F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69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8CC263-18F0-4880-BAFF-0AE8FCEA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E6EC7E-C36A-46E2-A6A8-3678E7CE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218DE5-CC59-4100-AF0C-1069AEC6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4C6D-1311-4BC2-95A2-308709750593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748CA-CD85-43D8-9170-0E5D69BDF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4C3FB0-6A4E-4F63-9863-46457D0B6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67F1-BB7E-4C10-A6C0-8843F6445F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55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IreneGabutti" TargetMode="External"/><Relationship Id="rId7" Type="http://schemas.openxmlformats.org/officeDocument/2006/relationships/hyperlink" Target="https://github.com/AleDegio/Eco-Fly" TargetMode="External"/><Relationship Id="rId2" Type="http://schemas.openxmlformats.org/officeDocument/2006/relationships/hyperlink" Target="https://github.com/AleDeg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https://github.com/asialovera95" TargetMode="External"/><Relationship Id="rId4" Type="http://schemas.openxmlformats.org/officeDocument/2006/relationships/hyperlink" Target="https://github.com/GiustiMatte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DB454F3-5A94-4E3E-A739-87FA22BD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67" y="155901"/>
            <a:ext cx="10179280" cy="65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AC79A-2D58-416B-8E7A-B9195BCA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7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6000" dirty="0">
                <a:solidFill>
                  <a:srgbClr val="00B0F0"/>
                </a:solidFill>
                <a:latin typeface="Gill Sans Nova Cond XBd" panose="020B0A06020104020203" pitchFamily="34" charset="0"/>
              </a:rPr>
              <a:t>OUR POJECT 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17F0EC97-7018-4011-970A-3376808275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93" y="2620806"/>
            <a:ext cx="4729969" cy="2776638"/>
          </a:xfrm>
        </p:spPr>
      </p:pic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B548FF83-743E-4FBD-8598-198DB7A87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417"/>
            <a:ext cx="6837731" cy="4472607"/>
          </a:xfrm>
          <a:prstGeom prst="rect">
            <a:avLst/>
          </a:prstGeom>
        </p:spPr>
      </p:pic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E8A40793-008C-4DE8-BCB7-0ED0C54177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00" b="76786" l="7308" r="96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59" t="13223" r="4749" b="16622"/>
          <a:stretch/>
        </p:blipFill>
        <p:spPr>
          <a:xfrm>
            <a:off x="7488958" y="2206523"/>
            <a:ext cx="4054594" cy="3497262"/>
          </a:xfrm>
        </p:spPr>
      </p:pic>
    </p:spTree>
    <p:extLst>
      <p:ext uri="{BB962C8B-B14F-4D97-AF65-F5344CB8AC3E}">
        <p14:creationId xmlns:p14="http://schemas.microsoft.com/office/powerpoint/2010/main" val="2671036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563CAD8-5571-4224-851B-8D9B5D4EE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8" b="10617"/>
          <a:stretch/>
        </p:blipFill>
        <p:spPr>
          <a:xfrm>
            <a:off x="3154216" y="1737350"/>
            <a:ext cx="3006390" cy="2444674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6B40ED1-6357-4451-B691-40618EF4AC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90"/>
          <a:stretch/>
        </p:blipFill>
        <p:spPr>
          <a:xfrm>
            <a:off x="6274905" y="4591875"/>
            <a:ext cx="4817166" cy="173736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7DD5EEA-F5D4-41DB-9B76-31B725AB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dirty="0">
                <a:latin typeface="Verdana Pro Semibold" panose="020B0704030504040204" pitchFamily="34" charset="0"/>
              </a:rPr>
              <a:t>MATERIALS</a:t>
            </a:r>
            <a:r>
              <a:rPr lang="it-IT" sz="6600" dirty="0"/>
              <a:t>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DA466-13FC-410A-ACCD-7F2C428A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36" y="2237337"/>
            <a:ext cx="5181600" cy="3736079"/>
          </a:xfrm>
        </p:spPr>
        <p:txBody>
          <a:bodyPr>
            <a:normAutofit/>
          </a:bodyPr>
          <a:lstStyle/>
          <a:p>
            <a:r>
              <a:rPr lang="it-IT" sz="5400" dirty="0"/>
              <a:t>Tello </a:t>
            </a:r>
          </a:p>
          <a:p>
            <a:pPr marL="0" indent="0">
              <a:buNone/>
            </a:pPr>
            <a:endParaRPr lang="it-IT" sz="5400" dirty="0"/>
          </a:p>
          <a:p>
            <a:pPr marL="0" indent="0">
              <a:buNone/>
            </a:pPr>
            <a:endParaRPr lang="it-IT" sz="5400" dirty="0"/>
          </a:p>
          <a:p>
            <a:r>
              <a:rPr lang="it-IT" sz="5400" dirty="0" err="1"/>
              <a:t>Leap</a:t>
            </a:r>
            <a:r>
              <a:rPr lang="it-IT" sz="5400" dirty="0"/>
              <a:t> Motion </a:t>
            </a:r>
            <a:endParaRPr lang="it-IT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5423DA13-537A-4536-87D9-A897498ADA6E}"/>
              </a:ext>
            </a:extLst>
          </p:cNvPr>
          <p:cNvSpPr txBox="1">
            <a:spLocks/>
          </p:cNvSpPr>
          <p:nvPr/>
        </p:nvSpPr>
        <p:spPr>
          <a:xfrm>
            <a:off x="6096000" y="1819895"/>
            <a:ext cx="5181600" cy="446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2CEAA5E6-5C17-4AC4-985A-AA3C89BDC9AE}"/>
              </a:ext>
            </a:extLst>
          </p:cNvPr>
          <p:cNvSpPr txBox="1">
            <a:spLocks/>
          </p:cNvSpPr>
          <p:nvPr/>
        </p:nvSpPr>
        <p:spPr>
          <a:xfrm>
            <a:off x="5910471" y="1819895"/>
            <a:ext cx="5181600" cy="446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048300737"/>
      </p:ext>
    </p:extLst>
  </p:cSld>
  <p:clrMapOvr>
    <a:masterClrMapping/>
  </p:clrMapOvr>
  <p:transition spd="slow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D6DECBB-6EED-4C7E-AC90-613CB0B1C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8" y="1058936"/>
            <a:ext cx="5804453" cy="386963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0AC79A-2D58-416B-8E7A-B9195BCA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66172"/>
            <a:ext cx="10515600" cy="892764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  <a:latin typeface="Georgia Pro Cond" panose="02040506050405020303" pitchFamily="18" charset="0"/>
              </a:rPr>
              <a:t>TELLO DRONE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5A68A2-FFD0-4F3A-AD5E-3684E2208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607" y="1790495"/>
            <a:ext cx="4366591" cy="415310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600" dirty="0"/>
              <a:t>No pilot on board </a:t>
            </a:r>
          </a:p>
          <a:p>
            <a:pPr>
              <a:buFontTx/>
              <a:buChar char="-"/>
            </a:pPr>
            <a:r>
              <a:rPr lang="en-US" sz="3600" dirty="0"/>
              <a:t>Taking photos or streaming footage </a:t>
            </a:r>
          </a:p>
          <a:p>
            <a:pPr>
              <a:buFontTx/>
              <a:buChar char="-"/>
            </a:pPr>
            <a:r>
              <a:rPr lang="en-US" sz="3600" dirty="0"/>
              <a:t>Light materials </a:t>
            </a:r>
          </a:p>
          <a:p>
            <a:pPr>
              <a:buFontTx/>
              <a:buChar char="-"/>
            </a:pPr>
            <a:r>
              <a:rPr lang="en-US" sz="3600" dirty="0"/>
              <a:t>Battery </a:t>
            </a:r>
          </a:p>
          <a:p>
            <a:pPr>
              <a:buFontTx/>
              <a:buChar char="-"/>
            </a:pPr>
            <a:r>
              <a:rPr lang="en-US" sz="3600" dirty="0"/>
              <a:t>Control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7BC5F5-3183-46FD-902E-71E28A94B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9" y="4732096"/>
            <a:ext cx="1992244" cy="149418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6BCD0D-1380-4AFB-9A9F-773364F58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81" y="4476744"/>
            <a:ext cx="2591904" cy="17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08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AC79A-2D58-416B-8E7A-B9195BCA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66172"/>
            <a:ext cx="10515600" cy="892764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00CC00"/>
                </a:solidFill>
                <a:latin typeface="Georgia Pro Cond" panose="02040506050405020303" pitchFamily="18" charset="0"/>
              </a:rPr>
              <a:t>LEAP MOTION</a:t>
            </a:r>
          </a:p>
        </p:txBody>
      </p:sp>
      <p:pic>
        <p:nvPicPr>
          <p:cNvPr id="11" name="Segnaposto contenuto 6">
            <a:extLst>
              <a:ext uri="{FF2B5EF4-FFF2-40B4-BE49-F238E27FC236}">
                <a16:creationId xmlns:a16="http://schemas.microsoft.com/office/drawing/2014/main" id="{8B238FD4-56E9-457E-9730-DAF0AFCEA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5016"/>
            <a:ext cx="4954790" cy="4327468"/>
          </a:xfrm>
          <a:prstGeom prst="rect">
            <a:avLst/>
          </a:prstGeo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39347302-EA35-41D4-AE01-9E0853E85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05" y="1835016"/>
            <a:ext cx="4363278" cy="4363278"/>
          </a:xfrm>
        </p:spPr>
      </p:pic>
    </p:spTree>
    <p:extLst>
      <p:ext uri="{BB962C8B-B14F-4D97-AF65-F5344CB8AC3E}">
        <p14:creationId xmlns:p14="http://schemas.microsoft.com/office/powerpoint/2010/main" val="3971665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93EF1E-084A-44E3-9B2A-85BE587C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39"/>
            <a:ext cx="10780643" cy="1452149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CODE + DIFFICULTIES ENCONTERED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74E40-62C8-4864-992F-97A4BC7B3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7868" y="1756051"/>
            <a:ext cx="5880653" cy="4585114"/>
          </a:xfrm>
        </p:spPr>
        <p:txBody>
          <a:bodyPr/>
          <a:lstStyle/>
          <a:p>
            <a:pPr marL="0" indent="0">
              <a:buNone/>
            </a:pPr>
            <a:r>
              <a:rPr lang="it-IT" sz="4400" dirty="0"/>
              <a:t>Programming </a:t>
            </a:r>
            <a:r>
              <a:rPr lang="it-IT" sz="4400" dirty="0" err="1"/>
              <a:t>language</a:t>
            </a:r>
            <a:r>
              <a:rPr lang="it-IT" sz="4400" dirty="0"/>
              <a:t>: </a:t>
            </a:r>
          </a:p>
          <a:p>
            <a:pPr marL="0" indent="0">
              <a:buNone/>
            </a:pPr>
            <a:r>
              <a:rPr lang="it-IT" sz="4400" dirty="0"/>
              <a:t>	- Python </a:t>
            </a:r>
          </a:p>
          <a:p>
            <a:pPr marL="0" indent="0">
              <a:buNone/>
            </a:pPr>
            <a:endParaRPr lang="it-IT" sz="4400" dirty="0"/>
          </a:p>
          <a:p>
            <a:pPr marL="0" indent="0">
              <a:buNone/>
            </a:pPr>
            <a:r>
              <a:rPr lang="it-IT" sz="4400" dirty="0" err="1"/>
              <a:t>Difficultes</a:t>
            </a:r>
            <a:r>
              <a:rPr lang="it-IT" sz="4400" dirty="0"/>
              <a:t>: </a:t>
            </a:r>
          </a:p>
          <a:p>
            <a:pPr marL="0" indent="0">
              <a:buNone/>
            </a:pPr>
            <a:r>
              <a:rPr lang="it-IT" sz="4400" dirty="0"/>
              <a:t>	- Version </a:t>
            </a:r>
          </a:p>
          <a:p>
            <a:pPr marL="0" indent="0">
              <a:buNone/>
            </a:pPr>
            <a:r>
              <a:rPr lang="it-IT" sz="4400" dirty="0"/>
              <a:t>	- </a:t>
            </a:r>
            <a:r>
              <a:rPr lang="it-IT" sz="4400" dirty="0" err="1"/>
              <a:t>Libreries</a:t>
            </a:r>
            <a:endParaRPr lang="it-IT" sz="4400" dirty="0"/>
          </a:p>
          <a:p>
            <a:pPr>
              <a:buFontTx/>
              <a:buChar char="-"/>
            </a:pPr>
            <a:endParaRPr lang="it-IT" sz="44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54BD899-0BAC-4128-B5D3-33E4141217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57" y="2739022"/>
            <a:ext cx="7235686" cy="3513829"/>
          </a:xfrm>
        </p:spPr>
      </p:pic>
    </p:spTree>
    <p:extLst>
      <p:ext uri="{BB962C8B-B14F-4D97-AF65-F5344CB8AC3E}">
        <p14:creationId xmlns:p14="http://schemas.microsoft.com/office/powerpoint/2010/main" val="21344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D5EEA-F5D4-41DB-9B76-31B725AB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Team and </a:t>
            </a:r>
            <a:r>
              <a:rPr lang="it-IT" sz="6600" dirty="0" err="1"/>
              <a:t>Github</a:t>
            </a:r>
            <a:r>
              <a:rPr lang="it-IT" sz="6600" dirty="0"/>
              <a:t> page 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DA466-13FC-410A-ACCD-7F2C428A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2871" y="3546126"/>
            <a:ext cx="6129129" cy="33118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b="1" dirty="0">
                <a:latin typeface="Arial" panose="020B0604020202020204" pitchFamily="34" charset="0"/>
              </a:rPr>
              <a:t> Alessia De Giovannini - </a:t>
            </a:r>
            <a:r>
              <a:rPr lang="it-IT" altLang="it-IT" b="1" dirty="0" err="1">
                <a:latin typeface="Arial" panose="020B0604020202020204" pitchFamily="34" charset="0"/>
                <a:hlinkClick r:id="rId2"/>
              </a:rPr>
              <a:t>AleDegio</a:t>
            </a:r>
            <a:r>
              <a:rPr lang="it-IT" altLang="it-IT" b="1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t-IT" altLang="it-IT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b="1" dirty="0">
                <a:latin typeface="Arial" panose="020B0604020202020204" pitchFamily="34" charset="0"/>
              </a:rPr>
              <a:t> Irene Gabutti - </a:t>
            </a:r>
            <a:r>
              <a:rPr lang="it-IT" altLang="it-IT" b="1" dirty="0" err="1">
                <a:latin typeface="Arial" panose="020B0604020202020204" pitchFamily="34" charset="0"/>
                <a:hlinkClick r:id="rId3"/>
              </a:rPr>
              <a:t>IreneGabutti</a:t>
            </a:r>
            <a:r>
              <a:rPr lang="it-IT" altLang="it-IT" b="1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t-IT" altLang="it-IT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b="1" dirty="0">
                <a:latin typeface="Arial" panose="020B0604020202020204" pitchFamily="34" charset="0"/>
              </a:rPr>
              <a:t> Matteo Giusti - </a:t>
            </a:r>
            <a:r>
              <a:rPr lang="it-IT" altLang="it-IT" b="1" dirty="0" err="1">
                <a:latin typeface="Arial" panose="020B0604020202020204" pitchFamily="34" charset="0"/>
                <a:hlinkClick r:id="rId4"/>
              </a:rPr>
              <a:t>GiustiMatteo</a:t>
            </a:r>
            <a:r>
              <a:rPr lang="it-IT" altLang="it-IT" b="1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t-IT" altLang="it-IT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b="1" dirty="0">
                <a:latin typeface="Arial" panose="020B0604020202020204" pitchFamily="34" charset="0"/>
              </a:rPr>
              <a:t> Asia Lovera - </a:t>
            </a:r>
            <a:r>
              <a:rPr lang="it-IT" altLang="it-IT" b="1" dirty="0">
                <a:latin typeface="Arial" panose="020B0604020202020204" pitchFamily="34" charset="0"/>
                <a:hlinkClick r:id="rId5"/>
              </a:rPr>
              <a:t>asialovera95</a:t>
            </a:r>
            <a:endParaRPr lang="it-IT" altLang="it-IT" b="1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5423DA13-537A-4536-87D9-A897498ADA6E}"/>
              </a:ext>
            </a:extLst>
          </p:cNvPr>
          <p:cNvSpPr txBox="1">
            <a:spLocks/>
          </p:cNvSpPr>
          <p:nvPr/>
        </p:nvSpPr>
        <p:spPr>
          <a:xfrm>
            <a:off x="6096000" y="1819895"/>
            <a:ext cx="5181600" cy="446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2CEAA5E6-5C17-4AC4-985A-AA3C89BDC9AE}"/>
              </a:ext>
            </a:extLst>
          </p:cNvPr>
          <p:cNvSpPr txBox="1">
            <a:spLocks/>
          </p:cNvSpPr>
          <p:nvPr/>
        </p:nvSpPr>
        <p:spPr>
          <a:xfrm>
            <a:off x="5910471" y="1819895"/>
            <a:ext cx="5181600" cy="446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5400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CC4CEF2D-FB58-4C32-81E6-2449C6FCFD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479" y="1247635"/>
            <a:ext cx="1768935" cy="1597569"/>
          </a:xfrm>
        </p:spPr>
      </p:pic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2EA55907-4951-4559-8B23-97B19ED1E7DA}"/>
              </a:ext>
            </a:extLst>
          </p:cNvPr>
          <p:cNvSpPr txBox="1">
            <a:spLocks/>
          </p:cNvSpPr>
          <p:nvPr/>
        </p:nvSpPr>
        <p:spPr>
          <a:xfrm>
            <a:off x="503586" y="1770687"/>
            <a:ext cx="5592414" cy="96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b="1" dirty="0">
                <a:latin typeface="Arial" panose="020B0604020202020204" pitchFamily="34" charset="0"/>
              </a:rPr>
              <a:t> </a:t>
            </a:r>
            <a:r>
              <a:rPr lang="it-IT" sz="4400" b="1" dirty="0" err="1"/>
              <a:t>Github</a:t>
            </a:r>
            <a:r>
              <a:rPr lang="it-IT" sz="4400" b="1" dirty="0"/>
              <a:t> Page - </a:t>
            </a:r>
            <a:r>
              <a:rPr lang="it-IT" sz="4400" b="1" dirty="0">
                <a:hlinkClick r:id="rId7"/>
              </a:rPr>
              <a:t>Eco-Fly</a:t>
            </a:r>
            <a:r>
              <a:rPr lang="it-IT" sz="4400" b="1" dirty="0">
                <a:latin typeface="Arial" panose="020B0604020202020204" pitchFamily="34" charset="0"/>
              </a:rPr>
              <a:t> </a:t>
            </a:r>
            <a:endParaRPr lang="it-IT" b="1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DD4495C3-928A-45E1-AAB2-7DBD252F9F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7" y="3169997"/>
            <a:ext cx="4837257" cy="31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71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Georgia Pro Cond</vt:lpstr>
      <vt:lpstr>Gill Sans Nova Cond XBd</vt:lpstr>
      <vt:lpstr>Lucida Sans Typewriter</vt:lpstr>
      <vt:lpstr>Verdana Pro Semibold</vt:lpstr>
      <vt:lpstr>Tema di Office</vt:lpstr>
      <vt:lpstr>Presentazione standard di PowerPoint</vt:lpstr>
      <vt:lpstr>OUR POJECT </vt:lpstr>
      <vt:lpstr>MATERIALS </vt:lpstr>
      <vt:lpstr>TELLO DRONE</vt:lpstr>
      <vt:lpstr>LEAP MOTION</vt:lpstr>
      <vt:lpstr>CODE + DIFFICULTIES ENCONTERED</vt:lpstr>
      <vt:lpstr>Team and Github page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Alessia De Giovannini</dc:creator>
  <cp:lastModifiedBy>Alessia De Giovannini</cp:lastModifiedBy>
  <cp:revision>36</cp:revision>
  <dcterms:created xsi:type="dcterms:W3CDTF">2020-01-21T08:22:43Z</dcterms:created>
  <dcterms:modified xsi:type="dcterms:W3CDTF">2020-02-08T08:53:00Z</dcterms:modified>
</cp:coreProperties>
</file>