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57" r:id="rId6"/>
    <p:sldId id="263" r:id="rId7"/>
    <p:sldId id="258" r:id="rId8"/>
    <p:sldId id="259" r:id="rId9"/>
    <p:sldId id="260" r:id="rId10"/>
    <p:sldId id="265" r:id="rId11"/>
    <p:sldId id="262" r:id="rId12"/>
    <p:sldId id="266" r:id="rId13"/>
    <p:sldId id="268" r:id="rId14"/>
    <p:sldId id="264" r:id="rId15"/>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DA83A5-9DAC-2E4E-98CB-0F60CD469263}" v="1" dt="2020-11-23T10:47:53.953"/>
    <p1510:client id="{6E809F41-156D-404D-B395-5F2BABBE1EB1}" v="10" dt="2022-12-15T14:51:25.609"/>
    <p1510:client id="{8A991CA2-3456-4348-B207-30B61865AD51}" v="1337" dt="2023-06-25T07:58:48.775"/>
    <p1510:client id="{8B9CEA12-9505-47B7-A824-7ABA0704EE12}" v="10" dt="2022-12-15T13:30:04.612"/>
    <p1510:client id="{AF9498F3-C399-4039-9D07-225CFF60E11B}" v="449" dt="2023-06-27T11:13:40.668"/>
    <p1510:client id="{D8695661-8DBB-41DD-B72B-C16B5EFE2C78}" v="114" dt="2023-06-29T07:20:51.819"/>
    <p1510:client id="{E93A947E-BB8A-4E7F-9306-45C7DD47A3BF}" v="20" dt="2023-06-28T13:33:28.768"/>
    <p1510:client id="{FB4303EC-7A91-4857-BB57-3826CD40FC3E}" v="2" dt="2022-12-15T14:11: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0578" autoAdjust="0"/>
  </p:normalViewPr>
  <p:slideViewPr>
    <p:cSldViewPr snapToGrid="0" snapToObjects="1">
      <p:cViewPr varScale="1">
        <p:scale>
          <a:sx n="63" d="100"/>
          <a:sy n="63" d="100"/>
        </p:scale>
        <p:origin x="58" y="30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io Di Ricco" userId="S::a.diricco@studenti.unipi.it::b86bca6f-50ca-4448-808d-bf96027138cf" providerId="AD" clId="Web-{6E809F41-156D-404D-B395-5F2BABBE1EB1}"/>
    <pc:docChg chg="modSld">
      <pc:chgData name="Alessio Di Ricco" userId="S::a.diricco@studenti.unipi.it::b86bca6f-50ca-4448-808d-bf96027138cf" providerId="AD" clId="Web-{6E809F41-156D-404D-B395-5F2BABBE1EB1}" dt="2022-12-15T14:51:23.141" v="3" actId="20577"/>
      <pc:docMkLst>
        <pc:docMk/>
      </pc:docMkLst>
      <pc:sldChg chg="modSp">
        <pc:chgData name="Alessio Di Ricco" userId="S::a.diricco@studenti.unipi.it::b86bca6f-50ca-4448-808d-bf96027138cf" providerId="AD" clId="Web-{6E809F41-156D-404D-B395-5F2BABBE1EB1}" dt="2022-12-15T14:51:23.141" v="3" actId="20577"/>
        <pc:sldMkLst>
          <pc:docMk/>
          <pc:sldMk cId="877565826" sldId="260"/>
        </pc:sldMkLst>
        <pc:spChg chg="mod">
          <ac:chgData name="Alessio Di Ricco" userId="S::a.diricco@studenti.unipi.it::b86bca6f-50ca-4448-808d-bf96027138cf" providerId="AD" clId="Web-{6E809F41-156D-404D-B395-5F2BABBE1EB1}" dt="2022-12-15T14:51:23.141" v="3" actId="20577"/>
          <ac:spMkLst>
            <pc:docMk/>
            <pc:sldMk cId="877565826" sldId="260"/>
            <ac:spMk id="3" creationId="{81DAB6B7-1AA4-AC31-C146-228A2818D1BA}"/>
          </ac:spMkLst>
        </pc:spChg>
      </pc:sldChg>
    </pc:docChg>
  </pc:docChgLst>
  <pc:docChgLst>
    <pc:chgData name="Pietro Ducange" userId="3881275a-5346-4624-88aa-cc4682e089e6" providerId="ADAL" clId="{51DA83A5-9DAC-2E4E-98CB-0F60CD469263}"/>
    <pc:docChg chg="modSld">
      <pc:chgData name="Pietro Ducange" userId="3881275a-5346-4624-88aa-cc4682e089e6" providerId="ADAL" clId="{51DA83A5-9DAC-2E4E-98CB-0F60CD469263}" dt="2020-11-23T15:19:35.337" v="73" actId="14100"/>
      <pc:docMkLst>
        <pc:docMk/>
      </pc:docMkLst>
      <pc:sldChg chg="modSp mod">
        <pc:chgData name="Pietro Ducange" userId="3881275a-5346-4624-88aa-cc4682e089e6" providerId="ADAL" clId="{51DA83A5-9DAC-2E4E-98CB-0F60CD469263}" dt="2020-11-23T15:19:35.337" v="73" actId="14100"/>
        <pc:sldMkLst>
          <pc:docMk/>
          <pc:sldMk cId="1621469791" sldId="256"/>
        </pc:sldMkLst>
        <pc:spChg chg="mod">
          <ac:chgData name="Pietro Ducange" userId="3881275a-5346-4624-88aa-cc4682e089e6" providerId="ADAL" clId="{51DA83A5-9DAC-2E4E-98CB-0F60CD469263}" dt="2020-11-23T15:19:35.337" v="73" actId="14100"/>
          <ac:spMkLst>
            <pc:docMk/>
            <pc:sldMk cId="1621469791" sldId="256"/>
            <ac:spMk id="2" creationId="{00000000-0000-0000-0000-000000000000}"/>
          </ac:spMkLst>
        </pc:spChg>
      </pc:sldChg>
      <pc:sldChg chg="addSp modSp mod">
        <pc:chgData name="Pietro Ducange" userId="3881275a-5346-4624-88aa-cc4682e089e6" providerId="ADAL" clId="{51DA83A5-9DAC-2E4E-98CB-0F60CD469263}" dt="2020-11-23T10:48:14.343" v="71" actId="20577"/>
        <pc:sldMkLst>
          <pc:docMk/>
          <pc:sldMk cId="710998634" sldId="263"/>
        </pc:sldMkLst>
        <pc:spChg chg="add mod">
          <ac:chgData name="Pietro Ducange" userId="3881275a-5346-4624-88aa-cc4682e089e6" providerId="ADAL" clId="{51DA83A5-9DAC-2E4E-98CB-0F60CD469263}" dt="2020-11-23T10:48:14.343" v="71" actId="20577"/>
          <ac:spMkLst>
            <pc:docMk/>
            <pc:sldMk cId="710998634" sldId="263"/>
            <ac:spMk id="3" creationId="{391F4034-971B-8A4B-888B-5902E8333D6B}"/>
          </ac:spMkLst>
        </pc:spChg>
      </pc:sldChg>
    </pc:docChg>
  </pc:docChgLst>
  <pc:docChgLst>
    <pc:chgData name="Mariella Melechi" userId="S::m.melechi@studenti.unipi.it::2960fb4a-00c2-4cef-963a-a31390e56529" providerId="AD" clId="Web-{E93A947E-BB8A-4E7F-9306-45C7DD47A3BF}"/>
    <pc:docChg chg="modSld">
      <pc:chgData name="Mariella Melechi" userId="S::m.melechi@studenti.unipi.it::2960fb4a-00c2-4cef-963a-a31390e56529" providerId="AD" clId="Web-{E93A947E-BB8A-4E7F-9306-45C7DD47A3BF}" dt="2023-06-28T13:33:28.768" v="9" actId="20577"/>
      <pc:docMkLst>
        <pc:docMk/>
      </pc:docMkLst>
      <pc:sldChg chg="modSp">
        <pc:chgData name="Mariella Melechi" userId="S::m.melechi@studenti.unipi.it::2960fb4a-00c2-4cef-963a-a31390e56529" providerId="AD" clId="Web-{E93A947E-BB8A-4E7F-9306-45C7DD47A3BF}" dt="2023-06-28T13:33:28.768" v="9" actId="20577"/>
        <pc:sldMkLst>
          <pc:docMk/>
          <pc:sldMk cId="1042111262" sldId="257"/>
        </pc:sldMkLst>
        <pc:spChg chg="mod">
          <ac:chgData name="Mariella Melechi" userId="S::m.melechi@studenti.unipi.it::2960fb4a-00c2-4cef-963a-a31390e56529" providerId="AD" clId="Web-{E93A947E-BB8A-4E7F-9306-45C7DD47A3BF}" dt="2023-06-28T13:33:28.768" v="9" actId="20577"/>
          <ac:spMkLst>
            <pc:docMk/>
            <pc:sldMk cId="1042111262" sldId="257"/>
            <ac:spMk id="3" creationId="{A701C8F0-FB4C-4E4E-804F-9EE05D7441C4}"/>
          </ac:spMkLst>
        </pc:spChg>
      </pc:sldChg>
    </pc:docChg>
  </pc:docChgLst>
  <pc:docChgLst>
    <pc:chgData name="Federico Bracci" userId="S::f.bracci3@studenti.unipi.it::a790633e-9272-4e3c-96f9-69079fab03d8" providerId="AD" clId="Web-{8B9CEA12-9505-47B7-A824-7ABA0704EE12}"/>
    <pc:docChg chg="modSld">
      <pc:chgData name="Federico Bracci" userId="S::f.bracci3@studenti.unipi.it::a790633e-9272-4e3c-96f9-69079fab03d8" providerId="AD" clId="Web-{8B9CEA12-9505-47B7-A824-7ABA0704EE12}" dt="2022-12-15T13:30:02.566" v="8" actId="20577"/>
      <pc:docMkLst>
        <pc:docMk/>
      </pc:docMkLst>
      <pc:sldChg chg="modSp">
        <pc:chgData name="Federico Bracci" userId="S::f.bracci3@studenti.unipi.it::a790633e-9272-4e3c-96f9-69079fab03d8" providerId="AD" clId="Web-{8B9CEA12-9505-47B7-A824-7ABA0704EE12}" dt="2022-12-15T13:30:02.566" v="8" actId="20577"/>
        <pc:sldMkLst>
          <pc:docMk/>
          <pc:sldMk cId="1621469791" sldId="256"/>
        </pc:sldMkLst>
        <pc:spChg chg="mod">
          <ac:chgData name="Federico Bracci" userId="S::f.bracci3@studenti.unipi.it::a790633e-9272-4e3c-96f9-69079fab03d8" providerId="AD" clId="Web-{8B9CEA12-9505-47B7-A824-7ABA0704EE12}" dt="2022-12-15T13:30:02.566" v="8" actId="20577"/>
          <ac:spMkLst>
            <pc:docMk/>
            <pc:sldMk cId="1621469791" sldId="256"/>
            <ac:spMk id="2" creationId="{00000000-0000-0000-0000-000000000000}"/>
          </ac:spMkLst>
        </pc:spChg>
      </pc:sldChg>
    </pc:docChg>
  </pc:docChgLst>
  <pc:docChgLst>
    <pc:chgData name="Mariella Melechi" userId="S::m.melechi@studenti.unipi.it::2960fb4a-00c2-4cef-963a-a31390e56529" providerId="AD" clId="Web-{AF9498F3-C399-4039-9D07-225CFF60E11B}"/>
    <pc:docChg chg="delSld modSld">
      <pc:chgData name="Mariella Melechi" userId="S::m.melechi@studenti.unipi.it::2960fb4a-00c2-4cef-963a-a31390e56529" providerId="AD" clId="Web-{AF9498F3-C399-4039-9D07-225CFF60E11B}" dt="2023-06-27T11:13:36.340" v="310" actId="20577"/>
      <pc:docMkLst>
        <pc:docMk/>
      </pc:docMkLst>
      <pc:sldChg chg="addSp delSp modSp">
        <pc:chgData name="Mariella Melechi" userId="S::m.melechi@studenti.unipi.it::2960fb4a-00c2-4cef-963a-a31390e56529" providerId="AD" clId="Web-{AF9498F3-C399-4039-9D07-225CFF60E11B}" dt="2023-06-27T10:25:01.506" v="163"/>
        <pc:sldMkLst>
          <pc:docMk/>
          <pc:sldMk cId="877565826" sldId="260"/>
        </pc:sldMkLst>
        <pc:spChg chg="mod">
          <ac:chgData name="Mariella Melechi" userId="S::m.melechi@studenti.unipi.it::2960fb4a-00c2-4cef-963a-a31390e56529" providerId="AD" clId="Web-{AF9498F3-C399-4039-9D07-225CFF60E11B}" dt="2023-06-27T10:22:01.938" v="98" actId="1076"/>
          <ac:spMkLst>
            <pc:docMk/>
            <pc:sldMk cId="877565826" sldId="260"/>
            <ac:spMk id="3" creationId="{81DAB6B7-1AA4-AC31-C146-228A2818D1BA}"/>
          </ac:spMkLst>
        </pc:spChg>
        <pc:spChg chg="add mod">
          <ac:chgData name="Mariella Melechi" userId="S::m.melechi@studenti.unipi.it::2960fb4a-00c2-4cef-963a-a31390e56529" providerId="AD" clId="Web-{AF9498F3-C399-4039-9D07-225CFF60E11B}" dt="2023-06-27T10:22:26.236" v="118" actId="1076"/>
          <ac:spMkLst>
            <pc:docMk/>
            <pc:sldMk cId="877565826" sldId="260"/>
            <ac:spMk id="6" creationId="{EB5FDBF8-6DF3-3133-30B4-733464A66A1F}"/>
          </ac:spMkLst>
        </pc:spChg>
        <pc:spChg chg="add mod">
          <ac:chgData name="Mariella Melechi" userId="S::m.melechi@studenti.unipi.it::2960fb4a-00c2-4cef-963a-a31390e56529" providerId="AD" clId="Web-{AF9498F3-C399-4039-9D07-225CFF60E11B}" dt="2023-06-27T10:24:30.646" v="157" actId="1076"/>
          <ac:spMkLst>
            <pc:docMk/>
            <pc:sldMk cId="877565826" sldId="260"/>
            <ac:spMk id="7" creationId="{0A3EE700-919E-F7FA-75CC-FB94F5E4DD88}"/>
          </ac:spMkLst>
        </pc:spChg>
        <pc:spChg chg="add del mod">
          <ac:chgData name="Mariella Melechi" userId="S::m.melechi@studenti.unipi.it::2960fb4a-00c2-4cef-963a-a31390e56529" providerId="AD" clId="Web-{AF9498F3-C399-4039-9D07-225CFF60E11B}" dt="2023-06-27T10:25:01.506" v="163"/>
          <ac:spMkLst>
            <pc:docMk/>
            <pc:sldMk cId="877565826" sldId="260"/>
            <ac:spMk id="9" creationId="{6F4ADD4A-B6BC-F2B7-3E65-F7597DC6FDA6}"/>
          </ac:spMkLst>
        </pc:spChg>
        <pc:picChg chg="add mod modCrop">
          <ac:chgData name="Mariella Melechi" userId="S::m.melechi@studenti.unipi.it::2960fb4a-00c2-4cef-963a-a31390e56529" providerId="AD" clId="Web-{AF9498F3-C399-4039-9D07-225CFF60E11B}" dt="2023-06-27T10:22:05.626" v="99" actId="1076"/>
          <ac:picMkLst>
            <pc:docMk/>
            <pc:sldMk cId="877565826" sldId="260"/>
            <ac:picMk id="4" creationId="{CDE67212-4B10-5970-0595-7E92B4CC57FE}"/>
          </ac:picMkLst>
        </pc:picChg>
        <pc:picChg chg="add mod">
          <ac:chgData name="Mariella Melechi" userId="S::m.melechi@studenti.unipi.it::2960fb4a-00c2-4cef-963a-a31390e56529" providerId="AD" clId="Web-{AF9498F3-C399-4039-9D07-225CFF60E11B}" dt="2023-06-27T10:23:14.268" v="145" actId="1076"/>
          <ac:picMkLst>
            <pc:docMk/>
            <pc:sldMk cId="877565826" sldId="260"/>
            <ac:picMk id="5" creationId="{44DC0090-0FF7-26C1-AE6C-AEB9E995A802}"/>
          </ac:picMkLst>
        </pc:picChg>
        <pc:picChg chg="add mod modCrop">
          <ac:chgData name="Mariella Melechi" userId="S::m.melechi@studenti.unipi.it::2960fb4a-00c2-4cef-963a-a31390e56529" providerId="AD" clId="Web-{AF9498F3-C399-4039-9D07-225CFF60E11B}" dt="2023-06-27T10:24:26.895" v="156" actId="1076"/>
          <ac:picMkLst>
            <pc:docMk/>
            <pc:sldMk cId="877565826" sldId="260"/>
            <ac:picMk id="8" creationId="{D3702458-A5F5-C83C-1770-91CF0C0E2D2F}"/>
          </ac:picMkLst>
        </pc:picChg>
      </pc:sldChg>
      <pc:sldChg chg="addSp delSp modSp">
        <pc:chgData name="Mariella Melechi" userId="S::m.melechi@studenti.unipi.it::2960fb4a-00c2-4cef-963a-a31390e56529" providerId="AD" clId="Web-{AF9498F3-C399-4039-9D07-225CFF60E11B}" dt="2023-06-27T10:25:46.179" v="167" actId="1076"/>
        <pc:sldMkLst>
          <pc:docMk/>
          <pc:sldMk cId="3239498437" sldId="266"/>
        </pc:sldMkLst>
        <pc:picChg chg="del">
          <ac:chgData name="Mariella Melechi" userId="S::m.melechi@studenti.unipi.it::2960fb4a-00c2-4cef-963a-a31390e56529" providerId="AD" clId="Web-{AF9498F3-C399-4039-9D07-225CFF60E11B}" dt="2023-06-27T10:25:19.850" v="164"/>
          <ac:picMkLst>
            <pc:docMk/>
            <pc:sldMk cId="3239498437" sldId="266"/>
            <ac:picMk id="4" creationId="{01B2F076-829B-5F17-EE82-449BA5657149}"/>
          </ac:picMkLst>
        </pc:picChg>
        <pc:picChg chg="add mod">
          <ac:chgData name="Mariella Melechi" userId="S::m.melechi@studenti.unipi.it::2960fb4a-00c2-4cef-963a-a31390e56529" providerId="AD" clId="Web-{AF9498F3-C399-4039-9D07-225CFF60E11B}" dt="2023-06-27T10:25:46.179" v="167" actId="1076"/>
          <ac:picMkLst>
            <pc:docMk/>
            <pc:sldMk cId="3239498437" sldId="266"/>
            <ac:picMk id="6" creationId="{CE01BB60-AD8C-FF45-4A5A-D929DE0A9720}"/>
          </ac:picMkLst>
        </pc:picChg>
      </pc:sldChg>
      <pc:sldChg chg="del">
        <pc:chgData name="Mariella Melechi" userId="S::m.melechi@studenti.unipi.it::2960fb4a-00c2-4cef-963a-a31390e56529" providerId="AD" clId="Web-{AF9498F3-C399-4039-9D07-225CFF60E11B}" dt="2023-06-27T10:57:30.059" v="168"/>
        <pc:sldMkLst>
          <pc:docMk/>
          <pc:sldMk cId="2887965431" sldId="267"/>
        </pc:sldMkLst>
      </pc:sldChg>
      <pc:sldChg chg="addSp modSp">
        <pc:chgData name="Mariella Melechi" userId="S::m.melechi@studenti.unipi.it::2960fb4a-00c2-4cef-963a-a31390e56529" providerId="AD" clId="Web-{AF9498F3-C399-4039-9D07-225CFF60E11B}" dt="2023-06-27T11:13:36.340" v="310" actId="20577"/>
        <pc:sldMkLst>
          <pc:docMk/>
          <pc:sldMk cId="239864086" sldId="268"/>
        </pc:sldMkLst>
        <pc:spChg chg="mod">
          <ac:chgData name="Mariella Melechi" userId="S::m.melechi@studenti.unipi.it::2960fb4a-00c2-4cef-963a-a31390e56529" providerId="AD" clId="Web-{AF9498F3-C399-4039-9D07-225CFF60E11B}" dt="2023-06-27T11:12:31.979" v="288" actId="20577"/>
          <ac:spMkLst>
            <pc:docMk/>
            <pc:sldMk cId="239864086" sldId="268"/>
            <ac:spMk id="2" creationId="{1720F124-15F1-766B-DB40-BDF1E7286868}"/>
          </ac:spMkLst>
        </pc:spChg>
        <pc:spChg chg="add mod">
          <ac:chgData name="Mariella Melechi" userId="S::m.melechi@studenti.unipi.it::2960fb4a-00c2-4cef-963a-a31390e56529" providerId="AD" clId="Web-{AF9498F3-C399-4039-9D07-225CFF60E11B}" dt="2023-06-27T11:13:36.340" v="310" actId="20577"/>
          <ac:spMkLst>
            <pc:docMk/>
            <pc:sldMk cId="239864086" sldId="268"/>
            <ac:spMk id="3" creationId="{31FD40F3-CAD9-6C6B-E2EA-2A77E982EADB}"/>
          </ac:spMkLst>
        </pc:spChg>
        <pc:picChg chg="add mod modCrop">
          <ac:chgData name="Mariella Melechi" userId="S::m.melechi@studenti.unipi.it::2960fb4a-00c2-4cef-963a-a31390e56529" providerId="AD" clId="Web-{AF9498F3-C399-4039-9D07-225CFF60E11B}" dt="2023-06-27T11:13:31.949" v="309" actId="1076"/>
          <ac:picMkLst>
            <pc:docMk/>
            <pc:sldMk cId="239864086" sldId="268"/>
            <ac:picMk id="4" creationId="{3EE0B66B-D223-1B59-30F3-EEB4258CA795}"/>
          </ac:picMkLst>
        </pc:picChg>
      </pc:sldChg>
    </pc:docChg>
  </pc:docChgLst>
  <pc:docChgLst>
    <pc:chgData name="Mariella Melechi" userId="S::m.melechi@studenti.unipi.it::2960fb4a-00c2-4cef-963a-a31390e56529" providerId="AD" clId="Web-{8A991CA2-3456-4348-B207-30B61865AD51}"/>
    <pc:docChg chg="addSld delSld modSld">
      <pc:chgData name="Mariella Melechi" userId="S::m.melechi@studenti.unipi.it::2960fb4a-00c2-4cef-963a-a31390e56529" providerId="AD" clId="Web-{8A991CA2-3456-4348-B207-30B61865AD51}" dt="2023-06-25T07:58:48.415" v="860" actId="20577"/>
      <pc:docMkLst>
        <pc:docMk/>
      </pc:docMkLst>
      <pc:sldChg chg="modSp">
        <pc:chgData name="Mariella Melechi" userId="S::m.melechi@studenti.unipi.it::2960fb4a-00c2-4cef-963a-a31390e56529" providerId="AD" clId="Web-{8A991CA2-3456-4348-B207-30B61865AD51}" dt="2023-06-25T07:58:11.882" v="842" actId="20577"/>
        <pc:sldMkLst>
          <pc:docMk/>
          <pc:sldMk cId="1621469791" sldId="256"/>
        </pc:sldMkLst>
        <pc:spChg chg="mod">
          <ac:chgData name="Mariella Melechi" userId="S::m.melechi@studenti.unipi.it::2960fb4a-00c2-4cef-963a-a31390e56529" providerId="AD" clId="Web-{8A991CA2-3456-4348-B207-30B61865AD51}" dt="2023-06-25T07:58:11.882" v="842" actId="20577"/>
          <ac:spMkLst>
            <pc:docMk/>
            <pc:sldMk cId="1621469791" sldId="256"/>
            <ac:spMk id="3" creationId="{00000000-0000-0000-0000-000000000000}"/>
          </ac:spMkLst>
        </pc:spChg>
      </pc:sldChg>
      <pc:sldChg chg="modSp">
        <pc:chgData name="Mariella Melechi" userId="S::m.melechi@studenti.unipi.it::2960fb4a-00c2-4cef-963a-a31390e56529" providerId="AD" clId="Web-{8A991CA2-3456-4348-B207-30B61865AD51}" dt="2023-06-25T07:58:48.415" v="860" actId="20577"/>
        <pc:sldMkLst>
          <pc:docMk/>
          <pc:sldMk cId="1042111262" sldId="257"/>
        </pc:sldMkLst>
        <pc:spChg chg="mod">
          <ac:chgData name="Mariella Melechi" userId="S::m.melechi@studenti.unipi.it::2960fb4a-00c2-4cef-963a-a31390e56529" providerId="AD" clId="Web-{8A991CA2-3456-4348-B207-30B61865AD51}" dt="2023-06-25T07:58:48.415" v="860" actId="20577"/>
          <ac:spMkLst>
            <pc:docMk/>
            <pc:sldMk cId="1042111262" sldId="257"/>
            <ac:spMk id="3" creationId="{A701C8F0-FB4C-4E4E-804F-9EE05D7441C4}"/>
          </ac:spMkLst>
        </pc:spChg>
      </pc:sldChg>
      <pc:sldChg chg="addSp delSp modSp">
        <pc:chgData name="Mariella Melechi" userId="S::m.melechi@studenti.unipi.it::2960fb4a-00c2-4cef-963a-a31390e56529" providerId="AD" clId="Web-{8A991CA2-3456-4348-B207-30B61865AD51}" dt="2023-06-25T07:00:12.789" v="31" actId="14100"/>
        <pc:sldMkLst>
          <pc:docMk/>
          <pc:sldMk cId="773792551" sldId="259"/>
        </pc:sldMkLst>
        <pc:spChg chg="mod">
          <ac:chgData name="Mariella Melechi" userId="S::m.melechi@studenti.unipi.it::2960fb4a-00c2-4cef-963a-a31390e56529" providerId="AD" clId="Web-{8A991CA2-3456-4348-B207-30B61865AD51}" dt="2023-06-25T07:00:00.242" v="30" actId="20577"/>
          <ac:spMkLst>
            <pc:docMk/>
            <pc:sldMk cId="773792551" sldId="259"/>
            <ac:spMk id="2" creationId="{831A7364-9B4E-DC49-AA70-BE5A302DEAAF}"/>
          </ac:spMkLst>
        </pc:spChg>
        <pc:picChg chg="add mod">
          <ac:chgData name="Mariella Melechi" userId="S::m.melechi@studenti.unipi.it::2960fb4a-00c2-4cef-963a-a31390e56529" providerId="AD" clId="Web-{8A991CA2-3456-4348-B207-30B61865AD51}" dt="2023-06-25T07:00:12.789" v="31" actId="14100"/>
          <ac:picMkLst>
            <pc:docMk/>
            <pc:sldMk cId="773792551" sldId="259"/>
            <ac:picMk id="3" creationId="{17BC3B00-1B0E-6D63-CE4C-5FD29EA0075F}"/>
          </ac:picMkLst>
        </pc:picChg>
        <pc:picChg chg="del">
          <ac:chgData name="Mariella Melechi" userId="S::m.melechi@studenti.unipi.it::2960fb4a-00c2-4cef-963a-a31390e56529" providerId="AD" clId="Web-{8A991CA2-3456-4348-B207-30B61865AD51}" dt="2023-06-25T06:59:27.333" v="25"/>
          <ac:picMkLst>
            <pc:docMk/>
            <pc:sldMk cId="773792551" sldId="259"/>
            <ac:picMk id="5" creationId="{B734B374-C950-1BC4-9B61-6E99EBDD21C8}"/>
          </ac:picMkLst>
        </pc:picChg>
      </pc:sldChg>
      <pc:sldChg chg="modSp">
        <pc:chgData name="Mariella Melechi" userId="S::m.melechi@studenti.unipi.it::2960fb4a-00c2-4cef-963a-a31390e56529" providerId="AD" clId="Web-{8A991CA2-3456-4348-B207-30B61865AD51}" dt="2023-06-25T07:12:38.836" v="112" actId="20577"/>
        <pc:sldMkLst>
          <pc:docMk/>
          <pc:sldMk cId="877565826" sldId="260"/>
        </pc:sldMkLst>
        <pc:spChg chg="mod">
          <ac:chgData name="Mariella Melechi" userId="S::m.melechi@studenti.unipi.it::2960fb4a-00c2-4cef-963a-a31390e56529" providerId="AD" clId="Web-{8A991CA2-3456-4348-B207-30B61865AD51}" dt="2023-06-25T07:12:38.836" v="112" actId="20577"/>
          <ac:spMkLst>
            <pc:docMk/>
            <pc:sldMk cId="877565826" sldId="260"/>
            <ac:spMk id="2" creationId="{B8C7EEC7-48BB-B542-9A2A-E3C09D99B916}"/>
          </ac:spMkLst>
        </pc:spChg>
        <pc:spChg chg="mod">
          <ac:chgData name="Mariella Melechi" userId="S::m.melechi@studenti.unipi.it::2960fb4a-00c2-4cef-963a-a31390e56529" providerId="AD" clId="Web-{8A991CA2-3456-4348-B207-30B61865AD51}" dt="2023-06-25T07:12:11.272" v="101" actId="20577"/>
          <ac:spMkLst>
            <pc:docMk/>
            <pc:sldMk cId="877565826" sldId="260"/>
            <ac:spMk id="3" creationId="{81DAB6B7-1AA4-AC31-C146-228A2818D1BA}"/>
          </ac:spMkLst>
        </pc:spChg>
      </pc:sldChg>
      <pc:sldChg chg="addSp delSp modSp">
        <pc:chgData name="Mariella Melechi" userId="S::m.melechi@studenti.unipi.it::2960fb4a-00c2-4cef-963a-a31390e56529" providerId="AD" clId="Web-{8A991CA2-3456-4348-B207-30B61865AD51}" dt="2023-06-25T07:38:54.497" v="639" actId="1076"/>
        <pc:sldMkLst>
          <pc:docMk/>
          <pc:sldMk cId="1127430590" sldId="262"/>
        </pc:sldMkLst>
        <pc:spChg chg="mod">
          <ac:chgData name="Mariella Melechi" userId="S::m.melechi@studenti.unipi.it::2960fb4a-00c2-4cef-963a-a31390e56529" providerId="AD" clId="Web-{8A991CA2-3456-4348-B207-30B61865AD51}" dt="2023-06-25T07:26:11.605" v="445" actId="20577"/>
          <ac:spMkLst>
            <pc:docMk/>
            <pc:sldMk cId="1127430590" sldId="262"/>
            <ac:spMk id="2" creationId="{B8C7EEC7-48BB-B542-9A2A-E3C09D99B916}"/>
          </ac:spMkLst>
        </pc:spChg>
        <pc:spChg chg="mod">
          <ac:chgData name="Mariella Melechi" userId="S::m.melechi@studenti.unipi.it::2960fb4a-00c2-4cef-963a-a31390e56529" providerId="AD" clId="Web-{8A991CA2-3456-4348-B207-30B61865AD51}" dt="2023-06-25T07:28:17.629" v="451" actId="20577"/>
          <ac:spMkLst>
            <pc:docMk/>
            <pc:sldMk cId="1127430590" sldId="262"/>
            <ac:spMk id="5" creationId="{B5EDBB02-C334-550D-B814-47AD63479DA7}"/>
          </ac:spMkLst>
        </pc:spChg>
        <pc:picChg chg="add del mod modCrop">
          <ac:chgData name="Mariella Melechi" userId="S::m.melechi@studenti.unipi.it::2960fb4a-00c2-4cef-963a-a31390e56529" providerId="AD" clId="Web-{8A991CA2-3456-4348-B207-30B61865AD51}" dt="2023-06-25T07:30:18.590" v="471"/>
          <ac:picMkLst>
            <pc:docMk/>
            <pc:sldMk cId="1127430590" sldId="262"/>
            <ac:picMk id="3" creationId="{A92E6C21-5DDB-165B-122C-BE5FD6F07B1B}"/>
          </ac:picMkLst>
        </pc:picChg>
        <pc:picChg chg="add del mod">
          <ac:chgData name="Mariella Melechi" userId="S::m.melechi@studenti.unipi.it::2960fb4a-00c2-4cef-963a-a31390e56529" providerId="AD" clId="Web-{8A991CA2-3456-4348-B207-30B61865AD51}" dt="2023-06-25T07:30:19.762" v="472"/>
          <ac:picMkLst>
            <pc:docMk/>
            <pc:sldMk cId="1127430590" sldId="262"/>
            <ac:picMk id="4" creationId="{9C54A1E5-DDF1-3561-2EBF-38D46EA2FD6F}"/>
          </ac:picMkLst>
        </pc:picChg>
        <pc:picChg chg="mod">
          <ac:chgData name="Mariella Melechi" userId="S::m.melechi@studenti.unipi.it::2960fb4a-00c2-4cef-963a-a31390e56529" providerId="AD" clId="Web-{8A991CA2-3456-4348-B207-30B61865AD51}" dt="2023-06-25T07:38:47.028" v="636" actId="1076"/>
          <ac:picMkLst>
            <pc:docMk/>
            <pc:sldMk cId="1127430590" sldId="262"/>
            <ac:picMk id="6" creationId="{E30F908D-B1F6-E917-AE27-D69993A24A08}"/>
          </ac:picMkLst>
        </pc:picChg>
        <pc:picChg chg="add mod">
          <ac:chgData name="Mariella Melechi" userId="S::m.melechi@studenti.unipi.it::2960fb4a-00c2-4cef-963a-a31390e56529" providerId="AD" clId="Web-{8A991CA2-3456-4348-B207-30B61865AD51}" dt="2023-06-25T07:38:52.887" v="638" actId="14100"/>
          <ac:picMkLst>
            <pc:docMk/>
            <pc:sldMk cId="1127430590" sldId="262"/>
            <ac:picMk id="7" creationId="{C329E0E5-0E5A-777B-64D4-0796967EE0CA}"/>
          </ac:picMkLst>
        </pc:picChg>
        <pc:picChg chg="add mod">
          <ac:chgData name="Mariella Melechi" userId="S::m.melechi@studenti.unipi.it::2960fb4a-00c2-4cef-963a-a31390e56529" providerId="AD" clId="Web-{8A991CA2-3456-4348-B207-30B61865AD51}" dt="2023-06-25T07:38:54.497" v="639" actId="1076"/>
          <ac:picMkLst>
            <pc:docMk/>
            <pc:sldMk cId="1127430590" sldId="262"/>
            <ac:picMk id="8" creationId="{DB1EF54A-1D69-F740-CD8B-BD586182AFB8}"/>
          </ac:picMkLst>
        </pc:picChg>
      </pc:sldChg>
      <pc:sldChg chg="addSp delSp modSp">
        <pc:chgData name="Mariella Melechi" userId="S::m.melechi@studenti.unipi.it::2960fb4a-00c2-4cef-963a-a31390e56529" providerId="AD" clId="Web-{8A991CA2-3456-4348-B207-30B61865AD51}" dt="2023-06-25T06:57:39.264" v="19" actId="14100"/>
        <pc:sldMkLst>
          <pc:docMk/>
          <pc:sldMk cId="710998634" sldId="263"/>
        </pc:sldMkLst>
        <pc:spChg chg="add del mod">
          <ac:chgData name="Mariella Melechi" userId="S::m.melechi@studenti.unipi.it::2960fb4a-00c2-4cef-963a-a31390e56529" providerId="AD" clId="Web-{8A991CA2-3456-4348-B207-30B61865AD51}" dt="2023-06-25T06:57:26.998" v="16" actId="1076"/>
          <ac:spMkLst>
            <pc:docMk/>
            <pc:sldMk cId="710998634" sldId="263"/>
            <ac:spMk id="2" creationId="{E11D8A20-7DC5-3042-A86D-62CF3361ACA7}"/>
          </ac:spMkLst>
        </pc:spChg>
        <pc:spChg chg="add del mod">
          <ac:chgData name="Mariella Melechi" userId="S::m.melechi@studenti.unipi.it::2960fb4a-00c2-4cef-963a-a31390e56529" providerId="AD" clId="Web-{8A991CA2-3456-4348-B207-30B61865AD51}" dt="2023-06-25T06:56:58.980" v="9"/>
          <ac:spMkLst>
            <pc:docMk/>
            <pc:sldMk cId="710998634" sldId="263"/>
            <ac:spMk id="7" creationId="{8C501BA2-357D-2B33-88A0-B6FA6A3A3D64}"/>
          </ac:spMkLst>
        </pc:spChg>
        <pc:picChg chg="add mod">
          <ac:chgData name="Mariella Melechi" userId="S::m.melechi@studenti.unipi.it::2960fb4a-00c2-4cef-963a-a31390e56529" providerId="AD" clId="Web-{8A991CA2-3456-4348-B207-30B61865AD51}" dt="2023-06-25T06:57:39.264" v="19" actId="14100"/>
          <ac:picMkLst>
            <pc:docMk/>
            <pc:sldMk cId="710998634" sldId="263"/>
            <ac:picMk id="3" creationId="{EBBE9AAA-B451-B22C-9814-E2CAE1BCD266}"/>
          </ac:picMkLst>
        </pc:picChg>
        <pc:picChg chg="del">
          <ac:chgData name="Mariella Melechi" userId="S::m.melechi@studenti.unipi.it::2960fb4a-00c2-4cef-963a-a31390e56529" providerId="AD" clId="Web-{8A991CA2-3456-4348-B207-30B61865AD51}" dt="2023-06-25T06:55:48.491" v="0"/>
          <ac:picMkLst>
            <pc:docMk/>
            <pc:sldMk cId="710998634" sldId="263"/>
            <ac:picMk id="4" creationId="{3768111B-06E6-A8A8-2D0D-4B4F4771D8D3}"/>
          </ac:picMkLst>
        </pc:picChg>
        <pc:picChg chg="del">
          <ac:chgData name="Mariella Melechi" userId="S::m.melechi@studenti.unipi.it::2960fb4a-00c2-4cef-963a-a31390e56529" providerId="AD" clId="Web-{8A991CA2-3456-4348-B207-30B61865AD51}" dt="2023-06-25T06:55:53.226" v="1"/>
          <ac:picMkLst>
            <pc:docMk/>
            <pc:sldMk cId="710998634" sldId="263"/>
            <ac:picMk id="5" creationId="{44E2CBFC-4D6E-AA09-D48F-5B6249B429B9}"/>
          </ac:picMkLst>
        </pc:picChg>
      </pc:sldChg>
      <pc:sldChg chg="addSp delSp modSp">
        <pc:chgData name="Mariella Melechi" userId="S::m.melechi@studenti.unipi.it::2960fb4a-00c2-4cef-963a-a31390e56529" providerId="AD" clId="Web-{8A991CA2-3456-4348-B207-30B61865AD51}" dt="2023-06-25T07:57:55.537" v="841" actId="1076"/>
        <pc:sldMkLst>
          <pc:docMk/>
          <pc:sldMk cId="3582088358" sldId="264"/>
        </pc:sldMkLst>
        <pc:spChg chg="mod">
          <ac:chgData name="Mariella Melechi" userId="S::m.melechi@studenti.unipi.it::2960fb4a-00c2-4cef-963a-a31390e56529" providerId="AD" clId="Web-{8A991CA2-3456-4348-B207-30B61865AD51}" dt="2023-06-25T07:49:42.897" v="817" actId="20577"/>
          <ac:spMkLst>
            <pc:docMk/>
            <pc:sldMk cId="3582088358" sldId="264"/>
            <ac:spMk id="2" creationId="{5A91C834-1531-EF45-9F75-1C146E72C46B}"/>
          </ac:spMkLst>
        </pc:spChg>
        <pc:spChg chg="del">
          <ac:chgData name="Mariella Melechi" userId="S::m.melechi@studenti.unipi.it::2960fb4a-00c2-4cef-963a-a31390e56529" providerId="AD" clId="Web-{8A991CA2-3456-4348-B207-30B61865AD51}" dt="2023-06-25T07:56:26.250" v="818"/>
          <ac:spMkLst>
            <pc:docMk/>
            <pc:sldMk cId="3582088358" sldId="264"/>
            <ac:spMk id="3" creationId="{1106BE54-4991-7B40-B605-26279527E87B}"/>
          </ac:spMkLst>
        </pc:spChg>
        <pc:spChg chg="add mod">
          <ac:chgData name="Mariella Melechi" userId="S::m.melechi@studenti.unipi.it::2960fb4a-00c2-4cef-963a-a31390e56529" providerId="AD" clId="Web-{8A991CA2-3456-4348-B207-30B61865AD51}" dt="2023-06-25T07:57:37.536" v="838" actId="1076"/>
          <ac:spMkLst>
            <pc:docMk/>
            <pc:sldMk cId="3582088358" sldId="264"/>
            <ac:spMk id="6" creationId="{6A7D485B-C745-7AD8-BA89-2B914EEBCBE4}"/>
          </ac:spMkLst>
        </pc:spChg>
        <pc:spChg chg="add mod">
          <ac:chgData name="Mariella Melechi" userId="S::m.melechi@studenti.unipi.it::2960fb4a-00c2-4cef-963a-a31390e56529" providerId="AD" clId="Web-{8A991CA2-3456-4348-B207-30B61865AD51}" dt="2023-06-25T07:57:32.270" v="837" actId="1076"/>
          <ac:spMkLst>
            <pc:docMk/>
            <pc:sldMk cId="3582088358" sldId="264"/>
            <ac:spMk id="7" creationId="{D244B23B-705D-F26E-5A00-2CFC9F57C832}"/>
          </ac:spMkLst>
        </pc:spChg>
        <pc:picChg chg="add mod">
          <ac:chgData name="Mariella Melechi" userId="S::m.melechi@studenti.unipi.it::2960fb4a-00c2-4cef-963a-a31390e56529" providerId="AD" clId="Web-{8A991CA2-3456-4348-B207-30B61865AD51}" dt="2023-06-25T07:56:37.563" v="825" actId="1076"/>
          <ac:picMkLst>
            <pc:docMk/>
            <pc:sldMk cId="3582088358" sldId="264"/>
            <ac:picMk id="4" creationId="{62D0A598-DAB3-5FF1-4E72-33919DC5A5A7}"/>
          </ac:picMkLst>
        </pc:picChg>
        <pc:picChg chg="add mod">
          <ac:chgData name="Mariella Melechi" userId="S::m.melechi@studenti.unipi.it::2960fb4a-00c2-4cef-963a-a31390e56529" providerId="AD" clId="Web-{8A991CA2-3456-4348-B207-30B61865AD51}" dt="2023-06-25T07:56:52.127" v="829" actId="1076"/>
          <ac:picMkLst>
            <pc:docMk/>
            <pc:sldMk cId="3582088358" sldId="264"/>
            <ac:picMk id="5" creationId="{BE420D02-6814-86A9-9B40-CB3186856BBD}"/>
          </ac:picMkLst>
        </pc:picChg>
        <pc:picChg chg="add mod">
          <ac:chgData name="Mariella Melechi" userId="S::m.melechi@studenti.unipi.it::2960fb4a-00c2-4cef-963a-a31390e56529" providerId="AD" clId="Web-{8A991CA2-3456-4348-B207-30B61865AD51}" dt="2023-06-25T07:57:55.537" v="841" actId="1076"/>
          <ac:picMkLst>
            <pc:docMk/>
            <pc:sldMk cId="3582088358" sldId="264"/>
            <ac:picMk id="8" creationId="{1CD19EF8-F26D-BB61-8F4F-A9A6D8C8A2D9}"/>
          </ac:picMkLst>
        </pc:picChg>
        <pc:picChg chg="del">
          <ac:chgData name="Mariella Melechi" userId="S::m.melechi@studenti.unipi.it::2960fb4a-00c2-4cef-963a-a31390e56529" providerId="AD" clId="Web-{8A991CA2-3456-4348-B207-30B61865AD51}" dt="2023-06-25T07:56:27.360" v="819"/>
          <ac:picMkLst>
            <pc:docMk/>
            <pc:sldMk cId="3582088358" sldId="264"/>
            <ac:picMk id="9" creationId="{C97A4060-8EB7-1134-0FAA-8EB5C81A20EC}"/>
          </ac:picMkLst>
        </pc:picChg>
      </pc:sldChg>
      <pc:sldChg chg="addSp delSp modSp new">
        <pc:chgData name="Mariella Melechi" userId="S::m.melechi@studenti.unipi.it::2960fb4a-00c2-4cef-963a-a31390e56529" providerId="AD" clId="Web-{8A991CA2-3456-4348-B207-30B61865AD51}" dt="2023-06-25T07:45:37.756" v="772" actId="14100"/>
        <pc:sldMkLst>
          <pc:docMk/>
          <pc:sldMk cId="3615479969" sldId="265"/>
        </pc:sldMkLst>
        <pc:spChg chg="mod">
          <ac:chgData name="Mariella Melechi" userId="S::m.melechi@studenti.unipi.it::2960fb4a-00c2-4cef-963a-a31390e56529" providerId="AD" clId="Web-{8A991CA2-3456-4348-B207-30B61865AD51}" dt="2023-06-25T07:13:24.682" v="134" actId="20577"/>
          <ac:spMkLst>
            <pc:docMk/>
            <pc:sldMk cId="3615479969" sldId="265"/>
            <ac:spMk id="2" creationId="{FB4267E8-4A4D-FD6E-2015-305739BD95D1}"/>
          </ac:spMkLst>
        </pc:spChg>
        <pc:spChg chg="add mod">
          <ac:chgData name="Mariella Melechi" userId="S::m.melechi@studenti.unipi.it::2960fb4a-00c2-4cef-963a-a31390e56529" providerId="AD" clId="Web-{8A991CA2-3456-4348-B207-30B61865AD51}" dt="2023-06-25T07:22:53.765" v="399" actId="20577"/>
          <ac:spMkLst>
            <pc:docMk/>
            <pc:sldMk cId="3615479969" sldId="265"/>
            <ac:spMk id="3" creationId="{7E69B272-739F-136B-14C4-BA8412712AEF}"/>
          </ac:spMkLst>
        </pc:spChg>
        <pc:spChg chg="add mod">
          <ac:chgData name="Mariella Melechi" userId="S::m.melechi@studenti.unipi.it::2960fb4a-00c2-4cef-963a-a31390e56529" providerId="AD" clId="Web-{8A991CA2-3456-4348-B207-30B61865AD51}" dt="2023-06-25T07:42:39.777" v="648" actId="1076"/>
          <ac:spMkLst>
            <pc:docMk/>
            <pc:sldMk cId="3615479969" sldId="265"/>
            <ac:spMk id="5" creationId="{26DD9B85-9FCA-7E39-BD08-62EBF7976A48}"/>
          </ac:spMkLst>
        </pc:spChg>
        <pc:spChg chg="add mod">
          <ac:chgData name="Mariella Melechi" userId="S::m.melechi@studenti.unipi.it::2960fb4a-00c2-4cef-963a-a31390e56529" providerId="AD" clId="Web-{8A991CA2-3456-4348-B207-30B61865AD51}" dt="2023-06-25T07:45:37.756" v="772" actId="14100"/>
          <ac:spMkLst>
            <pc:docMk/>
            <pc:sldMk cId="3615479969" sldId="265"/>
            <ac:spMk id="7" creationId="{E4B36AAD-27AF-AEA4-4A9B-528A4E140A68}"/>
          </ac:spMkLst>
        </pc:spChg>
        <pc:picChg chg="add del mod modCrop">
          <ac:chgData name="Mariella Melechi" userId="S::m.melechi@studenti.unipi.it::2960fb4a-00c2-4cef-963a-a31390e56529" providerId="AD" clId="Web-{8A991CA2-3456-4348-B207-30B61865AD51}" dt="2023-06-25T07:42:18.275" v="645"/>
          <ac:picMkLst>
            <pc:docMk/>
            <pc:sldMk cId="3615479969" sldId="265"/>
            <ac:picMk id="4" creationId="{13DFB0AE-7178-87B2-E438-9304AD736D2B}"/>
          </ac:picMkLst>
        </pc:picChg>
        <pc:picChg chg="add mod">
          <ac:chgData name="Mariella Melechi" userId="S::m.melechi@studenti.unipi.it::2960fb4a-00c2-4cef-963a-a31390e56529" providerId="AD" clId="Web-{8A991CA2-3456-4348-B207-30B61865AD51}" dt="2023-06-25T07:42:54.106" v="653" actId="1076"/>
          <ac:picMkLst>
            <pc:docMk/>
            <pc:sldMk cId="3615479969" sldId="265"/>
            <ac:picMk id="6" creationId="{481EC418-F469-D52C-36EE-05000143A6AB}"/>
          </ac:picMkLst>
        </pc:picChg>
      </pc:sldChg>
      <pc:sldChg chg="addSp delSp modSp new del">
        <pc:chgData name="Mariella Melechi" userId="S::m.melechi@studenti.unipi.it::2960fb4a-00c2-4cef-963a-a31390e56529" providerId="AD" clId="Web-{8A991CA2-3456-4348-B207-30B61865AD51}" dt="2023-06-25T07:27:35.658" v="446"/>
        <pc:sldMkLst>
          <pc:docMk/>
          <pc:sldMk cId="1123383230" sldId="266"/>
        </pc:sldMkLst>
        <pc:spChg chg="del">
          <ac:chgData name="Mariella Melechi" userId="S::m.melechi@studenti.unipi.it::2960fb4a-00c2-4cef-963a-a31390e56529" providerId="AD" clId="Web-{8A991CA2-3456-4348-B207-30B61865AD51}" dt="2023-06-25T07:24:55.194" v="427"/>
          <ac:spMkLst>
            <pc:docMk/>
            <pc:sldMk cId="1123383230" sldId="266"/>
            <ac:spMk id="2" creationId="{67DF4590-43D1-6532-5943-51C903A8E0BB}"/>
          </ac:spMkLst>
        </pc:spChg>
        <pc:picChg chg="add del mod">
          <ac:chgData name="Mariella Melechi" userId="S::m.melechi@studenti.unipi.it::2960fb4a-00c2-4cef-963a-a31390e56529" providerId="AD" clId="Web-{8A991CA2-3456-4348-B207-30B61865AD51}" dt="2023-06-25T07:25:08.867" v="433"/>
          <ac:picMkLst>
            <pc:docMk/>
            <pc:sldMk cId="1123383230" sldId="266"/>
            <ac:picMk id="3" creationId="{2299E43B-C88B-BEAF-29B6-AD8A0530A199}"/>
          </ac:picMkLst>
        </pc:picChg>
      </pc:sldChg>
      <pc:sldChg chg="addSp modSp new">
        <pc:chgData name="Mariella Melechi" userId="S::m.melechi@studenti.unipi.it::2960fb4a-00c2-4cef-963a-a31390e56529" providerId="AD" clId="Web-{8A991CA2-3456-4348-B207-30B61865AD51}" dt="2023-06-25T07:38:26.417" v="633" actId="1076"/>
        <pc:sldMkLst>
          <pc:docMk/>
          <pc:sldMk cId="3239498437" sldId="266"/>
        </pc:sldMkLst>
        <pc:spChg chg="mod">
          <ac:chgData name="Mariella Melechi" userId="S::m.melechi@studenti.unipi.it::2960fb4a-00c2-4cef-963a-a31390e56529" providerId="AD" clId="Web-{8A991CA2-3456-4348-B207-30B61865AD51}" dt="2023-06-25T07:31:35.282" v="497" actId="20577"/>
          <ac:spMkLst>
            <pc:docMk/>
            <pc:sldMk cId="3239498437" sldId="266"/>
            <ac:spMk id="2" creationId="{9AA65BF4-4D89-3EE7-B7D8-5400DC5FEAB4}"/>
          </ac:spMkLst>
        </pc:spChg>
        <pc:spChg chg="add mod">
          <ac:chgData name="Mariella Melechi" userId="S::m.melechi@studenti.unipi.it::2960fb4a-00c2-4cef-963a-a31390e56529" providerId="AD" clId="Web-{8A991CA2-3456-4348-B207-30B61865AD51}" dt="2023-06-25T07:34:05.088" v="532" actId="20577"/>
          <ac:spMkLst>
            <pc:docMk/>
            <pc:sldMk cId="3239498437" sldId="266"/>
            <ac:spMk id="3" creationId="{21D1CEBB-4152-D8F2-32B4-EAD9009AB010}"/>
          </ac:spMkLst>
        </pc:spChg>
        <pc:spChg chg="add mod">
          <ac:chgData name="Mariella Melechi" userId="S::m.melechi@studenti.unipi.it::2960fb4a-00c2-4cef-963a-a31390e56529" providerId="AD" clId="Web-{8A991CA2-3456-4348-B207-30B61865AD51}" dt="2023-06-25T07:38:26.417" v="633" actId="1076"/>
          <ac:spMkLst>
            <pc:docMk/>
            <pc:sldMk cId="3239498437" sldId="266"/>
            <ac:spMk id="5" creationId="{BFD26957-9E8E-F310-FCEC-486B3004CF7F}"/>
          </ac:spMkLst>
        </pc:spChg>
        <pc:picChg chg="add mod">
          <ac:chgData name="Mariella Melechi" userId="S::m.melechi@studenti.unipi.it::2960fb4a-00c2-4cef-963a-a31390e56529" providerId="AD" clId="Web-{8A991CA2-3456-4348-B207-30B61865AD51}" dt="2023-06-25T07:36:09.674" v="542" actId="1076"/>
          <ac:picMkLst>
            <pc:docMk/>
            <pc:sldMk cId="3239498437" sldId="266"/>
            <ac:picMk id="4" creationId="{01B2F076-829B-5F17-EE82-449BA5657149}"/>
          </ac:picMkLst>
        </pc:picChg>
      </pc:sldChg>
      <pc:sldChg chg="addSp modSp new">
        <pc:chgData name="Mariella Melechi" userId="S::m.melechi@studenti.unipi.it::2960fb4a-00c2-4cef-963a-a31390e56529" providerId="AD" clId="Web-{8A991CA2-3456-4348-B207-30B61865AD51}" dt="2023-06-25T07:48:49.659" v="811" actId="1076"/>
        <pc:sldMkLst>
          <pc:docMk/>
          <pc:sldMk cId="2887965431" sldId="267"/>
        </pc:sldMkLst>
        <pc:spChg chg="mod">
          <ac:chgData name="Mariella Melechi" userId="S::m.melechi@studenti.unipi.it::2960fb4a-00c2-4cef-963a-a31390e56529" providerId="AD" clId="Web-{8A991CA2-3456-4348-B207-30B61865AD51}" dt="2023-06-25T07:46:33.635" v="782" actId="20577"/>
          <ac:spMkLst>
            <pc:docMk/>
            <pc:sldMk cId="2887965431" sldId="267"/>
            <ac:spMk id="2" creationId="{80FE4D72-EAE0-7205-54E8-CC26E43584E3}"/>
          </ac:spMkLst>
        </pc:spChg>
        <pc:picChg chg="add mod">
          <ac:chgData name="Mariella Melechi" userId="S::m.melechi@studenti.unipi.it::2960fb4a-00c2-4cef-963a-a31390e56529" providerId="AD" clId="Web-{8A991CA2-3456-4348-B207-30B61865AD51}" dt="2023-06-25T07:48:29.345" v="806" actId="1076"/>
          <ac:picMkLst>
            <pc:docMk/>
            <pc:sldMk cId="2887965431" sldId="267"/>
            <ac:picMk id="3" creationId="{54517AE7-91A4-82EC-F015-D753CC6BC210}"/>
          </ac:picMkLst>
        </pc:picChg>
        <pc:picChg chg="add mod modCrop">
          <ac:chgData name="Mariella Melechi" userId="S::m.melechi@studenti.unipi.it::2960fb4a-00c2-4cef-963a-a31390e56529" providerId="AD" clId="Web-{8A991CA2-3456-4348-B207-30B61865AD51}" dt="2023-06-25T07:48:49.659" v="811" actId="1076"/>
          <ac:picMkLst>
            <pc:docMk/>
            <pc:sldMk cId="2887965431" sldId="267"/>
            <ac:picMk id="4" creationId="{F698EEA7-F5B9-F53C-E53C-4BBD7C887AD0}"/>
          </ac:picMkLst>
        </pc:picChg>
      </pc:sldChg>
      <pc:sldChg chg="modSp new">
        <pc:chgData name="Mariella Melechi" userId="S::m.melechi@studenti.unipi.it::2960fb4a-00c2-4cef-963a-a31390e56529" providerId="AD" clId="Web-{8A991CA2-3456-4348-B207-30B61865AD51}" dt="2023-06-25T07:49:20.395" v="813"/>
        <pc:sldMkLst>
          <pc:docMk/>
          <pc:sldMk cId="239864086" sldId="268"/>
        </pc:sldMkLst>
        <pc:spChg chg="mod">
          <ac:chgData name="Mariella Melechi" userId="S::m.melechi@studenti.unipi.it::2960fb4a-00c2-4cef-963a-a31390e56529" providerId="AD" clId="Web-{8A991CA2-3456-4348-B207-30B61865AD51}" dt="2023-06-25T07:49:20.395" v="813"/>
          <ac:spMkLst>
            <pc:docMk/>
            <pc:sldMk cId="239864086" sldId="268"/>
            <ac:spMk id="2" creationId="{1720F124-15F1-766B-DB40-BDF1E7286868}"/>
          </ac:spMkLst>
        </pc:spChg>
      </pc:sldChg>
    </pc:docChg>
  </pc:docChgLst>
  <pc:docChgLst>
    <pc:chgData name="Mariella Melechi" userId="S::m.melechi@studenti.unipi.it::2960fb4a-00c2-4cef-963a-a31390e56529" providerId="AD" clId="Web-{D8695661-8DBB-41DD-B72B-C16B5EFE2C78}"/>
    <pc:docChg chg="modSld">
      <pc:chgData name="Mariella Melechi" userId="S::m.melechi@studenti.unipi.it::2960fb4a-00c2-4cef-963a-a31390e56529" providerId="AD" clId="Web-{D8695661-8DBB-41DD-B72B-C16B5EFE2C78}" dt="2023-06-29T07:20:51.819" v="69" actId="1076"/>
      <pc:docMkLst>
        <pc:docMk/>
      </pc:docMkLst>
      <pc:sldChg chg="addSp delSp modSp">
        <pc:chgData name="Mariella Melechi" userId="S::m.melechi@studenti.unipi.it::2960fb4a-00c2-4cef-963a-a31390e56529" providerId="AD" clId="Web-{D8695661-8DBB-41DD-B72B-C16B5EFE2C78}" dt="2023-06-29T07:20:51.819" v="69" actId="1076"/>
        <pc:sldMkLst>
          <pc:docMk/>
          <pc:sldMk cId="3582088358" sldId="264"/>
        </pc:sldMkLst>
        <pc:spChg chg="mod">
          <ac:chgData name="Mariella Melechi" userId="S::m.melechi@studenti.unipi.it::2960fb4a-00c2-4cef-963a-a31390e56529" providerId="AD" clId="Web-{D8695661-8DBB-41DD-B72B-C16B5EFE2C78}" dt="2023-06-29T07:20:31.600" v="63" actId="1076"/>
          <ac:spMkLst>
            <pc:docMk/>
            <pc:sldMk cId="3582088358" sldId="264"/>
            <ac:spMk id="6" creationId="{6A7D485B-C745-7AD8-BA89-2B914EEBCBE4}"/>
          </ac:spMkLst>
        </pc:spChg>
        <pc:spChg chg="mod">
          <ac:chgData name="Mariella Melechi" userId="S::m.melechi@studenti.unipi.it::2960fb4a-00c2-4cef-963a-a31390e56529" providerId="AD" clId="Web-{D8695661-8DBB-41DD-B72B-C16B5EFE2C78}" dt="2023-06-29T07:20:28.912" v="62" actId="1076"/>
          <ac:spMkLst>
            <pc:docMk/>
            <pc:sldMk cId="3582088358" sldId="264"/>
            <ac:spMk id="7" creationId="{D244B23B-705D-F26E-5A00-2CFC9F57C832}"/>
          </ac:spMkLst>
        </pc:spChg>
        <pc:picChg chg="add mod modCrop">
          <ac:chgData name="Mariella Melechi" userId="S::m.melechi@studenti.unipi.it::2960fb4a-00c2-4cef-963a-a31390e56529" providerId="AD" clId="Web-{D8695661-8DBB-41DD-B72B-C16B5EFE2C78}" dt="2023-06-29T07:20:23.600" v="61"/>
          <ac:picMkLst>
            <pc:docMk/>
            <pc:sldMk cId="3582088358" sldId="264"/>
            <ac:picMk id="3" creationId="{8E9935B8-F853-A624-F817-70BED73EF375}"/>
          </ac:picMkLst>
        </pc:picChg>
        <pc:picChg chg="del">
          <ac:chgData name="Mariella Melechi" userId="S::m.melechi@studenti.unipi.it::2960fb4a-00c2-4cef-963a-a31390e56529" providerId="AD" clId="Web-{D8695661-8DBB-41DD-B72B-C16B5EFE2C78}" dt="2023-06-29T07:19:11.864" v="46"/>
          <ac:picMkLst>
            <pc:docMk/>
            <pc:sldMk cId="3582088358" sldId="264"/>
            <ac:picMk id="4" creationId="{62D0A598-DAB3-5FF1-4E72-33919DC5A5A7}"/>
          </ac:picMkLst>
        </pc:picChg>
        <pc:picChg chg="del">
          <ac:chgData name="Mariella Melechi" userId="S::m.melechi@studenti.unipi.it::2960fb4a-00c2-4cef-963a-a31390e56529" providerId="AD" clId="Web-{D8695661-8DBB-41DD-B72B-C16B5EFE2C78}" dt="2023-06-29T07:20:34.615" v="64"/>
          <ac:picMkLst>
            <pc:docMk/>
            <pc:sldMk cId="3582088358" sldId="264"/>
            <ac:picMk id="5" creationId="{BE420D02-6814-86A9-9B40-CB3186856BBD}"/>
          </ac:picMkLst>
        </pc:picChg>
        <pc:picChg chg="add mod">
          <ac:chgData name="Mariella Melechi" userId="S::m.melechi@studenti.unipi.it::2960fb4a-00c2-4cef-963a-a31390e56529" providerId="AD" clId="Web-{D8695661-8DBB-41DD-B72B-C16B5EFE2C78}" dt="2023-06-29T07:20:51.819" v="69" actId="1076"/>
          <ac:picMkLst>
            <pc:docMk/>
            <pc:sldMk cId="3582088358" sldId="264"/>
            <ac:picMk id="9" creationId="{A10A9704-72DD-34A0-2DD6-3D593BCBE795}"/>
          </ac:picMkLst>
        </pc:picChg>
      </pc:sldChg>
      <pc:sldChg chg="modSp">
        <pc:chgData name="Mariella Melechi" userId="S::m.melechi@studenti.unipi.it::2960fb4a-00c2-4cef-963a-a31390e56529" providerId="AD" clId="Web-{D8695661-8DBB-41DD-B72B-C16B5EFE2C78}" dt="2023-06-29T07:18:23.785" v="40" actId="20577"/>
        <pc:sldMkLst>
          <pc:docMk/>
          <pc:sldMk cId="3615479969" sldId="265"/>
        </pc:sldMkLst>
        <pc:spChg chg="mod">
          <ac:chgData name="Mariella Melechi" userId="S::m.melechi@studenti.unipi.it::2960fb4a-00c2-4cef-963a-a31390e56529" providerId="AD" clId="Web-{D8695661-8DBB-41DD-B72B-C16B5EFE2C78}" dt="2023-06-29T07:18:23.785" v="40" actId="20577"/>
          <ac:spMkLst>
            <pc:docMk/>
            <pc:sldMk cId="3615479969" sldId="265"/>
            <ac:spMk id="5" creationId="{26DD9B85-9FCA-7E39-BD08-62EBF7976A48}"/>
          </ac:spMkLst>
        </pc:spChg>
      </pc:sldChg>
      <pc:sldChg chg="modSp">
        <pc:chgData name="Mariella Melechi" userId="S::m.melechi@studenti.unipi.it::2960fb4a-00c2-4cef-963a-a31390e56529" providerId="AD" clId="Web-{D8695661-8DBB-41DD-B72B-C16B5EFE2C78}" dt="2023-06-29T07:18:55.004" v="43" actId="1076"/>
        <pc:sldMkLst>
          <pc:docMk/>
          <pc:sldMk cId="239864086" sldId="268"/>
        </pc:sldMkLst>
        <pc:picChg chg="mod">
          <ac:chgData name="Mariella Melechi" userId="S::m.melechi@studenti.unipi.it::2960fb4a-00c2-4cef-963a-a31390e56529" providerId="AD" clId="Web-{D8695661-8DBB-41DD-B72B-C16B5EFE2C78}" dt="2023-06-29T07:18:55.004" v="43" actId="1076"/>
          <ac:picMkLst>
            <pc:docMk/>
            <pc:sldMk cId="239864086" sldId="268"/>
            <ac:picMk id="4" creationId="{3EE0B66B-D223-1B59-30F3-EEB4258CA795}"/>
          </ac:picMkLst>
        </pc:picChg>
      </pc:sldChg>
    </pc:docChg>
  </pc:docChgLst>
  <pc:docChgLst>
    <pc:chgData name="Mariella Melechi" userId="S::m.melechi@studenti.unipi.it::2960fb4a-00c2-4cef-963a-a31390e56529" providerId="AD" clId="Web-{FB4303EC-7A91-4857-BB57-3826CD40FC3E}"/>
    <pc:docChg chg="modSld">
      <pc:chgData name="Mariella Melechi" userId="S::m.melechi@studenti.unipi.it::2960fb4a-00c2-4cef-963a-a31390e56529" providerId="AD" clId="Web-{FB4303EC-7A91-4857-BB57-3826CD40FC3E}" dt="2022-12-15T14:11:05.144" v="1" actId="1076"/>
      <pc:docMkLst>
        <pc:docMk/>
      </pc:docMkLst>
      <pc:sldChg chg="modSp">
        <pc:chgData name="Mariella Melechi" userId="S::m.melechi@studenti.unipi.it::2960fb4a-00c2-4cef-963a-a31390e56529" providerId="AD" clId="Web-{FB4303EC-7A91-4857-BB57-3826CD40FC3E}" dt="2022-12-15T14:11:05.144" v="1" actId="1076"/>
        <pc:sldMkLst>
          <pc:docMk/>
          <pc:sldMk cId="710998634" sldId="263"/>
        </pc:sldMkLst>
        <pc:picChg chg="mod">
          <ac:chgData name="Mariella Melechi" userId="S::m.melechi@studenti.unipi.it::2960fb4a-00c2-4cef-963a-a31390e56529" providerId="AD" clId="Web-{FB4303EC-7A91-4857-BB57-3826CD40FC3E}" dt="2022-12-15T14:11:05.144" v="1" actId="1076"/>
          <ac:picMkLst>
            <pc:docMk/>
            <pc:sldMk cId="710998634" sldId="263"/>
            <ac:picMk id="4" creationId="{3768111B-06E6-A8A8-2D0D-4B4F4771D8D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95162-6873-F647-B392-BF6A1F606277}" type="datetimeFigureOut">
              <a:rPr lang="it-IT" smtClean="0"/>
              <a:t>29/06/2023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FDF8BA-B6A2-CC4D-B552-37BF044E1040}" type="slidenum">
              <a:rPr lang="it-IT" smtClean="0"/>
              <a:t>‹N›</a:t>
            </a:fld>
            <a:endParaRPr lang="it-IT"/>
          </a:p>
        </p:txBody>
      </p:sp>
    </p:spTree>
    <p:extLst>
      <p:ext uri="{BB962C8B-B14F-4D97-AF65-F5344CB8AC3E}">
        <p14:creationId xmlns:p14="http://schemas.microsoft.com/office/powerpoint/2010/main" val="11468600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1</a:t>
            </a:fld>
            <a:endParaRPr lang="it-IT"/>
          </a:p>
        </p:txBody>
      </p:sp>
    </p:spTree>
    <p:extLst>
      <p:ext uri="{BB962C8B-B14F-4D97-AF65-F5344CB8AC3E}">
        <p14:creationId xmlns:p14="http://schemas.microsoft.com/office/powerpoint/2010/main" val="203288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Modificare </a:t>
            </a:r>
            <a:r>
              <a:rPr lang="it-IT" dirty="0" err="1"/>
              <a:t>application</a:t>
            </a:r>
            <a:r>
              <a:rPr lang="it-IT" dirty="0"/>
              <a:t> name</a:t>
            </a:r>
          </a:p>
        </p:txBody>
      </p:sp>
      <p:sp>
        <p:nvSpPr>
          <p:cNvPr id="4" name="Segnaposto numero diapositiva 3"/>
          <p:cNvSpPr>
            <a:spLocks noGrp="1"/>
          </p:cNvSpPr>
          <p:nvPr>
            <p:ph type="sldNum" sz="quarter" idx="5"/>
          </p:nvPr>
        </p:nvSpPr>
        <p:spPr/>
        <p:txBody>
          <a:bodyPr/>
          <a:lstStyle/>
          <a:p>
            <a:fld id="{60FDF8BA-B6A2-CC4D-B552-37BF044E1040}" type="slidenum">
              <a:rPr lang="it-IT" smtClean="0"/>
              <a:t>2</a:t>
            </a:fld>
            <a:endParaRPr lang="it-IT"/>
          </a:p>
        </p:txBody>
      </p:sp>
    </p:spTree>
    <p:extLst>
      <p:ext uri="{BB962C8B-B14F-4D97-AF65-F5344CB8AC3E}">
        <p14:creationId xmlns:p14="http://schemas.microsoft.com/office/powerpoint/2010/main" val="3493774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FINITA </a:t>
            </a:r>
            <a:endParaRPr lang="en-US"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3</a:t>
            </a:fld>
            <a:endParaRPr lang="it-IT"/>
          </a:p>
        </p:txBody>
      </p:sp>
    </p:spTree>
    <p:extLst>
      <p:ext uri="{BB962C8B-B14F-4D97-AF65-F5344CB8AC3E}">
        <p14:creationId xmlns:p14="http://schemas.microsoft.com/office/powerpoint/2010/main" val="2045350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5</a:t>
            </a:fld>
            <a:endParaRPr lang="it-IT"/>
          </a:p>
        </p:txBody>
      </p:sp>
    </p:spTree>
    <p:extLst>
      <p:ext uri="{BB962C8B-B14F-4D97-AF65-F5344CB8AC3E}">
        <p14:creationId xmlns:p14="http://schemas.microsoft.com/office/powerpoint/2010/main" val="3858724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6</a:t>
            </a:fld>
            <a:endParaRPr lang="it-IT"/>
          </a:p>
        </p:txBody>
      </p:sp>
    </p:spTree>
    <p:extLst>
      <p:ext uri="{BB962C8B-B14F-4D97-AF65-F5344CB8AC3E}">
        <p14:creationId xmlns:p14="http://schemas.microsoft.com/office/powerpoint/2010/main" val="3134605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8</a:t>
            </a:fld>
            <a:endParaRPr lang="it-IT"/>
          </a:p>
        </p:txBody>
      </p:sp>
    </p:spTree>
    <p:extLst>
      <p:ext uri="{BB962C8B-B14F-4D97-AF65-F5344CB8AC3E}">
        <p14:creationId xmlns:p14="http://schemas.microsoft.com/office/powerpoint/2010/main" val="1380284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60FDF8BA-B6A2-CC4D-B552-37BF044E1040}" type="slidenum">
              <a:rPr lang="it-IT" smtClean="0"/>
              <a:t>11</a:t>
            </a:fld>
            <a:endParaRPr lang="it-IT"/>
          </a:p>
        </p:txBody>
      </p:sp>
    </p:spTree>
    <p:extLst>
      <p:ext uri="{BB962C8B-B14F-4D97-AF65-F5344CB8AC3E}">
        <p14:creationId xmlns:p14="http://schemas.microsoft.com/office/powerpoint/2010/main" val="315774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29/06/2023</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7808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29/06/2023</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7931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29/06/2023</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08213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29/06/2023</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4201116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29/06/2023</a:t>
            </a:fld>
            <a:endParaRPr lang="it-IT"/>
          </a:p>
        </p:txBody>
      </p:sp>
      <p:sp>
        <p:nvSpPr>
          <p:cNvPr id="5" name="Segnaposto piè di pagina 4"/>
          <p:cNvSpPr>
            <a:spLocks noGrp="1"/>
          </p:cNvSpPr>
          <p:nvPr>
            <p:ph type="ftr" sz="quarter" idx="11"/>
          </p:nvPr>
        </p:nvSpPr>
        <p:spPr>
          <a:xfrm>
            <a:off x="3124200" y="6356350"/>
            <a:ext cx="2895600" cy="365125"/>
          </a:xfrm>
          <a:prstGeom prst="rect">
            <a:avLst/>
          </a:prstGeom>
        </p:spPr>
        <p:txBody>
          <a:bodyPr/>
          <a:lstStyle/>
          <a:p>
            <a:endParaRPr lang="it-IT"/>
          </a:p>
        </p:txBody>
      </p:sp>
      <p:sp>
        <p:nvSpPr>
          <p:cNvPr id="6" name="Segnaposto numero diapositiva 5"/>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8976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29/06/2023</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93855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29/06/2023</a:t>
            </a:fld>
            <a:endParaRPr lang="it-IT"/>
          </a:p>
        </p:txBody>
      </p:sp>
      <p:sp>
        <p:nvSpPr>
          <p:cNvPr id="8" name="Segnaposto piè di pagina 7"/>
          <p:cNvSpPr>
            <a:spLocks noGrp="1"/>
          </p:cNvSpPr>
          <p:nvPr>
            <p:ph type="ftr" sz="quarter" idx="11"/>
          </p:nvPr>
        </p:nvSpPr>
        <p:spPr>
          <a:xfrm>
            <a:off x="3124200" y="6356350"/>
            <a:ext cx="2895600" cy="365125"/>
          </a:xfrm>
          <a:prstGeom prst="rect">
            <a:avLst/>
          </a:prstGeom>
        </p:spPr>
        <p:txBody>
          <a:bodyPr/>
          <a:lstStyle/>
          <a:p>
            <a:endParaRPr lang="it-IT"/>
          </a:p>
        </p:txBody>
      </p:sp>
      <p:sp>
        <p:nvSpPr>
          <p:cNvPr id="9" name="Segnaposto numero diapositiva 8"/>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3635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29/06/2023</a:t>
            </a:fld>
            <a:endParaRPr lang="it-IT"/>
          </a:p>
        </p:txBody>
      </p:sp>
      <p:sp>
        <p:nvSpPr>
          <p:cNvPr id="4" name="Segnaposto piè di pagina 3"/>
          <p:cNvSpPr>
            <a:spLocks noGrp="1"/>
          </p:cNvSpPr>
          <p:nvPr>
            <p:ph type="ftr" sz="quarter" idx="11"/>
          </p:nvPr>
        </p:nvSpPr>
        <p:spPr>
          <a:xfrm>
            <a:off x="3124200" y="6356350"/>
            <a:ext cx="2895600" cy="365125"/>
          </a:xfrm>
          <a:prstGeom prst="rect">
            <a:avLst/>
          </a:prstGeom>
        </p:spPr>
        <p:txBody>
          <a:bodyPr/>
          <a:lstStyle/>
          <a:p>
            <a:endParaRPr lang="it-IT"/>
          </a:p>
        </p:txBody>
      </p:sp>
      <p:sp>
        <p:nvSpPr>
          <p:cNvPr id="5" name="Segnaposto numero diapositiva 4"/>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6675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29/06/2023</a:t>
            </a:fld>
            <a:endParaRPr lang="it-IT"/>
          </a:p>
        </p:txBody>
      </p:sp>
      <p:sp>
        <p:nvSpPr>
          <p:cNvPr id="3" name="Segnaposto piè di pagina 2"/>
          <p:cNvSpPr>
            <a:spLocks noGrp="1"/>
          </p:cNvSpPr>
          <p:nvPr>
            <p:ph type="ftr" sz="quarter" idx="11"/>
          </p:nvPr>
        </p:nvSpPr>
        <p:spPr>
          <a:xfrm>
            <a:off x="3124200" y="6356350"/>
            <a:ext cx="2895600" cy="365125"/>
          </a:xfrm>
          <a:prstGeom prst="rect">
            <a:avLst/>
          </a:prstGeom>
        </p:spPr>
        <p:txBody>
          <a:bodyPr/>
          <a:lstStyle/>
          <a:p>
            <a:endParaRPr lang="it-IT"/>
          </a:p>
        </p:txBody>
      </p:sp>
      <p:sp>
        <p:nvSpPr>
          <p:cNvPr id="4" name="Segnaposto numero diapositiva 3"/>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12425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29/06/2023</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1524671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a:xfrm>
            <a:off x="457200" y="6356350"/>
            <a:ext cx="2133600" cy="365125"/>
          </a:xfrm>
          <a:prstGeom prst="rect">
            <a:avLst/>
          </a:prstGeom>
        </p:spPr>
        <p:txBody>
          <a:bodyPr/>
          <a:lstStyle/>
          <a:p>
            <a:fld id="{2FDCBEE4-315A-8E42-835E-29A1DAE07625}" type="datetimeFigureOut">
              <a:rPr lang="it-IT" smtClean="0"/>
              <a:t>29/06/2023</a:t>
            </a:fld>
            <a:endParaRPr lang="it-IT"/>
          </a:p>
        </p:txBody>
      </p:sp>
      <p:sp>
        <p:nvSpPr>
          <p:cNvPr id="6" name="Segnaposto piè di pagina 5"/>
          <p:cNvSpPr>
            <a:spLocks noGrp="1"/>
          </p:cNvSpPr>
          <p:nvPr>
            <p:ph type="ftr" sz="quarter" idx="11"/>
          </p:nvPr>
        </p:nvSpPr>
        <p:spPr>
          <a:xfrm>
            <a:off x="3124200" y="6356350"/>
            <a:ext cx="2895600" cy="365125"/>
          </a:xfrm>
          <a:prstGeom prst="rect">
            <a:avLst/>
          </a:prstGeom>
        </p:spPr>
        <p:txBody>
          <a:bodyPr/>
          <a:lstStyle/>
          <a:p>
            <a:endParaRPr lang="it-IT"/>
          </a:p>
        </p:txBody>
      </p:sp>
      <p:sp>
        <p:nvSpPr>
          <p:cNvPr id="7" name="Segnaposto numero diapositiva 6"/>
          <p:cNvSpPr>
            <a:spLocks noGrp="1"/>
          </p:cNvSpPr>
          <p:nvPr>
            <p:ph type="sldNum" sz="quarter" idx="12"/>
          </p:nvPr>
        </p:nvSpPr>
        <p:spPr>
          <a:xfrm>
            <a:off x="6553200" y="6356350"/>
            <a:ext cx="2133600" cy="365125"/>
          </a:xfrm>
          <a:prstGeom prst="rect">
            <a:avLst/>
          </a:prstGeom>
        </p:spPr>
        <p:txBody>
          <a:bodyPr/>
          <a:lstStyle/>
          <a:p>
            <a:fld id="{F3EAF9BD-73C2-C944-967F-16A9AD6CE362}" type="slidenum">
              <a:rPr lang="it-IT" smtClean="0"/>
              <a:t>‹N›</a:t>
            </a:fld>
            <a:endParaRPr lang="it-IT"/>
          </a:p>
        </p:txBody>
      </p:sp>
    </p:spTree>
    <p:extLst>
      <p:ext uri="{BB962C8B-B14F-4D97-AF65-F5344CB8AC3E}">
        <p14:creationId xmlns:p14="http://schemas.microsoft.com/office/powerpoint/2010/main" val="295406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82741" y="90093"/>
            <a:ext cx="8761797" cy="1143000"/>
          </a:xfrm>
          <a:prstGeom prst="rect">
            <a:avLst/>
          </a:prstGeom>
        </p:spPr>
        <p:txBody>
          <a:bodyPr vert="horz" lIns="91440" tIns="45720" rIns="91440" bIns="45720" rtlCol="0" anchor="ctr">
            <a:normAutofit/>
          </a:bodyPr>
          <a:lstStyle/>
          <a:p>
            <a:r>
              <a:rPr lang="en-US" noProof="0" dirty="0"/>
              <a:t>Fare </a:t>
            </a:r>
            <a:r>
              <a:rPr lang="en-US" noProof="0" dirty="0" err="1"/>
              <a:t>clic</a:t>
            </a:r>
            <a:r>
              <a:rPr lang="en-US" noProof="0" dirty="0"/>
              <a:t> per </a:t>
            </a:r>
            <a:r>
              <a:rPr lang="en-US" noProof="0" dirty="0" err="1"/>
              <a:t>modificare</a:t>
            </a:r>
            <a:r>
              <a:rPr lang="en-US" noProof="0" dirty="0"/>
              <a:t> stile</a:t>
            </a:r>
          </a:p>
        </p:txBody>
      </p:sp>
      <p:sp>
        <p:nvSpPr>
          <p:cNvPr id="3" name="Segnaposto testo 2"/>
          <p:cNvSpPr>
            <a:spLocks noGrp="1"/>
          </p:cNvSpPr>
          <p:nvPr>
            <p:ph type="body" idx="1"/>
          </p:nvPr>
        </p:nvSpPr>
        <p:spPr>
          <a:xfrm>
            <a:off x="182741" y="1350522"/>
            <a:ext cx="8761797" cy="4794457"/>
          </a:xfrm>
          <a:prstGeom prst="rect">
            <a:avLst/>
          </a:prstGeom>
        </p:spPr>
        <p:txBody>
          <a:bodyPr vert="horz" lIns="91440" tIns="45720" rIns="91440" bIns="45720" rtlCol="0">
            <a:normAutofit/>
          </a:bodyPr>
          <a:lstStyle/>
          <a:p>
            <a:pPr lvl="0"/>
            <a:r>
              <a:rPr lang="en-US" noProof="0" dirty="0"/>
              <a:t>Fare </a:t>
            </a:r>
            <a:r>
              <a:rPr lang="en-US" noProof="0" dirty="0" err="1"/>
              <a:t>clic</a:t>
            </a:r>
            <a:r>
              <a:rPr lang="en-US" noProof="0" dirty="0"/>
              <a:t> per </a:t>
            </a:r>
            <a:r>
              <a:rPr lang="en-US" noProof="0" dirty="0" err="1"/>
              <a:t>modificare</a:t>
            </a:r>
            <a:r>
              <a:rPr lang="en-US" noProof="0" dirty="0"/>
              <a:t> </a:t>
            </a:r>
            <a:r>
              <a:rPr lang="en-US" noProof="0" dirty="0" err="1"/>
              <a:t>gli</a:t>
            </a:r>
            <a:r>
              <a:rPr lang="en-US" noProof="0" dirty="0"/>
              <a:t> </a:t>
            </a:r>
            <a:r>
              <a:rPr lang="en-US" noProof="0" dirty="0" err="1"/>
              <a:t>stili</a:t>
            </a:r>
            <a:r>
              <a:rPr lang="en-US" noProof="0" dirty="0"/>
              <a:t> del </a:t>
            </a:r>
            <a:r>
              <a:rPr lang="en-US" noProof="0" dirty="0" err="1"/>
              <a:t>testo</a:t>
            </a:r>
            <a:r>
              <a:rPr lang="en-US" noProof="0" dirty="0"/>
              <a:t> </a:t>
            </a:r>
            <a:r>
              <a:rPr lang="en-US" noProof="0" dirty="0" err="1"/>
              <a:t>dello</a:t>
            </a:r>
            <a:r>
              <a:rPr lang="en-US" noProof="0" dirty="0"/>
              <a:t> schema</a:t>
            </a:r>
          </a:p>
          <a:p>
            <a:pPr lvl="1"/>
            <a:r>
              <a:rPr lang="en-US" noProof="0" dirty="0"/>
              <a:t>Secondo </a:t>
            </a:r>
            <a:r>
              <a:rPr lang="en-US" noProof="0" dirty="0" err="1"/>
              <a:t>livello</a:t>
            </a:r>
            <a:endParaRPr lang="en-US" noProof="0" dirty="0"/>
          </a:p>
          <a:p>
            <a:pPr lvl="2"/>
            <a:r>
              <a:rPr lang="en-US" noProof="0" dirty="0" err="1"/>
              <a:t>Terzo</a:t>
            </a:r>
            <a:r>
              <a:rPr lang="en-US" noProof="0" dirty="0"/>
              <a:t> </a:t>
            </a:r>
            <a:r>
              <a:rPr lang="en-US" noProof="0" dirty="0" err="1"/>
              <a:t>livello</a:t>
            </a:r>
            <a:endParaRPr lang="en-US" noProof="0" dirty="0"/>
          </a:p>
          <a:p>
            <a:pPr lvl="3"/>
            <a:r>
              <a:rPr lang="en-US" noProof="0" dirty="0"/>
              <a:t>Quarto </a:t>
            </a:r>
            <a:r>
              <a:rPr lang="en-US" noProof="0" dirty="0" err="1"/>
              <a:t>livello</a:t>
            </a:r>
            <a:endParaRPr lang="en-US" noProof="0" dirty="0"/>
          </a:p>
          <a:p>
            <a:pPr lvl="4"/>
            <a:r>
              <a:rPr lang="en-US" noProof="0" dirty="0" err="1"/>
              <a:t>Quinto</a:t>
            </a:r>
            <a:r>
              <a:rPr lang="en-US" noProof="0" dirty="0"/>
              <a:t> </a:t>
            </a:r>
            <a:r>
              <a:rPr lang="en-US" noProof="0" dirty="0" err="1"/>
              <a:t>livello</a:t>
            </a:r>
            <a:endParaRPr lang="en-US" noProof="0" dirty="0"/>
          </a:p>
        </p:txBody>
      </p:sp>
      <p:pic>
        <p:nvPicPr>
          <p:cNvPr id="9" name="Immagine 8" descr="crossLabLogo.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30101" y="6226140"/>
            <a:ext cx="1556700" cy="511003"/>
          </a:xfrm>
          <a:prstGeom prst="rect">
            <a:avLst/>
          </a:prstGeom>
        </p:spPr>
      </p:pic>
      <p:pic>
        <p:nvPicPr>
          <p:cNvPr id="10" name="Immagine 9" descr="Schermata 2019-07-02 alle 11.33.44.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82742" y="6226140"/>
            <a:ext cx="2392045" cy="548860"/>
          </a:xfrm>
          <a:prstGeom prst="rect">
            <a:avLst/>
          </a:prstGeom>
        </p:spPr>
      </p:pic>
      <p:pic>
        <p:nvPicPr>
          <p:cNvPr id="12" name="Immagine 11" descr="logoUnipi.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068848" y="6144979"/>
            <a:ext cx="1307462" cy="696420"/>
          </a:xfrm>
          <a:prstGeom prst="rect">
            <a:avLst/>
          </a:prstGeom>
        </p:spPr>
      </p:pic>
    </p:spTree>
    <p:extLst>
      <p:ext uri="{BB962C8B-B14F-4D97-AF65-F5344CB8AC3E}">
        <p14:creationId xmlns:p14="http://schemas.microsoft.com/office/powerpoint/2010/main" val="114788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zusmani/pakistan-car-reviews" TargetMode="External"/><Relationship Id="rId2" Type="http://schemas.openxmlformats.org/officeDocument/2006/relationships/hyperlink" Target="https://www.kaggle.com/datasets/ankkur13/edmundsconsumer-car-ratings-and-reviews?select=Scraped_Car_Review_ferrari.csv" TargetMode="External"/><Relationship Id="rId1" Type="http://schemas.openxmlformats.org/officeDocument/2006/relationships/slideLayout" Target="../slideLayouts/slideLayout6.xml"/><Relationship Id="rId4" Type="http://schemas.openxmlformats.org/officeDocument/2006/relationships/hyperlink" Target="https://randomuser.m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0" y="2130425"/>
            <a:ext cx="9144000" cy="1470025"/>
          </a:xfrm>
        </p:spPr>
        <p:txBody>
          <a:bodyPr>
            <a:normAutofit fontScale="90000"/>
          </a:bodyPr>
          <a:lstStyle/>
          <a:p>
            <a:r>
              <a:rPr lang="en-US" sz="3900" dirty="0"/>
              <a:t>Large-Scale and Multi-Structured Databases</a:t>
            </a:r>
            <a:br>
              <a:rPr lang="en-US" dirty="0"/>
            </a:br>
            <a:r>
              <a:rPr lang="en-US" b="1" i="1" dirty="0"/>
              <a:t>Project Design</a:t>
            </a:r>
            <a:br>
              <a:rPr lang="en-US" b="1" i="1" dirty="0"/>
            </a:br>
            <a:r>
              <a:rPr lang="en-US" b="1" i="1" dirty="0" err="1"/>
              <a:t>RentaForm</a:t>
            </a:r>
            <a:endParaRPr lang="en-US" sz="3300" i="1" dirty="0" err="1"/>
          </a:p>
        </p:txBody>
      </p:sp>
      <p:sp>
        <p:nvSpPr>
          <p:cNvPr id="3" name="Sottotitolo 2"/>
          <p:cNvSpPr>
            <a:spLocks noGrp="1"/>
          </p:cNvSpPr>
          <p:nvPr>
            <p:ph type="subTitle" idx="1"/>
          </p:nvPr>
        </p:nvSpPr>
        <p:spPr/>
        <p:txBody>
          <a:bodyPr vert="horz" lIns="91440" tIns="45720" rIns="91440" bIns="45720" rtlCol="0" anchor="t">
            <a:normAutofit/>
          </a:bodyPr>
          <a:lstStyle/>
          <a:p>
            <a:r>
              <a:rPr lang="it-IT" dirty="0"/>
              <a:t>Alessio Di Ricco, Federico Bracci, Mariella </a:t>
            </a:r>
            <a:r>
              <a:rPr lang="it-IT" dirty="0" err="1"/>
              <a:t>Melechì</a:t>
            </a:r>
          </a:p>
        </p:txBody>
      </p:sp>
    </p:spTree>
    <p:extLst>
      <p:ext uri="{BB962C8B-B14F-4D97-AF65-F5344CB8AC3E}">
        <p14:creationId xmlns:p14="http://schemas.microsoft.com/office/powerpoint/2010/main" val="1621469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20F124-15F1-766B-DB40-BDF1E7286868}"/>
              </a:ext>
            </a:extLst>
          </p:cNvPr>
          <p:cNvSpPr>
            <a:spLocks noGrp="1"/>
          </p:cNvSpPr>
          <p:nvPr>
            <p:ph type="title"/>
          </p:nvPr>
        </p:nvSpPr>
        <p:spPr/>
        <p:txBody>
          <a:bodyPr>
            <a:normAutofit fontScale="90000"/>
          </a:bodyPr>
          <a:lstStyle/>
          <a:p>
            <a:r>
              <a:rPr lang="it-IT" dirty="0" err="1">
                <a:latin typeface="Calibri"/>
                <a:ea typeface="Calibri"/>
                <a:cs typeface="Calibri"/>
              </a:rPr>
              <a:t>Consistency</a:t>
            </a:r>
            <a:r>
              <a:rPr lang="it-IT" dirty="0">
                <a:latin typeface="Calibri"/>
                <a:ea typeface="Calibri"/>
                <a:cs typeface="Calibri"/>
              </a:rPr>
              <a:t> and Data </a:t>
            </a:r>
            <a:r>
              <a:rPr lang="it-IT" sz="4400" dirty="0" err="1">
                <a:latin typeface="Calibri"/>
                <a:ea typeface="Calibri"/>
                <a:cs typeface="Calibri"/>
              </a:rPr>
              <a:t>Sharding</a:t>
            </a:r>
            <a:r>
              <a:rPr lang="it-IT" sz="4400" dirty="0">
                <a:latin typeface="Calibri"/>
                <a:ea typeface="Calibri"/>
                <a:cs typeface="Calibri"/>
              </a:rPr>
              <a:t> </a:t>
            </a:r>
            <a:r>
              <a:rPr lang="it-IT" sz="4400" dirty="0" err="1">
                <a:latin typeface="Calibri"/>
                <a:ea typeface="Calibri"/>
                <a:cs typeface="Calibri"/>
              </a:rPr>
              <a:t>Proposal</a:t>
            </a:r>
            <a:r>
              <a:rPr lang="it-IT" dirty="0">
                <a:latin typeface="Calibri"/>
                <a:ea typeface="Calibri"/>
                <a:cs typeface="Calibri"/>
              </a:rPr>
              <a:t> </a:t>
            </a:r>
            <a:endParaRPr lang="it-IT"/>
          </a:p>
        </p:txBody>
      </p:sp>
      <p:sp>
        <p:nvSpPr>
          <p:cNvPr id="3" name="CasellaDiTesto 2">
            <a:extLst>
              <a:ext uri="{FF2B5EF4-FFF2-40B4-BE49-F238E27FC236}">
                <a16:creationId xmlns:a16="http://schemas.microsoft.com/office/drawing/2014/main" id="{31FD40F3-CAD9-6C6B-E2EA-2A77E982EADB}"/>
              </a:ext>
            </a:extLst>
          </p:cNvPr>
          <p:cNvSpPr txBox="1"/>
          <p:nvPr/>
        </p:nvSpPr>
        <p:spPr>
          <a:xfrm>
            <a:off x="312326" y="3708399"/>
            <a:ext cx="669431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t>Sharding</a:t>
            </a:r>
            <a:r>
              <a:rPr lang="en-US" sz="2400" dirty="0"/>
              <a:t> key:</a:t>
            </a:r>
          </a:p>
          <a:p>
            <a:endParaRPr lang="en-US" sz="2400" dirty="0"/>
          </a:p>
          <a:p>
            <a:r>
              <a:rPr lang="en-US" sz="2400" dirty="0"/>
              <a:t>• User  Collection :  </a:t>
            </a:r>
            <a:r>
              <a:rPr lang="en-US" sz="2400" b="1" dirty="0"/>
              <a:t>Username</a:t>
            </a:r>
            <a:r>
              <a:rPr lang="en-US" sz="2400" dirty="0"/>
              <a:t> </a:t>
            </a:r>
            <a:endParaRPr lang="en-US" sz="2400" dirty="0">
              <a:cs typeface="Calibri"/>
            </a:endParaRPr>
          </a:p>
          <a:p>
            <a:r>
              <a:rPr lang="en-US" sz="2400" dirty="0"/>
              <a:t>• </a:t>
            </a:r>
            <a:r>
              <a:rPr lang="en-US" sz="2400" dirty="0" err="1"/>
              <a:t>BusinessActivity</a:t>
            </a:r>
            <a:r>
              <a:rPr lang="en-US" sz="2400" dirty="0"/>
              <a:t> Collection :   </a:t>
            </a:r>
            <a:r>
              <a:rPr lang="en-US" sz="2400" b="1" dirty="0"/>
              <a:t>Name </a:t>
            </a:r>
            <a:endParaRPr lang="en-US" sz="2400" dirty="0">
              <a:cs typeface="Calibri"/>
            </a:endParaRPr>
          </a:p>
          <a:p>
            <a:r>
              <a:rPr lang="en-US" sz="2400" dirty="0"/>
              <a:t>• </a:t>
            </a:r>
            <a:r>
              <a:rPr lang="en-US" sz="2400" dirty="0" err="1"/>
              <a:t>Open_Notification</a:t>
            </a:r>
            <a:r>
              <a:rPr lang="en-US" sz="2400" dirty="0"/>
              <a:t> Collection:  </a:t>
            </a:r>
            <a:r>
              <a:rPr lang="en-US" sz="2400" b="1" dirty="0"/>
              <a:t>Applicant</a:t>
            </a:r>
            <a:r>
              <a:rPr lang="en-US" sz="2400" dirty="0"/>
              <a:t> </a:t>
            </a:r>
            <a:endParaRPr lang="it-IT" sz="2400">
              <a:cs typeface="Calibri"/>
            </a:endParaRPr>
          </a:p>
        </p:txBody>
      </p:sp>
      <p:pic>
        <p:nvPicPr>
          <p:cNvPr id="4" name="Immagine 4" descr="Immagine che contiene diagramma&#10;&#10;Descrizione generata automaticamente">
            <a:extLst>
              <a:ext uri="{FF2B5EF4-FFF2-40B4-BE49-F238E27FC236}">
                <a16:creationId xmlns:a16="http://schemas.microsoft.com/office/drawing/2014/main" id="{3EE0B66B-D223-1B59-30F3-EEB4258CA795}"/>
              </a:ext>
            </a:extLst>
          </p:cNvPr>
          <p:cNvPicPr>
            <a:picLocks noChangeAspect="1"/>
          </p:cNvPicPr>
          <p:nvPr/>
        </p:nvPicPr>
        <p:blipFill rotWithShape="1">
          <a:blip r:embed="rId2"/>
          <a:srcRect l="3382" t="10953" r="5797" b="17295"/>
          <a:stretch/>
        </p:blipFill>
        <p:spPr>
          <a:xfrm>
            <a:off x="3247438" y="1050891"/>
            <a:ext cx="5894164" cy="2385977"/>
          </a:xfrm>
          <a:prstGeom prst="rect">
            <a:avLst/>
          </a:prstGeom>
        </p:spPr>
      </p:pic>
    </p:spTree>
    <p:extLst>
      <p:ext uri="{BB962C8B-B14F-4D97-AF65-F5344CB8AC3E}">
        <p14:creationId xmlns:p14="http://schemas.microsoft.com/office/powerpoint/2010/main" val="23986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91C834-1531-EF45-9F75-1C146E72C46B}"/>
              </a:ext>
            </a:extLst>
          </p:cNvPr>
          <p:cNvSpPr>
            <a:spLocks noGrp="1"/>
          </p:cNvSpPr>
          <p:nvPr>
            <p:ph type="title"/>
          </p:nvPr>
        </p:nvSpPr>
        <p:spPr/>
        <p:txBody>
          <a:bodyPr>
            <a:normAutofit fontScale="90000"/>
          </a:bodyPr>
          <a:lstStyle/>
          <a:p>
            <a:r>
              <a:rPr lang="en-US" sz="4900" dirty="0">
                <a:cs typeface="Calibri"/>
              </a:rPr>
              <a:t>Software and Hardware Architecture</a:t>
            </a:r>
            <a:endParaRPr lang="it-IT" dirty="0"/>
          </a:p>
        </p:txBody>
      </p:sp>
      <p:sp>
        <p:nvSpPr>
          <p:cNvPr id="6" name="CasellaDiTesto 5">
            <a:extLst>
              <a:ext uri="{FF2B5EF4-FFF2-40B4-BE49-F238E27FC236}">
                <a16:creationId xmlns:a16="http://schemas.microsoft.com/office/drawing/2014/main" id="{6A7D485B-C745-7AD8-BA89-2B914EEBCBE4}"/>
              </a:ext>
            </a:extLst>
          </p:cNvPr>
          <p:cNvSpPr txBox="1"/>
          <p:nvPr/>
        </p:nvSpPr>
        <p:spPr>
          <a:xfrm>
            <a:off x="4252701" y="4588781"/>
            <a:ext cx="16525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it-IT" sz="1400">
                <a:latin typeface="Arial"/>
                <a:cs typeface="Arial"/>
              </a:rPr>
              <a:t>Next primary in case of crashes</a:t>
            </a:r>
          </a:p>
        </p:txBody>
      </p:sp>
      <p:sp>
        <p:nvSpPr>
          <p:cNvPr id="7" name="Freccia in giù 6">
            <a:extLst>
              <a:ext uri="{FF2B5EF4-FFF2-40B4-BE49-F238E27FC236}">
                <a16:creationId xmlns:a16="http://schemas.microsoft.com/office/drawing/2014/main" id="{D244B23B-705D-F26E-5A00-2CFC9F57C832}"/>
              </a:ext>
            </a:extLst>
          </p:cNvPr>
          <p:cNvSpPr/>
          <p:nvPr/>
        </p:nvSpPr>
        <p:spPr>
          <a:xfrm rot="13320000">
            <a:off x="5537710" y="4003370"/>
            <a:ext cx="240327" cy="4897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pic>
        <p:nvPicPr>
          <p:cNvPr id="8" name="Immagine 9">
            <a:extLst>
              <a:ext uri="{FF2B5EF4-FFF2-40B4-BE49-F238E27FC236}">
                <a16:creationId xmlns:a16="http://schemas.microsoft.com/office/drawing/2014/main" id="{1CD19EF8-F26D-BB61-8F4F-A9A6D8C8A2D9}"/>
              </a:ext>
            </a:extLst>
          </p:cNvPr>
          <p:cNvPicPr>
            <a:picLocks noChangeAspect="1"/>
          </p:cNvPicPr>
          <p:nvPr/>
        </p:nvPicPr>
        <p:blipFill>
          <a:blip r:embed="rId3"/>
          <a:stretch>
            <a:fillRect/>
          </a:stretch>
        </p:blipFill>
        <p:spPr>
          <a:xfrm>
            <a:off x="853325" y="1461258"/>
            <a:ext cx="3650619" cy="3577751"/>
          </a:xfrm>
          <a:prstGeom prst="rect">
            <a:avLst/>
          </a:prstGeom>
        </p:spPr>
      </p:pic>
      <p:pic>
        <p:nvPicPr>
          <p:cNvPr id="3" name="Immagine 8" descr="Immagine che contiene testo, schermata, diagramma, linea&#10;&#10;Descrizione generata automaticamente">
            <a:extLst>
              <a:ext uri="{FF2B5EF4-FFF2-40B4-BE49-F238E27FC236}">
                <a16:creationId xmlns:a16="http://schemas.microsoft.com/office/drawing/2014/main" id="{8E9935B8-F853-A624-F817-70BED73EF375}"/>
              </a:ext>
            </a:extLst>
          </p:cNvPr>
          <p:cNvPicPr>
            <a:picLocks noChangeAspect="1"/>
          </p:cNvPicPr>
          <p:nvPr/>
        </p:nvPicPr>
        <p:blipFill rotWithShape="1">
          <a:blip r:embed="rId4"/>
          <a:srcRect l="6250" r="-250" b="3689"/>
          <a:stretch/>
        </p:blipFill>
        <p:spPr>
          <a:xfrm>
            <a:off x="5505215" y="999540"/>
            <a:ext cx="3542491" cy="3039739"/>
          </a:xfrm>
          <a:prstGeom prst="rect">
            <a:avLst/>
          </a:prstGeom>
        </p:spPr>
      </p:pic>
      <p:pic>
        <p:nvPicPr>
          <p:cNvPr id="9" name="Immagine 9" descr="Immagine che contiene testo, Carattere, linea, schermata&#10;&#10;Descrizione generata automaticamente">
            <a:extLst>
              <a:ext uri="{FF2B5EF4-FFF2-40B4-BE49-F238E27FC236}">
                <a16:creationId xmlns:a16="http://schemas.microsoft.com/office/drawing/2014/main" id="{A10A9704-72DD-34A0-2DD6-3D593BCBE795}"/>
              </a:ext>
            </a:extLst>
          </p:cNvPr>
          <p:cNvPicPr>
            <a:picLocks noChangeAspect="1"/>
          </p:cNvPicPr>
          <p:nvPr/>
        </p:nvPicPr>
        <p:blipFill>
          <a:blip r:embed="rId5"/>
          <a:stretch>
            <a:fillRect/>
          </a:stretch>
        </p:blipFill>
        <p:spPr>
          <a:xfrm>
            <a:off x="6480000" y="3982743"/>
            <a:ext cx="1809634" cy="2297996"/>
          </a:xfrm>
          <a:prstGeom prst="rect">
            <a:avLst/>
          </a:prstGeom>
        </p:spPr>
      </p:pic>
    </p:spTree>
    <p:extLst>
      <p:ext uri="{BB962C8B-B14F-4D97-AF65-F5344CB8AC3E}">
        <p14:creationId xmlns:p14="http://schemas.microsoft.com/office/powerpoint/2010/main" val="35820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33632E-76E6-2A49-A199-3826627DF6B8}"/>
              </a:ext>
            </a:extLst>
          </p:cNvPr>
          <p:cNvSpPr>
            <a:spLocks noGrp="1"/>
          </p:cNvSpPr>
          <p:nvPr>
            <p:ph type="title"/>
          </p:nvPr>
        </p:nvSpPr>
        <p:spPr/>
        <p:txBody>
          <a:bodyPr/>
          <a:lstStyle/>
          <a:p>
            <a:r>
              <a:rPr lang="en-US" dirty="0"/>
              <a:t>Application Highlights</a:t>
            </a:r>
          </a:p>
        </p:txBody>
      </p:sp>
      <p:sp>
        <p:nvSpPr>
          <p:cNvPr id="3" name="CasellaDiTesto 2">
            <a:extLst>
              <a:ext uri="{FF2B5EF4-FFF2-40B4-BE49-F238E27FC236}">
                <a16:creationId xmlns:a16="http://schemas.microsoft.com/office/drawing/2014/main" id="{A701C8F0-FB4C-4E4E-804F-9EE05D7441C4}"/>
              </a:ext>
            </a:extLst>
          </p:cNvPr>
          <p:cNvSpPr txBox="1"/>
          <p:nvPr/>
        </p:nvSpPr>
        <p:spPr>
          <a:xfrm>
            <a:off x="400050" y="1231630"/>
            <a:ext cx="8343900" cy="5937010"/>
          </a:xfrm>
          <a:prstGeom prst="rect">
            <a:avLst/>
          </a:prstGeom>
          <a:noFill/>
        </p:spPr>
        <p:txBody>
          <a:bodyPr wrap="square" lIns="91440" tIns="45720" rIns="91440" bIns="45720" rtlCol="0" anchor="t">
            <a:spAutoFit/>
          </a:bodyPr>
          <a:lstStyle/>
          <a:p>
            <a:r>
              <a:rPr lang="en-US" dirty="0">
                <a:solidFill>
                  <a:srgbClr val="000000"/>
                </a:solidFill>
                <a:latin typeface="Calibri" panose="020F0502020204030204" pitchFamily="34" charset="0"/>
              </a:rPr>
              <a:t>RentaForm </a:t>
            </a:r>
            <a:r>
              <a:rPr lang="en-US" b="0" i="0" dirty="0">
                <a:solidFill>
                  <a:srgbClr val="000000"/>
                </a:solidFill>
                <a:effectLst/>
                <a:latin typeface="Calibri" panose="020F0502020204030204" pitchFamily="34" charset="0"/>
              </a:rPr>
              <a:t>is an application that allows various rental companies to offer their vehicle rental services to users. Users can browse the various business’s services and decide according to their needs or based on the reviews of users who have already used the services.</a:t>
            </a:r>
          </a:p>
          <a:p>
            <a:endParaRPr lang="en-US" i="1" dirty="0"/>
          </a:p>
          <a:p>
            <a:r>
              <a:rPr lang="en-US" i="1" dirty="0"/>
              <a:t>A user must be able to:</a:t>
            </a:r>
          </a:p>
          <a:p>
            <a:pPr marL="742950" lvl="1" indent="-285750">
              <a:lnSpc>
                <a:spcPct val="110000"/>
              </a:lnSpc>
              <a:buFont typeface="Arial" panose="020B0604020202020204" pitchFamily="34" charset="0"/>
              <a:buChar char="•"/>
            </a:pPr>
            <a:r>
              <a:rPr lang="en-US" dirty="0">
                <a:latin typeface="Calibri"/>
                <a:ea typeface="Times New Roman" panose="02020603050405020304" pitchFamily="18" charset="0"/>
                <a:cs typeface="Times New Roman"/>
              </a:rPr>
              <a:t>Browse the list of renting activities</a:t>
            </a:r>
          </a:p>
          <a:p>
            <a:pPr marL="742950" lvl="1" indent="-285750">
              <a:lnSpc>
                <a:spcPct val="110000"/>
              </a:lnSpc>
              <a:buFont typeface="Arial" panose="020B0604020202020204" pitchFamily="34" charset="0"/>
              <a:buChar char="•"/>
            </a:pPr>
            <a:r>
              <a:rPr lang="en-US" sz="1800" dirty="0">
                <a:effectLst/>
                <a:latin typeface="Calibri"/>
                <a:ea typeface="Times New Roman" panose="02020603050405020304" pitchFamily="18" charset="0"/>
                <a:cs typeface="Times New Roman"/>
              </a:rPr>
              <a:t>Browse the list of vehicles regarding a specific activity</a:t>
            </a:r>
          </a:p>
          <a:p>
            <a:pPr marL="742950" lvl="1" indent="-285750">
              <a:lnSpc>
                <a:spcPct val="110000"/>
              </a:lnSpc>
              <a:buFont typeface="Arial" panose="020B0604020202020204" pitchFamily="34" charset="0"/>
              <a:buChar char="•"/>
            </a:pPr>
            <a:r>
              <a:rPr lang="en-US" sz="1800" dirty="0">
                <a:effectLst/>
                <a:latin typeface="Calibri"/>
                <a:ea typeface="Times New Roman" panose="02020603050405020304" pitchFamily="18" charset="0"/>
                <a:cs typeface="Times New Roman"/>
              </a:rPr>
              <a:t>Rent a vehicle for a certain amount of time</a:t>
            </a:r>
          </a:p>
          <a:p>
            <a:pPr marL="742950" lvl="1" indent="-285750">
              <a:lnSpc>
                <a:spcPct val="110000"/>
              </a:lnSpc>
              <a:buFont typeface="Arial" panose="020B0604020202020204" pitchFamily="34" charset="0"/>
              <a:buChar char="•"/>
            </a:pPr>
            <a:r>
              <a:rPr lang="en-US" sz="1800" dirty="0">
                <a:effectLst/>
                <a:latin typeface="Calibri"/>
                <a:ea typeface="Times New Roman" panose="02020603050405020304" pitchFamily="18" charset="0"/>
                <a:cs typeface="Times New Roman"/>
              </a:rPr>
              <a:t>Review a Rental activity with a comment and a grade from 0 to 5.</a:t>
            </a:r>
          </a:p>
          <a:p>
            <a:pPr marL="742950" lvl="1" indent="-285750">
              <a:lnSpc>
                <a:spcPct val="110000"/>
              </a:lnSpc>
              <a:buFont typeface="Arial" panose="020B0604020202020204" pitchFamily="34" charset="0"/>
              <a:buChar char="•"/>
            </a:pPr>
            <a:r>
              <a:rPr lang="en-US" sz="1800" dirty="0">
                <a:effectLst/>
                <a:latin typeface="Calibri"/>
                <a:ea typeface="Times New Roman" panose="02020603050405020304" pitchFamily="18" charset="0"/>
                <a:cs typeface="Times New Roman"/>
              </a:rPr>
              <a:t>View history orders.</a:t>
            </a:r>
          </a:p>
          <a:p>
            <a:pPr marL="742950" lvl="1" indent="-285750">
              <a:lnSpc>
                <a:spcPct val="110000"/>
              </a:lnSpc>
              <a:buFont typeface="Arial" panose="020B0604020202020204" pitchFamily="34" charset="0"/>
              <a:buChar char="•"/>
            </a:pPr>
            <a:r>
              <a:rPr lang="en-US" dirty="0">
                <a:latin typeface="Calibri"/>
                <a:ea typeface="Times New Roman" panose="02020603050405020304" pitchFamily="18" charset="0"/>
                <a:cs typeface="Times New Roman"/>
              </a:rPr>
              <a:t>Follow another user</a:t>
            </a:r>
            <a:endParaRPr lang="en-US" sz="1800" dirty="0">
              <a:effectLst/>
              <a:latin typeface="Calibri"/>
              <a:ea typeface="Times New Roman" panose="02020603050405020304" pitchFamily="18" charset="0"/>
              <a:cs typeface="Times New Roman"/>
            </a:endParaRPr>
          </a:p>
          <a:p>
            <a:pPr>
              <a:lnSpc>
                <a:spcPct val="110000"/>
              </a:lnSpc>
            </a:pPr>
            <a:r>
              <a:rPr lang="en-US" dirty="0" err="1">
                <a:latin typeface="Calibri"/>
                <a:ea typeface="Times New Roman" panose="02020603050405020304" pitchFamily="18" charset="0"/>
                <a:cs typeface="Times New Roman"/>
              </a:rPr>
              <a:t>BusinessActivity</a:t>
            </a:r>
            <a:r>
              <a:rPr lang="en-US" dirty="0">
                <a:latin typeface="Calibri"/>
                <a:ea typeface="Times New Roman" panose="02020603050405020304" pitchFamily="18" charset="0"/>
                <a:cs typeface="Times New Roman"/>
              </a:rPr>
              <a:t> must</a:t>
            </a:r>
            <a:r>
              <a:rPr lang="en-US" dirty="0">
                <a:effectLst/>
                <a:latin typeface="Calibri"/>
                <a:ea typeface="Times New Roman" panose="02020603050405020304" pitchFamily="18" charset="0"/>
                <a:cs typeface="Times New Roman"/>
              </a:rPr>
              <a:t> be able to</a:t>
            </a:r>
            <a:r>
              <a:rPr lang="en-US" i="1" dirty="0"/>
              <a:t>:</a:t>
            </a:r>
            <a:endParaRPr lang="en-US" i="1" dirty="0">
              <a:ea typeface="Calibri"/>
              <a:cs typeface="Calibri"/>
            </a:endParaRPr>
          </a:p>
          <a:p>
            <a:pPr marL="742950" lvl="1" indent="-285750">
              <a:lnSpc>
                <a:spcPct val="110000"/>
              </a:lnSpc>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Add, Update or remove vehicles</a:t>
            </a:r>
          </a:p>
          <a:p>
            <a:pPr marL="742950" lvl="1" indent="-285750">
              <a:lnSpc>
                <a:spcPct val="110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cs typeface="Times New Roman" panose="02020603050405020304" pitchFamily="18" charset="0"/>
              </a:rPr>
              <a:t>Report review</a:t>
            </a:r>
          </a:p>
          <a:p>
            <a:pPr>
              <a:lnSpc>
                <a:spcPct val="110000"/>
              </a:lnSpc>
            </a:pPr>
            <a:r>
              <a:rPr lang="en-US" dirty="0">
                <a:effectLst/>
                <a:latin typeface="Calibri"/>
                <a:ea typeface="Times New Roman" panose="02020603050405020304" pitchFamily="18" charset="0"/>
                <a:cs typeface="Times New Roman"/>
              </a:rPr>
              <a:t>System</a:t>
            </a:r>
            <a:r>
              <a:rPr lang="en-US" dirty="0">
                <a:latin typeface="Calibri"/>
                <a:ea typeface="Times New Roman" panose="02020603050405020304" pitchFamily="18" charset="0"/>
                <a:cs typeface="Times New Roman"/>
              </a:rPr>
              <a:t> Admin</a:t>
            </a:r>
            <a:r>
              <a:rPr lang="en-US" dirty="0">
                <a:effectLst/>
                <a:latin typeface="Calibri"/>
                <a:ea typeface="Times New Roman" panose="02020603050405020304" pitchFamily="18" charset="0"/>
                <a:cs typeface="Times New Roman"/>
              </a:rPr>
              <a:t> must be able to</a:t>
            </a:r>
            <a:r>
              <a:rPr lang="en-US" i="1" dirty="0">
                <a:effectLst/>
                <a:latin typeface="Calibri"/>
                <a:ea typeface="Times New Roman" panose="02020603050405020304" pitchFamily="18" charset="0"/>
                <a:cs typeface="Times New Roman"/>
              </a:rPr>
              <a:t> </a:t>
            </a:r>
            <a:r>
              <a:rPr lang="en-US" dirty="0">
                <a:latin typeface="Calibri"/>
                <a:ea typeface="Times New Roman" panose="02020603050405020304" pitchFamily="18" charset="0"/>
                <a:cs typeface="Times New Roman"/>
              </a:rPr>
              <a:t>Ban or unban user and </a:t>
            </a:r>
            <a:r>
              <a:rPr lang="en-US" dirty="0">
                <a:cs typeface="Times New Roman"/>
              </a:rPr>
              <a:t>response to </a:t>
            </a:r>
            <a:r>
              <a:rPr lang="en-US" i="1" dirty="0"/>
              <a:t> assistance tickets/reports</a:t>
            </a:r>
            <a:endParaRPr lang="en-US" i="1" dirty="0">
              <a:cs typeface="Calibri"/>
            </a:endParaRPr>
          </a:p>
          <a:p>
            <a:endParaRPr lang="en-US" i="1"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4211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1D8A20-7DC5-3042-A86D-62CF3361ACA7}"/>
              </a:ext>
            </a:extLst>
          </p:cNvPr>
          <p:cNvSpPr>
            <a:spLocks noGrp="1"/>
          </p:cNvSpPr>
          <p:nvPr>
            <p:ph type="title"/>
          </p:nvPr>
        </p:nvSpPr>
        <p:spPr>
          <a:xfrm>
            <a:off x="229778" y="-295611"/>
            <a:ext cx="8761797" cy="1143000"/>
          </a:xfrm>
        </p:spPr>
        <p:txBody>
          <a:bodyPr>
            <a:noAutofit/>
          </a:bodyPr>
          <a:lstStyle/>
          <a:p>
            <a:r>
              <a:rPr lang="en-US" sz="3200" dirty="0"/>
              <a:t>Actors and main supported functionalities</a:t>
            </a:r>
            <a:endParaRPr lang="en-US" sz="3200" dirty="0">
              <a:cs typeface="Calibri"/>
            </a:endParaRPr>
          </a:p>
        </p:txBody>
      </p:sp>
      <p:pic>
        <p:nvPicPr>
          <p:cNvPr id="4" name="Immagine 3" descr="Immagine che contiene testo, diagramma, Piano, linea&#10;&#10;Descrizione generata automaticamente">
            <a:extLst>
              <a:ext uri="{FF2B5EF4-FFF2-40B4-BE49-F238E27FC236}">
                <a16:creationId xmlns:a16="http://schemas.microsoft.com/office/drawing/2014/main" id="{7D61283F-4FEA-D261-7966-9A80056494F5}"/>
              </a:ext>
            </a:extLst>
          </p:cNvPr>
          <p:cNvPicPr>
            <a:picLocks noChangeAspect="1"/>
          </p:cNvPicPr>
          <p:nvPr/>
        </p:nvPicPr>
        <p:blipFill>
          <a:blip r:embed="rId3"/>
          <a:stretch>
            <a:fillRect/>
          </a:stretch>
        </p:blipFill>
        <p:spPr>
          <a:xfrm>
            <a:off x="550862" y="647700"/>
            <a:ext cx="7862713" cy="6210300"/>
          </a:xfrm>
          <a:prstGeom prst="rect">
            <a:avLst/>
          </a:prstGeom>
          <a:scene3d>
            <a:camera prst="orthographicFront">
              <a:rot lat="0" lon="21599992" rev="0"/>
            </a:camera>
            <a:lightRig rig="threePt" dir="t"/>
          </a:scene3d>
        </p:spPr>
      </p:pic>
    </p:spTree>
    <p:extLst>
      <p:ext uri="{BB962C8B-B14F-4D97-AF65-F5344CB8AC3E}">
        <p14:creationId xmlns:p14="http://schemas.microsoft.com/office/powerpoint/2010/main" val="71099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93700-7F87-6E45-9902-A8B2384A37AF}"/>
              </a:ext>
            </a:extLst>
          </p:cNvPr>
          <p:cNvSpPr>
            <a:spLocks noGrp="1"/>
          </p:cNvSpPr>
          <p:nvPr>
            <p:ph type="title"/>
          </p:nvPr>
        </p:nvSpPr>
        <p:spPr/>
        <p:txBody>
          <a:bodyPr/>
          <a:lstStyle/>
          <a:p>
            <a:r>
              <a:rPr lang="en-US" dirty="0"/>
              <a:t>Dataset Description</a:t>
            </a:r>
          </a:p>
        </p:txBody>
      </p:sp>
      <p:sp>
        <p:nvSpPr>
          <p:cNvPr id="3" name="CasellaDiTesto 2">
            <a:extLst>
              <a:ext uri="{FF2B5EF4-FFF2-40B4-BE49-F238E27FC236}">
                <a16:creationId xmlns:a16="http://schemas.microsoft.com/office/drawing/2014/main" id="{068E8217-0879-6045-A028-80534F620714}"/>
              </a:ext>
            </a:extLst>
          </p:cNvPr>
          <p:cNvSpPr txBox="1"/>
          <p:nvPr/>
        </p:nvSpPr>
        <p:spPr>
          <a:xfrm>
            <a:off x="389124" y="1171253"/>
            <a:ext cx="8349029" cy="5016758"/>
          </a:xfrm>
          <a:prstGeom prst="rect">
            <a:avLst/>
          </a:prstGeom>
          <a:noFill/>
        </p:spPr>
        <p:txBody>
          <a:bodyPr wrap="square" rtlCol="0">
            <a:spAutoFit/>
          </a:bodyPr>
          <a:lstStyle/>
          <a:p>
            <a:pPr lvl="0"/>
            <a:r>
              <a:rPr lang="en-US" sz="2000" b="1" i="1" dirty="0"/>
              <a:t>Source: </a:t>
            </a:r>
          </a:p>
          <a:p>
            <a:pPr lvl="0"/>
            <a:r>
              <a:rPr lang="en-US" sz="2000" i="1" dirty="0">
                <a:hlinkClick r:id="rId2">
                  <a:extLst>
                    <a:ext uri="{A12FA001-AC4F-418D-AE19-62706E023703}">
                      <ahyp:hlinkClr xmlns:ahyp="http://schemas.microsoft.com/office/drawing/2018/hyperlinkcolor" val="tx"/>
                    </a:ext>
                  </a:extLst>
                </a:hlinkClick>
              </a:rPr>
              <a:t>https://www.kaggle.com/datasets/ankkur13/edmundsconsumer-car-ratings-and-reviews?select=Scraped_Car_Review_ferrari.csv</a:t>
            </a:r>
            <a:endParaRPr lang="en-US" sz="2000" i="1" dirty="0"/>
          </a:p>
          <a:p>
            <a:pPr lvl="0"/>
            <a:r>
              <a:rPr lang="en-US" sz="2000" i="1" dirty="0">
                <a:hlinkClick r:id="rId3">
                  <a:extLst>
                    <a:ext uri="{A12FA001-AC4F-418D-AE19-62706E023703}">
                      <ahyp:hlinkClr xmlns:ahyp="http://schemas.microsoft.com/office/drawing/2018/hyperlinkcolor" val="tx"/>
                    </a:ext>
                  </a:extLst>
                </a:hlinkClick>
              </a:rPr>
              <a:t>https://www.kaggle.com/datasets/zusmani/pakistan-car-reviews</a:t>
            </a:r>
            <a:endParaRPr lang="en-US" sz="2000" i="1" dirty="0"/>
          </a:p>
          <a:p>
            <a:pPr lvl="0"/>
            <a:r>
              <a:rPr lang="en-US" sz="2000" i="1" dirty="0">
                <a:hlinkClick r:id="rId4">
                  <a:extLst>
                    <a:ext uri="{A12FA001-AC4F-418D-AE19-62706E023703}">
                      <ahyp:hlinkClr xmlns:ahyp="http://schemas.microsoft.com/office/drawing/2018/hyperlinkcolor" val="tx"/>
                    </a:ext>
                  </a:extLst>
                </a:hlinkClick>
              </a:rPr>
              <a:t>https://randomuser.me/</a:t>
            </a:r>
            <a:endParaRPr lang="en-US" sz="2000" i="1" dirty="0"/>
          </a:p>
          <a:p>
            <a:pPr lvl="0"/>
            <a:endParaRPr lang="en-US" sz="2000" b="1" i="1" dirty="0"/>
          </a:p>
          <a:p>
            <a:pPr lvl="0"/>
            <a:r>
              <a:rPr lang="en-US" sz="2000" b="1" i="1" dirty="0"/>
              <a:t>Description: </a:t>
            </a:r>
          </a:p>
          <a:p>
            <a:pPr lvl="0"/>
            <a:r>
              <a:rPr lang="en-US" sz="2000" i="1" dirty="0"/>
              <a:t>Dataset containing different vehicles such as car and motorbike with reviews in JSON format. These reviews will be assigned to a random generated user with a random pattern (0 to 10 reviews each user)</a:t>
            </a:r>
            <a:endParaRPr lang="en-US" sz="2000" b="1" i="1" dirty="0"/>
          </a:p>
          <a:p>
            <a:pPr lvl="0"/>
            <a:r>
              <a:rPr lang="en-US" sz="2000" b="1" i="1" dirty="0"/>
              <a:t>Volume: </a:t>
            </a:r>
            <a:r>
              <a:rPr lang="en-US" sz="2000" i="1" dirty="0"/>
              <a:t>63Mb</a:t>
            </a:r>
            <a:endParaRPr lang="en-US" sz="2000" b="1" i="1" dirty="0"/>
          </a:p>
          <a:p>
            <a:pPr lvl="0"/>
            <a:r>
              <a:rPr lang="en-US" sz="2000" b="1" i="1" dirty="0"/>
              <a:t>Variety</a:t>
            </a:r>
            <a:r>
              <a:rPr lang="en-US" sz="2000" dirty="0"/>
              <a:t>: Data are scraped using different sources such as Edmund and </a:t>
            </a:r>
            <a:r>
              <a:rPr lang="en-US" sz="2000" dirty="0" err="1"/>
              <a:t>rentCars</a:t>
            </a:r>
            <a:endParaRPr lang="en-US" sz="2000" b="1" i="1" dirty="0"/>
          </a:p>
          <a:p>
            <a:pPr lvl="0"/>
            <a:r>
              <a:rPr lang="en-US" sz="2000" b="1" i="1" dirty="0"/>
              <a:t>Velocity/Variability</a:t>
            </a:r>
            <a:r>
              <a:rPr lang="en-US" sz="2000" dirty="0"/>
              <a:t>: Our dataset doesn’t lose importance after time, so no refresh mechanism from the external world is taken in account. The dataset will be only modified from the interaction with the users through the application</a:t>
            </a:r>
          </a:p>
        </p:txBody>
      </p:sp>
    </p:spTree>
    <p:extLst>
      <p:ext uri="{BB962C8B-B14F-4D97-AF65-F5344CB8AC3E}">
        <p14:creationId xmlns:p14="http://schemas.microsoft.com/office/powerpoint/2010/main" val="10566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1A7364-9B4E-DC49-AA70-BE5A302DEAAF}"/>
              </a:ext>
            </a:extLst>
          </p:cNvPr>
          <p:cNvSpPr>
            <a:spLocks noGrp="1"/>
          </p:cNvSpPr>
          <p:nvPr>
            <p:ph type="title"/>
          </p:nvPr>
        </p:nvSpPr>
        <p:spPr>
          <a:xfrm>
            <a:off x="192148" y="-248574"/>
            <a:ext cx="8761797" cy="1143000"/>
          </a:xfrm>
        </p:spPr>
        <p:txBody>
          <a:bodyPr>
            <a:normAutofit/>
          </a:bodyPr>
          <a:lstStyle/>
          <a:p>
            <a:r>
              <a:rPr lang="en-US" sz="2800" dirty="0"/>
              <a:t>UML Class Diagram</a:t>
            </a:r>
            <a:endParaRPr lang="en-US" sz="2800" dirty="0">
              <a:cs typeface="Calibri"/>
            </a:endParaRPr>
          </a:p>
        </p:txBody>
      </p:sp>
      <p:pic>
        <p:nvPicPr>
          <p:cNvPr id="3" name="Immagine 3" descr="Immagine che contiene diagramma&#10;&#10;Descrizione generata automaticamente">
            <a:extLst>
              <a:ext uri="{FF2B5EF4-FFF2-40B4-BE49-F238E27FC236}">
                <a16:creationId xmlns:a16="http://schemas.microsoft.com/office/drawing/2014/main" id="{17BC3B00-1B0E-6D63-CE4C-5FD29EA0075F}"/>
              </a:ext>
            </a:extLst>
          </p:cNvPr>
          <p:cNvPicPr>
            <a:picLocks noChangeAspect="1"/>
          </p:cNvPicPr>
          <p:nvPr/>
        </p:nvPicPr>
        <p:blipFill>
          <a:blip r:embed="rId3"/>
          <a:stretch>
            <a:fillRect/>
          </a:stretch>
        </p:blipFill>
        <p:spPr>
          <a:xfrm>
            <a:off x="434622" y="482880"/>
            <a:ext cx="8378236" cy="6165055"/>
          </a:xfrm>
          <a:prstGeom prst="rect">
            <a:avLst/>
          </a:prstGeom>
        </p:spPr>
      </p:pic>
    </p:spTree>
    <p:extLst>
      <p:ext uri="{BB962C8B-B14F-4D97-AF65-F5344CB8AC3E}">
        <p14:creationId xmlns:p14="http://schemas.microsoft.com/office/powerpoint/2010/main" val="77379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a:xfrm>
            <a:off x="192148" y="-305018"/>
            <a:ext cx="8761797" cy="1143000"/>
          </a:xfrm>
        </p:spPr>
        <p:txBody>
          <a:bodyPr>
            <a:normAutofit/>
          </a:bodyPr>
          <a:lstStyle/>
          <a:p>
            <a:r>
              <a:rPr lang="en-US" sz="3200" dirty="0">
                <a:cs typeface="Calibri"/>
              </a:rPr>
              <a:t>MongoDB design</a:t>
            </a:r>
          </a:p>
        </p:txBody>
      </p:sp>
      <p:sp>
        <p:nvSpPr>
          <p:cNvPr id="3" name="CasellaDiTesto 2">
            <a:extLst>
              <a:ext uri="{FF2B5EF4-FFF2-40B4-BE49-F238E27FC236}">
                <a16:creationId xmlns:a16="http://schemas.microsoft.com/office/drawing/2014/main" id="{81DAB6B7-1AA4-AC31-C146-228A2818D1BA}"/>
              </a:ext>
            </a:extLst>
          </p:cNvPr>
          <p:cNvSpPr txBox="1"/>
          <p:nvPr/>
        </p:nvSpPr>
        <p:spPr>
          <a:xfrm>
            <a:off x="36449" y="634752"/>
            <a:ext cx="3483099" cy="584775"/>
          </a:xfrm>
          <a:prstGeom prst="rect">
            <a:avLst/>
          </a:prstGeom>
          <a:noFill/>
        </p:spPr>
        <p:txBody>
          <a:bodyPr wrap="square" lIns="91440" tIns="45720" rIns="91440" bIns="45720" rtlCol="0" anchor="t">
            <a:spAutoFit/>
          </a:bodyPr>
          <a:lstStyle/>
          <a:p>
            <a:r>
              <a:rPr lang="en-US" sz="1600" dirty="0">
                <a:latin typeface="Times New Roman"/>
                <a:ea typeface="Calibri"/>
                <a:cs typeface="Times New Roman"/>
              </a:rPr>
              <a:t>             </a:t>
            </a:r>
            <a:endParaRPr lang="it-IT" dirty="0">
              <a:latin typeface="Times New Roman"/>
              <a:ea typeface="Calibri"/>
              <a:cs typeface="Calibri"/>
            </a:endParaRPr>
          </a:p>
          <a:p>
            <a:r>
              <a:rPr lang="en-US" sz="1600" dirty="0">
                <a:latin typeface="Calibri"/>
                <a:ea typeface="Times New Roman" panose="02020603050405020304" pitchFamily="18" charset="0"/>
                <a:cs typeface="Times New Roman"/>
              </a:rPr>
              <a:t> </a:t>
            </a:r>
            <a:r>
              <a:rPr lang="en-US" sz="1600" err="1">
                <a:latin typeface="Calibri"/>
                <a:ea typeface="Times New Roman" panose="02020603050405020304" pitchFamily="18" charset="0"/>
                <a:cs typeface="Times New Roman"/>
              </a:rPr>
              <a:t>BusinessActivity's</a:t>
            </a:r>
            <a:r>
              <a:rPr lang="en-US" sz="1600" dirty="0">
                <a:latin typeface="Calibri"/>
                <a:ea typeface="Times New Roman" panose="02020603050405020304" pitchFamily="18" charset="0"/>
                <a:cs typeface="Times New Roman"/>
              </a:rPr>
              <a:t> collection      </a:t>
            </a:r>
            <a:endParaRPr lang="it-IT">
              <a:ea typeface="Calibri"/>
              <a:cs typeface="Calibri"/>
            </a:endParaRPr>
          </a:p>
        </p:txBody>
      </p:sp>
      <p:pic>
        <p:nvPicPr>
          <p:cNvPr id="4" name="Immagine 4" descr="Immagine che contiene testo&#10;&#10;Descrizione generata automaticamente">
            <a:extLst>
              <a:ext uri="{FF2B5EF4-FFF2-40B4-BE49-F238E27FC236}">
                <a16:creationId xmlns:a16="http://schemas.microsoft.com/office/drawing/2014/main" id="{CDE67212-4B10-5970-0595-7E92B4CC57FE}"/>
              </a:ext>
            </a:extLst>
          </p:cNvPr>
          <p:cNvPicPr>
            <a:picLocks noChangeAspect="1"/>
          </p:cNvPicPr>
          <p:nvPr/>
        </p:nvPicPr>
        <p:blipFill rotWithShape="1">
          <a:blip r:embed="rId3"/>
          <a:srcRect r="28384" b="395"/>
          <a:stretch/>
        </p:blipFill>
        <p:spPr>
          <a:xfrm>
            <a:off x="2579513" y="635883"/>
            <a:ext cx="4632492" cy="2368909"/>
          </a:xfrm>
          <a:prstGeom prst="rect">
            <a:avLst/>
          </a:prstGeom>
        </p:spPr>
      </p:pic>
      <p:pic>
        <p:nvPicPr>
          <p:cNvPr id="5" name="Immagine 5" descr="Immagine che contiene testo&#10;&#10;Descrizione generata automaticamente">
            <a:extLst>
              <a:ext uri="{FF2B5EF4-FFF2-40B4-BE49-F238E27FC236}">
                <a16:creationId xmlns:a16="http://schemas.microsoft.com/office/drawing/2014/main" id="{44DC0090-0FF7-26C1-AE6C-AEB9E995A802}"/>
              </a:ext>
            </a:extLst>
          </p:cNvPr>
          <p:cNvPicPr>
            <a:picLocks noChangeAspect="1"/>
          </p:cNvPicPr>
          <p:nvPr/>
        </p:nvPicPr>
        <p:blipFill>
          <a:blip r:embed="rId4"/>
          <a:stretch>
            <a:fillRect/>
          </a:stretch>
        </p:blipFill>
        <p:spPr>
          <a:xfrm>
            <a:off x="1554104" y="3296539"/>
            <a:ext cx="3730978" cy="2776701"/>
          </a:xfrm>
          <a:prstGeom prst="rect">
            <a:avLst/>
          </a:prstGeom>
        </p:spPr>
      </p:pic>
      <p:sp>
        <p:nvSpPr>
          <p:cNvPr id="6" name="CasellaDiTesto 5">
            <a:extLst>
              <a:ext uri="{FF2B5EF4-FFF2-40B4-BE49-F238E27FC236}">
                <a16:creationId xmlns:a16="http://schemas.microsoft.com/office/drawing/2014/main" id="{EB5FDBF8-6DF3-3133-30B4-733464A66A1F}"/>
              </a:ext>
            </a:extLst>
          </p:cNvPr>
          <p:cNvSpPr txBox="1"/>
          <p:nvPr/>
        </p:nvSpPr>
        <p:spPr>
          <a:xfrm>
            <a:off x="117592" y="42004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err="1">
                <a:ea typeface="Calibri"/>
                <a:cs typeface="Calibri"/>
              </a:rPr>
              <a:t>User's</a:t>
            </a:r>
            <a:r>
              <a:rPr lang="it-IT" dirty="0">
                <a:ea typeface="Calibri"/>
                <a:cs typeface="Calibri"/>
              </a:rPr>
              <a:t> </a:t>
            </a:r>
            <a:r>
              <a:rPr lang="it-IT" dirty="0" err="1">
                <a:ea typeface="Calibri"/>
                <a:cs typeface="Calibri"/>
              </a:rPr>
              <a:t>collection</a:t>
            </a:r>
            <a:endParaRPr lang="it-IT" dirty="0" err="1"/>
          </a:p>
        </p:txBody>
      </p:sp>
      <p:sp>
        <p:nvSpPr>
          <p:cNvPr id="7" name="CasellaDiTesto 6">
            <a:extLst>
              <a:ext uri="{FF2B5EF4-FFF2-40B4-BE49-F238E27FC236}">
                <a16:creationId xmlns:a16="http://schemas.microsoft.com/office/drawing/2014/main" id="{0A3EE700-919E-F7FA-75CC-FB94F5E4DD88}"/>
              </a:ext>
            </a:extLst>
          </p:cNvPr>
          <p:cNvSpPr txBox="1"/>
          <p:nvPr/>
        </p:nvSpPr>
        <p:spPr>
          <a:xfrm>
            <a:off x="5604462" y="2274241"/>
            <a:ext cx="33631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ea typeface="Calibri"/>
                <a:cs typeface="Calibri"/>
              </a:rPr>
              <a:t>Open </a:t>
            </a:r>
            <a:r>
              <a:rPr lang="it-IT" dirty="0" err="1">
                <a:ea typeface="Calibri"/>
                <a:cs typeface="Calibri"/>
              </a:rPr>
              <a:t>Notification's</a:t>
            </a:r>
            <a:r>
              <a:rPr lang="it-IT" dirty="0">
                <a:ea typeface="Calibri"/>
                <a:cs typeface="Calibri"/>
              </a:rPr>
              <a:t> </a:t>
            </a:r>
            <a:r>
              <a:rPr lang="it-IT" dirty="0" err="1">
                <a:ea typeface="Calibri"/>
                <a:cs typeface="Calibri"/>
              </a:rPr>
              <a:t>collection</a:t>
            </a:r>
            <a:endParaRPr lang="it-IT" dirty="0" err="1"/>
          </a:p>
        </p:txBody>
      </p:sp>
      <p:pic>
        <p:nvPicPr>
          <p:cNvPr id="8" name="Immagine 8" descr="Immagine che contiene testo&#10;&#10;Descrizione generata automaticamente">
            <a:extLst>
              <a:ext uri="{FF2B5EF4-FFF2-40B4-BE49-F238E27FC236}">
                <a16:creationId xmlns:a16="http://schemas.microsoft.com/office/drawing/2014/main" id="{D3702458-A5F5-C83C-1770-91CF0C0E2D2F}"/>
              </a:ext>
            </a:extLst>
          </p:cNvPr>
          <p:cNvPicPr>
            <a:picLocks noChangeAspect="1"/>
          </p:cNvPicPr>
          <p:nvPr/>
        </p:nvPicPr>
        <p:blipFill rotWithShape="1">
          <a:blip r:embed="rId5"/>
          <a:srcRect l="-68" r="22881" b="-503"/>
          <a:stretch/>
        </p:blipFill>
        <p:spPr>
          <a:xfrm>
            <a:off x="4852342" y="2681291"/>
            <a:ext cx="4288493" cy="1890573"/>
          </a:xfrm>
          <a:prstGeom prst="rect">
            <a:avLst/>
          </a:prstGeom>
        </p:spPr>
      </p:pic>
    </p:spTree>
    <p:extLst>
      <p:ext uri="{BB962C8B-B14F-4D97-AF65-F5344CB8AC3E}">
        <p14:creationId xmlns:p14="http://schemas.microsoft.com/office/powerpoint/2010/main" val="87756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4267E8-4A4D-FD6E-2015-305739BD95D1}"/>
              </a:ext>
            </a:extLst>
          </p:cNvPr>
          <p:cNvSpPr>
            <a:spLocks noGrp="1"/>
          </p:cNvSpPr>
          <p:nvPr>
            <p:ph type="title"/>
          </p:nvPr>
        </p:nvSpPr>
        <p:spPr/>
        <p:txBody>
          <a:bodyPr/>
          <a:lstStyle/>
          <a:p>
            <a:r>
              <a:rPr lang="it-IT" dirty="0" err="1">
                <a:cs typeface="Calibri"/>
              </a:rPr>
              <a:t>Relevant</a:t>
            </a:r>
            <a:r>
              <a:rPr lang="it-IT" dirty="0">
                <a:cs typeface="Calibri"/>
              </a:rPr>
              <a:t> </a:t>
            </a:r>
            <a:r>
              <a:rPr lang="it-IT" dirty="0" err="1">
                <a:cs typeface="Calibri"/>
              </a:rPr>
              <a:t>MongoDB</a:t>
            </a:r>
            <a:r>
              <a:rPr lang="it-IT" dirty="0">
                <a:cs typeface="Calibri"/>
              </a:rPr>
              <a:t> queries </a:t>
            </a:r>
          </a:p>
        </p:txBody>
      </p:sp>
      <p:sp>
        <p:nvSpPr>
          <p:cNvPr id="3" name="CasellaDiTesto 2">
            <a:extLst>
              <a:ext uri="{FF2B5EF4-FFF2-40B4-BE49-F238E27FC236}">
                <a16:creationId xmlns:a16="http://schemas.microsoft.com/office/drawing/2014/main" id="{7E69B272-739F-136B-14C4-BA8412712AEF}"/>
              </a:ext>
            </a:extLst>
          </p:cNvPr>
          <p:cNvSpPr txBox="1"/>
          <p:nvPr/>
        </p:nvSpPr>
        <p:spPr>
          <a:xfrm>
            <a:off x="552685" y="1175925"/>
            <a:ext cx="4602159" cy="4985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2400" dirty="0">
                <a:cs typeface="Calibri"/>
              </a:rPr>
              <a:t>Analytics:</a:t>
            </a:r>
          </a:p>
          <a:p>
            <a:pPr marL="285750" indent="-285750">
              <a:buFont typeface="Arial"/>
              <a:buChar char="•"/>
            </a:pPr>
            <a:r>
              <a:rPr lang="it-IT" sz="2000" dirty="0">
                <a:cs typeface="Calibri"/>
              </a:rPr>
              <a:t>User side</a:t>
            </a:r>
            <a:endParaRPr lang="it-IT" dirty="0">
              <a:ea typeface="+mn-lt"/>
              <a:cs typeface="+mn-lt"/>
            </a:endParaRPr>
          </a:p>
          <a:p>
            <a:r>
              <a:rPr lang="en-US" sz="1400" dirty="0">
                <a:ea typeface="+mn-lt"/>
                <a:cs typeface="+mn-lt"/>
              </a:rPr>
              <a:t>-Top activities ranked by average</a:t>
            </a:r>
            <a:r>
              <a:rPr lang="it-IT" dirty="0">
                <a:ea typeface="+mn-lt"/>
                <a:cs typeface="+mn-lt"/>
              </a:rPr>
              <a:t> </a:t>
            </a:r>
            <a:r>
              <a:rPr lang="en-US" sz="1400" dirty="0">
                <a:ea typeface="+mn-lt"/>
                <a:cs typeface="+mn-lt"/>
              </a:rPr>
              <a:t>rating for each city .</a:t>
            </a:r>
          </a:p>
          <a:p>
            <a:r>
              <a:rPr lang="en-US" sz="2000" dirty="0">
                <a:cs typeface="Calibri"/>
              </a:rPr>
              <a:t>-</a:t>
            </a:r>
            <a:r>
              <a:rPr lang="en-US" sz="1400" dirty="0">
                <a:cs typeface="Calibri"/>
              </a:rPr>
              <a:t>Most rented vehicle brand for age of the user.</a:t>
            </a:r>
            <a:endParaRPr lang="en-US" sz="1400" dirty="0">
              <a:ea typeface="Calibri"/>
              <a:cs typeface="Calibri"/>
            </a:endParaRPr>
          </a:p>
          <a:p>
            <a:r>
              <a:rPr lang="en-US" sz="1400" dirty="0">
                <a:cs typeface="Calibri"/>
              </a:rPr>
              <a:t>-Activity ranking by last year earnings for historic vehicles.</a:t>
            </a:r>
          </a:p>
          <a:p>
            <a:endParaRPr lang="en-US" sz="1400" dirty="0">
              <a:ea typeface="+mn-lt"/>
              <a:cs typeface="+mn-lt"/>
            </a:endParaRPr>
          </a:p>
          <a:p>
            <a:endParaRPr lang="it-IT" dirty="0">
              <a:cs typeface="Calibri"/>
            </a:endParaRPr>
          </a:p>
          <a:p>
            <a:r>
              <a:rPr lang="en-US" sz="1400" dirty="0">
                <a:cs typeface="Calibri"/>
              </a:rPr>
              <a:t>            </a:t>
            </a:r>
          </a:p>
          <a:p>
            <a:r>
              <a:rPr lang="en-US" sz="1400" dirty="0">
                <a:cs typeface="Calibri"/>
              </a:rPr>
              <a:t>- Most used vehicle for user work typology.</a:t>
            </a:r>
          </a:p>
          <a:p>
            <a:r>
              <a:rPr lang="en-US" sz="1400" dirty="0">
                <a:ea typeface="Calibri"/>
                <a:cs typeface="Calibri"/>
              </a:rPr>
              <a:t>- </a:t>
            </a:r>
            <a:r>
              <a:rPr lang="en-US" sz="1400" i="0" dirty="0">
                <a:solidFill>
                  <a:srgbClr val="000000"/>
                </a:solidFill>
                <a:effectLst/>
                <a:latin typeface="+mj-lt"/>
              </a:rPr>
              <a:t>For each vehicle, total number of rentals in a range of N years</a:t>
            </a:r>
            <a:endParaRPr lang="en-US" sz="1400" dirty="0">
              <a:latin typeface="+mj-lt"/>
              <a:ea typeface="Calibri"/>
              <a:cs typeface="Calibri"/>
            </a:endParaRPr>
          </a:p>
          <a:p>
            <a:endParaRPr lang="en-US" sz="1400" dirty="0">
              <a:cs typeface="Calibri"/>
            </a:endParaRPr>
          </a:p>
          <a:p>
            <a:endParaRPr lang="en-US" dirty="0"/>
          </a:p>
          <a:p>
            <a:endParaRPr lang="en-US" sz="1400" dirty="0">
              <a:cs typeface="Calibri"/>
            </a:endParaRPr>
          </a:p>
          <a:p>
            <a:endParaRPr lang="en-US" sz="1400" dirty="0">
              <a:cs typeface="Calibri"/>
            </a:endParaRPr>
          </a:p>
          <a:p>
            <a:r>
              <a:rPr lang="en-US" sz="1400" dirty="0">
                <a:cs typeface="Calibri"/>
              </a:rPr>
              <a:t>     </a:t>
            </a:r>
          </a:p>
          <a:p>
            <a:pPr marL="285750" indent="-285750">
              <a:buFont typeface="Arial"/>
              <a:buChar char="•"/>
            </a:pPr>
            <a:endParaRPr lang="en-US" sz="1400" dirty="0">
              <a:cs typeface="Calibri"/>
            </a:endParaRPr>
          </a:p>
          <a:p>
            <a:endParaRPr lang="en-US" sz="1400" dirty="0">
              <a:cs typeface="Calibri"/>
            </a:endParaRPr>
          </a:p>
          <a:p>
            <a:r>
              <a:rPr lang="en-US" sz="1400" dirty="0">
                <a:cs typeface="Calibri"/>
              </a:rPr>
              <a:t>          </a:t>
            </a:r>
          </a:p>
          <a:p>
            <a:r>
              <a:rPr lang="it-IT" dirty="0">
                <a:cs typeface="Calibri"/>
              </a:rPr>
              <a:t>         </a:t>
            </a:r>
          </a:p>
        </p:txBody>
      </p:sp>
      <p:sp>
        <p:nvSpPr>
          <p:cNvPr id="5" name="CasellaDiTesto 4">
            <a:extLst>
              <a:ext uri="{FF2B5EF4-FFF2-40B4-BE49-F238E27FC236}">
                <a16:creationId xmlns:a16="http://schemas.microsoft.com/office/drawing/2014/main" id="{26DD9B85-9FCA-7E39-BD08-62EBF7976A48}"/>
              </a:ext>
            </a:extLst>
          </p:cNvPr>
          <p:cNvSpPr txBox="1"/>
          <p:nvPr/>
        </p:nvSpPr>
        <p:spPr>
          <a:xfrm>
            <a:off x="403540" y="2913307"/>
            <a:ext cx="3845276"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Sans-Serif"/>
              <a:buChar char="•"/>
            </a:pPr>
            <a:r>
              <a:rPr lang="en-US" sz="2000" dirty="0" err="1">
                <a:cs typeface="Calibri"/>
              </a:rPr>
              <a:t>BusinessActivity</a:t>
            </a:r>
            <a:r>
              <a:rPr lang="en-US" sz="2000" dirty="0">
                <a:cs typeface="Calibri"/>
              </a:rPr>
              <a:t> side</a:t>
            </a:r>
          </a:p>
          <a:p>
            <a:pPr algn="l"/>
            <a:endParaRPr lang="it-IT" dirty="0">
              <a:cs typeface="Calibri"/>
            </a:endParaRPr>
          </a:p>
        </p:txBody>
      </p:sp>
      <p:pic>
        <p:nvPicPr>
          <p:cNvPr id="6" name="Immagine 6" descr="Immagine che contiene testo&#10;&#10;Descrizione generata automaticamente">
            <a:extLst>
              <a:ext uri="{FF2B5EF4-FFF2-40B4-BE49-F238E27FC236}">
                <a16:creationId xmlns:a16="http://schemas.microsoft.com/office/drawing/2014/main" id="{481EC418-F469-D52C-36EE-05000143A6AB}"/>
              </a:ext>
            </a:extLst>
          </p:cNvPr>
          <p:cNvPicPr>
            <a:picLocks noChangeAspect="1"/>
          </p:cNvPicPr>
          <p:nvPr/>
        </p:nvPicPr>
        <p:blipFill>
          <a:blip r:embed="rId2"/>
          <a:stretch>
            <a:fillRect/>
          </a:stretch>
        </p:blipFill>
        <p:spPr>
          <a:xfrm>
            <a:off x="5154844" y="1099058"/>
            <a:ext cx="3423764" cy="4982715"/>
          </a:xfrm>
          <a:prstGeom prst="rect">
            <a:avLst/>
          </a:prstGeom>
        </p:spPr>
      </p:pic>
      <p:sp>
        <p:nvSpPr>
          <p:cNvPr id="7" name="CasellaDiTesto 6">
            <a:extLst>
              <a:ext uri="{FF2B5EF4-FFF2-40B4-BE49-F238E27FC236}">
                <a16:creationId xmlns:a16="http://schemas.microsoft.com/office/drawing/2014/main" id="{E4B36AAD-27AF-AEA4-4A9B-528A4E140A68}"/>
              </a:ext>
            </a:extLst>
          </p:cNvPr>
          <p:cNvSpPr txBox="1"/>
          <p:nvPr/>
        </p:nvSpPr>
        <p:spPr>
          <a:xfrm>
            <a:off x="403540" y="4484747"/>
            <a:ext cx="3583872"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sz="2400" dirty="0">
                <a:cs typeface="Calibri"/>
              </a:rPr>
              <a:t>Operations:</a:t>
            </a:r>
          </a:p>
          <a:p>
            <a:r>
              <a:rPr lang="it-IT" sz="2400" dirty="0">
                <a:cs typeface="Calibri"/>
              </a:rPr>
              <a:t>-</a:t>
            </a:r>
            <a:r>
              <a:rPr lang="it-IT" sz="1400" dirty="0" err="1">
                <a:cs typeface="Calibri"/>
              </a:rPr>
              <a:t>AddReview</a:t>
            </a:r>
            <a:endParaRPr lang="it-IT" sz="1400" dirty="0">
              <a:cs typeface="Calibri"/>
            </a:endParaRPr>
          </a:p>
          <a:p>
            <a:r>
              <a:rPr lang="it-IT" sz="1400" dirty="0">
                <a:cs typeface="Calibri"/>
              </a:rPr>
              <a:t>-</a:t>
            </a:r>
            <a:r>
              <a:rPr lang="it-IT" sz="1400" dirty="0" err="1">
                <a:cs typeface="Calibri"/>
              </a:rPr>
              <a:t>AddReservation</a:t>
            </a:r>
          </a:p>
          <a:p>
            <a:r>
              <a:rPr lang="it-IT" sz="1400" dirty="0">
                <a:cs typeface="Calibri"/>
              </a:rPr>
              <a:t>-Delete Review/</a:t>
            </a:r>
            <a:r>
              <a:rPr lang="it-IT" sz="1400" dirty="0" err="1">
                <a:cs typeface="Calibri"/>
              </a:rPr>
              <a:t>Reservation</a:t>
            </a:r>
          </a:p>
          <a:p>
            <a:r>
              <a:rPr lang="it-IT" sz="1400" dirty="0">
                <a:cs typeface="Calibri"/>
              </a:rPr>
              <a:t>-</a:t>
            </a:r>
            <a:r>
              <a:rPr lang="it-IT" sz="1400" dirty="0" err="1">
                <a:cs typeface="Calibri"/>
              </a:rPr>
              <a:t>Modify</a:t>
            </a:r>
            <a:r>
              <a:rPr lang="it-IT" sz="1400" dirty="0">
                <a:cs typeface="Calibri"/>
              </a:rPr>
              <a:t> Review/</a:t>
            </a:r>
            <a:r>
              <a:rPr lang="it-IT" sz="1400" dirty="0" err="1">
                <a:cs typeface="Calibri"/>
              </a:rPr>
              <a:t>Reservation</a:t>
            </a:r>
            <a:endParaRPr lang="it-IT" sz="1400" dirty="0">
              <a:cs typeface="Calibri"/>
            </a:endParaRPr>
          </a:p>
          <a:p>
            <a:r>
              <a:rPr lang="it-IT" sz="1400" dirty="0">
                <a:cs typeface="Calibri"/>
              </a:rPr>
              <a:t>-</a:t>
            </a:r>
            <a:r>
              <a:rPr lang="it-IT" sz="1400" dirty="0" err="1">
                <a:cs typeface="Calibri"/>
              </a:rPr>
              <a:t>Get</a:t>
            </a:r>
            <a:r>
              <a:rPr lang="it-IT" sz="1400" dirty="0">
                <a:cs typeface="Calibri"/>
              </a:rPr>
              <a:t> Reviews/</a:t>
            </a:r>
            <a:r>
              <a:rPr lang="it-IT" sz="1400" dirty="0" err="1">
                <a:cs typeface="Calibri"/>
              </a:rPr>
              <a:t>Reservations</a:t>
            </a:r>
            <a:r>
              <a:rPr lang="it-IT" sz="1400" dirty="0">
                <a:cs typeface="Calibri"/>
              </a:rPr>
              <a:t>/Reports/Ticket list</a:t>
            </a:r>
          </a:p>
          <a:p>
            <a:endParaRPr lang="it-IT" sz="1400" dirty="0">
              <a:cs typeface="Calibri"/>
            </a:endParaRPr>
          </a:p>
        </p:txBody>
      </p:sp>
    </p:spTree>
    <p:extLst>
      <p:ext uri="{BB962C8B-B14F-4D97-AF65-F5344CB8AC3E}">
        <p14:creationId xmlns:p14="http://schemas.microsoft.com/office/powerpoint/2010/main" val="361547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C7EEC7-48BB-B542-9A2A-E3C09D99B916}"/>
              </a:ext>
            </a:extLst>
          </p:cNvPr>
          <p:cNvSpPr>
            <a:spLocks noGrp="1"/>
          </p:cNvSpPr>
          <p:nvPr>
            <p:ph type="title"/>
          </p:nvPr>
        </p:nvSpPr>
        <p:spPr/>
        <p:txBody>
          <a:bodyPr>
            <a:normAutofit/>
          </a:bodyPr>
          <a:lstStyle/>
          <a:p>
            <a:r>
              <a:rPr lang="en-US" dirty="0">
                <a:cs typeface="Calibri"/>
              </a:rPr>
              <a:t>Neo4j design</a:t>
            </a:r>
          </a:p>
        </p:txBody>
      </p:sp>
      <p:sp>
        <p:nvSpPr>
          <p:cNvPr id="5" name="CasellaDiTesto 4">
            <a:extLst>
              <a:ext uri="{FF2B5EF4-FFF2-40B4-BE49-F238E27FC236}">
                <a16:creationId xmlns:a16="http://schemas.microsoft.com/office/drawing/2014/main" id="{B5EDBB02-C334-550D-B814-47AD63479DA7}"/>
              </a:ext>
            </a:extLst>
          </p:cNvPr>
          <p:cNvSpPr txBox="1"/>
          <p:nvPr/>
        </p:nvSpPr>
        <p:spPr>
          <a:xfrm>
            <a:off x="592140" y="4094329"/>
            <a:ext cx="7942997" cy="381771"/>
          </a:xfrm>
          <a:prstGeom prst="rect">
            <a:avLst/>
          </a:prstGeom>
          <a:noFill/>
        </p:spPr>
        <p:txBody>
          <a:bodyPr wrap="square" lIns="91440" tIns="45720" rIns="91440" bIns="45720" rtlCol="0" anchor="t">
            <a:spAutoFit/>
          </a:bodyPr>
          <a:lstStyle/>
          <a:p>
            <a:pPr marL="285750" indent="-285750">
              <a:lnSpc>
                <a:spcPct val="110000"/>
              </a:lnSpc>
              <a:spcAft>
                <a:spcPts val="600"/>
              </a:spcAft>
              <a:buFont typeface="Arial" panose="020B0604020202020204" pitchFamily="34" charset="0"/>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E30F908D-B1F6-E917-AE27-D69993A24A08}"/>
              </a:ext>
            </a:extLst>
          </p:cNvPr>
          <p:cNvPicPr>
            <a:picLocks noChangeAspect="1"/>
          </p:cNvPicPr>
          <p:nvPr/>
        </p:nvPicPr>
        <p:blipFill>
          <a:blip r:embed="rId3"/>
          <a:stretch>
            <a:fillRect/>
          </a:stretch>
        </p:blipFill>
        <p:spPr>
          <a:xfrm>
            <a:off x="3802949" y="895002"/>
            <a:ext cx="4930658" cy="1876544"/>
          </a:xfrm>
          <a:prstGeom prst="rect">
            <a:avLst/>
          </a:prstGeom>
        </p:spPr>
      </p:pic>
      <p:pic>
        <p:nvPicPr>
          <p:cNvPr id="7" name="Immagine 7" descr="Immagine che contiene diagramma, schematico&#10;&#10;Descrizione generata automaticamente">
            <a:extLst>
              <a:ext uri="{FF2B5EF4-FFF2-40B4-BE49-F238E27FC236}">
                <a16:creationId xmlns:a16="http://schemas.microsoft.com/office/drawing/2014/main" id="{C329E0E5-0E5A-777B-64D4-0796967EE0CA}"/>
              </a:ext>
            </a:extLst>
          </p:cNvPr>
          <p:cNvPicPr>
            <a:picLocks noChangeAspect="1"/>
          </p:cNvPicPr>
          <p:nvPr/>
        </p:nvPicPr>
        <p:blipFill>
          <a:blip r:embed="rId4"/>
          <a:stretch>
            <a:fillRect/>
          </a:stretch>
        </p:blipFill>
        <p:spPr>
          <a:xfrm>
            <a:off x="225110" y="1602375"/>
            <a:ext cx="3519741" cy="3278066"/>
          </a:xfrm>
          <a:prstGeom prst="rect">
            <a:avLst/>
          </a:prstGeom>
        </p:spPr>
      </p:pic>
      <p:pic>
        <p:nvPicPr>
          <p:cNvPr id="8" name="Immagine 8" descr="Immagine che contiene diagramma, schematico&#10;&#10;Descrizione generata automaticamente">
            <a:extLst>
              <a:ext uri="{FF2B5EF4-FFF2-40B4-BE49-F238E27FC236}">
                <a16:creationId xmlns:a16="http://schemas.microsoft.com/office/drawing/2014/main" id="{DB1EF54A-1D69-F740-CD8B-BD586182AFB8}"/>
              </a:ext>
            </a:extLst>
          </p:cNvPr>
          <p:cNvPicPr>
            <a:picLocks noChangeAspect="1"/>
          </p:cNvPicPr>
          <p:nvPr/>
        </p:nvPicPr>
        <p:blipFill>
          <a:blip r:embed="rId5"/>
          <a:stretch>
            <a:fillRect/>
          </a:stretch>
        </p:blipFill>
        <p:spPr>
          <a:xfrm>
            <a:off x="4369576" y="2717903"/>
            <a:ext cx="3589543" cy="3463887"/>
          </a:xfrm>
          <a:prstGeom prst="rect">
            <a:avLst/>
          </a:prstGeom>
        </p:spPr>
      </p:pic>
    </p:spTree>
    <p:extLst>
      <p:ext uri="{BB962C8B-B14F-4D97-AF65-F5344CB8AC3E}">
        <p14:creationId xmlns:p14="http://schemas.microsoft.com/office/powerpoint/2010/main" val="112743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A65BF4-4D89-3EE7-B7D8-5400DC5FEAB4}"/>
              </a:ext>
            </a:extLst>
          </p:cNvPr>
          <p:cNvSpPr>
            <a:spLocks noGrp="1"/>
          </p:cNvSpPr>
          <p:nvPr>
            <p:ph type="title"/>
          </p:nvPr>
        </p:nvSpPr>
        <p:spPr/>
        <p:txBody>
          <a:bodyPr/>
          <a:lstStyle/>
          <a:p>
            <a:r>
              <a:rPr lang="it-IT" dirty="0" err="1">
                <a:cs typeface="Calibri"/>
              </a:rPr>
              <a:t>Relevant</a:t>
            </a:r>
            <a:r>
              <a:rPr lang="it-IT" dirty="0">
                <a:cs typeface="Calibri"/>
              </a:rPr>
              <a:t> Neo4j queries</a:t>
            </a:r>
          </a:p>
        </p:txBody>
      </p:sp>
      <p:sp>
        <p:nvSpPr>
          <p:cNvPr id="3" name="CasellaDiTesto 2">
            <a:extLst>
              <a:ext uri="{FF2B5EF4-FFF2-40B4-BE49-F238E27FC236}">
                <a16:creationId xmlns:a16="http://schemas.microsoft.com/office/drawing/2014/main" id="{21D1CEBB-4152-D8F2-32B4-EAD9009AB010}"/>
              </a:ext>
            </a:extLst>
          </p:cNvPr>
          <p:cNvSpPr txBox="1"/>
          <p:nvPr/>
        </p:nvSpPr>
        <p:spPr>
          <a:xfrm>
            <a:off x="141783" y="1210620"/>
            <a:ext cx="3555515"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dirty="0">
                <a:cs typeface="Calibri"/>
              </a:rPr>
              <a:t>Analytics</a:t>
            </a:r>
          </a:p>
          <a:p>
            <a:pPr marL="285750" indent="-285750">
              <a:buFont typeface="Arial"/>
              <a:buChar char="•"/>
            </a:pPr>
            <a:r>
              <a:rPr lang="en-US" sz="1400" dirty="0">
                <a:cs typeface="Calibri"/>
              </a:rPr>
              <a:t>Show recommended rental activity based on the rating of your followers</a:t>
            </a:r>
            <a:endParaRPr lang="it-IT" dirty="0">
              <a:cs typeface="Calibri"/>
            </a:endParaRPr>
          </a:p>
          <a:p>
            <a:endParaRPr lang="en-US" sz="1400" dirty="0">
              <a:cs typeface="Calibri"/>
            </a:endParaRPr>
          </a:p>
          <a:p>
            <a:pPr marL="285750" indent="-285750">
              <a:buFont typeface="Arial"/>
              <a:buChar char="•"/>
            </a:pPr>
            <a:r>
              <a:rPr lang="en-US" sz="1400" dirty="0">
                <a:cs typeface="Calibri"/>
              </a:rPr>
              <a:t>Most active users among followed ones</a:t>
            </a:r>
          </a:p>
          <a:p>
            <a:pPr marL="285750" indent="-285750">
              <a:buFont typeface="Arial"/>
              <a:buChar char="•"/>
            </a:pPr>
            <a:endParaRPr lang="en-US" sz="1400" dirty="0">
              <a:cs typeface="Calibri"/>
            </a:endParaRPr>
          </a:p>
          <a:p>
            <a:pPr marL="285750" indent="-285750">
              <a:buFont typeface="Arial"/>
              <a:buChar char="•"/>
            </a:pPr>
            <a:r>
              <a:rPr lang="en-US" sz="1400" dirty="0">
                <a:cs typeface="Calibri"/>
              </a:rPr>
              <a:t>Most followed users among followed ones</a:t>
            </a:r>
          </a:p>
          <a:p>
            <a:pPr marL="285750" indent="-285750">
              <a:buFont typeface="Arial"/>
              <a:buChar char="•"/>
            </a:pPr>
            <a:endParaRPr lang="en-US" sz="1400" dirty="0">
              <a:cs typeface="Calibri"/>
            </a:endParaRPr>
          </a:p>
          <a:p>
            <a:pPr marL="285750" indent="-285750">
              <a:buFont typeface="Arial"/>
              <a:buChar char="•"/>
            </a:pPr>
            <a:endParaRPr lang="en-US" sz="1400" dirty="0">
              <a:cs typeface="Calibri"/>
            </a:endParaRPr>
          </a:p>
          <a:p>
            <a:endParaRPr lang="it-IT" dirty="0">
              <a:cs typeface="Calibri"/>
            </a:endParaRPr>
          </a:p>
        </p:txBody>
      </p:sp>
      <p:sp>
        <p:nvSpPr>
          <p:cNvPr id="5" name="CasellaDiTesto 4">
            <a:extLst>
              <a:ext uri="{FF2B5EF4-FFF2-40B4-BE49-F238E27FC236}">
                <a16:creationId xmlns:a16="http://schemas.microsoft.com/office/drawing/2014/main" id="{BFD26957-9E8E-F310-FCEC-486B3004CF7F}"/>
              </a:ext>
            </a:extLst>
          </p:cNvPr>
          <p:cNvSpPr txBox="1"/>
          <p:nvPr/>
        </p:nvSpPr>
        <p:spPr>
          <a:xfrm>
            <a:off x="5267834" y="1291328"/>
            <a:ext cx="4079026"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cs typeface="Calibri"/>
              </a:rPr>
              <a:t>Operations:</a:t>
            </a:r>
          </a:p>
          <a:p>
            <a:pPr marL="285750" indent="-285750">
              <a:buFont typeface="Arial"/>
              <a:buChar char="•"/>
            </a:pPr>
            <a:r>
              <a:rPr lang="it-IT" sz="1400" dirty="0">
                <a:cs typeface="Calibri"/>
              </a:rPr>
              <a:t>Follow User</a:t>
            </a:r>
          </a:p>
          <a:p>
            <a:pPr marL="285750" indent="-285750">
              <a:buFont typeface="Arial"/>
              <a:buChar char="•"/>
            </a:pPr>
            <a:r>
              <a:rPr lang="it-IT" sz="1400" err="1">
                <a:cs typeface="Calibri"/>
              </a:rPr>
              <a:t>UnfollowUser</a:t>
            </a:r>
            <a:endParaRPr lang="it-IT" sz="1400" dirty="0">
              <a:cs typeface="Calibri"/>
            </a:endParaRPr>
          </a:p>
          <a:p>
            <a:pPr marL="285750" indent="-285750">
              <a:buFont typeface="Arial"/>
              <a:buChar char="•"/>
            </a:pPr>
            <a:r>
              <a:rPr lang="it-IT" sz="1400" dirty="0" err="1">
                <a:cs typeface="Calibri"/>
              </a:rPr>
              <a:t>AddReview</a:t>
            </a:r>
          </a:p>
          <a:p>
            <a:pPr marL="285750" indent="-285750">
              <a:buFont typeface="Arial"/>
              <a:buChar char="•"/>
            </a:pPr>
            <a:r>
              <a:rPr lang="it-IT" sz="1400" err="1">
                <a:cs typeface="Calibri"/>
              </a:rPr>
              <a:t>GetFollowerList</a:t>
            </a:r>
            <a:endParaRPr lang="it-IT" sz="1400" dirty="0" err="1">
              <a:cs typeface="Calibri"/>
            </a:endParaRPr>
          </a:p>
          <a:p>
            <a:pPr marL="285750" indent="-285750">
              <a:buFont typeface="Arial"/>
              <a:buChar char="•"/>
            </a:pPr>
            <a:r>
              <a:rPr lang="it-IT" sz="1400" dirty="0" err="1">
                <a:cs typeface="Calibri"/>
              </a:rPr>
              <a:t>GetFollowedList</a:t>
            </a:r>
          </a:p>
          <a:p>
            <a:endParaRPr lang="it-IT" dirty="0">
              <a:cs typeface="Calibri"/>
            </a:endParaRPr>
          </a:p>
          <a:p>
            <a:endParaRPr lang="it-IT" dirty="0">
              <a:cs typeface="Calibri"/>
            </a:endParaRPr>
          </a:p>
        </p:txBody>
      </p:sp>
      <p:pic>
        <p:nvPicPr>
          <p:cNvPr id="6" name="Immagine 6" descr="Immagine che contiene testo&#10;&#10;Descrizione generata automaticamente">
            <a:extLst>
              <a:ext uri="{FF2B5EF4-FFF2-40B4-BE49-F238E27FC236}">
                <a16:creationId xmlns:a16="http://schemas.microsoft.com/office/drawing/2014/main" id="{CE01BB60-AD8C-FF45-4A5A-D929DE0A9720}"/>
              </a:ext>
            </a:extLst>
          </p:cNvPr>
          <p:cNvPicPr>
            <a:picLocks noChangeAspect="1"/>
          </p:cNvPicPr>
          <p:nvPr/>
        </p:nvPicPr>
        <p:blipFill>
          <a:blip r:embed="rId2"/>
          <a:stretch>
            <a:fillRect/>
          </a:stretch>
        </p:blipFill>
        <p:spPr>
          <a:xfrm>
            <a:off x="387585" y="3358687"/>
            <a:ext cx="8453496" cy="2407812"/>
          </a:xfrm>
          <a:prstGeom prst="rect">
            <a:avLst/>
          </a:prstGeom>
        </p:spPr>
      </p:pic>
    </p:spTree>
    <p:extLst>
      <p:ext uri="{BB962C8B-B14F-4D97-AF65-F5344CB8AC3E}">
        <p14:creationId xmlns:p14="http://schemas.microsoft.com/office/powerpoint/2010/main" val="323949843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3859E518F97A4698E610FF6C7FF392" ma:contentTypeVersion="3" ma:contentTypeDescription="Create a new document." ma:contentTypeScope="" ma:versionID="81a09ba745825fa72d1bc3d1e9d6c4af">
  <xsd:schema xmlns:xsd="http://www.w3.org/2001/XMLSchema" xmlns:xs="http://www.w3.org/2001/XMLSchema" xmlns:p="http://schemas.microsoft.com/office/2006/metadata/properties" xmlns:ns2="0fd01ed3-e37b-411c-8c6f-a31b872420e1" targetNamespace="http://schemas.microsoft.com/office/2006/metadata/properties" ma:root="true" ma:fieldsID="ebe291ba3aa8d7a6eaa917ddb712e3db" ns2:_="">
    <xsd:import namespace="0fd01ed3-e37b-411c-8c6f-a31b872420e1"/>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d01ed3-e37b-411c-8c6f-a31b872420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5B9AF0-3B50-4B6E-99F8-1141ABC14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d01ed3-e37b-411c-8c6f-a31b872420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456979-5404-4EE1-BC0B-1E58F07CF44B}">
  <ds:schemaRefs>
    <ds:schemaRef ds:uri="http://schemas.microsoft.com/sharepoint/v3/contenttype/forms"/>
  </ds:schemaRefs>
</ds:datastoreItem>
</file>

<file path=customXml/itemProps3.xml><?xml version="1.0" encoding="utf-8"?>
<ds:datastoreItem xmlns:ds="http://schemas.openxmlformats.org/officeDocument/2006/customXml" ds:itemID="{60C7AA05-D3E7-45AC-8CD4-9AF1B6850F8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3982</TotalTime>
  <Words>490</Words>
  <Application>Microsoft Office PowerPoint</Application>
  <PresentationFormat>Presentazione su schermo (4:3)</PresentationFormat>
  <Paragraphs>94</Paragraphs>
  <Slides>11</Slides>
  <Notes>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Arial,Sans-Serif</vt:lpstr>
      <vt:lpstr>Calibri</vt:lpstr>
      <vt:lpstr>Times New Roman</vt:lpstr>
      <vt:lpstr>Tema di Office</vt:lpstr>
      <vt:lpstr>Large-Scale and Multi-Structured Databases Project Design RentaForm</vt:lpstr>
      <vt:lpstr>Application Highlights</vt:lpstr>
      <vt:lpstr>Actors and main supported functionalities</vt:lpstr>
      <vt:lpstr>Dataset Description</vt:lpstr>
      <vt:lpstr>UML Class Diagram</vt:lpstr>
      <vt:lpstr>MongoDB design</vt:lpstr>
      <vt:lpstr>Relevant MongoDB queries </vt:lpstr>
      <vt:lpstr>Neo4j design</vt:lpstr>
      <vt:lpstr>Relevant Neo4j queries</vt:lpstr>
      <vt:lpstr>Consistency and Data Sharding Proposal </vt:lpstr>
      <vt:lpstr>Software and Hardware Architecture</vt:lpstr>
    </vt:vector>
  </TitlesOfParts>
  <Company>Università di Pisa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Scale and Non-Structured Databases The Database Revolutions</dc:title>
  <dc:creator>Francesco  Marcelloni</dc:creator>
  <cp:lastModifiedBy>Alessio Di Ricco</cp:lastModifiedBy>
  <cp:revision>504</cp:revision>
  <dcterms:created xsi:type="dcterms:W3CDTF">2019-07-02T09:26:30Z</dcterms:created>
  <dcterms:modified xsi:type="dcterms:W3CDTF">2023-06-29T15:25:31Z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0x010100A93859E518F97A4698E610FF6C7FF392</vt:lpwstr>
  </property>
</Properties>
</file>