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73" r:id="rId7"/>
    <p:sldId id="272" r:id="rId8"/>
    <p:sldId id="271" r:id="rId9"/>
    <p:sldId id="274" r:id="rId10"/>
    <p:sldId id="270" r:id="rId11"/>
    <p:sldId id="275" r:id="rId12"/>
    <p:sldId id="276" r:id="rId13"/>
    <p:sldId id="280" r:id="rId14"/>
    <p:sldId id="279" r:id="rId15"/>
    <p:sldId id="281" r:id="rId16"/>
    <p:sldId id="278" r:id="rId17"/>
    <p:sldId id="277" r:id="rId18"/>
    <p:sldId id="282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E7D"/>
    <a:srgbClr val="F2F2F2"/>
    <a:srgbClr val="014067"/>
    <a:srgbClr val="3F3F3F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74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E13FA4-5A6A-4920-8854-843EBE8DDFDE}" type="datetime1">
              <a:rPr lang="it-IT" smtClean="0"/>
              <a:t>30/05/2022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339E-5782-4E34-93C0-C2AC43169E1F}" type="datetime1">
              <a:rPr lang="it-IT" smtClean="0"/>
              <a:pPr/>
              <a:t>30/05/2022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0568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5599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1122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4478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9686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804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06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80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613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1652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9333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367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703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41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IL SOTTOTITOLO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 di tes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 di tes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3" name="Titolo 1" title="Tito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angolo rettango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17" name="Casella di tes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olo 1" title="Tito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 di tes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Striscia diagonal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ma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4" name="Segnaposto testo 4" title="Sottotito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Aggiungere il testo qui</a:t>
            </a:r>
          </a:p>
        </p:txBody>
      </p:sp>
      <p:sp>
        <p:nvSpPr>
          <p:cNvPr id="20" name="Segnaposto grafico 2" title="Gra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it-IT" noProof="0"/>
              <a:t>Fare clic sull'icona per inserire un grafico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abella 11" title="Tabel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Fare clic sull'icona per inserire una tabella</a:t>
            </a:r>
            <a:endParaRPr lang="it-IT" noProof="0" dirty="0"/>
          </a:p>
        </p:txBody>
      </p:sp>
      <p:sp>
        <p:nvSpPr>
          <p:cNvPr id="16" name="Casella di tes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ma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7" name="Segnaposto testo 4" title="Sottotito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immagine 31" title="Immagin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 dirty="0"/>
              <a:t>Inserire o trascinare l'immagine qui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 title="Tito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Aggiungere la didascalia 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Nome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Numero di telefono</a:t>
            </a: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Posta elettronica </a:t>
            </a:r>
          </a:p>
        </p:txBody>
      </p:sp>
      <p:sp>
        <p:nvSpPr>
          <p:cNvPr id="13" name="Segnaposto tes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Sito Web della società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1" name="Triangolo rettango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9" name="Segnaposto tito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agono 17" descr="Esagono pieno di colore scuro al centro dell'immagine in evidenza piena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1225397" y="942615"/>
            <a:ext cx="4525189" cy="3849332"/>
          </a:xfrm>
          <a:prstGeom prst="hexagon">
            <a:avLst/>
          </a:prstGeom>
          <a:solidFill>
            <a:srgbClr val="014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629" y="2175417"/>
            <a:ext cx="5335310" cy="62974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AES_Project_2021_2022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8629" y="2945662"/>
            <a:ext cx="5781367" cy="1122703"/>
          </a:xfrm>
        </p:spPr>
        <p:txBody>
          <a:bodyPr rtlCol="0"/>
          <a:lstStyle/>
          <a:p>
            <a:pPr rtl="0"/>
            <a:r>
              <a:rPr lang="it-IT" dirty="0"/>
              <a:t>Politecnico di Milano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and Control Engineering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it-IT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550BD6EF-A126-C35A-8C03-85E35DE1A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0930" y="1338891"/>
            <a:ext cx="3054121" cy="30567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3015670-2492-AC8D-58F6-07A224EDAF65}"/>
              </a:ext>
            </a:extLst>
          </p:cNvPr>
          <p:cNvSpPr txBox="1"/>
          <p:nvPr/>
        </p:nvSpPr>
        <p:spPr>
          <a:xfrm>
            <a:off x="6218629" y="4249892"/>
            <a:ext cx="6120580" cy="1759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Group’s</a:t>
            </a:r>
            <a:r>
              <a:rPr lang="it-IT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it-IT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Borgnino Michele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Crespi Davide Marco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Riva Alessandro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Firetto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Alessandro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06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889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38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018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565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93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</a:t>
            </a:fld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B1EFABE-D8A3-3160-5E5E-8734D8FC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03" y="720884"/>
            <a:ext cx="10541734" cy="377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 dirty="0"/>
          </a:p>
        </p:txBody>
      </p:sp>
      <p:pic>
        <p:nvPicPr>
          <p:cNvPr id="5" name="Immagine 4" descr="Immagine che contiene testo, cielo, luce&#10;&#10;Descrizione generata automaticamente">
            <a:extLst>
              <a:ext uri="{FF2B5EF4-FFF2-40B4-BE49-F238E27FC236}">
                <a16:creationId xmlns:a16="http://schemas.microsoft.com/office/drawing/2014/main" id="{5E125DF0-3F8B-1DAF-264B-7F8B2F6D3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69" y="697069"/>
            <a:ext cx="10853296" cy="341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9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777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449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923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47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369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9</a:t>
            </a:fld>
            <a:endParaRPr lang="it-IT" dirty="0"/>
          </a:p>
        </p:txBody>
      </p:sp>
      <p:pic>
        <p:nvPicPr>
          <p:cNvPr id="5" name="Immagine 4" descr="Immagine che contiene testo, cielo, luce, screenshot&#10;&#10;Descrizione generata automaticamente">
            <a:extLst>
              <a:ext uri="{FF2B5EF4-FFF2-40B4-BE49-F238E27FC236}">
                <a16:creationId xmlns:a16="http://schemas.microsoft.com/office/drawing/2014/main" id="{9CDAC7F5-180C-F063-2350-CF040736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" y="725648"/>
            <a:ext cx="11049000" cy="36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96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28_TF00951641.potx" id="{F74172DB-5E34-45EC-8A97-0C88910C42B9}" vid="{5C70FAD9-DA18-40BE-B3D6-91A252A5E9B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esagonale semplice</Template>
  <TotalTime>81</TotalTime>
  <Words>117</Words>
  <Application>Microsoft Office PowerPoint</Application>
  <PresentationFormat>Widescreen</PresentationFormat>
  <Paragraphs>49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Gill Sans SemiBold</vt:lpstr>
      <vt:lpstr>Times New Roman</vt:lpstr>
      <vt:lpstr>Tema di Office</vt:lpstr>
      <vt:lpstr>AES_Project_2021_2022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AES_Project_2021_2022</dc:title>
  <dc:creator>Davide Marco Crespi</dc:creator>
  <cp:lastModifiedBy>Davide Marco Crespi</cp:lastModifiedBy>
  <cp:revision>3</cp:revision>
  <dcterms:created xsi:type="dcterms:W3CDTF">2022-05-30T06:53:00Z</dcterms:created>
  <dcterms:modified xsi:type="dcterms:W3CDTF">2022-05-30T08:47:51Z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