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73" r:id="rId7"/>
    <p:sldId id="272" r:id="rId8"/>
    <p:sldId id="271" r:id="rId9"/>
    <p:sldId id="274" r:id="rId10"/>
    <p:sldId id="270" r:id="rId11"/>
    <p:sldId id="275" r:id="rId12"/>
    <p:sldId id="276" r:id="rId13"/>
    <p:sldId id="280" r:id="rId14"/>
    <p:sldId id="279" r:id="rId15"/>
    <p:sldId id="281" r:id="rId16"/>
    <p:sldId id="278" r:id="rId17"/>
    <p:sldId id="277" r:id="rId18"/>
    <p:sldId id="283" r:id="rId19"/>
    <p:sldId id="282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74" autoAdjust="0"/>
  </p:normalViewPr>
  <p:slideViewPr>
    <p:cSldViewPr snapToGrid="0" showGuides="1">
      <p:cViewPr varScale="1">
        <p:scale>
          <a:sx n="82" d="100"/>
          <a:sy n="82" d="100"/>
        </p:scale>
        <p:origin x="158" y="7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10/06/2022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10/06/2022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0568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59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2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7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68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4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8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65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933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67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03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agono 17" descr="Esagono pieno di colore scuro al centro dell'immagine in evidenza piena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225397" y="942615"/>
            <a:ext cx="4525189" cy="3849332"/>
          </a:xfrm>
          <a:prstGeom prst="hexagon">
            <a:avLst/>
          </a:prstGeom>
          <a:solidFill>
            <a:srgbClr val="0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29" y="2175417"/>
            <a:ext cx="5335310" cy="62974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AES_Project_2021_2022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29" y="2945662"/>
            <a:ext cx="5781367" cy="1122703"/>
          </a:xfrm>
        </p:spPr>
        <p:txBody>
          <a:bodyPr rtlCol="0"/>
          <a:lstStyle/>
          <a:p>
            <a:pPr rtl="0"/>
            <a:r>
              <a:rPr lang="it-IT" dirty="0"/>
              <a:t>Politecnico di Milano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Control Engineering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50BD6EF-A126-C35A-8C03-85E35DE1A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930" y="1338891"/>
            <a:ext cx="3054121" cy="30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15670-2492-AC8D-58F6-07A224EDAF65}"/>
              </a:ext>
            </a:extLst>
          </p:cNvPr>
          <p:cNvSpPr txBox="1"/>
          <p:nvPr/>
        </p:nvSpPr>
        <p:spPr>
          <a:xfrm>
            <a:off x="6218629" y="4249892"/>
            <a:ext cx="612058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Group’s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Borgnino Michele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Crespi Davide Marco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 Alessandro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Firetto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Alessandro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06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5" name="Immagine 4" descr="Immagine che contiene testo, cielo, mappa, luce&#10;&#10;Descrizione generata automaticamente">
            <a:extLst>
              <a:ext uri="{FF2B5EF4-FFF2-40B4-BE49-F238E27FC236}">
                <a16:creationId xmlns:a16="http://schemas.microsoft.com/office/drawing/2014/main" id="{985EE206-314D-167F-D1E3-C314B533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216"/>
            <a:ext cx="12192000" cy="50501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9716A1-1732-DAAD-564A-34D1CC9122B1}"/>
              </a:ext>
            </a:extLst>
          </p:cNvPr>
          <p:cNvSpPr txBox="1"/>
          <p:nvPr/>
        </p:nvSpPr>
        <p:spPr>
          <a:xfrm>
            <a:off x="551329" y="741036"/>
            <a:ext cx="56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Model with the </a:t>
            </a:r>
            <a:r>
              <a:rPr lang="it-IT" sz="2000" b="1" dirty="0" err="1"/>
              <a:t>impletation</a:t>
            </a:r>
            <a:r>
              <a:rPr lang="it-IT" sz="2000" b="1" dirty="0"/>
              <a:t> of Day-Night Control</a:t>
            </a:r>
          </a:p>
        </p:txBody>
      </p:sp>
    </p:spTree>
    <p:extLst>
      <p:ext uri="{BB962C8B-B14F-4D97-AF65-F5344CB8AC3E}">
        <p14:creationId xmlns:p14="http://schemas.microsoft.com/office/powerpoint/2010/main" val="296889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69BFFB-995C-D92D-75A3-D6EB337A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29" y="1592450"/>
            <a:ext cx="4752481" cy="47639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189393-BB29-4E6F-6ADF-F7573C1112A7}"/>
              </a:ext>
            </a:extLst>
          </p:cNvPr>
          <p:cNvSpPr txBox="1"/>
          <p:nvPr/>
        </p:nvSpPr>
        <p:spPr>
          <a:xfrm>
            <a:off x="3327853" y="950128"/>
            <a:ext cx="482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Components of the </a:t>
            </a:r>
            <a:r>
              <a:rPr lang="it-IT" sz="2000" b="1" dirty="0" err="1"/>
              <a:t>Logic</a:t>
            </a:r>
            <a:r>
              <a:rPr lang="it-IT" sz="2000" b="1" dirty="0"/>
              <a:t> Switching system:</a:t>
            </a:r>
          </a:p>
        </p:txBody>
      </p:sp>
    </p:spTree>
    <p:extLst>
      <p:ext uri="{BB962C8B-B14F-4D97-AF65-F5344CB8AC3E}">
        <p14:creationId xmlns:p14="http://schemas.microsoft.com/office/powerpoint/2010/main" val="65386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5DF5AB-F9B6-F9EC-5747-335D7905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74" y="1310456"/>
            <a:ext cx="9830652" cy="42370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8E3630-BE77-2FCD-913E-6D9E280C28CC}"/>
              </a:ext>
            </a:extLst>
          </p:cNvPr>
          <p:cNvSpPr txBox="1"/>
          <p:nvPr/>
        </p:nvSpPr>
        <p:spPr>
          <a:xfrm>
            <a:off x="1147482" y="505943"/>
            <a:ext cx="494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Temperature </a:t>
            </a:r>
            <a:r>
              <a:rPr lang="it-IT" sz="2000" b="1" dirty="0" err="1"/>
              <a:t>Traking</a:t>
            </a:r>
            <a:r>
              <a:rPr lang="it-IT" sz="2000" b="1" dirty="0"/>
              <a:t> of zone1</a:t>
            </a:r>
          </a:p>
        </p:txBody>
      </p:sp>
    </p:spTree>
    <p:extLst>
      <p:ext uri="{BB962C8B-B14F-4D97-AF65-F5344CB8AC3E}">
        <p14:creationId xmlns:p14="http://schemas.microsoft.com/office/powerpoint/2010/main" val="870181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pic>
        <p:nvPicPr>
          <p:cNvPr id="5" name="Immagine 4" descr="Immagine che contiene testo, interni, diverso&#10;&#10;Descrizione generata automaticamente">
            <a:extLst>
              <a:ext uri="{FF2B5EF4-FFF2-40B4-BE49-F238E27FC236}">
                <a16:creationId xmlns:a16="http://schemas.microsoft.com/office/drawing/2014/main" id="{F7C82F5B-BEA4-D49D-CD1B-572800390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52" y="1325697"/>
            <a:ext cx="9845893" cy="420660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84EBEE-C47A-8CF6-87ED-1E441C7D437B}"/>
              </a:ext>
            </a:extLst>
          </p:cNvPr>
          <p:cNvSpPr txBox="1"/>
          <p:nvPr/>
        </p:nvSpPr>
        <p:spPr>
          <a:xfrm>
            <a:off x="1147481" y="513563"/>
            <a:ext cx="494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Temperature </a:t>
            </a:r>
            <a:r>
              <a:rPr lang="it-IT" sz="2000" b="1" dirty="0" err="1"/>
              <a:t>Traking</a:t>
            </a:r>
            <a:r>
              <a:rPr lang="it-IT" sz="2000" b="1" dirty="0"/>
              <a:t> of zone2</a:t>
            </a:r>
          </a:p>
        </p:txBody>
      </p:sp>
    </p:spTree>
    <p:extLst>
      <p:ext uri="{BB962C8B-B14F-4D97-AF65-F5344CB8AC3E}">
        <p14:creationId xmlns:p14="http://schemas.microsoft.com/office/powerpoint/2010/main" val="1945657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8FBC4B-6ADC-7D28-1BE9-94EE09E090F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A133EA-8BCD-B6EE-E4C4-98101C86EA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15</a:t>
            </a:fld>
            <a:endParaRPr lang="it-IT" noProof="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E557F4C-2A7B-BCB1-AFF5-5A8CCFAF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62" y="4070170"/>
            <a:ext cx="7089045" cy="26513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185E59F-CAEB-C2C4-7A90-C2D0ABEA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76" y="1180754"/>
            <a:ext cx="7290750" cy="28339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070621C-3698-6167-FD96-A17498CD8479}"/>
              </a:ext>
            </a:extLst>
          </p:cNvPr>
          <p:cNvSpPr txBox="1"/>
          <p:nvPr/>
        </p:nvSpPr>
        <p:spPr>
          <a:xfrm>
            <a:off x="577687" y="346547"/>
            <a:ext cx="5476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Comparison</a:t>
            </a:r>
            <a:r>
              <a:rPr lang="it-IT" sz="2000" b="1" dirty="0"/>
              <a:t> of the </a:t>
            </a:r>
            <a:r>
              <a:rPr lang="it-IT" sz="2000" b="1" dirty="0" err="1"/>
              <a:t>traking’s</a:t>
            </a:r>
            <a:r>
              <a:rPr lang="it-IT" sz="2000" b="1" dirty="0"/>
              <a:t> Temperature of the zone1 (for a single day) with </a:t>
            </a:r>
            <a:r>
              <a:rPr lang="it-IT" sz="2000" b="1" dirty="0" err="1"/>
              <a:t>different</a:t>
            </a:r>
            <a:r>
              <a:rPr lang="it-IT" sz="2000" b="1" dirty="0"/>
              <a:t> low </a:t>
            </a:r>
            <a:r>
              <a:rPr lang="it-IT" sz="2000" b="1" dirty="0" err="1"/>
              <a:t>limits</a:t>
            </a:r>
            <a:r>
              <a:rPr lang="it-IT" sz="2000" b="1" dirty="0"/>
              <a:t>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B4FC4CE-D674-FDD6-0A54-CA91DBE22F84}"/>
              </a:ext>
            </a:extLst>
          </p:cNvPr>
          <p:cNvSpPr txBox="1"/>
          <p:nvPr/>
        </p:nvSpPr>
        <p:spPr>
          <a:xfrm>
            <a:off x="577687" y="2445994"/>
            <a:ext cx="188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Low </a:t>
            </a:r>
            <a:r>
              <a:rPr lang="it-IT" sz="1400" dirty="0" err="1"/>
              <a:t>limit</a:t>
            </a:r>
            <a:r>
              <a:rPr lang="it-IT" sz="1400" dirty="0"/>
              <a:t>= 5+273,15K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7A295C1-11ED-0EA6-29A7-20E7FCD36340}"/>
              </a:ext>
            </a:extLst>
          </p:cNvPr>
          <p:cNvSpPr txBox="1"/>
          <p:nvPr/>
        </p:nvSpPr>
        <p:spPr>
          <a:xfrm>
            <a:off x="577687" y="5088045"/>
            <a:ext cx="188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Low </a:t>
            </a:r>
            <a:r>
              <a:rPr lang="it-IT" sz="1400" dirty="0" err="1"/>
              <a:t>limit</a:t>
            </a:r>
            <a:r>
              <a:rPr lang="it-IT" sz="1400" dirty="0"/>
              <a:t>= 7+273,15K</a:t>
            </a:r>
          </a:p>
        </p:txBody>
      </p:sp>
    </p:spTree>
    <p:extLst>
      <p:ext uri="{BB962C8B-B14F-4D97-AF65-F5344CB8AC3E}">
        <p14:creationId xmlns:p14="http://schemas.microsoft.com/office/powerpoint/2010/main" val="225673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3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B1EFABE-D8A3-3160-5E5E-8734D8FC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3" y="720884"/>
            <a:ext cx="10541734" cy="37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pic>
        <p:nvPicPr>
          <p:cNvPr id="5" name="Immagine 4" descr="Immagine che contiene testo, cielo, luce&#10;&#10;Descrizione generata automaticamente">
            <a:extLst>
              <a:ext uri="{FF2B5EF4-FFF2-40B4-BE49-F238E27FC236}">
                <a16:creationId xmlns:a16="http://schemas.microsoft.com/office/drawing/2014/main" id="{5E125DF0-3F8B-1DAF-264B-7F8B2F6D3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9" y="697069"/>
            <a:ext cx="10853296" cy="34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777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449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923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7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369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5096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semplice</Template>
  <TotalTime>440</TotalTime>
  <Words>171</Words>
  <Application>Microsoft Office PowerPoint</Application>
  <PresentationFormat>Widescreen</PresentationFormat>
  <Paragraphs>58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Gill Sans SemiBold</vt:lpstr>
      <vt:lpstr>Times New Roman</vt:lpstr>
      <vt:lpstr>Tema di Office</vt:lpstr>
      <vt:lpstr>AES_Project_2021_2022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AES_Project_2021_2022</dc:title>
  <dc:creator>Davide Marco Crespi</dc:creator>
  <cp:lastModifiedBy>Davide Marco Crespi</cp:lastModifiedBy>
  <cp:revision>5</cp:revision>
  <dcterms:created xsi:type="dcterms:W3CDTF">2022-05-30T06:53:00Z</dcterms:created>
  <dcterms:modified xsi:type="dcterms:W3CDTF">2022-06-10T13:04:45Z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