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3" r:id="rId7"/>
    <p:sldId id="272" r:id="rId8"/>
    <p:sldId id="271" r:id="rId9"/>
    <p:sldId id="274" r:id="rId10"/>
    <p:sldId id="270" r:id="rId11"/>
    <p:sldId id="275" r:id="rId12"/>
    <p:sldId id="276" r:id="rId13"/>
    <p:sldId id="280" r:id="rId14"/>
    <p:sldId id="279" r:id="rId15"/>
    <p:sldId id="281" r:id="rId16"/>
    <p:sldId id="278" r:id="rId17"/>
    <p:sldId id="277" r:id="rId18"/>
    <p:sldId id="282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31/05/2022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31/05/2022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56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612058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Firetto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06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889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8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1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65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B1EFABE-D8A3-3160-5E5E-8734D8FC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3" y="720884"/>
            <a:ext cx="10541734" cy="37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5" name="Immagine 4" descr="Immagine che contiene testo, cielo, luce&#10;&#10;Descrizione generata automaticamente">
            <a:extLst>
              <a:ext uri="{FF2B5EF4-FFF2-40B4-BE49-F238E27FC236}">
                <a16:creationId xmlns:a16="http://schemas.microsoft.com/office/drawing/2014/main" id="{5E125DF0-3F8B-1DAF-264B-7F8B2F6D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9" y="697069"/>
            <a:ext cx="10853296" cy="3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777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44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5" name="Immagine 4" descr="Immagine che contiene testo, cielo, luce, screenshot&#10;&#10;Descrizione generata automaticamente">
            <a:extLst>
              <a:ext uri="{FF2B5EF4-FFF2-40B4-BE49-F238E27FC236}">
                <a16:creationId xmlns:a16="http://schemas.microsoft.com/office/drawing/2014/main" id="{9CDAC7F5-180C-F063-2350-CF040736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725648"/>
            <a:ext cx="11049000" cy="36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6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82</TotalTime>
  <Words>113</Words>
  <Application>Microsoft Office PowerPoint</Application>
  <PresentationFormat>Widescreen</PresentationFormat>
  <Paragraphs>49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di Office</vt:lpstr>
      <vt:lpstr>AES_Project_2021_2022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Alessandro Firetto</cp:lastModifiedBy>
  <cp:revision>4</cp:revision>
  <dcterms:created xsi:type="dcterms:W3CDTF">2022-05-30T06:53:00Z</dcterms:created>
  <dcterms:modified xsi:type="dcterms:W3CDTF">2022-05-31T08:00:44Z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