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V++hMKseQWfytY63H4TYg9mF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FE2-3732-40EC-89C5-FD390CBB239C}" v="3" dt="2023-04-19T13:43:4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rchetti" userId="291975a6-52d4-44d6-83c4-62271c88eb97" providerId="ADAL" clId="{50221FE2-3732-40EC-89C5-FD390CBB239C}"/>
    <pc:docChg chg="undo custSel delSld modSld">
      <pc:chgData name="Andrea Archetti" userId="291975a6-52d4-44d6-83c4-62271c88eb97" providerId="ADAL" clId="{50221FE2-3732-40EC-89C5-FD390CBB239C}" dt="2023-04-19T13:43:47.562" v="11"/>
      <pc:docMkLst>
        <pc:docMk/>
      </pc:docMkLst>
      <pc:sldChg chg="del">
        <pc:chgData name="Andrea Archetti" userId="291975a6-52d4-44d6-83c4-62271c88eb97" providerId="ADAL" clId="{50221FE2-3732-40EC-89C5-FD390CBB239C}" dt="2023-04-19T13:41:08.323" v="1" actId="47"/>
        <pc:sldMkLst>
          <pc:docMk/>
          <pc:sldMk cId="0" sldId="260"/>
        </pc:sldMkLst>
      </pc:sldChg>
      <pc:sldChg chg="del">
        <pc:chgData name="Andrea Archetti" userId="291975a6-52d4-44d6-83c4-62271c88eb97" providerId="ADAL" clId="{50221FE2-3732-40EC-89C5-FD390CBB239C}" dt="2023-04-19T13:40:03.246" v="0" actId="47"/>
        <pc:sldMkLst>
          <pc:docMk/>
          <pc:sldMk cId="0" sldId="265"/>
        </pc:sldMkLst>
      </pc:sldChg>
      <pc:sldChg chg="addSp delSp modSp mod">
        <pc:chgData name="Andrea Archetti" userId="291975a6-52d4-44d6-83c4-62271c88eb97" providerId="ADAL" clId="{50221FE2-3732-40EC-89C5-FD390CBB239C}" dt="2023-04-19T13:43:47.562" v="11"/>
        <pc:sldMkLst>
          <pc:docMk/>
          <pc:sldMk cId="0" sldId="266"/>
        </pc:sldMkLst>
        <pc:grpChg chg="mod">
          <ac:chgData name="Andrea Archetti" userId="291975a6-52d4-44d6-83c4-62271c88eb97" providerId="ADAL" clId="{50221FE2-3732-40EC-89C5-FD390CBB239C}" dt="2023-04-19T13:43:44.286" v="7"/>
          <ac:grpSpMkLst>
            <pc:docMk/>
            <pc:sldMk cId="0" sldId="266"/>
            <ac:grpSpMk id="4" creationId="{8E9CEFC0-81EC-2195-D6DE-5EC6B7FBD327}"/>
          </ac:grpSpMkLst>
        </pc:grpChg>
        <pc:grpChg chg="mod">
          <ac:chgData name="Andrea Archetti" userId="291975a6-52d4-44d6-83c4-62271c88eb97" providerId="ADAL" clId="{50221FE2-3732-40EC-89C5-FD390CBB239C}" dt="2023-04-19T13:43:47.562" v="11"/>
          <ac:grpSpMkLst>
            <pc:docMk/>
            <pc:sldMk cId="0" sldId="266"/>
            <ac:grpSpMk id="7" creationId="{82FF2003-D20A-DEA5-C86D-36D5B21A761D}"/>
          </ac:grpSpMkLst>
        </pc:grpChg>
        <pc:picChg chg="mod">
          <ac:chgData name="Andrea Archetti" userId="291975a6-52d4-44d6-83c4-62271c88eb97" providerId="ADAL" clId="{50221FE2-3732-40EC-89C5-FD390CBB239C}" dt="2023-04-19T13:43:21.425" v="2" actId="1076"/>
          <ac:picMkLst>
            <pc:docMk/>
            <pc:sldMk cId="0" sldId="266"/>
            <ac:picMk id="169" creationId="{00000000-0000-0000-0000-000000000000}"/>
          </ac:picMkLst>
        </pc:picChg>
        <pc:inkChg chg="add del mod">
          <ac:chgData name="Andrea Archetti" userId="291975a6-52d4-44d6-83c4-62271c88eb97" providerId="ADAL" clId="{50221FE2-3732-40EC-89C5-FD390CBB239C}" dt="2023-04-19T13:43:44.627" v="8" actId="9405"/>
          <ac:inkMkLst>
            <pc:docMk/>
            <pc:sldMk cId="0" sldId="266"/>
            <ac:inkMk id="2" creationId="{10CC36BE-11DA-6997-4DF5-EA3CFBDD26BF}"/>
          </ac:inkMkLst>
        </pc:inkChg>
        <pc:inkChg chg="add del mod">
          <ac:chgData name="Andrea Archetti" userId="291975a6-52d4-44d6-83c4-62271c88eb97" providerId="ADAL" clId="{50221FE2-3732-40EC-89C5-FD390CBB239C}" dt="2023-04-19T13:43:44.286" v="7"/>
          <ac:inkMkLst>
            <pc:docMk/>
            <pc:sldMk cId="0" sldId="266"/>
            <ac:inkMk id="3" creationId="{DD4197E3-03C2-163A-CDFB-30FE5AD7441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5" creationId="{8097B1BA-EF7A-5FE3-F5A3-353B63ED0F5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6" creationId="{8D2BB45D-1246-593D-32CF-1E5BF6FFC1C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3:43:4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24575,'1'-6'0,"0"0"0,0 0 0,0 0 0,1 0 0,-1 0 0,1 1 0,1-1 0,-1 0 0,1 1 0,0 0 0,0-1 0,1 1 0,-1 1 0,1-1 0,0 0 0,8-6 0,6-4 0,0 0 0,1 2 0,21-12 0,-29 19 0,0 1 0,0 0 0,0 1 0,0 0 0,1 1 0,-1 1 0,1-1 0,0 2 0,-1 0 0,1 0 0,0 1 0,0 0 0,0 1 0,14 3 0,-16-2 0,-1 0 0,0 0 0,0 1 0,0 0 0,-1 1 0,1 0 0,-1 0 0,0 0 0,0 1 0,0 1 0,0-1 0,-1 1 0,0 1 0,0-1 0,-1 1 0,0 0 0,0 1 0,6 11 0,35 58 0,-30-51 0,-1 0 0,-2 2 0,17 41 0,-26-49 0,0 0 0,-1 1 0,0 28 0,10 44 0,-8-65 0,0 0 0,-2 0 0,-1 0 0,0 43 0,-4-57 0,0 0 0,0 0 0,-2 0 0,0 0 0,0-1 0,-1 1 0,-1-1 0,0 0 0,-1 0 0,0 0 0,-9 11 0,8-15 0,0 0 0,-1-1 0,-1 0 0,-15 11 0,-22 23 0,-90 96 0,96-99 0,34-34 0,-1 1 0,1 0 0,0 0 0,0 1 0,0-1 0,1 1 0,-7 12 0,2 5 0,1 0 0,0 1 0,2 1 0,1-1 0,1 1 0,1 0 0,2 0 0,0 1 0,2-1 0,0 0 0,6 34 0,-4-45 20,1 0 0,0 0 0,1 0 0,1-1 0,6 16 0,-8-24-134,0 1 0,0-1-1,1 0 1,0 0 0,0 0 0,0-1-1,1 1 1,-1-1 0,1 0 0,1 0-1,-1-1 1,11 7 0,7 0-6712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3:43:4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42 311 24575,'0'-12'0,"0"1"0,0-1 0,1 0 0,1 1 0,0-1 0,1 1 0,0-1 0,1 1 0,0 0 0,0 0 0,1 1 0,1-1 0,0 1 0,0 0 0,1 1 0,0 0 0,1 0 0,0 0 0,0 1 0,1 0 0,14-10 0,-7 7 0,1 0 0,0 1 0,0 0 0,1 2 0,30-11 0,-44 18 0,0 0 0,-1 0 0,1 1 0,0-1 0,0 1 0,0 0 0,-1 0 0,1 0 0,0 1 0,0-1 0,-1 1 0,1 0 0,0 0 0,-1 0 0,5 2 0,-5 0 0,0-1 0,0 0 0,0 1 0,0 0 0,-1-1 0,1 1 0,-1 0 0,0 1 0,0-1 0,0 0 0,0 0 0,0 1 0,-1-1 0,1 1 0,-1 0 0,0-1 0,0 1 0,0 5 0,1 3 0,-1 1 0,1-1 0,-2 1 0,0-1 0,-1 1 0,0-1 0,-1 0 0,-5 21 0,5-26 0,0-1 0,0 1 0,-1-1 0,0 1 0,0-1 0,-1 0 0,1 0 0,-1-1 0,-1 1 0,1-1 0,-1 0 0,0 0 0,0 0 0,0-1 0,-1 0 0,-11 7 0,-27 14 0,22-12 0,-44 19 0,60-30 0,1 0 0,0 0 0,-1-1 0,1 1 0,-1-1 0,0-1 0,1 1 0,-1-1 0,0 0 0,0 0 0,1-1 0,-1 1 0,-10-4 0,13 3 0,0-1 0,0 1 0,0-1 0,0 0 0,1 0 0,-1 0 0,1 0 0,-1-1 0,1 1 0,0-1 0,0 1 0,0-1 0,0 0 0,1 0 0,-1 0 0,1 0 0,-1 0 0,1 0 0,0 0 0,0 0 0,0 0 0,1-1 0,-1 1 0,1 0 0,0 0 0,0-1 0,0 1 0,0 0 0,1-1 0,-1 1 0,1 0 0,0 0 0,0-1 0,0 1 0,0 0 0,0 0 0,1 0 0,0 0 0,-1 1 0,1-1 0,0 0 0,0 1 0,0-1 0,1 1 0,-1 0 0,1-1 0,-1 1 0,1 1 0,5-4 0,-2 3 0,0 0 0,0 0 0,0 0 0,1 1 0,-1 0 0,1 0 0,-1 1 0,1 0 0,-1 0 0,1 0 0,-1 1 0,0 0 0,1 0 0,-1 1 0,0 0 0,1 0 0,-1 0 0,0 1 0,-1 0 0,7 3 0,-8-3 0,0-1 0,-1 1 0,1-1 0,-1 1 0,1 0 0,-1 0 0,0 1 0,0-1 0,0 0 0,0 1 0,-1 0 0,0 0 0,1 0 0,-1 0 0,-1 0 0,1 0 0,0 1 0,-1-1 0,0 0 0,0 1 0,-1-1 0,1 1 0,-1-1 0,0 1 0,0-1 0,0 1 0,-1-1 0,1 1 0,-3 7 0,1-8 0,-1 0 0,1 0 0,-1 0 0,1 0 0,-1 0 0,0 0 0,-1-1 0,1 1 0,-1-1 0,1 0 0,-1 0 0,0 0 0,0-1 0,0 0 0,0 1 0,-9 2 0,-1 1 0,-1-1 0,1-1 0,-1 0 0,-17 2 0,27-5 0,0-1 0,-1 0 0,1 0 0,-1 0 0,1 0 0,-1-1 0,1 0 0,0 0 0,0 0 0,-1-1 0,1 0 0,0 0 0,0 0 0,-8-6 0,11 6 0,-1 0 0,1 0 0,0 0 0,0 0 0,0 0 0,0 0 0,0-1 0,1 1 0,-1-1 0,1 1 0,-1-1 0,1 0 0,0 1 0,0-1 0,0 0 0,1 0 0,-1 0 0,0 0 0,1 0 0,0 0 0,0 0 0,0 0 0,0 0 0,0 0 0,1 0 0,0 0 0,-1 1 0,3-7 0,-1 6 0,-1-1 0,1 0 0,0 1 0,1-1 0,-1 1 0,0-1 0,1 1 0,0 0 0,0 0 0,0 0 0,0 1 0,1-1 0,-1 1 0,6-4 0,61-25 0,-35 16 0,-8 3-1365,-3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1137a7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1137a7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137a726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137a726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1137a726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Equations of motion</a:t>
            </a:r>
            <a:endParaRPr/>
          </a:p>
        </p:txBody>
      </p:sp>
      <p:sp>
        <p:nvSpPr>
          <p:cNvPr id="85" name="Google Shape;85;g231137a726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Energy approach using Euler-Lagrange equations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g231137a72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2498125"/>
            <a:ext cx="2342175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31137a726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288" y="2541803"/>
            <a:ext cx="1264702" cy="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31137a726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598800"/>
            <a:ext cx="1504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31137a7264_0_0"/>
          <p:cNvSpPr/>
          <p:nvPr/>
        </p:nvSpPr>
        <p:spPr>
          <a:xfrm>
            <a:off x="8310025" y="266192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g231137a726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7822" y="4789981"/>
            <a:ext cx="2465599" cy="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31137a7264_0_0"/>
          <p:cNvSpPr/>
          <p:nvPr/>
        </p:nvSpPr>
        <p:spPr>
          <a:xfrm>
            <a:off x="2930250" y="4953763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g231137a726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588" y="2498130"/>
            <a:ext cx="1848848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31137a726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650" y="2397438"/>
            <a:ext cx="26289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31137a7264_0_0"/>
          <p:cNvSpPr txBox="1"/>
          <p:nvPr/>
        </p:nvSpPr>
        <p:spPr>
          <a:xfrm>
            <a:off x="934275" y="3856525"/>
            <a:ext cx="346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the motor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31137a7264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54650" y="47082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1137a7264_0_0"/>
          <p:cNvSpPr/>
          <p:nvPr/>
        </p:nvSpPr>
        <p:spPr>
          <a:xfrm>
            <a:off x="6995938" y="495377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31137a7264_0_0"/>
          <p:cNvSpPr/>
          <p:nvPr/>
        </p:nvSpPr>
        <p:spPr>
          <a:xfrm rot="5400000">
            <a:off x="9910600" y="3817350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Results- Timeseries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887" y="1319241"/>
            <a:ext cx="8702226" cy="50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 – L1 norm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66460"/>
            <a:ext cx="7525800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60" y="1573693"/>
            <a:ext cx="4987822" cy="442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2309" y="1573693"/>
            <a:ext cx="5932531" cy="442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 non lin vs lin model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701" y="1880818"/>
            <a:ext cx="4808722" cy="439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600" y="1880818"/>
            <a:ext cx="5123200" cy="439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Reasons for Linearization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251" y="2147501"/>
            <a:ext cx="5776725" cy="2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75" y="1558576"/>
            <a:ext cx="1514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00" y="2252224"/>
            <a:ext cx="4734349" cy="267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 non linear vs linear model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384" y="1690688"/>
            <a:ext cx="5257800" cy="422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817" y="1690688"/>
            <a:ext cx="5334781" cy="422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State-space representation</a:t>
            </a:r>
            <a:endParaRPr/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3625" y="6706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5435550" y="1803300"/>
            <a:ext cx="18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487463" y="4035825"/>
            <a:ext cx="15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075" y="2285188"/>
            <a:ext cx="79629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488" y="4498188"/>
            <a:ext cx="9572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8875" y="4020438"/>
            <a:ext cx="9429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29" y="1690688"/>
            <a:ext cx="10869542" cy="420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679" y="437696"/>
            <a:ext cx="5747721" cy="5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414" y="776542"/>
            <a:ext cx="7024386" cy="530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4969" y="2109335"/>
            <a:ext cx="3734321" cy="32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371" y="2549431"/>
            <a:ext cx="3808662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137a7264_2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obtained model</a:t>
            </a:r>
            <a:endParaRPr/>
          </a:p>
        </p:txBody>
      </p:sp>
      <p:pic>
        <p:nvPicPr>
          <p:cNvPr id="166" name="Google Shape;166;g231137a7264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03553"/>
            <a:ext cx="4881325" cy="1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31137a7264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50" y="167550"/>
            <a:ext cx="4482359" cy="3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31137a7264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750" y="3591350"/>
            <a:ext cx="4482350" cy="31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31137a7264_2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5724300"/>
            <a:ext cx="2014450" cy="98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82FF2003-D20A-DEA5-C86D-36D5B21A761D}"/>
              </a:ext>
            </a:extLst>
          </p:cNvPr>
          <p:cNvGrpSpPr/>
          <p:nvPr/>
        </p:nvGrpSpPr>
        <p:grpSpPr>
          <a:xfrm>
            <a:off x="1913095" y="5117926"/>
            <a:ext cx="240840" cy="860400"/>
            <a:chOff x="1913095" y="5117926"/>
            <a:chExt cx="240840" cy="86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8097B1BA-EF7A-5FE3-F5A3-353B63ED0F51}"/>
                    </a:ext>
                  </a:extLst>
                </p14:cNvPr>
                <p14:cNvContentPartPr/>
                <p14:nvPr/>
              </p14:nvContentPartPr>
              <p14:xfrm>
                <a:off x="1913095" y="5117926"/>
                <a:ext cx="239400" cy="63468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8097B1BA-EF7A-5FE3-F5A3-353B63ED0F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4095" y="5109286"/>
                  <a:ext cx="2570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8D2BB45D-1246-593D-32CF-1E5BF6FFC1C4}"/>
                    </a:ext>
                  </a:extLst>
                </p14:cNvPr>
                <p14:cNvContentPartPr/>
                <p14:nvPr/>
              </p14:nvContentPartPr>
              <p14:xfrm>
                <a:off x="2010295" y="5810206"/>
                <a:ext cx="143640" cy="16812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8D2BB45D-1246-593D-32CF-1E5BF6FFC1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01655" y="5801566"/>
                  <a:ext cx="161280" cy="185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Equations of motion</vt:lpstr>
      <vt:lpstr>Reasons for Linearization</vt:lpstr>
      <vt:lpstr>Comparison non linear vs linear model</vt:lpstr>
      <vt:lpstr>State-space representation</vt:lpstr>
      <vt:lpstr>Optimization</vt:lpstr>
      <vt:lpstr>Optimization</vt:lpstr>
      <vt:lpstr>Optimization</vt:lpstr>
      <vt:lpstr>Optimization</vt:lpstr>
      <vt:lpstr>The obtained model</vt:lpstr>
      <vt:lpstr>Optimization Results- Timeseries</vt:lpstr>
      <vt:lpstr>Optimization Results – L1 norm</vt:lpstr>
      <vt:lpstr>Optimization Results</vt:lpstr>
      <vt:lpstr>Comparison non lin vs lin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of motion</dc:title>
  <dc:creator>Andrea Archetti</dc:creator>
  <cp:lastModifiedBy>Andrea Archetti</cp:lastModifiedBy>
  <cp:revision>1</cp:revision>
  <dcterms:created xsi:type="dcterms:W3CDTF">2023-04-18T16:16:25Z</dcterms:created>
  <dcterms:modified xsi:type="dcterms:W3CDTF">2023-04-19T13:43:49Z</dcterms:modified>
</cp:coreProperties>
</file>