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8" dt="2023-04-18T16:43:1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custSel addSld delSld modSld sldOrd">
      <pc:chgData name="Andrea Archetti" userId="291975a6-52d4-44d6-83c4-62271c88eb97" providerId="ADAL" clId="{50221FE2-3732-40EC-89C5-FD390CBB239C}" dt="2023-04-18T17:30:28.752" v="152"/>
      <pc:docMkLst>
        <pc:docMk/>
      </pc:docMkLst>
      <pc:sldChg chg="addSp modSp del mod ord">
        <pc:chgData name="Andrea Archetti" userId="291975a6-52d4-44d6-83c4-62271c88eb97" providerId="ADAL" clId="{50221FE2-3732-40EC-89C5-FD390CBB239C}" dt="2023-04-18T16:42:48.015" v="139" actId="47"/>
        <pc:sldMkLst>
          <pc:docMk/>
          <pc:sldMk cId="2668064557" sldId="256"/>
        </pc:sldMkLst>
        <pc:spChg chg="add mod">
          <ac:chgData name="Andrea Archetti" userId="291975a6-52d4-44d6-83c4-62271c88eb97" providerId="ADAL" clId="{50221FE2-3732-40EC-89C5-FD390CBB239C}" dt="2023-04-18T16:22:59.015" v="10" actId="1076"/>
          <ac:spMkLst>
            <pc:docMk/>
            <pc:sldMk cId="2668064557" sldId="256"/>
            <ac:spMk id="8" creationId="{20B56224-C8A2-F40B-D3FB-451F5BBFC2F3}"/>
          </ac:spMkLst>
        </pc:spChg>
        <pc:spChg chg="add mod">
          <ac:chgData name="Andrea Archetti" userId="291975a6-52d4-44d6-83c4-62271c88eb97" providerId="ADAL" clId="{50221FE2-3732-40EC-89C5-FD390CBB239C}" dt="2023-04-18T16:24:27.178" v="24" actId="1076"/>
          <ac:spMkLst>
            <pc:docMk/>
            <pc:sldMk cId="2668064557" sldId="256"/>
            <ac:spMk id="11" creationId="{3D448B0B-C101-57BB-9D24-787E6554806D}"/>
          </ac:spMkLst>
        </pc:spChg>
        <pc:picChg chg="mod">
          <ac:chgData name="Andrea Archetti" userId="291975a6-52d4-44d6-83c4-62271c88eb97" providerId="ADAL" clId="{50221FE2-3732-40EC-89C5-FD390CBB239C}" dt="2023-04-18T16:22:59.974" v="11" actId="1076"/>
          <ac:picMkLst>
            <pc:docMk/>
            <pc:sldMk cId="2668064557" sldId="256"/>
            <ac:picMk id="7" creationId="{77B0627C-D75E-E818-0D8C-03C9F56A9A65}"/>
          </ac:picMkLst>
        </pc:picChg>
        <pc:picChg chg="add mod">
          <ac:chgData name="Andrea Archetti" userId="291975a6-52d4-44d6-83c4-62271c88eb97" providerId="ADAL" clId="{50221FE2-3732-40EC-89C5-FD390CBB239C}" dt="2023-04-18T16:23:08.225" v="14" actId="1076"/>
          <ac:picMkLst>
            <pc:docMk/>
            <pc:sldMk cId="2668064557" sldId="256"/>
            <ac:picMk id="10" creationId="{D8DE087B-530A-438B-AEFC-5E215C5A7CFD}"/>
          </ac:picMkLst>
        </pc:picChg>
      </pc:sldChg>
      <pc:sldChg chg="addSp delSp modSp new del mod ord">
        <pc:chgData name="Andrea Archetti" userId="291975a6-52d4-44d6-83c4-62271c88eb97" providerId="ADAL" clId="{50221FE2-3732-40EC-89C5-FD390CBB239C}" dt="2023-04-18T16:43:19.065" v="149" actId="47"/>
        <pc:sldMkLst>
          <pc:docMk/>
          <pc:sldMk cId="3533636539" sldId="257"/>
        </pc:sldMkLst>
        <pc:spChg chg="del">
          <ac:chgData name="Andrea Archetti" userId="291975a6-52d4-44d6-83c4-62271c88eb97" providerId="ADAL" clId="{50221FE2-3732-40EC-89C5-FD390CBB239C}" dt="2023-04-18T16:26:09.178" v="64" actId="478"/>
          <ac:spMkLst>
            <pc:docMk/>
            <pc:sldMk cId="3533636539" sldId="257"/>
            <ac:spMk id="2" creationId="{012EEB42-533F-443B-7083-5184E867308D}"/>
          </ac:spMkLst>
        </pc:spChg>
        <pc:spChg chg="del">
          <ac:chgData name="Andrea Archetti" userId="291975a6-52d4-44d6-83c4-62271c88eb97" providerId="ADAL" clId="{50221FE2-3732-40EC-89C5-FD390CBB239C}" dt="2023-04-18T16:26:10.682" v="65" actId="478"/>
          <ac:spMkLst>
            <pc:docMk/>
            <pc:sldMk cId="3533636539" sldId="257"/>
            <ac:spMk id="3" creationId="{07625C95-4104-09E6-9791-F91958C5120E}"/>
          </ac:spMkLst>
        </pc:spChg>
        <pc:spChg chg="add mod">
          <ac:chgData name="Andrea Archetti" userId="291975a6-52d4-44d6-83c4-62271c88eb97" providerId="ADAL" clId="{50221FE2-3732-40EC-89C5-FD390CBB239C}" dt="2023-04-18T16:26:23.106" v="84" actId="20577"/>
          <ac:spMkLst>
            <pc:docMk/>
            <pc:sldMk cId="3533636539" sldId="257"/>
            <ac:spMk id="4" creationId="{826D9B36-3974-5A9F-638C-D4A368FCF018}"/>
          </ac:spMkLst>
        </pc:spChg>
        <pc:spChg chg="add del">
          <ac:chgData name="Andrea Archetti" userId="291975a6-52d4-44d6-83c4-62271c88eb97" providerId="ADAL" clId="{50221FE2-3732-40EC-89C5-FD390CBB239C}" dt="2023-04-18T16:26:27.186" v="86" actId="478"/>
          <ac:spMkLst>
            <pc:docMk/>
            <pc:sldMk cId="3533636539" sldId="257"/>
            <ac:spMk id="6" creationId="{EBDEC0C6-500B-E8E9-7B27-A2706AAF11F8}"/>
          </ac:spMkLst>
        </pc:spChg>
        <pc:picChg chg="add mod">
          <ac:chgData name="Andrea Archetti" userId="291975a6-52d4-44d6-83c4-62271c88eb97" providerId="ADAL" clId="{50221FE2-3732-40EC-89C5-FD390CBB239C}" dt="2023-04-18T16:26:59.576" v="93" actId="1076"/>
          <ac:picMkLst>
            <pc:docMk/>
            <pc:sldMk cId="3533636539" sldId="257"/>
            <ac:picMk id="8" creationId="{D31772A4-5CE6-4165-0033-19BCB48BB81A}"/>
          </ac:picMkLst>
        </pc:picChg>
        <pc:picChg chg="add mod modCrop">
          <ac:chgData name="Andrea Archetti" userId="291975a6-52d4-44d6-83c4-62271c88eb97" providerId="ADAL" clId="{50221FE2-3732-40EC-89C5-FD390CBB239C}" dt="2023-04-18T16:27:07.585" v="94" actId="732"/>
          <ac:picMkLst>
            <pc:docMk/>
            <pc:sldMk cId="3533636539" sldId="257"/>
            <ac:picMk id="10" creationId="{B3E48813-6E90-DB44-6908-8A79B6ED5BC7}"/>
          </ac:picMkLst>
        </pc:picChg>
      </pc:sldChg>
      <pc:sldChg chg="addSp delSp modSp new del mod setBg">
        <pc:chgData name="Andrea Archetti" userId="291975a6-52d4-44d6-83c4-62271c88eb97" providerId="ADAL" clId="{50221FE2-3732-40EC-89C5-FD390CBB239C}" dt="2023-04-18T16:26:05.531" v="62" actId="2696"/>
        <pc:sldMkLst>
          <pc:docMk/>
          <pc:sldMk cId="3833949205" sldId="257"/>
        </pc:sldMkLst>
        <pc:spChg chg="del">
          <ac:chgData name="Andrea Archetti" userId="291975a6-52d4-44d6-83c4-62271c88eb97" providerId="ADAL" clId="{50221FE2-3732-40EC-89C5-FD390CBB239C}" dt="2023-04-18T16:24:52.314" v="26" actId="478"/>
          <ac:spMkLst>
            <pc:docMk/>
            <pc:sldMk cId="3833949205" sldId="257"/>
            <ac:spMk id="2" creationId="{4FA64DE1-41BD-732D-6E56-4A4816EC4485}"/>
          </ac:spMkLst>
        </pc:spChg>
        <pc:spChg chg="del">
          <ac:chgData name="Andrea Archetti" userId="291975a6-52d4-44d6-83c4-62271c88eb97" providerId="ADAL" clId="{50221FE2-3732-40EC-89C5-FD390CBB239C}" dt="2023-04-18T16:24:53.314" v="27" actId="478"/>
          <ac:spMkLst>
            <pc:docMk/>
            <pc:sldMk cId="3833949205" sldId="257"/>
            <ac:spMk id="3" creationId="{39B2F35D-E6B6-FA04-E6A6-AEFC14D99C3C}"/>
          </ac:spMkLst>
        </pc:spChg>
        <pc:spChg chg="add mod">
          <ac:chgData name="Andrea Archetti" userId="291975a6-52d4-44d6-83c4-62271c88eb97" providerId="ADAL" clId="{50221FE2-3732-40EC-89C5-FD390CBB239C}" dt="2023-04-18T16:26:00.103" v="61" actId="21"/>
          <ac:spMkLst>
            <pc:docMk/>
            <pc:sldMk cId="3833949205" sldId="257"/>
            <ac:spMk id="6" creationId="{63854DB3-7D7F-D02B-18F2-307D9007F1BE}"/>
          </ac:spMkLst>
        </pc:spChg>
        <pc:spChg chg="add">
          <ac:chgData name="Andrea Archetti" userId="291975a6-52d4-44d6-83c4-62271c88eb97" providerId="ADAL" clId="{50221FE2-3732-40EC-89C5-FD390CBB239C}" dt="2023-04-18T16:25:53.055" v="58" actId="26606"/>
          <ac:spMkLst>
            <pc:docMk/>
            <pc:sldMk cId="3833949205" sldId="257"/>
            <ac:spMk id="13" creationId="{665DBBEF-238B-476B-96AB-8AAC3224ECEA}"/>
          </ac:spMkLst>
        </pc:spChg>
        <pc:spChg chg="add">
          <ac:chgData name="Andrea Archetti" userId="291975a6-52d4-44d6-83c4-62271c88eb97" providerId="ADAL" clId="{50221FE2-3732-40EC-89C5-FD390CBB239C}" dt="2023-04-18T16:25:53.055" v="58" actId="26606"/>
          <ac:spMkLst>
            <pc:docMk/>
            <pc:sldMk cId="3833949205" sldId="257"/>
            <ac:spMk id="15" creationId="{3FCFB1DE-0B7E-48CC-BA90-B2AB0889F9D6}"/>
          </ac:spMkLst>
        </pc:spChg>
        <pc:picChg chg="add del mod">
          <ac:chgData name="Andrea Archetti" userId="291975a6-52d4-44d6-83c4-62271c88eb97" providerId="ADAL" clId="{50221FE2-3732-40EC-89C5-FD390CBB239C}" dt="2023-04-18T16:25:45.529" v="55" actId="478"/>
          <ac:picMkLst>
            <pc:docMk/>
            <pc:sldMk cId="3833949205" sldId="257"/>
            <ac:picMk id="5" creationId="{E95F22C7-D0D6-4C53-BE82-179085E226CA}"/>
          </ac:picMkLst>
        </pc:picChg>
        <pc:picChg chg="add mod">
          <ac:chgData name="Andrea Archetti" userId="291975a6-52d4-44d6-83c4-62271c88eb97" providerId="ADAL" clId="{50221FE2-3732-40EC-89C5-FD390CBB239C}" dt="2023-04-18T16:25:57.177" v="60" actId="962"/>
          <ac:picMkLst>
            <pc:docMk/>
            <pc:sldMk cId="3833949205" sldId="257"/>
            <ac:picMk id="8" creationId="{493B3BD2-3850-9AD0-FA5A-CD27DF5D5836}"/>
          </ac:picMkLst>
        </pc:picChg>
      </pc:sldChg>
      <pc:sldChg chg="addSp delSp modSp new mod">
        <pc:chgData name="Andrea Archetti" userId="291975a6-52d4-44d6-83c4-62271c88eb97" providerId="ADAL" clId="{50221FE2-3732-40EC-89C5-FD390CBB239C}" dt="2023-04-18T16:36:39.818" v="129" actId="1076"/>
        <pc:sldMkLst>
          <pc:docMk/>
          <pc:sldMk cId="315832427" sldId="258"/>
        </pc:sldMkLst>
        <pc:spChg chg="mod">
          <ac:chgData name="Andrea Archetti" userId="291975a6-52d4-44d6-83c4-62271c88eb97" providerId="ADAL" clId="{50221FE2-3732-40EC-89C5-FD390CBB239C}" dt="2023-04-18T16:33:14.828" v="109" actId="27636"/>
          <ac:spMkLst>
            <pc:docMk/>
            <pc:sldMk cId="315832427" sldId="258"/>
            <ac:spMk id="2" creationId="{08A2CC2B-1E5C-ED7F-7D0E-1FE91FC4788D}"/>
          </ac:spMkLst>
        </pc:spChg>
        <pc:spChg chg="del mod">
          <ac:chgData name="Andrea Archetti" userId="291975a6-52d4-44d6-83c4-62271c88eb97" providerId="ADAL" clId="{50221FE2-3732-40EC-89C5-FD390CBB239C}" dt="2023-04-18T16:36:24.121" v="124" actId="478"/>
          <ac:spMkLst>
            <pc:docMk/>
            <pc:sldMk cId="315832427" sldId="258"/>
            <ac:spMk id="3" creationId="{205A8FC4-2912-A821-428E-8842FF58B42D}"/>
          </ac:spMkLst>
        </pc:spChg>
        <pc:spChg chg="add mod">
          <ac:chgData name="Andrea Archetti" userId="291975a6-52d4-44d6-83c4-62271c88eb97" providerId="ADAL" clId="{50221FE2-3732-40EC-89C5-FD390CBB239C}" dt="2023-04-18T16:36:39.818" v="129" actId="1076"/>
          <ac:spMkLst>
            <pc:docMk/>
            <pc:sldMk cId="315832427" sldId="258"/>
            <ac:spMk id="9" creationId="{3C5364C0-3278-A6D6-D7D2-82081758082F}"/>
          </ac:spMkLst>
        </pc:spChg>
        <pc:spChg chg="add mod">
          <ac:chgData name="Andrea Archetti" userId="291975a6-52d4-44d6-83c4-62271c88eb97" providerId="ADAL" clId="{50221FE2-3732-40EC-89C5-FD390CBB239C}" dt="2023-04-18T16:36:39.818" v="129" actId="1076"/>
          <ac:spMkLst>
            <pc:docMk/>
            <pc:sldMk cId="315832427" sldId="258"/>
            <ac:spMk id="11" creationId="{1C48F013-2789-65E8-445F-1F9A3ECFCC0F}"/>
          </ac:spMkLst>
        </pc:sp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4" creationId="{1DD6F8C1-0B25-3D08-5759-7D1C24318414}"/>
          </ac:picMkLst>
        </pc:pic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5" creationId="{9AC811BE-9B10-E856-D48A-24BDDCEFA449}"/>
          </ac:picMkLst>
        </pc:picChg>
        <pc:picChg chg="add del mod">
          <ac:chgData name="Andrea Archetti" userId="291975a6-52d4-44d6-83c4-62271c88eb97" providerId="ADAL" clId="{50221FE2-3732-40EC-89C5-FD390CBB239C}" dt="2023-04-18T16:36:36.969" v="127" actId="478"/>
          <ac:picMkLst>
            <pc:docMk/>
            <pc:sldMk cId="315832427" sldId="258"/>
            <ac:picMk id="6" creationId="{5640EC1B-2F91-974E-702B-2571247CD1C9}"/>
          </ac:picMkLst>
        </pc:picChg>
        <pc:picChg chg="add mod">
          <ac:chgData name="Andrea Archetti" userId="291975a6-52d4-44d6-83c4-62271c88eb97" providerId="ADAL" clId="{50221FE2-3732-40EC-89C5-FD390CBB239C}" dt="2023-04-18T16:36:39.818" v="129" actId="1076"/>
          <ac:picMkLst>
            <pc:docMk/>
            <pc:sldMk cId="315832427" sldId="258"/>
            <ac:picMk id="7" creationId="{503330C9-F8C3-CB4C-410B-2EC8A381ED1D}"/>
          </ac:picMkLst>
        </pc:picChg>
        <pc:picChg chg="add mod">
          <ac:chgData name="Andrea Archetti" userId="291975a6-52d4-44d6-83c4-62271c88eb97" providerId="ADAL" clId="{50221FE2-3732-40EC-89C5-FD390CBB239C}" dt="2023-04-18T16:36:39.818" v="129" actId="1076"/>
          <ac:picMkLst>
            <pc:docMk/>
            <pc:sldMk cId="315832427" sldId="258"/>
            <ac:picMk id="8" creationId="{8C66EAC3-EAE8-D6D3-23B6-FDDEACE4DF4D}"/>
          </ac:picMkLst>
        </pc:picChg>
        <pc:picChg chg="add mod">
          <ac:chgData name="Andrea Archetti" userId="291975a6-52d4-44d6-83c4-62271c88eb97" providerId="ADAL" clId="{50221FE2-3732-40EC-89C5-FD390CBB239C}" dt="2023-04-18T16:36:39.818" v="129" actId="1076"/>
          <ac:picMkLst>
            <pc:docMk/>
            <pc:sldMk cId="315832427" sldId="258"/>
            <ac:picMk id="10" creationId="{D4FADD25-18F9-47F3-B1E7-947D62D5B766}"/>
          </ac:picMkLst>
        </pc:picChg>
      </pc:sldChg>
      <pc:sldChg chg="addSp delSp modSp new mod ord">
        <pc:chgData name="Andrea Archetti" userId="291975a6-52d4-44d6-83c4-62271c88eb97" providerId="ADAL" clId="{50221FE2-3732-40EC-89C5-FD390CBB239C}" dt="2023-04-18T16:43:31.632" v="151"/>
        <pc:sldMkLst>
          <pc:docMk/>
          <pc:sldMk cId="3896038605" sldId="259"/>
        </pc:sldMkLst>
        <pc:spChg chg="mod">
          <ac:chgData name="Andrea Archetti" userId="291975a6-52d4-44d6-83c4-62271c88eb97" providerId="ADAL" clId="{50221FE2-3732-40EC-89C5-FD390CBB239C}" dt="2023-04-18T16:33:19.198" v="113" actId="27636"/>
          <ac:spMkLst>
            <pc:docMk/>
            <pc:sldMk cId="3896038605" sldId="259"/>
            <ac:spMk id="2" creationId="{EC93A25C-7D36-E5A9-45A2-4EE597110AE1}"/>
          </ac:spMkLst>
        </pc:spChg>
        <pc:spChg chg="del">
          <ac:chgData name="Andrea Archetti" userId="291975a6-52d4-44d6-83c4-62271c88eb97" providerId="ADAL" clId="{50221FE2-3732-40EC-89C5-FD390CBB239C}" dt="2023-04-18T16:39:48.097" v="130" actId="478"/>
          <ac:spMkLst>
            <pc:docMk/>
            <pc:sldMk cId="3896038605" sldId="259"/>
            <ac:spMk id="3" creationId="{6BC2361E-259A-5A09-B805-D9C8F711D7AB}"/>
          </ac:spMkLst>
        </pc:spChg>
        <pc:picChg chg="add mod">
          <ac:chgData name="Andrea Archetti" userId="291975a6-52d4-44d6-83c4-62271c88eb97" providerId="ADAL" clId="{50221FE2-3732-40EC-89C5-FD390CBB239C}" dt="2023-04-18T16:40:21.320" v="138" actId="1076"/>
          <ac:picMkLst>
            <pc:docMk/>
            <pc:sldMk cId="3896038605" sldId="259"/>
            <ac:picMk id="5" creationId="{7709C102-F671-7413-5E2E-7EC92AD76643}"/>
          </ac:picMkLst>
        </pc:picChg>
        <pc:picChg chg="add mod">
          <ac:chgData name="Andrea Archetti" userId="291975a6-52d4-44d6-83c4-62271c88eb97" providerId="ADAL" clId="{50221FE2-3732-40EC-89C5-FD390CBB239C}" dt="2023-04-18T16:40:19.959" v="137" actId="1076"/>
          <ac:picMkLst>
            <pc:docMk/>
            <pc:sldMk cId="3896038605" sldId="259"/>
            <ac:picMk id="7" creationId="{7DBDFC85-0FC8-5687-5F42-1EE276099B53}"/>
          </ac:picMkLst>
        </pc:picChg>
      </pc:sldChg>
      <pc:sldChg chg="modSp new mod">
        <pc:chgData name="Andrea Archetti" userId="291975a6-52d4-44d6-83c4-62271c88eb97" providerId="ADAL" clId="{50221FE2-3732-40EC-89C5-FD390CBB239C}" dt="2023-04-18T16:33:24.291" v="118" actId="27636"/>
        <pc:sldMkLst>
          <pc:docMk/>
          <pc:sldMk cId="2661837193" sldId="260"/>
        </pc:sldMkLst>
        <pc:spChg chg="mod">
          <ac:chgData name="Andrea Archetti" userId="291975a6-52d4-44d6-83c4-62271c88eb97" providerId="ADAL" clId="{50221FE2-3732-40EC-89C5-FD390CBB239C}" dt="2023-04-18T16:33:24.291" v="118" actId="27636"/>
          <ac:spMkLst>
            <pc:docMk/>
            <pc:sldMk cId="2661837193" sldId="260"/>
            <ac:spMk id="2" creationId="{45778166-596D-6EF3-517B-3630072192EA}"/>
          </ac:spMkLst>
        </pc:spChg>
      </pc:sldChg>
      <pc:sldChg chg="modSp new mod">
        <pc:chgData name="Andrea Archetti" userId="291975a6-52d4-44d6-83c4-62271c88eb97" providerId="ADAL" clId="{50221FE2-3732-40EC-89C5-FD390CBB239C}" dt="2023-04-18T16:33:31.295" v="121" actId="21"/>
        <pc:sldMkLst>
          <pc:docMk/>
          <pc:sldMk cId="636390196" sldId="261"/>
        </pc:sldMkLst>
        <pc:spChg chg="mod">
          <ac:chgData name="Andrea Archetti" userId="291975a6-52d4-44d6-83c4-62271c88eb97" providerId="ADAL" clId="{50221FE2-3732-40EC-89C5-FD390CBB239C}" dt="2023-04-18T16:33:31.295" v="121" actId="21"/>
          <ac:spMkLst>
            <pc:docMk/>
            <pc:sldMk cId="636390196" sldId="261"/>
            <ac:spMk id="2" creationId="{4E7E3FA9-8933-E1F3-E5FB-4F16D500F3B3}"/>
          </ac:spMkLst>
        </pc:spChg>
      </pc:sldChg>
      <pc:sldChg chg="modSp new mod">
        <pc:chgData name="Andrea Archetti" userId="291975a6-52d4-44d6-83c4-62271c88eb97" providerId="ADAL" clId="{50221FE2-3732-40EC-89C5-FD390CBB239C}" dt="2023-04-18T17:30:28.752" v="152"/>
        <pc:sldMkLst>
          <pc:docMk/>
          <pc:sldMk cId="2096058464" sldId="262"/>
        </pc:sldMkLst>
        <pc:spChg chg="mod">
          <ac:chgData name="Andrea Archetti" userId="291975a6-52d4-44d6-83c4-62271c88eb97" providerId="ADAL" clId="{50221FE2-3732-40EC-89C5-FD390CBB239C}" dt="2023-04-18T16:33:34.886" v="123"/>
          <ac:spMkLst>
            <pc:docMk/>
            <pc:sldMk cId="2096058464" sldId="262"/>
            <ac:spMk id="2" creationId="{0B71BF3C-08E0-2701-7471-2CE86E092FB6}"/>
          </ac:spMkLst>
        </pc:spChg>
        <pc:spChg chg="mod">
          <ac:chgData name="Andrea Archetti" userId="291975a6-52d4-44d6-83c4-62271c88eb97" providerId="ADAL" clId="{50221FE2-3732-40EC-89C5-FD390CBB239C}" dt="2023-04-18T17:30:28.752" v="152"/>
          <ac:spMkLst>
            <pc:docMk/>
            <pc:sldMk cId="2096058464" sldId="262"/>
            <ac:spMk id="3" creationId="{DAA03F16-C20E-E86C-51ED-AD5D52427EBD}"/>
          </ac:spMkLst>
        </pc:spChg>
      </pc:sldChg>
      <pc:sldChg chg="addSp delSp modSp add mod ord">
        <pc:chgData name="Andrea Archetti" userId="291975a6-52d4-44d6-83c4-62271c88eb97" providerId="ADAL" clId="{50221FE2-3732-40EC-89C5-FD390CBB239C}" dt="2023-04-18T16:43:16.701" v="148" actId="1076"/>
        <pc:sldMkLst>
          <pc:docMk/>
          <pc:sldMk cId="1711746420" sldId="263"/>
        </pc:sldMkLst>
        <pc:spChg chg="add mod">
          <ac:chgData name="Andrea Archetti" userId="291975a6-52d4-44d6-83c4-62271c88eb97" providerId="ADAL" clId="{50221FE2-3732-40EC-89C5-FD390CBB239C}" dt="2023-04-18T16:43:16.701" v="148" actId="1076"/>
          <ac:spMkLst>
            <pc:docMk/>
            <pc:sldMk cId="1711746420" sldId="263"/>
            <ac:spMk id="3" creationId="{A1A4FC02-FAB1-A7AE-24D7-99AC65A38810}"/>
          </ac:spMkLst>
        </pc:spChg>
        <pc:picChg chg="add mod">
          <ac:chgData name="Andrea Archetti" userId="291975a6-52d4-44d6-83c4-62271c88eb97" providerId="ADAL" clId="{50221FE2-3732-40EC-89C5-FD390CBB239C}" dt="2023-04-18T16:43:16.701" v="148" actId="1076"/>
          <ac:picMkLst>
            <pc:docMk/>
            <pc:sldMk cId="1711746420" sldId="263"/>
            <ac:picMk id="4" creationId="{71681F3D-2D28-22E8-71A3-8CE8604E5EEB}"/>
          </ac:picMkLst>
        </pc:picChg>
        <pc:picChg chg="del">
          <ac:chgData name="Andrea Archetti" userId="291975a6-52d4-44d6-83c4-62271c88eb97" providerId="ADAL" clId="{50221FE2-3732-40EC-89C5-FD390CBB239C}" dt="2023-04-18T16:43:08.544" v="146" actId="478"/>
          <ac:picMkLst>
            <pc:docMk/>
            <pc:sldMk cId="1711746420" sldId="263"/>
            <ac:picMk id="5" creationId="{7709C102-F671-7413-5E2E-7EC92AD76643}"/>
          </ac:picMkLst>
        </pc:picChg>
        <pc:picChg chg="add mod">
          <ac:chgData name="Andrea Archetti" userId="291975a6-52d4-44d6-83c4-62271c88eb97" providerId="ADAL" clId="{50221FE2-3732-40EC-89C5-FD390CBB239C}" dt="2023-04-18T16:43:16.701" v="148" actId="1076"/>
          <ac:picMkLst>
            <pc:docMk/>
            <pc:sldMk cId="1711746420" sldId="263"/>
            <ac:picMk id="6" creationId="{31A10F74-9D30-89E4-F88C-ECB0B0F833DB}"/>
          </ac:picMkLst>
        </pc:picChg>
        <pc:picChg chg="del">
          <ac:chgData name="Andrea Archetti" userId="291975a6-52d4-44d6-83c4-62271c88eb97" providerId="ADAL" clId="{50221FE2-3732-40EC-89C5-FD390CBB239C}" dt="2023-04-18T16:43:08.048" v="145" actId="478"/>
          <ac:picMkLst>
            <pc:docMk/>
            <pc:sldMk cId="1711746420" sldId="263"/>
            <ac:picMk id="7" creationId="{7DBDFC85-0FC8-5687-5F42-1EE276099B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6D9BF-3812-91C9-1F07-EF0CBDA3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D5171A-321E-5E20-CDB4-DEDD10540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A8E38-2D19-1A7B-8C3C-F4C0B10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B7541-EE98-B3CD-3110-A674C68B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FEEF3-FA3F-6FD5-FCB0-88ABB20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3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6994F-D09E-C371-89F8-9A796F00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4BA024-1D9A-D242-FBB8-E872C502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50C99-2D7E-0DC2-0791-D5C6B5E9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3EE65D-2A1A-7F3D-8009-37D249B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5C77F2-0B72-B8CA-EB17-211B4C4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20905A-AF97-7E6D-952F-B4EACB6E6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59E419-DB47-6C05-495E-1CF263B4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3AB40D-B79C-6323-54A7-4B0B210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8D0478-B782-FD41-3C12-21722B3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B6081F-44A0-9E70-80BB-FC790DF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2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3AC7D-2313-67DB-942D-E1B9997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FA918-A375-9719-C682-72C18B17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B84B1-15A1-23EF-C237-FA21B507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AF2E6-C149-6230-CBEB-A94EC847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7CEC5-D935-0A5B-EF26-E61A023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1B07C-6AEA-F868-54C9-9B94E6F9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D62A3D-D7FB-8E7B-13F9-11B13E34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DECF54-2AD2-37B4-7497-FD40552D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E9186D-9B49-583E-66BA-BE7CFB13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18E547-A3A9-7BD4-37AF-A15F9E90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7A282-BB2B-B4CD-8EB3-4CFC77A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8FA85-A6FE-63F4-5B16-FF0ACDB4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B654AC-E965-C5A4-122D-BA117A6F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3CD80-8A51-8260-5928-57FFF460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A5FE07-3B93-1728-14D5-996CA67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D6AE3A-4C26-5EBD-1DF3-C9D23FC7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69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0D5FF-3744-C4EA-BF80-EE8B1EAB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9A8C5A-2D1C-37E9-1938-C8A1899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C926F1-6A71-4F7F-D751-310795CB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F8EFA4-F865-AE3D-D494-9A4B1EB8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A7F0B4-2145-FD51-23A3-6205E87B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4B7CF8-D549-CD67-1475-9D88C8E2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F05B69-9EB6-B3E6-5976-EF2DA70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4C51B1-AB58-AECE-A6EB-A45FBE4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1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C1D1B-39C0-F435-0CDB-1C681BD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6886-0D12-0F55-5553-A37ABA9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4DCDF2-10F1-FA6A-A34C-5929DE04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625478-6718-5359-B1C7-0D298E77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0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F4BDBE-7D77-E768-4429-B85672D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2D38D1-531C-64C8-F4C4-E6CBC6E6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ED10C6-192B-AAE2-8047-DFD897A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4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C77B2-4206-D304-A6B0-1E6DEBEC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39B64-F715-15D0-CEE3-302DBCA6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3ADF65-1D1D-2C01-CA0F-9B0921E8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C7E470-CCB2-1ECB-B858-3E082666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563A2C-1D13-EBDF-83CF-128B512A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9245B-BF74-3A6F-EE37-F4A25C50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7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365C4-8851-2F6C-A461-1334812C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FCDF5A-405B-53C5-902C-D9A5961B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6D13E7-EC5D-491E-E379-8E69A38A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827BD7-83A2-4382-A0D2-5F6D1F06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FA7FC-EA54-5E9F-9AB2-DCF0816F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4634D5-CB25-74A0-D653-BFE47C59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55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6009E9-5886-B4DD-DC6E-33CCD748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6D9B7B-5682-62F8-1B81-E853179D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607D2-CD03-178B-AD47-C46DFFEA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C066-1E97-4FC9-B01A-69B4B341CDF0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07A9FD-5BE5-6332-B0CF-E979C9CB2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E37E7-2A37-522E-36FE-87574A39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4B5C-5064-49C8-AD99-8D26972471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2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2CC2B-1E5C-ED7F-7D0E-1FE91FC4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1- dynamic </a:t>
            </a:r>
            <a:r>
              <a:rPr lang="en-GB" dirty="0" err="1"/>
              <a:t>eq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3330C9-F8C3-CB4C-410B-2EC8A381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702"/>
            <a:ext cx="3658111" cy="7144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66EAC3-EAE8-D6D3-23B6-FDDEACE4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3" y="1948781"/>
            <a:ext cx="4229690" cy="119079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5364C0-3278-A6D6-D7D2-82081758082F}"/>
              </a:ext>
            </a:extLst>
          </p:cNvPr>
          <p:cNvSpPr txBox="1"/>
          <p:nvPr/>
        </p:nvSpPr>
        <p:spPr>
          <a:xfrm>
            <a:off x="7998716" y="1554480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Continuos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FADD25-18F9-47F3-B1E7-947D62D5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81" y="4912908"/>
            <a:ext cx="5077534" cy="123842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48F013-2789-65E8-445F-1F9A3ECFCC0F}"/>
              </a:ext>
            </a:extLst>
          </p:cNvPr>
          <p:cNvSpPr txBox="1"/>
          <p:nvPr/>
        </p:nvSpPr>
        <p:spPr>
          <a:xfrm>
            <a:off x="8151453" y="4298708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8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3A25C-7D36-E5A9-45A2-4EE59711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2- linearization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A4FC02-FAB1-A7AE-24D7-99AC65A38810}"/>
              </a:ext>
            </a:extLst>
          </p:cNvPr>
          <p:cNvSpPr txBox="1"/>
          <p:nvPr/>
        </p:nvSpPr>
        <p:spPr>
          <a:xfrm>
            <a:off x="705544" y="182880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 </a:t>
            </a:r>
            <a:r>
              <a:rPr lang="en-GB" dirty="0" err="1"/>
              <a:t>lin</a:t>
            </a:r>
            <a:r>
              <a:rPr lang="en-GB" dirty="0"/>
              <a:t> </a:t>
            </a:r>
            <a:r>
              <a:rPr lang="en-GB" dirty="0" err="1"/>
              <a:t>Bounderies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681F3D-2D28-22E8-71A3-8CE8604E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466"/>
            <a:ext cx="4972744" cy="23434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A10F74-9D30-89E4-F88C-ECB0B0F83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8"/>
          <a:stretch/>
        </p:blipFill>
        <p:spPr>
          <a:xfrm>
            <a:off x="691649" y="2278779"/>
            <a:ext cx="4074229" cy="24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3A25C-7D36-E5A9-45A2-4EE59711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2- linearization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09C102-F671-7413-5E2E-7EC92AD7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80" y="1642813"/>
            <a:ext cx="4696480" cy="36866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DBDFC85-0FC8-5687-5F42-1EE27609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8497"/>
            <a:ext cx="470600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8166-596D-6EF3-517B-3630072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3-optimization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47F5F-7C2E-7149-5892-DE1E2C5F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3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E3FA9-8933-E1F3-E5FB-4F16D50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4-comparison between nonlinear behaviour and linear 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B14E9-412E-90F0-8E88-6B7290D6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39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1BF3C-08E0-2701-7471-2CE86E09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5-time and </a:t>
            </a:r>
            <a:r>
              <a:rPr lang="en-GB" dirty="0" err="1"/>
              <a:t>freq</a:t>
            </a:r>
            <a:r>
              <a:rPr lang="en-GB" dirty="0"/>
              <a:t> validations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03F16-C20E-E86C-51ED-AD5D5242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GB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1</a:t>
            </a:r>
            <a:endParaRPr lang="en-GB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br>
              <a:rPr lang="en-GB" dirty="0"/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eq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dis time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linearization 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 nonlinear part vs linear part. Graph of percentage error.</a:t>
            </a:r>
            <a:endParaRPr lang="en-GB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Jesus calculation of stiffness????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Wn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damping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Numerical values of ss/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tf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comparison between nonlinear behaviour and linear one 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 of nonlinear and linear model. Who has matching the validation data better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and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validations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and frequency l1 norm comparison (one with text output)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Bode comparison with sine dataset(fire collects dataset)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Hf and low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merge (trick)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058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1- dynamic eq</vt:lpstr>
      <vt:lpstr>2- linearization</vt:lpstr>
      <vt:lpstr>2- linearization</vt:lpstr>
      <vt:lpstr>3-optimization</vt:lpstr>
      <vt:lpstr>4-comparison between nonlinear behaviour and linear one</vt:lpstr>
      <vt:lpstr>5-time and freq validations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2023-04-18T17:30:36Z</dcterms:modified>
</cp:coreProperties>
</file>