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V++hMKseQWfytY63H4TYg9mFr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21FE2-3732-40EC-89C5-FD390CBB239C}" v="6" dt="2023-04-20T11:17:1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Archetti" userId="291975a6-52d4-44d6-83c4-62271c88eb97" providerId="ADAL" clId="{50221FE2-3732-40EC-89C5-FD390CBB239C}"/>
    <pc:docChg chg="undo custSel addSld delSld modSld">
      <pc:chgData name="Andrea Archetti" userId="291975a6-52d4-44d6-83c4-62271c88eb97" providerId="ADAL" clId="{50221FE2-3732-40EC-89C5-FD390CBB239C}" dt="2023-04-20T11:18:31.252" v="101" actId="1076"/>
      <pc:docMkLst>
        <pc:docMk/>
      </pc:docMkLst>
      <pc:sldChg chg="addSp modSp mod">
        <pc:chgData name="Andrea Archetti" userId="291975a6-52d4-44d6-83c4-62271c88eb97" providerId="ADAL" clId="{50221FE2-3732-40EC-89C5-FD390CBB239C}" dt="2023-04-19T17:54:47.525" v="15" actId="1076"/>
        <pc:sldMkLst>
          <pc:docMk/>
          <pc:sldMk cId="0" sldId="259"/>
        </pc:sldMkLst>
        <pc:picChg chg="add mod">
          <ac:chgData name="Andrea Archetti" userId="291975a6-52d4-44d6-83c4-62271c88eb97" providerId="ADAL" clId="{50221FE2-3732-40EC-89C5-FD390CBB239C}" dt="2023-04-19T17:54:47.525" v="15" actId="1076"/>
          <ac:picMkLst>
            <pc:docMk/>
            <pc:sldMk cId="0" sldId="259"/>
            <ac:picMk id="3" creationId="{9FEB75DC-4A0B-DF48-B845-CD750E1272C9}"/>
          </ac:picMkLst>
        </pc:picChg>
      </pc:sldChg>
      <pc:sldChg chg="del">
        <pc:chgData name="Andrea Archetti" userId="291975a6-52d4-44d6-83c4-62271c88eb97" providerId="ADAL" clId="{50221FE2-3732-40EC-89C5-FD390CBB239C}" dt="2023-04-19T13:41:08.323" v="1" actId="47"/>
        <pc:sldMkLst>
          <pc:docMk/>
          <pc:sldMk cId="0" sldId="260"/>
        </pc:sldMkLst>
      </pc:sldChg>
      <pc:sldChg chg="del">
        <pc:chgData name="Andrea Archetti" userId="291975a6-52d4-44d6-83c4-62271c88eb97" providerId="ADAL" clId="{50221FE2-3732-40EC-89C5-FD390CBB239C}" dt="2023-04-19T13:40:03.246" v="0" actId="47"/>
        <pc:sldMkLst>
          <pc:docMk/>
          <pc:sldMk cId="0" sldId="265"/>
        </pc:sldMkLst>
      </pc:sldChg>
      <pc:sldChg chg="addSp delSp modSp mod">
        <pc:chgData name="Andrea Archetti" userId="291975a6-52d4-44d6-83c4-62271c88eb97" providerId="ADAL" clId="{50221FE2-3732-40EC-89C5-FD390CBB239C}" dt="2023-04-19T18:29:19.928" v="19" actId="478"/>
        <pc:sldMkLst>
          <pc:docMk/>
          <pc:sldMk cId="0" sldId="266"/>
        </pc:sldMkLst>
        <pc:grpChg chg="mod">
          <ac:chgData name="Andrea Archetti" userId="291975a6-52d4-44d6-83c4-62271c88eb97" providerId="ADAL" clId="{50221FE2-3732-40EC-89C5-FD390CBB239C}" dt="2023-04-19T13:43:44.286" v="7"/>
          <ac:grpSpMkLst>
            <pc:docMk/>
            <pc:sldMk cId="0" sldId="266"/>
            <ac:grpSpMk id="4" creationId="{8E9CEFC0-81EC-2195-D6DE-5EC6B7FBD327}"/>
          </ac:grpSpMkLst>
        </pc:grpChg>
        <pc:grpChg chg="del mod">
          <ac:chgData name="Andrea Archetti" userId="291975a6-52d4-44d6-83c4-62271c88eb97" providerId="ADAL" clId="{50221FE2-3732-40EC-89C5-FD390CBB239C}" dt="2023-04-19T17:56:50.037" v="16" actId="478"/>
          <ac:grpSpMkLst>
            <pc:docMk/>
            <pc:sldMk cId="0" sldId="266"/>
            <ac:grpSpMk id="7" creationId="{82FF2003-D20A-DEA5-C86D-36D5B21A761D}"/>
          </ac:grpSpMkLst>
        </pc:grpChg>
        <pc:picChg chg="del mod">
          <ac:chgData name="Andrea Archetti" userId="291975a6-52d4-44d6-83c4-62271c88eb97" providerId="ADAL" clId="{50221FE2-3732-40EC-89C5-FD390CBB239C}" dt="2023-04-19T18:29:19.928" v="19" actId="478"/>
          <ac:picMkLst>
            <pc:docMk/>
            <pc:sldMk cId="0" sldId="266"/>
            <ac:picMk id="169" creationId="{00000000-0000-0000-0000-000000000000}"/>
          </ac:picMkLst>
        </pc:picChg>
        <pc:inkChg chg="add del mod">
          <ac:chgData name="Andrea Archetti" userId="291975a6-52d4-44d6-83c4-62271c88eb97" providerId="ADAL" clId="{50221FE2-3732-40EC-89C5-FD390CBB239C}" dt="2023-04-19T13:43:44.627" v="8" actId="9405"/>
          <ac:inkMkLst>
            <pc:docMk/>
            <pc:sldMk cId="0" sldId="266"/>
            <ac:inkMk id="2" creationId="{10CC36BE-11DA-6997-4DF5-EA3CFBDD26BF}"/>
          </ac:inkMkLst>
        </pc:inkChg>
        <pc:inkChg chg="add del mod">
          <ac:chgData name="Andrea Archetti" userId="291975a6-52d4-44d6-83c4-62271c88eb97" providerId="ADAL" clId="{50221FE2-3732-40EC-89C5-FD390CBB239C}" dt="2023-04-19T13:43:44.286" v="7"/>
          <ac:inkMkLst>
            <pc:docMk/>
            <pc:sldMk cId="0" sldId="266"/>
            <ac:inkMk id="3" creationId="{DD4197E3-03C2-163A-CDFB-30FE5AD74411}"/>
          </ac:inkMkLst>
        </pc:inkChg>
        <pc:inkChg chg="add mod">
          <ac:chgData name="Andrea Archetti" userId="291975a6-52d4-44d6-83c4-62271c88eb97" providerId="ADAL" clId="{50221FE2-3732-40EC-89C5-FD390CBB239C}" dt="2023-04-19T13:43:47.562" v="11"/>
          <ac:inkMkLst>
            <pc:docMk/>
            <pc:sldMk cId="0" sldId="266"/>
            <ac:inkMk id="5" creationId="{8097B1BA-EF7A-5FE3-F5A3-353B63ED0F51}"/>
          </ac:inkMkLst>
        </pc:inkChg>
        <pc:inkChg chg="add mod">
          <ac:chgData name="Andrea Archetti" userId="291975a6-52d4-44d6-83c4-62271c88eb97" providerId="ADAL" clId="{50221FE2-3732-40EC-89C5-FD390CBB239C}" dt="2023-04-19T13:43:47.562" v="11"/>
          <ac:inkMkLst>
            <pc:docMk/>
            <pc:sldMk cId="0" sldId="266"/>
            <ac:inkMk id="6" creationId="{8D2BB45D-1246-593D-32CF-1E5BF6FFC1C4}"/>
          </ac:inkMkLst>
        </pc:inkChg>
      </pc:sldChg>
      <pc:sldChg chg="addSp delSp modSp new mod">
        <pc:chgData name="Andrea Archetti" userId="291975a6-52d4-44d6-83c4-62271c88eb97" providerId="ADAL" clId="{50221FE2-3732-40EC-89C5-FD390CBB239C}" dt="2023-04-20T11:12:08.244" v="71" actId="313"/>
        <pc:sldMkLst>
          <pc:docMk/>
          <pc:sldMk cId="432629419" sldId="271"/>
        </pc:sldMkLst>
        <pc:spChg chg="del">
          <ac:chgData name="Andrea Archetti" userId="291975a6-52d4-44d6-83c4-62271c88eb97" providerId="ADAL" clId="{50221FE2-3732-40EC-89C5-FD390CBB239C}" dt="2023-04-20T11:09:44.971" v="24" actId="478"/>
          <ac:spMkLst>
            <pc:docMk/>
            <pc:sldMk cId="432629419" sldId="271"/>
            <ac:spMk id="2" creationId="{5C054D49-E662-F29F-7A9F-ED623F09420E}"/>
          </ac:spMkLst>
        </pc:spChg>
        <pc:spChg chg="del">
          <ac:chgData name="Andrea Archetti" userId="291975a6-52d4-44d6-83c4-62271c88eb97" providerId="ADAL" clId="{50221FE2-3732-40EC-89C5-FD390CBB239C}" dt="2023-04-20T11:09:46.235" v="25" actId="478"/>
          <ac:spMkLst>
            <pc:docMk/>
            <pc:sldMk cId="432629419" sldId="271"/>
            <ac:spMk id="3" creationId="{AE4ECBC1-7577-530F-9B59-6617182EBD68}"/>
          </ac:spMkLst>
        </pc:spChg>
        <pc:spChg chg="add mod">
          <ac:chgData name="Andrea Archetti" userId="291975a6-52d4-44d6-83c4-62271c88eb97" providerId="ADAL" clId="{50221FE2-3732-40EC-89C5-FD390CBB239C}" dt="2023-04-20T11:12:08.244" v="71" actId="313"/>
          <ac:spMkLst>
            <pc:docMk/>
            <pc:sldMk cId="432629419" sldId="271"/>
            <ac:spMk id="6" creationId="{DC198D39-8347-73ED-E942-EA2B126FF033}"/>
          </ac:spMkLst>
        </pc:spChg>
        <pc:picChg chg="add mod">
          <ac:chgData name="Andrea Archetti" userId="291975a6-52d4-44d6-83c4-62271c88eb97" providerId="ADAL" clId="{50221FE2-3732-40EC-89C5-FD390CBB239C}" dt="2023-04-20T11:09:48.200" v="26" actId="1076"/>
          <ac:picMkLst>
            <pc:docMk/>
            <pc:sldMk cId="432629419" sldId="271"/>
            <ac:picMk id="5" creationId="{B2C45C3D-3F3C-F685-F5F0-0AB487D75514}"/>
          </ac:picMkLst>
        </pc:picChg>
        <pc:picChg chg="add mod">
          <ac:chgData name="Andrea Archetti" userId="291975a6-52d4-44d6-83c4-62271c88eb97" providerId="ADAL" clId="{50221FE2-3732-40EC-89C5-FD390CBB239C}" dt="2023-04-20T11:11:56.605" v="70" actId="1076"/>
          <ac:picMkLst>
            <pc:docMk/>
            <pc:sldMk cId="432629419" sldId="271"/>
            <ac:picMk id="8" creationId="{EFFCD025-88B2-1D3A-AEBA-F5D23D9E3EEA}"/>
          </ac:picMkLst>
        </pc:picChg>
      </pc:sldChg>
      <pc:sldChg chg="new del">
        <pc:chgData name="Andrea Archetti" userId="291975a6-52d4-44d6-83c4-62271c88eb97" providerId="ADAL" clId="{50221FE2-3732-40EC-89C5-FD390CBB239C}" dt="2023-04-20T11:12:24.064" v="74" actId="47"/>
        <pc:sldMkLst>
          <pc:docMk/>
          <pc:sldMk cId="1461347305" sldId="272"/>
        </pc:sldMkLst>
      </pc:sldChg>
      <pc:sldChg chg="addSp delSp modSp add mod">
        <pc:chgData name="Andrea Archetti" userId="291975a6-52d4-44d6-83c4-62271c88eb97" providerId="ADAL" clId="{50221FE2-3732-40EC-89C5-FD390CBB239C}" dt="2023-04-20T11:16:43.691" v="92" actId="1076"/>
        <pc:sldMkLst>
          <pc:docMk/>
          <pc:sldMk cId="1397122212" sldId="273"/>
        </pc:sldMkLst>
        <pc:picChg chg="add mod">
          <ac:chgData name="Andrea Archetti" userId="291975a6-52d4-44d6-83c4-62271c88eb97" providerId="ADAL" clId="{50221FE2-3732-40EC-89C5-FD390CBB239C}" dt="2023-04-20T11:16:43.691" v="92" actId="1076"/>
          <ac:picMkLst>
            <pc:docMk/>
            <pc:sldMk cId="1397122212" sldId="273"/>
            <ac:picMk id="3" creationId="{230CB3CE-3D5E-372D-9353-A87184E053C5}"/>
          </ac:picMkLst>
        </pc:picChg>
        <pc:picChg chg="del">
          <ac:chgData name="Andrea Archetti" userId="291975a6-52d4-44d6-83c4-62271c88eb97" providerId="ADAL" clId="{50221FE2-3732-40EC-89C5-FD390CBB239C}" dt="2023-04-20T11:13:03.563" v="76" actId="478"/>
          <ac:picMkLst>
            <pc:docMk/>
            <pc:sldMk cId="1397122212" sldId="273"/>
            <ac:picMk id="5" creationId="{B2C45C3D-3F3C-F685-F5F0-0AB487D75514}"/>
          </ac:picMkLst>
        </pc:picChg>
        <pc:picChg chg="add del mod">
          <ac:chgData name="Andrea Archetti" userId="291975a6-52d4-44d6-83c4-62271c88eb97" providerId="ADAL" clId="{50221FE2-3732-40EC-89C5-FD390CBB239C}" dt="2023-04-20T11:16:30.682" v="85" actId="478"/>
          <ac:picMkLst>
            <pc:docMk/>
            <pc:sldMk cId="1397122212" sldId="273"/>
            <ac:picMk id="7" creationId="{402936DE-199C-1C48-CBCB-0A01728759FC}"/>
          </ac:picMkLst>
        </pc:picChg>
        <pc:picChg chg="del">
          <ac:chgData name="Andrea Archetti" userId="291975a6-52d4-44d6-83c4-62271c88eb97" providerId="ADAL" clId="{50221FE2-3732-40EC-89C5-FD390CBB239C}" dt="2023-04-20T11:13:02.987" v="75" actId="478"/>
          <ac:picMkLst>
            <pc:docMk/>
            <pc:sldMk cId="1397122212" sldId="273"/>
            <ac:picMk id="8" creationId="{EFFCD025-88B2-1D3A-AEBA-F5D23D9E3EEA}"/>
          </ac:picMkLst>
        </pc:picChg>
        <pc:picChg chg="add mod">
          <ac:chgData name="Andrea Archetti" userId="291975a6-52d4-44d6-83c4-62271c88eb97" providerId="ADAL" clId="{50221FE2-3732-40EC-89C5-FD390CBB239C}" dt="2023-04-20T11:16:41.921" v="91" actId="1076"/>
          <ac:picMkLst>
            <pc:docMk/>
            <pc:sldMk cId="1397122212" sldId="273"/>
            <ac:picMk id="10" creationId="{699F9A29-E8EF-C5D1-1AA9-B10F2B653E00}"/>
          </ac:picMkLst>
        </pc:picChg>
      </pc:sldChg>
      <pc:sldChg chg="addSp delSp modSp add mod">
        <pc:chgData name="Andrea Archetti" userId="291975a6-52d4-44d6-83c4-62271c88eb97" providerId="ADAL" clId="{50221FE2-3732-40EC-89C5-FD390CBB239C}" dt="2023-04-20T11:18:31.252" v="101" actId="1076"/>
        <pc:sldMkLst>
          <pc:docMk/>
          <pc:sldMk cId="2747501298" sldId="274"/>
        </pc:sldMkLst>
        <pc:picChg chg="del">
          <ac:chgData name="Andrea Archetti" userId="291975a6-52d4-44d6-83c4-62271c88eb97" providerId="ADAL" clId="{50221FE2-3732-40EC-89C5-FD390CBB239C}" dt="2023-04-20T11:18:08.002" v="94" actId="478"/>
          <ac:picMkLst>
            <pc:docMk/>
            <pc:sldMk cId="2747501298" sldId="274"/>
            <ac:picMk id="3" creationId="{230CB3CE-3D5E-372D-9353-A87184E053C5}"/>
          </ac:picMkLst>
        </pc:picChg>
        <pc:picChg chg="add mod">
          <ac:chgData name="Andrea Archetti" userId="291975a6-52d4-44d6-83c4-62271c88eb97" providerId="ADAL" clId="{50221FE2-3732-40EC-89C5-FD390CBB239C}" dt="2023-04-20T11:18:19.192" v="99" actId="1076"/>
          <ac:picMkLst>
            <pc:docMk/>
            <pc:sldMk cId="2747501298" sldId="274"/>
            <ac:picMk id="4" creationId="{A6EA12E7-F58F-2D7D-2937-1B3C62CCDBA8}"/>
          </ac:picMkLst>
        </pc:picChg>
        <pc:picChg chg="add mod">
          <ac:chgData name="Andrea Archetti" userId="291975a6-52d4-44d6-83c4-62271c88eb97" providerId="ADAL" clId="{50221FE2-3732-40EC-89C5-FD390CBB239C}" dt="2023-04-20T11:18:31.252" v="101" actId="1076"/>
          <ac:picMkLst>
            <pc:docMk/>
            <pc:sldMk cId="2747501298" sldId="274"/>
            <ac:picMk id="7" creationId="{ED96029E-4047-586E-4DEC-6454F4B246F3}"/>
          </ac:picMkLst>
        </pc:picChg>
        <pc:picChg chg="del">
          <ac:chgData name="Andrea Archetti" userId="291975a6-52d4-44d6-83c4-62271c88eb97" providerId="ADAL" clId="{50221FE2-3732-40EC-89C5-FD390CBB239C}" dt="2023-04-20T11:18:08.578" v="95" actId="478"/>
          <ac:picMkLst>
            <pc:docMk/>
            <pc:sldMk cId="2747501298" sldId="274"/>
            <ac:picMk id="10" creationId="{699F9A29-E8EF-C5D1-1AA9-B10F2B653E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1137a72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1137a72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1137a7264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1137a7264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1137a726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Equations of motion</a:t>
            </a:r>
            <a:endParaRPr/>
          </a:p>
        </p:txBody>
      </p:sp>
      <p:sp>
        <p:nvSpPr>
          <p:cNvPr id="85" name="Google Shape;85;g231137a7264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Energy approach using Euler-Lagrange equations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g231137a726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75" y="2498125"/>
            <a:ext cx="2342175" cy="5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31137a726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288" y="2541803"/>
            <a:ext cx="1264702" cy="4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31137a726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4598800"/>
            <a:ext cx="15049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31137a7264_0_0"/>
          <p:cNvSpPr/>
          <p:nvPr/>
        </p:nvSpPr>
        <p:spPr>
          <a:xfrm>
            <a:off x="8310025" y="2661925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g231137a7264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7822" y="4789981"/>
            <a:ext cx="2465599" cy="5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31137a7264_0_0"/>
          <p:cNvSpPr/>
          <p:nvPr/>
        </p:nvSpPr>
        <p:spPr>
          <a:xfrm>
            <a:off x="2930250" y="4953763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g231137a7264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9588" y="2498130"/>
            <a:ext cx="1848848" cy="5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31137a7264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91650" y="2397438"/>
            <a:ext cx="26289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31137a7264_0_0"/>
          <p:cNvSpPr txBox="1"/>
          <p:nvPr/>
        </p:nvSpPr>
        <p:spPr>
          <a:xfrm>
            <a:off x="934275" y="3856525"/>
            <a:ext cx="346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of the motor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231137a7264_0_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54650" y="4708281"/>
            <a:ext cx="3658111" cy="7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31137a7264_0_0"/>
          <p:cNvSpPr/>
          <p:nvPr/>
        </p:nvSpPr>
        <p:spPr>
          <a:xfrm>
            <a:off x="6995938" y="4953775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31137a7264_0_0"/>
          <p:cNvSpPr/>
          <p:nvPr/>
        </p:nvSpPr>
        <p:spPr>
          <a:xfrm rot="5400000">
            <a:off x="9910600" y="3817350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 Results- Timeseries</a:t>
            </a:r>
            <a:endParaRPr/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4887" y="1319241"/>
            <a:ext cx="8702226" cy="500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 Results – L1 norm</a:t>
            </a:r>
            <a:endParaRPr/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66460"/>
            <a:ext cx="7525800" cy="165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 Results</a:t>
            </a:r>
            <a:endParaRPr/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60" y="1573693"/>
            <a:ext cx="4987822" cy="442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2309" y="1573693"/>
            <a:ext cx="5932531" cy="442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Comparison non </a:t>
            </a:r>
            <a:r>
              <a:rPr lang="en-GB" dirty="0" err="1"/>
              <a:t>lin</a:t>
            </a:r>
            <a:r>
              <a:rPr lang="en-GB" dirty="0"/>
              <a:t> vs </a:t>
            </a:r>
            <a:r>
              <a:rPr lang="en-GB" dirty="0" err="1"/>
              <a:t>lin</a:t>
            </a:r>
            <a:r>
              <a:rPr lang="en-GB" dirty="0"/>
              <a:t> model</a:t>
            </a:r>
            <a:endParaRPr dirty="0"/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701" y="1880818"/>
            <a:ext cx="4808722" cy="4390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0600" y="1880818"/>
            <a:ext cx="5123200" cy="4390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2C45C3D-3F3C-F685-F5F0-0AB487D7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81" y="811283"/>
            <a:ext cx="5857464" cy="52354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198D39-8347-73ED-E942-EA2B126FF033}"/>
              </a:ext>
            </a:extLst>
          </p:cNvPr>
          <p:cNvSpPr txBox="1"/>
          <p:nvPr/>
        </p:nvSpPr>
        <p:spPr>
          <a:xfrm>
            <a:off x="365760" y="811283"/>
            <a:ext cx="4726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Frequency Base Control of the Base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FFCD025-88B2-1D3A-AEBA-F5D23D9E3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455" y="2257833"/>
            <a:ext cx="2499014" cy="36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2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198D39-8347-73ED-E942-EA2B126FF033}"/>
              </a:ext>
            </a:extLst>
          </p:cNvPr>
          <p:cNvSpPr txBox="1"/>
          <p:nvPr/>
        </p:nvSpPr>
        <p:spPr>
          <a:xfrm>
            <a:off x="365760" y="811283"/>
            <a:ext cx="4726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Frequency Base Control of the Base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30CB3CE-3D5E-372D-9353-A87184E0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4600168"/>
            <a:ext cx="9580098" cy="168179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99F9A29-E8EF-C5D1-1AA9-B10F2B65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92" y="465451"/>
            <a:ext cx="6140548" cy="38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2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198D39-8347-73ED-E942-EA2B126FF033}"/>
              </a:ext>
            </a:extLst>
          </p:cNvPr>
          <p:cNvSpPr txBox="1"/>
          <p:nvPr/>
        </p:nvSpPr>
        <p:spPr>
          <a:xfrm>
            <a:off x="365760" y="811283"/>
            <a:ext cx="4726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Frequency Base Control of the Base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EA12E7-F58F-2D7D-2937-1B3C62CC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33" y="1122111"/>
            <a:ext cx="3130222" cy="50119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D96029E-4047-586E-4DEC-6454F4B2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955" y="1122111"/>
            <a:ext cx="207674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0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Reasons for Linearization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4251" y="2147501"/>
            <a:ext cx="5776725" cy="27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075" y="1558576"/>
            <a:ext cx="15144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900" y="2252224"/>
            <a:ext cx="4734349" cy="267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Comparison non linear vs linear model</a:t>
            </a:r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384" y="1690688"/>
            <a:ext cx="5257800" cy="422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2817" y="1690688"/>
            <a:ext cx="5334781" cy="422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State-space representation</a:t>
            </a:r>
            <a:endParaRPr/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3625" y="670681"/>
            <a:ext cx="3658111" cy="7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5435550" y="1803300"/>
            <a:ext cx="184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5487463" y="4035825"/>
            <a:ext cx="155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075" y="2285188"/>
            <a:ext cx="79629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6488" y="4498188"/>
            <a:ext cx="95726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8875" y="4020438"/>
            <a:ext cx="9429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FEB75DC-4A0B-DF48-B845-CD750E127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4006" y="4136241"/>
            <a:ext cx="557844" cy="1419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229" y="1690688"/>
            <a:ext cx="10869542" cy="420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838200" y="4376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9679" y="437696"/>
            <a:ext cx="5747721" cy="598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9414" y="776542"/>
            <a:ext cx="7024386" cy="530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4969" y="2109335"/>
            <a:ext cx="3734321" cy="32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371" y="2549431"/>
            <a:ext cx="3808662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1137a7264_2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obtained model</a:t>
            </a:r>
            <a:endParaRPr/>
          </a:p>
        </p:txBody>
      </p:sp>
      <p:pic>
        <p:nvPicPr>
          <p:cNvPr id="166" name="Google Shape;166;g231137a7264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03553"/>
            <a:ext cx="4881325" cy="1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31137a7264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750" y="167550"/>
            <a:ext cx="4482359" cy="34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31137a7264_2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750" y="3591350"/>
            <a:ext cx="4482350" cy="31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68</Words>
  <Application>Microsoft Office PowerPoint</Application>
  <PresentationFormat>Widescreen</PresentationFormat>
  <Paragraphs>21</Paragraphs>
  <Slides>16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di Office</vt:lpstr>
      <vt:lpstr>Equations of motion</vt:lpstr>
      <vt:lpstr>Reasons for Linearization</vt:lpstr>
      <vt:lpstr>Comparison non linear vs linear model</vt:lpstr>
      <vt:lpstr>State-space representation</vt:lpstr>
      <vt:lpstr>Optimization</vt:lpstr>
      <vt:lpstr>Optimization</vt:lpstr>
      <vt:lpstr>Optimization</vt:lpstr>
      <vt:lpstr>Optimization</vt:lpstr>
      <vt:lpstr>The obtained model</vt:lpstr>
      <vt:lpstr>Optimization Results- Timeseries</vt:lpstr>
      <vt:lpstr>Optimization Results – L1 norm</vt:lpstr>
      <vt:lpstr>Optimization Results</vt:lpstr>
      <vt:lpstr>Comparison non lin vs lin model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of motion</dc:title>
  <dc:creator>Andrea Archetti</dc:creator>
  <cp:lastModifiedBy>Andrea Archetti</cp:lastModifiedBy>
  <cp:revision>1</cp:revision>
  <dcterms:created xsi:type="dcterms:W3CDTF">2023-04-18T16:16:25Z</dcterms:created>
  <dcterms:modified xsi:type="dcterms:W3CDTF">2023-04-20T11:18:36Z</dcterms:modified>
</cp:coreProperties>
</file>