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94042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1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2" d="100"/>
          <a:sy n="42" d="100"/>
        </p:scale>
        <p:origin x="1830" y="54"/>
      </p:cViewPr>
      <p:guideLst>
        <p:guide orient="horz" pos="3840"/>
        <p:guide pos="1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1995312"/>
            <a:ext cx="5049361" cy="4244622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6403623"/>
            <a:ext cx="4455319" cy="2943577"/>
          </a:xfrm>
        </p:spPr>
        <p:txBody>
          <a:bodyPr/>
          <a:lstStyle>
            <a:lvl1pPr marL="0" indent="0" algn="ctr">
              <a:buNone/>
              <a:defRPr sz="1559"/>
            </a:lvl1pPr>
            <a:lvl2pPr marL="297043" indent="0" algn="ctr">
              <a:buNone/>
              <a:defRPr sz="1299"/>
            </a:lvl2pPr>
            <a:lvl3pPr marL="594086" indent="0" algn="ctr">
              <a:buNone/>
              <a:defRPr sz="1169"/>
            </a:lvl3pPr>
            <a:lvl4pPr marL="891129" indent="0" algn="ctr">
              <a:buNone/>
              <a:defRPr sz="1040"/>
            </a:lvl4pPr>
            <a:lvl5pPr marL="1188171" indent="0" algn="ctr">
              <a:buNone/>
              <a:defRPr sz="1040"/>
            </a:lvl5pPr>
            <a:lvl6pPr marL="1485214" indent="0" algn="ctr">
              <a:buNone/>
              <a:defRPr sz="1040"/>
            </a:lvl6pPr>
            <a:lvl7pPr marL="1782257" indent="0" algn="ctr">
              <a:buNone/>
              <a:defRPr sz="1040"/>
            </a:lvl7pPr>
            <a:lvl8pPr marL="2079300" indent="0" algn="ctr">
              <a:buNone/>
              <a:defRPr sz="1040"/>
            </a:lvl8pPr>
            <a:lvl9pPr marL="2376343" indent="0" algn="ctr">
              <a:buNone/>
              <a:defRPr sz="10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7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32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649111"/>
            <a:ext cx="1280904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649111"/>
            <a:ext cx="3768457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70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6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3039537"/>
            <a:ext cx="5123617" cy="5071532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8159048"/>
            <a:ext cx="5123617" cy="2666999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/>
                </a:solidFill>
              </a:defRPr>
            </a:lvl1pPr>
            <a:lvl2pPr marL="297043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4086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1129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171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214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2257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93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343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1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3245556"/>
            <a:ext cx="2524681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3245556"/>
            <a:ext cx="2524681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49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649114"/>
            <a:ext cx="5123617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2988734"/>
            <a:ext cx="2513078" cy="1464732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4453467"/>
            <a:ext cx="2513078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2988734"/>
            <a:ext cx="2525454" cy="1464732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4453467"/>
            <a:ext cx="2525454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5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4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2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812800"/>
            <a:ext cx="1915942" cy="2844800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1755425"/>
            <a:ext cx="3007340" cy="8664222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3657600"/>
            <a:ext cx="1915942" cy="6776156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01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812800"/>
            <a:ext cx="1915942" cy="2844800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1755425"/>
            <a:ext cx="3007340" cy="8664222"/>
          </a:xfrm>
        </p:spPr>
        <p:txBody>
          <a:bodyPr anchor="t"/>
          <a:lstStyle>
            <a:lvl1pPr marL="0" indent="0">
              <a:buNone/>
              <a:defRPr sz="2079"/>
            </a:lvl1pPr>
            <a:lvl2pPr marL="297043" indent="0">
              <a:buNone/>
              <a:defRPr sz="1819"/>
            </a:lvl2pPr>
            <a:lvl3pPr marL="594086" indent="0">
              <a:buNone/>
              <a:defRPr sz="1559"/>
            </a:lvl3pPr>
            <a:lvl4pPr marL="891129" indent="0">
              <a:buNone/>
              <a:defRPr sz="1299"/>
            </a:lvl4pPr>
            <a:lvl5pPr marL="1188171" indent="0">
              <a:buNone/>
              <a:defRPr sz="1299"/>
            </a:lvl5pPr>
            <a:lvl6pPr marL="1485214" indent="0">
              <a:buNone/>
              <a:defRPr sz="1299"/>
            </a:lvl6pPr>
            <a:lvl7pPr marL="1782257" indent="0">
              <a:buNone/>
              <a:defRPr sz="1299"/>
            </a:lvl7pPr>
            <a:lvl8pPr marL="2079300" indent="0">
              <a:buNone/>
              <a:defRPr sz="1299"/>
            </a:lvl8pPr>
            <a:lvl9pPr marL="2376343" indent="0">
              <a:buNone/>
              <a:defRPr sz="12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3657600"/>
            <a:ext cx="1915942" cy="6776156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9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649114"/>
            <a:ext cx="5123617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3245556"/>
            <a:ext cx="5123617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11300181"/>
            <a:ext cx="13365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EB44-CB91-4B71-A0E9-D56932B687E0}" type="datetimeFigureOut">
              <a:rPr lang="es-MX" smtClean="0"/>
              <a:t>06/03/2023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11300181"/>
            <a:ext cx="200489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11300181"/>
            <a:ext cx="13365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8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086" rtl="0" eaLnBrk="1" latinLnBrk="0" hangingPunct="1">
        <a:lnSpc>
          <a:spcPct val="90000"/>
        </a:lnSpc>
        <a:spcBef>
          <a:spcPct val="0"/>
        </a:spcBef>
        <a:buNone/>
        <a:defRPr sz="2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21" indent="-148521" algn="l" defTabSz="59408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5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650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693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736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778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821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8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70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4086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1129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8171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5214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2257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930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63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DA837C5-8444-4B9F-A684-C527B896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0425" cy="12192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137B6E0-D1BA-4D4F-9BBB-AF68C0F36E71}"/>
              </a:ext>
            </a:extLst>
          </p:cNvPr>
          <p:cNvSpPr txBox="1"/>
          <p:nvPr/>
        </p:nvSpPr>
        <p:spPr>
          <a:xfrm>
            <a:off x="-1" y="9890760"/>
            <a:ext cx="5940425" cy="2301240"/>
          </a:xfrm>
          <a:custGeom>
            <a:avLst/>
            <a:gdLst/>
            <a:ahLst/>
            <a:cxnLst/>
            <a:rect l="l" t="t" r="r" b="b"/>
            <a:pathLst>
              <a:path w="5720758" h="2232515">
                <a:moveTo>
                  <a:pt x="5691764" y="2213046"/>
                </a:moveTo>
                <a:lnTo>
                  <a:pt x="5711233" y="2213046"/>
                </a:lnTo>
                <a:lnTo>
                  <a:pt x="5711233" y="2232515"/>
                </a:lnTo>
                <a:lnTo>
                  <a:pt x="5691764" y="2232515"/>
                </a:lnTo>
                <a:close/>
                <a:moveTo>
                  <a:pt x="5540411" y="2213046"/>
                </a:moveTo>
                <a:lnTo>
                  <a:pt x="5559879" y="2213046"/>
                </a:lnTo>
                <a:lnTo>
                  <a:pt x="5559879" y="2232515"/>
                </a:lnTo>
                <a:lnTo>
                  <a:pt x="5540411" y="2232515"/>
                </a:lnTo>
                <a:close/>
                <a:moveTo>
                  <a:pt x="5516022" y="2213046"/>
                </a:moveTo>
                <a:lnTo>
                  <a:pt x="5535490" y="2213046"/>
                </a:lnTo>
                <a:lnTo>
                  <a:pt x="5535490" y="2232515"/>
                </a:lnTo>
                <a:lnTo>
                  <a:pt x="5516022" y="2232515"/>
                </a:lnTo>
                <a:close/>
                <a:moveTo>
                  <a:pt x="5491739" y="2213046"/>
                </a:moveTo>
                <a:lnTo>
                  <a:pt x="5511208" y="2213046"/>
                </a:lnTo>
                <a:lnTo>
                  <a:pt x="5511208" y="2232515"/>
                </a:lnTo>
                <a:lnTo>
                  <a:pt x="5491739" y="2232515"/>
                </a:lnTo>
                <a:close/>
                <a:moveTo>
                  <a:pt x="5358389" y="2213046"/>
                </a:moveTo>
                <a:lnTo>
                  <a:pt x="5377858" y="2213046"/>
                </a:lnTo>
                <a:lnTo>
                  <a:pt x="5377858" y="2232515"/>
                </a:lnTo>
                <a:lnTo>
                  <a:pt x="5358389" y="2232515"/>
                </a:lnTo>
                <a:close/>
                <a:moveTo>
                  <a:pt x="5225039" y="2213046"/>
                </a:moveTo>
                <a:lnTo>
                  <a:pt x="5244508" y="2213046"/>
                </a:lnTo>
                <a:lnTo>
                  <a:pt x="5244508" y="2232515"/>
                </a:lnTo>
                <a:lnTo>
                  <a:pt x="5225039" y="2232515"/>
                </a:lnTo>
                <a:close/>
                <a:moveTo>
                  <a:pt x="5073686" y="2213046"/>
                </a:moveTo>
                <a:lnTo>
                  <a:pt x="5093154" y="2213046"/>
                </a:lnTo>
                <a:lnTo>
                  <a:pt x="5093154" y="2232515"/>
                </a:lnTo>
                <a:lnTo>
                  <a:pt x="5073686" y="2232515"/>
                </a:lnTo>
                <a:close/>
                <a:moveTo>
                  <a:pt x="5049297" y="2213046"/>
                </a:moveTo>
                <a:lnTo>
                  <a:pt x="5068765" y="2213046"/>
                </a:lnTo>
                <a:lnTo>
                  <a:pt x="5068765" y="2232515"/>
                </a:lnTo>
                <a:lnTo>
                  <a:pt x="5049297" y="2232515"/>
                </a:lnTo>
                <a:close/>
                <a:moveTo>
                  <a:pt x="5025014" y="2213046"/>
                </a:moveTo>
                <a:lnTo>
                  <a:pt x="5044483" y="2213046"/>
                </a:lnTo>
                <a:lnTo>
                  <a:pt x="5044483" y="2232515"/>
                </a:lnTo>
                <a:lnTo>
                  <a:pt x="5025014" y="2232515"/>
                </a:lnTo>
                <a:close/>
                <a:moveTo>
                  <a:pt x="4864135" y="2213046"/>
                </a:moveTo>
                <a:lnTo>
                  <a:pt x="4883604" y="2213046"/>
                </a:lnTo>
                <a:lnTo>
                  <a:pt x="4883604" y="2232515"/>
                </a:lnTo>
                <a:lnTo>
                  <a:pt x="4864135" y="2232515"/>
                </a:lnTo>
                <a:close/>
                <a:moveTo>
                  <a:pt x="4839746" y="2213046"/>
                </a:moveTo>
                <a:lnTo>
                  <a:pt x="4859215" y="2213046"/>
                </a:lnTo>
                <a:lnTo>
                  <a:pt x="4859215" y="2232515"/>
                </a:lnTo>
                <a:lnTo>
                  <a:pt x="4839746" y="2232515"/>
                </a:lnTo>
                <a:close/>
                <a:moveTo>
                  <a:pt x="4815464" y="2213046"/>
                </a:moveTo>
                <a:lnTo>
                  <a:pt x="4834932" y="2213046"/>
                </a:lnTo>
                <a:lnTo>
                  <a:pt x="4834932" y="2232515"/>
                </a:lnTo>
                <a:lnTo>
                  <a:pt x="4815464" y="2232515"/>
                </a:lnTo>
                <a:close/>
                <a:moveTo>
                  <a:pt x="4682114" y="2213046"/>
                </a:moveTo>
                <a:lnTo>
                  <a:pt x="4701583" y="2213046"/>
                </a:lnTo>
                <a:lnTo>
                  <a:pt x="4701583" y="2232515"/>
                </a:lnTo>
                <a:lnTo>
                  <a:pt x="4682114" y="2232515"/>
                </a:lnTo>
                <a:close/>
                <a:moveTo>
                  <a:pt x="4530761" y="2213046"/>
                </a:moveTo>
                <a:lnTo>
                  <a:pt x="4550229" y="2213046"/>
                </a:lnTo>
                <a:lnTo>
                  <a:pt x="4550229" y="2232515"/>
                </a:lnTo>
                <a:lnTo>
                  <a:pt x="4530761" y="2232515"/>
                </a:lnTo>
                <a:close/>
                <a:moveTo>
                  <a:pt x="4506372" y="2213046"/>
                </a:moveTo>
                <a:lnTo>
                  <a:pt x="4525840" y="2213046"/>
                </a:lnTo>
                <a:lnTo>
                  <a:pt x="4525840" y="2232515"/>
                </a:lnTo>
                <a:lnTo>
                  <a:pt x="4506372" y="2232515"/>
                </a:lnTo>
                <a:close/>
                <a:moveTo>
                  <a:pt x="4482089" y="2213046"/>
                </a:moveTo>
                <a:lnTo>
                  <a:pt x="4501558" y="2213046"/>
                </a:lnTo>
                <a:lnTo>
                  <a:pt x="4501558" y="2232515"/>
                </a:lnTo>
                <a:lnTo>
                  <a:pt x="4482089" y="2232515"/>
                </a:lnTo>
                <a:close/>
                <a:moveTo>
                  <a:pt x="4348739" y="2213046"/>
                </a:moveTo>
                <a:lnTo>
                  <a:pt x="4368208" y="2213046"/>
                </a:lnTo>
                <a:lnTo>
                  <a:pt x="4368208" y="2232515"/>
                </a:lnTo>
                <a:lnTo>
                  <a:pt x="4348739" y="2232515"/>
                </a:lnTo>
                <a:close/>
                <a:moveTo>
                  <a:pt x="4197386" y="2213046"/>
                </a:moveTo>
                <a:lnTo>
                  <a:pt x="4216854" y="2213046"/>
                </a:lnTo>
                <a:lnTo>
                  <a:pt x="4216854" y="2232515"/>
                </a:lnTo>
                <a:lnTo>
                  <a:pt x="4197386" y="2232515"/>
                </a:lnTo>
                <a:close/>
                <a:moveTo>
                  <a:pt x="4172997" y="2213046"/>
                </a:moveTo>
                <a:lnTo>
                  <a:pt x="4192465" y="2213046"/>
                </a:lnTo>
                <a:lnTo>
                  <a:pt x="4192465" y="2232515"/>
                </a:lnTo>
                <a:lnTo>
                  <a:pt x="4172997" y="2232515"/>
                </a:lnTo>
                <a:close/>
                <a:moveTo>
                  <a:pt x="4148714" y="2213046"/>
                </a:moveTo>
                <a:lnTo>
                  <a:pt x="4168183" y="2213046"/>
                </a:lnTo>
                <a:lnTo>
                  <a:pt x="4168183" y="2232515"/>
                </a:lnTo>
                <a:lnTo>
                  <a:pt x="4148714" y="2232515"/>
                </a:lnTo>
                <a:close/>
                <a:moveTo>
                  <a:pt x="4015365" y="2213046"/>
                </a:moveTo>
                <a:lnTo>
                  <a:pt x="4034833" y="2213046"/>
                </a:lnTo>
                <a:lnTo>
                  <a:pt x="4034833" y="2232515"/>
                </a:lnTo>
                <a:lnTo>
                  <a:pt x="4015365" y="2232515"/>
                </a:lnTo>
                <a:close/>
                <a:moveTo>
                  <a:pt x="3882014" y="2213046"/>
                </a:moveTo>
                <a:lnTo>
                  <a:pt x="3901483" y="2213046"/>
                </a:lnTo>
                <a:lnTo>
                  <a:pt x="3901483" y="2232515"/>
                </a:lnTo>
                <a:lnTo>
                  <a:pt x="3882014" y="2232515"/>
                </a:lnTo>
                <a:close/>
                <a:moveTo>
                  <a:pt x="3748664" y="2213046"/>
                </a:moveTo>
                <a:lnTo>
                  <a:pt x="3768133" y="2213046"/>
                </a:lnTo>
                <a:lnTo>
                  <a:pt x="3768133" y="2232515"/>
                </a:lnTo>
                <a:lnTo>
                  <a:pt x="3748664" y="2232515"/>
                </a:lnTo>
                <a:close/>
                <a:moveTo>
                  <a:pt x="3615314" y="2213046"/>
                </a:moveTo>
                <a:lnTo>
                  <a:pt x="3634783" y="2213046"/>
                </a:lnTo>
                <a:lnTo>
                  <a:pt x="3634783" y="2232515"/>
                </a:lnTo>
                <a:lnTo>
                  <a:pt x="3615314" y="2232515"/>
                </a:lnTo>
                <a:close/>
                <a:moveTo>
                  <a:pt x="3463961" y="2213046"/>
                </a:moveTo>
                <a:lnTo>
                  <a:pt x="3483429" y="2213046"/>
                </a:lnTo>
                <a:lnTo>
                  <a:pt x="3483429" y="2232515"/>
                </a:lnTo>
                <a:lnTo>
                  <a:pt x="3463961" y="2232515"/>
                </a:lnTo>
                <a:close/>
                <a:moveTo>
                  <a:pt x="3439572" y="2213046"/>
                </a:moveTo>
                <a:lnTo>
                  <a:pt x="3459040" y="2213046"/>
                </a:lnTo>
                <a:lnTo>
                  <a:pt x="3459040" y="2232515"/>
                </a:lnTo>
                <a:lnTo>
                  <a:pt x="3439572" y="2232515"/>
                </a:lnTo>
                <a:close/>
                <a:moveTo>
                  <a:pt x="3415289" y="2213046"/>
                </a:moveTo>
                <a:lnTo>
                  <a:pt x="3434758" y="2213046"/>
                </a:lnTo>
                <a:lnTo>
                  <a:pt x="3434758" y="2232515"/>
                </a:lnTo>
                <a:lnTo>
                  <a:pt x="3415289" y="2232515"/>
                </a:lnTo>
                <a:close/>
                <a:moveTo>
                  <a:pt x="3254411" y="2213046"/>
                </a:moveTo>
                <a:lnTo>
                  <a:pt x="3273879" y="2213046"/>
                </a:lnTo>
                <a:lnTo>
                  <a:pt x="3273879" y="2232515"/>
                </a:lnTo>
                <a:lnTo>
                  <a:pt x="3254411" y="2232515"/>
                </a:lnTo>
                <a:close/>
                <a:moveTo>
                  <a:pt x="3230022" y="2213046"/>
                </a:moveTo>
                <a:lnTo>
                  <a:pt x="3249490" y="2213046"/>
                </a:lnTo>
                <a:lnTo>
                  <a:pt x="3249490" y="2232515"/>
                </a:lnTo>
                <a:lnTo>
                  <a:pt x="3230022" y="2232515"/>
                </a:lnTo>
                <a:close/>
                <a:moveTo>
                  <a:pt x="3205739" y="2213046"/>
                </a:moveTo>
                <a:lnTo>
                  <a:pt x="3225208" y="2213046"/>
                </a:lnTo>
                <a:lnTo>
                  <a:pt x="3225208" y="2232515"/>
                </a:lnTo>
                <a:lnTo>
                  <a:pt x="3205739" y="2232515"/>
                </a:lnTo>
                <a:close/>
                <a:moveTo>
                  <a:pt x="3072389" y="2213046"/>
                </a:moveTo>
                <a:lnTo>
                  <a:pt x="3091858" y="2213046"/>
                </a:lnTo>
                <a:lnTo>
                  <a:pt x="3091858" y="2232515"/>
                </a:lnTo>
                <a:lnTo>
                  <a:pt x="3072389" y="2232515"/>
                </a:lnTo>
                <a:close/>
                <a:moveTo>
                  <a:pt x="2921036" y="2213046"/>
                </a:moveTo>
                <a:lnTo>
                  <a:pt x="2940504" y="2213046"/>
                </a:lnTo>
                <a:lnTo>
                  <a:pt x="2940504" y="2232515"/>
                </a:lnTo>
                <a:lnTo>
                  <a:pt x="2921036" y="2232515"/>
                </a:lnTo>
                <a:close/>
                <a:moveTo>
                  <a:pt x="2896647" y="2213046"/>
                </a:moveTo>
                <a:lnTo>
                  <a:pt x="2916115" y="2213046"/>
                </a:lnTo>
                <a:lnTo>
                  <a:pt x="2916115" y="2232515"/>
                </a:lnTo>
                <a:lnTo>
                  <a:pt x="2896647" y="2232515"/>
                </a:lnTo>
                <a:close/>
                <a:moveTo>
                  <a:pt x="2872364" y="2213046"/>
                </a:moveTo>
                <a:lnTo>
                  <a:pt x="2891833" y="2213046"/>
                </a:lnTo>
                <a:lnTo>
                  <a:pt x="2891833" y="2232515"/>
                </a:lnTo>
                <a:lnTo>
                  <a:pt x="2872364" y="2232515"/>
                </a:lnTo>
                <a:close/>
                <a:moveTo>
                  <a:pt x="2711486" y="2213046"/>
                </a:moveTo>
                <a:lnTo>
                  <a:pt x="2730954" y="2213046"/>
                </a:lnTo>
                <a:lnTo>
                  <a:pt x="2730954" y="2232515"/>
                </a:lnTo>
                <a:lnTo>
                  <a:pt x="2711486" y="2232515"/>
                </a:lnTo>
                <a:close/>
                <a:moveTo>
                  <a:pt x="2687097" y="2213046"/>
                </a:moveTo>
                <a:lnTo>
                  <a:pt x="2706565" y="2213046"/>
                </a:lnTo>
                <a:lnTo>
                  <a:pt x="2706565" y="2232515"/>
                </a:lnTo>
                <a:lnTo>
                  <a:pt x="2687097" y="2232515"/>
                </a:lnTo>
                <a:close/>
                <a:moveTo>
                  <a:pt x="2662814" y="2213046"/>
                </a:moveTo>
                <a:lnTo>
                  <a:pt x="2682283" y="2213046"/>
                </a:lnTo>
                <a:lnTo>
                  <a:pt x="2682283" y="2232515"/>
                </a:lnTo>
                <a:lnTo>
                  <a:pt x="2662814" y="2232515"/>
                </a:lnTo>
                <a:close/>
                <a:moveTo>
                  <a:pt x="2538989" y="2213046"/>
                </a:moveTo>
                <a:lnTo>
                  <a:pt x="2558458" y="2213046"/>
                </a:lnTo>
                <a:lnTo>
                  <a:pt x="2558458" y="2232515"/>
                </a:lnTo>
                <a:lnTo>
                  <a:pt x="2538989" y="2232515"/>
                </a:lnTo>
                <a:close/>
                <a:moveTo>
                  <a:pt x="2405639" y="2213046"/>
                </a:moveTo>
                <a:lnTo>
                  <a:pt x="2425108" y="2213046"/>
                </a:lnTo>
                <a:lnTo>
                  <a:pt x="2425108" y="2232515"/>
                </a:lnTo>
                <a:lnTo>
                  <a:pt x="2405639" y="2232515"/>
                </a:lnTo>
                <a:close/>
                <a:moveTo>
                  <a:pt x="2272290" y="2213046"/>
                </a:moveTo>
                <a:lnTo>
                  <a:pt x="2291758" y="2213046"/>
                </a:lnTo>
                <a:lnTo>
                  <a:pt x="2291758" y="2232515"/>
                </a:lnTo>
                <a:lnTo>
                  <a:pt x="2272290" y="2232515"/>
                </a:lnTo>
                <a:close/>
                <a:moveTo>
                  <a:pt x="2111411" y="2213046"/>
                </a:moveTo>
                <a:lnTo>
                  <a:pt x="2130879" y="2213046"/>
                </a:lnTo>
                <a:lnTo>
                  <a:pt x="2130879" y="2232515"/>
                </a:lnTo>
                <a:lnTo>
                  <a:pt x="2111411" y="2232515"/>
                </a:lnTo>
                <a:close/>
                <a:moveTo>
                  <a:pt x="2087022" y="2213046"/>
                </a:moveTo>
                <a:lnTo>
                  <a:pt x="2106490" y="2213046"/>
                </a:lnTo>
                <a:lnTo>
                  <a:pt x="2106490" y="2232515"/>
                </a:lnTo>
                <a:lnTo>
                  <a:pt x="2087022" y="2232515"/>
                </a:lnTo>
                <a:close/>
                <a:moveTo>
                  <a:pt x="2062739" y="2213046"/>
                </a:moveTo>
                <a:lnTo>
                  <a:pt x="2082208" y="2213046"/>
                </a:lnTo>
                <a:lnTo>
                  <a:pt x="2082208" y="2232515"/>
                </a:lnTo>
                <a:lnTo>
                  <a:pt x="2062739" y="2232515"/>
                </a:lnTo>
                <a:close/>
                <a:moveTo>
                  <a:pt x="1911386" y="2213046"/>
                </a:moveTo>
                <a:lnTo>
                  <a:pt x="1930854" y="2213046"/>
                </a:lnTo>
                <a:lnTo>
                  <a:pt x="1930854" y="2232515"/>
                </a:lnTo>
                <a:lnTo>
                  <a:pt x="1911386" y="2232515"/>
                </a:lnTo>
                <a:close/>
                <a:moveTo>
                  <a:pt x="1886997" y="2213046"/>
                </a:moveTo>
                <a:lnTo>
                  <a:pt x="1906465" y="2213046"/>
                </a:lnTo>
                <a:lnTo>
                  <a:pt x="1906465" y="2232515"/>
                </a:lnTo>
                <a:lnTo>
                  <a:pt x="1886997" y="2232515"/>
                </a:lnTo>
                <a:close/>
                <a:moveTo>
                  <a:pt x="1862714" y="2213046"/>
                </a:moveTo>
                <a:lnTo>
                  <a:pt x="1882183" y="2213046"/>
                </a:lnTo>
                <a:lnTo>
                  <a:pt x="1882183" y="2232515"/>
                </a:lnTo>
                <a:lnTo>
                  <a:pt x="1862714" y="2232515"/>
                </a:lnTo>
                <a:close/>
                <a:moveTo>
                  <a:pt x="1729364" y="2213046"/>
                </a:moveTo>
                <a:lnTo>
                  <a:pt x="1748833" y="2213046"/>
                </a:lnTo>
                <a:lnTo>
                  <a:pt x="1748833" y="2232515"/>
                </a:lnTo>
                <a:lnTo>
                  <a:pt x="1729364" y="2232515"/>
                </a:lnTo>
                <a:close/>
                <a:moveTo>
                  <a:pt x="1578011" y="2213046"/>
                </a:moveTo>
                <a:lnTo>
                  <a:pt x="1597479" y="2213046"/>
                </a:lnTo>
                <a:lnTo>
                  <a:pt x="1597479" y="2232515"/>
                </a:lnTo>
                <a:lnTo>
                  <a:pt x="1578011" y="2232515"/>
                </a:lnTo>
                <a:close/>
                <a:moveTo>
                  <a:pt x="1553622" y="2213046"/>
                </a:moveTo>
                <a:lnTo>
                  <a:pt x="1573090" y="2213046"/>
                </a:lnTo>
                <a:lnTo>
                  <a:pt x="1573090" y="2232515"/>
                </a:lnTo>
                <a:lnTo>
                  <a:pt x="1553622" y="2232515"/>
                </a:lnTo>
                <a:close/>
                <a:moveTo>
                  <a:pt x="1529339" y="2213046"/>
                </a:moveTo>
                <a:lnTo>
                  <a:pt x="1548808" y="2213046"/>
                </a:lnTo>
                <a:lnTo>
                  <a:pt x="1548808" y="2232515"/>
                </a:lnTo>
                <a:lnTo>
                  <a:pt x="1529339" y="2232515"/>
                </a:lnTo>
                <a:close/>
                <a:moveTo>
                  <a:pt x="1395989" y="2213046"/>
                </a:moveTo>
                <a:lnTo>
                  <a:pt x="1415458" y="2213046"/>
                </a:lnTo>
                <a:lnTo>
                  <a:pt x="1415458" y="2232515"/>
                </a:lnTo>
                <a:lnTo>
                  <a:pt x="1395989" y="2232515"/>
                </a:lnTo>
                <a:close/>
                <a:moveTo>
                  <a:pt x="1235111" y="2213046"/>
                </a:moveTo>
                <a:lnTo>
                  <a:pt x="1254579" y="2213046"/>
                </a:lnTo>
                <a:lnTo>
                  <a:pt x="1254579" y="2232515"/>
                </a:lnTo>
                <a:lnTo>
                  <a:pt x="1235111" y="2232515"/>
                </a:lnTo>
                <a:close/>
                <a:moveTo>
                  <a:pt x="1210722" y="2213046"/>
                </a:moveTo>
                <a:lnTo>
                  <a:pt x="1230190" y="2213046"/>
                </a:lnTo>
                <a:lnTo>
                  <a:pt x="1230190" y="2232515"/>
                </a:lnTo>
                <a:lnTo>
                  <a:pt x="1210722" y="2232515"/>
                </a:lnTo>
                <a:close/>
                <a:moveTo>
                  <a:pt x="1186439" y="2213046"/>
                </a:moveTo>
                <a:lnTo>
                  <a:pt x="1205908" y="2213046"/>
                </a:lnTo>
                <a:lnTo>
                  <a:pt x="1205908" y="2232515"/>
                </a:lnTo>
                <a:lnTo>
                  <a:pt x="1186439" y="2232515"/>
                </a:lnTo>
                <a:close/>
                <a:moveTo>
                  <a:pt x="1035086" y="2213046"/>
                </a:moveTo>
                <a:lnTo>
                  <a:pt x="1054554" y="2213046"/>
                </a:lnTo>
                <a:lnTo>
                  <a:pt x="1054554" y="2232515"/>
                </a:lnTo>
                <a:lnTo>
                  <a:pt x="1035086" y="2232515"/>
                </a:lnTo>
                <a:close/>
                <a:moveTo>
                  <a:pt x="1010697" y="2213046"/>
                </a:moveTo>
                <a:lnTo>
                  <a:pt x="1030165" y="2213046"/>
                </a:lnTo>
                <a:lnTo>
                  <a:pt x="1030165" y="2232515"/>
                </a:lnTo>
                <a:lnTo>
                  <a:pt x="1010697" y="2232515"/>
                </a:lnTo>
                <a:close/>
                <a:moveTo>
                  <a:pt x="986414" y="2213046"/>
                </a:moveTo>
                <a:lnTo>
                  <a:pt x="1005883" y="2213046"/>
                </a:lnTo>
                <a:lnTo>
                  <a:pt x="1005883" y="2232515"/>
                </a:lnTo>
                <a:lnTo>
                  <a:pt x="986414" y="2232515"/>
                </a:lnTo>
                <a:close/>
                <a:moveTo>
                  <a:pt x="825536" y="2213046"/>
                </a:moveTo>
                <a:lnTo>
                  <a:pt x="845004" y="2213046"/>
                </a:lnTo>
                <a:lnTo>
                  <a:pt x="845004" y="2232515"/>
                </a:lnTo>
                <a:lnTo>
                  <a:pt x="825536" y="2232515"/>
                </a:lnTo>
                <a:close/>
                <a:moveTo>
                  <a:pt x="801147" y="2213046"/>
                </a:moveTo>
                <a:lnTo>
                  <a:pt x="820615" y="2213046"/>
                </a:lnTo>
                <a:lnTo>
                  <a:pt x="820615" y="2232515"/>
                </a:lnTo>
                <a:lnTo>
                  <a:pt x="801147" y="2232515"/>
                </a:lnTo>
                <a:close/>
                <a:moveTo>
                  <a:pt x="776864" y="2213046"/>
                </a:moveTo>
                <a:lnTo>
                  <a:pt x="796333" y="2213046"/>
                </a:lnTo>
                <a:lnTo>
                  <a:pt x="796333" y="2232515"/>
                </a:lnTo>
                <a:lnTo>
                  <a:pt x="776864" y="2232515"/>
                </a:lnTo>
                <a:close/>
                <a:moveTo>
                  <a:pt x="625511" y="2213046"/>
                </a:moveTo>
                <a:lnTo>
                  <a:pt x="644979" y="2213046"/>
                </a:lnTo>
                <a:lnTo>
                  <a:pt x="644979" y="2232515"/>
                </a:lnTo>
                <a:lnTo>
                  <a:pt x="625511" y="2232515"/>
                </a:lnTo>
                <a:close/>
                <a:moveTo>
                  <a:pt x="601122" y="2213046"/>
                </a:moveTo>
                <a:lnTo>
                  <a:pt x="620590" y="2213046"/>
                </a:lnTo>
                <a:lnTo>
                  <a:pt x="620590" y="2232515"/>
                </a:lnTo>
                <a:lnTo>
                  <a:pt x="601122" y="2232515"/>
                </a:lnTo>
                <a:close/>
                <a:moveTo>
                  <a:pt x="576839" y="2213046"/>
                </a:moveTo>
                <a:lnTo>
                  <a:pt x="596308" y="2213046"/>
                </a:lnTo>
                <a:lnTo>
                  <a:pt x="596308" y="2232515"/>
                </a:lnTo>
                <a:lnTo>
                  <a:pt x="576839" y="2232515"/>
                </a:lnTo>
                <a:close/>
                <a:moveTo>
                  <a:pt x="415961" y="2213046"/>
                </a:moveTo>
                <a:lnTo>
                  <a:pt x="435429" y="2213046"/>
                </a:lnTo>
                <a:lnTo>
                  <a:pt x="435429" y="2232515"/>
                </a:lnTo>
                <a:lnTo>
                  <a:pt x="415961" y="2232515"/>
                </a:lnTo>
                <a:close/>
                <a:moveTo>
                  <a:pt x="391572" y="2213046"/>
                </a:moveTo>
                <a:lnTo>
                  <a:pt x="411040" y="2213046"/>
                </a:lnTo>
                <a:lnTo>
                  <a:pt x="411040" y="2232515"/>
                </a:lnTo>
                <a:lnTo>
                  <a:pt x="391572" y="2232515"/>
                </a:lnTo>
                <a:close/>
                <a:moveTo>
                  <a:pt x="367289" y="2213046"/>
                </a:moveTo>
                <a:lnTo>
                  <a:pt x="386758" y="2213046"/>
                </a:lnTo>
                <a:lnTo>
                  <a:pt x="386758" y="2232515"/>
                </a:lnTo>
                <a:lnTo>
                  <a:pt x="367289" y="2232515"/>
                </a:lnTo>
                <a:close/>
                <a:moveTo>
                  <a:pt x="233939" y="2213046"/>
                </a:moveTo>
                <a:lnTo>
                  <a:pt x="253408" y="2213046"/>
                </a:lnTo>
                <a:lnTo>
                  <a:pt x="253408" y="2232515"/>
                </a:lnTo>
                <a:lnTo>
                  <a:pt x="233939" y="2232515"/>
                </a:lnTo>
                <a:close/>
                <a:moveTo>
                  <a:pt x="82586" y="2213046"/>
                </a:moveTo>
                <a:lnTo>
                  <a:pt x="102054" y="2213046"/>
                </a:lnTo>
                <a:lnTo>
                  <a:pt x="102054" y="2232515"/>
                </a:lnTo>
                <a:lnTo>
                  <a:pt x="82586" y="2232515"/>
                </a:lnTo>
                <a:close/>
                <a:moveTo>
                  <a:pt x="58197" y="2213046"/>
                </a:moveTo>
                <a:lnTo>
                  <a:pt x="77665" y="2213046"/>
                </a:lnTo>
                <a:lnTo>
                  <a:pt x="77665" y="2232515"/>
                </a:lnTo>
                <a:lnTo>
                  <a:pt x="58197" y="2232515"/>
                </a:lnTo>
                <a:close/>
                <a:moveTo>
                  <a:pt x="33914" y="2213046"/>
                </a:moveTo>
                <a:lnTo>
                  <a:pt x="53383" y="2213046"/>
                </a:lnTo>
                <a:lnTo>
                  <a:pt x="53383" y="2232515"/>
                </a:lnTo>
                <a:lnTo>
                  <a:pt x="33914" y="2232515"/>
                </a:lnTo>
                <a:close/>
                <a:moveTo>
                  <a:pt x="5691764" y="2188657"/>
                </a:moveTo>
                <a:lnTo>
                  <a:pt x="5711233" y="2188657"/>
                </a:lnTo>
                <a:lnTo>
                  <a:pt x="5711233" y="2208125"/>
                </a:lnTo>
                <a:lnTo>
                  <a:pt x="5691764" y="2208125"/>
                </a:lnTo>
                <a:close/>
                <a:moveTo>
                  <a:pt x="5564693" y="2188657"/>
                </a:moveTo>
                <a:lnTo>
                  <a:pt x="5584269" y="2188657"/>
                </a:lnTo>
                <a:lnTo>
                  <a:pt x="5584269" y="2208125"/>
                </a:lnTo>
                <a:lnTo>
                  <a:pt x="5564693" y="2208125"/>
                </a:lnTo>
                <a:close/>
                <a:moveTo>
                  <a:pt x="5467350" y="2188657"/>
                </a:moveTo>
                <a:lnTo>
                  <a:pt x="5486819" y="2188657"/>
                </a:lnTo>
                <a:lnTo>
                  <a:pt x="5486819" y="2208125"/>
                </a:lnTo>
                <a:lnTo>
                  <a:pt x="5467350" y="2208125"/>
                </a:lnTo>
                <a:close/>
                <a:moveTo>
                  <a:pt x="5358389" y="2188657"/>
                </a:moveTo>
                <a:lnTo>
                  <a:pt x="5377858" y="2188657"/>
                </a:lnTo>
                <a:lnTo>
                  <a:pt x="5377858" y="2208125"/>
                </a:lnTo>
                <a:lnTo>
                  <a:pt x="5358389" y="2208125"/>
                </a:lnTo>
                <a:close/>
                <a:moveTo>
                  <a:pt x="5225039" y="2188657"/>
                </a:moveTo>
                <a:lnTo>
                  <a:pt x="5244508" y="2188657"/>
                </a:lnTo>
                <a:lnTo>
                  <a:pt x="5244508" y="2208125"/>
                </a:lnTo>
                <a:lnTo>
                  <a:pt x="5225039" y="2208125"/>
                </a:lnTo>
                <a:close/>
                <a:moveTo>
                  <a:pt x="5097968" y="2188657"/>
                </a:moveTo>
                <a:lnTo>
                  <a:pt x="5117544" y="2188657"/>
                </a:lnTo>
                <a:lnTo>
                  <a:pt x="5117544" y="2208125"/>
                </a:lnTo>
                <a:lnTo>
                  <a:pt x="5097968" y="2208125"/>
                </a:lnTo>
                <a:close/>
                <a:moveTo>
                  <a:pt x="5000625" y="2188657"/>
                </a:moveTo>
                <a:lnTo>
                  <a:pt x="5020094" y="2188657"/>
                </a:lnTo>
                <a:lnTo>
                  <a:pt x="5020094" y="2208125"/>
                </a:lnTo>
                <a:lnTo>
                  <a:pt x="5000625" y="2208125"/>
                </a:lnTo>
                <a:close/>
                <a:moveTo>
                  <a:pt x="4888418" y="2188657"/>
                </a:moveTo>
                <a:lnTo>
                  <a:pt x="4907994" y="2188657"/>
                </a:lnTo>
                <a:lnTo>
                  <a:pt x="4907994" y="2208125"/>
                </a:lnTo>
                <a:lnTo>
                  <a:pt x="4888418" y="2208125"/>
                </a:lnTo>
                <a:close/>
                <a:moveTo>
                  <a:pt x="4791075" y="2188657"/>
                </a:moveTo>
                <a:lnTo>
                  <a:pt x="4810543" y="2188657"/>
                </a:lnTo>
                <a:lnTo>
                  <a:pt x="4810543" y="2208125"/>
                </a:lnTo>
                <a:lnTo>
                  <a:pt x="4791075" y="2208125"/>
                </a:lnTo>
                <a:close/>
                <a:moveTo>
                  <a:pt x="4682114" y="2188657"/>
                </a:moveTo>
                <a:lnTo>
                  <a:pt x="4701583" y="2188657"/>
                </a:lnTo>
                <a:lnTo>
                  <a:pt x="4701583" y="2208125"/>
                </a:lnTo>
                <a:lnTo>
                  <a:pt x="4682114" y="2208125"/>
                </a:lnTo>
                <a:close/>
                <a:moveTo>
                  <a:pt x="4555043" y="2188657"/>
                </a:moveTo>
                <a:lnTo>
                  <a:pt x="4574619" y="2188657"/>
                </a:lnTo>
                <a:lnTo>
                  <a:pt x="4574619" y="2208125"/>
                </a:lnTo>
                <a:lnTo>
                  <a:pt x="4555043" y="2208125"/>
                </a:lnTo>
                <a:close/>
                <a:moveTo>
                  <a:pt x="4457700" y="2188657"/>
                </a:moveTo>
                <a:lnTo>
                  <a:pt x="4477169" y="2188657"/>
                </a:lnTo>
                <a:lnTo>
                  <a:pt x="4477169" y="2208125"/>
                </a:lnTo>
                <a:lnTo>
                  <a:pt x="4457700" y="2208125"/>
                </a:lnTo>
                <a:close/>
                <a:moveTo>
                  <a:pt x="4348739" y="2188657"/>
                </a:moveTo>
                <a:lnTo>
                  <a:pt x="4368208" y="2188657"/>
                </a:lnTo>
                <a:lnTo>
                  <a:pt x="4368208" y="2208125"/>
                </a:lnTo>
                <a:lnTo>
                  <a:pt x="4348739" y="2208125"/>
                </a:lnTo>
                <a:close/>
                <a:moveTo>
                  <a:pt x="4221668" y="2188657"/>
                </a:moveTo>
                <a:lnTo>
                  <a:pt x="4241244" y="2188657"/>
                </a:lnTo>
                <a:lnTo>
                  <a:pt x="4241244" y="2208125"/>
                </a:lnTo>
                <a:lnTo>
                  <a:pt x="4221668" y="2208125"/>
                </a:lnTo>
                <a:close/>
                <a:moveTo>
                  <a:pt x="4124325" y="2188657"/>
                </a:moveTo>
                <a:lnTo>
                  <a:pt x="4143794" y="2188657"/>
                </a:lnTo>
                <a:lnTo>
                  <a:pt x="4143794" y="2208125"/>
                </a:lnTo>
                <a:lnTo>
                  <a:pt x="4124325" y="2208125"/>
                </a:lnTo>
                <a:close/>
                <a:moveTo>
                  <a:pt x="4015365" y="2188657"/>
                </a:moveTo>
                <a:lnTo>
                  <a:pt x="4034833" y="2188657"/>
                </a:lnTo>
                <a:lnTo>
                  <a:pt x="4034833" y="2208125"/>
                </a:lnTo>
                <a:lnTo>
                  <a:pt x="4015365" y="2208125"/>
                </a:lnTo>
                <a:close/>
                <a:moveTo>
                  <a:pt x="3882014" y="2188657"/>
                </a:moveTo>
                <a:lnTo>
                  <a:pt x="3901483" y="2188657"/>
                </a:lnTo>
                <a:lnTo>
                  <a:pt x="3901483" y="2208125"/>
                </a:lnTo>
                <a:lnTo>
                  <a:pt x="3882014" y="2208125"/>
                </a:lnTo>
                <a:close/>
                <a:moveTo>
                  <a:pt x="3748664" y="2188657"/>
                </a:moveTo>
                <a:lnTo>
                  <a:pt x="3768133" y="2188657"/>
                </a:lnTo>
                <a:lnTo>
                  <a:pt x="3768133" y="2208125"/>
                </a:lnTo>
                <a:lnTo>
                  <a:pt x="3748664" y="2208125"/>
                </a:lnTo>
                <a:close/>
                <a:moveTo>
                  <a:pt x="3615314" y="2188657"/>
                </a:moveTo>
                <a:lnTo>
                  <a:pt x="3634783" y="2188657"/>
                </a:lnTo>
                <a:lnTo>
                  <a:pt x="3634783" y="2208125"/>
                </a:lnTo>
                <a:lnTo>
                  <a:pt x="3615314" y="2208125"/>
                </a:lnTo>
                <a:close/>
                <a:moveTo>
                  <a:pt x="3488243" y="2188657"/>
                </a:moveTo>
                <a:lnTo>
                  <a:pt x="3507819" y="2188657"/>
                </a:lnTo>
                <a:lnTo>
                  <a:pt x="3507819" y="2208125"/>
                </a:lnTo>
                <a:lnTo>
                  <a:pt x="3488243" y="2208125"/>
                </a:lnTo>
                <a:close/>
                <a:moveTo>
                  <a:pt x="3390900" y="2188657"/>
                </a:moveTo>
                <a:lnTo>
                  <a:pt x="3410369" y="2188657"/>
                </a:lnTo>
                <a:lnTo>
                  <a:pt x="3410369" y="2208125"/>
                </a:lnTo>
                <a:lnTo>
                  <a:pt x="3390900" y="2208125"/>
                </a:lnTo>
                <a:close/>
                <a:moveTo>
                  <a:pt x="3278693" y="2188657"/>
                </a:moveTo>
                <a:lnTo>
                  <a:pt x="3298269" y="2188657"/>
                </a:lnTo>
                <a:lnTo>
                  <a:pt x="3298269" y="2208125"/>
                </a:lnTo>
                <a:lnTo>
                  <a:pt x="3278693" y="2208125"/>
                </a:lnTo>
                <a:close/>
                <a:moveTo>
                  <a:pt x="3181350" y="2188657"/>
                </a:moveTo>
                <a:lnTo>
                  <a:pt x="3200819" y="2188657"/>
                </a:lnTo>
                <a:lnTo>
                  <a:pt x="3200819" y="2208125"/>
                </a:lnTo>
                <a:lnTo>
                  <a:pt x="3181350" y="2208125"/>
                </a:lnTo>
                <a:close/>
                <a:moveTo>
                  <a:pt x="3072389" y="2188657"/>
                </a:moveTo>
                <a:lnTo>
                  <a:pt x="3091858" y="2188657"/>
                </a:lnTo>
                <a:lnTo>
                  <a:pt x="3091858" y="2208125"/>
                </a:lnTo>
                <a:lnTo>
                  <a:pt x="3072389" y="2208125"/>
                </a:lnTo>
                <a:close/>
                <a:moveTo>
                  <a:pt x="2945318" y="2188657"/>
                </a:moveTo>
                <a:lnTo>
                  <a:pt x="2964894" y="2188657"/>
                </a:lnTo>
                <a:lnTo>
                  <a:pt x="2964894" y="2208125"/>
                </a:lnTo>
                <a:lnTo>
                  <a:pt x="2945318" y="2208125"/>
                </a:lnTo>
                <a:close/>
                <a:moveTo>
                  <a:pt x="2847975" y="2188657"/>
                </a:moveTo>
                <a:lnTo>
                  <a:pt x="2867444" y="2188657"/>
                </a:lnTo>
                <a:lnTo>
                  <a:pt x="2867444" y="2208125"/>
                </a:lnTo>
                <a:lnTo>
                  <a:pt x="2847975" y="2208125"/>
                </a:lnTo>
                <a:close/>
                <a:moveTo>
                  <a:pt x="2735768" y="2188657"/>
                </a:moveTo>
                <a:lnTo>
                  <a:pt x="2755344" y="2188657"/>
                </a:lnTo>
                <a:lnTo>
                  <a:pt x="2755344" y="2208125"/>
                </a:lnTo>
                <a:lnTo>
                  <a:pt x="2735768" y="2208125"/>
                </a:lnTo>
                <a:close/>
                <a:moveTo>
                  <a:pt x="2638425" y="2188657"/>
                </a:moveTo>
                <a:lnTo>
                  <a:pt x="2657894" y="2188657"/>
                </a:lnTo>
                <a:lnTo>
                  <a:pt x="2657894" y="2208125"/>
                </a:lnTo>
                <a:lnTo>
                  <a:pt x="2638425" y="2208125"/>
                </a:lnTo>
                <a:close/>
                <a:moveTo>
                  <a:pt x="2538989" y="2188657"/>
                </a:moveTo>
                <a:lnTo>
                  <a:pt x="2558458" y="2188657"/>
                </a:lnTo>
                <a:lnTo>
                  <a:pt x="2558458" y="2208125"/>
                </a:lnTo>
                <a:lnTo>
                  <a:pt x="2538989" y="2208125"/>
                </a:lnTo>
                <a:close/>
                <a:moveTo>
                  <a:pt x="2405639" y="2188657"/>
                </a:moveTo>
                <a:lnTo>
                  <a:pt x="2425108" y="2188657"/>
                </a:lnTo>
                <a:lnTo>
                  <a:pt x="2425108" y="2208125"/>
                </a:lnTo>
                <a:lnTo>
                  <a:pt x="2405639" y="2208125"/>
                </a:lnTo>
                <a:close/>
                <a:moveTo>
                  <a:pt x="2272290" y="2188657"/>
                </a:moveTo>
                <a:lnTo>
                  <a:pt x="2291758" y="2188657"/>
                </a:lnTo>
                <a:lnTo>
                  <a:pt x="2291758" y="2208125"/>
                </a:lnTo>
                <a:lnTo>
                  <a:pt x="2272290" y="2208125"/>
                </a:lnTo>
                <a:close/>
                <a:moveTo>
                  <a:pt x="2135693" y="2188657"/>
                </a:moveTo>
                <a:lnTo>
                  <a:pt x="2155269" y="2188657"/>
                </a:lnTo>
                <a:lnTo>
                  <a:pt x="2155269" y="2208125"/>
                </a:lnTo>
                <a:lnTo>
                  <a:pt x="2135693" y="2208125"/>
                </a:lnTo>
                <a:close/>
                <a:moveTo>
                  <a:pt x="2038350" y="2188657"/>
                </a:moveTo>
                <a:lnTo>
                  <a:pt x="2057819" y="2188657"/>
                </a:lnTo>
                <a:lnTo>
                  <a:pt x="2057819" y="2208125"/>
                </a:lnTo>
                <a:lnTo>
                  <a:pt x="2038350" y="2208125"/>
                </a:lnTo>
                <a:close/>
                <a:moveTo>
                  <a:pt x="1935668" y="2188657"/>
                </a:moveTo>
                <a:lnTo>
                  <a:pt x="1955244" y="2188657"/>
                </a:lnTo>
                <a:lnTo>
                  <a:pt x="1955244" y="2208125"/>
                </a:lnTo>
                <a:lnTo>
                  <a:pt x="1935668" y="2208125"/>
                </a:lnTo>
                <a:close/>
                <a:moveTo>
                  <a:pt x="1838325" y="2188657"/>
                </a:moveTo>
                <a:lnTo>
                  <a:pt x="1857794" y="2188657"/>
                </a:lnTo>
                <a:lnTo>
                  <a:pt x="1857794" y="2208125"/>
                </a:lnTo>
                <a:lnTo>
                  <a:pt x="1838325" y="2208125"/>
                </a:lnTo>
                <a:close/>
                <a:moveTo>
                  <a:pt x="1729364" y="2188657"/>
                </a:moveTo>
                <a:lnTo>
                  <a:pt x="1748833" y="2188657"/>
                </a:lnTo>
                <a:lnTo>
                  <a:pt x="1748833" y="2208125"/>
                </a:lnTo>
                <a:lnTo>
                  <a:pt x="1729364" y="2208125"/>
                </a:lnTo>
                <a:close/>
                <a:moveTo>
                  <a:pt x="1602293" y="2188657"/>
                </a:moveTo>
                <a:lnTo>
                  <a:pt x="1621869" y="2188657"/>
                </a:lnTo>
                <a:lnTo>
                  <a:pt x="1621869" y="2208125"/>
                </a:lnTo>
                <a:lnTo>
                  <a:pt x="1602293" y="2208125"/>
                </a:lnTo>
                <a:close/>
                <a:moveTo>
                  <a:pt x="1504950" y="2188657"/>
                </a:moveTo>
                <a:lnTo>
                  <a:pt x="1524419" y="2188657"/>
                </a:lnTo>
                <a:lnTo>
                  <a:pt x="1524419" y="2208125"/>
                </a:lnTo>
                <a:lnTo>
                  <a:pt x="1504950" y="2208125"/>
                </a:lnTo>
                <a:close/>
                <a:moveTo>
                  <a:pt x="1395989" y="2188657"/>
                </a:moveTo>
                <a:lnTo>
                  <a:pt x="1415458" y="2188657"/>
                </a:lnTo>
                <a:lnTo>
                  <a:pt x="1415458" y="2208125"/>
                </a:lnTo>
                <a:lnTo>
                  <a:pt x="1395989" y="2208125"/>
                </a:lnTo>
                <a:close/>
                <a:moveTo>
                  <a:pt x="1259393" y="2188657"/>
                </a:moveTo>
                <a:lnTo>
                  <a:pt x="1278969" y="2188657"/>
                </a:lnTo>
                <a:lnTo>
                  <a:pt x="1278969" y="2208125"/>
                </a:lnTo>
                <a:lnTo>
                  <a:pt x="1259393" y="2208125"/>
                </a:lnTo>
                <a:close/>
                <a:moveTo>
                  <a:pt x="1162050" y="2188657"/>
                </a:moveTo>
                <a:lnTo>
                  <a:pt x="1181519" y="2188657"/>
                </a:lnTo>
                <a:lnTo>
                  <a:pt x="1181519" y="2208125"/>
                </a:lnTo>
                <a:lnTo>
                  <a:pt x="1162050" y="2208125"/>
                </a:lnTo>
                <a:close/>
                <a:moveTo>
                  <a:pt x="1059368" y="2188657"/>
                </a:moveTo>
                <a:lnTo>
                  <a:pt x="1078944" y="2188657"/>
                </a:lnTo>
                <a:lnTo>
                  <a:pt x="1078944" y="2208125"/>
                </a:lnTo>
                <a:lnTo>
                  <a:pt x="1059368" y="2208125"/>
                </a:lnTo>
                <a:close/>
                <a:moveTo>
                  <a:pt x="962025" y="2188657"/>
                </a:moveTo>
                <a:lnTo>
                  <a:pt x="981494" y="2188657"/>
                </a:lnTo>
                <a:lnTo>
                  <a:pt x="981494" y="2208125"/>
                </a:lnTo>
                <a:lnTo>
                  <a:pt x="962025" y="2208125"/>
                </a:lnTo>
                <a:close/>
                <a:moveTo>
                  <a:pt x="849818" y="2188657"/>
                </a:moveTo>
                <a:lnTo>
                  <a:pt x="869394" y="2188657"/>
                </a:lnTo>
                <a:lnTo>
                  <a:pt x="869394" y="2208125"/>
                </a:lnTo>
                <a:lnTo>
                  <a:pt x="849818" y="2208125"/>
                </a:lnTo>
                <a:close/>
                <a:moveTo>
                  <a:pt x="752475" y="2188657"/>
                </a:moveTo>
                <a:lnTo>
                  <a:pt x="771944" y="2188657"/>
                </a:lnTo>
                <a:lnTo>
                  <a:pt x="771944" y="2208125"/>
                </a:lnTo>
                <a:lnTo>
                  <a:pt x="752475" y="2208125"/>
                </a:lnTo>
                <a:close/>
                <a:moveTo>
                  <a:pt x="649793" y="2188657"/>
                </a:moveTo>
                <a:lnTo>
                  <a:pt x="669369" y="2188657"/>
                </a:lnTo>
                <a:lnTo>
                  <a:pt x="669369" y="2208125"/>
                </a:lnTo>
                <a:lnTo>
                  <a:pt x="649793" y="2208125"/>
                </a:lnTo>
                <a:close/>
                <a:moveTo>
                  <a:pt x="552450" y="2188657"/>
                </a:moveTo>
                <a:lnTo>
                  <a:pt x="571919" y="2188657"/>
                </a:lnTo>
                <a:lnTo>
                  <a:pt x="571919" y="2208125"/>
                </a:lnTo>
                <a:lnTo>
                  <a:pt x="552450" y="2208125"/>
                </a:lnTo>
                <a:close/>
                <a:moveTo>
                  <a:pt x="440243" y="2188657"/>
                </a:moveTo>
                <a:lnTo>
                  <a:pt x="459819" y="2188657"/>
                </a:lnTo>
                <a:lnTo>
                  <a:pt x="459819" y="2208125"/>
                </a:lnTo>
                <a:lnTo>
                  <a:pt x="440243" y="2208125"/>
                </a:lnTo>
                <a:close/>
                <a:moveTo>
                  <a:pt x="342900" y="2188657"/>
                </a:moveTo>
                <a:lnTo>
                  <a:pt x="362369" y="2188657"/>
                </a:lnTo>
                <a:lnTo>
                  <a:pt x="362369" y="2208125"/>
                </a:lnTo>
                <a:lnTo>
                  <a:pt x="342900" y="2208125"/>
                </a:lnTo>
                <a:close/>
                <a:moveTo>
                  <a:pt x="233939" y="2188657"/>
                </a:moveTo>
                <a:lnTo>
                  <a:pt x="253408" y="2188657"/>
                </a:lnTo>
                <a:lnTo>
                  <a:pt x="253408" y="2208125"/>
                </a:lnTo>
                <a:lnTo>
                  <a:pt x="233939" y="2208125"/>
                </a:lnTo>
                <a:close/>
                <a:moveTo>
                  <a:pt x="106868" y="2188657"/>
                </a:moveTo>
                <a:lnTo>
                  <a:pt x="126444" y="2188657"/>
                </a:lnTo>
                <a:lnTo>
                  <a:pt x="126444" y="2208125"/>
                </a:lnTo>
                <a:lnTo>
                  <a:pt x="106868" y="2208125"/>
                </a:lnTo>
                <a:close/>
                <a:moveTo>
                  <a:pt x="9525" y="2188657"/>
                </a:moveTo>
                <a:lnTo>
                  <a:pt x="28994" y="2188657"/>
                </a:lnTo>
                <a:lnTo>
                  <a:pt x="28994" y="2208125"/>
                </a:lnTo>
                <a:lnTo>
                  <a:pt x="9525" y="2208125"/>
                </a:lnTo>
                <a:close/>
                <a:moveTo>
                  <a:pt x="5691764" y="2164375"/>
                </a:moveTo>
                <a:lnTo>
                  <a:pt x="5711233" y="2164375"/>
                </a:lnTo>
                <a:lnTo>
                  <a:pt x="5711233" y="2183843"/>
                </a:lnTo>
                <a:lnTo>
                  <a:pt x="5691764" y="2183843"/>
                </a:lnTo>
                <a:close/>
                <a:moveTo>
                  <a:pt x="5564693" y="2164375"/>
                </a:moveTo>
                <a:lnTo>
                  <a:pt x="5584269" y="2164375"/>
                </a:lnTo>
                <a:lnTo>
                  <a:pt x="5584269" y="2183843"/>
                </a:lnTo>
                <a:lnTo>
                  <a:pt x="5564693" y="2183843"/>
                </a:lnTo>
                <a:close/>
                <a:moveTo>
                  <a:pt x="5467350" y="2164375"/>
                </a:moveTo>
                <a:lnTo>
                  <a:pt x="5486819" y="2164375"/>
                </a:lnTo>
                <a:lnTo>
                  <a:pt x="5486819" y="2183843"/>
                </a:lnTo>
                <a:lnTo>
                  <a:pt x="5467350" y="2183843"/>
                </a:lnTo>
                <a:close/>
                <a:moveTo>
                  <a:pt x="5358389" y="2164375"/>
                </a:moveTo>
                <a:lnTo>
                  <a:pt x="5377858" y="2164375"/>
                </a:lnTo>
                <a:lnTo>
                  <a:pt x="5377858" y="2183843"/>
                </a:lnTo>
                <a:lnTo>
                  <a:pt x="5358389" y="2183843"/>
                </a:lnTo>
                <a:close/>
                <a:moveTo>
                  <a:pt x="5225039" y="2164375"/>
                </a:moveTo>
                <a:lnTo>
                  <a:pt x="5244508" y="2164375"/>
                </a:lnTo>
                <a:lnTo>
                  <a:pt x="5244508" y="2183843"/>
                </a:lnTo>
                <a:lnTo>
                  <a:pt x="5225039" y="2183843"/>
                </a:lnTo>
                <a:close/>
                <a:moveTo>
                  <a:pt x="5097968" y="2164375"/>
                </a:moveTo>
                <a:lnTo>
                  <a:pt x="5117544" y="2164375"/>
                </a:lnTo>
                <a:lnTo>
                  <a:pt x="5117544" y="2183843"/>
                </a:lnTo>
                <a:lnTo>
                  <a:pt x="5097968" y="2183843"/>
                </a:lnTo>
                <a:close/>
                <a:moveTo>
                  <a:pt x="5000625" y="2164375"/>
                </a:moveTo>
                <a:lnTo>
                  <a:pt x="5020094" y="2164375"/>
                </a:lnTo>
                <a:lnTo>
                  <a:pt x="5020094" y="2183843"/>
                </a:lnTo>
                <a:lnTo>
                  <a:pt x="5000625" y="2183843"/>
                </a:lnTo>
                <a:close/>
                <a:moveTo>
                  <a:pt x="4888418" y="2164375"/>
                </a:moveTo>
                <a:lnTo>
                  <a:pt x="4907994" y="2164375"/>
                </a:lnTo>
                <a:lnTo>
                  <a:pt x="4907994" y="2183843"/>
                </a:lnTo>
                <a:lnTo>
                  <a:pt x="4888418" y="2183843"/>
                </a:lnTo>
                <a:close/>
                <a:moveTo>
                  <a:pt x="4791075" y="2164375"/>
                </a:moveTo>
                <a:lnTo>
                  <a:pt x="4810543" y="2164375"/>
                </a:lnTo>
                <a:lnTo>
                  <a:pt x="4810543" y="2183843"/>
                </a:lnTo>
                <a:lnTo>
                  <a:pt x="4791075" y="2183843"/>
                </a:lnTo>
                <a:close/>
                <a:moveTo>
                  <a:pt x="4682114" y="2164375"/>
                </a:moveTo>
                <a:lnTo>
                  <a:pt x="4701583" y="2164375"/>
                </a:lnTo>
                <a:lnTo>
                  <a:pt x="4701583" y="2183843"/>
                </a:lnTo>
                <a:lnTo>
                  <a:pt x="4682114" y="2183843"/>
                </a:lnTo>
                <a:close/>
                <a:moveTo>
                  <a:pt x="4555043" y="2164375"/>
                </a:moveTo>
                <a:lnTo>
                  <a:pt x="4574619" y="2164375"/>
                </a:lnTo>
                <a:lnTo>
                  <a:pt x="4574619" y="2183843"/>
                </a:lnTo>
                <a:lnTo>
                  <a:pt x="4555043" y="2183843"/>
                </a:lnTo>
                <a:close/>
                <a:moveTo>
                  <a:pt x="4457700" y="2164375"/>
                </a:moveTo>
                <a:lnTo>
                  <a:pt x="4477169" y="2164375"/>
                </a:lnTo>
                <a:lnTo>
                  <a:pt x="4477169" y="2183843"/>
                </a:lnTo>
                <a:lnTo>
                  <a:pt x="4457700" y="2183843"/>
                </a:lnTo>
                <a:close/>
                <a:moveTo>
                  <a:pt x="4348739" y="2164375"/>
                </a:moveTo>
                <a:lnTo>
                  <a:pt x="4368208" y="2164375"/>
                </a:lnTo>
                <a:lnTo>
                  <a:pt x="4368208" y="2183843"/>
                </a:lnTo>
                <a:lnTo>
                  <a:pt x="4348739" y="2183843"/>
                </a:lnTo>
                <a:close/>
                <a:moveTo>
                  <a:pt x="4221668" y="2164375"/>
                </a:moveTo>
                <a:lnTo>
                  <a:pt x="4241244" y="2164375"/>
                </a:lnTo>
                <a:lnTo>
                  <a:pt x="4241244" y="2183843"/>
                </a:lnTo>
                <a:lnTo>
                  <a:pt x="4221668" y="2183843"/>
                </a:lnTo>
                <a:close/>
                <a:moveTo>
                  <a:pt x="4124325" y="2164375"/>
                </a:moveTo>
                <a:lnTo>
                  <a:pt x="4143794" y="2164375"/>
                </a:lnTo>
                <a:lnTo>
                  <a:pt x="4143794" y="2183843"/>
                </a:lnTo>
                <a:lnTo>
                  <a:pt x="4124325" y="2183843"/>
                </a:lnTo>
                <a:close/>
                <a:moveTo>
                  <a:pt x="4015365" y="2164375"/>
                </a:moveTo>
                <a:lnTo>
                  <a:pt x="4034833" y="2164375"/>
                </a:lnTo>
                <a:lnTo>
                  <a:pt x="4034833" y="2183843"/>
                </a:lnTo>
                <a:lnTo>
                  <a:pt x="4015365" y="2183843"/>
                </a:lnTo>
                <a:close/>
                <a:moveTo>
                  <a:pt x="3882014" y="2164375"/>
                </a:moveTo>
                <a:lnTo>
                  <a:pt x="3901483" y="2164375"/>
                </a:lnTo>
                <a:lnTo>
                  <a:pt x="3901483" y="2183843"/>
                </a:lnTo>
                <a:lnTo>
                  <a:pt x="3882014" y="2183843"/>
                </a:lnTo>
                <a:close/>
                <a:moveTo>
                  <a:pt x="3748664" y="2164375"/>
                </a:moveTo>
                <a:lnTo>
                  <a:pt x="3768133" y="2164375"/>
                </a:lnTo>
                <a:lnTo>
                  <a:pt x="3768133" y="2183843"/>
                </a:lnTo>
                <a:lnTo>
                  <a:pt x="3748664" y="2183843"/>
                </a:lnTo>
                <a:close/>
                <a:moveTo>
                  <a:pt x="3615314" y="2164375"/>
                </a:moveTo>
                <a:lnTo>
                  <a:pt x="3634783" y="2164375"/>
                </a:lnTo>
                <a:lnTo>
                  <a:pt x="3634783" y="2183843"/>
                </a:lnTo>
                <a:lnTo>
                  <a:pt x="3615314" y="2183843"/>
                </a:lnTo>
                <a:close/>
                <a:moveTo>
                  <a:pt x="3488243" y="2164375"/>
                </a:moveTo>
                <a:lnTo>
                  <a:pt x="3507819" y="2164375"/>
                </a:lnTo>
                <a:lnTo>
                  <a:pt x="3507819" y="2183843"/>
                </a:lnTo>
                <a:lnTo>
                  <a:pt x="3488243" y="2183843"/>
                </a:lnTo>
                <a:close/>
                <a:moveTo>
                  <a:pt x="3390900" y="2164375"/>
                </a:moveTo>
                <a:lnTo>
                  <a:pt x="3410369" y="2164375"/>
                </a:lnTo>
                <a:lnTo>
                  <a:pt x="3410369" y="2183843"/>
                </a:lnTo>
                <a:lnTo>
                  <a:pt x="3390900" y="2183843"/>
                </a:lnTo>
                <a:close/>
                <a:moveTo>
                  <a:pt x="3278693" y="2164375"/>
                </a:moveTo>
                <a:lnTo>
                  <a:pt x="3298269" y="2164375"/>
                </a:lnTo>
                <a:lnTo>
                  <a:pt x="3298269" y="2183843"/>
                </a:lnTo>
                <a:lnTo>
                  <a:pt x="3278693" y="2183843"/>
                </a:lnTo>
                <a:close/>
                <a:moveTo>
                  <a:pt x="3181350" y="2164375"/>
                </a:moveTo>
                <a:lnTo>
                  <a:pt x="3200819" y="2164375"/>
                </a:lnTo>
                <a:lnTo>
                  <a:pt x="3200819" y="2183843"/>
                </a:lnTo>
                <a:lnTo>
                  <a:pt x="3181350" y="2183843"/>
                </a:lnTo>
                <a:close/>
                <a:moveTo>
                  <a:pt x="3072389" y="2164375"/>
                </a:moveTo>
                <a:lnTo>
                  <a:pt x="3091858" y="2164375"/>
                </a:lnTo>
                <a:lnTo>
                  <a:pt x="3091858" y="2183843"/>
                </a:lnTo>
                <a:lnTo>
                  <a:pt x="3072389" y="2183843"/>
                </a:lnTo>
                <a:close/>
                <a:moveTo>
                  <a:pt x="2945318" y="2164375"/>
                </a:moveTo>
                <a:lnTo>
                  <a:pt x="2964894" y="2164375"/>
                </a:lnTo>
                <a:lnTo>
                  <a:pt x="2964894" y="2183843"/>
                </a:lnTo>
                <a:lnTo>
                  <a:pt x="2945318" y="2183843"/>
                </a:lnTo>
                <a:close/>
                <a:moveTo>
                  <a:pt x="2847975" y="2164375"/>
                </a:moveTo>
                <a:lnTo>
                  <a:pt x="2867444" y="2164375"/>
                </a:lnTo>
                <a:lnTo>
                  <a:pt x="2867444" y="2183843"/>
                </a:lnTo>
                <a:lnTo>
                  <a:pt x="2847975" y="2183843"/>
                </a:lnTo>
                <a:close/>
                <a:moveTo>
                  <a:pt x="2735768" y="2164375"/>
                </a:moveTo>
                <a:lnTo>
                  <a:pt x="2755344" y="2164375"/>
                </a:lnTo>
                <a:lnTo>
                  <a:pt x="2755344" y="2183843"/>
                </a:lnTo>
                <a:lnTo>
                  <a:pt x="2735768" y="2183843"/>
                </a:lnTo>
                <a:close/>
                <a:moveTo>
                  <a:pt x="2638425" y="2164375"/>
                </a:moveTo>
                <a:lnTo>
                  <a:pt x="2657894" y="2164375"/>
                </a:lnTo>
                <a:lnTo>
                  <a:pt x="2657894" y="2183843"/>
                </a:lnTo>
                <a:lnTo>
                  <a:pt x="2638425" y="2183843"/>
                </a:lnTo>
                <a:close/>
                <a:moveTo>
                  <a:pt x="2538989" y="2164375"/>
                </a:moveTo>
                <a:lnTo>
                  <a:pt x="2558458" y="2164375"/>
                </a:lnTo>
                <a:lnTo>
                  <a:pt x="2558458" y="2183843"/>
                </a:lnTo>
                <a:lnTo>
                  <a:pt x="2538989" y="2183843"/>
                </a:lnTo>
                <a:close/>
                <a:moveTo>
                  <a:pt x="2405639" y="2164375"/>
                </a:moveTo>
                <a:lnTo>
                  <a:pt x="2425108" y="2164375"/>
                </a:lnTo>
                <a:lnTo>
                  <a:pt x="2425108" y="2183843"/>
                </a:lnTo>
                <a:lnTo>
                  <a:pt x="2405639" y="2183843"/>
                </a:lnTo>
                <a:close/>
                <a:moveTo>
                  <a:pt x="2272290" y="2164375"/>
                </a:moveTo>
                <a:lnTo>
                  <a:pt x="2291758" y="2164375"/>
                </a:lnTo>
                <a:lnTo>
                  <a:pt x="2291758" y="2183843"/>
                </a:lnTo>
                <a:lnTo>
                  <a:pt x="2272290" y="2183843"/>
                </a:lnTo>
                <a:close/>
                <a:moveTo>
                  <a:pt x="2135693" y="2164375"/>
                </a:moveTo>
                <a:lnTo>
                  <a:pt x="2155269" y="2164375"/>
                </a:lnTo>
                <a:lnTo>
                  <a:pt x="2155269" y="2183843"/>
                </a:lnTo>
                <a:lnTo>
                  <a:pt x="2135693" y="2183843"/>
                </a:lnTo>
                <a:close/>
                <a:moveTo>
                  <a:pt x="2038350" y="2164375"/>
                </a:moveTo>
                <a:lnTo>
                  <a:pt x="2057819" y="2164375"/>
                </a:lnTo>
                <a:lnTo>
                  <a:pt x="2057819" y="2183843"/>
                </a:lnTo>
                <a:lnTo>
                  <a:pt x="2038350" y="2183843"/>
                </a:lnTo>
                <a:close/>
                <a:moveTo>
                  <a:pt x="1935668" y="2164375"/>
                </a:moveTo>
                <a:lnTo>
                  <a:pt x="1955244" y="2164375"/>
                </a:lnTo>
                <a:lnTo>
                  <a:pt x="1955244" y="2183843"/>
                </a:lnTo>
                <a:lnTo>
                  <a:pt x="1935668" y="2183843"/>
                </a:lnTo>
                <a:close/>
                <a:moveTo>
                  <a:pt x="1838325" y="2164375"/>
                </a:moveTo>
                <a:lnTo>
                  <a:pt x="1857794" y="2164375"/>
                </a:lnTo>
                <a:lnTo>
                  <a:pt x="1857794" y="2183843"/>
                </a:lnTo>
                <a:lnTo>
                  <a:pt x="1838325" y="2183843"/>
                </a:lnTo>
                <a:close/>
                <a:moveTo>
                  <a:pt x="1729364" y="2164375"/>
                </a:moveTo>
                <a:lnTo>
                  <a:pt x="1748833" y="2164375"/>
                </a:lnTo>
                <a:lnTo>
                  <a:pt x="1748833" y="2183843"/>
                </a:lnTo>
                <a:lnTo>
                  <a:pt x="1729364" y="2183843"/>
                </a:lnTo>
                <a:close/>
                <a:moveTo>
                  <a:pt x="1602293" y="2164375"/>
                </a:moveTo>
                <a:lnTo>
                  <a:pt x="1621869" y="2164375"/>
                </a:lnTo>
                <a:lnTo>
                  <a:pt x="1621869" y="2183843"/>
                </a:lnTo>
                <a:lnTo>
                  <a:pt x="1602293" y="2183843"/>
                </a:lnTo>
                <a:close/>
                <a:moveTo>
                  <a:pt x="1504950" y="2164375"/>
                </a:moveTo>
                <a:lnTo>
                  <a:pt x="1524419" y="2164375"/>
                </a:lnTo>
                <a:lnTo>
                  <a:pt x="1524419" y="2183843"/>
                </a:lnTo>
                <a:lnTo>
                  <a:pt x="1504950" y="2183843"/>
                </a:lnTo>
                <a:close/>
                <a:moveTo>
                  <a:pt x="1395989" y="2164375"/>
                </a:moveTo>
                <a:lnTo>
                  <a:pt x="1415458" y="2164375"/>
                </a:lnTo>
                <a:lnTo>
                  <a:pt x="1415458" y="2183843"/>
                </a:lnTo>
                <a:lnTo>
                  <a:pt x="1395989" y="2183843"/>
                </a:lnTo>
                <a:close/>
                <a:moveTo>
                  <a:pt x="1259393" y="2164375"/>
                </a:moveTo>
                <a:lnTo>
                  <a:pt x="1278969" y="2164375"/>
                </a:lnTo>
                <a:lnTo>
                  <a:pt x="1278969" y="2183843"/>
                </a:lnTo>
                <a:lnTo>
                  <a:pt x="1259393" y="2183843"/>
                </a:lnTo>
                <a:close/>
                <a:moveTo>
                  <a:pt x="1162050" y="2164375"/>
                </a:moveTo>
                <a:lnTo>
                  <a:pt x="1181519" y="2164375"/>
                </a:lnTo>
                <a:lnTo>
                  <a:pt x="1181519" y="2183843"/>
                </a:lnTo>
                <a:lnTo>
                  <a:pt x="1162050" y="2183843"/>
                </a:lnTo>
                <a:close/>
                <a:moveTo>
                  <a:pt x="1059368" y="2164375"/>
                </a:moveTo>
                <a:lnTo>
                  <a:pt x="1078944" y="2164375"/>
                </a:lnTo>
                <a:lnTo>
                  <a:pt x="1078944" y="2183843"/>
                </a:lnTo>
                <a:lnTo>
                  <a:pt x="1059368" y="2183843"/>
                </a:lnTo>
                <a:close/>
                <a:moveTo>
                  <a:pt x="962025" y="2164375"/>
                </a:moveTo>
                <a:lnTo>
                  <a:pt x="981494" y="2164375"/>
                </a:lnTo>
                <a:lnTo>
                  <a:pt x="981494" y="2183843"/>
                </a:lnTo>
                <a:lnTo>
                  <a:pt x="962025" y="2183843"/>
                </a:lnTo>
                <a:close/>
                <a:moveTo>
                  <a:pt x="849818" y="2164375"/>
                </a:moveTo>
                <a:lnTo>
                  <a:pt x="869394" y="2164375"/>
                </a:lnTo>
                <a:lnTo>
                  <a:pt x="869394" y="2183843"/>
                </a:lnTo>
                <a:lnTo>
                  <a:pt x="849818" y="2183843"/>
                </a:lnTo>
                <a:close/>
                <a:moveTo>
                  <a:pt x="752475" y="2164375"/>
                </a:moveTo>
                <a:lnTo>
                  <a:pt x="771944" y="2164375"/>
                </a:lnTo>
                <a:lnTo>
                  <a:pt x="771944" y="2183843"/>
                </a:lnTo>
                <a:lnTo>
                  <a:pt x="752475" y="2183843"/>
                </a:lnTo>
                <a:close/>
                <a:moveTo>
                  <a:pt x="649793" y="2164375"/>
                </a:moveTo>
                <a:lnTo>
                  <a:pt x="669369" y="2164375"/>
                </a:lnTo>
                <a:lnTo>
                  <a:pt x="669369" y="2183843"/>
                </a:lnTo>
                <a:lnTo>
                  <a:pt x="649793" y="2183843"/>
                </a:lnTo>
                <a:close/>
                <a:moveTo>
                  <a:pt x="552450" y="2164375"/>
                </a:moveTo>
                <a:lnTo>
                  <a:pt x="571919" y="2164375"/>
                </a:lnTo>
                <a:lnTo>
                  <a:pt x="571919" y="2183843"/>
                </a:lnTo>
                <a:lnTo>
                  <a:pt x="552450" y="2183843"/>
                </a:lnTo>
                <a:close/>
                <a:moveTo>
                  <a:pt x="440243" y="2164375"/>
                </a:moveTo>
                <a:lnTo>
                  <a:pt x="459819" y="2164375"/>
                </a:lnTo>
                <a:lnTo>
                  <a:pt x="459819" y="2183843"/>
                </a:lnTo>
                <a:lnTo>
                  <a:pt x="440243" y="2183843"/>
                </a:lnTo>
                <a:close/>
                <a:moveTo>
                  <a:pt x="342900" y="2164375"/>
                </a:moveTo>
                <a:lnTo>
                  <a:pt x="362369" y="2164375"/>
                </a:lnTo>
                <a:lnTo>
                  <a:pt x="362369" y="2183843"/>
                </a:lnTo>
                <a:lnTo>
                  <a:pt x="342900" y="2183843"/>
                </a:lnTo>
                <a:close/>
                <a:moveTo>
                  <a:pt x="233939" y="2164375"/>
                </a:moveTo>
                <a:lnTo>
                  <a:pt x="253408" y="2164375"/>
                </a:lnTo>
                <a:lnTo>
                  <a:pt x="253408" y="2183843"/>
                </a:lnTo>
                <a:lnTo>
                  <a:pt x="233939" y="2183843"/>
                </a:lnTo>
                <a:close/>
                <a:moveTo>
                  <a:pt x="106868" y="2164375"/>
                </a:moveTo>
                <a:lnTo>
                  <a:pt x="126444" y="2164375"/>
                </a:lnTo>
                <a:lnTo>
                  <a:pt x="126444" y="2183843"/>
                </a:lnTo>
                <a:lnTo>
                  <a:pt x="106868" y="2183843"/>
                </a:lnTo>
                <a:close/>
                <a:moveTo>
                  <a:pt x="9525" y="2164375"/>
                </a:moveTo>
                <a:lnTo>
                  <a:pt x="28994" y="2164375"/>
                </a:lnTo>
                <a:lnTo>
                  <a:pt x="28994" y="2183843"/>
                </a:lnTo>
                <a:lnTo>
                  <a:pt x="9525" y="2183843"/>
                </a:lnTo>
                <a:close/>
                <a:moveTo>
                  <a:pt x="5691764" y="2139986"/>
                </a:moveTo>
                <a:lnTo>
                  <a:pt x="5711233" y="2139986"/>
                </a:lnTo>
                <a:lnTo>
                  <a:pt x="5711233" y="2159454"/>
                </a:lnTo>
                <a:lnTo>
                  <a:pt x="5691764" y="2159454"/>
                </a:lnTo>
                <a:close/>
                <a:moveTo>
                  <a:pt x="5564693" y="2139986"/>
                </a:moveTo>
                <a:lnTo>
                  <a:pt x="5584269" y="2139986"/>
                </a:lnTo>
                <a:lnTo>
                  <a:pt x="5584269" y="2159454"/>
                </a:lnTo>
                <a:lnTo>
                  <a:pt x="5564693" y="2159454"/>
                </a:lnTo>
                <a:close/>
                <a:moveTo>
                  <a:pt x="5467350" y="2139986"/>
                </a:moveTo>
                <a:lnTo>
                  <a:pt x="5486819" y="2139986"/>
                </a:lnTo>
                <a:lnTo>
                  <a:pt x="5486819" y="2159454"/>
                </a:lnTo>
                <a:lnTo>
                  <a:pt x="5467350" y="2159454"/>
                </a:lnTo>
                <a:close/>
                <a:moveTo>
                  <a:pt x="5358389" y="2139986"/>
                </a:moveTo>
                <a:lnTo>
                  <a:pt x="5377858" y="2139986"/>
                </a:lnTo>
                <a:lnTo>
                  <a:pt x="5377858" y="2159454"/>
                </a:lnTo>
                <a:lnTo>
                  <a:pt x="5358389" y="2159454"/>
                </a:lnTo>
                <a:close/>
                <a:moveTo>
                  <a:pt x="5225039" y="2139986"/>
                </a:moveTo>
                <a:lnTo>
                  <a:pt x="5244508" y="2139986"/>
                </a:lnTo>
                <a:lnTo>
                  <a:pt x="5244508" y="2159454"/>
                </a:lnTo>
                <a:lnTo>
                  <a:pt x="5225039" y="2159454"/>
                </a:lnTo>
                <a:close/>
                <a:moveTo>
                  <a:pt x="5097968" y="2139986"/>
                </a:moveTo>
                <a:lnTo>
                  <a:pt x="5117544" y="2139986"/>
                </a:lnTo>
                <a:lnTo>
                  <a:pt x="5117544" y="2159454"/>
                </a:lnTo>
                <a:lnTo>
                  <a:pt x="5097968" y="2159454"/>
                </a:lnTo>
                <a:close/>
                <a:moveTo>
                  <a:pt x="5000625" y="2139986"/>
                </a:moveTo>
                <a:lnTo>
                  <a:pt x="5020094" y="2139986"/>
                </a:lnTo>
                <a:lnTo>
                  <a:pt x="5020094" y="2159454"/>
                </a:lnTo>
                <a:lnTo>
                  <a:pt x="5000625" y="2159454"/>
                </a:lnTo>
                <a:close/>
                <a:moveTo>
                  <a:pt x="4888418" y="2139986"/>
                </a:moveTo>
                <a:lnTo>
                  <a:pt x="4907994" y="2139986"/>
                </a:lnTo>
                <a:lnTo>
                  <a:pt x="4907994" y="2159454"/>
                </a:lnTo>
                <a:lnTo>
                  <a:pt x="4888418" y="2159454"/>
                </a:lnTo>
                <a:close/>
                <a:moveTo>
                  <a:pt x="4791075" y="2139986"/>
                </a:moveTo>
                <a:lnTo>
                  <a:pt x="4810543" y="2139986"/>
                </a:lnTo>
                <a:lnTo>
                  <a:pt x="4810543" y="2159454"/>
                </a:lnTo>
                <a:lnTo>
                  <a:pt x="4791075" y="2159454"/>
                </a:lnTo>
                <a:close/>
                <a:moveTo>
                  <a:pt x="4682114" y="2139986"/>
                </a:moveTo>
                <a:lnTo>
                  <a:pt x="4701583" y="2139986"/>
                </a:lnTo>
                <a:lnTo>
                  <a:pt x="4701583" y="2159454"/>
                </a:lnTo>
                <a:lnTo>
                  <a:pt x="4682114" y="2159454"/>
                </a:lnTo>
                <a:close/>
                <a:moveTo>
                  <a:pt x="4555043" y="2139986"/>
                </a:moveTo>
                <a:lnTo>
                  <a:pt x="4574619" y="2139986"/>
                </a:lnTo>
                <a:lnTo>
                  <a:pt x="4574619" y="2159454"/>
                </a:lnTo>
                <a:lnTo>
                  <a:pt x="4555043" y="2159454"/>
                </a:lnTo>
                <a:close/>
                <a:moveTo>
                  <a:pt x="4457700" y="2139986"/>
                </a:moveTo>
                <a:lnTo>
                  <a:pt x="4477169" y="2139986"/>
                </a:lnTo>
                <a:lnTo>
                  <a:pt x="4477169" y="2159454"/>
                </a:lnTo>
                <a:lnTo>
                  <a:pt x="4457700" y="2159454"/>
                </a:lnTo>
                <a:close/>
                <a:moveTo>
                  <a:pt x="4348739" y="2139986"/>
                </a:moveTo>
                <a:lnTo>
                  <a:pt x="4368208" y="2139986"/>
                </a:lnTo>
                <a:lnTo>
                  <a:pt x="4368208" y="2159454"/>
                </a:lnTo>
                <a:lnTo>
                  <a:pt x="4348739" y="2159454"/>
                </a:lnTo>
                <a:close/>
                <a:moveTo>
                  <a:pt x="4221668" y="2139986"/>
                </a:moveTo>
                <a:lnTo>
                  <a:pt x="4241244" y="2139986"/>
                </a:lnTo>
                <a:lnTo>
                  <a:pt x="4241244" y="2159454"/>
                </a:lnTo>
                <a:lnTo>
                  <a:pt x="4221668" y="2159454"/>
                </a:lnTo>
                <a:close/>
                <a:moveTo>
                  <a:pt x="4124325" y="2139986"/>
                </a:moveTo>
                <a:lnTo>
                  <a:pt x="4143794" y="2139986"/>
                </a:lnTo>
                <a:lnTo>
                  <a:pt x="4143794" y="2159454"/>
                </a:lnTo>
                <a:lnTo>
                  <a:pt x="4124325" y="2159454"/>
                </a:lnTo>
                <a:close/>
                <a:moveTo>
                  <a:pt x="4015365" y="2139986"/>
                </a:moveTo>
                <a:lnTo>
                  <a:pt x="4034833" y="2139986"/>
                </a:lnTo>
                <a:lnTo>
                  <a:pt x="4034833" y="2159454"/>
                </a:lnTo>
                <a:lnTo>
                  <a:pt x="4015365" y="2159454"/>
                </a:lnTo>
                <a:close/>
                <a:moveTo>
                  <a:pt x="3882014" y="2139986"/>
                </a:moveTo>
                <a:lnTo>
                  <a:pt x="3901483" y="2139986"/>
                </a:lnTo>
                <a:lnTo>
                  <a:pt x="3901483" y="2159454"/>
                </a:lnTo>
                <a:lnTo>
                  <a:pt x="3882014" y="2159454"/>
                </a:lnTo>
                <a:close/>
                <a:moveTo>
                  <a:pt x="3748664" y="2139986"/>
                </a:moveTo>
                <a:lnTo>
                  <a:pt x="3768133" y="2139986"/>
                </a:lnTo>
                <a:lnTo>
                  <a:pt x="3768133" y="2159454"/>
                </a:lnTo>
                <a:lnTo>
                  <a:pt x="3748664" y="2159454"/>
                </a:lnTo>
                <a:close/>
                <a:moveTo>
                  <a:pt x="3615314" y="2139986"/>
                </a:moveTo>
                <a:lnTo>
                  <a:pt x="3634783" y="2139986"/>
                </a:lnTo>
                <a:lnTo>
                  <a:pt x="3634783" y="2159454"/>
                </a:lnTo>
                <a:lnTo>
                  <a:pt x="3615314" y="2159454"/>
                </a:lnTo>
                <a:close/>
                <a:moveTo>
                  <a:pt x="3488243" y="2139986"/>
                </a:moveTo>
                <a:lnTo>
                  <a:pt x="3507819" y="2139986"/>
                </a:lnTo>
                <a:lnTo>
                  <a:pt x="3507819" y="2159454"/>
                </a:lnTo>
                <a:lnTo>
                  <a:pt x="3488243" y="2159454"/>
                </a:lnTo>
                <a:close/>
                <a:moveTo>
                  <a:pt x="3390900" y="2139986"/>
                </a:moveTo>
                <a:lnTo>
                  <a:pt x="3410369" y="2139986"/>
                </a:lnTo>
                <a:lnTo>
                  <a:pt x="3410369" y="2159454"/>
                </a:lnTo>
                <a:lnTo>
                  <a:pt x="3390900" y="2159454"/>
                </a:lnTo>
                <a:close/>
                <a:moveTo>
                  <a:pt x="3278693" y="2139986"/>
                </a:moveTo>
                <a:lnTo>
                  <a:pt x="3298269" y="2139986"/>
                </a:lnTo>
                <a:lnTo>
                  <a:pt x="3298269" y="2159454"/>
                </a:lnTo>
                <a:lnTo>
                  <a:pt x="3278693" y="2159454"/>
                </a:lnTo>
                <a:close/>
                <a:moveTo>
                  <a:pt x="3181350" y="2139986"/>
                </a:moveTo>
                <a:lnTo>
                  <a:pt x="3200819" y="2139986"/>
                </a:lnTo>
                <a:lnTo>
                  <a:pt x="3200819" y="2159454"/>
                </a:lnTo>
                <a:lnTo>
                  <a:pt x="3181350" y="2159454"/>
                </a:lnTo>
                <a:close/>
                <a:moveTo>
                  <a:pt x="3072389" y="2139986"/>
                </a:moveTo>
                <a:lnTo>
                  <a:pt x="3091858" y="2139986"/>
                </a:lnTo>
                <a:lnTo>
                  <a:pt x="3091858" y="2159454"/>
                </a:lnTo>
                <a:lnTo>
                  <a:pt x="3072389" y="2159454"/>
                </a:lnTo>
                <a:close/>
                <a:moveTo>
                  <a:pt x="2945318" y="2139986"/>
                </a:moveTo>
                <a:lnTo>
                  <a:pt x="2964894" y="2139986"/>
                </a:lnTo>
                <a:lnTo>
                  <a:pt x="2964894" y="2159454"/>
                </a:lnTo>
                <a:lnTo>
                  <a:pt x="2945318" y="2159454"/>
                </a:lnTo>
                <a:close/>
                <a:moveTo>
                  <a:pt x="2847975" y="2139986"/>
                </a:moveTo>
                <a:lnTo>
                  <a:pt x="2867444" y="2139986"/>
                </a:lnTo>
                <a:lnTo>
                  <a:pt x="2867444" y="2159454"/>
                </a:lnTo>
                <a:lnTo>
                  <a:pt x="2847975" y="2159454"/>
                </a:lnTo>
                <a:close/>
                <a:moveTo>
                  <a:pt x="2735768" y="2139986"/>
                </a:moveTo>
                <a:lnTo>
                  <a:pt x="2755344" y="2139986"/>
                </a:lnTo>
                <a:lnTo>
                  <a:pt x="2755344" y="2159454"/>
                </a:lnTo>
                <a:lnTo>
                  <a:pt x="2735768" y="2159454"/>
                </a:lnTo>
                <a:close/>
                <a:moveTo>
                  <a:pt x="2638425" y="2139986"/>
                </a:moveTo>
                <a:lnTo>
                  <a:pt x="2657894" y="2139986"/>
                </a:lnTo>
                <a:lnTo>
                  <a:pt x="2657894" y="2159454"/>
                </a:lnTo>
                <a:lnTo>
                  <a:pt x="2638425" y="2159454"/>
                </a:lnTo>
                <a:close/>
                <a:moveTo>
                  <a:pt x="2538989" y="2139986"/>
                </a:moveTo>
                <a:lnTo>
                  <a:pt x="2558458" y="2139986"/>
                </a:lnTo>
                <a:lnTo>
                  <a:pt x="2558458" y="2159454"/>
                </a:lnTo>
                <a:lnTo>
                  <a:pt x="2538989" y="2159454"/>
                </a:lnTo>
                <a:close/>
                <a:moveTo>
                  <a:pt x="2405639" y="2139986"/>
                </a:moveTo>
                <a:lnTo>
                  <a:pt x="2425108" y="2139986"/>
                </a:lnTo>
                <a:lnTo>
                  <a:pt x="2425108" y="2159454"/>
                </a:lnTo>
                <a:lnTo>
                  <a:pt x="2405639" y="2159454"/>
                </a:lnTo>
                <a:close/>
                <a:moveTo>
                  <a:pt x="2272290" y="2139986"/>
                </a:moveTo>
                <a:lnTo>
                  <a:pt x="2291758" y="2139986"/>
                </a:lnTo>
                <a:lnTo>
                  <a:pt x="2291758" y="2159454"/>
                </a:lnTo>
                <a:lnTo>
                  <a:pt x="2272290" y="2159454"/>
                </a:lnTo>
                <a:close/>
                <a:moveTo>
                  <a:pt x="2135693" y="2139986"/>
                </a:moveTo>
                <a:lnTo>
                  <a:pt x="2155269" y="2139986"/>
                </a:lnTo>
                <a:lnTo>
                  <a:pt x="2155269" y="2159454"/>
                </a:lnTo>
                <a:lnTo>
                  <a:pt x="2135693" y="2159454"/>
                </a:lnTo>
                <a:close/>
                <a:moveTo>
                  <a:pt x="2038350" y="2139986"/>
                </a:moveTo>
                <a:lnTo>
                  <a:pt x="2057819" y="2139986"/>
                </a:lnTo>
                <a:lnTo>
                  <a:pt x="2057819" y="2159454"/>
                </a:lnTo>
                <a:lnTo>
                  <a:pt x="2038350" y="2159454"/>
                </a:lnTo>
                <a:close/>
                <a:moveTo>
                  <a:pt x="1935668" y="2139986"/>
                </a:moveTo>
                <a:lnTo>
                  <a:pt x="1955244" y="2139986"/>
                </a:lnTo>
                <a:lnTo>
                  <a:pt x="1955244" y="2159454"/>
                </a:lnTo>
                <a:lnTo>
                  <a:pt x="1935668" y="2159454"/>
                </a:lnTo>
                <a:close/>
                <a:moveTo>
                  <a:pt x="1838325" y="2139986"/>
                </a:moveTo>
                <a:lnTo>
                  <a:pt x="1857794" y="2139986"/>
                </a:lnTo>
                <a:lnTo>
                  <a:pt x="1857794" y="2159454"/>
                </a:lnTo>
                <a:lnTo>
                  <a:pt x="1838325" y="2159454"/>
                </a:lnTo>
                <a:close/>
                <a:moveTo>
                  <a:pt x="1729364" y="2139986"/>
                </a:moveTo>
                <a:lnTo>
                  <a:pt x="1748833" y="2139986"/>
                </a:lnTo>
                <a:lnTo>
                  <a:pt x="1748833" y="2159454"/>
                </a:lnTo>
                <a:lnTo>
                  <a:pt x="1729364" y="2159454"/>
                </a:lnTo>
                <a:close/>
                <a:moveTo>
                  <a:pt x="1602293" y="2139986"/>
                </a:moveTo>
                <a:lnTo>
                  <a:pt x="1621869" y="2139986"/>
                </a:lnTo>
                <a:lnTo>
                  <a:pt x="1621869" y="2159454"/>
                </a:lnTo>
                <a:lnTo>
                  <a:pt x="1602293" y="2159454"/>
                </a:lnTo>
                <a:close/>
                <a:moveTo>
                  <a:pt x="1504950" y="2139986"/>
                </a:moveTo>
                <a:lnTo>
                  <a:pt x="1524419" y="2139986"/>
                </a:lnTo>
                <a:lnTo>
                  <a:pt x="1524419" y="2159454"/>
                </a:lnTo>
                <a:lnTo>
                  <a:pt x="1504950" y="2159454"/>
                </a:lnTo>
                <a:close/>
                <a:moveTo>
                  <a:pt x="1395989" y="2139986"/>
                </a:moveTo>
                <a:lnTo>
                  <a:pt x="1415458" y="2139986"/>
                </a:lnTo>
                <a:lnTo>
                  <a:pt x="1415458" y="2159454"/>
                </a:lnTo>
                <a:lnTo>
                  <a:pt x="1395989" y="2159454"/>
                </a:lnTo>
                <a:close/>
                <a:moveTo>
                  <a:pt x="1259393" y="2139986"/>
                </a:moveTo>
                <a:lnTo>
                  <a:pt x="1278969" y="2139986"/>
                </a:lnTo>
                <a:lnTo>
                  <a:pt x="1278969" y="2159454"/>
                </a:lnTo>
                <a:lnTo>
                  <a:pt x="1259393" y="2159454"/>
                </a:lnTo>
                <a:close/>
                <a:moveTo>
                  <a:pt x="1162050" y="2139986"/>
                </a:moveTo>
                <a:lnTo>
                  <a:pt x="1181519" y="2139986"/>
                </a:lnTo>
                <a:lnTo>
                  <a:pt x="1181519" y="2159454"/>
                </a:lnTo>
                <a:lnTo>
                  <a:pt x="1162050" y="2159454"/>
                </a:lnTo>
                <a:close/>
                <a:moveTo>
                  <a:pt x="1059368" y="2139986"/>
                </a:moveTo>
                <a:lnTo>
                  <a:pt x="1078944" y="2139986"/>
                </a:lnTo>
                <a:lnTo>
                  <a:pt x="1078944" y="2159454"/>
                </a:lnTo>
                <a:lnTo>
                  <a:pt x="1059368" y="2159454"/>
                </a:lnTo>
                <a:close/>
                <a:moveTo>
                  <a:pt x="962025" y="2139986"/>
                </a:moveTo>
                <a:lnTo>
                  <a:pt x="981494" y="2139986"/>
                </a:lnTo>
                <a:lnTo>
                  <a:pt x="981494" y="2159454"/>
                </a:lnTo>
                <a:lnTo>
                  <a:pt x="962025" y="2159454"/>
                </a:lnTo>
                <a:close/>
                <a:moveTo>
                  <a:pt x="849818" y="2139986"/>
                </a:moveTo>
                <a:lnTo>
                  <a:pt x="869394" y="2139986"/>
                </a:lnTo>
                <a:lnTo>
                  <a:pt x="869394" y="2159454"/>
                </a:lnTo>
                <a:lnTo>
                  <a:pt x="849818" y="2159454"/>
                </a:lnTo>
                <a:close/>
                <a:moveTo>
                  <a:pt x="752475" y="2139986"/>
                </a:moveTo>
                <a:lnTo>
                  <a:pt x="771944" y="2139986"/>
                </a:lnTo>
                <a:lnTo>
                  <a:pt x="771944" y="2159454"/>
                </a:lnTo>
                <a:lnTo>
                  <a:pt x="752475" y="2159454"/>
                </a:lnTo>
                <a:close/>
                <a:moveTo>
                  <a:pt x="649793" y="2139986"/>
                </a:moveTo>
                <a:lnTo>
                  <a:pt x="669369" y="2139986"/>
                </a:lnTo>
                <a:lnTo>
                  <a:pt x="669369" y="2159454"/>
                </a:lnTo>
                <a:lnTo>
                  <a:pt x="649793" y="2159454"/>
                </a:lnTo>
                <a:close/>
                <a:moveTo>
                  <a:pt x="552450" y="2139986"/>
                </a:moveTo>
                <a:lnTo>
                  <a:pt x="571919" y="2139986"/>
                </a:lnTo>
                <a:lnTo>
                  <a:pt x="571919" y="2159454"/>
                </a:lnTo>
                <a:lnTo>
                  <a:pt x="552450" y="2159454"/>
                </a:lnTo>
                <a:close/>
                <a:moveTo>
                  <a:pt x="440243" y="2139986"/>
                </a:moveTo>
                <a:lnTo>
                  <a:pt x="459819" y="2139986"/>
                </a:lnTo>
                <a:lnTo>
                  <a:pt x="459819" y="2159454"/>
                </a:lnTo>
                <a:lnTo>
                  <a:pt x="440243" y="2159454"/>
                </a:lnTo>
                <a:close/>
                <a:moveTo>
                  <a:pt x="342900" y="2139986"/>
                </a:moveTo>
                <a:lnTo>
                  <a:pt x="362369" y="2139986"/>
                </a:lnTo>
                <a:lnTo>
                  <a:pt x="362369" y="2159454"/>
                </a:lnTo>
                <a:lnTo>
                  <a:pt x="342900" y="2159454"/>
                </a:lnTo>
                <a:close/>
                <a:moveTo>
                  <a:pt x="233939" y="2139986"/>
                </a:moveTo>
                <a:lnTo>
                  <a:pt x="253408" y="2139986"/>
                </a:lnTo>
                <a:lnTo>
                  <a:pt x="253408" y="2159454"/>
                </a:lnTo>
                <a:lnTo>
                  <a:pt x="233939" y="2159454"/>
                </a:lnTo>
                <a:close/>
                <a:moveTo>
                  <a:pt x="106868" y="2139986"/>
                </a:moveTo>
                <a:lnTo>
                  <a:pt x="126444" y="2139986"/>
                </a:lnTo>
                <a:lnTo>
                  <a:pt x="126444" y="2159454"/>
                </a:lnTo>
                <a:lnTo>
                  <a:pt x="106868" y="2159454"/>
                </a:lnTo>
                <a:close/>
                <a:moveTo>
                  <a:pt x="9525" y="2139986"/>
                </a:moveTo>
                <a:lnTo>
                  <a:pt x="28994" y="2139986"/>
                </a:lnTo>
                <a:lnTo>
                  <a:pt x="28994" y="2159454"/>
                </a:lnTo>
                <a:lnTo>
                  <a:pt x="9525" y="2159454"/>
                </a:lnTo>
                <a:close/>
                <a:moveTo>
                  <a:pt x="5691764" y="2115596"/>
                </a:moveTo>
                <a:lnTo>
                  <a:pt x="5711233" y="2115596"/>
                </a:lnTo>
                <a:lnTo>
                  <a:pt x="5711233" y="2135172"/>
                </a:lnTo>
                <a:lnTo>
                  <a:pt x="5691764" y="2135172"/>
                </a:lnTo>
                <a:close/>
                <a:moveTo>
                  <a:pt x="5564693" y="2115596"/>
                </a:moveTo>
                <a:lnTo>
                  <a:pt x="5584269" y="2115596"/>
                </a:lnTo>
                <a:lnTo>
                  <a:pt x="5584269" y="2135172"/>
                </a:lnTo>
                <a:lnTo>
                  <a:pt x="5564693" y="2135172"/>
                </a:lnTo>
                <a:close/>
                <a:moveTo>
                  <a:pt x="5467350" y="2115596"/>
                </a:moveTo>
                <a:lnTo>
                  <a:pt x="5486819" y="2115596"/>
                </a:lnTo>
                <a:lnTo>
                  <a:pt x="5486819" y="2135172"/>
                </a:lnTo>
                <a:lnTo>
                  <a:pt x="5467350" y="2135172"/>
                </a:lnTo>
                <a:close/>
                <a:moveTo>
                  <a:pt x="5358389" y="2115596"/>
                </a:moveTo>
                <a:lnTo>
                  <a:pt x="5377858" y="2115596"/>
                </a:lnTo>
                <a:lnTo>
                  <a:pt x="5377858" y="2135172"/>
                </a:lnTo>
                <a:lnTo>
                  <a:pt x="5358389" y="2135172"/>
                </a:lnTo>
                <a:close/>
                <a:moveTo>
                  <a:pt x="5225039" y="2115596"/>
                </a:moveTo>
                <a:lnTo>
                  <a:pt x="5244508" y="2115596"/>
                </a:lnTo>
                <a:lnTo>
                  <a:pt x="5244508" y="2135172"/>
                </a:lnTo>
                <a:lnTo>
                  <a:pt x="5225039" y="2135172"/>
                </a:lnTo>
                <a:close/>
                <a:moveTo>
                  <a:pt x="5097968" y="2115596"/>
                </a:moveTo>
                <a:lnTo>
                  <a:pt x="5117544" y="2115596"/>
                </a:lnTo>
                <a:lnTo>
                  <a:pt x="5117544" y="2135172"/>
                </a:lnTo>
                <a:lnTo>
                  <a:pt x="5097968" y="2135172"/>
                </a:lnTo>
                <a:close/>
                <a:moveTo>
                  <a:pt x="5000625" y="2115596"/>
                </a:moveTo>
                <a:lnTo>
                  <a:pt x="5020094" y="2115596"/>
                </a:lnTo>
                <a:lnTo>
                  <a:pt x="5020094" y="2135172"/>
                </a:lnTo>
                <a:lnTo>
                  <a:pt x="5000625" y="2135172"/>
                </a:lnTo>
                <a:close/>
                <a:moveTo>
                  <a:pt x="4888418" y="2115596"/>
                </a:moveTo>
                <a:lnTo>
                  <a:pt x="4907994" y="2115596"/>
                </a:lnTo>
                <a:lnTo>
                  <a:pt x="4907994" y="2135172"/>
                </a:lnTo>
                <a:lnTo>
                  <a:pt x="4888418" y="2135172"/>
                </a:lnTo>
                <a:close/>
                <a:moveTo>
                  <a:pt x="4791075" y="2115596"/>
                </a:moveTo>
                <a:lnTo>
                  <a:pt x="4810543" y="2115596"/>
                </a:lnTo>
                <a:lnTo>
                  <a:pt x="4810543" y="2135172"/>
                </a:lnTo>
                <a:lnTo>
                  <a:pt x="4791075" y="2135172"/>
                </a:lnTo>
                <a:close/>
                <a:moveTo>
                  <a:pt x="4682114" y="2115596"/>
                </a:moveTo>
                <a:lnTo>
                  <a:pt x="4701583" y="2115596"/>
                </a:lnTo>
                <a:lnTo>
                  <a:pt x="4701583" y="2135172"/>
                </a:lnTo>
                <a:lnTo>
                  <a:pt x="4682114" y="2135172"/>
                </a:lnTo>
                <a:close/>
                <a:moveTo>
                  <a:pt x="4555043" y="2115596"/>
                </a:moveTo>
                <a:lnTo>
                  <a:pt x="4574619" y="2115596"/>
                </a:lnTo>
                <a:lnTo>
                  <a:pt x="4574619" y="2135172"/>
                </a:lnTo>
                <a:lnTo>
                  <a:pt x="4555043" y="2135172"/>
                </a:lnTo>
                <a:close/>
                <a:moveTo>
                  <a:pt x="4457700" y="2115596"/>
                </a:moveTo>
                <a:lnTo>
                  <a:pt x="4477169" y="2115596"/>
                </a:lnTo>
                <a:lnTo>
                  <a:pt x="4477169" y="2135172"/>
                </a:lnTo>
                <a:lnTo>
                  <a:pt x="4457700" y="2135172"/>
                </a:lnTo>
                <a:close/>
                <a:moveTo>
                  <a:pt x="4348739" y="2115596"/>
                </a:moveTo>
                <a:lnTo>
                  <a:pt x="4368208" y="2115596"/>
                </a:lnTo>
                <a:lnTo>
                  <a:pt x="4368208" y="2135172"/>
                </a:lnTo>
                <a:lnTo>
                  <a:pt x="4348739" y="2135172"/>
                </a:lnTo>
                <a:close/>
                <a:moveTo>
                  <a:pt x="4221668" y="2115596"/>
                </a:moveTo>
                <a:lnTo>
                  <a:pt x="4241244" y="2115596"/>
                </a:lnTo>
                <a:lnTo>
                  <a:pt x="4241244" y="2135172"/>
                </a:lnTo>
                <a:lnTo>
                  <a:pt x="4221668" y="2135172"/>
                </a:lnTo>
                <a:close/>
                <a:moveTo>
                  <a:pt x="4124325" y="2115596"/>
                </a:moveTo>
                <a:lnTo>
                  <a:pt x="4143794" y="2115596"/>
                </a:lnTo>
                <a:lnTo>
                  <a:pt x="4143794" y="2135172"/>
                </a:lnTo>
                <a:lnTo>
                  <a:pt x="4124325" y="2135172"/>
                </a:lnTo>
                <a:close/>
                <a:moveTo>
                  <a:pt x="4015365" y="2115596"/>
                </a:moveTo>
                <a:lnTo>
                  <a:pt x="4034833" y="2115596"/>
                </a:lnTo>
                <a:lnTo>
                  <a:pt x="4034833" y="2135172"/>
                </a:lnTo>
                <a:lnTo>
                  <a:pt x="4015365" y="2135172"/>
                </a:lnTo>
                <a:close/>
                <a:moveTo>
                  <a:pt x="3882014" y="2115596"/>
                </a:moveTo>
                <a:lnTo>
                  <a:pt x="3901483" y="2115596"/>
                </a:lnTo>
                <a:lnTo>
                  <a:pt x="3901483" y="2135172"/>
                </a:lnTo>
                <a:lnTo>
                  <a:pt x="3882014" y="2135172"/>
                </a:lnTo>
                <a:close/>
                <a:moveTo>
                  <a:pt x="3748664" y="2115596"/>
                </a:moveTo>
                <a:lnTo>
                  <a:pt x="3768133" y="2115596"/>
                </a:lnTo>
                <a:lnTo>
                  <a:pt x="3768133" y="2135172"/>
                </a:lnTo>
                <a:lnTo>
                  <a:pt x="3748664" y="2135172"/>
                </a:lnTo>
                <a:close/>
                <a:moveTo>
                  <a:pt x="3615314" y="2115596"/>
                </a:moveTo>
                <a:lnTo>
                  <a:pt x="3634783" y="2115596"/>
                </a:lnTo>
                <a:lnTo>
                  <a:pt x="3634783" y="2135172"/>
                </a:lnTo>
                <a:lnTo>
                  <a:pt x="3615314" y="2135172"/>
                </a:lnTo>
                <a:close/>
                <a:moveTo>
                  <a:pt x="3488243" y="2115596"/>
                </a:moveTo>
                <a:lnTo>
                  <a:pt x="3507819" y="2115596"/>
                </a:lnTo>
                <a:lnTo>
                  <a:pt x="3507819" y="2135172"/>
                </a:lnTo>
                <a:lnTo>
                  <a:pt x="3488243" y="2135172"/>
                </a:lnTo>
                <a:close/>
                <a:moveTo>
                  <a:pt x="3390900" y="2115596"/>
                </a:moveTo>
                <a:lnTo>
                  <a:pt x="3410369" y="2115596"/>
                </a:lnTo>
                <a:lnTo>
                  <a:pt x="3410369" y="2135172"/>
                </a:lnTo>
                <a:lnTo>
                  <a:pt x="3390900" y="2135172"/>
                </a:lnTo>
                <a:close/>
                <a:moveTo>
                  <a:pt x="3278693" y="2115596"/>
                </a:moveTo>
                <a:lnTo>
                  <a:pt x="3298269" y="2115596"/>
                </a:lnTo>
                <a:lnTo>
                  <a:pt x="3298269" y="2135172"/>
                </a:lnTo>
                <a:lnTo>
                  <a:pt x="3278693" y="2135172"/>
                </a:lnTo>
                <a:close/>
                <a:moveTo>
                  <a:pt x="3181350" y="2115596"/>
                </a:moveTo>
                <a:lnTo>
                  <a:pt x="3200819" y="2115596"/>
                </a:lnTo>
                <a:lnTo>
                  <a:pt x="3200819" y="2135172"/>
                </a:lnTo>
                <a:lnTo>
                  <a:pt x="3181350" y="2135172"/>
                </a:lnTo>
                <a:close/>
                <a:moveTo>
                  <a:pt x="3072389" y="2115596"/>
                </a:moveTo>
                <a:lnTo>
                  <a:pt x="3091858" y="2115596"/>
                </a:lnTo>
                <a:lnTo>
                  <a:pt x="3091858" y="2135172"/>
                </a:lnTo>
                <a:lnTo>
                  <a:pt x="3072389" y="2135172"/>
                </a:lnTo>
                <a:close/>
                <a:moveTo>
                  <a:pt x="2945318" y="2115596"/>
                </a:moveTo>
                <a:lnTo>
                  <a:pt x="2964894" y="2115596"/>
                </a:lnTo>
                <a:lnTo>
                  <a:pt x="2964894" y="2135172"/>
                </a:lnTo>
                <a:lnTo>
                  <a:pt x="2945318" y="2135172"/>
                </a:lnTo>
                <a:close/>
                <a:moveTo>
                  <a:pt x="2847975" y="2115596"/>
                </a:moveTo>
                <a:lnTo>
                  <a:pt x="2867444" y="2115596"/>
                </a:lnTo>
                <a:lnTo>
                  <a:pt x="2867444" y="2135172"/>
                </a:lnTo>
                <a:lnTo>
                  <a:pt x="2847975" y="2135172"/>
                </a:lnTo>
                <a:close/>
                <a:moveTo>
                  <a:pt x="2735768" y="2115596"/>
                </a:moveTo>
                <a:lnTo>
                  <a:pt x="2755344" y="2115596"/>
                </a:lnTo>
                <a:lnTo>
                  <a:pt x="2755344" y="2135172"/>
                </a:lnTo>
                <a:lnTo>
                  <a:pt x="2735768" y="2135172"/>
                </a:lnTo>
                <a:close/>
                <a:moveTo>
                  <a:pt x="2638425" y="2115596"/>
                </a:moveTo>
                <a:lnTo>
                  <a:pt x="2657894" y="2115596"/>
                </a:lnTo>
                <a:lnTo>
                  <a:pt x="2657894" y="2135172"/>
                </a:lnTo>
                <a:lnTo>
                  <a:pt x="2638425" y="2135172"/>
                </a:lnTo>
                <a:close/>
                <a:moveTo>
                  <a:pt x="2538989" y="2115596"/>
                </a:moveTo>
                <a:lnTo>
                  <a:pt x="2558458" y="2115596"/>
                </a:lnTo>
                <a:lnTo>
                  <a:pt x="2558458" y="2135172"/>
                </a:lnTo>
                <a:lnTo>
                  <a:pt x="2538989" y="2135172"/>
                </a:lnTo>
                <a:close/>
                <a:moveTo>
                  <a:pt x="2405639" y="2115596"/>
                </a:moveTo>
                <a:lnTo>
                  <a:pt x="2425108" y="2115596"/>
                </a:lnTo>
                <a:lnTo>
                  <a:pt x="2425108" y="2135172"/>
                </a:lnTo>
                <a:lnTo>
                  <a:pt x="2405639" y="2135172"/>
                </a:lnTo>
                <a:close/>
                <a:moveTo>
                  <a:pt x="2272290" y="2115596"/>
                </a:moveTo>
                <a:lnTo>
                  <a:pt x="2291758" y="2115596"/>
                </a:lnTo>
                <a:lnTo>
                  <a:pt x="2291758" y="2135172"/>
                </a:lnTo>
                <a:lnTo>
                  <a:pt x="2272290" y="2135172"/>
                </a:lnTo>
                <a:close/>
                <a:moveTo>
                  <a:pt x="2135693" y="2115596"/>
                </a:moveTo>
                <a:lnTo>
                  <a:pt x="2155269" y="2115596"/>
                </a:lnTo>
                <a:lnTo>
                  <a:pt x="2155269" y="2135172"/>
                </a:lnTo>
                <a:lnTo>
                  <a:pt x="2135693" y="2135172"/>
                </a:lnTo>
                <a:close/>
                <a:moveTo>
                  <a:pt x="2038350" y="2115596"/>
                </a:moveTo>
                <a:lnTo>
                  <a:pt x="2057819" y="2115596"/>
                </a:lnTo>
                <a:lnTo>
                  <a:pt x="2057819" y="2135172"/>
                </a:lnTo>
                <a:lnTo>
                  <a:pt x="2038350" y="2135172"/>
                </a:lnTo>
                <a:close/>
                <a:moveTo>
                  <a:pt x="1935668" y="2115596"/>
                </a:moveTo>
                <a:lnTo>
                  <a:pt x="1955244" y="2115596"/>
                </a:lnTo>
                <a:lnTo>
                  <a:pt x="1955244" y="2135172"/>
                </a:lnTo>
                <a:lnTo>
                  <a:pt x="1935668" y="2135172"/>
                </a:lnTo>
                <a:close/>
                <a:moveTo>
                  <a:pt x="1838325" y="2115596"/>
                </a:moveTo>
                <a:lnTo>
                  <a:pt x="1857794" y="2115596"/>
                </a:lnTo>
                <a:lnTo>
                  <a:pt x="1857794" y="2135172"/>
                </a:lnTo>
                <a:lnTo>
                  <a:pt x="1838325" y="2135172"/>
                </a:lnTo>
                <a:close/>
                <a:moveTo>
                  <a:pt x="1729364" y="2115596"/>
                </a:moveTo>
                <a:lnTo>
                  <a:pt x="1748833" y="2115596"/>
                </a:lnTo>
                <a:lnTo>
                  <a:pt x="1748833" y="2135172"/>
                </a:lnTo>
                <a:lnTo>
                  <a:pt x="1729364" y="2135172"/>
                </a:lnTo>
                <a:close/>
                <a:moveTo>
                  <a:pt x="1602293" y="2115596"/>
                </a:moveTo>
                <a:lnTo>
                  <a:pt x="1621869" y="2115596"/>
                </a:lnTo>
                <a:lnTo>
                  <a:pt x="1621869" y="2135172"/>
                </a:lnTo>
                <a:lnTo>
                  <a:pt x="1602293" y="2135172"/>
                </a:lnTo>
                <a:close/>
                <a:moveTo>
                  <a:pt x="1504950" y="2115596"/>
                </a:moveTo>
                <a:lnTo>
                  <a:pt x="1524419" y="2115596"/>
                </a:lnTo>
                <a:lnTo>
                  <a:pt x="1524419" y="2135172"/>
                </a:lnTo>
                <a:lnTo>
                  <a:pt x="1504950" y="2135172"/>
                </a:lnTo>
                <a:close/>
                <a:moveTo>
                  <a:pt x="1395989" y="2115596"/>
                </a:moveTo>
                <a:lnTo>
                  <a:pt x="1415458" y="2115596"/>
                </a:lnTo>
                <a:lnTo>
                  <a:pt x="1415458" y="2135172"/>
                </a:lnTo>
                <a:lnTo>
                  <a:pt x="1395989" y="2135172"/>
                </a:lnTo>
                <a:close/>
                <a:moveTo>
                  <a:pt x="1259393" y="2115596"/>
                </a:moveTo>
                <a:lnTo>
                  <a:pt x="1278969" y="2115596"/>
                </a:lnTo>
                <a:lnTo>
                  <a:pt x="1278969" y="2135172"/>
                </a:lnTo>
                <a:lnTo>
                  <a:pt x="1259393" y="2135172"/>
                </a:lnTo>
                <a:close/>
                <a:moveTo>
                  <a:pt x="1162050" y="2115596"/>
                </a:moveTo>
                <a:lnTo>
                  <a:pt x="1181519" y="2115596"/>
                </a:lnTo>
                <a:lnTo>
                  <a:pt x="1181519" y="2135172"/>
                </a:lnTo>
                <a:lnTo>
                  <a:pt x="1162050" y="2135172"/>
                </a:lnTo>
                <a:close/>
                <a:moveTo>
                  <a:pt x="1059368" y="2115596"/>
                </a:moveTo>
                <a:lnTo>
                  <a:pt x="1078944" y="2115596"/>
                </a:lnTo>
                <a:lnTo>
                  <a:pt x="1078944" y="2135172"/>
                </a:lnTo>
                <a:lnTo>
                  <a:pt x="1059368" y="2135172"/>
                </a:lnTo>
                <a:close/>
                <a:moveTo>
                  <a:pt x="962025" y="2115596"/>
                </a:moveTo>
                <a:lnTo>
                  <a:pt x="981494" y="2115596"/>
                </a:lnTo>
                <a:lnTo>
                  <a:pt x="981494" y="2135172"/>
                </a:lnTo>
                <a:lnTo>
                  <a:pt x="962025" y="2135172"/>
                </a:lnTo>
                <a:close/>
                <a:moveTo>
                  <a:pt x="849818" y="2115596"/>
                </a:moveTo>
                <a:lnTo>
                  <a:pt x="869394" y="2115596"/>
                </a:lnTo>
                <a:lnTo>
                  <a:pt x="869394" y="2135172"/>
                </a:lnTo>
                <a:lnTo>
                  <a:pt x="849818" y="2135172"/>
                </a:lnTo>
                <a:close/>
                <a:moveTo>
                  <a:pt x="752475" y="2115596"/>
                </a:moveTo>
                <a:lnTo>
                  <a:pt x="771944" y="2115596"/>
                </a:lnTo>
                <a:lnTo>
                  <a:pt x="771944" y="2135172"/>
                </a:lnTo>
                <a:lnTo>
                  <a:pt x="752475" y="2135172"/>
                </a:lnTo>
                <a:close/>
                <a:moveTo>
                  <a:pt x="649793" y="2115596"/>
                </a:moveTo>
                <a:lnTo>
                  <a:pt x="669369" y="2115596"/>
                </a:lnTo>
                <a:lnTo>
                  <a:pt x="669369" y="2135172"/>
                </a:lnTo>
                <a:lnTo>
                  <a:pt x="649793" y="2135172"/>
                </a:lnTo>
                <a:close/>
                <a:moveTo>
                  <a:pt x="552450" y="2115596"/>
                </a:moveTo>
                <a:lnTo>
                  <a:pt x="571919" y="2115596"/>
                </a:lnTo>
                <a:lnTo>
                  <a:pt x="571919" y="2135172"/>
                </a:lnTo>
                <a:lnTo>
                  <a:pt x="552450" y="2135172"/>
                </a:lnTo>
                <a:close/>
                <a:moveTo>
                  <a:pt x="440243" y="2115596"/>
                </a:moveTo>
                <a:lnTo>
                  <a:pt x="459819" y="2115596"/>
                </a:lnTo>
                <a:lnTo>
                  <a:pt x="459819" y="2135172"/>
                </a:lnTo>
                <a:lnTo>
                  <a:pt x="440243" y="2135172"/>
                </a:lnTo>
                <a:close/>
                <a:moveTo>
                  <a:pt x="342900" y="2115596"/>
                </a:moveTo>
                <a:lnTo>
                  <a:pt x="362369" y="2115596"/>
                </a:lnTo>
                <a:lnTo>
                  <a:pt x="362369" y="2135172"/>
                </a:lnTo>
                <a:lnTo>
                  <a:pt x="342900" y="2135172"/>
                </a:lnTo>
                <a:close/>
                <a:moveTo>
                  <a:pt x="233939" y="2115596"/>
                </a:moveTo>
                <a:lnTo>
                  <a:pt x="253408" y="2115596"/>
                </a:lnTo>
                <a:lnTo>
                  <a:pt x="253408" y="2135172"/>
                </a:lnTo>
                <a:lnTo>
                  <a:pt x="233939" y="2135172"/>
                </a:lnTo>
                <a:close/>
                <a:moveTo>
                  <a:pt x="106868" y="2115596"/>
                </a:moveTo>
                <a:lnTo>
                  <a:pt x="126444" y="2115596"/>
                </a:lnTo>
                <a:lnTo>
                  <a:pt x="126444" y="2135172"/>
                </a:lnTo>
                <a:lnTo>
                  <a:pt x="106868" y="2135172"/>
                </a:lnTo>
                <a:close/>
                <a:moveTo>
                  <a:pt x="9525" y="2115596"/>
                </a:moveTo>
                <a:lnTo>
                  <a:pt x="28994" y="2115596"/>
                </a:lnTo>
                <a:lnTo>
                  <a:pt x="28994" y="2135172"/>
                </a:lnTo>
                <a:lnTo>
                  <a:pt x="9525" y="2135172"/>
                </a:lnTo>
                <a:close/>
                <a:moveTo>
                  <a:pt x="5691764" y="2091314"/>
                </a:moveTo>
                <a:lnTo>
                  <a:pt x="5711233" y="2091314"/>
                </a:lnTo>
                <a:lnTo>
                  <a:pt x="5711233" y="2110783"/>
                </a:lnTo>
                <a:lnTo>
                  <a:pt x="5691764" y="2110783"/>
                </a:lnTo>
                <a:close/>
                <a:moveTo>
                  <a:pt x="5667375" y="2091314"/>
                </a:moveTo>
                <a:lnTo>
                  <a:pt x="5686844" y="2091314"/>
                </a:lnTo>
                <a:lnTo>
                  <a:pt x="5686844" y="2110783"/>
                </a:lnTo>
                <a:lnTo>
                  <a:pt x="5667375" y="2110783"/>
                </a:lnTo>
                <a:close/>
                <a:moveTo>
                  <a:pt x="5564693" y="2091314"/>
                </a:moveTo>
                <a:lnTo>
                  <a:pt x="5584269" y="2091314"/>
                </a:lnTo>
                <a:lnTo>
                  <a:pt x="5584269" y="2110783"/>
                </a:lnTo>
                <a:lnTo>
                  <a:pt x="5564693" y="2110783"/>
                </a:lnTo>
                <a:close/>
                <a:moveTo>
                  <a:pt x="5467350" y="2091314"/>
                </a:moveTo>
                <a:lnTo>
                  <a:pt x="5486819" y="2091314"/>
                </a:lnTo>
                <a:lnTo>
                  <a:pt x="5486819" y="2110783"/>
                </a:lnTo>
                <a:lnTo>
                  <a:pt x="5467350" y="2110783"/>
                </a:lnTo>
                <a:close/>
                <a:moveTo>
                  <a:pt x="5358389" y="2091314"/>
                </a:moveTo>
                <a:lnTo>
                  <a:pt x="5377858" y="2091314"/>
                </a:lnTo>
                <a:lnTo>
                  <a:pt x="5377858" y="2110783"/>
                </a:lnTo>
                <a:lnTo>
                  <a:pt x="5358389" y="2110783"/>
                </a:lnTo>
                <a:close/>
                <a:moveTo>
                  <a:pt x="5334000" y="2091314"/>
                </a:moveTo>
                <a:lnTo>
                  <a:pt x="5353469" y="2091314"/>
                </a:lnTo>
                <a:lnTo>
                  <a:pt x="5353469" y="2110783"/>
                </a:lnTo>
                <a:lnTo>
                  <a:pt x="5334000" y="2110783"/>
                </a:lnTo>
                <a:close/>
                <a:moveTo>
                  <a:pt x="5225039" y="2091314"/>
                </a:moveTo>
                <a:lnTo>
                  <a:pt x="5244508" y="2091314"/>
                </a:lnTo>
                <a:lnTo>
                  <a:pt x="5244508" y="2110783"/>
                </a:lnTo>
                <a:lnTo>
                  <a:pt x="5225039" y="2110783"/>
                </a:lnTo>
                <a:close/>
                <a:moveTo>
                  <a:pt x="5200650" y="2091314"/>
                </a:moveTo>
                <a:lnTo>
                  <a:pt x="5220119" y="2091314"/>
                </a:lnTo>
                <a:lnTo>
                  <a:pt x="5220119" y="2110783"/>
                </a:lnTo>
                <a:lnTo>
                  <a:pt x="5200650" y="2110783"/>
                </a:lnTo>
                <a:close/>
                <a:moveTo>
                  <a:pt x="5097968" y="2091314"/>
                </a:moveTo>
                <a:lnTo>
                  <a:pt x="5117544" y="2091314"/>
                </a:lnTo>
                <a:lnTo>
                  <a:pt x="5117544" y="2110783"/>
                </a:lnTo>
                <a:lnTo>
                  <a:pt x="5097968" y="2110783"/>
                </a:lnTo>
                <a:close/>
                <a:moveTo>
                  <a:pt x="5000625" y="2091314"/>
                </a:moveTo>
                <a:lnTo>
                  <a:pt x="5020094" y="2091314"/>
                </a:lnTo>
                <a:lnTo>
                  <a:pt x="5020094" y="2110783"/>
                </a:lnTo>
                <a:lnTo>
                  <a:pt x="5000625" y="2110783"/>
                </a:lnTo>
                <a:close/>
                <a:moveTo>
                  <a:pt x="4888418" y="2091314"/>
                </a:moveTo>
                <a:lnTo>
                  <a:pt x="4907994" y="2091314"/>
                </a:lnTo>
                <a:lnTo>
                  <a:pt x="4907994" y="2110783"/>
                </a:lnTo>
                <a:lnTo>
                  <a:pt x="4888418" y="2110783"/>
                </a:lnTo>
                <a:close/>
                <a:moveTo>
                  <a:pt x="4791075" y="2091314"/>
                </a:moveTo>
                <a:lnTo>
                  <a:pt x="4810543" y="2091314"/>
                </a:lnTo>
                <a:lnTo>
                  <a:pt x="4810543" y="2110783"/>
                </a:lnTo>
                <a:lnTo>
                  <a:pt x="4791075" y="2110783"/>
                </a:lnTo>
                <a:close/>
                <a:moveTo>
                  <a:pt x="4682114" y="2091314"/>
                </a:moveTo>
                <a:lnTo>
                  <a:pt x="4701583" y="2091314"/>
                </a:lnTo>
                <a:lnTo>
                  <a:pt x="4701583" y="2110783"/>
                </a:lnTo>
                <a:lnTo>
                  <a:pt x="4682114" y="2110783"/>
                </a:lnTo>
                <a:close/>
                <a:moveTo>
                  <a:pt x="4657725" y="2091314"/>
                </a:moveTo>
                <a:lnTo>
                  <a:pt x="4677194" y="2091314"/>
                </a:lnTo>
                <a:lnTo>
                  <a:pt x="4677194" y="2110783"/>
                </a:lnTo>
                <a:lnTo>
                  <a:pt x="4657725" y="2110783"/>
                </a:lnTo>
                <a:close/>
                <a:moveTo>
                  <a:pt x="4555043" y="2091314"/>
                </a:moveTo>
                <a:lnTo>
                  <a:pt x="4574619" y="2091314"/>
                </a:lnTo>
                <a:lnTo>
                  <a:pt x="4574619" y="2110783"/>
                </a:lnTo>
                <a:lnTo>
                  <a:pt x="4555043" y="2110783"/>
                </a:lnTo>
                <a:close/>
                <a:moveTo>
                  <a:pt x="4457700" y="2091314"/>
                </a:moveTo>
                <a:lnTo>
                  <a:pt x="4477169" y="2091314"/>
                </a:lnTo>
                <a:lnTo>
                  <a:pt x="4477169" y="2110783"/>
                </a:lnTo>
                <a:lnTo>
                  <a:pt x="4457700" y="2110783"/>
                </a:lnTo>
                <a:close/>
                <a:moveTo>
                  <a:pt x="4348739" y="2091314"/>
                </a:moveTo>
                <a:lnTo>
                  <a:pt x="4368208" y="2091314"/>
                </a:lnTo>
                <a:lnTo>
                  <a:pt x="4368208" y="2110783"/>
                </a:lnTo>
                <a:lnTo>
                  <a:pt x="4348739" y="2110783"/>
                </a:lnTo>
                <a:close/>
                <a:moveTo>
                  <a:pt x="4324350" y="2091314"/>
                </a:moveTo>
                <a:lnTo>
                  <a:pt x="4343819" y="2091314"/>
                </a:lnTo>
                <a:lnTo>
                  <a:pt x="4343819" y="2110783"/>
                </a:lnTo>
                <a:lnTo>
                  <a:pt x="4324350" y="2110783"/>
                </a:lnTo>
                <a:close/>
                <a:moveTo>
                  <a:pt x="4221668" y="2091314"/>
                </a:moveTo>
                <a:lnTo>
                  <a:pt x="4241244" y="2091314"/>
                </a:lnTo>
                <a:lnTo>
                  <a:pt x="4241244" y="2110783"/>
                </a:lnTo>
                <a:lnTo>
                  <a:pt x="4221668" y="2110783"/>
                </a:lnTo>
                <a:close/>
                <a:moveTo>
                  <a:pt x="4124325" y="2091314"/>
                </a:moveTo>
                <a:lnTo>
                  <a:pt x="4143794" y="2091314"/>
                </a:lnTo>
                <a:lnTo>
                  <a:pt x="4143794" y="2110783"/>
                </a:lnTo>
                <a:lnTo>
                  <a:pt x="4124325" y="2110783"/>
                </a:lnTo>
                <a:close/>
                <a:moveTo>
                  <a:pt x="4015365" y="2091314"/>
                </a:moveTo>
                <a:lnTo>
                  <a:pt x="4034833" y="2091314"/>
                </a:lnTo>
                <a:lnTo>
                  <a:pt x="4034833" y="2110783"/>
                </a:lnTo>
                <a:lnTo>
                  <a:pt x="4015365" y="2110783"/>
                </a:lnTo>
                <a:close/>
                <a:moveTo>
                  <a:pt x="3990975" y="2091314"/>
                </a:moveTo>
                <a:lnTo>
                  <a:pt x="4010444" y="2091314"/>
                </a:lnTo>
                <a:lnTo>
                  <a:pt x="4010444" y="2110783"/>
                </a:lnTo>
                <a:lnTo>
                  <a:pt x="3990975" y="2110783"/>
                </a:lnTo>
                <a:close/>
                <a:moveTo>
                  <a:pt x="3882014" y="2091314"/>
                </a:moveTo>
                <a:lnTo>
                  <a:pt x="3901483" y="2091314"/>
                </a:lnTo>
                <a:lnTo>
                  <a:pt x="3901483" y="2110783"/>
                </a:lnTo>
                <a:lnTo>
                  <a:pt x="3882014" y="2110783"/>
                </a:lnTo>
                <a:close/>
                <a:moveTo>
                  <a:pt x="3857625" y="2091314"/>
                </a:moveTo>
                <a:lnTo>
                  <a:pt x="3877094" y="2091314"/>
                </a:lnTo>
                <a:lnTo>
                  <a:pt x="3877094" y="2110783"/>
                </a:lnTo>
                <a:lnTo>
                  <a:pt x="3857625" y="2110783"/>
                </a:lnTo>
                <a:close/>
                <a:moveTo>
                  <a:pt x="3748664" y="2091314"/>
                </a:moveTo>
                <a:lnTo>
                  <a:pt x="3768133" y="2091314"/>
                </a:lnTo>
                <a:lnTo>
                  <a:pt x="3768133" y="2110783"/>
                </a:lnTo>
                <a:lnTo>
                  <a:pt x="3748664" y="2110783"/>
                </a:lnTo>
                <a:close/>
                <a:moveTo>
                  <a:pt x="3724275" y="2091314"/>
                </a:moveTo>
                <a:lnTo>
                  <a:pt x="3743744" y="2091314"/>
                </a:lnTo>
                <a:lnTo>
                  <a:pt x="3743744" y="2110783"/>
                </a:lnTo>
                <a:lnTo>
                  <a:pt x="3724275" y="2110783"/>
                </a:lnTo>
                <a:close/>
                <a:moveTo>
                  <a:pt x="3615314" y="2091314"/>
                </a:moveTo>
                <a:lnTo>
                  <a:pt x="3634783" y="2091314"/>
                </a:lnTo>
                <a:lnTo>
                  <a:pt x="3634783" y="2110783"/>
                </a:lnTo>
                <a:lnTo>
                  <a:pt x="3615314" y="2110783"/>
                </a:lnTo>
                <a:close/>
                <a:moveTo>
                  <a:pt x="3590925" y="2091314"/>
                </a:moveTo>
                <a:lnTo>
                  <a:pt x="3610394" y="2091314"/>
                </a:lnTo>
                <a:lnTo>
                  <a:pt x="3610394" y="2110783"/>
                </a:lnTo>
                <a:lnTo>
                  <a:pt x="3590925" y="2110783"/>
                </a:lnTo>
                <a:close/>
                <a:moveTo>
                  <a:pt x="3488243" y="2091314"/>
                </a:moveTo>
                <a:lnTo>
                  <a:pt x="3507819" y="2091314"/>
                </a:lnTo>
                <a:lnTo>
                  <a:pt x="3507819" y="2110783"/>
                </a:lnTo>
                <a:lnTo>
                  <a:pt x="3488243" y="2110783"/>
                </a:lnTo>
                <a:close/>
                <a:moveTo>
                  <a:pt x="3390900" y="2091314"/>
                </a:moveTo>
                <a:lnTo>
                  <a:pt x="3410369" y="2091314"/>
                </a:lnTo>
                <a:lnTo>
                  <a:pt x="3410369" y="2110783"/>
                </a:lnTo>
                <a:lnTo>
                  <a:pt x="3390900" y="2110783"/>
                </a:lnTo>
                <a:close/>
                <a:moveTo>
                  <a:pt x="3278693" y="2091314"/>
                </a:moveTo>
                <a:lnTo>
                  <a:pt x="3298269" y="2091314"/>
                </a:lnTo>
                <a:lnTo>
                  <a:pt x="3298269" y="2110783"/>
                </a:lnTo>
                <a:lnTo>
                  <a:pt x="3278693" y="2110783"/>
                </a:lnTo>
                <a:close/>
                <a:moveTo>
                  <a:pt x="3181350" y="2091314"/>
                </a:moveTo>
                <a:lnTo>
                  <a:pt x="3200819" y="2091314"/>
                </a:lnTo>
                <a:lnTo>
                  <a:pt x="3200819" y="2110783"/>
                </a:lnTo>
                <a:lnTo>
                  <a:pt x="3181350" y="2110783"/>
                </a:lnTo>
                <a:close/>
                <a:moveTo>
                  <a:pt x="3072389" y="2091314"/>
                </a:moveTo>
                <a:lnTo>
                  <a:pt x="3091858" y="2091314"/>
                </a:lnTo>
                <a:lnTo>
                  <a:pt x="3091858" y="2110783"/>
                </a:lnTo>
                <a:lnTo>
                  <a:pt x="3072389" y="2110783"/>
                </a:lnTo>
                <a:close/>
                <a:moveTo>
                  <a:pt x="3048000" y="2091314"/>
                </a:moveTo>
                <a:lnTo>
                  <a:pt x="3067469" y="2091314"/>
                </a:lnTo>
                <a:lnTo>
                  <a:pt x="3067469" y="2110783"/>
                </a:lnTo>
                <a:lnTo>
                  <a:pt x="3048000" y="2110783"/>
                </a:lnTo>
                <a:close/>
                <a:moveTo>
                  <a:pt x="2945318" y="2091314"/>
                </a:moveTo>
                <a:lnTo>
                  <a:pt x="2964894" y="2091314"/>
                </a:lnTo>
                <a:lnTo>
                  <a:pt x="2964894" y="2110783"/>
                </a:lnTo>
                <a:lnTo>
                  <a:pt x="2945318" y="2110783"/>
                </a:lnTo>
                <a:close/>
                <a:moveTo>
                  <a:pt x="2847975" y="2091314"/>
                </a:moveTo>
                <a:lnTo>
                  <a:pt x="2867444" y="2091314"/>
                </a:lnTo>
                <a:lnTo>
                  <a:pt x="2867444" y="2110783"/>
                </a:lnTo>
                <a:lnTo>
                  <a:pt x="2847975" y="2110783"/>
                </a:lnTo>
                <a:close/>
                <a:moveTo>
                  <a:pt x="2735768" y="2091314"/>
                </a:moveTo>
                <a:lnTo>
                  <a:pt x="2755344" y="2091314"/>
                </a:lnTo>
                <a:lnTo>
                  <a:pt x="2755344" y="2110783"/>
                </a:lnTo>
                <a:lnTo>
                  <a:pt x="2735768" y="2110783"/>
                </a:lnTo>
                <a:close/>
                <a:moveTo>
                  <a:pt x="2638425" y="2091314"/>
                </a:moveTo>
                <a:lnTo>
                  <a:pt x="2657894" y="2091314"/>
                </a:lnTo>
                <a:lnTo>
                  <a:pt x="2657894" y="2110783"/>
                </a:lnTo>
                <a:lnTo>
                  <a:pt x="2638425" y="2110783"/>
                </a:lnTo>
                <a:close/>
                <a:moveTo>
                  <a:pt x="2538989" y="2091314"/>
                </a:moveTo>
                <a:lnTo>
                  <a:pt x="2558458" y="2091314"/>
                </a:lnTo>
                <a:lnTo>
                  <a:pt x="2558458" y="2110783"/>
                </a:lnTo>
                <a:lnTo>
                  <a:pt x="2538989" y="2110783"/>
                </a:lnTo>
                <a:close/>
                <a:moveTo>
                  <a:pt x="2514600" y="2091314"/>
                </a:moveTo>
                <a:lnTo>
                  <a:pt x="2534069" y="2091314"/>
                </a:lnTo>
                <a:lnTo>
                  <a:pt x="2534069" y="2110783"/>
                </a:lnTo>
                <a:lnTo>
                  <a:pt x="2514600" y="2110783"/>
                </a:lnTo>
                <a:close/>
                <a:moveTo>
                  <a:pt x="2405639" y="2091314"/>
                </a:moveTo>
                <a:lnTo>
                  <a:pt x="2425108" y="2091314"/>
                </a:lnTo>
                <a:lnTo>
                  <a:pt x="2425108" y="2110783"/>
                </a:lnTo>
                <a:lnTo>
                  <a:pt x="2405639" y="2110783"/>
                </a:lnTo>
                <a:close/>
                <a:moveTo>
                  <a:pt x="2381250" y="2091314"/>
                </a:moveTo>
                <a:lnTo>
                  <a:pt x="2400719" y="2091314"/>
                </a:lnTo>
                <a:lnTo>
                  <a:pt x="2400719" y="2110783"/>
                </a:lnTo>
                <a:lnTo>
                  <a:pt x="2381250" y="2110783"/>
                </a:lnTo>
                <a:close/>
                <a:moveTo>
                  <a:pt x="2272290" y="2091314"/>
                </a:moveTo>
                <a:lnTo>
                  <a:pt x="2291758" y="2091314"/>
                </a:lnTo>
                <a:lnTo>
                  <a:pt x="2291758" y="2110783"/>
                </a:lnTo>
                <a:lnTo>
                  <a:pt x="2272290" y="2110783"/>
                </a:lnTo>
                <a:close/>
                <a:moveTo>
                  <a:pt x="2247900" y="2091314"/>
                </a:moveTo>
                <a:lnTo>
                  <a:pt x="2267369" y="2091314"/>
                </a:lnTo>
                <a:lnTo>
                  <a:pt x="2267369" y="2110783"/>
                </a:lnTo>
                <a:lnTo>
                  <a:pt x="2247900" y="2110783"/>
                </a:lnTo>
                <a:close/>
                <a:moveTo>
                  <a:pt x="2135693" y="2091314"/>
                </a:moveTo>
                <a:lnTo>
                  <a:pt x="2155269" y="2091314"/>
                </a:lnTo>
                <a:lnTo>
                  <a:pt x="2155269" y="2110783"/>
                </a:lnTo>
                <a:lnTo>
                  <a:pt x="2135693" y="2110783"/>
                </a:lnTo>
                <a:close/>
                <a:moveTo>
                  <a:pt x="2038350" y="2091314"/>
                </a:moveTo>
                <a:lnTo>
                  <a:pt x="2057819" y="2091314"/>
                </a:lnTo>
                <a:lnTo>
                  <a:pt x="2057819" y="2110783"/>
                </a:lnTo>
                <a:lnTo>
                  <a:pt x="2038350" y="2110783"/>
                </a:lnTo>
                <a:close/>
                <a:moveTo>
                  <a:pt x="1935668" y="2091314"/>
                </a:moveTo>
                <a:lnTo>
                  <a:pt x="1955244" y="2091314"/>
                </a:lnTo>
                <a:lnTo>
                  <a:pt x="1955244" y="2110783"/>
                </a:lnTo>
                <a:lnTo>
                  <a:pt x="1935668" y="2110783"/>
                </a:lnTo>
                <a:close/>
                <a:moveTo>
                  <a:pt x="1838325" y="2091314"/>
                </a:moveTo>
                <a:lnTo>
                  <a:pt x="1857794" y="2091314"/>
                </a:lnTo>
                <a:lnTo>
                  <a:pt x="1857794" y="2110783"/>
                </a:lnTo>
                <a:lnTo>
                  <a:pt x="1838325" y="2110783"/>
                </a:lnTo>
                <a:close/>
                <a:moveTo>
                  <a:pt x="1729364" y="2091314"/>
                </a:moveTo>
                <a:lnTo>
                  <a:pt x="1748833" y="2091314"/>
                </a:lnTo>
                <a:lnTo>
                  <a:pt x="1748833" y="2110783"/>
                </a:lnTo>
                <a:lnTo>
                  <a:pt x="1729364" y="2110783"/>
                </a:lnTo>
                <a:close/>
                <a:moveTo>
                  <a:pt x="1704975" y="2091314"/>
                </a:moveTo>
                <a:lnTo>
                  <a:pt x="1724444" y="2091314"/>
                </a:lnTo>
                <a:lnTo>
                  <a:pt x="1724444" y="2110783"/>
                </a:lnTo>
                <a:lnTo>
                  <a:pt x="1704975" y="2110783"/>
                </a:lnTo>
                <a:close/>
                <a:moveTo>
                  <a:pt x="1602293" y="2091314"/>
                </a:moveTo>
                <a:lnTo>
                  <a:pt x="1621869" y="2091314"/>
                </a:lnTo>
                <a:lnTo>
                  <a:pt x="1621869" y="2110783"/>
                </a:lnTo>
                <a:lnTo>
                  <a:pt x="1602293" y="2110783"/>
                </a:lnTo>
                <a:close/>
                <a:moveTo>
                  <a:pt x="1504950" y="2091314"/>
                </a:moveTo>
                <a:lnTo>
                  <a:pt x="1524419" y="2091314"/>
                </a:lnTo>
                <a:lnTo>
                  <a:pt x="1524419" y="2110783"/>
                </a:lnTo>
                <a:lnTo>
                  <a:pt x="1504950" y="2110783"/>
                </a:lnTo>
                <a:close/>
                <a:moveTo>
                  <a:pt x="1395989" y="2091314"/>
                </a:moveTo>
                <a:lnTo>
                  <a:pt x="1415458" y="2091314"/>
                </a:lnTo>
                <a:lnTo>
                  <a:pt x="1415458" y="2110783"/>
                </a:lnTo>
                <a:lnTo>
                  <a:pt x="1395989" y="2110783"/>
                </a:lnTo>
                <a:close/>
                <a:moveTo>
                  <a:pt x="1371600" y="2091314"/>
                </a:moveTo>
                <a:lnTo>
                  <a:pt x="1391069" y="2091314"/>
                </a:lnTo>
                <a:lnTo>
                  <a:pt x="1391069" y="2110783"/>
                </a:lnTo>
                <a:lnTo>
                  <a:pt x="1371600" y="2110783"/>
                </a:lnTo>
                <a:close/>
                <a:moveTo>
                  <a:pt x="1259393" y="2091314"/>
                </a:moveTo>
                <a:lnTo>
                  <a:pt x="1278969" y="2091314"/>
                </a:lnTo>
                <a:lnTo>
                  <a:pt x="1278969" y="2110783"/>
                </a:lnTo>
                <a:lnTo>
                  <a:pt x="1259393" y="2110783"/>
                </a:lnTo>
                <a:close/>
                <a:moveTo>
                  <a:pt x="1162050" y="2091314"/>
                </a:moveTo>
                <a:lnTo>
                  <a:pt x="1181519" y="2091314"/>
                </a:lnTo>
                <a:lnTo>
                  <a:pt x="1181519" y="2110783"/>
                </a:lnTo>
                <a:lnTo>
                  <a:pt x="1162050" y="2110783"/>
                </a:lnTo>
                <a:close/>
                <a:moveTo>
                  <a:pt x="1059368" y="2091314"/>
                </a:moveTo>
                <a:lnTo>
                  <a:pt x="1078944" y="2091314"/>
                </a:lnTo>
                <a:lnTo>
                  <a:pt x="1078944" y="2110783"/>
                </a:lnTo>
                <a:lnTo>
                  <a:pt x="1059368" y="2110783"/>
                </a:lnTo>
                <a:close/>
                <a:moveTo>
                  <a:pt x="962025" y="2091314"/>
                </a:moveTo>
                <a:lnTo>
                  <a:pt x="981494" y="2091314"/>
                </a:lnTo>
                <a:lnTo>
                  <a:pt x="981494" y="2110783"/>
                </a:lnTo>
                <a:lnTo>
                  <a:pt x="962025" y="2110783"/>
                </a:lnTo>
                <a:close/>
                <a:moveTo>
                  <a:pt x="849818" y="2091314"/>
                </a:moveTo>
                <a:lnTo>
                  <a:pt x="869394" y="2091314"/>
                </a:lnTo>
                <a:lnTo>
                  <a:pt x="869394" y="2110783"/>
                </a:lnTo>
                <a:lnTo>
                  <a:pt x="849818" y="2110783"/>
                </a:lnTo>
                <a:close/>
                <a:moveTo>
                  <a:pt x="752475" y="2091314"/>
                </a:moveTo>
                <a:lnTo>
                  <a:pt x="771944" y="2091314"/>
                </a:lnTo>
                <a:lnTo>
                  <a:pt x="771944" y="2110783"/>
                </a:lnTo>
                <a:lnTo>
                  <a:pt x="752475" y="2110783"/>
                </a:lnTo>
                <a:close/>
                <a:moveTo>
                  <a:pt x="649793" y="2091314"/>
                </a:moveTo>
                <a:lnTo>
                  <a:pt x="669369" y="2091314"/>
                </a:lnTo>
                <a:lnTo>
                  <a:pt x="669369" y="2110783"/>
                </a:lnTo>
                <a:lnTo>
                  <a:pt x="649793" y="2110783"/>
                </a:lnTo>
                <a:close/>
                <a:moveTo>
                  <a:pt x="552450" y="2091314"/>
                </a:moveTo>
                <a:lnTo>
                  <a:pt x="571919" y="2091314"/>
                </a:lnTo>
                <a:lnTo>
                  <a:pt x="571919" y="2110783"/>
                </a:lnTo>
                <a:lnTo>
                  <a:pt x="552450" y="2110783"/>
                </a:lnTo>
                <a:close/>
                <a:moveTo>
                  <a:pt x="440243" y="2091314"/>
                </a:moveTo>
                <a:lnTo>
                  <a:pt x="459819" y="2091314"/>
                </a:lnTo>
                <a:lnTo>
                  <a:pt x="459819" y="2110783"/>
                </a:lnTo>
                <a:lnTo>
                  <a:pt x="440243" y="2110783"/>
                </a:lnTo>
                <a:close/>
                <a:moveTo>
                  <a:pt x="342900" y="2091314"/>
                </a:moveTo>
                <a:lnTo>
                  <a:pt x="362369" y="2091314"/>
                </a:lnTo>
                <a:lnTo>
                  <a:pt x="362369" y="2110783"/>
                </a:lnTo>
                <a:lnTo>
                  <a:pt x="342900" y="2110783"/>
                </a:lnTo>
                <a:close/>
                <a:moveTo>
                  <a:pt x="233939" y="2091314"/>
                </a:moveTo>
                <a:lnTo>
                  <a:pt x="253408" y="2091314"/>
                </a:lnTo>
                <a:lnTo>
                  <a:pt x="253408" y="2110783"/>
                </a:lnTo>
                <a:lnTo>
                  <a:pt x="233939" y="2110783"/>
                </a:lnTo>
                <a:close/>
                <a:moveTo>
                  <a:pt x="209550" y="2091314"/>
                </a:moveTo>
                <a:lnTo>
                  <a:pt x="229019" y="2091314"/>
                </a:lnTo>
                <a:lnTo>
                  <a:pt x="229019" y="2110783"/>
                </a:lnTo>
                <a:lnTo>
                  <a:pt x="209550" y="2110783"/>
                </a:lnTo>
                <a:close/>
                <a:moveTo>
                  <a:pt x="106868" y="2091314"/>
                </a:moveTo>
                <a:lnTo>
                  <a:pt x="126444" y="2091314"/>
                </a:lnTo>
                <a:lnTo>
                  <a:pt x="126444" y="2110783"/>
                </a:lnTo>
                <a:lnTo>
                  <a:pt x="106868" y="2110783"/>
                </a:lnTo>
                <a:close/>
                <a:moveTo>
                  <a:pt x="9525" y="2091314"/>
                </a:moveTo>
                <a:lnTo>
                  <a:pt x="28994" y="2091314"/>
                </a:lnTo>
                <a:lnTo>
                  <a:pt x="28994" y="2110783"/>
                </a:lnTo>
                <a:lnTo>
                  <a:pt x="9525" y="2110783"/>
                </a:lnTo>
                <a:close/>
                <a:moveTo>
                  <a:pt x="5691764" y="2066925"/>
                </a:moveTo>
                <a:lnTo>
                  <a:pt x="5711233" y="2066925"/>
                </a:lnTo>
                <a:lnTo>
                  <a:pt x="5711233" y="2086393"/>
                </a:lnTo>
                <a:lnTo>
                  <a:pt x="5691764" y="2086393"/>
                </a:lnTo>
                <a:close/>
                <a:moveTo>
                  <a:pt x="5540411" y="2066925"/>
                </a:moveTo>
                <a:lnTo>
                  <a:pt x="5559879" y="2066925"/>
                </a:lnTo>
                <a:lnTo>
                  <a:pt x="5559879" y="2086393"/>
                </a:lnTo>
                <a:lnTo>
                  <a:pt x="5540411" y="2086393"/>
                </a:lnTo>
                <a:close/>
                <a:moveTo>
                  <a:pt x="5516022" y="2066925"/>
                </a:moveTo>
                <a:lnTo>
                  <a:pt x="5535490" y="2066925"/>
                </a:lnTo>
                <a:lnTo>
                  <a:pt x="5535490" y="2086393"/>
                </a:lnTo>
                <a:lnTo>
                  <a:pt x="5516022" y="2086393"/>
                </a:lnTo>
                <a:close/>
                <a:moveTo>
                  <a:pt x="5491739" y="2066925"/>
                </a:moveTo>
                <a:lnTo>
                  <a:pt x="5511208" y="2066925"/>
                </a:lnTo>
                <a:lnTo>
                  <a:pt x="5511208" y="2086393"/>
                </a:lnTo>
                <a:lnTo>
                  <a:pt x="5491739" y="2086393"/>
                </a:lnTo>
                <a:close/>
                <a:moveTo>
                  <a:pt x="5358389" y="2066925"/>
                </a:moveTo>
                <a:lnTo>
                  <a:pt x="5377858" y="2066925"/>
                </a:lnTo>
                <a:lnTo>
                  <a:pt x="5377858" y="2086393"/>
                </a:lnTo>
                <a:lnTo>
                  <a:pt x="5358389" y="2086393"/>
                </a:lnTo>
                <a:close/>
                <a:moveTo>
                  <a:pt x="5225039" y="2066925"/>
                </a:moveTo>
                <a:lnTo>
                  <a:pt x="5244508" y="2066925"/>
                </a:lnTo>
                <a:lnTo>
                  <a:pt x="5244508" y="2086393"/>
                </a:lnTo>
                <a:lnTo>
                  <a:pt x="5225039" y="2086393"/>
                </a:lnTo>
                <a:close/>
                <a:moveTo>
                  <a:pt x="5073686" y="2066925"/>
                </a:moveTo>
                <a:lnTo>
                  <a:pt x="5093154" y="2066925"/>
                </a:lnTo>
                <a:lnTo>
                  <a:pt x="5093154" y="2086393"/>
                </a:lnTo>
                <a:lnTo>
                  <a:pt x="5073686" y="2086393"/>
                </a:lnTo>
                <a:close/>
                <a:moveTo>
                  <a:pt x="5049297" y="2066925"/>
                </a:moveTo>
                <a:lnTo>
                  <a:pt x="5068765" y="2066925"/>
                </a:lnTo>
                <a:lnTo>
                  <a:pt x="5068765" y="2086393"/>
                </a:lnTo>
                <a:lnTo>
                  <a:pt x="5049297" y="2086393"/>
                </a:lnTo>
                <a:close/>
                <a:moveTo>
                  <a:pt x="5025014" y="2066925"/>
                </a:moveTo>
                <a:lnTo>
                  <a:pt x="5044483" y="2066925"/>
                </a:lnTo>
                <a:lnTo>
                  <a:pt x="5044483" y="2086393"/>
                </a:lnTo>
                <a:lnTo>
                  <a:pt x="5025014" y="2086393"/>
                </a:lnTo>
                <a:close/>
                <a:moveTo>
                  <a:pt x="4864135" y="2066925"/>
                </a:moveTo>
                <a:lnTo>
                  <a:pt x="4883604" y="2066925"/>
                </a:lnTo>
                <a:lnTo>
                  <a:pt x="4883604" y="2086393"/>
                </a:lnTo>
                <a:lnTo>
                  <a:pt x="4864135" y="2086393"/>
                </a:lnTo>
                <a:close/>
                <a:moveTo>
                  <a:pt x="4839746" y="2066925"/>
                </a:moveTo>
                <a:lnTo>
                  <a:pt x="4859215" y="2066925"/>
                </a:lnTo>
                <a:lnTo>
                  <a:pt x="4859215" y="2086393"/>
                </a:lnTo>
                <a:lnTo>
                  <a:pt x="4839746" y="2086393"/>
                </a:lnTo>
                <a:close/>
                <a:moveTo>
                  <a:pt x="4815464" y="2066925"/>
                </a:moveTo>
                <a:lnTo>
                  <a:pt x="4834932" y="2066925"/>
                </a:lnTo>
                <a:lnTo>
                  <a:pt x="4834932" y="2086393"/>
                </a:lnTo>
                <a:lnTo>
                  <a:pt x="4815464" y="2086393"/>
                </a:lnTo>
                <a:close/>
                <a:moveTo>
                  <a:pt x="4682114" y="2066925"/>
                </a:moveTo>
                <a:lnTo>
                  <a:pt x="4701583" y="2066925"/>
                </a:lnTo>
                <a:lnTo>
                  <a:pt x="4701583" y="2086393"/>
                </a:lnTo>
                <a:lnTo>
                  <a:pt x="4682114" y="2086393"/>
                </a:lnTo>
                <a:close/>
                <a:moveTo>
                  <a:pt x="4530761" y="2066925"/>
                </a:moveTo>
                <a:lnTo>
                  <a:pt x="4550229" y="2066925"/>
                </a:lnTo>
                <a:lnTo>
                  <a:pt x="4550229" y="2086393"/>
                </a:lnTo>
                <a:lnTo>
                  <a:pt x="4530761" y="2086393"/>
                </a:lnTo>
                <a:close/>
                <a:moveTo>
                  <a:pt x="4506372" y="2066925"/>
                </a:moveTo>
                <a:lnTo>
                  <a:pt x="4525840" y="2066925"/>
                </a:lnTo>
                <a:lnTo>
                  <a:pt x="4525840" y="2086393"/>
                </a:lnTo>
                <a:lnTo>
                  <a:pt x="4506372" y="2086393"/>
                </a:lnTo>
                <a:close/>
                <a:moveTo>
                  <a:pt x="4482089" y="2066925"/>
                </a:moveTo>
                <a:lnTo>
                  <a:pt x="4501558" y="2066925"/>
                </a:lnTo>
                <a:lnTo>
                  <a:pt x="4501558" y="2086393"/>
                </a:lnTo>
                <a:lnTo>
                  <a:pt x="4482089" y="2086393"/>
                </a:lnTo>
                <a:close/>
                <a:moveTo>
                  <a:pt x="4348739" y="2066925"/>
                </a:moveTo>
                <a:lnTo>
                  <a:pt x="4368208" y="2066925"/>
                </a:lnTo>
                <a:lnTo>
                  <a:pt x="4368208" y="2086393"/>
                </a:lnTo>
                <a:lnTo>
                  <a:pt x="4348739" y="2086393"/>
                </a:lnTo>
                <a:close/>
                <a:moveTo>
                  <a:pt x="4197386" y="2066925"/>
                </a:moveTo>
                <a:lnTo>
                  <a:pt x="4216854" y="2066925"/>
                </a:lnTo>
                <a:lnTo>
                  <a:pt x="4216854" y="2086393"/>
                </a:lnTo>
                <a:lnTo>
                  <a:pt x="4197386" y="2086393"/>
                </a:lnTo>
                <a:close/>
                <a:moveTo>
                  <a:pt x="4172997" y="2066925"/>
                </a:moveTo>
                <a:lnTo>
                  <a:pt x="4192465" y="2066925"/>
                </a:lnTo>
                <a:lnTo>
                  <a:pt x="4192465" y="2086393"/>
                </a:lnTo>
                <a:lnTo>
                  <a:pt x="4172997" y="2086393"/>
                </a:lnTo>
                <a:close/>
                <a:moveTo>
                  <a:pt x="4148714" y="2066925"/>
                </a:moveTo>
                <a:lnTo>
                  <a:pt x="4168183" y="2066925"/>
                </a:lnTo>
                <a:lnTo>
                  <a:pt x="4168183" y="2086393"/>
                </a:lnTo>
                <a:lnTo>
                  <a:pt x="4148714" y="2086393"/>
                </a:lnTo>
                <a:close/>
                <a:moveTo>
                  <a:pt x="4015365" y="2066925"/>
                </a:moveTo>
                <a:lnTo>
                  <a:pt x="4034833" y="2066925"/>
                </a:lnTo>
                <a:lnTo>
                  <a:pt x="4034833" y="2086393"/>
                </a:lnTo>
                <a:lnTo>
                  <a:pt x="4015365" y="2086393"/>
                </a:lnTo>
                <a:close/>
                <a:moveTo>
                  <a:pt x="3882014" y="2066925"/>
                </a:moveTo>
                <a:lnTo>
                  <a:pt x="3901483" y="2066925"/>
                </a:lnTo>
                <a:lnTo>
                  <a:pt x="3901483" y="2086393"/>
                </a:lnTo>
                <a:lnTo>
                  <a:pt x="3882014" y="2086393"/>
                </a:lnTo>
                <a:close/>
                <a:moveTo>
                  <a:pt x="3748664" y="2066925"/>
                </a:moveTo>
                <a:lnTo>
                  <a:pt x="3768133" y="2066925"/>
                </a:lnTo>
                <a:lnTo>
                  <a:pt x="3768133" y="2086393"/>
                </a:lnTo>
                <a:lnTo>
                  <a:pt x="3748664" y="2086393"/>
                </a:lnTo>
                <a:close/>
                <a:moveTo>
                  <a:pt x="3615314" y="2066925"/>
                </a:moveTo>
                <a:lnTo>
                  <a:pt x="3634783" y="2066925"/>
                </a:lnTo>
                <a:lnTo>
                  <a:pt x="3634783" y="2086393"/>
                </a:lnTo>
                <a:lnTo>
                  <a:pt x="3615314" y="2086393"/>
                </a:lnTo>
                <a:close/>
                <a:moveTo>
                  <a:pt x="3463961" y="2066925"/>
                </a:moveTo>
                <a:lnTo>
                  <a:pt x="3483429" y="2066925"/>
                </a:lnTo>
                <a:lnTo>
                  <a:pt x="3483429" y="2086393"/>
                </a:lnTo>
                <a:lnTo>
                  <a:pt x="3463961" y="2086393"/>
                </a:lnTo>
                <a:close/>
                <a:moveTo>
                  <a:pt x="3439572" y="2066925"/>
                </a:moveTo>
                <a:lnTo>
                  <a:pt x="3459040" y="2066925"/>
                </a:lnTo>
                <a:lnTo>
                  <a:pt x="3459040" y="2086393"/>
                </a:lnTo>
                <a:lnTo>
                  <a:pt x="3439572" y="2086393"/>
                </a:lnTo>
                <a:close/>
                <a:moveTo>
                  <a:pt x="3415289" y="2066925"/>
                </a:moveTo>
                <a:lnTo>
                  <a:pt x="3434758" y="2066925"/>
                </a:lnTo>
                <a:lnTo>
                  <a:pt x="3434758" y="2086393"/>
                </a:lnTo>
                <a:lnTo>
                  <a:pt x="3415289" y="2086393"/>
                </a:lnTo>
                <a:close/>
                <a:moveTo>
                  <a:pt x="3254411" y="2066925"/>
                </a:moveTo>
                <a:lnTo>
                  <a:pt x="3273879" y="2066925"/>
                </a:lnTo>
                <a:lnTo>
                  <a:pt x="3273879" y="2086393"/>
                </a:lnTo>
                <a:lnTo>
                  <a:pt x="3254411" y="2086393"/>
                </a:lnTo>
                <a:close/>
                <a:moveTo>
                  <a:pt x="3230022" y="2066925"/>
                </a:moveTo>
                <a:lnTo>
                  <a:pt x="3249490" y="2066925"/>
                </a:lnTo>
                <a:lnTo>
                  <a:pt x="3249490" y="2086393"/>
                </a:lnTo>
                <a:lnTo>
                  <a:pt x="3230022" y="2086393"/>
                </a:lnTo>
                <a:close/>
                <a:moveTo>
                  <a:pt x="3205739" y="2066925"/>
                </a:moveTo>
                <a:lnTo>
                  <a:pt x="3225208" y="2066925"/>
                </a:lnTo>
                <a:lnTo>
                  <a:pt x="3225208" y="2086393"/>
                </a:lnTo>
                <a:lnTo>
                  <a:pt x="3205739" y="2086393"/>
                </a:lnTo>
                <a:close/>
                <a:moveTo>
                  <a:pt x="3072389" y="2066925"/>
                </a:moveTo>
                <a:lnTo>
                  <a:pt x="3091858" y="2066925"/>
                </a:lnTo>
                <a:lnTo>
                  <a:pt x="3091858" y="2086393"/>
                </a:lnTo>
                <a:lnTo>
                  <a:pt x="3072389" y="2086393"/>
                </a:lnTo>
                <a:close/>
                <a:moveTo>
                  <a:pt x="2921036" y="2066925"/>
                </a:moveTo>
                <a:lnTo>
                  <a:pt x="2940504" y="2066925"/>
                </a:lnTo>
                <a:lnTo>
                  <a:pt x="2940504" y="2086393"/>
                </a:lnTo>
                <a:lnTo>
                  <a:pt x="2921036" y="2086393"/>
                </a:lnTo>
                <a:close/>
                <a:moveTo>
                  <a:pt x="2896647" y="2066925"/>
                </a:moveTo>
                <a:lnTo>
                  <a:pt x="2916115" y="2066925"/>
                </a:lnTo>
                <a:lnTo>
                  <a:pt x="2916115" y="2086393"/>
                </a:lnTo>
                <a:lnTo>
                  <a:pt x="2896647" y="2086393"/>
                </a:lnTo>
                <a:close/>
                <a:moveTo>
                  <a:pt x="2872364" y="2066925"/>
                </a:moveTo>
                <a:lnTo>
                  <a:pt x="2891833" y="2066925"/>
                </a:lnTo>
                <a:lnTo>
                  <a:pt x="2891833" y="2086393"/>
                </a:lnTo>
                <a:lnTo>
                  <a:pt x="2872364" y="2086393"/>
                </a:lnTo>
                <a:close/>
                <a:moveTo>
                  <a:pt x="2711486" y="2066925"/>
                </a:moveTo>
                <a:lnTo>
                  <a:pt x="2730954" y="2066925"/>
                </a:lnTo>
                <a:lnTo>
                  <a:pt x="2730954" y="2086393"/>
                </a:lnTo>
                <a:lnTo>
                  <a:pt x="2711486" y="2086393"/>
                </a:lnTo>
                <a:close/>
                <a:moveTo>
                  <a:pt x="2687097" y="2066925"/>
                </a:moveTo>
                <a:lnTo>
                  <a:pt x="2706565" y="2066925"/>
                </a:lnTo>
                <a:lnTo>
                  <a:pt x="2706565" y="2086393"/>
                </a:lnTo>
                <a:lnTo>
                  <a:pt x="2687097" y="2086393"/>
                </a:lnTo>
                <a:close/>
                <a:moveTo>
                  <a:pt x="2662814" y="2066925"/>
                </a:moveTo>
                <a:lnTo>
                  <a:pt x="2682283" y="2066925"/>
                </a:lnTo>
                <a:lnTo>
                  <a:pt x="2682283" y="2086393"/>
                </a:lnTo>
                <a:lnTo>
                  <a:pt x="2662814" y="2086393"/>
                </a:lnTo>
                <a:close/>
                <a:moveTo>
                  <a:pt x="2538989" y="2066925"/>
                </a:moveTo>
                <a:lnTo>
                  <a:pt x="2558458" y="2066925"/>
                </a:lnTo>
                <a:lnTo>
                  <a:pt x="2558458" y="2086393"/>
                </a:lnTo>
                <a:lnTo>
                  <a:pt x="2538989" y="2086393"/>
                </a:lnTo>
                <a:close/>
                <a:moveTo>
                  <a:pt x="2405639" y="2066925"/>
                </a:moveTo>
                <a:lnTo>
                  <a:pt x="2425108" y="2066925"/>
                </a:lnTo>
                <a:lnTo>
                  <a:pt x="2425108" y="2086393"/>
                </a:lnTo>
                <a:lnTo>
                  <a:pt x="2405639" y="2086393"/>
                </a:lnTo>
                <a:close/>
                <a:moveTo>
                  <a:pt x="2272290" y="2066925"/>
                </a:moveTo>
                <a:lnTo>
                  <a:pt x="2291758" y="2066925"/>
                </a:lnTo>
                <a:lnTo>
                  <a:pt x="2291758" y="2086393"/>
                </a:lnTo>
                <a:lnTo>
                  <a:pt x="2272290" y="2086393"/>
                </a:lnTo>
                <a:close/>
                <a:moveTo>
                  <a:pt x="2111411" y="2066925"/>
                </a:moveTo>
                <a:lnTo>
                  <a:pt x="2130879" y="2066925"/>
                </a:lnTo>
                <a:lnTo>
                  <a:pt x="2130879" y="2086393"/>
                </a:lnTo>
                <a:lnTo>
                  <a:pt x="2111411" y="2086393"/>
                </a:lnTo>
                <a:close/>
                <a:moveTo>
                  <a:pt x="2087022" y="2066925"/>
                </a:moveTo>
                <a:lnTo>
                  <a:pt x="2106490" y="2066925"/>
                </a:lnTo>
                <a:lnTo>
                  <a:pt x="2106490" y="2086393"/>
                </a:lnTo>
                <a:lnTo>
                  <a:pt x="2087022" y="2086393"/>
                </a:lnTo>
                <a:close/>
                <a:moveTo>
                  <a:pt x="2062739" y="2066925"/>
                </a:moveTo>
                <a:lnTo>
                  <a:pt x="2082208" y="2066925"/>
                </a:lnTo>
                <a:lnTo>
                  <a:pt x="2082208" y="2086393"/>
                </a:lnTo>
                <a:lnTo>
                  <a:pt x="2062739" y="2086393"/>
                </a:lnTo>
                <a:close/>
                <a:moveTo>
                  <a:pt x="1911386" y="2066925"/>
                </a:moveTo>
                <a:lnTo>
                  <a:pt x="1930854" y="2066925"/>
                </a:lnTo>
                <a:lnTo>
                  <a:pt x="1930854" y="2086393"/>
                </a:lnTo>
                <a:lnTo>
                  <a:pt x="1911386" y="2086393"/>
                </a:lnTo>
                <a:close/>
                <a:moveTo>
                  <a:pt x="1886997" y="2066925"/>
                </a:moveTo>
                <a:lnTo>
                  <a:pt x="1906465" y="2066925"/>
                </a:lnTo>
                <a:lnTo>
                  <a:pt x="1906465" y="2086393"/>
                </a:lnTo>
                <a:lnTo>
                  <a:pt x="1886997" y="2086393"/>
                </a:lnTo>
                <a:close/>
                <a:moveTo>
                  <a:pt x="1862714" y="2066925"/>
                </a:moveTo>
                <a:lnTo>
                  <a:pt x="1882183" y="2066925"/>
                </a:lnTo>
                <a:lnTo>
                  <a:pt x="1882183" y="2086393"/>
                </a:lnTo>
                <a:lnTo>
                  <a:pt x="1862714" y="2086393"/>
                </a:lnTo>
                <a:close/>
                <a:moveTo>
                  <a:pt x="1729364" y="2066925"/>
                </a:moveTo>
                <a:lnTo>
                  <a:pt x="1748833" y="2066925"/>
                </a:lnTo>
                <a:lnTo>
                  <a:pt x="1748833" y="2086393"/>
                </a:lnTo>
                <a:lnTo>
                  <a:pt x="1729364" y="2086393"/>
                </a:lnTo>
                <a:close/>
                <a:moveTo>
                  <a:pt x="1578011" y="2066925"/>
                </a:moveTo>
                <a:lnTo>
                  <a:pt x="1597479" y="2066925"/>
                </a:lnTo>
                <a:lnTo>
                  <a:pt x="1597479" y="2086393"/>
                </a:lnTo>
                <a:lnTo>
                  <a:pt x="1578011" y="2086393"/>
                </a:lnTo>
                <a:close/>
                <a:moveTo>
                  <a:pt x="1553622" y="2066925"/>
                </a:moveTo>
                <a:lnTo>
                  <a:pt x="1573090" y="2066925"/>
                </a:lnTo>
                <a:lnTo>
                  <a:pt x="1573090" y="2086393"/>
                </a:lnTo>
                <a:lnTo>
                  <a:pt x="1553622" y="2086393"/>
                </a:lnTo>
                <a:close/>
                <a:moveTo>
                  <a:pt x="1529339" y="2066925"/>
                </a:moveTo>
                <a:lnTo>
                  <a:pt x="1548808" y="2066925"/>
                </a:lnTo>
                <a:lnTo>
                  <a:pt x="1548808" y="2086393"/>
                </a:lnTo>
                <a:lnTo>
                  <a:pt x="1529339" y="2086393"/>
                </a:lnTo>
                <a:close/>
                <a:moveTo>
                  <a:pt x="1395989" y="2066925"/>
                </a:moveTo>
                <a:lnTo>
                  <a:pt x="1415458" y="2066925"/>
                </a:lnTo>
                <a:lnTo>
                  <a:pt x="1415458" y="2086393"/>
                </a:lnTo>
                <a:lnTo>
                  <a:pt x="1395989" y="2086393"/>
                </a:lnTo>
                <a:close/>
                <a:moveTo>
                  <a:pt x="1235111" y="2066925"/>
                </a:moveTo>
                <a:lnTo>
                  <a:pt x="1254579" y="2066925"/>
                </a:lnTo>
                <a:lnTo>
                  <a:pt x="1254579" y="2086393"/>
                </a:lnTo>
                <a:lnTo>
                  <a:pt x="1235111" y="2086393"/>
                </a:lnTo>
                <a:close/>
                <a:moveTo>
                  <a:pt x="1210722" y="2066925"/>
                </a:moveTo>
                <a:lnTo>
                  <a:pt x="1230190" y="2066925"/>
                </a:lnTo>
                <a:lnTo>
                  <a:pt x="1230190" y="2086393"/>
                </a:lnTo>
                <a:lnTo>
                  <a:pt x="1210722" y="2086393"/>
                </a:lnTo>
                <a:close/>
                <a:moveTo>
                  <a:pt x="1186439" y="2066925"/>
                </a:moveTo>
                <a:lnTo>
                  <a:pt x="1205908" y="2066925"/>
                </a:lnTo>
                <a:lnTo>
                  <a:pt x="1205908" y="2086393"/>
                </a:lnTo>
                <a:lnTo>
                  <a:pt x="1186439" y="2086393"/>
                </a:lnTo>
                <a:close/>
                <a:moveTo>
                  <a:pt x="1035086" y="2066925"/>
                </a:moveTo>
                <a:lnTo>
                  <a:pt x="1054554" y="2066925"/>
                </a:lnTo>
                <a:lnTo>
                  <a:pt x="1054554" y="2086393"/>
                </a:lnTo>
                <a:lnTo>
                  <a:pt x="1035086" y="2086393"/>
                </a:lnTo>
                <a:close/>
                <a:moveTo>
                  <a:pt x="1010697" y="2066925"/>
                </a:moveTo>
                <a:lnTo>
                  <a:pt x="1030165" y="2066925"/>
                </a:lnTo>
                <a:lnTo>
                  <a:pt x="1030165" y="2086393"/>
                </a:lnTo>
                <a:lnTo>
                  <a:pt x="1010697" y="2086393"/>
                </a:lnTo>
                <a:close/>
                <a:moveTo>
                  <a:pt x="986414" y="2066925"/>
                </a:moveTo>
                <a:lnTo>
                  <a:pt x="1005883" y="2066925"/>
                </a:lnTo>
                <a:lnTo>
                  <a:pt x="1005883" y="2086393"/>
                </a:lnTo>
                <a:lnTo>
                  <a:pt x="986414" y="2086393"/>
                </a:lnTo>
                <a:close/>
                <a:moveTo>
                  <a:pt x="825536" y="2066925"/>
                </a:moveTo>
                <a:lnTo>
                  <a:pt x="845004" y="2066925"/>
                </a:lnTo>
                <a:lnTo>
                  <a:pt x="845004" y="2086393"/>
                </a:lnTo>
                <a:lnTo>
                  <a:pt x="825536" y="2086393"/>
                </a:lnTo>
                <a:close/>
                <a:moveTo>
                  <a:pt x="801147" y="2066925"/>
                </a:moveTo>
                <a:lnTo>
                  <a:pt x="820615" y="2066925"/>
                </a:lnTo>
                <a:lnTo>
                  <a:pt x="820615" y="2086393"/>
                </a:lnTo>
                <a:lnTo>
                  <a:pt x="801147" y="2086393"/>
                </a:lnTo>
                <a:close/>
                <a:moveTo>
                  <a:pt x="776864" y="2066925"/>
                </a:moveTo>
                <a:lnTo>
                  <a:pt x="796333" y="2066925"/>
                </a:lnTo>
                <a:lnTo>
                  <a:pt x="796333" y="2086393"/>
                </a:lnTo>
                <a:lnTo>
                  <a:pt x="776864" y="2086393"/>
                </a:lnTo>
                <a:close/>
                <a:moveTo>
                  <a:pt x="625511" y="2066925"/>
                </a:moveTo>
                <a:lnTo>
                  <a:pt x="644979" y="2066925"/>
                </a:lnTo>
                <a:lnTo>
                  <a:pt x="644979" y="2086393"/>
                </a:lnTo>
                <a:lnTo>
                  <a:pt x="625511" y="2086393"/>
                </a:lnTo>
                <a:close/>
                <a:moveTo>
                  <a:pt x="601122" y="2066925"/>
                </a:moveTo>
                <a:lnTo>
                  <a:pt x="620590" y="2066925"/>
                </a:lnTo>
                <a:lnTo>
                  <a:pt x="620590" y="2086393"/>
                </a:lnTo>
                <a:lnTo>
                  <a:pt x="601122" y="2086393"/>
                </a:lnTo>
                <a:close/>
                <a:moveTo>
                  <a:pt x="576839" y="2066925"/>
                </a:moveTo>
                <a:lnTo>
                  <a:pt x="596308" y="2066925"/>
                </a:lnTo>
                <a:lnTo>
                  <a:pt x="596308" y="2086393"/>
                </a:lnTo>
                <a:lnTo>
                  <a:pt x="576839" y="2086393"/>
                </a:lnTo>
                <a:close/>
                <a:moveTo>
                  <a:pt x="415961" y="2066925"/>
                </a:moveTo>
                <a:lnTo>
                  <a:pt x="435429" y="2066925"/>
                </a:lnTo>
                <a:lnTo>
                  <a:pt x="435429" y="2086393"/>
                </a:lnTo>
                <a:lnTo>
                  <a:pt x="415961" y="2086393"/>
                </a:lnTo>
                <a:close/>
                <a:moveTo>
                  <a:pt x="391572" y="2066925"/>
                </a:moveTo>
                <a:lnTo>
                  <a:pt x="411040" y="2066925"/>
                </a:lnTo>
                <a:lnTo>
                  <a:pt x="411040" y="2086393"/>
                </a:lnTo>
                <a:lnTo>
                  <a:pt x="391572" y="2086393"/>
                </a:lnTo>
                <a:close/>
                <a:moveTo>
                  <a:pt x="367289" y="2066925"/>
                </a:moveTo>
                <a:lnTo>
                  <a:pt x="386758" y="2066925"/>
                </a:lnTo>
                <a:lnTo>
                  <a:pt x="386758" y="2086393"/>
                </a:lnTo>
                <a:lnTo>
                  <a:pt x="367289" y="2086393"/>
                </a:lnTo>
                <a:close/>
                <a:moveTo>
                  <a:pt x="233939" y="2066925"/>
                </a:moveTo>
                <a:lnTo>
                  <a:pt x="253408" y="2066925"/>
                </a:lnTo>
                <a:lnTo>
                  <a:pt x="253408" y="2086393"/>
                </a:lnTo>
                <a:lnTo>
                  <a:pt x="233939" y="2086393"/>
                </a:lnTo>
                <a:close/>
                <a:moveTo>
                  <a:pt x="82586" y="2066925"/>
                </a:moveTo>
                <a:lnTo>
                  <a:pt x="102054" y="2066925"/>
                </a:lnTo>
                <a:lnTo>
                  <a:pt x="102054" y="2086393"/>
                </a:lnTo>
                <a:lnTo>
                  <a:pt x="82586" y="2086393"/>
                </a:lnTo>
                <a:close/>
                <a:moveTo>
                  <a:pt x="58197" y="2066925"/>
                </a:moveTo>
                <a:lnTo>
                  <a:pt x="77665" y="2066925"/>
                </a:lnTo>
                <a:lnTo>
                  <a:pt x="77665" y="2086393"/>
                </a:lnTo>
                <a:lnTo>
                  <a:pt x="58197" y="2086393"/>
                </a:lnTo>
                <a:close/>
                <a:moveTo>
                  <a:pt x="33914" y="2066925"/>
                </a:moveTo>
                <a:lnTo>
                  <a:pt x="53383" y="2066925"/>
                </a:lnTo>
                <a:lnTo>
                  <a:pt x="53383" y="2086393"/>
                </a:lnTo>
                <a:lnTo>
                  <a:pt x="33914" y="2086393"/>
                </a:lnTo>
                <a:close/>
                <a:moveTo>
                  <a:pt x="5625089" y="1955871"/>
                </a:moveTo>
                <a:lnTo>
                  <a:pt x="5644558" y="1955871"/>
                </a:lnTo>
                <a:lnTo>
                  <a:pt x="5644558" y="1975340"/>
                </a:lnTo>
                <a:lnTo>
                  <a:pt x="5625089" y="1975340"/>
                </a:lnTo>
                <a:close/>
                <a:moveTo>
                  <a:pt x="5464211" y="1955871"/>
                </a:moveTo>
                <a:lnTo>
                  <a:pt x="5483679" y="1955871"/>
                </a:lnTo>
                <a:lnTo>
                  <a:pt x="5483679" y="1975340"/>
                </a:lnTo>
                <a:lnTo>
                  <a:pt x="5464211" y="1975340"/>
                </a:lnTo>
                <a:close/>
                <a:moveTo>
                  <a:pt x="5439822" y="1955871"/>
                </a:moveTo>
                <a:lnTo>
                  <a:pt x="5459290" y="1955871"/>
                </a:lnTo>
                <a:lnTo>
                  <a:pt x="5459290" y="1975340"/>
                </a:lnTo>
                <a:lnTo>
                  <a:pt x="5439822" y="1975340"/>
                </a:lnTo>
                <a:close/>
                <a:moveTo>
                  <a:pt x="5415539" y="1955871"/>
                </a:moveTo>
                <a:lnTo>
                  <a:pt x="5435008" y="1955871"/>
                </a:lnTo>
                <a:lnTo>
                  <a:pt x="5435008" y="1975340"/>
                </a:lnTo>
                <a:lnTo>
                  <a:pt x="5415539" y="1975340"/>
                </a:lnTo>
                <a:close/>
                <a:moveTo>
                  <a:pt x="5264186" y="1955871"/>
                </a:moveTo>
                <a:lnTo>
                  <a:pt x="5283654" y="1955871"/>
                </a:lnTo>
                <a:lnTo>
                  <a:pt x="5283654" y="1975340"/>
                </a:lnTo>
                <a:lnTo>
                  <a:pt x="5264186" y="1975340"/>
                </a:lnTo>
                <a:close/>
                <a:moveTo>
                  <a:pt x="5239797" y="1955871"/>
                </a:moveTo>
                <a:lnTo>
                  <a:pt x="5259265" y="1955871"/>
                </a:lnTo>
                <a:lnTo>
                  <a:pt x="5259265" y="1975340"/>
                </a:lnTo>
                <a:lnTo>
                  <a:pt x="5239797" y="1975340"/>
                </a:lnTo>
                <a:close/>
                <a:moveTo>
                  <a:pt x="5215514" y="1955871"/>
                </a:moveTo>
                <a:lnTo>
                  <a:pt x="5234983" y="1955871"/>
                </a:lnTo>
                <a:lnTo>
                  <a:pt x="5234983" y="1975340"/>
                </a:lnTo>
                <a:lnTo>
                  <a:pt x="5215514" y="1975340"/>
                </a:lnTo>
                <a:close/>
                <a:moveTo>
                  <a:pt x="5082164" y="1955871"/>
                </a:moveTo>
                <a:lnTo>
                  <a:pt x="5101633" y="1955871"/>
                </a:lnTo>
                <a:lnTo>
                  <a:pt x="5101633" y="1975340"/>
                </a:lnTo>
                <a:lnTo>
                  <a:pt x="5082164" y="1975340"/>
                </a:lnTo>
                <a:close/>
                <a:moveTo>
                  <a:pt x="4948814" y="1955871"/>
                </a:moveTo>
                <a:lnTo>
                  <a:pt x="4968283" y="1955871"/>
                </a:lnTo>
                <a:lnTo>
                  <a:pt x="4968283" y="1975340"/>
                </a:lnTo>
                <a:lnTo>
                  <a:pt x="4948814" y="1975340"/>
                </a:lnTo>
                <a:close/>
                <a:moveTo>
                  <a:pt x="4787936" y="1955871"/>
                </a:moveTo>
                <a:lnTo>
                  <a:pt x="4807404" y="1955871"/>
                </a:lnTo>
                <a:lnTo>
                  <a:pt x="4807404" y="1975340"/>
                </a:lnTo>
                <a:lnTo>
                  <a:pt x="4787936" y="1975340"/>
                </a:lnTo>
                <a:close/>
                <a:moveTo>
                  <a:pt x="4763547" y="1955871"/>
                </a:moveTo>
                <a:lnTo>
                  <a:pt x="4783015" y="1955871"/>
                </a:lnTo>
                <a:lnTo>
                  <a:pt x="4783015" y="1975340"/>
                </a:lnTo>
                <a:lnTo>
                  <a:pt x="4763547" y="1975340"/>
                </a:lnTo>
                <a:close/>
                <a:moveTo>
                  <a:pt x="4739264" y="1955871"/>
                </a:moveTo>
                <a:lnTo>
                  <a:pt x="4758733" y="1955871"/>
                </a:lnTo>
                <a:lnTo>
                  <a:pt x="4758733" y="1975340"/>
                </a:lnTo>
                <a:lnTo>
                  <a:pt x="4739264" y="1975340"/>
                </a:lnTo>
                <a:close/>
                <a:moveTo>
                  <a:pt x="4615439" y="1955871"/>
                </a:moveTo>
                <a:lnTo>
                  <a:pt x="4634908" y="1955871"/>
                </a:lnTo>
                <a:lnTo>
                  <a:pt x="4634908" y="1975340"/>
                </a:lnTo>
                <a:lnTo>
                  <a:pt x="4615439" y="1975340"/>
                </a:lnTo>
                <a:close/>
                <a:moveTo>
                  <a:pt x="4454561" y="1955871"/>
                </a:moveTo>
                <a:lnTo>
                  <a:pt x="4474029" y="1955871"/>
                </a:lnTo>
                <a:lnTo>
                  <a:pt x="4474029" y="1975340"/>
                </a:lnTo>
                <a:lnTo>
                  <a:pt x="4454561" y="1975340"/>
                </a:lnTo>
                <a:close/>
                <a:moveTo>
                  <a:pt x="4430172" y="1955871"/>
                </a:moveTo>
                <a:lnTo>
                  <a:pt x="4449640" y="1955871"/>
                </a:lnTo>
                <a:lnTo>
                  <a:pt x="4449640" y="1975340"/>
                </a:lnTo>
                <a:lnTo>
                  <a:pt x="4430172" y="1975340"/>
                </a:lnTo>
                <a:close/>
                <a:moveTo>
                  <a:pt x="4405889" y="1955871"/>
                </a:moveTo>
                <a:lnTo>
                  <a:pt x="4425358" y="1955871"/>
                </a:lnTo>
                <a:lnTo>
                  <a:pt x="4425358" y="1975340"/>
                </a:lnTo>
                <a:lnTo>
                  <a:pt x="4405889" y="1975340"/>
                </a:lnTo>
                <a:close/>
                <a:moveTo>
                  <a:pt x="4272539" y="1955871"/>
                </a:moveTo>
                <a:lnTo>
                  <a:pt x="4292008" y="1955871"/>
                </a:lnTo>
                <a:lnTo>
                  <a:pt x="4292008" y="1975340"/>
                </a:lnTo>
                <a:lnTo>
                  <a:pt x="4272539" y="1975340"/>
                </a:lnTo>
                <a:close/>
                <a:moveTo>
                  <a:pt x="4139189" y="1955871"/>
                </a:moveTo>
                <a:lnTo>
                  <a:pt x="4158658" y="1955871"/>
                </a:lnTo>
                <a:lnTo>
                  <a:pt x="4158658" y="1975340"/>
                </a:lnTo>
                <a:lnTo>
                  <a:pt x="4139189" y="1975340"/>
                </a:lnTo>
                <a:close/>
                <a:moveTo>
                  <a:pt x="4015364" y="1955871"/>
                </a:moveTo>
                <a:lnTo>
                  <a:pt x="4034833" y="1955871"/>
                </a:lnTo>
                <a:lnTo>
                  <a:pt x="4034833" y="1975340"/>
                </a:lnTo>
                <a:lnTo>
                  <a:pt x="4015364" y="1975340"/>
                </a:lnTo>
                <a:close/>
                <a:moveTo>
                  <a:pt x="3882014" y="1955871"/>
                </a:moveTo>
                <a:lnTo>
                  <a:pt x="3901483" y="1955871"/>
                </a:lnTo>
                <a:lnTo>
                  <a:pt x="3901483" y="1975340"/>
                </a:lnTo>
                <a:lnTo>
                  <a:pt x="3882014" y="1975340"/>
                </a:lnTo>
                <a:close/>
                <a:moveTo>
                  <a:pt x="3721136" y="1955871"/>
                </a:moveTo>
                <a:lnTo>
                  <a:pt x="3740604" y="1955871"/>
                </a:lnTo>
                <a:lnTo>
                  <a:pt x="3740604" y="1975340"/>
                </a:lnTo>
                <a:lnTo>
                  <a:pt x="3721136" y="1975340"/>
                </a:lnTo>
                <a:close/>
                <a:moveTo>
                  <a:pt x="3696747" y="1955871"/>
                </a:moveTo>
                <a:lnTo>
                  <a:pt x="3716215" y="1955871"/>
                </a:lnTo>
                <a:lnTo>
                  <a:pt x="3716215" y="1975340"/>
                </a:lnTo>
                <a:lnTo>
                  <a:pt x="3696747" y="1975340"/>
                </a:lnTo>
                <a:close/>
                <a:moveTo>
                  <a:pt x="3672464" y="1955871"/>
                </a:moveTo>
                <a:lnTo>
                  <a:pt x="3691933" y="1955871"/>
                </a:lnTo>
                <a:lnTo>
                  <a:pt x="3691933" y="1975340"/>
                </a:lnTo>
                <a:lnTo>
                  <a:pt x="3672464" y="1975340"/>
                </a:lnTo>
                <a:close/>
                <a:moveTo>
                  <a:pt x="3521111" y="1955871"/>
                </a:moveTo>
                <a:lnTo>
                  <a:pt x="3540579" y="1955871"/>
                </a:lnTo>
                <a:lnTo>
                  <a:pt x="3540579" y="1975340"/>
                </a:lnTo>
                <a:lnTo>
                  <a:pt x="3521111" y="1975340"/>
                </a:lnTo>
                <a:close/>
                <a:moveTo>
                  <a:pt x="3496722" y="1955871"/>
                </a:moveTo>
                <a:lnTo>
                  <a:pt x="3516190" y="1955871"/>
                </a:lnTo>
                <a:lnTo>
                  <a:pt x="3516190" y="1975340"/>
                </a:lnTo>
                <a:lnTo>
                  <a:pt x="3496722" y="1975340"/>
                </a:lnTo>
                <a:close/>
                <a:moveTo>
                  <a:pt x="3472439" y="1955871"/>
                </a:moveTo>
                <a:lnTo>
                  <a:pt x="3491908" y="1955871"/>
                </a:lnTo>
                <a:lnTo>
                  <a:pt x="3491908" y="1975340"/>
                </a:lnTo>
                <a:lnTo>
                  <a:pt x="3472439" y="1975340"/>
                </a:lnTo>
                <a:close/>
                <a:moveTo>
                  <a:pt x="3339089" y="1955871"/>
                </a:moveTo>
                <a:lnTo>
                  <a:pt x="3358558" y="1955871"/>
                </a:lnTo>
                <a:lnTo>
                  <a:pt x="3358558" y="1975340"/>
                </a:lnTo>
                <a:lnTo>
                  <a:pt x="3339089" y="1975340"/>
                </a:lnTo>
                <a:close/>
                <a:moveTo>
                  <a:pt x="3178211" y="1955871"/>
                </a:moveTo>
                <a:lnTo>
                  <a:pt x="3197679" y="1955871"/>
                </a:lnTo>
                <a:lnTo>
                  <a:pt x="3197679" y="1975340"/>
                </a:lnTo>
                <a:lnTo>
                  <a:pt x="3178211" y="1975340"/>
                </a:lnTo>
                <a:close/>
                <a:moveTo>
                  <a:pt x="3153822" y="1955871"/>
                </a:moveTo>
                <a:lnTo>
                  <a:pt x="3173290" y="1955871"/>
                </a:lnTo>
                <a:lnTo>
                  <a:pt x="3173290" y="1975340"/>
                </a:lnTo>
                <a:lnTo>
                  <a:pt x="3153822" y="1975340"/>
                </a:lnTo>
                <a:close/>
                <a:moveTo>
                  <a:pt x="3129539" y="1955871"/>
                </a:moveTo>
                <a:lnTo>
                  <a:pt x="3149008" y="1955871"/>
                </a:lnTo>
                <a:lnTo>
                  <a:pt x="3149008" y="1975340"/>
                </a:lnTo>
                <a:lnTo>
                  <a:pt x="3129539" y="1975340"/>
                </a:lnTo>
                <a:close/>
                <a:moveTo>
                  <a:pt x="2978186" y="1955871"/>
                </a:moveTo>
                <a:lnTo>
                  <a:pt x="2997654" y="1955871"/>
                </a:lnTo>
                <a:lnTo>
                  <a:pt x="2997654" y="1975340"/>
                </a:lnTo>
                <a:lnTo>
                  <a:pt x="2978186" y="1975340"/>
                </a:lnTo>
                <a:close/>
                <a:moveTo>
                  <a:pt x="2953797" y="1955871"/>
                </a:moveTo>
                <a:lnTo>
                  <a:pt x="2973265" y="1955871"/>
                </a:lnTo>
                <a:lnTo>
                  <a:pt x="2973265" y="1975340"/>
                </a:lnTo>
                <a:lnTo>
                  <a:pt x="2953797" y="1975340"/>
                </a:lnTo>
                <a:close/>
                <a:moveTo>
                  <a:pt x="2929514" y="1955871"/>
                </a:moveTo>
                <a:lnTo>
                  <a:pt x="2948983" y="1955871"/>
                </a:lnTo>
                <a:lnTo>
                  <a:pt x="2948983" y="1975340"/>
                </a:lnTo>
                <a:lnTo>
                  <a:pt x="2929514" y="1975340"/>
                </a:lnTo>
                <a:close/>
                <a:moveTo>
                  <a:pt x="2796164" y="1955871"/>
                </a:moveTo>
                <a:lnTo>
                  <a:pt x="2815633" y="1955871"/>
                </a:lnTo>
                <a:lnTo>
                  <a:pt x="2815633" y="1975340"/>
                </a:lnTo>
                <a:lnTo>
                  <a:pt x="2796164" y="1975340"/>
                </a:lnTo>
                <a:close/>
                <a:moveTo>
                  <a:pt x="2644811" y="1955871"/>
                </a:moveTo>
                <a:lnTo>
                  <a:pt x="2664279" y="1955871"/>
                </a:lnTo>
                <a:lnTo>
                  <a:pt x="2664279" y="1975340"/>
                </a:lnTo>
                <a:lnTo>
                  <a:pt x="2644811" y="1975340"/>
                </a:lnTo>
                <a:close/>
                <a:moveTo>
                  <a:pt x="2620422" y="1955871"/>
                </a:moveTo>
                <a:lnTo>
                  <a:pt x="2639890" y="1955871"/>
                </a:lnTo>
                <a:lnTo>
                  <a:pt x="2639890" y="1975340"/>
                </a:lnTo>
                <a:lnTo>
                  <a:pt x="2620422" y="1975340"/>
                </a:lnTo>
                <a:close/>
                <a:moveTo>
                  <a:pt x="2596139" y="1955871"/>
                </a:moveTo>
                <a:lnTo>
                  <a:pt x="2615608" y="1955871"/>
                </a:lnTo>
                <a:lnTo>
                  <a:pt x="2615608" y="1975340"/>
                </a:lnTo>
                <a:lnTo>
                  <a:pt x="2596139" y="1975340"/>
                </a:lnTo>
                <a:close/>
                <a:moveTo>
                  <a:pt x="2435261" y="1955871"/>
                </a:moveTo>
                <a:lnTo>
                  <a:pt x="2454729" y="1955871"/>
                </a:lnTo>
                <a:lnTo>
                  <a:pt x="2454729" y="1975340"/>
                </a:lnTo>
                <a:lnTo>
                  <a:pt x="2435261" y="1975340"/>
                </a:lnTo>
                <a:close/>
                <a:moveTo>
                  <a:pt x="2410872" y="1955871"/>
                </a:moveTo>
                <a:lnTo>
                  <a:pt x="2430340" y="1955871"/>
                </a:lnTo>
                <a:lnTo>
                  <a:pt x="2430340" y="1975340"/>
                </a:lnTo>
                <a:lnTo>
                  <a:pt x="2410872" y="1975340"/>
                </a:lnTo>
                <a:close/>
                <a:moveTo>
                  <a:pt x="2386589" y="1955871"/>
                </a:moveTo>
                <a:lnTo>
                  <a:pt x="2406058" y="1955871"/>
                </a:lnTo>
                <a:lnTo>
                  <a:pt x="2406058" y="1975340"/>
                </a:lnTo>
                <a:lnTo>
                  <a:pt x="2386589" y="1975340"/>
                </a:lnTo>
                <a:close/>
                <a:moveTo>
                  <a:pt x="2253239" y="1955871"/>
                </a:moveTo>
                <a:lnTo>
                  <a:pt x="2272708" y="1955871"/>
                </a:lnTo>
                <a:lnTo>
                  <a:pt x="2272708" y="1975340"/>
                </a:lnTo>
                <a:lnTo>
                  <a:pt x="2253239" y="1975340"/>
                </a:lnTo>
                <a:close/>
                <a:moveTo>
                  <a:pt x="2101886" y="1955871"/>
                </a:moveTo>
                <a:lnTo>
                  <a:pt x="2121354" y="1955871"/>
                </a:lnTo>
                <a:lnTo>
                  <a:pt x="2121354" y="1975340"/>
                </a:lnTo>
                <a:lnTo>
                  <a:pt x="2101886" y="1975340"/>
                </a:lnTo>
                <a:close/>
                <a:moveTo>
                  <a:pt x="2077496" y="1955871"/>
                </a:moveTo>
                <a:lnTo>
                  <a:pt x="2096965" y="1955871"/>
                </a:lnTo>
                <a:lnTo>
                  <a:pt x="2096965" y="1975340"/>
                </a:lnTo>
                <a:lnTo>
                  <a:pt x="2077496" y="1975340"/>
                </a:lnTo>
                <a:close/>
                <a:moveTo>
                  <a:pt x="2053214" y="1955871"/>
                </a:moveTo>
                <a:lnTo>
                  <a:pt x="2072683" y="1955871"/>
                </a:lnTo>
                <a:lnTo>
                  <a:pt x="2072683" y="1975340"/>
                </a:lnTo>
                <a:lnTo>
                  <a:pt x="2053214" y="1975340"/>
                </a:lnTo>
                <a:close/>
                <a:moveTo>
                  <a:pt x="1919864" y="1955871"/>
                </a:moveTo>
                <a:lnTo>
                  <a:pt x="1939333" y="1955871"/>
                </a:lnTo>
                <a:lnTo>
                  <a:pt x="1939333" y="1975340"/>
                </a:lnTo>
                <a:lnTo>
                  <a:pt x="1919864" y="1975340"/>
                </a:lnTo>
                <a:close/>
                <a:moveTo>
                  <a:pt x="1758986" y="1955871"/>
                </a:moveTo>
                <a:lnTo>
                  <a:pt x="1778455" y="1955871"/>
                </a:lnTo>
                <a:lnTo>
                  <a:pt x="1778455" y="1975340"/>
                </a:lnTo>
                <a:lnTo>
                  <a:pt x="1758986" y="1975340"/>
                </a:lnTo>
                <a:close/>
                <a:moveTo>
                  <a:pt x="1734597" y="1955871"/>
                </a:moveTo>
                <a:lnTo>
                  <a:pt x="1754065" y="1955871"/>
                </a:lnTo>
                <a:lnTo>
                  <a:pt x="1754065" y="1975340"/>
                </a:lnTo>
                <a:lnTo>
                  <a:pt x="1734597" y="1975340"/>
                </a:lnTo>
                <a:close/>
                <a:moveTo>
                  <a:pt x="1710314" y="1955871"/>
                </a:moveTo>
                <a:lnTo>
                  <a:pt x="1729783" y="1955871"/>
                </a:lnTo>
                <a:lnTo>
                  <a:pt x="1729783" y="1975340"/>
                </a:lnTo>
                <a:lnTo>
                  <a:pt x="1710314" y="1975340"/>
                </a:lnTo>
                <a:close/>
                <a:moveTo>
                  <a:pt x="1558961" y="1955871"/>
                </a:moveTo>
                <a:lnTo>
                  <a:pt x="1578429" y="1955871"/>
                </a:lnTo>
                <a:lnTo>
                  <a:pt x="1578429" y="1975340"/>
                </a:lnTo>
                <a:lnTo>
                  <a:pt x="1558961" y="1975340"/>
                </a:lnTo>
                <a:close/>
                <a:moveTo>
                  <a:pt x="1534572" y="1955871"/>
                </a:moveTo>
                <a:lnTo>
                  <a:pt x="1554040" y="1955871"/>
                </a:lnTo>
                <a:lnTo>
                  <a:pt x="1554040" y="1975340"/>
                </a:lnTo>
                <a:lnTo>
                  <a:pt x="1534572" y="1975340"/>
                </a:lnTo>
                <a:close/>
                <a:moveTo>
                  <a:pt x="1510289" y="1955871"/>
                </a:moveTo>
                <a:lnTo>
                  <a:pt x="1529758" y="1955871"/>
                </a:lnTo>
                <a:lnTo>
                  <a:pt x="1529758" y="1975340"/>
                </a:lnTo>
                <a:lnTo>
                  <a:pt x="1510289" y="1975340"/>
                </a:lnTo>
                <a:close/>
                <a:moveTo>
                  <a:pt x="1349411" y="1955871"/>
                </a:moveTo>
                <a:lnTo>
                  <a:pt x="1368879" y="1955871"/>
                </a:lnTo>
                <a:lnTo>
                  <a:pt x="1368879" y="1975340"/>
                </a:lnTo>
                <a:lnTo>
                  <a:pt x="1349411" y="1975340"/>
                </a:lnTo>
                <a:close/>
                <a:moveTo>
                  <a:pt x="1325022" y="1955871"/>
                </a:moveTo>
                <a:lnTo>
                  <a:pt x="1344490" y="1955871"/>
                </a:lnTo>
                <a:lnTo>
                  <a:pt x="1344490" y="1975340"/>
                </a:lnTo>
                <a:lnTo>
                  <a:pt x="1325022" y="1975340"/>
                </a:lnTo>
                <a:close/>
                <a:moveTo>
                  <a:pt x="1300739" y="1955871"/>
                </a:moveTo>
                <a:lnTo>
                  <a:pt x="1320208" y="1955871"/>
                </a:lnTo>
                <a:lnTo>
                  <a:pt x="1320208" y="1975340"/>
                </a:lnTo>
                <a:lnTo>
                  <a:pt x="1300739" y="1975340"/>
                </a:lnTo>
                <a:close/>
                <a:moveTo>
                  <a:pt x="1176915" y="1955871"/>
                </a:moveTo>
                <a:lnTo>
                  <a:pt x="1196383" y="1955871"/>
                </a:lnTo>
                <a:lnTo>
                  <a:pt x="1196383" y="1975340"/>
                </a:lnTo>
                <a:lnTo>
                  <a:pt x="1176915" y="1975340"/>
                </a:lnTo>
                <a:close/>
                <a:moveTo>
                  <a:pt x="1016036" y="1955871"/>
                </a:moveTo>
                <a:lnTo>
                  <a:pt x="1035504" y="1955871"/>
                </a:lnTo>
                <a:lnTo>
                  <a:pt x="1035504" y="1975340"/>
                </a:lnTo>
                <a:lnTo>
                  <a:pt x="1016036" y="1975340"/>
                </a:lnTo>
                <a:close/>
                <a:moveTo>
                  <a:pt x="991647" y="1955871"/>
                </a:moveTo>
                <a:lnTo>
                  <a:pt x="1011115" y="1955871"/>
                </a:lnTo>
                <a:lnTo>
                  <a:pt x="1011115" y="1975340"/>
                </a:lnTo>
                <a:lnTo>
                  <a:pt x="991647" y="1975340"/>
                </a:lnTo>
                <a:close/>
                <a:moveTo>
                  <a:pt x="967365" y="1955871"/>
                </a:moveTo>
                <a:lnTo>
                  <a:pt x="986833" y="1955871"/>
                </a:lnTo>
                <a:lnTo>
                  <a:pt x="986833" y="1975340"/>
                </a:lnTo>
                <a:lnTo>
                  <a:pt x="967365" y="1975340"/>
                </a:lnTo>
                <a:close/>
                <a:moveTo>
                  <a:pt x="834014" y="1955871"/>
                </a:moveTo>
                <a:lnTo>
                  <a:pt x="853483" y="1955871"/>
                </a:lnTo>
                <a:lnTo>
                  <a:pt x="853483" y="1975340"/>
                </a:lnTo>
                <a:lnTo>
                  <a:pt x="834014" y="1975340"/>
                </a:lnTo>
                <a:close/>
                <a:moveTo>
                  <a:pt x="682661" y="1955871"/>
                </a:moveTo>
                <a:lnTo>
                  <a:pt x="702129" y="1955871"/>
                </a:lnTo>
                <a:lnTo>
                  <a:pt x="702129" y="1975340"/>
                </a:lnTo>
                <a:lnTo>
                  <a:pt x="682661" y="1975340"/>
                </a:lnTo>
                <a:close/>
                <a:moveTo>
                  <a:pt x="658272" y="1955871"/>
                </a:moveTo>
                <a:lnTo>
                  <a:pt x="677740" y="1955871"/>
                </a:lnTo>
                <a:lnTo>
                  <a:pt x="677740" y="1975340"/>
                </a:lnTo>
                <a:lnTo>
                  <a:pt x="658272" y="1975340"/>
                </a:lnTo>
                <a:close/>
                <a:moveTo>
                  <a:pt x="633989" y="1955871"/>
                </a:moveTo>
                <a:lnTo>
                  <a:pt x="653458" y="1955871"/>
                </a:lnTo>
                <a:lnTo>
                  <a:pt x="653458" y="1975340"/>
                </a:lnTo>
                <a:lnTo>
                  <a:pt x="633989" y="1975340"/>
                </a:lnTo>
                <a:close/>
                <a:moveTo>
                  <a:pt x="500639" y="1955871"/>
                </a:moveTo>
                <a:lnTo>
                  <a:pt x="520108" y="1955871"/>
                </a:lnTo>
                <a:lnTo>
                  <a:pt x="520108" y="1975340"/>
                </a:lnTo>
                <a:lnTo>
                  <a:pt x="500639" y="1975340"/>
                </a:lnTo>
                <a:close/>
                <a:moveTo>
                  <a:pt x="339761" y="1955871"/>
                </a:moveTo>
                <a:lnTo>
                  <a:pt x="359229" y="1955871"/>
                </a:lnTo>
                <a:lnTo>
                  <a:pt x="359229" y="1975340"/>
                </a:lnTo>
                <a:lnTo>
                  <a:pt x="339761" y="1975340"/>
                </a:lnTo>
                <a:close/>
                <a:moveTo>
                  <a:pt x="315372" y="1955871"/>
                </a:moveTo>
                <a:lnTo>
                  <a:pt x="334840" y="1955871"/>
                </a:lnTo>
                <a:lnTo>
                  <a:pt x="334840" y="1975340"/>
                </a:lnTo>
                <a:lnTo>
                  <a:pt x="315372" y="1975340"/>
                </a:lnTo>
                <a:close/>
                <a:moveTo>
                  <a:pt x="291089" y="1955871"/>
                </a:moveTo>
                <a:lnTo>
                  <a:pt x="310558" y="1955871"/>
                </a:lnTo>
                <a:lnTo>
                  <a:pt x="310558" y="1975340"/>
                </a:lnTo>
                <a:lnTo>
                  <a:pt x="291089" y="1975340"/>
                </a:lnTo>
                <a:close/>
                <a:moveTo>
                  <a:pt x="139736" y="1955871"/>
                </a:moveTo>
                <a:lnTo>
                  <a:pt x="159204" y="1955871"/>
                </a:lnTo>
                <a:lnTo>
                  <a:pt x="159204" y="1975340"/>
                </a:lnTo>
                <a:lnTo>
                  <a:pt x="139736" y="1975340"/>
                </a:lnTo>
                <a:close/>
                <a:moveTo>
                  <a:pt x="115347" y="1955871"/>
                </a:moveTo>
                <a:lnTo>
                  <a:pt x="134815" y="1955871"/>
                </a:lnTo>
                <a:lnTo>
                  <a:pt x="134815" y="1975340"/>
                </a:lnTo>
                <a:lnTo>
                  <a:pt x="115347" y="1975340"/>
                </a:lnTo>
                <a:close/>
                <a:moveTo>
                  <a:pt x="91064" y="1955871"/>
                </a:moveTo>
                <a:lnTo>
                  <a:pt x="110533" y="1955871"/>
                </a:lnTo>
                <a:lnTo>
                  <a:pt x="110533" y="1975340"/>
                </a:lnTo>
                <a:lnTo>
                  <a:pt x="91064" y="1975340"/>
                </a:lnTo>
                <a:close/>
                <a:moveTo>
                  <a:pt x="5625089" y="1931482"/>
                </a:moveTo>
                <a:lnTo>
                  <a:pt x="5644558" y="1931482"/>
                </a:lnTo>
                <a:lnTo>
                  <a:pt x="5644558" y="1950951"/>
                </a:lnTo>
                <a:lnTo>
                  <a:pt x="5625089" y="1950951"/>
                </a:lnTo>
                <a:close/>
                <a:moveTo>
                  <a:pt x="5488493" y="1931482"/>
                </a:moveTo>
                <a:lnTo>
                  <a:pt x="5508069" y="1931482"/>
                </a:lnTo>
                <a:lnTo>
                  <a:pt x="5508069" y="1950951"/>
                </a:lnTo>
                <a:lnTo>
                  <a:pt x="5488493" y="1950951"/>
                </a:lnTo>
                <a:close/>
                <a:moveTo>
                  <a:pt x="5391150" y="1931482"/>
                </a:moveTo>
                <a:lnTo>
                  <a:pt x="5410619" y="1931482"/>
                </a:lnTo>
                <a:lnTo>
                  <a:pt x="5410619" y="1950951"/>
                </a:lnTo>
                <a:lnTo>
                  <a:pt x="5391150" y="1950951"/>
                </a:lnTo>
                <a:close/>
                <a:moveTo>
                  <a:pt x="5288468" y="1931482"/>
                </a:moveTo>
                <a:lnTo>
                  <a:pt x="5308044" y="1931482"/>
                </a:lnTo>
                <a:lnTo>
                  <a:pt x="5308044" y="1950951"/>
                </a:lnTo>
                <a:lnTo>
                  <a:pt x="5288468" y="1950951"/>
                </a:lnTo>
                <a:close/>
                <a:moveTo>
                  <a:pt x="5191125" y="1931482"/>
                </a:moveTo>
                <a:lnTo>
                  <a:pt x="5210594" y="1931482"/>
                </a:lnTo>
                <a:lnTo>
                  <a:pt x="5210594" y="1950951"/>
                </a:lnTo>
                <a:lnTo>
                  <a:pt x="5191125" y="1950951"/>
                </a:lnTo>
                <a:close/>
                <a:moveTo>
                  <a:pt x="5082164" y="1931482"/>
                </a:moveTo>
                <a:lnTo>
                  <a:pt x="5101633" y="1931482"/>
                </a:lnTo>
                <a:lnTo>
                  <a:pt x="5101633" y="1950951"/>
                </a:lnTo>
                <a:lnTo>
                  <a:pt x="5082164" y="1950951"/>
                </a:lnTo>
                <a:close/>
                <a:moveTo>
                  <a:pt x="4948814" y="1931482"/>
                </a:moveTo>
                <a:lnTo>
                  <a:pt x="4968283" y="1931482"/>
                </a:lnTo>
                <a:lnTo>
                  <a:pt x="4968283" y="1950951"/>
                </a:lnTo>
                <a:lnTo>
                  <a:pt x="4948814" y="1950951"/>
                </a:lnTo>
                <a:close/>
                <a:moveTo>
                  <a:pt x="4812218" y="1931482"/>
                </a:moveTo>
                <a:lnTo>
                  <a:pt x="4831794" y="1931482"/>
                </a:lnTo>
                <a:lnTo>
                  <a:pt x="4831794" y="1950951"/>
                </a:lnTo>
                <a:lnTo>
                  <a:pt x="4812218" y="1950951"/>
                </a:lnTo>
                <a:close/>
                <a:moveTo>
                  <a:pt x="4714875" y="1931482"/>
                </a:moveTo>
                <a:lnTo>
                  <a:pt x="4734344" y="1931482"/>
                </a:lnTo>
                <a:lnTo>
                  <a:pt x="4734344" y="1950951"/>
                </a:lnTo>
                <a:lnTo>
                  <a:pt x="4714875" y="1950951"/>
                </a:lnTo>
                <a:close/>
                <a:moveTo>
                  <a:pt x="4615439" y="1931482"/>
                </a:moveTo>
                <a:lnTo>
                  <a:pt x="4634908" y="1931482"/>
                </a:lnTo>
                <a:lnTo>
                  <a:pt x="4634908" y="1950951"/>
                </a:lnTo>
                <a:lnTo>
                  <a:pt x="4615439" y="1950951"/>
                </a:lnTo>
                <a:close/>
                <a:moveTo>
                  <a:pt x="4478843" y="1931482"/>
                </a:moveTo>
                <a:lnTo>
                  <a:pt x="4498419" y="1931482"/>
                </a:lnTo>
                <a:lnTo>
                  <a:pt x="4498419" y="1950951"/>
                </a:lnTo>
                <a:lnTo>
                  <a:pt x="4478843" y="1950951"/>
                </a:lnTo>
                <a:close/>
                <a:moveTo>
                  <a:pt x="4381500" y="1931482"/>
                </a:moveTo>
                <a:lnTo>
                  <a:pt x="4400969" y="1931482"/>
                </a:lnTo>
                <a:lnTo>
                  <a:pt x="4400969" y="1950951"/>
                </a:lnTo>
                <a:lnTo>
                  <a:pt x="4381500" y="1950951"/>
                </a:lnTo>
                <a:close/>
                <a:moveTo>
                  <a:pt x="4272539" y="1931482"/>
                </a:moveTo>
                <a:lnTo>
                  <a:pt x="4292008" y="1931482"/>
                </a:lnTo>
                <a:lnTo>
                  <a:pt x="4292008" y="1950951"/>
                </a:lnTo>
                <a:lnTo>
                  <a:pt x="4272539" y="1950951"/>
                </a:lnTo>
                <a:close/>
                <a:moveTo>
                  <a:pt x="4139189" y="1931482"/>
                </a:moveTo>
                <a:lnTo>
                  <a:pt x="4158658" y="1931482"/>
                </a:lnTo>
                <a:lnTo>
                  <a:pt x="4158658" y="1950951"/>
                </a:lnTo>
                <a:lnTo>
                  <a:pt x="4139189" y="1950951"/>
                </a:lnTo>
                <a:close/>
                <a:moveTo>
                  <a:pt x="4015364" y="1931482"/>
                </a:moveTo>
                <a:lnTo>
                  <a:pt x="4034833" y="1931482"/>
                </a:lnTo>
                <a:lnTo>
                  <a:pt x="4034833" y="1950951"/>
                </a:lnTo>
                <a:lnTo>
                  <a:pt x="4015364" y="1950951"/>
                </a:lnTo>
                <a:close/>
                <a:moveTo>
                  <a:pt x="3882014" y="1931482"/>
                </a:moveTo>
                <a:lnTo>
                  <a:pt x="3901483" y="1931482"/>
                </a:lnTo>
                <a:lnTo>
                  <a:pt x="3901483" y="1950951"/>
                </a:lnTo>
                <a:lnTo>
                  <a:pt x="3882014" y="1950951"/>
                </a:lnTo>
                <a:close/>
                <a:moveTo>
                  <a:pt x="3745418" y="1931482"/>
                </a:moveTo>
                <a:lnTo>
                  <a:pt x="3764994" y="1931482"/>
                </a:lnTo>
                <a:lnTo>
                  <a:pt x="3764994" y="1950951"/>
                </a:lnTo>
                <a:lnTo>
                  <a:pt x="3745418" y="1950951"/>
                </a:lnTo>
                <a:close/>
                <a:moveTo>
                  <a:pt x="3648075" y="1931482"/>
                </a:moveTo>
                <a:lnTo>
                  <a:pt x="3667544" y="1931482"/>
                </a:lnTo>
                <a:lnTo>
                  <a:pt x="3667544" y="1950951"/>
                </a:lnTo>
                <a:lnTo>
                  <a:pt x="3648075" y="1950951"/>
                </a:lnTo>
                <a:close/>
                <a:moveTo>
                  <a:pt x="3545393" y="1931482"/>
                </a:moveTo>
                <a:lnTo>
                  <a:pt x="3564969" y="1931482"/>
                </a:lnTo>
                <a:lnTo>
                  <a:pt x="3564969" y="1950951"/>
                </a:lnTo>
                <a:lnTo>
                  <a:pt x="3545393" y="1950951"/>
                </a:lnTo>
                <a:close/>
                <a:moveTo>
                  <a:pt x="3448050" y="1931482"/>
                </a:moveTo>
                <a:lnTo>
                  <a:pt x="3467519" y="1931482"/>
                </a:lnTo>
                <a:lnTo>
                  <a:pt x="3467519" y="1950951"/>
                </a:lnTo>
                <a:lnTo>
                  <a:pt x="3448050" y="1950951"/>
                </a:lnTo>
                <a:close/>
                <a:moveTo>
                  <a:pt x="3339089" y="1931482"/>
                </a:moveTo>
                <a:lnTo>
                  <a:pt x="3358558" y="1931482"/>
                </a:lnTo>
                <a:lnTo>
                  <a:pt x="3358558" y="1950951"/>
                </a:lnTo>
                <a:lnTo>
                  <a:pt x="3339089" y="1950951"/>
                </a:lnTo>
                <a:close/>
                <a:moveTo>
                  <a:pt x="3202493" y="1931482"/>
                </a:moveTo>
                <a:lnTo>
                  <a:pt x="3222069" y="1931482"/>
                </a:lnTo>
                <a:lnTo>
                  <a:pt x="3222069" y="1950951"/>
                </a:lnTo>
                <a:lnTo>
                  <a:pt x="3202493" y="1950951"/>
                </a:lnTo>
                <a:close/>
                <a:moveTo>
                  <a:pt x="3105150" y="1931482"/>
                </a:moveTo>
                <a:lnTo>
                  <a:pt x="3124619" y="1931482"/>
                </a:lnTo>
                <a:lnTo>
                  <a:pt x="3124619" y="1950951"/>
                </a:lnTo>
                <a:lnTo>
                  <a:pt x="3105150" y="1950951"/>
                </a:lnTo>
                <a:close/>
                <a:moveTo>
                  <a:pt x="3002468" y="1931482"/>
                </a:moveTo>
                <a:lnTo>
                  <a:pt x="3022044" y="1931482"/>
                </a:lnTo>
                <a:lnTo>
                  <a:pt x="3022044" y="1950951"/>
                </a:lnTo>
                <a:lnTo>
                  <a:pt x="3002468" y="1950951"/>
                </a:lnTo>
                <a:close/>
                <a:moveTo>
                  <a:pt x="2905125" y="1931482"/>
                </a:moveTo>
                <a:lnTo>
                  <a:pt x="2924594" y="1931482"/>
                </a:lnTo>
                <a:lnTo>
                  <a:pt x="2924594" y="1950951"/>
                </a:lnTo>
                <a:lnTo>
                  <a:pt x="2905125" y="1950951"/>
                </a:lnTo>
                <a:close/>
                <a:moveTo>
                  <a:pt x="2796164" y="1931482"/>
                </a:moveTo>
                <a:lnTo>
                  <a:pt x="2815633" y="1931482"/>
                </a:lnTo>
                <a:lnTo>
                  <a:pt x="2815633" y="1950951"/>
                </a:lnTo>
                <a:lnTo>
                  <a:pt x="2796164" y="1950951"/>
                </a:lnTo>
                <a:close/>
                <a:moveTo>
                  <a:pt x="2669093" y="1931482"/>
                </a:moveTo>
                <a:lnTo>
                  <a:pt x="2688669" y="1931482"/>
                </a:lnTo>
                <a:lnTo>
                  <a:pt x="2688669" y="1950951"/>
                </a:lnTo>
                <a:lnTo>
                  <a:pt x="2669093" y="1950951"/>
                </a:lnTo>
                <a:close/>
                <a:moveTo>
                  <a:pt x="2571750" y="1931482"/>
                </a:moveTo>
                <a:lnTo>
                  <a:pt x="2591219" y="1931482"/>
                </a:lnTo>
                <a:lnTo>
                  <a:pt x="2591219" y="1950951"/>
                </a:lnTo>
                <a:lnTo>
                  <a:pt x="2571750" y="1950951"/>
                </a:lnTo>
                <a:close/>
                <a:moveTo>
                  <a:pt x="2459543" y="1931482"/>
                </a:moveTo>
                <a:lnTo>
                  <a:pt x="2479119" y="1931482"/>
                </a:lnTo>
                <a:lnTo>
                  <a:pt x="2479119" y="1950951"/>
                </a:lnTo>
                <a:lnTo>
                  <a:pt x="2459543" y="1950951"/>
                </a:lnTo>
                <a:close/>
                <a:moveTo>
                  <a:pt x="2362200" y="1931482"/>
                </a:moveTo>
                <a:lnTo>
                  <a:pt x="2381669" y="1931482"/>
                </a:lnTo>
                <a:lnTo>
                  <a:pt x="2381669" y="1950951"/>
                </a:lnTo>
                <a:lnTo>
                  <a:pt x="2362200" y="1950951"/>
                </a:lnTo>
                <a:close/>
                <a:moveTo>
                  <a:pt x="2253239" y="1931482"/>
                </a:moveTo>
                <a:lnTo>
                  <a:pt x="2272708" y="1931482"/>
                </a:lnTo>
                <a:lnTo>
                  <a:pt x="2272708" y="1950951"/>
                </a:lnTo>
                <a:lnTo>
                  <a:pt x="2253239" y="1950951"/>
                </a:lnTo>
                <a:close/>
                <a:moveTo>
                  <a:pt x="2126168" y="1931482"/>
                </a:moveTo>
                <a:lnTo>
                  <a:pt x="2145744" y="1931482"/>
                </a:lnTo>
                <a:lnTo>
                  <a:pt x="2145744" y="1950951"/>
                </a:lnTo>
                <a:lnTo>
                  <a:pt x="2126168" y="1950951"/>
                </a:lnTo>
                <a:close/>
                <a:moveTo>
                  <a:pt x="2028825" y="1931482"/>
                </a:moveTo>
                <a:lnTo>
                  <a:pt x="2048294" y="1931482"/>
                </a:lnTo>
                <a:lnTo>
                  <a:pt x="2048294" y="1950951"/>
                </a:lnTo>
                <a:lnTo>
                  <a:pt x="2028825" y="1950951"/>
                </a:lnTo>
                <a:close/>
                <a:moveTo>
                  <a:pt x="1919864" y="1931482"/>
                </a:moveTo>
                <a:lnTo>
                  <a:pt x="1939333" y="1931482"/>
                </a:lnTo>
                <a:lnTo>
                  <a:pt x="1939333" y="1950951"/>
                </a:lnTo>
                <a:lnTo>
                  <a:pt x="1919864" y="1950951"/>
                </a:lnTo>
                <a:close/>
                <a:moveTo>
                  <a:pt x="1783268" y="1931482"/>
                </a:moveTo>
                <a:lnTo>
                  <a:pt x="1802844" y="1931482"/>
                </a:lnTo>
                <a:lnTo>
                  <a:pt x="1802844" y="1950951"/>
                </a:lnTo>
                <a:lnTo>
                  <a:pt x="1783268" y="1950951"/>
                </a:lnTo>
                <a:close/>
                <a:moveTo>
                  <a:pt x="1685925" y="1931482"/>
                </a:moveTo>
                <a:lnTo>
                  <a:pt x="1705394" y="1931482"/>
                </a:lnTo>
                <a:lnTo>
                  <a:pt x="1705394" y="1950951"/>
                </a:lnTo>
                <a:lnTo>
                  <a:pt x="1685925" y="1950951"/>
                </a:lnTo>
                <a:close/>
                <a:moveTo>
                  <a:pt x="1583243" y="1931482"/>
                </a:moveTo>
                <a:lnTo>
                  <a:pt x="1602819" y="1931482"/>
                </a:lnTo>
                <a:lnTo>
                  <a:pt x="1602819" y="1950951"/>
                </a:lnTo>
                <a:lnTo>
                  <a:pt x="1583243" y="1950951"/>
                </a:lnTo>
                <a:close/>
                <a:moveTo>
                  <a:pt x="1485900" y="1931482"/>
                </a:moveTo>
                <a:lnTo>
                  <a:pt x="1505369" y="1931482"/>
                </a:lnTo>
                <a:lnTo>
                  <a:pt x="1505369" y="1950951"/>
                </a:lnTo>
                <a:lnTo>
                  <a:pt x="1485900" y="1950951"/>
                </a:lnTo>
                <a:close/>
                <a:moveTo>
                  <a:pt x="1373693" y="1931482"/>
                </a:moveTo>
                <a:lnTo>
                  <a:pt x="1393269" y="1931482"/>
                </a:lnTo>
                <a:lnTo>
                  <a:pt x="1393269" y="1950951"/>
                </a:lnTo>
                <a:lnTo>
                  <a:pt x="1373693" y="1950951"/>
                </a:lnTo>
                <a:close/>
                <a:moveTo>
                  <a:pt x="1276350" y="1931482"/>
                </a:moveTo>
                <a:lnTo>
                  <a:pt x="1295819" y="1931482"/>
                </a:lnTo>
                <a:lnTo>
                  <a:pt x="1295819" y="1950951"/>
                </a:lnTo>
                <a:lnTo>
                  <a:pt x="1276350" y="1950951"/>
                </a:lnTo>
                <a:close/>
                <a:moveTo>
                  <a:pt x="1176915" y="1931482"/>
                </a:moveTo>
                <a:lnTo>
                  <a:pt x="1196383" y="1931482"/>
                </a:lnTo>
                <a:lnTo>
                  <a:pt x="1196383" y="1950951"/>
                </a:lnTo>
                <a:lnTo>
                  <a:pt x="1176915" y="1950951"/>
                </a:lnTo>
                <a:close/>
                <a:moveTo>
                  <a:pt x="1040318" y="1931482"/>
                </a:moveTo>
                <a:lnTo>
                  <a:pt x="1059894" y="1931482"/>
                </a:lnTo>
                <a:lnTo>
                  <a:pt x="1059894" y="1950951"/>
                </a:lnTo>
                <a:lnTo>
                  <a:pt x="1040318" y="1950951"/>
                </a:lnTo>
                <a:close/>
                <a:moveTo>
                  <a:pt x="942975" y="1931482"/>
                </a:moveTo>
                <a:lnTo>
                  <a:pt x="962444" y="1931482"/>
                </a:lnTo>
                <a:lnTo>
                  <a:pt x="962444" y="1950951"/>
                </a:lnTo>
                <a:lnTo>
                  <a:pt x="942975" y="1950951"/>
                </a:lnTo>
                <a:close/>
                <a:moveTo>
                  <a:pt x="834014" y="1931482"/>
                </a:moveTo>
                <a:lnTo>
                  <a:pt x="853483" y="1931482"/>
                </a:lnTo>
                <a:lnTo>
                  <a:pt x="853483" y="1950951"/>
                </a:lnTo>
                <a:lnTo>
                  <a:pt x="834014" y="1950951"/>
                </a:lnTo>
                <a:close/>
                <a:moveTo>
                  <a:pt x="706943" y="1931482"/>
                </a:moveTo>
                <a:lnTo>
                  <a:pt x="726519" y="1931482"/>
                </a:lnTo>
                <a:lnTo>
                  <a:pt x="726519" y="1950951"/>
                </a:lnTo>
                <a:lnTo>
                  <a:pt x="706943" y="1950951"/>
                </a:lnTo>
                <a:close/>
                <a:moveTo>
                  <a:pt x="609600" y="1931482"/>
                </a:moveTo>
                <a:lnTo>
                  <a:pt x="629069" y="1931482"/>
                </a:lnTo>
                <a:lnTo>
                  <a:pt x="629069" y="1950951"/>
                </a:lnTo>
                <a:lnTo>
                  <a:pt x="609600" y="1950951"/>
                </a:lnTo>
                <a:close/>
                <a:moveTo>
                  <a:pt x="500639" y="1931482"/>
                </a:moveTo>
                <a:lnTo>
                  <a:pt x="520108" y="1931482"/>
                </a:lnTo>
                <a:lnTo>
                  <a:pt x="520108" y="1950951"/>
                </a:lnTo>
                <a:lnTo>
                  <a:pt x="500639" y="1950951"/>
                </a:lnTo>
                <a:close/>
                <a:moveTo>
                  <a:pt x="364043" y="1931482"/>
                </a:moveTo>
                <a:lnTo>
                  <a:pt x="383619" y="1931482"/>
                </a:lnTo>
                <a:lnTo>
                  <a:pt x="383619" y="1950951"/>
                </a:lnTo>
                <a:lnTo>
                  <a:pt x="364043" y="1950951"/>
                </a:lnTo>
                <a:close/>
                <a:moveTo>
                  <a:pt x="266700" y="1931482"/>
                </a:moveTo>
                <a:lnTo>
                  <a:pt x="286169" y="1931482"/>
                </a:lnTo>
                <a:lnTo>
                  <a:pt x="286169" y="1950951"/>
                </a:lnTo>
                <a:lnTo>
                  <a:pt x="266700" y="1950951"/>
                </a:lnTo>
                <a:close/>
                <a:moveTo>
                  <a:pt x="164018" y="1931482"/>
                </a:moveTo>
                <a:lnTo>
                  <a:pt x="183594" y="1931482"/>
                </a:lnTo>
                <a:lnTo>
                  <a:pt x="183594" y="1950951"/>
                </a:lnTo>
                <a:lnTo>
                  <a:pt x="164018" y="1950951"/>
                </a:lnTo>
                <a:close/>
                <a:moveTo>
                  <a:pt x="66675" y="1931482"/>
                </a:moveTo>
                <a:lnTo>
                  <a:pt x="86144" y="1931482"/>
                </a:lnTo>
                <a:lnTo>
                  <a:pt x="86144" y="1950951"/>
                </a:lnTo>
                <a:lnTo>
                  <a:pt x="66675" y="1950951"/>
                </a:lnTo>
                <a:close/>
                <a:moveTo>
                  <a:pt x="5625089" y="1907200"/>
                </a:moveTo>
                <a:lnTo>
                  <a:pt x="5644558" y="1907200"/>
                </a:lnTo>
                <a:lnTo>
                  <a:pt x="5644558" y="1926668"/>
                </a:lnTo>
                <a:lnTo>
                  <a:pt x="5625089" y="1926668"/>
                </a:lnTo>
                <a:close/>
                <a:moveTo>
                  <a:pt x="5488493" y="1907200"/>
                </a:moveTo>
                <a:lnTo>
                  <a:pt x="5508069" y="1907200"/>
                </a:lnTo>
                <a:lnTo>
                  <a:pt x="5508069" y="1926668"/>
                </a:lnTo>
                <a:lnTo>
                  <a:pt x="5488493" y="1926668"/>
                </a:lnTo>
                <a:close/>
                <a:moveTo>
                  <a:pt x="5391150" y="1907200"/>
                </a:moveTo>
                <a:lnTo>
                  <a:pt x="5410619" y="1907200"/>
                </a:lnTo>
                <a:lnTo>
                  <a:pt x="5410619" y="1926668"/>
                </a:lnTo>
                <a:lnTo>
                  <a:pt x="5391150" y="1926668"/>
                </a:lnTo>
                <a:close/>
                <a:moveTo>
                  <a:pt x="5288468" y="1907200"/>
                </a:moveTo>
                <a:lnTo>
                  <a:pt x="5308044" y="1907200"/>
                </a:lnTo>
                <a:lnTo>
                  <a:pt x="5308044" y="1926668"/>
                </a:lnTo>
                <a:lnTo>
                  <a:pt x="5288468" y="1926668"/>
                </a:lnTo>
                <a:close/>
                <a:moveTo>
                  <a:pt x="5191125" y="1907200"/>
                </a:moveTo>
                <a:lnTo>
                  <a:pt x="5210594" y="1907200"/>
                </a:lnTo>
                <a:lnTo>
                  <a:pt x="5210594" y="1926668"/>
                </a:lnTo>
                <a:lnTo>
                  <a:pt x="5191125" y="1926668"/>
                </a:lnTo>
                <a:close/>
                <a:moveTo>
                  <a:pt x="5082164" y="1907200"/>
                </a:moveTo>
                <a:lnTo>
                  <a:pt x="5101633" y="1907200"/>
                </a:lnTo>
                <a:lnTo>
                  <a:pt x="5101633" y="1926668"/>
                </a:lnTo>
                <a:lnTo>
                  <a:pt x="5082164" y="1926668"/>
                </a:lnTo>
                <a:close/>
                <a:moveTo>
                  <a:pt x="4948814" y="1907200"/>
                </a:moveTo>
                <a:lnTo>
                  <a:pt x="4968283" y="1907200"/>
                </a:lnTo>
                <a:lnTo>
                  <a:pt x="4968283" y="1926668"/>
                </a:lnTo>
                <a:lnTo>
                  <a:pt x="4948814" y="1926668"/>
                </a:lnTo>
                <a:close/>
                <a:moveTo>
                  <a:pt x="4812218" y="1907200"/>
                </a:moveTo>
                <a:lnTo>
                  <a:pt x="4831794" y="1907200"/>
                </a:lnTo>
                <a:lnTo>
                  <a:pt x="4831794" y="1926668"/>
                </a:lnTo>
                <a:lnTo>
                  <a:pt x="4812218" y="1926668"/>
                </a:lnTo>
                <a:close/>
                <a:moveTo>
                  <a:pt x="4714875" y="1907200"/>
                </a:moveTo>
                <a:lnTo>
                  <a:pt x="4734344" y="1907200"/>
                </a:lnTo>
                <a:lnTo>
                  <a:pt x="4734344" y="1926668"/>
                </a:lnTo>
                <a:lnTo>
                  <a:pt x="4714875" y="1926668"/>
                </a:lnTo>
                <a:close/>
                <a:moveTo>
                  <a:pt x="4615439" y="1907200"/>
                </a:moveTo>
                <a:lnTo>
                  <a:pt x="4634908" y="1907200"/>
                </a:lnTo>
                <a:lnTo>
                  <a:pt x="4634908" y="1926668"/>
                </a:lnTo>
                <a:lnTo>
                  <a:pt x="4615439" y="1926668"/>
                </a:lnTo>
                <a:close/>
                <a:moveTo>
                  <a:pt x="4478843" y="1907200"/>
                </a:moveTo>
                <a:lnTo>
                  <a:pt x="4498419" y="1907200"/>
                </a:lnTo>
                <a:lnTo>
                  <a:pt x="4498419" y="1926668"/>
                </a:lnTo>
                <a:lnTo>
                  <a:pt x="4478843" y="1926668"/>
                </a:lnTo>
                <a:close/>
                <a:moveTo>
                  <a:pt x="4381500" y="1907200"/>
                </a:moveTo>
                <a:lnTo>
                  <a:pt x="4400969" y="1907200"/>
                </a:lnTo>
                <a:lnTo>
                  <a:pt x="4400969" y="1926668"/>
                </a:lnTo>
                <a:lnTo>
                  <a:pt x="4381500" y="1926668"/>
                </a:lnTo>
                <a:close/>
                <a:moveTo>
                  <a:pt x="4272539" y="1907200"/>
                </a:moveTo>
                <a:lnTo>
                  <a:pt x="4292008" y="1907200"/>
                </a:lnTo>
                <a:lnTo>
                  <a:pt x="4292008" y="1926668"/>
                </a:lnTo>
                <a:lnTo>
                  <a:pt x="4272539" y="1926668"/>
                </a:lnTo>
                <a:close/>
                <a:moveTo>
                  <a:pt x="4139189" y="1907200"/>
                </a:moveTo>
                <a:lnTo>
                  <a:pt x="4158658" y="1907200"/>
                </a:lnTo>
                <a:lnTo>
                  <a:pt x="4158658" y="1926668"/>
                </a:lnTo>
                <a:lnTo>
                  <a:pt x="4139189" y="1926668"/>
                </a:lnTo>
                <a:close/>
                <a:moveTo>
                  <a:pt x="4015364" y="1907200"/>
                </a:moveTo>
                <a:lnTo>
                  <a:pt x="4034833" y="1907200"/>
                </a:lnTo>
                <a:lnTo>
                  <a:pt x="4034833" y="1926668"/>
                </a:lnTo>
                <a:lnTo>
                  <a:pt x="4015364" y="1926668"/>
                </a:lnTo>
                <a:close/>
                <a:moveTo>
                  <a:pt x="3882014" y="1907200"/>
                </a:moveTo>
                <a:lnTo>
                  <a:pt x="3901483" y="1907200"/>
                </a:lnTo>
                <a:lnTo>
                  <a:pt x="3901483" y="1926668"/>
                </a:lnTo>
                <a:lnTo>
                  <a:pt x="3882014" y="1926668"/>
                </a:lnTo>
                <a:close/>
                <a:moveTo>
                  <a:pt x="3745418" y="1907200"/>
                </a:moveTo>
                <a:lnTo>
                  <a:pt x="3764994" y="1907200"/>
                </a:lnTo>
                <a:lnTo>
                  <a:pt x="3764994" y="1926668"/>
                </a:lnTo>
                <a:lnTo>
                  <a:pt x="3745418" y="1926668"/>
                </a:lnTo>
                <a:close/>
                <a:moveTo>
                  <a:pt x="3648075" y="1907200"/>
                </a:moveTo>
                <a:lnTo>
                  <a:pt x="3667544" y="1907200"/>
                </a:lnTo>
                <a:lnTo>
                  <a:pt x="3667544" y="1926668"/>
                </a:lnTo>
                <a:lnTo>
                  <a:pt x="3648075" y="1926668"/>
                </a:lnTo>
                <a:close/>
                <a:moveTo>
                  <a:pt x="3545393" y="1907200"/>
                </a:moveTo>
                <a:lnTo>
                  <a:pt x="3564969" y="1907200"/>
                </a:lnTo>
                <a:lnTo>
                  <a:pt x="3564969" y="1926668"/>
                </a:lnTo>
                <a:lnTo>
                  <a:pt x="3545393" y="1926668"/>
                </a:lnTo>
                <a:close/>
                <a:moveTo>
                  <a:pt x="3448050" y="1907200"/>
                </a:moveTo>
                <a:lnTo>
                  <a:pt x="3467519" y="1907200"/>
                </a:lnTo>
                <a:lnTo>
                  <a:pt x="3467519" y="1926668"/>
                </a:lnTo>
                <a:lnTo>
                  <a:pt x="3448050" y="1926668"/>
                </a:lnTo>
                <a:close/>
                <a:moveTo>
                  <a:pt x="3339089" y="1907200"/>
                </a:moveTo>
                <a:lnTo>
                  <a:pt x="3358558" y="1907200"/>
                </a:lnTo>
                <a:lnTo>
                  <a:pt x="3358558" y="1926668"/>
                </a:lnTo>
                <a:lnTo>
                  <a:pt x="3339089" y="1926668"/>
                </a:lnTo>
                <a:close/>
                <a:moveTo>
                  <a:pt x="3202493" y="1907200"/>
                </a:moveTo>
                <a:lnTo>
                  <a:pt x="3222069" y="1907200"/>
                </a:lnTo>
                <a:lnTo>
                  <a:pt x="3222069" y="1926668"/>
                </a:lnTo>
                <a:lnTo>
                  <a:pt x="3202493" y="1926668"/>
                </a:lnTo>
                <a:close/>
                <a:moveTo>
                  <a:pt x="3105150" y="1907200"/>
                </a:moveTo>
                <a:lnTo>
                  <a:pt x="3124619" y="1907200"/>
                </a:lnTo>
                <a:lnTo>
                  <a:pt x="3124619" y="1926668"/>
                </a:lnTo>
                <a:lnTo>
                  <a:pt x="3105150" y="1926668"/>
                </a:lnTo>
                <a:close/>
                <a:moveTo>
                  <a:pt x="3002468" y="1907200"/>
                </a:moveTo>
                <a:lnTo>
                  <a:pt x="3022044" y="1907200"/>
                </a:lnTo>
                <a:lnTo>
                  <a:pt x="3022044" y="1926668"/>
                </a:lnTo>
                <a:lnTo>
                  <a:pt x="3002468" y="1926668"/>
                </a:lnTo>
                <a:close/>
                <a:moveTo>
                  <a:pt x="2905125" y="1907200"/>
                </a:moveTo>
                <a:lnTo>
                  <a:pt x="2924594" y="1907200"/>
                </a:lnTo>
                <a:lnTo>
                  <a:pt x="2924594" y="1926668"/>
                </a:lnTo>
                <a:lnTo>
                  <a:pt x="2905125" y="1926668"/>
                </a:lnTo>
                <a:close/>
                <a:moveTo>
                  <a:pt x="2796164" y="1907200"/>
                </a:moveTo>
                <a:lnTo>
                  <a:pt x="2815633" y="1907200"/>
                </a:lnTo>
                <a:lnTo>
                  <a:pt x="2815633" y="1926668"/>
                </a:lnTo>
                <a:lnTo>
                  <a:pt x="2796164" y="1926668"/>
                </a:lnTo>
                <a:close/>
                <a:moveTo>
                  <a:pt x="2669093" y="1907200"/>
                </a:moveTo>
                <a:lnTo>
                  <a:pt x="2688669" y="1907200"/>
                </a:lnTo>
                <a:lnTo>
                  <a:pt x="2688669" y="1926668"/>
                </a:lnTo>
                <a:lnTo>
                  <a:pt x="2669093" y="1926668"/>
                </a:lnTo>
                <a:close/>
                <a:moveTo>
                  <a:pt x="2571750" y="1907200"/>
                </a:moveTo>
                <a:lnTo>
                  <a:pt x="2591219" y="1907200"/>
                </a:lnTo>
                <a:lnTo>
                  <a:pt x="2591219" y="1926668"/>
                </a:lnTo>
                <a:lnTo>
                  <a:pt x="2571750" y="1926668"/>
                </a:lnTo>
                <a:close/>
                <a:moveTo>
                  <a:pt x="2459543" y="1907200"/>
                </a:moveTo>
                <a:lnTo>
                  <a:pt x="2479119" y="1907200"/>
                </a:lnTo>
                <a:lnTo>
                  <a:pt x="2479119" y="1926668"/>
                </a:lnTo>
                <a:lnTo>
                  <a:pt x="2459543" y="1926668"/>
                </a:lnTo>
                <a:close/>
                <a:moveTo>
                  <a:pt x="2362200" y="1907200"/>
                </a:moveTo>
                <a:lnTo>
                  <a:pt x="2381669" y="1907200"/>
                </a:lnTo>
                <a:lnTo>
                  <a:pt x="2381669" y="1926668"/>
                </a:lnTo>
                <a:lnTo>
                  <a:pt x="2362200" y="1926668"/>
                </a:lnTo>
                <a:close/>
                <a:moveTo>
                  <a:pt x="2253239" y="1907200"/>
                </a:moveTo>
                <a:lnTo>
                  <a:pt x="2272708" y="1907200"/>
                </a:lnTo>
                <a:lnTo>
                  <a:pt x="2272708" y="1926668"/>
                </a:lnTo>
                <a:lnTo>
                  <a:pt x="2253239" y="1926668"/>
                </a:lnTo>
                <a:close/>
                <a:moveTo>
                  <a:pt x="2126168" y="1907200"/>
                </a:moveTo>
                <a:lnTo>
                  <a:pt x="2145744" y="1907200"/>
                </a:lnTo>
                <a:lnTo>
                  <a:pt x="2145744" y="1926668"/>
                </a:lnTo>
                <a:lnTo>
                  <a:pt x="2126168" y="1926668"/>
                </a:lnTo>
                <a:close/>
                <a:moveTo>
                  <a:pt x="2028825" y="1907200"/>
                </a:moveTo>
                <a:lnTo>
                  <a:pt x="2048294" y="1907200"/>
                </a:lnTo>
                <a:lnTo>
                  <a:pt x="2048294" y="1926668"/>
                </a:lnTo>
                <a:lnTo>
                  <a:pt x="2028825" y="1926668"/>
                </a:lnTo>
                <a:close/>
                <a:moveTo>
                  <a:pt x="1919864" y="1907200"/>
                </a:moveTo>
                <a:lnTo>
                  <a:pt x="1939333" y="1907200"/>
                </a:lnTo>
                <a:lnTo>
                  <a:pt x="1939333" y="1926668"/>
                </a:lnTo>
                <a:lnTo>
                  <a:pt x="1919864" y="1926668"/>
                </a:lnTo>
                <a:close/>
                <a:moveTo>
                  <a:pt x="1783268" y="1907200"/>
                </a:moveTo>
                <a:lnTo>
                  <a:pt x="1802844" y="1907200"/>
                </a:lnTo>
                <a:lnTo>
                  <a:pt x="1802844" y="1926668"/>
                </a:lnTo>
                <a:lnTo>
                  <a:pt x="1783268" y="1926668"/>
                </a:lnTo>
                <a:close/>
                <a:moveTo>
                  <a:pt x="1685925" y="1907200"/>
                </a:moveTo>
                <a:lnTo>
                  <a:pt x="1705394" y="1907200"/>
                </a:lnTo>
                <a:lnTo>
                  <a:pt x="1705394" y="1926668"/>
                </a:lnTo>
                <a:lnTo>
                  <a:pt x="1685925" y="1926668"/>
                </a:lnTo>
                <a:close/>
                <a:moveTo>
                  <a:pt x="1583243" y="1907200"/>
                </a:moveTo>
                <a:lnTo>
                  <a:pt x="1602819" y="1907200"/>
                </a:lnTo>
                <a:lnTo>
                  <a:pt x="1602819" y="1926668"/>
                </a:lnTo>
                <a:lnTo>
                  <a:pt x="1583243" y="1926668"/>
                </a:lnTo>
                <a:close/>
                <a:moveTo>
                  <a:pt x="1485900" y="1907200"/>
                </a:moveTo>
                <a:lnTo>
                  <a:pt x="1505369" y="1907200"/>
                </a:lnTo>
                <a:lnTo>
                  <a:pt x="1505369" y="1926668"/>
                </a:lnTo>
                <a:lnTo>
                  <a:pt x="1485900" y="1926668"/>
                </a:lnTo>
                <a:close/>
                <a:moveTo>
                  <a:pt x="1373693" y="1907200"/>
                </a:moveTo>
                <a:lnTo>
                  <a:pt x="1393269" y="1907200"/>
                </a:lnTo>
                <a:lnTo>
                  <a:pt x="1393269" y="1926668"/>
                </a:lnTo>
                <a:lnTo>
                  <a:pt x="1373693" y="1926668"/>
                </a:lnTo>
                <a:close/>
                <a:moveTo>
                  <a:pt x="1276350" y="1907200"/>
                </a:moveTo>
                <a:lnTo>
                  <a:pt x="1295819" y="1907200"/>
                </a:lnTo>
                <a:lnTo>
                  <a:pt x="1295819" y="1926668"/>
                </a:lnTo>
                <a:lnTo>
                  <a:pt x="1276350" y="1926668"/>
                </a:lnTo>
                <a:close/>
                <a:moveTo>
                  <a:pt x="1176915" y="1907200"/>
                </a:moveTo>
                <a:lnTo>
                  <a:pt x="1196383" y="1907200"/>
                </a:lnTo>
                <a:lnTo>
                  <a:pt x="1196383" y="1926668"/>
                </a:lnTo>
                <a:lnTo>
                  <a:pt x="1176915" y="1926668"/>
                </a:lnTo>
                <a:close/>
                <a:moveTo>
                  <a:pt x="1040318" y="1907200"/>
                </a:moveTo>
                <a:lnTo>
                  <a:pt x="1059894" y="1907200"/>
                </a:lnTo>
                <a:lnTo>
                  <a:pt x="1059894" y="1926668"/>
                </a:lnTo>
                <a:lnTo>
                  <a:pt x="1040318" y="1926668"/>
                </a:lnTo>
                <a:close/>
                <a:moveTo>
                  <a:pt x="942975" y="1907200"/>
                </a:moveTo>
                <a:lnTo>
                  <a:pt x="962444" y="1907200"/>
                </a:lnTo>
                <a:lnTo>
                  <a:pt x="962444" y="1926668"/>
                </a:lnTo>
                <a:lnTo>
                  <a:pt x="942975" y="1926668"/>
                </a:lnTo>
                <a:close/>
                <a:moveTo>
                  <a:pt x="834014" y="1907200"/>
                </a:moveTo>
                <a:lnTo>
                  <a:pt x="853483" y="1907200"/>
                </a:lnTo>
                <a:lnTo>
                  <a:pt x="853483" y="1926668"/>
                </a:lnTo>
                <a:lnTo>
                  <a:pt x="834014" y="1926668"/>
                </a:lnTo>
                <a:close/>
                <a:moveTo>
                  <a:pt x="706943" y="1907200"/>
                </a:moveTo>
                <a:lnTo>
                  <a:pt x="726519" y="1907200"/>
                </a:lnTo>
                <a:lnTo>
                  <a:pt x="726519" y="1926668"/>
                </a:lnTo>
                <a:lnTo>
                  <a:pt x="706943" y="1926668"/>
                </a:lnTo>
                <a:close/>
                <a:moveTo>
                  <a:pt x="609600" y="1907200"/>
                </a:moveTo>
                <a:lnTo>
                  <a:pt x="629069" y="1907200"/>
                </a:lnTo>
                <a:lnTo>
                  <a:pt x="629069" y="1926668"/>
                </a:lnTo>
                <a:lnTo>
                  <a:pt x="609600" y="1926668"/>
                </a:lnTo>
                <a:close/>
                <a:moveTo>
                  <a:pt x="500639" y="1907200"/>
                </a:moveTo>
                <a:lnTo>
                  <a:pt x="520108" y="1907200"/>
                </a:lnTo>
                <a:lnTo>
                  <a:pt x="520108" y="1926668"/>
                </a:lnTo>
                <a:lnTo>
                  <a:pt x="500639" y="1926668"/>
                </a:lnTo>
                <a:close/>
                <a:moveTo>
                  <a:pt x="364043" y="1907200"/>
                </a:moveTo>
                <a:lnTo>
                  <a:pt x="383619" y="1907200"/>
                </a:lnTo>
                <a:lnTo>
                  <a:pt x="383619" y="1926668"/>
                </a:lnTo>
                <a:lnTo>
                  <a:pt x="364043" y="1926668"/>
                </a:lnTo>
                <a:close/>
                <a:moveTo>
                  <a:pt x="266700" y="1907200"/>
                </a:moveTo>
                <a:lnTo>
                  <a:pt x="286169" y="1907200"/>
                </a:lnTo>
                <a:lnTo>
                  <a:pt x="286169" y="1926668"/>
                </a:lnTo>
                <a:lnTo>
                  <a:pt x="266700" y="1926668"/>
                </a:lnTo>
                <a:close/>
                <a:moveTo>
                  <a:pt x="164018" y="1907200"/>
                </a:moveTo>
                <a:lnTo>
                  <a:pt x="183594" y="1907200"/>
                </a:lnTo>
                <a:lnTo>
                  <a:pt x="183594" y="1926668"/>
                </a:lnTo>
                <a:lnTo>
                  <a:pt x="164018" y="1926668"/>
                </a:lnTo>
                <a:close/>
                <a:moveTo>
                  <a:pt x="66675" y="1907200"/>
                </a:moveTo>
                <a:lnTo>
                  <a:pt x="86144" y="1907200"/>
                </a:lnTo>
                <a:lnTo>
                  <a:pt x="86144" y="1926668"/>
                </a:lnTo>
                <a:lnTo>
                  <a:pt x="66675" y="1926668"/>
                </a:lnTo>
                <a:close/>
                <a:moveTo>
                  <a:pt x="5625089" y="1882811"/>
                </a:moveTo>
                <a:lnTo>
                  <a:pt x="5644558" y="1882811"/>
                </a:lnTo>
                <a:lnTo>
                  <a:pt x="5644558" y="1902279"/>
                </a:lnTo>
                <a:lnTo>
                  <a:pt x="5625089" y="1902279"/>
                </a:lnTo>
                <a:close/>
                <a:moveTo>
                  <a:pt x="5488493" y="1882811"/>
                </a:moveTo>
                <a:lnTo>
                  <a:pt x="5508069" y="1882811"/>
                </a:lnTo>
                <a:lnTo>
                  <a:pt x="5508069" y="1902279"/>
                </a:lnTo>
                <a:lnTo>
                  <a:pt x="5488493" y="1902279"/>
                </a:lnTo>
                <a:close/>
                <a:moveTo>
                  <a:pt x="5391150" y="1882811"/>
                </a:moveTo>
                <a:lnTo>
                  <a:pt x="5410619" y="1882811"/>
                </a:lnTo>
                <a:lnTo>
                  <a:pt x="5410619" y="1902279"/>
                </a:lnTo>
                <a:lnTo>
                  <a:pt x="5391150" y="1902279"/>
                </a:lnTo>
                <a:close/>
                <a:moveTo>
                  <a:pt x="5288468" y="1882811"/>
                </a:moveTo>
                <a:lnTo>
                  <a:pt x="5308044" y="1882811"/>
                </a:lnTo>
                <a:lnTo>
                  <a:pt x="5308044" y="1902279"/>
                </a:lnTo>
                <a:lnTo>
                  <a:pt x="5288468" y="1902279"/>
                </a:lnTo>
                <a:close/>
                <a:moveTo>
                  <a:pt x="5191125" y="1882811"/>
                </a:moveTo>
                <a:lnTo>
                  <a:pt x="5210594" y="1882811"/>
                </a:lnTo>
                <a:lnTo>
                  <a:pt x="5210594" y="1902279"/>
                </a:lnTo>
                <a:lnTo>
                  <a:pt x="5191125" y="1902279"/>
                </a:lnTo>
                <a:close/>
                <a:moveTo>
                  <a:pt x="5082164" y="1882811"/>
                </a:moveTo>
                <a:lnTo>
                  <a:pt x="5101633" y="1882811"/>
                </a:lnTo>
                <a:lnTo>
                  <a:pt x="5101633" y="1902279"/>
                </a:lnTo>
                <a:lnTo>
                  <a:pt x="5082164" y="1902279"/>
                </a:lnTo>
                <a:close/>
                <a:moveTo>
                  <a:pt x="4948814" y="1882811"/>
                </a:moveTo>
                <a:lnTo>
                  <a:pt x="4968283" y="1882811"/>
                </a:lnTo>
                <a:lnTo>
                  <a:pt x="4968283" y="1902279"/>
                </a:lnTo>
                <a:lnTo>
                  <a:pt x="4948814" y="1902279"/>
                </a:lnTo>
                <a:close/>
                <a:moveTo>
                  <a:pt x="4812218" y="1882811"/>
                </a:moveTo>
                <a:lnTo>
                  <a:pt x="4831794" y="1882811"/>
                </a:lnTo>
                <a:lnTo>
                  <a:pt x="4831794" y="1902279"/>
                </a:lnTo>
                <a:lnTo>
                  <a:pt x="4812218" y="1902279"/>
                </a:lnTo>
                <a:close/>
                <a:moveTo>
                  <a:pt x="4714875" y="1882811"/>
                </a:moveTo>
                <a:lnTo>
                  <a:pt x="4734344" y="1882811"/>
                </a:lnTo>
                <a:lnTo>
                  <a:pt x="4734344" y="1902279"/>
                </a:lnTo>
                <a:lnTo>
                  <a:pt x="4714875" y="1902279"/>
                </a:lnTo>
                <a:close/>
                <a:moveTo>
                  <a:pt x="4615439" y="1882811"/>
                </a:moveTo>
                <a:lnTo>
                  <a:pt x="4634908" y="1882811"/>
                </a:lnTo>
                <a:lnTo>
                  <a:pt x="4634908" y="1902279"/>
                </a:lnTo>
                <a:lnTo>
                  <a:pt x="4615439" y="1902279"/>
                </a:lnTo>
                <a:close/>
                <a:moveTo>
                  <a:pt x="4478843" y="1882811"/>
                </a:moveTo>
                <a:lnTo>
                  <a:pt x="4498419" y="1882811"/>
                </a:lnTo>
                <a:lnTo>
                  <a:pt x="4498419" y="1902279"/>
                </a:lnTo>
                <a:lnTo>
                  <a:pt x="4478843" y="1902279"/>
                </a:lnTo>
                <a:close/>
                <a:moveTo>
                  <a:pt x="4381500" y="1882811"/>
                </a:moveTo>
                <a:lnTo>
                  <a:pt x="4400969" y="1882811"/>
                </a:lnTo>
                <a:lnTo>
                  <a:pt x="4400969" y="1902279"/>
                </a:lnTo>
                <a:lnTo>
                  <a:pt x="4381500" y="1902279"/>
                </a:lnTo>
                <a:close/>
                <a:moveTo>
                  <a:pt x="4272539" y="1882811"/>
                </a:moveTo>
                <a:lnTo>
                  <a:pt x="4292008" y="1882811"/>
                </a:lnTo>
                <a:lnTo>
                  <a:pt x="4292008" y="1902279"/>
                </a:lnTo>
                <a:lnTo>
                  <a:pt x="4272539" y="1902279"/>
                </a:lnTo>
                <a:close/>
                <a:moveTo>
                  <a:pt x="4139189" y="1882811"/>
                </a:moveTo>
                <a:lnTo>
                  <a:pt x="4158658" y="1882811"/>
                </a:lnTo>
                <a:lnTo>
                  <a:pt x="4158658" y="1902279"/>
                </a:lnTo>
                <a:lnTo>
                  <a:pt x="4139189" y="1902279"/>
                </a:lnTo>
                <a:close/>
                <a:moveTo>
                  <a:pt x="4015364" y="1882811"/>
                </a:moveTo>
                <a:lnTo>
                  <a:pt x="4034833" y="1882811"/>
                </a:lnTo>
                <a:lnTo>
                  <a:pt x="4034833" y="1902279"/>
                </a:lnTo>
                <a:lnTo>
                  <a:pt x="4015364" y="1902279"/>
                </a:lnTo>
                <a:close/>
                <a:moveTo>
                  <a:pt x="3882014" y="1882811"/>
                </a:moveTo>
                <a:lnTo>
                  <a:pt x="3901483" y="1882811"/>
                </a:lnTo>
                <a:lnTo>
                  <a:pt x="3901483" y="1902279"/>
                </a:lnTo>
                <a:lnTo>
                  <a:pt x="3882014" y="1902279"/>
                </a:lnTo>
                <a:close/>
                <a:moveTo>
                  <a:pt x="3745418" y="1882811"/>
                </a:moveTo>
                <a:lnTo>
                  <a:pt x="3764994" y="1882811"/>
                </a:lnTo>
                <a:lnTo>
                  <a:pt x="3764994" y="1902279"/>
                </a:lnTo>
                <a:lnTo>
                  <a:pt x="3745418" y="1902279"/>
                </a:lnTo>
                <a:close/>
                <a:moveTo>
                  <a:pt x="3648075" y="1882811"/>
                </a:moveTo>
                <a:lnTo>
                  <a:pt x="3667544" y="1882811"/>
                </a:lnTo>
                <a:lnTo>
                  <a:pt x="3667544" y="1902279"/>
                </a:lnTo>
                <a:lnTo>
                  <a:pt x="3648075" y="1902279"/>
                </a:lnTo>
                <a:close/>
                <a:moveTo>
                  <a:pt x="3545393" y="1882811"/>
                </a:moveTo>
                <a:lnTo>
                  <a:pt x="3564969" y="1882811"/>
                </a:lnTo>
                <a:lnTo>
                  <a:pt x="3564969" y="1902279"/>
                </a:lnTo>
                <a:lnTo>
                  <a:pt x="3545393" y="1902279"/>
                </a:lnTo>
                <a:close/>
                <a:moveTo>
                  <a:pt x="3448050" y="1882811"/>
                </a:moveTo>
                <a:lnTo>
                  <a:pt x="3467519" y="1882811"/>
                </a:lnTo>
                <a:lnTo>
                  <a:pt x="3467519" y="1902279"/>
                </a:lnTo>
                <a:lnTo>
                  <a:pt x="3448050" y="1902279"/>
                </a:lnTo>
                <a:close/>
                <a:moveTo>
                  <a:pt x="3339089" y="1882811"/>
                </a:moveTo>
                <a:lnTo>
                  <a:pt x="3358558" y="1882811"/>
                </a:lnTo>
                <a:lnTo>
                  <a:pt x="3358558" y="1902279"/>
                </a:lnTo>
                <a:lnTo>
                  <a:pt x="3339089" y="1902279"/>
                </a:lnTo>
                <a:close/>
                <a:moveTo>
                  <a:pt x="3202493" y="1882811"/>
                </a:moveTo>
                <a:lnTo>
                  <a:pt x="3222069" y="1882811"/>
                </a:lnTo>
                <a:lnTo>
                  <a:pt x="3222069" y="1902279"/>
                </a:lnTo>
                <a:lnTo>
                  <a:pt x="3202493" y="1902279"/>
                </a:lnTo>
                <a:close/>
                <a:moveTo>
                  <a:pt x="3105150" y="1882811"/>
                </a:moveTo>
                <a:lnTo>
                  <a:pt x="3124619" y="1882811"/>
                </a:lnTo>
                <a:lnTo>
                  <a:pt x="3124619" y="1902279"/>
                </a:lnTo>
                <a:lnTo>
                  <a:pt x="3105150" y="1902279"/>
                </a:lnTo>
                <a:close/>
                <a:moveTo>
                  <a:pt x="3002468" y="1882811"/>
                </a:moveTo>
                <a:lnTo>
                  <a:pt x="3022044" y="1882811"/>
                </a:lnTo>
                <a:lnTo>
                  <a:pt x="3022044" y="1902279"/>
                </a:lnTo>
                <a:lnTo>
                  <a:pt x="3002468" y="1902279"/>
                </a:lnTo>
                <a:close/>
                <a:moveTo>
                  <a:pt x="2905125" y="1882811"/>
                </a:moveTo>
                <a:lnTo>
                  <a:pt x="2924594" y="1882811"/>
                </a:lnTo>
                <a:lnTo>
                  <a:pt x="2924594" y="1902279"/>
                </a:lnTo>
                <a:lnTo>
                  <a:pt x="2905125" y="1902279"/>
                </a:lnTo>
                <a:close/>
                <a:moveTo>
                  <a:pt x="2796164" y="1882811"/>
                </a:moveTo>
                <a:lnTo>
                  <a:pt x="2815633" y="1882811"/>
                </a:lnTo>
                <a:lnTo>
                  <a:pt x="2815633" y="1902279"/>
                </a:lnTo>
                <a:lnTo>
                  <a:pt x="2796164" y="1902279"/>
                </a:lnTo>
                <a:close/>
                <a:moveTo>
                  <a:pt x="2669093" y="1882811"/>
                </a:moveTo>
                <a:lnTo>
                  <a:pt x="2688669" y="1882811"/>
                </a:lnTo>
                <a:lnTo>
                  <a:pt x="2688669" y="1902279"/>
                </a:lnTo>
                <a:lnTo>
                  <a:pt x="2669093" y="1902279"/>
                </a:lnTo>
                <a:close/>
                <a:moveTo>
                  <a:pt x="2571750" y="1882811"/>
                </a:moveTo>
                <a:lnTo>
                  <a:pt x="2591219" y="1882811"/>
                </a:lnTo>
                <a:lnTo>
                  <a:pt x="2591219" y="1902279"/>
                </a:lnTo>
                <a:lnTo>
                  <a:pt x="2571750" y="1902279"/>
                </a:lnTo>
                <a:close/>
                <a:moveTo>
                  <a:pt x="2459543" y="1882811"/>
                </a:moveTo>
                <a:lnTo>
                  <a:pt x="2479119" y="1882811"/>
                </a:lnTo>
                <a:lnTo>
                  <a:pt x="2479119" y="1902279"/>
                </a:lnTo>
                <a:lnTo>
                  <a:pt x="2459543" y="1902279"/>
                </a:lnTo>
                <a:close/>
                <a:moveTo>
                  <a:pt x="2362200" y="1882811"/>
                </a:moveTo>
                <a:lnTo>
                  <a:pt x="2381669" y="1882811"/>
                </a:lnTo>
                <a:lnTo>
                  <a:pt x="2381669" y="1902279"/>
                </a:lnTo>
                <a:lnTo>
                  <a:pt x="2362200" y="1902279"/>
                </a:lnTo>
                <a:close/>
                <a:moveTo>
                  <a:pt x="2253239" y="1882811"/>
                </a:moveTo>
                <a:lnTo>
                  <a:pt x="2272708" y="1882811"/>
                </a:lnTo>
                <a:lnTo>
                  <a:pt x="2272708" y="1902279"/>
                </a:lnTo>
                <a:lnTo>
                  <a:pt x="2253239" y="1902279"/>
                </a:lnTo>
                <a:close/>
                <a:moveTo>
                  <a:pt x="2126168" y="1882811"/>
                </a:moveTo>
                <a:lnTo>
                  <a:pt x="2145744" y="1882811"/>
                </a:lnTo>
                <a:lnTo>
                  <a:pt x="2145744" y="1902279"/>
                </a:lnTo>
                <a:lnTo>
                  <a:pt x="2126168" y="1902279"/>
                </a:lnTo>
                <a:close/>
                <a:moveTo>
                  <a:pt x="2028825" y="1882811"/>
                </a:moveTo>
                <a:lnTo>
                  <a:pt x="2048294" y="1882811"/>
                </a:lnTo>
                <a:lnTo>
                  <a:pt x="2048294" y="1902279"/>
                </a:lnTo>
                <a:lnTo>
                  <a:pt x="2028825" y="1902279"/>
                </a:lnTo>
                <a:close/>
                <a:moveTo>
                  <a:pt x="1919864" y="1882811"/>
                </a:moveTo>
                <a:lnTo>
                  <a:pt x="1939333" y="1882811"/>
                </a:lnTo>
                <a:lnTo>
                  <a:pt x="1939333" y="1902279"/>
                </a:lnTo>
                <a:lnTo>
                  <a:pt x="1919864" y="1902279"/>
                </a:lnTo>
                <a:close/>
                <a:moveTo>
                  <a:pt x="1783268" y="1882811"/>
                </a:moveTo>
                <a:lnTo>
                  <a:pt x="1802844" y="1882811"/>
                </a:lnTo>
                <a:lnTo>
                  <a:pt x="1802844" y="1902279"/>
                </a:lnTo>
                <a:lnTo>
                  <a:pt x="1783268" y="1902279"/>
                </a:lnTo>
                <a:close/>
                <a:moveTo>
                  <a:pt x="1685925" y="1882811"/>
                </a:moveTo>
                <a:lnTo>
                  <a:pt x="1705394" y="1882811"/>
                </a:lnTo>
                <a:lnTo>
                  <a:pt x="1705394" y="1902279"/>
                </a:lnTo>
                <a:lnTo>
                  <a:pt x="1685925" y="1902279"/>
                </a:lnTo>
                <a:close/>
                <a:moveTo>
                  <a:pt x="1583243" y="1882811"/>
                </a:moveTo>
                <a:lnTo>
                  <a:pt x="1602819" y="1882811"/>
                </a:lnTo>
                <a:lnTo>
                  <a:pt x="1602819" y="1902279"/>
                </a:lnTo>
                <a:lnTo>
                  <a:pt x="1583243" y="1902279"/>
                </a:lnTo>
                <a:close/>
                <a:moveTo>
                  <a:pt x="1485900" y="1882811"/>
                </a:moveTo>
                <a:lnTo>
                  <a:pt x="1505369" y="1882811"/>
                </a:lnTo>
                <a:lnTo>
                  <a:pt x="1505369" y="1902279"/>
                </a:lnTo>
                <a:lnTo>
                  <a:pt x="1485900" y="1902279"/>
                </a:lnTo>
                <a:close/>
                <a:moveTo>
                  <a:pt x="1373693" y="1882811"/>
                </a:moveTo>
                <a:lnTo>
                  <a:pt x="1393269" y="1882811"/>
                </a:lnTo>
                <a:lnTo>
                  <a:pt x="1393269" y="1902279"/>
                </a:lnTo>
                <a:lnTo>
                  <a:pt x="1373693" y="1902279"/>
                </a:lnTo>
                <a:close/>
                <a:moveTo>
                  <a:pt x="1276350" y="1882811"/>
                </a:moveTo>
                <a:lnTo>
                  <a:pt x="1295819" y="1882811"/>
                </a:lnTo>
                <a:lnTo>
                  <a:pt x="1295819" y="1902279"/>
                </a:lnTo>
                <a:lnTo>
                  <a:pt x="1276350" y="1902279"/>
                </a:lnTo>
                <a:close/>
                <a:moveTo>
                  <a:pt x="1176915" y="1882811"/>
                </a:moveTo>
                <a:lnTo>
                  <a:pt x="1196383" y="1882811"/>
                </a:lnTo>
                <a:lnTo>
                  <a:pt x="1196383" y="1902279"/>
                </a:lnTo>
                <a:lnTo>
                  <a:pt x="1176915" y="1902279"/>
                </a:lnTo>
                <a:close/>
                <a:moveTo>
                  <a:pt x="1040318" y="1882811"/>
                </a:moveTo>
                <a:lnTo>
                  <a:pt x="1059894" y="1882811"/>
                </a:lnTo>
                <a:lnTo>
                  <a:pt x="1059894" y="1902279"/>
                </a:lnTo>
                <a:lnTo>
                  <a:pt x="1040318" y="1902279"/>
                </a:lnTo>
                <a:close/>
                <a:moveTo>
                  <a:pt x="942975" y="1882811"/>
                </a:moveTo>
                <a:lnTo>
                  <a:pt x="962444" y="1882811"/>
                </a:lnTo>
                <a:lnTo>
                  <a:pt x="962444" y="1902279"/>
                </a:lnTo>
                <a:lnTo>
                  <a:pt x="942975" y="1902279"/>
                </a:lnTo>
                <a:close/>
                <a:moveTo>
                  <a:pt x="834014" y="1882811"/>
                </a:moveTo>
                <a:lnTo>
                  <a:pt x="853483" y="1882811"/>
                </a:lnTo>
                <a:lnTo>
                  <a:pt x="853483" y="1902279"/>
                </a:lnTo>
                <a:lnTo>
                  <a:pt x="834014" y="1902279"/>
                </a:lnTo>
                <a:close/>
                <a:moveTo>
                  <a:pt x="706943" y="1882811"/>
                </a:moveTo>
                <a:lnTo>
                  <a:pt x="726519" y="1882811"/>
                </a:lnTo>
                <a:lnTo>
                  <a:pt x="726519" y="1902279"/>
                </a:lnTo>
                <a:lnTo>
                  <a:pt x="706943" y="1902279"/>
                </a:lnTo>
                <a:close/>
                <a:moveTo>
                  <a:pt x="609600" y="1882811"/>
                </a:moveTo>
                <a:lnTo>
                  <a:pt x="629069" y="1882811"/>
                </a:lnTo>
                <a:lnTo>
                  <a:pt x="629069" y="1902279"/>
                </a:lnTo>
                <a:lnTo>
                  <a:pt x="609600" y="1902279"/>
                </a:lnTo>
                <a:close/>
                <a:moveTo>
                  <a:pt x="500639" y="1882811"/>
                </a:moveTo>
                <a:lnTo>
                  <a:pt x="520108" y="1882811"/>
                </a:lnTo>
                <a:lnTo>
                  <a:pt x="520108" y="1902279"/>
                </a:lnTo>
                <a:lnTo>
                  <a:pt x="500639" y="1902279"/>
                </a:lnTo>
                <a:close/>
                <a:moveTo>
                  <a:pt x="364043" y="1882811"/>
                </a:moveTo>
                <a:lnTo>
                  <a:pt x="383619" y="1882811"/>
                </a:lnTo>
                <a:lnTo>
                  <a:pt x="383619" y="1902279"/>
                </a:lnTo>
                <a:lnTo>
                  <a:pt x="364043" y="1902279"/>
                </a:lnTo>
                <a:close/>
                <a:moveTo>
                  <a:pt x="266700" y="1882811"/>
                </a:moveTo>
                <a:lnTo>
                  <a:pt x="286169" y="1882811"/>
                </a:lnTo>
                <a:lnTo>
                  <a:pt x="286169" y="1902279"/>
                </a:lnTo>
                <a:lnTo>
                  <a:pt x="266700" y="1902279"/>
                </a:lnTo>
                <a:close/>
                <a:moveTo>
                  <a:pt x="164018" y="1882811"/>
                </a:moveTo>
                <a:lnTo>
                  <a:pt x="183594" y="1882811"/>
                </a:lnTo>
                <a:lnTo>
                  <a:pt x="183594" y="1902279"/>
                </a:lnTo>
                <a:lnTo>
                  <a:pt x="164018" y="1902279"/>
                </a:lnTo>
                <a:close/>
                <a:moveTo>
                  <a:pt x="66675" y="1882811"/>
                </a:moveTo>
                <a:lnTo>
                  <a:pt x="86144" y="1882811"/>
                </a:lnTo>
                <a:lnTo>
                  <a:pt x="86144" y="1902279"/>
                </a:lnTo>
                <a:lnTo>
                  <a:pt x="66675" y="1902279"/>
                </a:lnTo>
                <a:close/>
                <a:moveTo>
                  <a:pt x="5625089" y="1858421"/>
                </a:moveTo>
                <a:lnTo>
                  <a:pt x="5644558" y="1858421"/>
                </a:lnTo>
                <a:lnTo>
                  <a:pt x="5644558" y="1877997"/>
                </a:lnTo>
                <a:lnTo>
                  <a:pt x="5625089" y="1877997"/>
                </a:lnTo>
                <a:close/>
                <a:moveTo>
                  <a:pt x="5488493" y="1858421"/>
                </a:moveTo>
                <a:lnTo>
                  <a:pt x="5508069" y="1858421"/>
                </a:lnTo>
                <a:lnTo>
                  <a:pt x="5508069" y="1877997"/>
                </a:lnTo>
                <a:lnTo>
                  <a:pt x="5488493" y="1877997"/>
                </a:lnTo>
                <a:close/>
                <a:moveTo>
                  <a:pt x="5391150" y="1858421"/>
                </a:moveTo>
                <a:lnTo>
                  <a:pt x="5410619" y="1858421"/>
                </a:lnTo>
                <a:lnTo>
                  <a:pt x="5410619" y="1877997"/>
                </a:lnTo>
                <a:lnTo>
                  <a:pt x="5391150" y="1877997"/>
                </a:lnTo>
                <a:close/>
                <a:moveTo>
                  <a:pt x="5288468" y="1858421"/>
                </a:moveTo>
                <a:lnTo>
                  <a:pt x="5308044" y="1858421"/>
                </a:lnTo>
                <a:lnTo>
                  <a:pt x="5308044" y="1877997"/>
                </a:lnTo>
                <a:lnTo>
                  <a:pt x="5288468" y="1877997"/>
                </a:lnTo>
                <a:close/>
                <a:moveTo>
                  <a:pt x="5191125" y="1858421"/>
                </a:moveTo>
                <a:lnTo>
                  <a:pt x="5210594" y="1858421"/>
                </a:lnTo>
                <a:lnTo>
                  <a:pt x="5210594" y="1877997"/>
                </a:lnTo>
                <a:lnTo>
                  <a:pt x="5191125" y="1877997"/>
                </a:lnTo>
                <a:close/>
                <a:moveTo>
                  <a:pt x="5082164" y="1858421"/>
                </a:moveTo>
                <a:lnTo>
                  <a:pt x="5101633" y="1858421"/>
                </a:lnTo>
                <a:lnTo>
                  <a:pt x="5101633" y="1877997"/>
                </a:lnTo>
                <a:lnTo>
                  <a:pt x="5082164" y="1877997"/>
                </a:lnTo>
                <a:close/>
                <a:moveTo>
                  <a:pt x="4948814" y="1858421"/>
                </a:moveTo>
                <a:lnTo>
                  <a:pt x="4968283" y="1858421"/>
                </a:lnTo>
                <a:lnTo>
                  <a:pt x="4968283" y="1877997"/>
                </a:lnTo>
                <a:lnTo>
                  <a:pt x="4948814" y="1877997"/>
                </a:lnTo>
                <a:close/>
                <a:moveTo>
                  <a:pt x="4812218" y="1858421"/>
                </a:moveTo>
                <a:lnTo>
                  <a:pt x="4831794" y="1858421"/>
                </a:lnTo>
                <a:lnTo>
                  <a:pt x="4831794" y="1877997"/>
                </a:lnTo>
                <a:lnTo>
                  <a:pt x="4812218" y="1877997"/>
                </a:lnTo>
                <a:close/>
                <a:moveTo>
                  <a:pt x="4714875" y="1858421"/>
                </a:moveTo>
                <a:lnTo>
                  <a:pt x="4734344" y="1858421"/>
                </a:lnTo>
                <a:lnTo>
                  <a:pt x="4734344" y="1877997"/>
                </a:lnTo>
                <a:lnTo>
                  <a:pt x="4714875" y="1877997"/>
                </a:lnTo>
                <a:close/>
                <a:moveTo>
                  <a:pt x="4615439" y="1858421"/>
                </a:moveTo>
                <a:lnTo>
                  <a:pt x="4634908" y="1858421"/>
                </a:lnTo>
                <a:lnTo>
                  <a:pt x="4634908" y="1877997"/>
                </a:lnTo>
                <a:lnTo>
                  <a:pt x="4615439" y="1877997"/>
                </a:lnTo>
                <a:close/>
                <a:moveTo>
                  <a:pt x="4478843" y="1858421"/>
                </a:moveTo>
                <a:lnTo>
                  <a:pt x="4498419" y="1858421"/>
                </a:lnTo>
                <a:lnTo>
                  <a:pt x="4498419" y="1877997"/>
                </a:lnTo>
                <a:lnTo>
                  <a:pt x="4478843" y="1877997"/>
                </a:lnTo>
                <a:close/>
                <a:moveTo>
                  <a:pt x="4381500" y="1858421"/>
                </a:moveTo>
                <a:lnTo>
                  <a:pt x="4400969" y="1858421"/>
                </a:lnTo>
                <a:lnTo>
                  <a:pt x="4400969" y="1877997"/>
                </a:lnTo>
                <a:lnTo>
                  <a:pt x="4381500" y="1877997"/>
                </a:lnTo>
                <a:close/>
                <a:moveTo>
                  <a:pt x="4272539" y="1858421"/>
                </a:moveTo>
                <a:lnTo>
                  <a:pt x="4292008" y="1858421"/>
                </a:lnTo>
                <a:lnTo>
                  <a:pt x="4292008" y="1877997"/>
                </a:lnTo>
                <a:lnTo>
                  <a:pt x="4272539" y="1877997"/>
                </a:lnTo>
                <a:close/>
                <a:moveTo>
                  <a:pt x="4139189" y="1858421"/>
                </a:moveTo>
                <a:lnTo>
                  <a:pt x="4158658" y="1858421"/>
                </a:lnTo>
                <a:lnTo>
                  <a:pt x="4158658" y="1877997"/>
                </a:lnTo>
                <a:lnTo>
                  <a:pt x="4139189" y="1877997"/>
                </a:lnTo>
                <a:close/>
                <a:moveTo>
                  <a:pt x="4015364" y="1858421"/>
                </a:moveTo>
                <a:lnTo>
                  <a:pt x="4034833" y="1858421"/>
                </a:lnTo>
                <a:lnTo>
                  <a:pt x="4034833" y="1877997"/>
                </a:lnTo>
                <a:lnTo>
                  <a:pt x="4015364" y="1877997"/>
                </a:lnTo>
                <a:close/>
                <a:moveTo>
                  <a:pt x="3882014" y="1858421"/>
                </a:moveTo>
                <a:lnTo>
                  <a:pt x="3901483" y="1858421"/>
                </a:lnTo>
                <a:lnTo>
                  <a:pt x="3901483" y="1877997"/>
                </a:lnTo>
                <a:lnTo>
                  <a:pt x="3882014" y="1877997"/>
                </a:lnTo>
                <a:close/>
                <a:moveTo>
                  <a:pt x="3745418" y="1858421"/>
                </a:moveTo>
                <a:lnTo>
                  <a:pt x="3764994" y="1858421"/>
                </a:lnTo>
                <a:lnTo>
                  <a:pt x="3764994" y="1877997"/>
                </a:lnTo>
                <a:lnTo>
                  <a:pt x="3745418" y="1877997"/>
                </a:lnTo>
                <a:close/>
                <a:moveTo>
                  <a:pt x="3648075" y="1858421"/>
                </a:moveTo>
                <a:lnTo>
                  <a:pt x="3667544" y="1858421"/>
                </a:lnTo>
                <a:lnTo>
                  <a:pt x="3667544" y="1877997"/>
                </a:lnTo>
                <a:lnTo>
                  <a:pt x="3648075" y="1877997"/>
                </a:lnTo>
                <a:close/>
                <a:moveTo>
                  <a:pt x="3545393" y="1858421"/>
                </a:moveTo>
                <a:lnTo>
                  <a:pt x="3564969" y="1858421"/>
                </a:lnTo>
                <a:lnTo>
                  <a:pt x="3564969" y="1877997"/>
                </a:lnTo>
                <a:lnTo>
                  <a:pt x="3545393" y="1877997"/>
                </a:lnTo>
                <a:close/>
                <a:moveTo>
                  <a:pt x="3448050" y="1858421"/>
                </a:moveTo>
                <a:lnTo>
                  <a:pt x="3467519" y="1858421"/>
                </a:lnTo>
                <a:lnTo>
                  <a:pt x="3467519" y="1877997"/>
                </a:lnTo>
                <a:lnTo>
                  <a:pt x="3448050" y="1877997"/>
                </a:lnTo>
                <a:close/>
                <a:moveTo>
                  <a:pt x="3339089" y="1858421"/>
                </a:moveTo>
                <a:lnTo>
                  <a:pt x="3358558" y="1858421"/>
                </a:lnTo>
                <a:lnTo>
                  <a:pt x="3358558" y="1877997"/>
                </a:lnTo>
                <a:lnTo>
                  <a:pt x="3339089" y="1877997"/>
                </a:lnTo>
                <a:close/>
                <a:moveTo>
                  <a:pt x="3202493" y="1858421"/>
                </a:moveTo>
                <a:lnTo>
                  <a:pt x="3222069" y="1858421"/>
                </a:lnTo>
                <a:lnTo>
                  <a:pt x="3222069" y="1877997"/>
                </a:lnTo>
                <a:lnTo>
                  <a:pt x="3202493" y="1877997"/>
                </a:lnTo>
                <a:close/>
                <a:moveTo>
                  <a:pt x="3105150" y="1858421"/>
                </a:moveTo>
                <a:lnTo>
                  <a:pt x="3124619" y="1858421"/>
                </a:lnTo>
                <a:lnTo>
                  <a:pt x="3124619" y="1877997"/>
                </a:lnTo>
                <a:lnTo>
                  <a:pt x="3105150" y="1877997"/>
                </a:lnTo>
                <a:close/>
                <a:moveTo>
                  <a:pt x="3002468" y="1858421"/>
                </a:moveTo>
                <a:lnTo>
                  <a:pt x="3022044" y="1858421"/>
                </a:lnTo>
                <a:lnTo>
                  <a:pt x="3022044" y="1877997"/>
                </a:lnTo>
                <a:lnTo>
                  <a:pt x="3002468" y="1877997"/>
                </a:lnTo>
                <a:close/>
                <a:moveTo>
                  <a:pt x="2905125" y="1858421"/>
                </a:moveTo>
                <a:lnTo>
                  <a:pt x="2924594" y="1858421"/>
                </a:lnTo>
                <a:lnTo>
                  <a:pt x="2924594" y="1877997"/>
                </a:lnTo>
                <a:lnTo>
                  <a:pt x="2905125" y="1877997"/>
                </a:lnTo>
                <a:close/>
                <a:moveTo>
                  <a:pt x="2796164" y="1858421"/>
                </a:moveTo>
                <a:lnTo>
                  <a:pt x="2815633" y="1858421"/>
                </a:lnTo>
                <a:lnTo>
                  <a:pt x="2815633" y="1877997"/>
                </a:lnTo>
                <a:lnTo>
                  <a:pt x="2796164" y="1877997"/>
                </a:lnTo>
                <a:close/>
                <a:moveTo>
                  <a:pt x="2669093" y="1858421"/>
                </a:moveTo>
                <a:lnTo>
                  <a:pt x="2688669" y="1858421"/>
                </a:lnTo>
                <a:lnTo>
                  <a:pt x="2688669" y="1877997"/>
                </a:lnTo>
                <a:lnTo>
                  <a:pt x="2669093" y="1877997"/>
                </a:lnTo>
                <a:close/>
                <a:moveTo>
                  <a:pt x="2571750" y="1858421"/>
                </a:moveTo>
                <a:lnTo>
                  <a:pt x="2591219" y="1858421"/>
                </a:lnTo>
                <a:lnTo>
                  <a:pt x="2591219" y="1877997"/>
                </a:lnTo>
                <a:lnTo>
                  <a:pt x="2571750" y="1877997"/>
                </a:lnTo>
                <a:close/>
                <a:moveTo>
                  <a:pt x="2459543" y="1858421"/>
                </a:moveTo>
                <a:lnTo>
                  <a:pt x="2479119" y="1858421"/>
                </a:lnTo>
                <a:lnTo>
                  <a:pt x="2479119" y="1877997"/>
                </a:lnTo>
                <a:lnTo>
                  <a:pt x="2459543" y="1877997"/>
                </a:lnTo>
                <a:close/>
                <a:moveTo>
                  <a:pt x="2362200" y="1858421"/>
                </a:moveTo>
                <a:lnTo>
                  <a:pt x="2381669" y="1858421"/>
                </a:lnTo>
                <a:lnTo>
                  <a:pt x="2381669" y="1877997"/>
                </a:lnTo>
                <a:lnTo>
                  <a:pt x="2362200" y="1877997"/>
                </a:lnTo>
                <a:close/>
                <a:moveTo>
                  <a:pt x="2253239" y="1858421"/>
                </a:moveTo>
                <a:lnTo>
                  <a:pt x="2272708" y="1858421"/>
                </a:lnTo>
                <a:lnTo>
                  <a:pt x="2272708" y="1877997"/>
                </a:lnTo>
                <a:lnTo>
                  <a:pt x="2253239" y="1877997"/>
                </a:lnTo>
                <a:close/>
                <a:moveTo>
                  <a:pt x="2126168" y="1858421"/>
                </a:moveTo>
                <a:lnTo>
                  <a:pt x="2145744" y="1858421"/>
                </a:lnTo>
                <a:lnTo>
                  <a:pt x="2145744" y="1877997"/>
                </a:lnTo>
                <a:lnTo>
                  <a:pt x="2126168" y="1877997"/>
                </a:lnTo>
                <a:close/>
                <a:moveTo>
                  <a:pt x="2028825" y="1858421"/>
                </a:moveTo>
                <a:lnTo>
                  <a:pt x="2048294" y="1858421"/>
                </a:lnTo>
                <a:lnTo>
                  <a:pt x="2048294" y="1877997"/>
                </a:lnTo>
                <a:lnTo>
                  <a:pt x="2028825" y="1877997"/>
                </a:lnTo>
                <a:close/>
                <a:moveTo>
                  <a:pt x="1919864" y="1858421"/>
                </a:moveTo>
                <a:lnTo>
                  <a:pt x="1939333" y="1858421"/>
                </a:lnTo>
                <a:lnTo>
                  <a:pt x="1939333" y="1877997"/>
                </a:lnTo>
                <a:lnTo>
                  <a:pt x="1919864" y="1877997"/>
                </a:lnTo>
                <a:close/>
                <a:moveTo>
                  <a:pt x="1783268" y="1858421"/>
                </a:moveTo>
                <a:lnTo>
                  <a:pt x="1802844" y="1858421"/>
                </a:lnTo>
                <a:lnTo>
                  <a:pt x="1802844" y="1877997"/>
                </a:lnTo>
                <a:lnTo>
                  <a:pt x="1783268" y="1877997"/>
                </a:lnTo>
                <a:close/>
                <a:moveTo>
                  <a:pt x="1685925" y="1858421"/>
                </a:moveTo>
                <a:lnTo>
                  <a:pt x="1705394" y="1858421"/>
                </a:lnTo>
                <a:lnTo>
                  <a:pt x="1705394" y="1877997"/>
                </a:lnTo>
                <a:lnTo>
                  <a:pt x="1685925" y="1877997"/>
                </a:lnTo>
                <a:close/>
                <a:moveTo>
                  <a:pt x="1583243" y="1858421"/>
                </a:moveTo>
                <a:lnTo>
                  <a:pt x="1602819" y="1858421"/>
                </a:lnTo>
                <a:lnTo>
                  <a:pt x="1602819" y="1877997"/>
                </a:lnTo>
                <a:lnTo>
                  <a:pt x="1583243" y="1877997"/>
                </a:lnTo>
                <a:close/>
                <a:moveTo>
                  <a:pt x="1485900" y="1858421"/>
                </a:moveTo>
                <a:lnTo>
                  <a:pt x="1505369" y="1858421"/>
                </a:lnTo>
                <a:lnTo>
                  <a:pt x="1505369" y="1877997"/>
                </a:lnTo>
                <a:lnTo>
                  <a:pt x="1485900" y="1877997"/>
                </a:lnTo>
                <a:close/>
                <a:moveTo>
                  <a:pt x="1373693" y="1858421"/>
                </a:moveTo>
                <a:lnTo>
                  <a:pt x="1393269" y="1858421"/>
                </a:lnTo>
                <a:lnTo>
                  <a:pt x="1393269" y="1877997"/>
                </a:lnTo>
                <a:lnTo>
                  <a:pt x="1373693" y="1877997"/>
                </a:lnTo>
                <a:close/>
                <a:moveTo>
                  <a:pt x="1276350" y="1858421"/>
                </a:moveTo>
                <a:lnTo>
                  <a:pt x="1295819" y="1858421"/>
                </a:lnTo>
                <a:lnTo>
                  <a:pt x="1295819" y="1877997"/>
                </a:lnTo>
                <a:lnTo>
                  <a:pt x="1276350" y="1877997"/>
                </a:lnTo>
                <a:close/>
                <a:moveTo>
                  <a:pt x="1176915" y="1858421"/>
                </a:moveTo>
                <a:lnTo>
                  <a:pt x="1196383" y="1858421"/>
                </a:lnTo>
                <a:lnTo>
                  <a:pt x="1196383" y="1877997"/>
                </a:lnTo>
                <a:lnTo>
                  <a:pt x="1176915" y="1877997"/>
                </a:lnTo>
                <a:close/>
                <a:moveTo>
                  <a:pt x="1040318" y="1858421"/>
                </a:moveTo>
                <a:lnTo>
                  <a:pt x="1059894" y="1858421"/>
                </a:lnTo>
                <a:lnTo>
                  <a:pt x="1059894" y="1877997"/>
                </a:lnTo>
                <a:lnTo>
                  <a:pt x="1040318" y="1877997"/>
                </a:lnTo>
                <a:close/>
                <a:moveTo>
                  <a:pt x="942975" y="1858421"/>
                </a:moveTo>
                <a:lnTo>
                  <a:pt x="962444" y="1858421"/>
                </a:lnTo>
                <a:lnTo>
                  <a:pt x="962444" y="1877997"/>
                </a:lnTo>
                <a:lnTo>
                  <a:pt x="942975" y="1877997"/>
                </a:lnTo>
                <a:close/>
                <a:moveTo>
                  <a:pt x="834014" y="1858421"/>
                </a:moveTo>
                <a:lnTo>
                  <a:pt x="853483" y="1858421"/>
                </a:lnTo>
                <a:lnTo>
                  <a:pt x="853483" y="1877997"/>
                </a:lnTo>
                <a:lnTo>
                  <a:pt x="834014" y="1877997"/>
                </a:lnTo>
                <a:close/>
                <a:moveTo>
                  <a:pt x="706943" y="1858421"/>
                </a:moveTo>
                <a:lnTo>
                  <a:pt x="726519" y="1858421"/>
                </a:lnTo>
                <a:lnTo>
                  <a:pt x="726519" y="1877997"/>
                </a:lnTo>
                <a:lnTo>
                  <a:pt x="706943" y="1877997"/>
                </a:lnTo>
                <a:close/>
                <a:moveTo>
                  <a:pt x="609600" y="1858421"/>
                </a:moveTo>
                <a:lnTo>
                  <a:pt x="629069" y="1858421"/>
                </a:lnTo>
                <a:lnTo>
                  <a:pt x="629069" y="1877997"/>
                </a:lnTo>
                <a:lnTo>
                  <a:pt x="609600" y="1877997"/>
                </a:lnTo>
                <a:close/>
                <a:moveTo>
                  <a:pt x="500639" y="1858421"/>
                </a:moveTo>
                <a:lnTo>
                  <a:pt x="520108" y="1858421"/>
                </a:lnTo>
                <a:lnTo>
                  <a:pt x="520108" y="1877997"/>
                </a:lnTo>
                <a:lnTo>
                  <a:pt x="500639" y="1877997"/>
                </a:lnTo>
                <a:close/>
                <a:moveTo>
                  <a:pt x="364043" y="1858421"/>
                </a:moveTo>
                <a:lnTo>
                  <a:pt x="383619" y="1858421"/>
                </a:lnTo>
                <a:lnTo>
                  <a:pt x="383619" y="1877997"/>
                </a:lnTo>
                <a:lnTo>
                  <a:pt x="364043" y="1877997"/>
                </a:lnTo>
                <a:close/>
                <a:moveTo>
                  <a:pt x="266700" y="1858421"/>
                </a:moveTo>
                <a:lnTo>
                  <a:pt x="286169" y="1858421"/>
                </a:lnTo>
                <a:lnTo>
                  <a:pt x="286169" y="1877997"/>
                </a:lnTo>
                <a:lnTo>
                  <a:pt x="266700" y="1877997"/>
                </a:lnTo>
                <a:close/>
                <a:moveTo>
                  <a:pt x="164018" y="1858421"/>
                </a:moveTo>
                <a:lnTo>
                  <a:pt x="183594" y="1858421"/>
                </a:lnTo>
                <a:lnTo>
                  <a:pt x="183594" y="1877997"/>
                </a:lnTo>
                <a:lnTo>
                  <a:pt x="164018" y="1877997"/>
                </a:lnTo>
                <a:close/>
                <a:moveTo>
                  <a:pt x="66675" y="1858421"/>
                </a:moveTo>
                <a:lnTo>
                  <a:pt x="86144" y="1858421"/>
                </a:lnTo>
                <a:lnTo>
                  <a:pt x="86144" y="1877997"/>
                </a:lnTo>
                <a:lnTo>
                  <a:pt x="66675" y="1877997"/>
                </a:lnTo>
                <a:close/>
                <a:moveTo>
                  <a:pt x="5625089" y="1834139"/>
                </a:moveTo>
                <a:lnTo>
                  <a:pt x="5644558" y="1834139"/>
                </a:lnTo>
                <a:lnTo>
                  <a:pt x="5644558" y="1853608"/>
                </a:lnTo>
                <a:lnTo>
                  <a:pt x="5625089" y="1853608"/>
                </a:lnTo>
                <a:close/>
                <a:moveTo>
                  <a:pt x="5600700" y="1834139"/>
                </a:moveTo>
                <a:lnTo>
                  <a:pt x="5620169" y="1834139"/>
                </a:lnTo>
                <a:lnTo>
                  <a:pt x="5620169" y="1853608"/>
                </a:lnTo>
                <a:lnTo>
                  <a:pt x="5600700" y="1853608"/>
                </a:lnTo>
                <a:close/>
                <a:moveTo>
                  <a:pt x="5488493" y="1834139"/>
                </a:moveTo>
                <a:lnTo>
                  <a:pt x="5508069" y="1834139"/>
                </a:lnTo>
                <a:lnTo>
                  <a:pt x="5508069" y="1853608"/>
                </a:lnTo>
                <a:lnTo>
                  <a:pt x="5488493" y="1853608"/>
                </a:lnTo>
                <a:close/>
                <a:moveTo>
                  <a:pt x="5391150" y="1834139"/>
                </a:moveTo>
                <a:lnTo>
                  <a:pt x="5410619" y="1834139"/>
                </a:lnTo>
                <a:lnTo>
                  <a:pt x="5410619" y="1853608"/>
                </a:lnTo>
                <a:lnTo>
                  <a:pt x="5391150" y="1853608"/>
                </a:lnTo>
                <a:close/>
                <a:moveTo>
                  <a:pt x="5288468" y="1834139"/>
                </a:moveTo>
                <a:lnTo>
                  <a:pt x="5308044" y="1834139"/>
                </a:lnTo>
                <a:lnTo>
                  <a:pt x="5308044" y="1853608"/>
                </a:lnTo>
                <a:lnTo>
                  <a:pt x="5288468" y="1853608"/>
                </a:lnTo>
                <a:close/>
                <a:moveTo>
                  <a:pt x="5191125" y="1834139"/>
                </a:moveTo>
                <a:lnTo>
                  <a:pt x="5210594" y="1834139"/>
                </a:lnTo>
                <a:lnTo>
                  <a:pt x="5210594" y="1853608"/>
                </a:lnTo>
                <a:lnTo>
                  <a:pt x="5191125" y="1853608"/>
                </a:lnTo>
                <a:close/>
                <a:moveTo>
                  <a:pt x="5082164" y="1834139"/>
                </a:moveTo>
                <a:lnTo>
                  <a:pt x="5101633" y="1834139"/>
                </a:lnTo>
                <a:lnTo>
                  <a:pt x="5101633" y="1853608"/>
                </a:lnTo>
                <a:lnTo>
                  <a:pt x="5082164" y="1853608"/>
                </a:lnTo>
                <a:close/>
                <a:moveTo>
                  <a:pt x="5057775" y="1834139"/>
                </a:moveTo>
                <a:lnTo>
                  <a:pt x="5077244" y="1834139"/>
                </a:lnTo>
                <a:lnTo>
                  <a:pt x="5077244" y="1853608"/>
                </a:lnTo>
                <a:lnTo>
                  <a:pt x="5057775" y="1853608"/>
                </a:lnTo>
                <a:close/>
                <a:moveTo>
                  <a:pt x="4948814" y="1834139"/>
                </a:moveTo>
                <a:lnTo>
                  <a:pt x="4968283" y="1834139"/>
                </a:lnTo>
                <a:lnTo>
                  <a:pt x="4968283" y="1853608"/>
                </a:lnTo>
                <a:lnTo>
                  <a:pt x="4948814" y="1853608"/>
                </a:lnTo>
                <a:close/>
                <a:moveTo>
                  <a:pt x="4924425" y="1834139"/>
                </a:moveTo>
                <a:lnTo>
                  <a:pt x="4943894" y="1834139"/>
                </a:lnTo>
                <a:lnTo>
                  <a:pt x="4943894" y="1853608"/>
                </a:lnTo>
                <a:lnTo>
                  <a:pt x="4924425" y="1853608"/>
                </a:lnTo>
                <a:close/>
                <a:moveTo>
                  <a:pt x="4812218" y="1834139"/>
                </a:moveTo>
                <a:lnTo>
                  <a:pt x="4831794" y="1834139"/>
                </a:lnTo>
                <a:lnTo>
                  <a:pt x="4831794" y="1853608"/>
                </a:lnTo>
                <a:lnTo>
                  <a:pt x="4812218" y="1853608"/>
                </a:lnTo>
                <a:close/>
                <a:moveTo>
                  <a:pt x="4714875" y="1834139"/>
                </a:moveTo>
                <a:lnTo>
                  <a:pt x="4734344" y="1834139"/>
                </a:lnTo>
                <a:lnTo>
                  <a:pt x="4734344" y="1853608"/>
                </a:lnTo>
                <a:lnTo>
                  <a:pt x="4714875" y="1853608"/>
                </a:lnTo>
                <a:close/>
                <a:moveTo>
                  <a:pt x="4615439" y="1834139"/>
                </a:moveTo>
                <a:lnTo>
                  <a:pt x="4634908" y="1834139"/>
                </a:lnTo>
                <a:lnTo>
                  <a:pt x="4634908" y="1853608"/>
                </a:lnTo>
                <a:lnTo>
                  <a:pt x="4615439" y="1853608"/>
                </a:lnTo>
                <a:close/>
                <a:moveTo>
                  <a:pt x="4591050" y="1834139"/>
                </a:moveTo>
                <a:lnTo>
                  <a:pt x="4610519" y="1834139"/>
                </a:lnTo>
                <a:lnTo>
                  <a:pt x="4610519" y="1853608"/>
                </a:lnTo>
                <a:lnTo>
                  <a:pt x="4591050" y="1853608"/>
                </a:lnTo>
                <a:close/>
                <a:moveTo>
                  <a:pt x="4478843" y="1834139"/>
                </a:moveTo>
                <a:lnTo>
                  <a:pt x="4498419" y="1834139"/>
                </a:lnTo>
                <a:lnTo>
                  <a:pt x="4498419" y="1853608"/>
                </a:lnTo>
                <a:lnTo>
                  <a:pt x="4478843" y="1853608"/>
                </a:lnTo>
                <a:close/>
                <a:moveTo>
                  <a:pt x="4381500" y="1834139"/>
                </a:moveTo>
                <a:lnTo>
                  <a:pt x="4400969" y="1834139"/>
                </a:lnTo>
                <a:lnTo>
                  <a:pt x="4400969" y="1853608"/>
                </a:lnTo>
                <a:lnTo>
                  <a:pt x="4381500" y="1853608"/>
                </a:lnTo>
                <a:close/>
                <a:moveTo>
                  <a:pt x="4272539" y="1834139"/>
                </a:moveTo>
                <a:lnTo>
                  <a:pt x="4292008" y="1834139"/>
                </a:lnTo>
                <a:lnTo>
                  <a:pt x="4292008" y="1853608"/>
                </a:lnTo>
                <a:lnTo>
                  <a:pt x="4272539" y="1853608"/>
                </a:lnTo>
                <a:close/>
                <a:moveTo>
                  <a:pt x="4248150" y="1834139"/>
                </a:moveTo>
                <a:lnTo>
                  <a:pt x="4267619" y="1834139"/>
                </a:lnTo>
                <a:lnTo>
                  <a:pt x="4267619" y="1853608"/>
                </a:lnTo>
                <a:lnTo>
                  <a:pt x="4248150" y="1853608"/>
                </a:lnTo>
                <a:close/>
                <a:moveTo>
                  <a:pt x="4139189" y="1834139"/>
                </a:moveTo>
                <a:lnTo>
                  <a:pt x="4158658" y="1834139"/>
                </a:lnTo>
                <a:lnTo>
                  <a:pt x="4158658" y="1853608"/>
                </a:lnTo>
                <a:lnTo>
                  <a:pt x="4139189" y="1853608"/>
                </a:lnTo>
                <a:close/>
                <a:moveTo>
                  <a:pt x="4114800" y="1834139"/>
                </a:moveTo>
                <a:lnTo>
                  <a:pt x="4134268" y="1834139"/>
                </a:lnTo>
                <a:lnTo>
                  <a:pt x="4134268" y="1853608"/>
                </a:lnTo>
                <a:lnTo>
                  <a:pt x="4114800" y="1853608"/>
                </a:lnTo>
                <a:close/>
                <a:moveTo>
                  <a:pt x="4015364" y="1834139"/>
                </a:moveTo>
                <a:lnTo>
                  <a:pt x="4034833" y="1834139"/>
                </a:lnTo>
                <a:lnTo>
                  <a:pt x="4034833" y="1853608"/>
                </a:lnTo>
                <a:lnTo>
                  <a:pt x="4015364" y="1853608"/>
                </a:lnTo>
                <a:close/>
                <a:moveTo>
                  <a:pt x="3990975" y="1834139"/>
                </a:moveTo>
                <a:lnTo>
                  <a:pt x="4010444" y="1834139"/>
                </a:lnTo>
                <a:lnTo>
                  <a:pt x="4010444" y="1853608"/>
                </a:lnTo>
                <a:lnTo>
                  <a:pt x="3990975" y="1853608"/>
                </a:lnTo>
                <a:close/>
                <a:moveTo>
                  <a:pt x="3882014" y="1834139"/>
                </a:moveTo>
                <a:lnTo>
                  <a:pt x="3901483" y="1834139"/>
                </a:lnTo>
                <a:lnTo>
                  <a:pt x="3901483" y="1853608"/>
                </a:lnTo>
                <a:lnTo>
                  <a:pt x="3882014" y="1853608"/>
                </a:lnTo>
                <a:close/>
                <a:moveTo>
                  <a:pt x="3857625" y="1834139"/>
                </a:moveTo>
                <a:lnTo>
                  <a:pt x="3877094" y="1834139"/>
                </a:lnTo>
                <a:lnTo>
                  <a:pt x="3877094" y="1853608"/>
                </a:lnTo>
                <a:lnTo>
                  <a:pt x="3857625" y="1853608"/>
                </a:lnTo>
                <a:close/>
                <a:moveTo>
                  <a:pt x="3745418" y="1834139"/>
                </a:moveTo>
                <a:lnTo>
                  <a:pt x="3764994" y="1834139"/>
                </a:lnTo>
                <a:lnTo>
                  <a:pt x="3764994" y="1853608"/>
                </a:lnTo>
                <a:lnTo>
                  <a:pt x="3745418" y="1853608"/>
                </a:lnTo>
                <a:close/>
                <a:moveTo>
                  <a:pt x="3648075" y="1834139"/>
                </a:moveTo>
                <a:lnTo>
                  <a:pt x="3667544" y="1834139"/>
                </a:lnTo>
                <a:lnTo>
                  <a:pt x="3667544" y="1853608"/>
                </a:lnTo>
                <a:lnTo>
                  <a:pt x="3648075" y="1853608"/>
                </a:lnTo>
                <a:close/>
                <a:moveTo>
                  <a:pt x="3545393" y="1834139"/>
                </a:moveTo>
                <a:lnTo>
                  <a:pt x="3564969" y="1834139"/>
                </a:lnTo>
                <a:lnTo>
                  <a:pt x="3564969" y="1853608"/>
                </a:lnTo>
                <a:lnTo>
                  <a:pt x="3545393" y="1853608"/>
                </a:lnTo>
                <a:close/>
                <a:moveTo>
                  <a:pt x="3448050" y="1834139"/>
                </a:moveTo>
                <a:lnTo>
                  <a:pt x="3467519" y="1834139"/>
                </a:lnTo>
                <a:lnTo>
                  <a:pt x="3467519" y="1853608"/>
                </a:lnTo>
                <a:lnTo>
                  <a:pt x="3448050" y="1853608"/>
                </a:lnTo>
                <a:close/>
                <a:moveTo>
                  <a:pt x="3339089" y="1834139"/>
                </a:moveTo>
                <a:lnTo>
                  <a:pt x="3358558" y="1834139"/>
                </a:lnTo>
                <a:lnTo>
                  <a:pt x="3358558" y="1853608"/>
                </a:lnTo>
                <a:lnTo>
                  <a:pt x="3339089" y="1853608"/>
                </a:lnTo>
                <a:close/>
                <a:moveTo>
                  <a:pt x="3314700" y="1834139"/>
                </a:moveTo>
                <a:lnTo>
                  <a:pt x="3334169" y="1834139"/>
                </a:lnTo>
                <a:lnTo>
                  <a:pt x="3334169" y="1853608"/>
                </a:lnTo>
                <a:lnTo>
                  <a:pt x="3314700" y="1853608"/>
                </a:lnTo>
                <a:close/>
                <a:moveTo>
                  <a:pt x="3202493" y="1834139"/>
                </a:moveTo>
                <a:lnTo>
                  <a:pt x="3222069" y="1834139"/>
                </a:lnTo>
                <a:lnTo>
                  <a:pt x="3222069" y="1853608"/>
                </a:lnTo>
                <a:lnTo>
                  <a:pt x="3202493" y="1853608"/>
                </a:lnTo>
                <a:close/>
                <a:moveTo>
                  <a:pt x="3105150" y="1834139"/>
                </a:moveTo>
                <a:lnTo>
                  <a:pt x="3124619" y="1834139"/>
                </a:lnTo>
                <a:lnTo>
                  <a:pt x="3124619" y="1853608"/>
                </a:lnTo>
                <a:lnTo>
                  <a:pt x="3105150" y="1853608"/>
                </a:lnTo>
                <a:close/>
                <a:moveTo>
                  <a:pt x="3002468" y="1834139"/>
                </a:moveTo>
                <a:lnTo>
                  <a:pt x="3022044" y="1834139"/>
                </a:lnTo>
                <a:lnTo>
                  <a:pt x="3022044" y="1853608"/>
                </a:lnTo>
                <a:lnTo>
                  <a:pt x="3002468" y="1853608"/>
                </a:lnTo>
                <a:close/>
                <a:moveTo>
                  <a:pt x="2905125" y="1834139"/>
                </a:moveTo>
                <a:lnTo>
                  <a:pt x="2924594" y="1834139"/>
                </a:lnTo>
                <a:lnTo>
                  <a:pt x="2924594" y="1853608"/>
                </a:lnTo>
                <a:lnTo>
                  <a:pt x="2905125" y="1853608"/>
                </a:lnTo>
                <a:close/>
                <a:moveTo>
                  <a:pt x="2796164" y="1834139"/>
                </a:moveTo>
                <a:lnTo>
                  <a:pt x="2815633" y="1834139"/>
                </a:lnTo>
                <a:lnTo>
                  <a:pt x="2815633" y="1853608"/>
                </a:lnTo>
                <a:lnTo>
                  <a:pt x="2796164" y="1853608"/>
                </a:lnTo>
                <a:close/>
                <a:moveTo>
                  <a:pt x="2771775" y="1834139"/>
                </a:moveTo>
                <a:lnTo>
                  <a:pt x="2791244" y="1834139"/>
                </a:lnTo>
                <a:lnTo>
                  <a:pt x="2791244" y="1853608"/>
                </a:lnTo>
                <a:lnTo>
                  <a:pt x="2771775" y="1853608"/>
                </a:lnTo>
                <a:close/>
                <a:moveTo>
                  <a:pt x="2669093" y="1834139"/>
                </a:moveTo>
                <a:lnTo>
                  <a:pt x="2688669" y="1834139"/>
                </a:lnTo>
                <a:lnTo>
                  <a:pt x="2688669" y="1853608"/>
                </a:lnTo>
                <a:lnTo>
                  <a:pt x="2669093" y="1853608"/>
                </a:lnTo>
                <a:close/>
                <a:moveTo>
                  <a:pt x="2571750" y="1834139"/>
                </a:moveTo>
                <a:lnTo>
                  <a:pt x="2591219" y="1834139"/>
                </a:lnTo>
                <a:lnTo>
                  <a:pt x="2591219" y="1853608"/>
                </a:lnTo>
                <a:lnTo>
                  <a:pt x="2571750" y="1853608"/>
                </a:lnTo>
                <a:close/>
                <a:moveTo>
                  <a:pt x="2459543" y="1834139"/>
                </a:moveTo>
                <a:lnTo>
                  <a:pt x="2479119" y="1834139"/>
                </a:lnTo>
                <a:lnTo>
                  <a:pt x="2479119" y="1853608"/>
                </a:lnTo>
                <a:lnTo>
                  <a:pt x="2459543" y="1853608"/>
                </a:lnTo>
                <a:close/>
                <a:moveTo>
                  <a:pt x="2362200" y="1834139"/>
                </a:moveTo>
                <a:lnTo>
                  <a:pt x="2381669" y="1834139"/>
                </a:lnTo>
                <a:lnTo>
                  <a:pt x="2381669" y="1853608"/>
                </a:lnTo>
                <a:lnTo>
                  <a:pt x="2362200" y="1853608"/>
                </a:lnTo>
                <a:close/>
                <a:moveTo>
                  <a:pt x="2253239" y="1834139"/>
                </a:moveTo>
                <a:lnTo>
                  <a:pt x="2272708" y="1834139"/>
                </a:lnTo>
                <a:lnTo>
                  <a:pt x="2272708" y="1853608"/>
                </a:lnTo>
                <a:lnTo>
                  <a:pt x="2253239" y="1853608"/>
                </a:lnTo>
                <a:close/>
                <a:moveTo>
                  <a:pt x="2228850" y="1834139"/>
                </a:moveTo>
                <a:lnTo>
                  <a:pt x="2248319" y="1834139"/>
                </a:lnTo>
                <a:lnTo>
                  <a:pt x="2248319" y="1853608"/>
                </a:lnTo>
                <a:lnTo>
                  <a:pt x="2228850" y="1853608"/>
                </a:lnTo>
                <a:close/>
                <a:moveTo>
                  <a:pt x="2126168" y="1834139"/>
                </a:moveTo>
                <a:lnTo>
                  <a:pt x="2145744" y="1834139"/>
                </a:lnTo>
                <a:lnTo>
                  <a:pt x="2145744" y="1853608"/>
                </a:lnTo>
                <a:lnTo>
                  <a:pt x="2126168" y="1853608"/>
                </a:lnTo>
                <a:close/>
                <a:moveTo>
                  <a:pt x="2028825" y="1834139"/>
                </a:moveTo>
                <a:lnTo>
                  <a:pt x="2048294" y="1834139"/>
                </a:lnTo>
                <a:lnTo>
                  <a:pt x="2048294" y="1853608"/>
                </a:lnTo>
                <a:lnTo>
                  <a:pt x="2028825" y="1853608"/>
                </a:lnTo>
                <a:close/>
                <a:moveTo>
                  <a:pt x="1919864" y="1834139"/>
                </a:moveTo>
                <a:lnTo>
                  <a:pt x="1939333" y="1834139"/>
                </a:lnTo>
                <a:lnTo>
                  <a:pt x="1939333" y="1853608"/>
                </a:lnTo>
                <a:lnTo>
                  <a:pt x="1919864" y="1853608"/>
                </a:lnTo>
                <a:close/>
                <a:moveTo>
                  <a:pt x="1895475" y="1834139"/>
                </a:moveTo>
                <a:lnTo>
                  <a:pt x="1914944" y="1834139"/>
                </a:lnTo>
                <a:lnTo>
                  <a:pt x="1914944" y="1853608"/>
                </a:lnTo>
                <a:lnTo>
                  <a:pt x="1895475" y="1853608"/>
                </a:lnTo>
                <a:close/>
                <a:moveTo>
                  <a:pt x="1783268" y="1834139"/>
                </a:moveTo>
                <a:lnTo>
                  <a:pt x="1802844" y="1834139"/>
                </a:lnTo>
                <a:lnTo>
                  <a:pt x="1802844" y="1853608"/>
                </a:lnTo>
                <a:lnTo>
                  <a:pt x="1783268" y="1853608"/>
                </a:lnTo>
                <a:close/>
                <a:moveTo>
                  <a:pt x="1685925" y="1834139"/>
                </a:moveTo>
                <a:lnTo>
                  <a:pt x="1705394" y="1834139"/>
                </a:lnTo>
                <a:lnTo>
                  <a:pt x="1705394" y="1853608"/>
                </a:lnTo>
                <a:lnTo>
                  <a:pt x="1685925" y="1853608"/>
                </a:lnTo>
                <a:close/>
                <a:moveTo>
                  <a:pt x="1583243" y="1834139"/>
                </a:moveTo>
                <a:lnTo>
                  <a:pt x="1602819" y="1834139"/>
                </a:lnTo>
                <a:lnTo>
                  <a:pt x="1602819" y="1853608"/>
                </a:lnTo>
                <a:lnTo>
                  <a:pt x="1583243" y="1853608"/>
                </a:lnTo>
                <a:close/>
                <a:moveTo>
                  <a:pt x="1485900" y="1834139"/>
                </a:moveTo>
                <a:lnTo>
                  <a:pt x="1505369" y="1834139"/>
                </a:lnTo>
                <a:lnTo>
                  <a:pt x="1505369" y="1853608"/>
                </a:lnTo>
                <a:lnTo>
                  <a:pt x="1485900" y="1853608"/>
                </a:lnTo>
                <a:close/>
                <a:moveTo>
                  <a:pt x="1373693" y="1834139"/>
                </a:moveTo>
                <a:lnTo>
                  <a:pt x="1393269" y="1834139"/>
                </a:lnTo>
                <a:lnTo>
                  <a:pt x="1393269" y="1853608"/>
                </a:lnTo>
                <a:lnTo>
                  <a:pt x="1373693" y="1853608"/>
                </a:lnTo>
                <a:close/>
                <a:moveTo>
                  <a:pt x="1276350" y="1834139"/>
                </a:moveTo>
                <a:lnTo>
                  <a:pt x="1295819" y="1834139"/>
                </a:lnTo>
                <a:lnTo>
                  <a:pt x="1295819" y="1853608"/>
                </a:lnTo>
                <a:lnTo>
                  <a:pt x="1276350" y="1853608"/>
                </a:lnTo>
                <a:close/>
                <a:moveTo>
                  <a:pt x="1176915" y="1834139"/>
                </a:moveTo>
                <a:lnTo>
                  <a:pt x="1196383" y="1834139"/>
                </a:lnTo>
                <a:lnTo>
                  <a:pt x="1196383" y="1853608"/>
                </a:lnTo>
                <a:lnTo>
                  <a:pt x="1176915" y="1853608"/>
                </a:lnTo>
                <a:close/>
                <a:moveTo>
                  <a:pt x="1152525" y="1834139"/>
                </a:moveTo>
                <a:lnTo>
                  <a:pt x="1171994" y="1834139"/>
                </a:lnTo>
                <a:lnTo>
                  <a:pt x="1171994" y="1853608"/>
                </a:lnTo>
                <a:lnTo>
                  <a:pt x="1152525" y="1853608"/>
                </a:lnTo>
                <a:close/>
                <a:moveTo>
                  <a:pt x="1040318" y="1834139"/>
                </a:moveTo>
                <a:lnTo>
                  <a:pt x="1059894" y="1834139"/>
                </a:lnTo>
                <a:lnTo>
                  <a:pt x="1059894" y="1853608"/>
                </a:lnTo>
                <a:lnTo>
                  <a:pt x="1040318" y="1853608"/>
                </a:lnTo>
                <a:close/>
                <a:moveTo>
                  <a:pt x="942975" y="1834139"/>
                </a:moveTo>
                <a:lnTo>
                  <a:pt x="962444" y="1834139"/>
                </a:lnTo>
                <a:lnTo>
                  <a:pt x="962444" y="1853608"/>
                </a:lnTo>
                <a:lnTo>
                  <a:pt x="942975" y="1853608"/>
                </a:lnTo>
                <a:close/>
                <a:moveTo>
                  <a:pt x="834014" y="1834139"/>
                </a:moveTo>
                <a:lnTo>
                  <a:pt x="853483" y="1834139"/>
                </a:lnTo>
                <a:lnTo>
                  <a:pt x="853483" y="1853608"/>
                </a:lnTo>
                <a:lnTo>
                  <a:pt x="834014" y="1853608"/>
                </a:lnTo>
                <a:close/>
                <a:moveTo>
                  <a:pt x="809625" y="1834139"/>
                </a:moveTo>
                <a:lnTo>
                  <a:pt x="829094" y="1834139"/>
                </a:lnTo>
                <a:lnTo>
                  <a:pt x="829094" y="1853608"/>
                </a:lnTo>
                <a:lnTo>
                  <a:pt x="809625" y="1853608"/>
                </a:lnTo>
                <a:close/>
                <a:moveTo>
                  <a:pt x="706943" y="1834139"/>
                </a:moveTo>
                <a:lnTo>
                  <a:pt x="726519" y="1834139"/>
                </a:lnTo>
                <a:lnTo>
                  <a:pt x="726519" y="1853608"/>
                </a:lnTo>
                <a:lnTo>
                  <a:pt x="706943" y="1853608"/>
                </a:lnTo>
                <a:close/>
                <a:moveTo>
                  <a:pt x="609600" y="1834139"/>
                </a:moveTo>
                <a:lnTo>
                  <a:pt x="629069" y="1834139"/>
                </a:lnTo>
                <a:lnTo>
                  <a:pt x="629069" y="1853608"/>
                </a:lnTo>
                <a:lnTo>
                  <a:pt x="609600" y="1853608"/>
                </a:lnTo>
                <a:close/>
                <a:moveTo>
                  <a:pt x="500639" y="1834139"/>
                </a:moveTo>
                <a:lnTo>
                  <a:pt x="520108" y="1834139"/>
                </a:lnTo>
                <a:lnTo>
                  <a:pt x="520108" y="1853608"/>
                </a:lnTo>
                <a:lnTo>
                  <a:pt x="500639" y="1853608"/>
                </a:lnTo>
                <a:close/>
                <a:moveTo>
                  <a:pt x="476250" y="1834139"/>
                </a:moveTo>
                <a:lnTo>
                  <a:pt x="495719" y="1834139"/>
                </a:lnTo>
                <a:lnTo>
                  <a:pt x="495719" y="1853608"/>
                </a:lnTo>
                <a:lnTo>
                  <a:pt x="476250" y="1853608"/>
                </a:lnTo>
                <a:close/>
                <a:moveTo>
                  <a:pt x="364043" y="1834139"/>
                </a:moveTo>
                <a:lnTo>
                  <a:pt x="383619" y="1834139"/>
                </a:lnTo>
                <a:lnTo>
                  <a:pt x="383619" y="1853608"/>
                </a:lnTo>
                <a:lnTo>
                  <a:pt x="364043" y="1853608"/>
                </a:lnTo>
                <a:close/>
                <a:moveTo>
                  <a:pt x="266700" y="1834139"/>
                </a:moveTo>
                <a:lnTo>
                  <a:pt x="286169" y="1834139"/>
                </a:lnTo>
                <a:lnTo>
                  <a:pt x="286169" y="1853608"/>
                </a:lnTo>
                <a:lnTo>
                  <a:pt x="266700" y="1853608"/>
                </a:lnTo>
                <a:close/>
                <a:moveTo>
                  <a:pt x="164018" y="1834139"/>
                </a:moveTo>
                <a:lnTo>
                  <a:pt x="183594" y="1834139"/>
                </a:lnTo>
                <a:lnTo>
                  <a:pt x="183594" y="1853608"/>
                </a:lnTo>
                <a:lnTo>
                  <a:pt x="164018" y="1853608"/>
                </a:lnTo>
                <a:close/>
                <a:moveTo>
                  <a:pt x="66675" y="1834139"/>
                </a:moveTo>
                <a:lnTo>
                  <a:pt x="86144" y="1834139"/>
                </a:lnTo>
                <a:lnTo>
                  <a:pt x="86144" y="1853608"/>
                </a:lnTo>
                <a:lnTo>
                  <a:pt x="66675" y="1853608"/>
                </a:lnTo>
                <a:close/>
                <a:moveTo>
                  <a:pt x="5625089" y="1809750"/>
                </a:moveTo>
                <a:lnTo>
                  <a:pt x="5644558" y="1809750"/>
                </a:lnTo>
                <a:lnTo>
                  <a:pt x="5644558" y="1829219"/>
                </a:lnTo>
                <a:lnTo>
                  <a:pt x="5625089" y="1829219"/>
                </a:lnTo>
                <a:close/>
                <a:moveTo>
                  <a:pt x="5464211" y="1809750"/>
                </a:moveTo>
                <a:lnTo>
                  <a:pt x="5483679" y="1809750"/>
                </a:lnTo>
                <a:lnTo>
                  <a:pt x="5483679" y="1829219"/>
                </a:lnTo>
                <a:lnTo>
                  <a:pt x="5464211" y="1829219"/>
                </a:lnTo>
                <a:close/>
                <a:moveTo>
                  <a:pt x="5439822" y="1809750"/>
                </a:moveTo>
                <a:lnTo>
                  <a:pt x="5459290" y="1809750"/>
                </a:lnTo>
                <a:lnTo>
                  <a:pt x="5459290" y="1829219"/>
                </a:lnTo>
                <a:lnTo>
                  <a:pt x="5439822" y="1829219"/>
                </a:lnTo>
                <a:close/>
                <a:moveTo>
                  <a:pt x="5415539" y="1809750"/>
                </a:moveTo>
                <a:lnTo>
                  <a:pt x="5435008" y="1809750"/>
                </a:lnTo>
                <a:lnTo>
                  <a:pt x="5435008" y="1829219"/>
                </a:lnTo>
                <a:lnTo>
                  <a:pt x="5415539" y="1829219"/>
                </a:lnTo>
                <a:close/>
                <a:moveTo>
                  <a:pt x="5264186" y="1809750"/>
                </a:moveTo>
                <a:lnTo>
                  <a:pt x="5283654" y="1809750"/>
                </a:lnTo>
                <a:lnTo>
                  <a:pt x="5283654" y="1829219"/>
                </a:lnTo>
                <a:lnTo>
                  <a:pt x="5264186" y="1829219"/>
                </a:lnTo>
                <a:close/>
                <a:moveTo>
                  <a:pt x="5239797" y="1809750"/>
                </a:moveTo>
                <a:lnTo>
                  <a:pt x="5259265" y="1809750"/>
                </a:lnTo>
                <a:lnTo>
                  <a:pt x="5259265" y="1829219"/>
                </a:lnTo>
                <a:lnTo>
                  <a:pt x="5239797" y="1829219"/>
                </a:lnTo>
                <a:close/>
                <a:moveTo>
                  <a:pt x="5215514" y="1809750"/>
                </a:moveTo>
                <a:lnTo>
                  <a:pt x="5234983" y="1809750"/>
                </a:lnTo>
                <a:lnTo>
                  <a:pt x="5234983" y="1829219"/>
                </a:lnTo>
                <a:lnTo>
                  <a:pt x="5215514" y="1829219"/>
                </a:lnTo>
                <a:close/>
                <a:moveTo>
                  <a:pt x="5082164" y="1809750"/>
                </a:moveTo>
                <a:lnTo>
                  <a:pt x="5101633" y="1809750"/>
                </a:lnTo>
                <a:lnTo>
                  <a:pt x="5101633" y="1829219"/>
                </a:lnTo>
                <a:lnTo>
                  <a:pt x="5082164" y="1829219"/>
                </a:lnTo>
                <a:close/>
                <a:moveTo>
                  <a:pt x="4948814" y="1809750"/>
                </a:moveTo>
                <a:lnTo>
                  <a:pt x="4968283" y="1809750"/>
                </a:lnTo>
                <a:lnTo>
                  <a:pt x="4968283" y="1829219"/>
                </a:lnTo>
                <a:lnTo>
                  <a:pt x="4948814" y="1829219"/>
                </a:lnTo>
                <a:close/>
                <a:moveTo>
                  <a:pt x="4787936" y="1809750"/>
                </a:moveTo>
                <a:lnTo>
                  <a:pt x="4807404" y="1809750"/>
                </a:lnTo>
                <a:lnTo>
                  <a:pt x="4807404" y="1829219"/>
                </a:lnTo>
                <a:lnTo>
                  <a:pt x="4787936" y="1829219"/>
                </a:lnTo>
                <a:close/>
                <a:moveTo>
                  <a:pt x="4763547" y="1809750"/>
                </a:moveTo>
                <a:lnTo>
                  <a:pt x="4783015" y="1809750"/>
                </a:lnTo>
                <a:lnTo>
                  <a:pt x="4783015" y="1829219"/>
                </a:lnTo>
                <a:lnTo>
                  <a:pt x="4763547" y="1829219"/>
                </a:lnTo>
                <a:close/>
                <a:moveTo>
                  <a:pt x="4739264" y="1809750"/>
                </a:moveTo>
                <a:lnTo>
                  <a:pt x="4758733" y="1809750"/>
                </a:lnTo>
                <a:lnTo>
                  <a:pt x="4758733" y="1829219"/>
                </a:lnTo>
                <a:lnTo>
                  <a:pt x="4739264" y="1829219"/>
                </a:lnTo>
                <a:close/>
                <a:moveTo>
                  <a:pt x="4615439" y="1809750"/>
                </a:moveTo>
                <a:lnTo>
                  <a:pt x="4634908" y="1809750"/>
                </a:lnTo>
                <a:lnTo>
                  <a:pt x="4634908" y="1829219"/>
                </a:lnTo>
                <a:lnTo>
                  <a:pt x="4615439" y="1829219"/>
                </a:lnTo>
                <a:close/>
                <a:moveTo>
                  <a:pt x="4454561" y="1809750"/>
                </a:moveTo>
                <a:lnTo>
                  <a:pt x="4474029" y="1809750"/>
                </a:lnTo>
                <a:lnTo>
                  <a:pt x="4474029" y="1829219"/>
                </a:lnTo>
                <a:lnTo>
                  <a:pt x="4454561" y="1829219"/>
                </a:lnTo>
                <a:close/>
                <a:moveTo>
                  <a:pt x="4430172" y="1809750"/>
                </a:moveTo>
                <a:lnTo>
                  <a:pt x="4449640" y="1809750"/>
                </a:lnTo>
                <a:lnTo>
                  <a:pt x="4449640" y="1829219"/>
                </a:lnTo>
                <a:lnTo>
                  <a:pt x="4430172" y="1829219"/>
                </a:lnTo>
                <a:close/>
                <a:moveTo>
                  <a:pt x="4405889" y="1809750"/>
                </a:moveTo>
                <a:lnTo>
                  <a:pt x="4425358" y="1809750"/>
                </a:lnTo>
                <a:lnTo>
                  <a:pt x="4425358" y="1829219"/>
                </a:lnTo>
                <a:lnTo>
                  <a:pt x="4405889" y="1829219"/>
                </a:lnTo>
                <a:close/>
                <a:moveTo>
                  <a:pt x="4272539" y="1809750"/>
                </a:moveTo>
                <a:lnTo>
                  <a:pt x="4292008" y="1809750"/>
                </a:lnTo>
                <a:lnTo>
                  <a:pt x="4292008" y="1829219"/>
                </a:lnTo>
                <a:lnTo>
                  <a:pt x="4272539" y="1829219"/>
                </a:lnTo>
                <a:close/>
                <a:moveTo>
                  <a:pt x="4139189" y="1809750"/>
                </a:moveTo>
                <a:lnTo>
                  <a:pt x="4158658" y="1809750"/>
                </a:lnTo>
                <a:lnTo>
                  <a:pt x="4158658" y="1829219"/>
                </a:lnTo>
                <a:lnTo>
                  <a:pt x="4139189" y="1829219"/>
                </a:lnTo>
                <a:close/>
                <a:moveTo>
                  <a:pt x="4015364" y="1809750"/>
                </a:moveTo>
                <a:lnTo>
                  <a:pt x="4034833" y="1809750"/>
                </a:lnTo>
                <a:lnTo>
                  <a:pt x="4034833" y="1829219"/>
                </a:lnTo>
                <a:lnTo>
                  <a:pt x="4015364" y="1829219"/>
                </a:lnTo>
                <a:close/>
                <a:moveTo>
                  <a:pt x="3882014" y="1809750"/>
                </a:moveTo>
                <a:lnTo>
                  <a:pt x="3901483" y="1809750"/>
                </a:lnTo>
                <a:lnTo>
                  <a:pt x="3901483" y="1829219"/>
                </a:lnTo>
                <a:lnTo>
                  <a:pt x="3882014" y="1829219"/>
                </a:lnTo>
                <a:close/>
                <a:moveTo>
                  <a:pt x="3721136" y="1809750"/>
                </a:moveTo>
                <a:lnTo>
                  <a:pt x="3740604" y="1809750"/>
                </a:lnTo>
                <a:lnTo>
                  <a:pt x="3740604" y="1829219"/>
                </a:lnTo>
                <a:lnTo>
                  <a:pt x="3721136" y="1829219"/>
                </a:lnTo>
                <a:close/>
                <a:moveTo>
                  <a:pt x="3696747" y="1809750"/>
                </a:moveTo>
                <a:lnTo>
                  <a:pt x="3716215" y="1809750"/>
                </a:lnTo>
                <a:lnTo>
                  <a:pt x="3716215" y="1829219"/>
                </a:lnTo>
                <a:lnTo>
                  <a:pt x="3696747" y="1829219"/>
                </a:lnTo>
                <a:close/>
                <a:moveTo>
                  <a:pt x="3672464" y="1809750"/>
                </a:moveTo>
                <a:lnTo>
                  <a:pt x="3691933" y="1809750"/>
                </a:lnTo>
                <a:lnTo>
                  <a:pt x="3691933" y="1829219"/>
                </a:lnTo>
                <a:lnTo>
                  <a:pt x="3672464" y="1829219"/>
                </a:lnTo>
                <a:close/>
                <a:moveTo>
                  <a:pt x="3521111" y="1809750"/>
                </a:moveTo>
                <a:lnTo>
                  <a:pt x="3540579" y="1809750"/>
                </a:lnTo>
                <a:lnTo>
                  <a:pt x="3540579" y="1829219"/>
                </a:lnTo>
                <a:lnTo>
                  <a:pt x="3521111" y="1829219"/>
                </a:lnTo>
                <a:close/>
                <a:moveTo>
                  <a:pt x="3496722" y="1809750"/>
                </a:moveTo>
                <a:lnTo>
                  <a:pt x="3516190" y="1809750"/>
                </a:lnTo>
                <a:lnTo>
                  <a:pt x="3516190" y="1829219"/>
                </a:lnTo>
                <a:lnTo>
                  <a:pt x="3496722" y="1829219"/>
                </a:lnTo>
                <a:close/>
                <a:moveTo>
                  <a:pt x="3472439" y="1809750"/>
                </a:moveTo>
                <a:lnTo>
                  <a:pt x="3491908" y="1809750"/>
                </a:lnTo>
                <a:lnTo>
                  <a:pt x="3491908" y="1829219"/>
                </a:lnTo>
                <a:lnTo>
                  <a:pt x="3472439" y="1829219"/>
                </a:lnTo>
                <a:close/>
                <a:moveTo>
                  <a:pt x="3339089" y="1809750"/>
                </a:moveTo>
                <a:lnTo>
                  <a:pt x="3358558" y="1809750"/>
                </a:lnTo>
                <a:lnTo>
                  <a:pt x="3358558" y="1829219"/>
                </a:lnTo>
                <a:lnTo>
                  <a:pt x="3339089" y="1829219"/>
                </a:lnTo>
                <a:close/>
                <a:moveTo>
                  <a:pt x="3178211" y="1809750"/>
                </a:moveTo>
                <a:lnTo>
                  <a:pt x="3197679" y="1809750"/>
                </a:lnTo>
                <a:lnTo>
                  <a:pt x="3197679" y="1829219"/>
                </a:lnTo>
                <a:lnTo>
                  <a:pt x="3178211" y="1829219"/>
                </a:lnTo>
                <a:close/>
                <a:moveTo>
                  <a:pt x="3153822" y="1809750"/>
                </a:moveTo>
                <a:lnTo>
                  <a:pt x="3173290" y="1809750"/>
                </a:lnTo>
                <a:lnTo>
                  <a:pt x="3173290" y="1829219"/>
                </a:lnTo>
                <a:lnTo>
                  <a:pt x="3153822" y="1829219"/>
                </a:lnTo>
                <a:close/>
                <a:moveTo>
                  <a:pt x="3129539" y="1809750"/>
                </a:moveTo>
                <a:lnTo>
                  <a:pt x="3149008" y="1809750"/>
                </a:lnTo>
                <a:lnTo>
                  <a:pt x="3149008" y="1829219"/>
                </a:lnTo>
                <a:lnTo>
                  <a:pt x="3129539" y="1829219"/>
                </a:lnTo>
                <a:close/>
                <a:moveTo>
                  <a:pt x="2978186" y="1809750"/>
                </a:moveTo>
                <a:lnTo>
                  <a:pt x="2997654" y="1809750"/>
                </a:lnTo>
                <a:lnTo>
                  <a:pt x="2997654" y="1829219"/>
                </a:lnTo>
                <a:lnTo>
                  <a:pt x="2978186" y="1829219"/>
                </a:lnTo>
                <a:close/>
                <a:moveTo>
                  <a:pt x="2953797" y="1809750"/>
                </a:moveTo>
                <a:lnTo>
                  <a:pt x="2973265" y="1809750"/>
                </a:lnTo>
                <a:lnTo>
                  <a:pt x="2973265" y="1829219"/>
                </a:lnTo>
                <a:lnTo>
                  <a:pt x="2953797" y="1829219"/>
                </a:lnTo>
                <a:close/>
                <a:moveTo>
                  <a:pt x="2929514" y="1809750"/>
                </a:moveTo>
                <a:lnTo>
                  <a:pt x="2948983" y="1809750"/>
                </a:lnTo>
                <a:lnTo>
                  <a:pt x="2948983" y="1829219"/>
                </a:lnTo>
                <a:lnTo>
                  <a:pt x="2929514" y="1829219"/>
                </a:lnTo>
                <a:close/>
                <a:moveTo>
                  <a:pt x="2796164" y="1809750"/>
                </a:moveTo>
                <a:lnTo>
                  <a:pt x="2815633" y="1809750"/>
                </a:lnTo>
                <a:lnTo>
                  <a:pt x="2815633" y="1829219"/>
                </a:lnTo>
                <a:lnTo>
                  <a:pt x="2796164" y="1829219"/>
                </a:lnTo>
                <a:close/>
                <a:moveTo>
                  <a:pt x="2644811" y="1809750"/>
                </a:moveTo>
                <a:lnTo>
                  <a:pt x="2664279" y="1809750"/>
                </a:lnTo>
                <a:lnTo>
                  <a:pt x="2664279" y="1829219"/>
                </a:lnTo>
                <a:lnTo>
                  <a:pt x="2644811" y="1829219"/>
                </a:lnTo>
                <a:close/>
                <a:moveTo>
                  <a:pt x="2620422" y="1809750"/>
                </a:moveTo>
                <a:lnTo>
                  <a:pt x="2639890" y="1809750"/>
                </a:lnTo>
                <a:lnTo>
                  <a:pt x="2639890" y="1829219"/>
                </a:lnTo>
                <a:lnTo>
                  <a:pt x="2620422" y="1829219"/>
                </a:lnTo>
                <a:close/>
                <a:moveTo>
                  <a:pt x="2596139" y="1809750"/>
                </a:moveTo>
                <a:lnTo>
                  <a:pt x="2615608" y="1809750"/>
                </a:lnTo>
                <a:lnTo>
                  <a:pt x="2615608" y="1829219"/>
                </a:lnTo>
                <a:lnTo>
                  <a:pt x="2596139" y="1829219"/>
                </a:lnTo>
                <a:close/>
                <a:moveTo>
                  <a:pt x="2435261" y="1809750"/>
                </a:moveTo>
                <a:lnTo>
                  <a:pt x="2454729" y="1809750"/>
                </a:lnTo>
                <a:lnTo>
                  <a:pt x="2454729" y="1829219"/>
                </a:lnTo>
                <a:lnTo>
                  <a:pt x="2435261" y="1829219"/>
                </a:lnTo>
                <a:close/>
                <a:moveTo>
                  <a:pt x="2410872" y="1809750"/>
                </a:moveTo>
                <a:lnTo>
                  <a:pt x="2430340" y="1809750"/>
                </a:lnTo>
                <a:lnTo>
                  <a:pt x="2430340" y="1829219"/>
                </a:lnTo>
                <a:lnTo>
                  <a:pt x="2410872" y="1829219"/>
                </a:lnTo>
                <a:close/>
                <a:moveTo>
                  <a:pt x="2386589" y="1809750"/>
                </a:moveTo>
                <a:lnTo>
                  <a:pt x="2406058" y="1809750"/>
                </a:lnTo>
                <a:lnTo>
                  <a:pt x="2406058" y="1829219"/>
                </a:lnTo>
                <a:lnTo>
                  <a:pt x="2386589" y="1829219"/>
                </a:lnTo>
                <a:close/>
                <a:moveTo>
                  <a:pt x="2253239" y="1809750"/>
                </a:moveTo>
                <a:lnTo>
                  <a:pt x="2272708" y="1809750"/>
                </a:lnTo>
                <a:lnTo>
                  <a:pt x="2272708" y="1829219"/>
                </a:lnTo>
                <a:lnTo>
                  <a:pt x="2253239" y="1829219"/>
                </a:lnTo>
                <a:close/>
                <a:moveTo>
                  <a:pt x="2101886" y="1809750"/>
                </a:moveTo>
                <a:lnTo>
                  <a:pt x="2121354" y="1809750"/>
                </a:lnTo>
                <a:lnTo>
                  <a:pt x="2121354" y="1829219"/>
                </a:lnTo>
                <a:lnTo>
                  <a:pt x="2101886" y="1829219"/>
                </a:lnTo>
                <a:close/>
                <a:moveTo>
                  <a:pt x="2077496" y="1809750"/>
                </a:moveTo>
                <a:lnTo>
                  <a:pt x="2096965" y="1809750"/>
                </a:lnTo>
                <a:lnTo>
                  <a:pt x="2096965" y="1829219"/>
                </a:lnTo>
                <a:lnTo>
                  <a:pt x="2077496" y="1829219"/>
                </a:lnTo>
                <a:close/>
                <a:moveTo>
                  <a:pt x="2053214" y="1809750"/>
                </a:moveTo>
                <a:lnTo>
                  <a:pt x="2072683" y="1809750"/>
                </a:lnTo>
                <a:lnTo>
                  <a:pt x="2072683" y="1829219"/>
                </a:lnTo>
                <a:lnTo>
                  <a:pt x="2053214" y="1829219"/>
                </a:lnTo>
                <a:close/>
                <a:moveTo>
                  <a:pt x="1919864" y="1809750"/>
                </a:moveTo>
                <a:lnTo>
                  <a:pt x="1939333" y="1809750"/>
                </a:lnTo>
                <a:lnTo>
                  <a:pt x="1939333" y="1829219"/>
                </a:lnTo>
                <a:lnTo>
                  <a:pt x="1919864" y="1829219"/>
                </a:lnTo>
                <a:close/>
                <a:moveTo>
                  <a:pt x="1758986" y="1809750"/>
                </a:moveTo>
                <a:lnTo>
                  <a:pt x="1778455" y="1809750"/>
                </a:lnTo>
                <a:lnTo>
                  <a:pt x="1778455" y="1829219"/>
                </a:lnTo>
                <a:lnTo>
                  <a:pt x="1758986" y="1829219"/>
                </a:lnTo>
                <a:close/>
                <a:moveTo>
                  <a:pt x="1734597" y="1809750"/>
                </a:moveTo>
                <a:lnTo>
                  <a:pt x="1754065" y="1809750"/>
                </a:lnTo>
                <a:lnTo>
                  <a:pt x="1754065" y="1829219"/>
                </a:lnTo>
                <a:lnTo>
                  <a:pt x="1734597" y="1829219"/>
                </a:lnTo>
                <a:close/>
                <a:moveTo>
                  <a:pt x="1710314" y="1809750"/>
                </a:moveTo>
                <a:lnTo>
                  <a:pt x="1729783" y="1809750"/>
                </a:lnTo>
                <a:lnTo>
                  <a:pt x="1729783" y="1829219"/>
                </a:lnTo>
                <a:lnTo>
                  <a:pt x="1710314" y="1829219"/>
                </a:lnTo>
                <a:close/>
                <a:moveTo>
                  <a:pt x="1558961" y="1809750"/>
                </a:moveTo>
                <a:lnTo>
                  <a:pt x="1578429" y="1809750"/>
                </a:lnTo>
                <a:lnTo>
                  <a:pt x="1578429" y="1829219"/>
                </a:lnTo>
                <a:lnTo>
                  <a:pt x="1558961" y="1829219"/>
                </a:lnTo>
                <a:close/>
                <a:moveTo>
                  <a:pt x="1534572" y="1809750"/>
                </a:moveTo>
                <a:lnTo>
                  <a:pt x="1554040" y="1809750"/>
                </a:lnTo>
                <a:lnTo>
                  <a:pt x="1554040" y="1829219"/>
                </a:lnTo>
                <a:lnTo>
                  <a:pt x="1534572" y="1829219"/>
                </a:lnTo>
                <a:close/>
                <a:moveTo>
                  <a:pt x="1510289" y="1809750"/>
                </a:moveTo>
                <a:lnTo>
                  <a:pt x="1529758" y="1809750"/>
                </a:lnTo>
                <a:lnTo>
                  <a:pt x="1529758" y="1829219"/>
                </a:lnTo>
                <a:lnTo>
                  <a:pt x="1510289" y="1829219"/>
                </a:lnTo>
                <a:close/>
                <a:moveTo>
                  <a:pt x="1349411" y="1809750"/>
                </a:moveTo>
                <a:lnTo>
                  <a:pt x="1368879" y="1809750"/>
                </a:lnTo>
                <a:lnTo>
                  <a:pt x="1368879" y="1829219"/>
                </a:lnTo>
                <a:lnTo>
                  <a:pt x="1349411" y="1829219"/>
                </a:lnTo>
                <a:close/>
                <a:moveTo>
                  <a:pt x="1325022" y="1809750"/>
                </a:moveTo>
                <a:lnTo>
                  <a:pt x="1344490" y="1809750"/>
                </a:lnTo>
                <a:lnTo>
                  <a:pt x="1344490" y="1829219"/>
                </a:lnTo>
                <a:lnTo>
                  <a:pt x="1325022" y="1829219"/>
                </a:lnTo>
                <a:close/>
                <a:moveTo>
                  <a:pt x="1300739" y="1809750"/>
                </a:moveTo>
                <a:lnTo>
                  <a:pt x="1320208" y="1809750"/>
                </a:lnTo>
                <a:lnTo>
                  <a:pt x="1320208" y="1829219"/>
                </a:lnTo>
                <a:lnTo>
                  <a:pt x="1300739" y="1829219"/>
                </a:lnTo>
                <a:close/>
                <a:moveTo>
                  <a:pt x="1176915" y="1809750"/>
                </a:moveTo>
                <a:lnTo>
                  <a:pt x="1196383" y="1809750"/>
                </a:lnTo>
                <a:lnTo>
                  <a:pt x="1196383" y="1829219"/>
                </a:lnTo>
                <a:lnTo>
                  <a:pt x="1176915" y="1829219"/>
                </a:lnTo>
                <a:close/>
                <a:moveTo>
                  <a:pt x="1016036" y="1809750"/>
                </a:moveTo>
                <a:lnTo>
                  <a:pt x="1035504" y="1809750"/>
                </a:lnTo>
                <a:lnTo>
                  <a:pt x="1035504" y="1829219"/>
                </a:lnTo>
                <a:lnTo>
                  <a:pt x="1016036" y="1829219"/>
                </a:lnTo>
                <a:close/>
                <a:moveTo>
                  <a:pt x="991647" y="1809750"/>
                </a:moveTo>
                <a:lnTo>
                  <a:pt x="1011115" y="1809750"/>
                </a:lnTo>
                <a:lnTo>
                  <a:pt x="1011115" y="1829219"/>
                </a:lnTo>
                <a:lnTo>
                  <a:pt x="991647" y="1829219"/>
                </a:lnTo>
                <a:close/>
                <a:moveTo>
                  <a:pt x="967365" y="1809750"/>
                </a:moveTo>
                <a:lnTo>
                  <a:pt x="986833" y="1809750"/>
                </a:lnTo>
                <a:lnTo>
                  <a:pt x="986833" y="1829219"/>
                </a:lnTo>
                <a:lnTo>
                  <a:pt x="967365" y="1829219"/>
                </a:lnTo>
                <a:close/>
                <a:moveTo>
                  <a:pt x="834014" y="1809750"/>
                </a:moveTo>
                <a:lnTo>
                  <a:pt x="853483" y="1809750"/>
                </a:lnTo>
                <a:lnTo>
                  <a:pt x="853483" y="1829219"/>
                </a:lnTo>
                <a:lnTo>
                  <a:pt x="834014" y="1829219"/>
                </a:lnTo>
                <a:close/>
                <a:moveTo>
                  <a:pt x="682661" y="1809750"/>
                </a:moveTo>
                <a:lnTo>
                  <a:pt x="702129" y="1809750"/>
                </a:lnTo>
                <a:lnTo>
                  <a:pt x="702129" y="1829219"/>
                </a:lnTo>
                <a:lnTo>
                  <a:pt x="682661" y="1829219"/>
                </a:lnTo>
                <a:close/>
                <a:moveTo>
                  <a:pt x="658272" y="1809750"/>
                </a:moveTo>
                <a:lnTo>
                  <a:pt x="677740" y="1809750"/>
                </a:lnTo>
                <a:lnTo>
                  <a:pt x="677740" y="1829219"/>
                </a:lnTo>
                <a:lnTo>
                  <a:pt x="658272" y="1829219"/>
                </a:lnTo>
                <a:close/>
                <a:moveTo>
                  <a:pt x="633989" y="1809750"/>
                </a:moveTo>
                <a:lnTo>
                  <a:pt x="653458" y="1809750"/>
                </a:lnTo>
                <a:lnTo>
                  <a:pt x="653458" y="1829219"/>
                </a:lnTo>
                <a:lnTo>
                  <a:pt x="633989" y="1829219"/>
                </a:lnTo>
                <a:close/>
                <a:moveTo>
                  <a:pt x="500639" y="1809750"/>
                </a:moveTo>
                <a:lnTo>
                  <a:pt x="520108" y="1809750"/>
                </a:lnTo>
                <a:lnTo>
                  <a:pt x="520108" y="1829219"/>
                </a:lnTo>
                <a:lnTo>
                  <a:pt x="500639" y="1829219"/>
                </a:lnTo>
                <a:close/>
                <a:moveTo>
                  <a:pt x="339761" y="1809750"/>
                </a:moveTo>
                <a:lnTo>
                  <a:pt x="359229" y="1809750"/>
                </a:lnTo>
                <a:lnTo>
                  <a:pt x="359229" y="1829219"/>
                </a:lnTo>
                <a:lnTo>
                  <a:pt x="339761" y="1829219"/>
                </a:lnTo>
                <a:close/>
                <a:moveTo>
                  <a:pt x="315372" y="1809750"/>
                </a:moveTo>
                <a:lnTo>
                  <a:pt x="334840" y="1809750"/>
                </a:lnTo>
                <a:lnTo>
                  <a:pt x="334840" y="1829219"/>
                </a:lnTo>
                <a:lnTo>
                  <a:pt x="315372" y="1829219"/>
                </a:lnTo>
                <a:close/>
                <a:moveTo>
                  <a:pt x="291089" y="1809750"/>
                </a:moveTo>
                <a:lnTo>
                  <a:pt x="310558" y="1809750"/>
                </a:lnTo>
                <a:lnTo>
                  <a:pt x="310558" y="1829219"/>
                </a:lnTo>
                <a:lnTo>
                  <a:pt x="291089" y="1829219"/>
                </a:lnTo>
                <a:close/>
                <a:moveTo>
                  <a:pt x="139736" y="1809750"/>
                </a:moveTo>
                <a:lnTo>
                  <a:pt x="159204" y="1809750"/>
                </a:lnTo>
                <a:lnTo>
                  <a:pt x="159204" y="1829219"/>
                </a:lnTo>
                <a:lnTo>
                  <a:pt x="139736" y="1829219"/>
                </a:lnTo>
                <a:close/>
                <a:moveTo>
                  <a:pt x="115347" y="1809750"/>
                </a:moveTo>
                <a:lnTo>
                  <a:pt x="134815" y="1809750"/>
                </a:lnTo>
                <a:lnTo>
                  <a:pt x="134815" y="1829219"/>
                </a:lnTo>
                <a:lnTo>
                  <a:pt x="115347" y="1829219"/>
                </a:lnTo>
                <a:close/>
                <a:moveTo>
                  <a:pt x="91064" y="1809750"/>
                </a:moveTo>
                <a:lnTo>
                  <a:pt x="110533" y="1809750"/>
                </a:lnTo>
                <a:lnTo>
                  <a:pt x="110533" y="1829219"/>
                </a:lnTo>
                <a:lnTo>
                  <a:pt x="91064" y="1829219"/>
                </a:lnTo>
                <a:close/>
                <a:moveTo>
                  <a:pt x="5645186" y="1698696"/>
                </a:moveTo>
                <a:lnTo>
                  <a:pt x="5664654" y="1698696"/>
                </a:lnTo>
                <a:lnTo>
                  <a:pt x="5664654" y="1718165"/>
                </a:lnTo>
                <a:lnTo>
                  <a:pt x="5645186" y="1718165"/>
                </a:lnTo>
                <a:close/>
                <a:moveTo>
                  <a:pt x="5620797" y="1698696"/>
                </a:moveTo>
                <a:lnTo>
                  <a:pt x="5640265" y="1698696"/>
                </a:lnTo>
                <a:lnTo>
                  <a:pt x="5640265" y="1718165"/>
                </a:lnTo>
                <a:lnTo>
                  <a:pt x="5620797" y="1718165"/>
                </a:lnTo>
                <a:close/>
                <a:moveTo>
                  <a:pt x="5596514" y="1698696"/>
                </a:moveTo>
                <a:lnTo>
                  <a:pt x="5615983" y="1698696"/>
                </a:lnTo>
                <a:lnTo>
                  <a:pt x="5615983" y="1718165"/>
                </a:lnTo>
                <a:lnTo>
                  <a:pt x="5596514" y="1718165"/>
                </a:lnTo>
                <a:close/>
                <a:moveTo>
                  <a:pt x="5435636" y="1698696"/>
                </a:moveTo>
                <a:lnTo>
                  <a:pt x="5455104" y="1698696"/>
                </a:lnTo>
                <a:lnTo>
                  <a:pt x="5455104" y="1718165"/>
                </a:lnTo>
                <a:lnTo>
                  <a:pt x="5435636" y="1718165"/>
                </a:lnTo>
                <a:close/>
                <a:moveTo>
                  <a:pt x="5411247" y="1698696"/>
                </a:moveTo>
                <a:lnTo>
                  <a:pt x="5430715" y="1698696"/>
                </a:lnTo>
                <a:lnTo>
                  <a:pt x="5430715" y="1718165"/>
                </a:lnTo>
                <a:lnTo>
                  <a:pt x="5411247" y="1718165"/>
                </a:lnTo>
                <a:close/>
                <a:moveTo>
                  <a:pt x="5386964" y="1698696"/>
                </a:moveTo>
                <a:lnTo>
                  <a:pt x="5406433" y="1698696"/>
                </a:lnTo>
                <a:lnTo>
                  <a:pt x="5406433" y="1718165"/>
                </a:lnTo>
                <a:lnTo>
                  <a:pt x="5386964" y="1718165"/>
                </a:lnTo>
                <a:close/>
                <a:moveTo>
                  <a:pt x="5235611" y="1698696"/>
                </a:moveTo>
                <a:lnTo>
                  <a:pt x="5255079" y="1698696"/>
                </a:lnTo>
                <a:lnTo>
                  <a:pt x="5255079" y="1718165"/>
                </a:lnTo>
                <a:lnTo>
                  <a:pt x="5235611" y="1718165"/>
                </a:lnTo>
                <a:close/>
                <a:moveTo>
                  <a:pt x="5211222" y="1698696"/>
                </a:moveTo>
                <a:lnTo>
                  <a:pt x="5230690" y="1698696"/>
                </a:lnTo>
                <a:lnTo>
                  <a:pt x="5230690" y="1718165"/>
                </a:lnTo>
                <a:lnTo>
                  <a:pt x="5211222" y="1718165"/>
                </a:lnTo>
                <a:close/>
                <a:moveTo>
                  <a:pt x="5186939" y="1698696"/>
                </a:moveTo>
                <a:lnTo>
                  <a:pt x="5206408" y="1698696"/>
                </a:lnTo>
                <a:lnTo>
                  <a:pt x="5206408" y="1718165"/>
                </a:lnTo>
                <a:lnTo>
                  <a:pt x="5186939" y="1718165"/>
                </a:lnTo>
                <a:close/>
                <a:moveTo>
                  <a:pt x="5026061" y="1698696"/>
                </a:moveTo>
                <a:lnTo>
                  <a:pt x="5045529" y="1698696"/>
                </a:lnTo>
                <a:lnTo>
                  <a:pt x="5045529" y="1718165"/>
                </a:lnTo>
                <a:lnTo>
                  <a:pt x="5026061" y="1718165"/>
                </a:lnTo>
                <a:close/>
                <a:moveTo>
                  <a:pt x="5001672" y="1698696"/>
                </a:moveTo>
                <a:lnTo>
                  <a:pt x="5021140" y="1698696"/>
                </a:lnTo>
                <a:lnTo>
                  <a:pt x="5021140" y="1718165"/>
                </a:lnTo>
                <a:lnTo>
                  <a:pt x="5001672" y="1718165"/>
                </a:lnTo>
                <a:close/>
                <a:moveTo>
                  <a:pt x="4977389" y="1698696"/>
                </a:moveTo>
                <a:lnTo>
                  <a:pt x="4996858" y="1698696"/>
                </a:lnTo>
                <a:lnTo>
                  <a:pt x="4996858" y="1718165"/>
                </a:lnTo>
                <a:lnTo>
                  <a:pt x="4977389" y="1718165"/>
                </a:lnTo>
                <a:close/>
                <a:moveTo>
                  <a:pt x="4844039" y="1698696"/>
                </a:moveTo>
                <a:lnTo>
                  <a:pt x="4863507" y="1698696"/>
                </a:lnTo>
                <a:lnTo>
                  <a:pt x="4863507" y="1718165"/>
                </a:lnTo>
                <a:lnTo>
                  <a:pt x="4844039" y="1718165"/>
                </a:lnTo>
                <a:close/>
                <a:moveTo>
                  <a:pt x="4692686" y="1698696"/>
                </a:moveTo>
                <a:lnTo>
                  <a:pt x="4712154" y="1698696"/>
                </a:lnTo>
                <a:lnTo>
                  <a:pt x="4712154" y="1718165"/>
                </a:lnTo>
                <a:lnTo>
                  <a:pt x="4692686" y="1718165"/>
                </a:lnTo>
                <a:close/>
                <a:moveTo>
                  <a:pt x="4668297" y="1698696"/>
                </a:moveTo>
                <a:lnTo>
                  <a:pt x="4687765" y="1698696"/>
                </a:lnTo>
                <a:lnTo>
                  <a:pt x="4687765" y="1718165"/>
                </a:lnTo>
                <a:lnTo>
                  <a:pt x="4668297" y="1718165"/>
                </a:lnTo>
                <a:close/>
                <a:moveTo>
                  <a:pt x="4644014" y="1698696"/>
                </a:moveTo>
                <a:lnTo>
                  <a:pt x="4663483" y="1698696"/>
                </a:lnTo>
                <a:lnTo>
                  <a:pt x="4663483" y="1718165"/>
                </a:lnTo>
                <a:lnTo>
                  <a:pt x="4644014" y="1718165"/>
                </a:lnTo>
                <a:close/>
                <a:moveTo>
                  <a:pt x="4483136" y="1698696"/>
                </a:moveTo>
                <a:lnTo>
                  <a:pt x="4502604" y="1698696"/>
                </a:lnTo>
                <a:lnTo>
                  <a:pt x="4502604" y="1718165"/>
                </a:lnTo>
                <a:lnTo>
                  <a:pt x="4483136" y="1718165"/>
                </a:lnTo>
                <a:close/>
                <a:moveTo>
                  <a:pt x="4458747" y="1698696"/>
                </a:moveTo>
                <a:lnTo>
                  <a:pt x="4478215" y="1698696"/>
                </a:lnTo>
                <a:lnTo>
                  <a:pt x="4478215" y="1718165"/>
                </a:lnTo>
                <a:lnTo>
                  <a:pt x="4458747" y="1718165"/>
                </a:lnTo>
                <a:close/>
                <a:moveTo>
                  <a:pt x="4434464" y="1698696"/>
                </a:moveTo>
                <a:lnTo>
                  <a:pt x="4453933" y="1698696"/>
                </a:lnTo>
                <a:lnTo>
                  <a:pt x="4453933" y="1718165"/>
                </a:lnTo>
                <a:lnTo>
                  <a:pt x="4434464" y="1718165"/>
                </a:lnTo>
                <a:close/>
                <a:moveTo>
                  <a:pt x="4301114" y="1698696"/>
                </a:moveTo>
                <a:lnTo>
                  <a:pt x="4320583" y="1698696"/>
                </a:lnTo>
                <a:lnTo>
                  <a:pt x="4320583" y="1718165"/>
                </a:lnTo>
                <a:lnTo>
                  <a:pt x="4301114" y="1718165"/>
                </a:lnTo>
                <a:close/>
                <a:moveTo>
                  <a:pt x="4177289" y="1698696"/>
                </a:moveTo>
                <a:lnTo>
                  <a:pt x="4196758" y="1698696"/>
                </a:lnTo>
                <a:lnTo>
                  <a:pt x="4196758" y="1718165"/>
                </a:lnTo>
                <a:lnTo>
                  <a:pt x="4177289" y="1718165"/>
                </a:lnTo>
                <a:close/>
                <a:moveTo>
                  <a:pt x="4043940" y="1698696"/>
                </a:moveTo>
                <a:lnTo>
                  <a:pt x="4063408" y="1698696"/>
                </a:lnTo>
                <a:lnTo>
                  <a:pt x="4063408" y="1718165"/>
                </a:lnTo>
                <a:lnTo>
                  <a:pt x="4043940" y="1718165"/>
                </a:lnTo>
                <a:close/>
                <a:moveTo>
                  <a:pt x="3910589" y="1698696"/>
                </a:moveTo>
                <a:lnTo>
                  <a:pt x="3930058" y="1698696"/>
                </a:lnTo>
                <a:lnTo>
                  <a:pt x="3930058" y="1718165"/>
                </a:lnTo>
                <a:lnTo>
                  <a:pt x="3910589" y="1718165"/>
                </a:lnTo>
                <a:close/>
                <a:moveTo>
                  <a:pt x="3749711" y="1698696"/>
                </a:moveTo>
                <a:lnTo>
                  <a:pt x="3769179" y="1698696"/>
                </a:lnTo>
                <a:lnTo>
                  <a:pt x="3769179" y="1718165"/>
                </a:lnTo>
                <a:lnTo>
                  <a:pt x="3749711" y="1718165"/>
                </a:lnTo>
                <a:close/>
                <a:moveTo>
                  <a:pt x="3725322" y="1698696"/>
                </a:moveTo>
                <a:lnTo>
                  <a:pt x="3744790" y="1698696"/>
                </a:lnTo>
                <a:lnTo>
                  <a:pt x="3744790" y="1718165"/>
                </a:lnTo>
                <a:lnTo>
                  <a:pt x="3725322" y="1718165"/>
                </a:lnTo>
                <a:close/>
                <a:moveTo>
                  <a:pt x="3701039" y="1698696"/>
                </a:moveTo>
                <a:lnTo>
                  <a:pt x="3720508" y="1698696"/>
                </a:lnTo>
                <a:lnTo>
                  <a:pt x="3720508" y="1718165"/>
                </a:lnTo>
                <a:lnTo>
                  <a:pt x="3701039" y="1718165"/>
                </a:lnTo>
                <a:close/>
                <a:moveTo>
                  <a:pt x="3549686" y="1698696"/>
                </a:moveTo>
                <a:lnTo>
                  <a:pt x="3569154" y="1698696"/>
                </a:lnTo>
                <a:lnTo>
                  <a:pt x="3569154" y="1718165"/>
                </a:lnTo>
                <a:lnTo>
                  <a:pt x="3549686" y="1718165"/>
                </a:lnTo>
                <a:close/>
                <a:moveTo>
                  <a:pt x="3525297" y="1698696"/>
                </a:moveTo>
                <a:lnTo>
                  <a:pt x="3544765" y="1698696"/>
                </a:lnTo>
                <a:lnTo>
                  <a:pt x="3544765" y="1718165"/>
                </a:lnTo>
                <a:lnTo>
                  <a:pt x="3525297" y="1718165"/>
                </a:lnTo>
                <a:close/>
                <a:moveTo>
                  <a:pt x="3501014" y="1698696"/>
                </a:moveTo>
                <a:lnTo>
                  <a:pt x="3520483" y="1698696"/>
                </a:lnTo>
                <a:lnTo>
                  <a:pt x="3520483" y="1718165"/>
                </a:lnTo>
                <a:lnTo>
                  <a:pt x="3501014" y="1718165"/>
                </a:lnTo>
                <a:close/>
                <a:moveTo>
                  <a:pt x="3367664" y="1698696"/>
                </a:moveTo>
                <a:lnTo>
                  <a:pt x="3387133" y="1698696"/>
                </a:lnTo>
                <a:lnTo>
                  <a:pt x="3387133" y="1718165"/>
                </a:lnTo>
                <a:lnTo>
                  <a:pt x="3367664" y="1718165"/>
                </a:lnTo>
                <a:close/>
                <a:moveTo>
                  <a:pt x="3216311" y="1698696"/>
                </a:moveTo>
                <a:lnTo>
                  <a:pt x="3235779" y="1698696"/>
                </a:lnTo>
                <a:lnTo>
                  <a:pt x="3235779" y="1718165"/>
                </a:lnTo>
                <a:lnTo>
                  <a:pt x="3216311" y="1718165"/>
                </a:lnTo>
                <a:close/>
                <a:moveTo>
                  <a:pt x="3191922" y="1698696"/>
                </a:moveTo>
                <a:lnTo>
                  <a:pt x="3211390" y="1698696"/>
                </a:lnTo>
                <a:lnTo>
                  <a:pt x="3211390" y="1718165"/>
                </a:lnTo>
                <a:lnTo>
                  <a:pt x="3191922" y="1718165"/>
                </a:lnTo>
                <a:close/>
                <a:moveTo>
                  <a:pt x="3167639" y="1698696"/>
                </a:moveTo>
                <a:lnTo>
                  <a:pt x="3187108" y="1698696"/>
                </a:lnTo>
                <a:lnTo>
                  <a:pt x="3187108" y="1718165"/>
                </a:lnTo>
                <a:lnTo>
                  <a:pt x="3167639" y="1718165"/>
                </a:lnTo>
                <a:close/>
                <a:moveTo>
                  <a:pt x="3006761" y="1698696"/>
                </a:moveTo>
                <a:lnTo>
                  <a:pt x="3026229" y="1698696"/>
                </a:lnTo>
                <a:lnTo>
                  <a:pt x="3026229" y="1718165"/>
                </a:lnTo>
                <a:lnTo>
                  <a:pt x="3006761" y="1718165"/>
                </a:lnTo>
                <a:close/>
                <a:moveTo>
                  <a:pt x="2982372" y="1698696"/>
                </a:moveTo>
                <a:lnTo>
                  <a:pt x="3001840" y="1698696"/>
                </a:lnTo>
                <a:lnTo>
                  <a:pt x="3001840" y="1718165"/>
                </a:lnTo>
                <a:lnTo>
                  <a:pt x="2982372" y="1718165"/>
                </a:lnTo>
                <a:close/>
                <a:moveTo>
                  <a:pt x="2958089" y="1698696"/>
                </a:moveTo>
                <a:lnTo>
                  <a:pt x="2977558" y="1698696"/>
                </a:lnTo>
                <a:lnTo>
                  <a:pt x="2977558" y="1718165"/>
                </a:lnTo>
                <a:lnTo>
                  <a:pt x="2958089" y="1718165"/>
                </a:lnTo>
                <a:close/>
                <a:moveTo>
                  <a:pt x="2806736" y="1698696"/>
                </a:moveTo>
                <a:lnTo>
                  <a:pt x="2826205" y="1698696"/>
                </a:lnTo>
                <a:lnTo>
                  <a:pt x="2826205" y="1718165"/>
                </a:lnTo>
                <a:lnTo>
                  <a:pt x="2806736" y="1718165"/>
                </a:lnTo>
                <a:close/>
                <a:moveTo>
                  <a:pt x="2782347" y="1698696"/>
                </a:moveTo>
                <a:lnTo>
                  <a:pt x="2801815" y="1698696"/>
                </a:lnTo>
                <a:lnTo>
                  <a:pt x="2801815" y="1718165"/>
                </a:lnTo>
                <a:lnTo>
                  <a:pt x="2782347" y="1718165"/>
                </a:lnTo>
                <a:close/>
                <a:moveTo>
                  <a:pt x="2758064" y="1698696"/>
                </a:moveTo>
                <a:lnTo>
                  <a:pt x="2777533" y="1698696"/>
                </a:lnTo>
                <a:lnTo>
                  <a:pt x="2777533" y="1718165"/>
                </a:lnTo>
                <a:lnTo>
                  <a:pt x="2758064" y="1718165"/>
                </a:lnTo>
                <a:close/>
                <a:moveTo>
                  <a:pt x="2624714" y="1698696"/>
                </a:moveTo>
                <a:lnTo>
                  <a:pt x="2644183" y="1698696"/>
                </a:lnTo>
                <a:lnTo>
                  <a:pt x="2644183" y="1718165"/>
                </a:lnTo>
                <a:lnTo>
                  <a:pt x="2624714" y="1718165"/>
                </a:lnTo>
                <a:close/>
                <a:moveTo>
                  <a:pt x="2491365" y="1698696"/>
                </a:moveTo>
                <a:lnTo>
                  <a:pt x="2510833" y="1698696"/>
                </a:lnTo>
                <a:lnTo>
                  <a:pt x="2510833" y="1718165"/>
                </a:lnTo>
                <a:lnTo>
                  <a:pt x="2491365" y="1718165"/>
                </a:lnTo>
                <a:close/>
                <a:moveTo>
                  <a:pt x="2330486" y="1698696"/>
                </a:moveTo>
                <a:lnTo>
                  <a:pt x="2349955" y="1698696"/>
                </a:lnTo>
                <a:lnTo>
                  <a:pt x="2349955" y="1718165"/>
                </a:lnTo>
                <a:lnTo>
                  <a:pt x="2330486" y="1718165"/>
                </a:lnTo>
                <a:close/>
                <a:moveTo>
                  <a:pt x="2306097" y="1698696"/>
                </a:moveTo>
                <a:lnTo>
                  <a:pt x="2325565" y="1698696"/>
                </a:lnTo>
                <a:lnTo>
                  <a:pt x="2325565" y="1718165"/>
                </a:lnTo>
                <a:lnTo>
                  <a:pt x="2306097" y="1718165"/>
                </a:lnTo>
                <a:close/>
                <a:moveTo>
                  <a:pt x="2281814" y="1698696"/>
                </a:moveTo>
                <a:lnTo>
                  <a:pt x="2301283" y="1698696"/>
                </a:lnTo>
                <a:lnTo>
                  <a:pt x="2301283" y="1718165"/>
                </a:lnTo>
                <a:lnTo>
                  <a:pt x="2281814" y="1718165"/>
                </a:lnTo>
                <a:close/>
                <a:moveTo>
                  <a:pt x="2130461" y="1698696"/>
                </a:moveTo>
                <a:lnTo>
                  <a:pt x="2149929" y="1698696"/>
                </a:lnTo>
                <a:lnTo>
                  <a:pt x="2149929" y="1718165"/>
                </a:lnTo>
                <a:lnTo>
                  <a:pt x="2130461" y="1718165"/>
                </a:lnTo>
                <a:close/>
                <a:moveTo>
                  <a:pt x="2106072" y="1698696"/>
                </a:moveTo>
                <a:lnTo>
                  <a:pt x="2125540" y="1698696"/>
                </a:lnTo>
                <a:lnTo>
                  <a:pt x="2125540" y="1718165"/>
                </a:lnTo>
                <a:lnTo>
                  <a:pt x="2106072" y="1718165"/>
                </a:lnTo>
                <a:close/>
                <a:moveTo>
                  <a:pt x="2081789" y="1698696"/>
                </a:moveTo>
                <a:lnTo>
                  <a:pt x="2101258" y="1698696"/>
                </a:lnTo>
                <a:lnTo>
                  <a:pt x="2101258" y="1718165"/>
                </a:lnTo>
                <a:lnTo>
                  <a:pt x="2081789" y="1718165"/>
                </a:lnTo>
                <a:close/>
                <a:moveTo>
                  <a:pt x="1948440" y="1698696"/>
                </a:moveTo>
                <a:lnTo>
                  <a:pt x="1967908" y="1698696"/>
                </a:lnTo>
                <a:lnTo>
                  <a:pt x="1967908" y="1718165"/>
                </a:lnTo>
                <a:lnTo>
                  <a:pt x="1948440" y="1718165"/>
                </a:lnTo>
                <a:close/>
                <a:moveTo>
                  <a:pt x="1797086" y="1698696"/>
                </a:moveTo>
                <a:lnTo>
                  <a:pt x="1816555" y="1698696"/>
                </a:lnTo>
                <a:lnTo>
                  <a:pt x="1816555" y="1718165"/>
                </a:lnTo>
                <a:lnTo>
                  <a:pt x="1797086" y="1718165"/>
                </a:lnTo>
                <a:close/>
                <a:moveTo>
                  <a:pt x="1772697" y="1698696"/>
                </a:moveTo>
                <a:lnTo>
                  <a:pt x="1792165" y="1698696"/>
                </a:lnTo>
                <a:lnTo>
                  <a:pt x="1792165" y="1718165"/>
                </a:lnTo>
                <a:lnTo>
                  <a:pt x="1772697" y="1718165"/>
                </a:lnTo>
                <a:close/>
                <a:moveTo>
                  <a:pt x="1748414" y="1698696"/>
                </a:moveTo>
                <a:lnTo>
                  <a:pt x="1767883" y="1698696"/>
                </a:lnTo>
                <a:lnTo>
                  <a:pt x="1767883" y="1718165"/>
                </a:lnTo>
                <a:lnTo>
                  <a:pt x="1748414" y="1718165"/>
                </a:lnTo>
                <a:close/>
                <a:moveTo>
                  <a:pt x="1587536" y="1698696"/>
                </a:moveTo>
                <a:lnTo>
                  <a:pt x="1607004" y="1698696"/>
                </a:lnTo>
                <a:lnTo>
                  <a:pt x="1607004" y="1718165"/>
                </a:lnTo>
                <a:lnTo>
                  <a:pt x="1587536" y="1718165"/>
                </a:lnTo>
                <a:close/>
                <a:moveTo>
                  <a:pt x="1563147" y="1698696"/>
                </a:moveTo>
                <a:lnTo>
                  <a:pt x="1582615" y="1698696"/>
                </a:lnTo>
                <a:lnTo>
                  <a:pt x="1582615" y="1718165"/>
                </a:lnTo>
                <a:lnTo>
                  <a:pt x="1563147" y="1718165"/>
                </a:lnTo>
                <a:close/>
                <a:moveTo>
                  <a:pt x="1538864" y="1698696"/>
                </a:moveTo>
                <a:lnTo>
                  <a:pt x="1558333" y="1698696"/>
                </a:lnTo>
                <a:lnTo>
                  <a:pt x="1558333" y="1718165"/>
                </a:lnTo>
                <a:lnTo>
                  <a:pt x="1538864" y="1718165"/>
                </a:lnTo>
                <a:close/>
                <a:moveTo>
                  <a:pt x="1387511" y="1698696"/>
                </a:moveTo>
                <a:lnTo>
                  <a:pt x="1406979" y="1698696"/>
                </a:lnTo>
                <a:lnTo>
                  <a:pt x="1406979" y="1718165"/>
                </a:lnTo>
                <a:lnTo>
                  <a:pt x="1387511" y="1718165"/>
                </a:lnTo>
                <a:close/>
                <a:moveTo>
                  <a:pt x="1363122" y="1698696"/>
                </a:moveTo>
                <a:lnTo>
                  <a:pt x="1382591" y="1698696"/>
                </a:lnTo>
                <a:lnTo>
                  <a:pt x="1382591" y="1718165"/>
                </a:lnTo>
                <a:lnTo>
                  <a:pt x="1363122" y="1718165"/>
                </a:lnTo>
                <a:close/>
                <a:moveTo>
                  <a:pt x="1338840" y="1698696"/>
                </a:moveTo>
                <a:lnTo>
                  <a:pt x="1358308" y="1698696"/>
                </a:lnTo>
                <a:lnTo>
                  <a:pt x="1358308" y="1718165"/>
                </a:lnTo>
                <a:lnTo>
                  <a:pt x="1338840" y="1718165"/>
                </a:lnTo>
                <a:close/>
                <a:moveTo>
                  <a:pt x="1205489" y="1698696"/>
                </a:moveTo>
                <a:lnTo>
                  <a:pt x="1224958" y="1698696"/>
                </a:lnTo>
                <a:lnTo>
                  <a:pt x="1224958" y="1718165"/>
                </a:lnTo>
                <a:lnTo>
                  <a:pt x="1205489" y="1718165"/>
                </a:lnTo>
                <a:close/>
                <a:moveTo>
                  <a:pt x="1072140" y="1698696"/>
                </a:moveTo>
                <a:lnTo>
                  <a:pt x="1091608" y="1698696"/>
                </a:lnTo>
                <a:lnTo>
                  <a:pt x="1091608" y="1718165"/>
                </a:lnTo>
                <a:lnTo>
                  <a:pt x="1072140" y="1718165"/>
                </a:lnTo>
                <a:close/>
                <a:moveTo>
                  <a:pt x="911261" y="1698696"/>
                </a:moveTo>
                <a:lnTo>
                  <a:pt x="930730" y="1698696"/>
                </a:lnTo>
                <a:lnTo>
                  <a:pt x="930730" y="1718165"/>
                </a:lnTo>
                <a:lnTo>
                  <a:pt x="911261" y="1718165"/>
                </a:lnTo>
                <a:close/>
                <a:moveTo>
                  <a:pt x="886872" y="1698696"/>
                </a:moveTo>
                <a:lnTo>
                  <a:pt x="906340" y="1698696"/>
                </a:lnTo>
                <a:lnTo>
                  <a:pt x="906340" y="1718165"/>
                </a:lnTo>
                <a:lnTo>
                  <a:pt x="886872" y="1718165"/>
                </a:lnTo>
                <a:close/>
                <a:moveTo>
                  <a:pt x="862590" y="1698696"/>
                </a:moveTo>
                <a:lnTo>
                  <a:pt x="882058" y="1698696"/>
                </a:lnTo>
                <a:lnTo>
                  <a:pt x="882058" y="1718165"/>
                </a:lnTo>
                <a:lnTo>
                  <a:pt x="862590" y="1718165"/>
                </a:lnTo>
                <a:close/>
                <a:moveTo>
                  <a:pt x="711236" y="1698696"/>
                </a:moveTo>
                <a:lnTo>
                  <a:pt x="730705" y="1698696"/>
                </a:lnTo>
                <a:lnTo>
                  <a:pt x="730705" y="1718165"/>
                </a:lnTo>
                <a:lnTo>
                  <a:pt x="711236" y="1718165"/>
                </a:lnTo>
                <a:close/>
                <a:moveTo>
                  <a:pt x="686847" y="1698696"/>
                </a:moveTo>
                <a:lnTo>
                  <a:pt x="706315" y="1698696"/>
                </a:lnTo>
                <a:lnTo>
                  <a:pt x="706315" y="1718165"/>
                </a:lnTo>
                <a:lnTo>
                  <a:pt x="686847" y="1718165"/>
                </a:lnTo>
                <a:close/>
                <a:moveTo>
                  <a:pt x="662564" y="1698696"/>
                </a:moveTo>
                <a:lnTo>
                  <a:pt x="682033" y="1698696"/>
                </a:lnTo>
                <a:lnTo>
                  <a:pt x="682033" y="1718165"/>
                </a:lnTo>
                <a:lnTo>
                  <a:pt x="662564" y="1718165"/>
                </a:lnTo>
                <a:close/>
                <a:moveTo>
                  <a:pt x="529214" y="1698696"/>
                </a:moveTo>
                <a:lnTo>
                  <a:pt x="548683" y="1698696"/>
                </a:lnTo>
                <a:lnTo>
                  <a:pt x="548683" y="1718165"/>
                </a:lnTo>
                <a:lnTo>
                  <a:pt x="529214" y="1718165"/>
                </a:lnTo>
                <a:close/>
                <a:moveTo>
                  <a:pt x="377861" y="1698696"/>
                </a:moveTo>
                <a:lnTo>
                  <a:pt x="397329" y="1698696"/>
                </a:lnTo>
                <a:lnTo>
                  <a:pt x="397329" y="1718165"/>
                </a:lnTo>
                <a:lnTo>
                  <a:pt x="377861" y="1718165"/>
                </a:lnTo>
                <a:close/>
                <a:moveTo>
                  <a:pt x="353472" y="1698696"/>
                </a:moveTo>
                <a:lnTo>
                  <a:pt x="372940" y="1698696"/>
                </a:lnTo>
                <a:lnTo>
                  <a:pt x="372940" y="1718165"/>
                </a:lnTo>
                <a:lnTo>
                  <a:pt x="353472" y="1718165"/>
                </a:lnTo>
                <a:close/>
                <a:moveTo>
                  <a:pt x="329189" y="1698696"/>
                </a:moveTo>
                <a:lnTo>
                  <a:pt x="348658" y="1698696"/>
                </a:lnTo>
                <a:lnTo>
                  <a:pt x="348658" y="1718165"/>
                </a:lnTo>
                <a:lnTo>
                  <a:pt x="329189" y="1718165"/>
                </a:lnTo>
                <a:close/>
                <a:moveTo>
                  <a:pt x="195839" y="1698696"/>
                </a:moveTo>
                <a:lnTo>
                  <a:pt x="215308" y="1698696"/>
                </a:lnTo>
                <a:lnTo>
                  <a:pt x="215308" y="1718165"/>
                </a:lnTo>
                <a:lnTo>
                  <a:pt x="195839" y="1718165"/>
                </a:lnTo>
                <a:close/>
                <a:moveTo>
                  <a:pt x="62489" y="1698696"/>
                </a:moveTo>
                <a:lnTo>
                  <a:pt x="81958" y="1698696"/>
                </a:lnTo>
                <a:lnTo>
                  <a:pt x="81958" y="1718165"/>
                </a:lnTo>
                <a:lnTo>
                  <a:pt x="62489" y="1718165"/>
                </a:lnTo>
                <a:close/>
                <a:moveTo>
                  <a:pt x="5669468" y="1674307"/>
                </a:moveTo>
                <a:lnTo>
                  <a:pt x="5689044" y="1674307"/>
                </a:lnTo>
                <a:lnTo>
                  <a:pt x="5689044" y="1693776"/>
                </a:lnTo>
                <a:lnTo>
                  <a:pt x="5669468" y="1693776"/>
                </a:lnTo>
                <a:close/>
                <a:moveTo>
                  <a:pt x="5572125" y="1674307"/>
                </a:moveTo>
                <a:lnTo>
                  <a:pt x="5591594" y="1674307"/>
                </a:lnTo>
                <a:lnTo>
                  <a:pt x="5591594" y="1693776"/>
                </a:lnTo>
                <a:lnTo>
                  <a:pt x="5572125" y="1693776"/>
                </a:lnTo>
                <a:close/>
                <a:moveTo>
                  <a:pt x="5459918" y="1674307"/>
                </a:moveTo>
                <a:lnTo>
                  <a:pt x="5479494" y="1674307"/>
                </a:lnTo>
                <a:lnTo>
                  <a:pt x="5479494" y="1693776"/>
                </a:lnTo>
                <a:lnTo>
                  <a:pt x="5459918" y="1693776"/>
                </a:lnTo>
                <a:close/>
                <a:moveTo>
                  <a:pt x="5362575" y="1674307"/>
                </a:moveTo>
                <a:lnTo>
                  <a:pt x="5382044" y="1674307"/>
                </a:lnTo>
                <a:lnTo>
                  <a:pt x="5382044" y="1693776"/>
                </a:lnTo>
                <a:lnTo>
                  <a:pt x="5362575" y="1693776"/>
                </a:lnTo>
                <a:close/>
                <a:moveTo>
                  <a:pt x="5259893" y="1674307"/>
                </a:moveTo>
                <a:lnTo>
                  <a:pt x="5279469" y="1674307"/>
                </a:lnTo>
                <a:lnTo>
                  <a:pt x="5279469" y="1693776"/>
                </a:lnTo>
                <a:lnTo>
                  <a:pt x="5259893" y="1693776"/>
                </a:lnTo>
                <a:close/>
                <a:moveTo>
                  <a:pt x="5162550" y="1674307"/>
                </a:moveTo>
                <a:lnTo>
                  <a:pt x="5182019" y="1674307"/>
                </a:lnTo>
                <a:lnTo>
                  <a:pt x="5182019" y="1693776"/>
                </a:lnTo>
                <a:lnTo>
                  <a:pt x="5162550" y="1693776"/>
                </a:lnTo>
                <a:close/>
                <a:moveTo>
                  <a:pt x="5050343" y="1674307"/>
                </a:moveTo>
                <a:lnTo>
                  <a:pt x="5069919" y="1674307"/>
                </a:lnTo>
                <a:lnTo>
                  <a:pt x="5069919" y="1693776"/>
                </a:lnTo>
                <a:lnTo>
                  <a:pt x="5050343" y="1693776"/>
                </a:lnTo>
                <a:close/>
                <a:moveTo>
                  <a:pt x="4953000" y="1674307"/>
                </a:moveTo>
                <a:lnTo>
                  <a:pt x="4972469" y="1674307"/>
                </a:lnTo>
                <a:lnTo>
                  <a:pt x="4972469" y="1693776"/>
                </a:lnTo>
                <a:lnTo>
                  <a:pt x="4953000" y="1693776"/>
                </a:lnTo>
                <a:close/>
                <a:moveTo>
                  <a:pt x="4844039" y="1674307"/>
                </a:moveTo>
                <a:lnTo>
                  <a:pt x="4863507" y="1674307"/>
                </a:lnTo>
                <a:lnTo>
                  <a:pt x="4863507" y="1693776"/>
                </a:lnTo>
                <a:lnTo>
                  <a:pt x="4844039" y="1693776"/>
                </a:lnTo>
                <a:close/>
                <a:moveTo>
                  <a:pt x="4716968" y="1674307"/>
                </a:moveTo>
                <a:lnTo>
                  <a:pt x="4736544" y="1674307"/>
                </a:lnTo>
                <a:lnTo>
                  <a:pt x="4736544" y="1693776"/>
                </a:lnTo>
                <a:lnTo>
                  <a:pt x="4716968" y="1693776"/>
                </a:lnTo>
                <a:close/>
                <a:moveTo>
                  <a:pt x="4619625" y="1674307"/>
                </a:moveTo>
                <a:lnTo>
                  <a:pt x="4639094" y="1674307"/>
                </a:lnTo>
                <a:lnTo>
                  <a:pt x="4639094" y="1693776"/>
                </a:lnTo>
                <a:lnTo>
                  <a:pt x="4619625" y="1693776"/>
                </a:lnTo>
                <a:close/>
                <a:moveTo>
                  <a:pt x="4507418" y="1674307"/>
                </a:moveTo>
                <a:lnTo>
                  <a:pt x="4526994" y="1674307"/>
                </a:lnTo>
                <a:lnTo>
                  <a:pt x="4526994" y="1693776"/>
                </a:lnTo>
                <a:lnTo>
                  <a:pt x="4507418" y="1693776"/>
                </a:lnTo>
                <a:close/>
                <a:moveTo>
                  <a:pt x="4410075" y="1674307"/>
                </a:moveTo>
                <a:lnTo>
                  <a:pt x="4429544" y="1674307"/>
                </a:lnTo>
                <a:lnTo>
                  <a:pt x="4429544" y="1693776"/>
                </a:lnTo>
                <a:lnTo>
                  <a:pt x="4410075" y="1693776"/>
                </a:lnTo>
                <a:close/>
                <a:moveTo>
                  <a:pt x="4301114" y="1674307"/>
                </a:moveTo>
                <a:lnTo>
                  <a:pt x="4320583" y="1674307"/>
                </a:lnTo>
                <a:lnTo>
                  <a:pt x="4320583" y="1693776"/>
                </a:lnTo>
                <a:lnTo>
                  <a:pt x="4301114" y="1693776"/>
                </a:lnTo>
                <a:close/>
                <a:moveTo>
                  <a:pt x="4177289" y="1674307"/>
                </a:moveTo>
                <a:lnTo>
                  <a:pt x="4196758" y="1674307"/>
                </a:lnTo>
                <a:lnTo>
                  <a:pt x="4196758" y="1693776"/>
                </a:lnTo>
                <a:lnTo>
                  <a:pt x="4177289" y="1693776"/>
                </a:lnTo>
                <a:close/>
                <a:moveTo>
                  <a:pt x="4043940" y="1674307"/>
                </a:moveTo>
                <a:lnTo>
                  <a:pt x="4063408" y="1674307"/>
                </a:lnTo>
                <a:lnTo>
                  <a:pt x="4063408" y="1693776"/>
                </a:lnTo>
                <a:lnTo>
                  <a:pt x="4043940" y="1693776"/>
                </a:lnTo>
                <a:close/>
                <a:moveTo>
                  <a:pt x="3910589" y="1674307"/>
                </a:moveTo>
                <a:lnTo>
                  <a:pt x="3930058" y="1674307"/>
                </a:lnTo>
                <a:lnTo>
                  <a:pt x="3930058" y="1693776"/>
                </a:lnTo>
                <a:lnTo>
                  <a:pt x="3910589" y="1693776"/>
                </a:lnTo>
                <a:close/>
                <a:moveTo>
                  <a:pt x="3773993" y="1674307"/>
                </a:moveTo>
                <a:lnTo>
                  <a:pt x="3793569" y="1674307"/>
                </a:lnTo>
                <a:lnTo>
                  <a:pt x="3793569" y="1693776"/>
                </a:lnTo>
                <a:lnTo>
                  <a:pt x="3773993" y="1693776"/>
                </a:lnTo>
                <a:close/>
                <a:moveTo>
                  <a:pt x="3676650" y="1674307"/>
                </a:moveTo>
                <a:lnTo>
                  <a:pt x="3696119" y="1674307"/>
                </a:lnTo>
                <a:lnTo>
                  <a:pt x="3696119" y="1693776"/>
                </a:lnTo>
                <a:lnTo>
                  <a:pt x="3676650" y="1693776"/>
                </a:lnTo>
                <a:close/>
                <a:moveTo>
                  <a:pt x="3573968" y="1674307"/>
                </a:moveTo>
                <a:lnTo>
                  <a:pt x="3593544" y="1674307"/>
                </a:lnTo>
                <a:lnTo>
                  <a:pt x="3593544" y="1693776"/>
                </a:lnTo>
                <a:lnTo>
                  <a:pt x="3573968" y="1693776"/>
                </a:lnTo>
                <a:close/>
                <a:moveTo>
                  <a:pt x="3476625" y="1674307"/>
                </a:moveTo>
                <a:lnTo>
                  <a:pt x="3496094" y="1674307"/>
                </a:lnTo>
                <a:lnTo>
                  <a:pt x="3496094" y="1693776"/>
                </a:lnTo>
                <a:lnTo>
                  <a:pt x="3476625" y="1693776"/>
                </a:lnTo>
                <a:close/>
                <a:moveTo>
                  <a:pt x="3367664" y="1674307"/>
                </a:moveTo>
                <a:lnTo>
                  <a:pt x="3387133" y="1674307"/>
                </a:lnTo>
                <a:lnTo>
                  <a:pt x="3387133" y="1693776"/>
                </a:lnTo>
                <a:lnTo>
                  <a:pt x="3367664" y="1693776"/>
                </a:lnTo>
                <a:close/>
                <a:moveTo>
                  <a:pt x="3240593" y="1674307"/>
                </a:moveTo>
                <a:lnTo>
                  <a:pt x="3260169" y="1674307"/>
                </a:lnTo>
                <a:lnTo>
                  <a:pt x="3260169" y="1693776"/>
                </a:lnTo>
                <a:lnTo>
                  <a:pt x="3240593" y="1693776"/>
                </a:lnTo>
                <a:close/>
                <a:moveTo>
                  <a:pt x="3143250" y="1674307"/>
                </a:moveTo>
                <a:lnTo>
                  <a:pt x="3162719" y="1674307"/>
                </a:lnTo>
                <a:lnTo>
                  <a:pt x="3162719" y="1693776"/>
                </a:lnTo>
                <a:lnTo>
                  <a:pt x="3143250" y="1693776"/>
                </a:lnTo>
                <a:close/>
                <a:moveTo>
                  <a:pt x="3031043" y="1674307"/>
                </a:moveTo>
                <a:lnTo>
                  <a:pt x="3050619" y="1674307"/>
                </a:lnTo>
                <a:lnTo>
                  <a:pt x="3050619" y="1693776"/>
                </a:lnTo>
                <a:lnTo>
                  <a:pt x="3031043" y="1693776"/>
                </a:lnTo>
                <a:close/>
                <a:moveTo>
                  <a:pt x="2933700" y="1674307"/>
                </a:moveTo>
                <a:lnTo>
                  <a:pt x="2953169" y="1674307"/>
                </a:lnTo>
                <a:lnTo>
                  <a:pt x="2953169" y="1693776"/>
                </a:lnTo>
                <a:lnTo>
                  <a:pt x="2933700" y="1693776"/>
                </a:lnTo>
                <a:close/>
                <a:moveTo>
                  <a:pt x="2831018" y="1674307"/>
                </a:moveTo>
                <a:lnTo>
                  <a:pt x="2850594" y="1674307"/>
                </a:lnTo>
                <a:lnTo>
                  <a:pt x="2850594" y="1693776"/>
                </a:lnTo>
                <a:lnTo>
                  <a:pt x="2831018" y="1693776"/>
                </a:lnTo>
                <a:close/>
                <a:moveTo>
                  <a:pt x="2733675" y="1674307"/>
                </a:moveTo>
                <a:lnTo>
                  <a:pt x="2753144" y="1674307"/>
                </a:lnTo>
                <a:lnTo>
                  <a:pt x="2753144" y="1693776"/>
                </a:lnTo>
                <a:lnTo>
                  <a:pt x="2733675" y="1693776"/>
                </a:lnTo>
                <a:close/>
                <a:moveTo>
                  <a:pt x="2624714" y="1674307"/>
                </a:moveTo>
                <a:lnTo>
                  <a:pt x="2644183" y="1674307"/>
                </a:lnTo>
                <a:lnTo>
                  <a:pt x="2644183" y="1693776"/>
                </a:lnTo>
                <a:lnTo>
                  <a:pt x="2624714" y="1693776"/>
                </a:lnTo>
                <a:close/>
                <a:moveTo>
                  <a:pt x="2491365" y="1674307"/>
                </a:moveTo>
                <a:lnTo>
                  <a:pt x="2510833" y="1674307"/>
                </a:lnTo>
                <a:lnTo>
                  <a:pt x="2510833" y="1693776"/>
                </a:lnTo>
                <a:lnTo>
                  <a:pt x="2491365" y="1693776"/>
                </a:lnTo>
                <a:close/>
                <a:moveTo>
                  <a:pt x="2354768" y="1674307"/>
                </a:moveTo>
                <a:lnTo>
                  <a:pt x="2374344" y="1674307"/>
                </a:lnTo>
                <a:lnTo>
                  <a:pt x="2374344" y="1693776"/>
                </a:lnTo>
                <a:lnTo>
                  <a:pt x="2354768" y="1693776"/>
                </a:lnTo>
                <a:close/>
                <a:moveTo>
                  <a:pt x="2257425" y="1674307"/>
                </a:moveTo>
                <a:lnTo>
                  <a:pt x="2276894" y="1674307"/>
                </a:lnTo>
                <a:lnTo>
                  <a:pt x="2276894" y="1693776"/>
                </a:lnTo>
                <a:lnTo>
                  <a:pt x="2257425" y="1693776"/>
                </a:lnTo>
                <a:close/>
                <a:moveTo>
                  <a:pt x="2154743" y="1674307"/>
                </a:moveTo>
                <a:lnTo>
                  <a:pt x="2174319" y="1674307"/>
                </a:lnTo>
                <a:lnTo>
                  <a:pt x="2174319" y="1693776"/>
                </a:lnTo>
                <a:lnTo>
                  <a:pt x="2154743" y="1693776"/>
                </a:lnTo>
                <a:close/>
                <a:moveTo>
                  <a:pt x="2057400" y="1674307"/>
                </a:moveTo>
                <a:lnTo>
                  <a:pt x="2076868" y="1674307"/>
                </a:lnTo>
                <a:lnTo>
                  <a:pt x="2076868" y="1693776"/>
                </a:lnTo>
                <a:lnTo>
                  <a:pt x="2057400" y="1693776"/>
                </a:lnTo>
                <a:close/>
                <a:moveTo>
                  <a:pt x="1948440" y="1674307"/>
                </a:moveTo>
                <a:lnTo>
                  <a:pt x="1967908" y="1674307"/>
                </a:lnTo>
                <a:lnTo>
                  <a:pt x="1967908" y="1693776"/>
                </a:lnTo>
                <a:lnTo>
                  <a:pt x="1948440" y="1693776"/>
                </a:lnTo>
                <a:close/>
                <a:moveTo>
                  <a:pt x="1821368" y="1674307"/>
                </a:moveTo>
                <a:lnTo>
                  <a:pt x="1840944" y="1674307"/>
                </a:lnTo>
                <a:lnTo>
                  <a:pt x="1840944" y="1693776"/>
                </a:lnTo>
                <a:lnTo>
                  <a:pt x="1821368" y="1693776"/>
                </a:lnTo>
                <a:close/>
                <a:moveTo>
                  <a:pt x="1724025" y="1674307"/>
                </a:moveTo>
                <a:lnTo>
                  <a:pt x="1743494" y="1674307"/>
                </a:lnTo>
                <a:lnTo>
                  <a:pt x="1743494" y="1693776"/>
                </a:lnTo>
                <a:lnTo>
                  <a:pt x="1724025" y="1693776"/>
                </a:lnTo>
                <a:close/>
                <a:moveTo>
                  <a:pt x="1611818" y="1674307"/>
                </a:moveTo>
                <a:lnTo>
                  <a:pt x="1631394" y="1674307"/>
                </a:lnTo>
                <a:lnTo>
                  <a:pt x="1631394" y="1693776"/>
                </a:lnTo>
                <a:lnTo>
                  <a:pt x="1611818" y="1693776"/>
                </a:lnTo>
                <a:close/>
                <a:moveTo>
                  <a:pt x="1514475" y="1674307"/>
                </a:moveTo>
                <a:lnTo>
                  <a:pt x="1533944" y="1674307"/>
                </a:lnTo>
                <a:lnTo>
                  <a:pt x="1533944" y="1693776"/>
                </a:lnTo>
                <a:lnTo>
                  <a:pt x="1514475" y="1693776"/>
                </a:lnTo>
                <a:close/>
                <a:moveTo>
                  <a:pt x="1411793" y="1674307"/>
                </a:moveTo>
                <a:lnTo>
                  <a:pt x="1431369" y="1674307"/>
                </a:lnTo>
                <a:lnTo>
                  <a:pt x="1431369" y="1693776"/>
                </a:lnTo>
                <a:lnTo>
                  <a:pt x="1411793" y="1693776"/>
                </a:lnTo>
                <a:close/>
                <a:moveTo>
                  <a:pt x="1314450" y="1674307"/>
                </a:moveTo>
                <a:lnTo>
                  <a:pt x="1333919" y="1674307"/>
                </a:lnTo>
                <a:lnTo>
                  <a:pt x="1333919" y="1693776"/>
                </a:lnTo>
                <a:lnTo>
                  <a:pt x="1314450" y="1693776"/>
                </a:lnTo>
                <a:close/>
                <a:moveTo>
                  <a:pt x="1205489" y="1674307"/>
                </a:moveTo>
                <a:lnTo>
                  <a:pt x="1224958" y="1674307"/>
                </a:lnTo>
                <a:lnTo>
                  <a:pt x="1224958" y="1693776"/>
                </a:lnTo>
                <a:lnTo>
                  <a:pt x="1205489" y="1693776"/>
                </a:lnTo>
                <a:close/>
                <a:moveTo>
                  <a:pt x="1072140" y="1674307"/>
                </a:moveTo>
                <a:lnTo>
                  <a:pt x="1091608" y="1674307"/>
                </a:lnTo>
                <a:lnTo>
                  <a:pt x="1091608" y="1693776"/>
                </a:lnTo>
                <a:lnTo>
                  <a:pt x="1072140" y="1693776"/>
                </a:lnTo>
                <a:close/>
                <a:moveTo>
                  <a:pt x="935543" y="1674307"/>
                </a:moveTo>
                <a:lnTo>
                  <a:pt x="955119" y="1674307"/>
                </a:lnTo>
                <a:lnTo>
                  <a:pt x="955119" y="1693776"/>
                </a:lnTo>
                <a:lnTo>
                  <a:pt x="935543" y="1693776"/>
                </a:lnTo>
                <a:close/>
                <a:moveTo>
                  <a:pt x="838200" y="1674307"/>
                </a:moveTo>
                <a:lnTo>
                  <a:pt x="857669" y="1674307"/>
                </a:lnTo>
                <a:lnTo>
                  <a:pt x="857669" y="1693776"/>
                </a:lnTo>
                <a:lnTo>
                  <a:pt x="838200" y="1693776"/>
                </a:lnTo>
                <a:close/>
                <a:moveTo>
                  <a:pt x="735518" y="1674307"/>
                </a:moveTo>
                <a:lnTo>
                  <a:pt x="755094" y="1674307"/>
                </a:lnTo>
                <a:lnTo>
                  <a:pt x="755094" y="1693776"/>
                </a:lnTo>
                <a:lnTo>
                  <a:pt x="735518" y="1693776"/>
                </a:lnTo>
                <a:close/>
                <a:moveTo>
                  <a:pt x="638175" y="1674307"/>
                </a:moveTo>
                <a:lnTo>
                  <a:pt x="657644" y="1674307"/>
                </a:lnTo>
                <a:lnTo>
                  <a:pt x="657644" y="1693776"/>
                </a:lnTo>
                <a:lnTo>
                  <a:pt x="638175" y="1693776"/>
                </a:lnTo>
                <a:close/>
                <a:moveTo>
                  <a:pt x="529214" y="1674307"/>
                </a:moveTo>
                <a:lnTo>
                  <a:pt x="548683" y="1674307"/>
                </a:lnTo>
                <a:lnTo>
                  <a:pt x="548683" y="1693776"/>
                </a:lnTo>
                <a:lnTo>
                  <a:pt x="529214" y="1693776"/>
                </a:lnTo>
                <a:close/>
                <a:moveTo>
                  <a:pt x="402143" y="1674307"/>
                </a:moveTo>
                <a:lnTo>
                  <a:pt x="421719" y="1674307"/>
                </a:lnTo>
                <a:lnTo>
                  <a:pt x="421719" y="1693776"/>
                </a:lnTo>
                <a:lnTo>
                  <a:pt x="402143" y="1693776"/>
                </a:lnTo>
                <a:close/>
                <a:moveTo>
                  <a:pt x="304800" y="1674307"/>
                </a:moveTo>
                <a:lnTo>
                  <a:pt x="324269" y="1674307"/>
                </a:lnTo>
                <a:lnTo>
                  <a:pt x="324269" y="1693776"/>
                </a:lnTo>
                <a:lnTo>
                  <a:pt x="304800" y="1693776"/>
                </a:lnTo>
                <a:close/>
                <a:moveTo>
                  <a:pt x="195839" y="1674307"/>
                </a:moveTo>
                <a:lnTo>
                  <a:pt x="215308" y="1674307"/>
                </a:lnTo>
                <a:lnTo>
                  <a:pt x="215308" y="1693776"/>
                </a:lnTo>
                <a:lnTo>
                  <a:pt x="195839" y="1693776"/>
                </a:lnTo>
                <a:close/>
                <a:moveTo>
                  <a:pt x="62489" y="1674307"/>
                </a:moveTo>
                <a:lnTo>
                  <a:pt x="81958" y="1674307"/>
                </a:lnTo>
                <a:lnTo>
                  <a:pt x="81958" y="1693776"/>
                </a:lnTo>
                <a:lnTo>
                  <a:pt x="62489" y="1693776"/>
                </a:lnTo>
                <a:close/>
                <a:moveTo>
                  <a:pt x="5669468" y="1650025"/>
                </a:moveTo>
                <a:lnTo>
                  <a:pt x="5689044" y="1650025"/>
                </a:lnTo>
                <a:lnTo>
                  <a:pt x="5689044" y="1669493"/>
                </a:lnTo>
                <a:lnTo>
                  <a:pt x="5669468" y="1669493"/>
                </a:lnTo>
                <a:close/>
                <a:moveTo>
                  <a:pt x="5572125" y="1650025"/>
                </a:moveTo>
                <a:lnTo>
                  <a:pt x="5591594" y="1650025"/>
                </a:lnTo>
                <a:lnTo>
                  <a:pt x="5591594" y="1669493"/>
                </a:lnTo>
                <a:lnTo>
                  <a:pt x="5572125" y="1669493"/>
                </a:lnTo>
                <a:close/>
                <a:moveTo>
                  <a:pt x="5459918" y="1650025"/>
                </a:moveTo>
                <a:lnTo>
                  <a:pt x="5479494" y="1650025"/>
                </a:lnTo>
                <a:lnTo>
                  <a:pt x="5479494" y="1669493"/>
                </a:lnTo>
                <a:lnTo>
                  <a:pt x="5459918" y="1669493"/>
                </a:lnTo>
                <a:close/>
                <a:moveTo>
                  <a:pt x="5362575" y="1650025"/>
                </a:moveTo>
                <a:lnTo>
                  <a:pt x="5382044" y="1650025"/>
                </a:lnTo>
                <a:lnTo>
                  <a:pt x="5382044" y="1669493"/>
                </a:lnTo>
                <a:lnTo>
                  <a:pt x="5362575" y="1669493"/>
                </a:lnTo>
                <a:close/>
                <a:moveTo>
                  <a:pt x="5259893" y="1650025"/>
                </a:moveTo>
                <a:lnTo>
                  <a:pt x="5279469" y="1650025"/>
                </a:lnTo>
                <a:lnTo>
                  <a:pt x="5279469" y="1669493"/>
                </a:lnTo>
                <a:lnTo>
                  <a:pt x="5259893" y="1669493"/>
                </a:lnTo>
                <a:close/>
                <a:moveTo>
                  <a:pt x="5162550" y="1650025"/>
                </a:moveTo>
                <a:lnTo>
                  <a:pt x="5182019" y="1650025"/>
                </a:lnTo>
                <a:lnTo>
                  <a:pt x="5182019" y="1669493"/>
                </a:lnTo>
                <a:lnTo>
                  <a:pt x="5162550" y="1669493"/>
                </a:lnTo>
                <a:close/>
                <a:moveTo>
                  <a:pt x="5050343" y="1650025"/>
                </a:moveTo>
                <a:lnTo>
                  <a:pt x="5069919" y="1650025"/>
                </a:lnTo>
                <a:lnTo>
                  <a:pt x="5069919" y="1669493"/>
                </a:lnTo>
                <a:lnTo>
                  <a:pt x="5050343" y="1669493"/>
                </a:lnTo>
                <a:close/>
                <a:moveTo>
                  <a:pt x="4953000" y="1650025"/>
                </a:moveTo>
                <a:lnTo>
                  <a:pt x="4972469" y="1650025"/>
                </a:lnTo>
                <a:lnTo>
                  <a:pt x="4972469" y="1669493"/>
                </a:lnTo>
                <a:lnTo>
                  <a:pt x="4953000" y="1669493"/>
                </a:lnTo>
                <a:close/>
                <a:moveTo>
                  <a:pt x="4844039" y="1650025"/>
                </a:moveTo>
                <a:lnTo>
                  <a:pt x="4863507" y="1650025"/>
                </a:lnTo>
                <a:lnTo>
                  <a:pt x="4863507" y="1669493"/>
                </a:lnTo>
                <a:lnTo>
                  <a:pt x="4844039" y="1669493"/>
                </a:lnTo>
                <a:close/>
                <a:moveTo>
                  <a:pt x="4716968" y="1650025"/>
                </a:moveTo>
                <a:lnTo>
                  <a:pt x="4736544" y="1650025"/>
                </a:lnTo>
                <a:lnTo>
                  <a:pt x="4736544" y="1669493"/>
                </a:lnTo>
                <a:lnTo>
                  <a:pt x="4716968" y="1669493"/>
                </a:lnTo>
                <a:close/>
                <a:moveTo>
                  <a:pt x="4619625" y="1650025"/>
                </a:moveTo>
                <a:lnTo>
                  <a:pt x="4639094" y="1650025"/>
                </a:lnTo>
                <a:lnTo>
                  <a:pt x="4639094" y="1669493"/>
                </a:lnTo>
                <a:lnTo>
                  <a:pt x="4619625" y="1669493"/>
                </a:lnTo>
                <a:close/>
                <a:moveTo>
                  <a:pt x="4507418" y="1650025"/>
                </a:moveTo>
                <a:lnTo>
                  <a:pt x="4526994" y="1650025"/>
                </a:lnTo>
                <a:lnTo>
                  <a:pt x="4526994" y="1669493"/>
                </a:lnTo>
                <a:lnTo>
                  <a:pt x="4507418" y="1669493"/>
                </a:lnTo>
                <a:close/>
                <a:moveTo>
                  <a:pt x="4410075" y="1650025"/>
                </a:moveTo>
                <a:lnTo>
                  <a:pt x="4429544" y="1650025"/>
                </a:lnTo>
                <a:lnTo>
                  <a:pt x="4429544" y="1669493"/>
                </a:lnTo>
                <a:lnTo>
                  <a:pt x="4410075" y="1669493"/>
                </a:lnTo>
                <a:close/>
                <a:moveTo>
                  <a:pt x="4301114" y="1650025"/>
                </a:moveTo>
                <a:lnTo>
                  <a:pt x="4320583" y="1650025"/>
                </a:lnTo>
                <a:lnTo>
                  <a:pt x="4320583" y="1669493"/>
                </a:lnTo>
                <a:lnTo>
                  <a:pt x="4301114" y="1669493"/>
                </a:lnTo>
                <a:close/>
                <a:moveTo>
                  <a:pt x="4177289" y="1650025"/>
                </a:moveTo>
                <a:lnTo>
                  <a:pt x="4196758" y="1650025"/>
                </a:lnTo>
                <a:lnTo>
                  <a:pt x="4196758" y="1669493"/>
                </a:lnTo>
                <a:lnTo>
                  <a:pt x="4177289" y="1669493"/>
                </a:lnTo>
                <a:close/>
                <a:moveTo>
                  <a:pt x="4043940" y="1650025"/>
                </a:moveTo>
                <a:lnTo>
                  <a:pt x="4063408" y="1650025"/>
                </a:lnTo>
                <a:lnTo>
                  <a:pt x="4063408" y="1669493"/>
                </a:lnTo>
                <a:lnTo>
                  <a:pt x="4043940" y="1669493"/>
                </a:lnTo>
                <a:close/>
                <a:moveTo>
                  <a:pt x="3910589" y="1650025"/>
                </a:moveTo>
                <a:lnTo>
                  <a:pt x="3930058" y="1650025"/>
                </a:lnTo>
                <a:lnTo>
                  <a:pt x="3930058" y="1669493"/>
                </a:lnTo>
                <a:lnTo>
                  <a:pt x="3910589" y="1669493"/>
                </a:lnTo>
                <a:close/>
                <a:moveTo>
                  <a:pt x="3773993" y="1650025"/>
                </a:moveTo>
                <a:lnTo>
                  <a:pt x="3793569" y="1650025"/>
                </a:lnTo>
                <a:lnTo>
                  <a:pt x="3793569" y="1669493"/>
                </a:lnTo>
                <a:lnTo>
                  <a:pt x="3773993" y="1669493"/>
                </a:lnTo>
                <a:close/>
                <a:moveTo>
                  <a:pt x="3676650" y="1650025"/>
                </a:moveTo>
                <a:lnTo>
                  <a:pt x="3696119" y="1650025"/>
                </a:lnTo>
                <a:lnTo>
                  <a:pt x="3696119" y="1669493"/>
                </a:lnTo>
                <a:lnTo>
                  <a:pt x="3676650" y="1669493"/>
                </a:lnTo>
                <a:close/>
                <a:moveTo>
                  <a:pt x="3573968" y="1650025"/>
                </a:moveTo>
                <a:lnTo>
                  <a:pt x="3593544" y="1650025"/>
                </a:lnTo>
                <a:lnTo>
                  <a:pt x="3593544" y="1669493"/>
                </a:lnTo>
                <a:lnTo>
                  <a:pt x="3573968" y="1669493"/>
                </a:lnTo>
                <a:close/>
                <a:moveTo>
                  <a:pt x="3476625" y="1650025"/>
                </a:moveTo>
                <a:lnTo>
                  <a:pt x="3496094" y="1650025"/>
                </a:lnTo>
                <a:lnTo>
                  <a:pt x="3496094" y="1669493"/>
                </a:lnTo>
                <a:lnTo>
                  <a:pt x="3476625" y="1669493"/>
                </a:lnTo>
                <a:close/>
                <a:moveTo>
                  <a:pt x="3367664" y="1650025"/>
                </a:moveTo>
                <a:lnTo>
                  <a:pt x="3387133" y="1650025"/>
                </a:lnTo>
                <a:lnTo>
                  <a:pt x="3387133" y="1669493"/>
                </a:lnTo>
                <a:lnTo>
                  <a:pt x="3367664" y="1669493"/>
                </a:lnTo>
                <a:close/>
                <a:moveTo>
                  <a:pt x="3240593" y="1650025"/>
                </a:moveTo>
                <a:lnTo>
                  <a:pt x="3260169" y="1650025"/>
                </a:lnTo>
                <a:lnTo>
                  <a:pt x="3260169" y="1669493"/>
                </a:lnTo>
                <a:lnTo>
                  <a:pt x="3240593" y="1669493"/>
                </a:lnTo>
                <a:close/>
                <a:moveTo>
                  <a:pt x="3143250" y="1650025"/>
                </a:moveTo>
                <a:lnTo>
                  <a:pt x="3162719" y="1650025"/>
                </a:lnTo>
                <a:lnTo>
                  <a:pt x="3162719" y="1669493"/>
                </a:lnTo>
                <a:lnTo>
                  <a:pt x="3143250" y="1669493"/>
                </a:lnTo>
                <a:close/>
                <a:moveTo>
                  <a:pt x="3031043" y="1650025"/>
                </a:moveTo>
                <a:lnTo>
                  <a:pt x="3050619" y="1650025"/>
                </a:lnTo>
                <a:lnTo>
                  <a:pt x="3050619" y="1669493"/>
                </a:lnTo>
                <a:lnTo>
                  <a:pt x="3031043" y="1669493"/>
                </a:lnTo>
                <a:close/>
                <a:moveTo>
                  <a:pt x="2933700" y="1650025"/>
                </a:moveTo>
                <a:lnTo>
                  <a:pt x="2953169" y="1650025"/>
                </a:lnTo>
                <a:lnTo>
                  <a:pt x="2953169" y="1669493"/>
                </a:lnTo>
                <a:lnTo>
                  <a:pt x="2933700" y="1669493"/>
                </a:lnTo>
                <a:close/>
                <a:moveTo>
                  <a:pt x="2831018" y="1650025"/>
                </a:moveTo>
                <a:lnTo>
                  <a:pt x="2850594" y="1650025"/>
                </a:lnTo>
                <a:lnTo>
                  <a:pt x="2850594" y="1669493"/>
                </a:lnTo>
                <a:lnTo>
                  <a:pt x="2831018" y="1669493"/>
                </a:lnTo>
                <a:close/>
                <a:moveTo>
                  <a:pt x="2733675" y="1650025"/>
                </a:moveTo>
                <a:lnTo>
                  <a:pt x="2753144" y="1650025"/>
                </a:lnTo>
                <a:lnTo>
                  <a:pt x="2753144" y="1669493"/>
                </a:lnTo>
                <a:lnTo>
                  <a:pt x="2733675" y="1669493"/>
                </a:lnTo>
                <a:close/>
                <a:moveTo>
                  <a:pt x="2624714" y="1650025"/>
                </a:moveTo>
                <a:lnTo>
                  <a:pt x="2644183" y="1650025"/>
                </a:lnTo>
                <a:lnTo>
                  <a:pt x="2644183" y="1669493"/>
                </a:lnTo>
                <a:lnTo>
                  <a:pt x="2624714" y="1669493"/>
                </a:lnTo>
                <a:close/>
                <a:moveTo>
                  <a:pt x="2491365" y="1650025"/>
                </a:moveTo>
                <a:lnTo>
                  <a:pt x="2510833" y="1650025"/>
                </a:lnTo>
                <a:lnTo>
                  <a:pt x="2510833" y="1669493"/>
                </a:lnTo>
                <a:lnTo>
                  <a:pt x="2491365" y="1669493"/>
                </a:lnTo>
                <a:close/>
                <a:moveTo>
                  <a:pt x="2354768" y="1650025"/>
                </a:moveTo>
                <a:lnTo>
                  <a:pt x="2374344" y="1650025"/>
                </a:lnTo>
                <a:lnTo>
                  <a:pt x="2374344" y="1669493"/>
                </a:lnTo>
                <a:lnTo>
                  <a:pt x="2354768" y="1669493"/>
                </a:lnTo>
                <a:close/>
                <a:moveTo>
                  <a:pt x="2257425" y="1650025"/>
                </a:moveTo>
                <a:lnTo>
                  <a:pt x="2276894" y="1650025"/>
                </a:lnTo>
                <a:lnTo>
                  <a:pt x="2276894" y="1669493"/>
                </a:lnTo>
                <a:lnTo>
                  <a:pt x="2257425" y="1669493"/>
                </a:lnTo>
                <a:close/>
                <a:moveTo>
                  <a:pt x="2154743" y="1650025"/>
                </a:moveTo>
                <a:lnTo>
                  <a:pt x="2174319" y="1650025"/>
                </a:lnTo>
                <a:lnTo>
                  <a:pt x="2174319" y="1669493"/>
                </a:lnTo>
                <a:lnTo>
                  <a:pt x="2154743" y="1669493"/>
                </a:lnTo>
                <a:close/>
                <a:moveTo>
                  <a:pt x="2057400" y="1650025"/>
                </a:moveTo>
                <a:lnTo>
                  <a:pt x="2076868" y="1650025"/>
                </a:lnTo>
                <a:lnTo>
                  <a:pt x="2076868" y="1669493"/>
                </a:lnTo>
                <a:lnTo>
                  <a:pt x="2057400" y="1669493"/>
                </a:lnTo>
                <a:close/>
                <a:moveTo>
                  <a:pt x="1948440" y="1650025"/>
                </a:moveTo>
                <a:lnTo>
                  <a:pt x="1967908" y="1650025"/>
                </a:lnTo>
                <a:lnTo>
                  <a:pt x="1967908" y="1669493"/>
                </a:lnTo>
                <a:lnTo>
                  <a:pt x="1948440" y="1669493"/>
                </a:lnTo>
                <a:close/>
                <a:moveTo>
                  <a:pt x="1821368" y="1650025"/>
                </a:moveTo>
                <a:lnTo>
                  <a:pt x="1840944" y="1650025"/>
                </a:lnTo>
                <a:lnTo>
                  <a:pt x="1840944" y="1669493"/>
                </a:lnTo>
                <a:lnTo>
                  <a:pt x="1821368" y="1669493"/>
                </a:lnTo>
                <a:close/>
                <a:moveTo>
                  <a:pt x="1724025" y="1650025"/>
                </a:moveTo>
                <a:lnTo>
                  <a:pt x="1743494" y="1650025"/>
                </a:lnTo>
                <a:lnTo>
                  <a:pt x="1743494" y="1669493"/>
                </a:lnTo>
                <a:lnTo>
                  <a:pt x="1724025" y="1669493"/>
                </a:lnTo>
                <a:close/>
                <a:moveTo>
                  <a:pt x="1611818" y="1650025"/>
                </a:moveTo>
                <a:lnTo>
                  <a:pt x="1631394" y="1650025"/>
                </a:lnTo>
                <a:lnTo>
                  <a:pt x="1631394" y="1669493"/>
                </a:lnTo>
                <a:lnTo>
                  <a:pt x="1611818" y="1669493"/>
                </a:lnTo>
                <a:close/>
                <a:moveTo>
                  <a:pt x="1514475" y="1650025"/>
                </a:moveTo>
                <a:lnTo>
                  <a:pt x="1533944" y="1650025"/>
                </a:lnTo>
                <a:lnTo>
                  <a:pt x="1533944" y="1669493"/>
                </a:lnTo>
                <a:lnTo>
                  <a:pt x="1514475" y="1669493"/>
                </a:lnTo>
                <a:close/>
                <a:moveTo>
                  <a:pt x="1411793" y="1650025"/>
                </a:moveTo>
                <a:lnTo>
                  <a:pt x="1431369" y="1650025"/>
                </a:lnTo>
                <a:lnTo>
                  <a:pt x="1431369" y="1669493"/>
                </a:lnTo>
                <a:lnTo>
                  <a:pt x="1411793" y="1669493"/>
                </a:lnTo>
                <a:close/>
                <a:moveTo>
                  <a:pt x="1314450" y="1650025"/>
                </a:moveTo>
                <a:lnTo>
                  <a:pt x="1333919" y="1650025"/>
                </a:lnTo>
                <a:lnTo>
                  <a:pt x="1333919" y="1669493"/>
                </a:lnTo>
                <a:lnTo>
                  <a:pt x="1314450" y="1669493"/>
                </a:lnTo>
                <a:close/>
                <a:moveTo>
                  <a:pt x="1205489" y="1650025"/>
                </a:moveTo>
                <a:lnTo>
                  <a:pt x="1224958" y="1650025"/>
                </a:lnTo>
                <a:lnTo>
                  <a:pt x="1224958" y="1669493"/>
                </a:lnTo>
                <a:lnTo>
                  <a:pt x="1205489" y="1669493"/>
                </a:lnTo>
                <a:close/>
                <a:moveTo>
                  <a:pt x="1072140" y="1650025"/>
                </a:moveTo>
                <a:lnTo>
                  <a:pt x="1091608" y="1650025"/>
                </a:lnTo>
                <a:lnTo>
                  <a:pt x="1091608" y="1669493"/>
                </a:lnTo>
                <a:lnTo>
                  <a:pt x="1072140" y="1669493"/>
                </a:lnTo>
                <a:close/>
                <a:moveTo>
                  <a:pt x="935543" y="1650025"/>
                </a:moveTo>
                <a:lnTo>
                  <a:pt x="955119" y="1650025"/>
                </a:lnTo>
                <a:lnTo>
                  <a:pt x="955119" y="1669493"/>
                </a:lnTo>
                <a:lnTo>
                  <a:pt x="935543" y="1669493"/>
                </a:lnTo>
                <a:close/>
                <a:moveTo>
                  <a:pt x="838200" y="1650025"/>
                </a:moveTo>
                <a:lnTo>
                  <a:pt x="857669" y="1650025"/>
                </a:lnTo>
                <a:lnTo>
                  <a:pt x="857669" y="1669493"/>
                </a:lnTo>
                <a:lnTo>
                  <a:pt x="838200" y="1669493"/>
                </a:lnTo>
                <a:close/>
                <a:moveTo>
                  <a:pt x="735518" y="1650025"/>
                </a:moveTo>
                <a:lnTo>
                  <a:pt x="755094" y="1650025"/>
                </a:lnTo>
                <a:lnTo>
                  <a:pt x="755094" y="1669493"/>
                </a:lnTo>
                <a:lnTo>
                  <a:pt x="735518" y="1669493"/>
                </a:lnTo>
                <a:close/>
                <a:moveTo>
                  <a:pt x="638175" y="1650025"/>
                </a:moveTo>
                <a:lnTo>
                  <a:pt x="657644" y="1650025"/>
                </a:lnTo>
                <a:lnTo>
                  <a:pt x="657644" y="1669493"/>
                </a:lnTo>
                <a:lnTo>
                  <a:pt x="638175" y="1669493"/>
                </a:lnTo>
                <a:close/>
                <a:moveTo>
                  <a:pt x="529214" y="1650025"/>
                </a:moveTo>
                <a:lnTo>
                  <a:pt x="548683" y="1650025"/>
                </a:lnTo>
                <a:lnTo>
                  <a:pt x="548683" y="1669493"/>
                </a:lnTo>
                <a:lnTo>
                  <a:pt x="529214" y="1669493"/>
                </a:lnTo>
                <a:close/>
                <a:moveTo>
                  <a:pt x="402143" y="1650025"/>
                </a:moveTo>
                <a:lnTo>
                  <a:pt x="421719" y="1650025"/>
                </a:lnTo>
                <a:lnTo>
                  <a:pt x="421719" y="1669493"/>
                </a:lnTo>
                <a:lnTo>
                  <a:pt x="402143" y="1669493"/>
                </a:lnTo>
                <a:close/>
                <a:moveTo>
                  <a:pt x="304800" y="1650025"/>
                </a:moveTo>
                <a:lnTo>
                  <a:pt x="324269" y="1650025"/>
                </a:lnTo>
                <a:lnTo>
                  <a:pt x="324269" y="1669493"/>
                </a:lnTo>
                <a:lnTo>
                  <a:pt x="304800" y="1669493"/>
                </a:lnTo>
                <a:close/>
                <a:moveTo>
                  <a:pt x="195839" y="1650025"/>
                </a:moveTo>
                <a:lnTo>
                  <a:pt x="215308" y="1650025"/>
                </a:lnTo>
                <a:lnTo>
                  <a:pt x="215308" y="1669493"/>
                </a:lnTo>
                <a:lnTo>
                  <a:pt x="195839" y="1669493"/>
                </a:lnTo>
                <a:close/>
                <a:moveTo>
                  <a:pt x="62489" y="1650025"/>
                </a:moveTo>
                <a:lnTo>
                  <a:pt x="81958" y="1650025"/>
                </a:lnTo>
                <a:lnTo>
                  <a:pt x="81958" y="1669493"/>
                </a:lnTo>
                <a:lnTo>
                  <a:pt x="62489" y="1669493"/>
                </a:lnTo>
                <a:close/>
                <a:moveTo>
                  <a:pt x="5669468" y="1625636"/>
                </a:moveTo>
                <a:lnTo>
                  <a:pt x="5689044" y="1625636"/>
                </a:lnTo>
                <a:lnTo>
                  <a:pt x="5689044" y="1645104"/>
                </a:lnTo>
                <a:lnTo>
                  <a:pt x="5669468" y="1645104"/>
                </a:lnTo>
                <a:close/>
                <a:moveTo>
                  <a:pt x="5572125" y="1625636"/>
                </a:moveTo>
                <a:lnTo>
                  <a:pt x="5591594" y="1625636"/>
                </a:lnTo>
                <a:lnTo>
                  <a:pt x="5591594" y="1645104"/>
                </a:lnTo>
                <a:lnTo>
                  <a:pt x="5572125" y="1645104"/>
                </a:lnTo>
                <a:close/>
                <a:moveTo>
                  <a:pt x="5459918" y="1625636"/>
                </a:moveTo>
                <a:lnTo>
                  <a:pt x="5479494" y="1625636"/>
                </a:lnTo>
                <a:lnTo>
                  <a:pt x="5479494" y="1645104"/>
                </a:lnTo>
                <a:lnTo>
                  <a:pt x="5459918" y="1645104"/>
                </a:lnTo>
                <a:close/>
                <a:moveTo>
                  <a:pt x="5362575" y="1625636"/>
                </a:moveTo>
                <a:lnTo>
                  <a:pt x="5382044" y="1625636"/>
                </a:lnTo>
                <a:lnTo>
                  <a:pt x="5382044" y="1645104"/>
                </a:lnTo>
                <a:lnTo>
                  <a:pt x="5362575" y="1645104"/>
                </a:lnTo>
                <a:close/>
                <a:moveTo>
                  <a:pt x="5259893" y="1625636"/>
                </a:moveTo>
                <a:lnTo>
                  <a:pt x="5279469" y="1625636"/>
                </a:lnTo>
                <a:lnTo>
                  <a:pt x="5279469" y="1645104"/>
                </a:lnTo>
                <a:lnTo>
                  <a:pt x="5259893" y="1645104"/>
                </a:lnTo>
                <a:close/>
                <a:moveTo>
                  <a:pt x="5162550" y="1625636"/>
                </a:moveTo>
                <a:lnTo>
                  <a:pt x="5182019" y="1625636"/>
                </a:lnTo>
                <a:lnTo>
                  <a:pt x="5182019" y="1645104"/>
                </a:lnTo>
                <a:lnTo>
                  <a:pt x="5162550" y="1645104"/>
                </a:lnTo>
                <a:close/>
                <a:moveTo>
                  <a:pt x="5050343" y="1625636"/>
                </a:moveTo>
                <a:lnTo>
                  <a:pt x="5069919" y="1625636"/>
                </a:lnTo>
                <a:lnTo>
                  <a:pt x="5069919" y="1645104"/>
                </a:lnTo>
                <a:lnTo>
                  <a:pt x="5050343" y="1645104"/>
                </a:lnTo>
                <a:close/>
                <a:moveTo>
                  <a:pt x="4953000" y="1625636"/>
                </a:moveTo>
                <a:lnTo>
                  <a:pt x="4972469" y="1625636"/>
                </a:lnTo>
                <a:lnTo>
                  <a:pt x="4972469" y="1645104"/>
                </a:lnTo>
                <a:lnTo>
                  <a:pt x="4953000" y="1645104"/>
                </a:lnTo>
                <a:close/>
                <a:moveTo>
                  <a:pt x="4844039" y="1625636"/>
                </a:moveTo>
                <a:lnTo>
                  <a:pt x="4863507" y="1625636"/>
                </a:lnTo>
                <a:lnTo>
                  <a:pt x="4863507" y="1645104"/>
                </a:lnTo>
                <a:lnTo>
                  <a:pt x="4844039" y="1645104"/>
                </a:lnTo>
                <a:close/>
                <a:moveTo>
                  <a:pt x="4716968" y="1625636"/>
                </a:moveTo>
                <a:lnTo>
                  <a:pt x="4736544" y="1625636"/>
                </a:lnTo>
                <a:lnTo>
                  <a:pt x="4736544" y="1645104"/>
                </a:lnTo>
                <a:lnTo>
                  <a:pt x="4716968" y="1645104"/>
                </a:lnTo>
                <a:close/>
                <a:moveTo>
                  <a:pt x="4619625" y="1625636"/>
                </a:moveTo>
                <a:lnTo>
                  <a:pt x="4639094" y="1625636"/>
                </a:lnTo>
                <a:lnTo>
                  <a:pt x="4639094" y="1645104"/>
                </a:lnTo>
                <a:lnTo>
                  <a:pt x="4619625" y="1645104"/>
                </a:lnTo>
                <a:close/>
                <a:moveTo>
                  <a:pt x="4507418" y="1625636"/>
                </a:moveTo>
                <a:lnTo>
                  <a:pt x="4526994" y="1625636"/>
                </a:lnTo>
                <a:lnTo>
                  <a:pt x="4526994" y="1645104"/>
                </a:lnTo>
                <a:lnTo>
                  <a:pt x="4507418" y="1645104"/>
                </a:lnTo>
                <a:close/>
                <a:moveTo>
                  <a:pt x="4410075" y="1625636"/>
                </a:moveTo>
                <a:lnTo>
                  <a:pt x="4429544" y="1625636"/>
                </a:lnTo>
                <a:lnTo>
                  <a:pt x="4429544" y="1645104"/>
                </a:lnTo>
                <a:lnTo>
                  <a:pt x="4410075" y="1645104"/>
                </a:lnTo>
                <a:close/>
                <a:moveTo>
                  <a:pt x="4301114" y="1625636"/>
                </a:moveTo>
                <a:lnTo>
                  <a:pt x="4320583" y="1625636"/>
                </a:lnTo>
                <a:lnTo>
                  <a:pt x="4320583" y="1645104"/>
                </a:lnTo>
                <a:lnTo>
                  <a:pt x="4301114" y="1645104"/>
                </a:lnTo>
                <a:close/>
                <a:moveTo>
                  <a:pt x="4177289" y="1625636"/>
                </a:moveTo>
                <a:lnTo>
                  <a:pt x="4196758" y="1625636"/>
                </a:lnTo>
                <a:lnTo>
                  <a:pt x="4196758" y="1645104"/>
                </a:lnTo>
                <a:lnTo>
                  <a:pt x="4177289" y="1645104"/>
                </a:lnTo>
                <a:close/>
                <a:moveTo>
                  <a:pt x="4043940" y="1625636"/>
                </a:moveTo>
                <a:lnTo>
                  <a:pt x="4063408" y="1625636"/>
                </a:lnTo>
                <a:lnTo>
                  <a:pt x="4063408" y="1645104"/>
                </a:lnTo>
                <a:lnTo>
                  <a:pt x="4043940" y="1645104"/>
                </a:lnTo>
                <a:close/>
                <a:moveTo>
                  <a:pt x="3910589" y="1625636"/>
                </a:moveTo>
                <a:lnTo>
                  <a:pt x="3930058" y="1625636"/>
                </a:lnTo>
                <a:lnTo>
                  <a:pt x="3930058" y="1645104"/>
                </a:lnTo>
                <a:lnTo>
                  <a:pt x="3910589" y="1645104"/>
                </a:lnTo>
                <a:close/>
                <a:moveTo>
                  <a:pt x="3773993" y="1625636"/>
                </a:moveTo>
                <a:lnTo>
                  <a:pt x="3793569" y="1625636"/>
                </a:lnTo>
                <a:lnTo>
                  <a:pt x="3793569" y="1645104"/>
                </a:lnTo>
                <a:lnTo>
                  <a:pt x="3773993" y="1645104"/>
                </a:lnTo>
                <a:close/>
                <a:moveTo>
                  <a:pt x="3676650" y="1625636"/>
                </a:moveTo>
                <a:lnTo>
                  <a:pt x="3696119" y="1625636"/>
                </a:lnTo>
                <a:lnTo>
                  <a:pt x="3696119" y="1645104"/>
                </a:lnTo>
                <a:lnTo>
                  <a:pt x="3676650" y="1645104"/>
                </a:lnTo>
                <a:close/>
                <a:moveTo>
                  <a:pt x="3573968" y="1625636"/>
                </a:moveTo>
                <a:lnTo>
                  <a:pt x="3593544" y="1625636"/>
                </a:lnTo>
                <a:lnTo>
                  <a:pt x="3593544" y="1645104"/>
                </a:lnTo>
                <a:lnTo>
                  <a:pt x="3573968" y="1645104"/>
                </a:lnTo>
                <a:close/>
                <a:moveTo>
                  <a:pt x="3476625" y="1625636"/>
                </a:moveTo>
                <a:lnTo>
                  <a:pt x="3496094" y="1625636"/>
                </a:lnTo>
                <a:lnTo>
                  <a:pt x="3496094" y="1645104"/>
                </a:lnTo>
                <a:lnTo>
                  <a:pt x="3476625" y="1645104"/>
                </a:lnTo>
                <a:close/>
                <a:moveTo>
                  <a:pt x="3367664" y="1625636"/>
                </a:moveTo>
                <a:lnTo>
                  <a:pt x="3387133" y="1625636"/>
                </a:lnTo>
                <a:lnTo>
                  <a:pt x="3387133" y="1645104"/>
                </a:lnTo>
                <a:lnTo>
                  <a:pt x="3367664" y="1645104"/>
                </a:lnTo>
                <a:close/>
                <a:moveTo>
                  <a:pt x="3240593" y="1625636"/>
                </a:moveTo>
                <a:lnTo>
                  <a:pt x="3260169" y="1625636"/>
                </a:lnTo>
                <a:lnTo>
                  <a:pt x="3260169" y="1645104"/>
                </a:lnTo>
                <a:lnTo>
                  <a:pt x="3240593" y="1645104"/>
                </a:lnTo>
                <a:close/>
                <a:moveTo>
                  <a:pt x="3143250" y="1625636"/>
                </a:moveTo>
                <a:lnTo>
                  <a:pt x="3162719" y="1625636"/>
                </a:lnTo>
                <a:lnTo>
                  <a:pt x="3162719" y="1645104"/>
                </a:lnTo>
                <a:lnTo>
                  <a:pt x="3143250" y="1645104"/>
                </a:lnTo>
                <a:close/>
                <a:moveTo>
                  <a:pt x="3031043" y="1625636"/>
                </a:moveTo>
                <a:lnTo>
                  <a:pt x="3050619" y="1625636"/>
                </a:lnTo>
                <a:lnTo>
                  <a:pt x="3050619" y="1645104"/>
                </a:lnTo>
                <a:lnTo>
                  <a:pt x="3031043" y="1645104"/>
                </a:lnTo>
                <a:close/>
                <a:moveTo>
                  <a:pt x="2933700" y="1625636"/>
                </a:moveTo>
                <a:lnTo>
                  <a:pt x="2953169" y="1625636"/>
                </a:lnTo>
                <a:lnTo>
                  <a:pt x="2953169" y="1645104"/>
                </a:lnTo>
                <a:lnTo>
                  <a:pt x="2933700" y="1645104"/>
                </a:lnTo>
                <a:close/>
                <a:moveTo>
                  <a:pt x="2831018" y="1625636"/>
                </a:moveTo>
                <a:lnTo>
                  <a:pt x="2850594" y="1625636"/>
                </a:lnTo>
                <a:lnTo>
                  <a:pt x="2850594" y="1645104"/>
                </a:lnTo>
                <a:lnTo>
                  <a:pt x="2831018" y="1645104"/>
                </a:lnTo>
                <a:close/>
                <a:moveTo>
                  <a:pt x="2733675" y="1625636"/>
                </a:moveTo>
                <a:lnTo>
                  <a:pt x="2753144" y="1625636"/>
                </a:lnTo>
                <a:lnTo>
                  <a:pt x="2753144" y="1645104"/>
                </a:lnTo>
                <a:lnTo>
                  <a:pt x="2733675" y="1645104"/>
                </a:lnTo>
                <a:close/>
                <a:moveTo>
                  <a:pt x="2624714" y="1625636"/>
                </a:moveTo>
                <a:lnTo>
                  <a:pt x="2644183" y="1625636"/>
                </a:lnTo>
                <a:lnTo>
                  <a:pt x="2644183" y="1645104"/>
                </a:lnTo>
                <a:lnTo>
                  <a:pt x="2624714" y="1645104"/>
                </a:lnTo>
                <a:close/>
                <a:moveTo>
                  <a:pt x="2491365" y="1625636"/>
                </a:moveTo>
                <a:lnTo>
                  <a:pt x="2510833" y="1625636"/>
                </a:lnTo>
                <a:lnTo>
                  <a:pt x="2510833" y="1645104"/>
                </a:lnTo>
                <a:lnTo>
                  <a:pt x="2491365" y="1645104"/>
                </a:lnTo>
                <a:close/>
                <a:moveTo>
                  <a:pt x="2354768" y="1625636"/>
                </a:moveTo>
                <a:lnTo>
                  <a:pt x="2374344" y="1625636"/>
                </a:lnTo>
                <a:lnTo>
                  <a:pt x="2374344" y="1645104"/>
                </a:lnTo>
                <a:lnTo>
                  <a:pt x="2354768" y="1645104"/>
                </a:lnTo>
                <a:close/>
                <a:moveTo>
                  <a:pt x="2257425" y="1625636"/>
                </a:moveTo>
                <a:lnTo>
                  <a:pt x="2276894" y="1625636"/>
                </a:lnTo>
                <a:lnTo>
                  <a:pt x="2276894" y="1645104"/>
                </a:lnTo>
                <a:lnTo>
                  <a:pt x="2257425" y="1645104"/>
                </a:lnTo>
                <a:close/>
                <a:moveTo>
                  <a:pt x="2154743" y="1625636"/>
                </a:moveTo>
                <a:lnTo>
                  <a:pt x="2174319" y="1625636"/>
                </a:lnTo>
                <a:lnTo>
                  <a:pt x="2174319" y="1645104"/>
                </a:lnTo>
                <a:lnTo>
                  <a:pt x="2154743" y="1645104"/>
                </a:lnTo>
                <a:close/>
                <a:moveTo>
                  <a:pt x="2057400" y="1625636"/>
                </a:moveTo>
                <a:lnTo>
                  <a:pt x="2076868" y="1625636"/>
                </a:lnTo>
                <a:lnTo>
                  <a:pt x="2076868" y="1645104"/>
                </a:lnTo>
                <a:lnTo>
                  <a:pt x="2057400" y="1645104"/>
                </a:lnTo>
                <a:close/>
                <a:moveTo>
                  <a:pt x="1948440" y="1625636"/>
                </a:moveTo>
                <a:lnTo>
                  <a:pt x="1967908" y="1625636"/>
                </a:lnTo>
                <a:lnTo>
                  <a:pt x="1967908" y="1645104"/>
                </a:lnTo>
                <a:lnTo>
                  <a:pt x="1948440" y="1645104"/>
                </a:lnTo>
                <a:close/>
                <a:moveTo>
                  <a:pt x="1821368" y="1625636"/>
                </a:moveTo>
                <a:lnTo>
                  <a:pt x="1840944" y="1625636"/>
                </a:lnTo>
                <a:lnTo>
                  <a:pt x="1840944" y="1645104"/>
                </a:lnTo>
                <a:lnTo>
                  <a:pt x="1821368" y="1645104"/>
                </a:lnTo>
                <a:close/>
                <a:moveTo>
                  <a:pt x="1724025" y="1625636"/>
                </a:moveTo>
                <a:lnTo>
                  <a:pt x="1743494" y="1625636"/>
                </a:lnTo>
                <a:lnTo>
                  <a:pt x="1743494" y="1645104"/>
                </a:lnTo>
                <a:lnTo>
                  <a:pt x="1724025" y="1645104"/>
                </a:lnTo>
                <a:close/>
                <a:moveTo>
                  <a:pt x="1611818" y="1625636"/>
                </a:moveTo>
                <a:lnTo>
                  <a:pt x="1631394" y="1625636"/>
                </a:lnTo>
                <a:lnTo>
                  <a:pt x="1631394" y="1645104"/>
                </a:lnTo>
                <a:lnTo>
                  <a:pt x="1611818" y="1645104"/>
                </a:lnTo>
                <a:close/>
                <a:moveTo>
                  <a:pt x="1514475" y="1625636"/>
                </a:moveTo>
                <a:lnTo>
                  <a:pt x="1533944" y="1625636"/>
                </a:lnTo>
                <a:lnTo>
                  <a:pt x="1533944" y="1645104"/>
                </a:lnTo>
                <a:lnTo>
                  <a:pt x="1514475" y="1645104"/>
                </a:lnTo>
                <a:close/>
                <a:moveTo>
                  <a:pt x="1411793" y="1625636"/>
                </a:moveTo>
                <a:lnTo>
                  <a:pt x="1431369" y="1625636"/>
                </a:lnTo>
                <a:lnTo>
                  <a:pt x="1431369" y="1645104"/>
                </a:lnTo>
                <a:lnTo>
                  <a:pt x="1411793" y="1645104"/>
                </a:lnTo>
                <a:close/>
                <a:moveTo>
                  <a:pt x="1314450" y="1625636"/>
                </a:moveTo>
                <a:lnTo>
                  <a:pt x="1333919" y="1625636"/>
                </a:lnTo>
                <a:lnTo>
                  <a:pt x="1333919" y="1645104"/>
                </a:lnTo>
                <a:lnTo>
                  <a:pt x="1314450" y="1645104"/>
                </a:lnTo>
                <a:close/>
                <a:moveTo>
                  <a:pt x="1205489" y="1625636"/>
                </a:moveTo>
                <a:lnTo>
                  <a:pt x="1224958" y="1625636"/>
                </a:lnTo>
                <a:lnTo>
                  <a:pt x="1224958" y="1645104"/>
                </a:lnTo>
                <a:lnTo>
                  <a:pt x="1205489" y="1645104"/>
                </a:lnTo>
                <a:close/>
                <a:moveTo>
                  <a:pt x="1072140" y="1625636"/>
                </a:moveTo>
                <a:lnTo>
                  <a:pt x="1091608" y="1625636"/>
                </a:lnTo>
                <a:lnTo>
                  <a:pt x="1091608" y="1645104"/>
                </a:lnTo>
                <a:lnTo>
                  <a:pt x="1072140" y="1645104"/>
                </a:lnTo>
                <a:close/>
                <a:moveTo>
                  <a:pt x="935543" y="1625636"/>
                </a:moveTo>
                <a:lnTo>
                  <a:pt x="955119" y="1625636"/>
                </a:lnTo>
                <a:lnTo>
                  <a:pt x="955119" y="1645104"/>
                </a:lnTo>
                <a:lnTo>
                  <a:pt x="935543" y="1645104"/>
                </a:lnTo>
                <a:close/>
                <a:moveTo>
                  <a:pt x="838200" y="1625636"/>
                </a:moveTo>
                <a:lnTo>
                  <a:pt x="857669" y="1625636"/>
                </a:lnTo>
                <a:lnTo>
                  <a:pt x="857669" y="1645104"/>
                </a:lnTo>
                <a:lnTo>
                  <a:pt x="838200" y="1645104"/>
                </a:lnTo>
                <a:close/>
                <a:moveTo>
                  <a:pt x="735518" y="1625636"/>
                </a:moveTo>
                <a:lnTo>
                  <a:pt x="755094" y="1625636"/>
                </a:lnTo>
                <a:lnTo>
                  <a:pt x="755094" y="1645104"/>
                </a:lnTo>
                <a:lnTo>
                  <a:pt x="735518" y="1645104"/>
                </a:lnTo>
                <a:close/>
                <a:moveTo>
                  <a:pt x="638175" y="1625636"/>
                </a:moveTo>
                <a:lnTo>
                  <a:pt x="657644" y="1625636"/>
                </a:lnTo>
                <a:lnTo>
                  <a:pt x="657644" y="1645104"/>
                </a:lnTo>
                <a:lnTo>
                  <a:pt x="638175" y="1645104"/>
                </a:lnTo>
                <a:close/>
                <a:moveTo>
                  <a:pt x="529214" y="1625636"/>
                </a:moveTo>
                <a:lnTo>
                  <a:pt x="548683" y="1625636"/>
                </a:lnTo>
                <a:lnTo>
                  <a:pt x="548683" y="1645104"/>
                </a:lnTo>
                <a:lnTo>
                  <a:pt x="529214" y="1645104"/>
                </a:lnTo>
                <a:close/>
                <a:moveTo>
                  <a:pt x="402143" y="1625636"/>
                </a:moveTo>
                <a:lnTo>
                  <a:pt x="421719" y="1625636"/>
                </a:lnTo>
                <a:lnTo>
                  <a:pt x="421719" y="1645104"/>
                </a:lnTo>
                <a:lnTo>
                  <a:pt x="402143" y="1645104"/>
                </a:lnTo>
                <a:close/>
                <a:moveTo>
                  <a:pt x="304800" y="1625636"/>
                </a:moveTo>
                <a:lnTo>
                  <a:pt x="324269" y="1625636"/>
                </a:lnTo>
                <a:lnTo>
                  <a:pt x="324269" y="1645104"/>
                </a:lnTo>
                <a:lnTo>
                  <a:pt x="304800" y="1645104"/>
                </a:lnTo>
                <a:close/>
                <a:moveTo>
                  <a:pt x="195839" y="1625636"/>
                </a:moveTo>
                <a:lnTo>
                  <a:pt x="215308" y="1625636"/>
                </a:lnTo>
                <a:lnTo>
                  <a:pt x="215308" y="1645104"/>
                </a:lnTo>
                <a:lnTo>
                  <a:pt x="195839" y="1645104"/>
                </a:lnTo>
                <a:close/>
                <a:moveTo>
                  <a:pt x="62489" y="1625636"/>
                </a:moveTo>
                <a:lnTo>
                  <a:pt x="81958" y="1625636"/>
                </a:lnTo>
                <a:lnTo>
                  <a:pt x="81958" y="1645104"/>
                </a:lnTo>
                <a:lnTo>
                  <a:pt x="62489" y="1645104"/>
                </a:lnTo>
                <a:close/>
                <a:moveTo>
                  <a:pt x="5669468" y="1601246"/>
                </a:moveTo>
                <a:lnTo>
                  <a:pt x="5689044" y="1601246"/>
                </a:lnTo>
                <a:lnTo>
                  <a:pt x="5689044" y="1620822"/>
                </a:lnTo>
                <a:lnTo>
                  <a:pt x="5669468" y="1620822"/>
                </a:lnTo>
                <a:close/>
                <a:moveTo>
                  <a:pt x="5572125" y="1601246"/>
                </a:moveTo>
                <a:lnTo>
                  <a:pt x="5591594" y="1601246"/>
                </a:lnTo>
                <a:lnTo>
                  <a:pt x="5591594" y="1620822"/>
                </a:lnTo>
                <a:lnTo>
                  <a:pt x="5572125" y="1620822"/>
                </a:lnTo>
                <a:close/>
                <a:moveTo>
                  <a:pt x="5459918" y="1601246"/>
                </a:moveTo>
                <a:lnTo>
                  <a:pt x="5479494" y="1601246"/>
                </a:lnTo>
                <a:lnTo>
                  <a:pt x="5479494" y="1620822"/>
                </a:lnTo>
                <a:lnTo>
                  <a:pt x="5459918" y="1620822"/>
                </a:lnTo>
                <a:close/>
                <a:moveTo>
                  <a:pt x="5362575" y="1601246"/>
                </a:moveTo>
                <a:lnTo>
                  <a:pt x="5382044" y="1601246"/>
                </a:lnTo>
                <a:lnTo>
                  <a:pt x="5382044" y="1620822"/>
                </a:lnTo>
                <a:lnTo>
                  <a:pt x="5362575" y="1620822"/>
                </a:lnTo>
                <a:close/>
                <a:moveTo>
                  <a:pt x="5259893" y="1601246"/>
                </a:moveTo>
                <a:lnTo>
                  <a:pt x="5279469" y="1601246"/>
                </a:lnTo>
                <a:lnTo>
                  <a:pt x="5279469" y="1620822"/>
                </a:lnTo>
                <a:lnTo>
                  <a:pt x="5259893" y="1620822"/>
                </a:lnTo>
                <a:close/>
                <a:moveTo>
                  <a:pt x="5162550" y="1601246"/>
                </a:moveTo>
                <a:lnTo>
                  <a:pt x="5182019" y="1601246"/>
                </a:lnTo>
                <a:lnTo>
                  <a:pt x="5182019" y="1620822"/>
                </a:lnTo>
                <a:lnTo>
                  <a:pt x="5162550" y="1620822"/>
                </a:lnTo>
                <a:close/>
                <a:moveTo>
                  <a:pt x="5050343" y="1601246"/>
                </a:moveTo>
                <a:lnTo>
                  <a:pt x="5069919" y="1601246"/>
                </a:lnTo>
                <a:lnTo>
                  <a:pt x="5069919" y="1620822"/>
                </a:lnTo>
                <a:lnTo>
                  <a:pt x="5050343" y="1620822"/>
                </a:lnTo>
                <a:close/>
                <a:moveTo>
                  <a:pt x="4953000" y="1601246"/>
                </a:moveTo>
                <a:lnTo>
                  <a:pt x="4972469" y="1601246"/>
                </a:lnTo>
                <a:lnTo>
                  <a:pt x="4972469" y="1620822"/>
                </a:lnTo>
                <a:lnTo>
                  <a:pt x="4953000" y="1620822"/>
                </a:lnTo>
                <a:close/>
                <a:moveTo>
                  <a:pt x="4844039" y="1601246"/>
                </a:moveTo>
                <a:lnTo>
                  <a:pt x="4863507" y="1601246"/>
                </a:lnTo>
                <a:lnTo>
                  <a:pt x="4863507" y="1620822"/>
                </a:lnTo>
                <a:lnTo>
                  <a:pt x="4844039" y="1620822"/>
                </a:lnTo>
                <a:close/>
                <a:moveTo>
                  <a:pt x="4716968" y="1601246"/>
                </a:moveTo>
                <a:lnTo>
                  <a:pt x="4736544" y="1601246"/>
                </a:lnTo>
                <a:lnTo>
                  <a:pt x="4736544" y="1620822"/>
                </a:lnTo>
                <a:lnTo>
                  <a:pt x="4716968" y="1620822"/>
                </a:lnTo>
                <a:close/>
                <a:moveTo>
                  <a:pt x="4619625" y="1601246"/>
                </a:moveTo>
                <a:lnTo>
                  <a:pt x="4639094" y="1601246"/>
                </a:lnTo>
                <a:lnTo>
                  <a:pt x="4639094" y="1620822"/>
                </a:lnTo>
                <a:lnTo>
                  <a:pt x="4619625" y="1620822"/>
                </a:lnTo>
                <a:close/>
                <a:moveTo>
                  <a:pt x="4507418" y="1601246"/>
                </a:moveTo>
                <a:lnTo>
                  <a:pt x="4526994" y="1601246"/>
                </a:lnTo>
                <a:lnTo>
                  <a:pt x="4526994" y="1620822"/>
                </a:lnTo>
                <a:lnTo>
                  <a:pt x="4507418" y="1620822"/>
                </a:lnTo>
                <a:close/>
                <a:moveTo>
                  <a:pt x="4410075" y="1601246"/>
                </a:moveTo>
                <a:lnTo>
                  <a:pt x="4429544" y="1601246"/>
                </a:lnTo>
                <a:lnTo>
                  <a:pt x="4429544" y="1620822"/>
                </a:lnTo>
                <a:lnTo>
                  <a:pt x="4410075" y="1620822"/>
                </a:lnTo>
                <a:close/>
                <a:moveTo>
                  <a:pt x="4301114" y="1601246"/>
                </a:moveTo>
                <a:lnTo>
                  <a:pt x="4320583" y="1601246"/>
                </a:lnTo>
                <a:lnTo>
                  <a:pt x="4320583" y="1620822"/>
                </a:lnTo>
                <a:lnTo>
                  <a:pt x="4301114" y="1620822"/>
                </a:lnTo>
                <a:close/>
                <a:moveTo>
                  <a:pt x="4177289" y="1601246"/>
                </a:moveTo>
                <a:lnTo>
                  <a:pt x="4196758" y="1601246"/>
                </a:lnTo>
                <a:lnTo>
                  <a:pt x="4196758" y="1620822"/>
                </a:lnTo>
                <a:lnTo>
                  <a:pt x="4177289" y="1620822"/>
                </a:lnTo>
                <a:close/>
                <a:moveTo>
                  <a:pt x="4043940" y="1601246"/>
                </a:moveTo>
                <a:lnTo>
                  <a:pt x="4063408" y="1601246"/>
                </a:lnTo>
                <a:lnTo>
                  <a:pt x="4063408" y="1620822"/>
                </a:lnTo>
                <a:lnTo>
                  <a:pt x="4043940" y="1620822"/>
                </a:lnTo>
                <a:close/>
                <a:moveTo>
                  <a:pt x="3910589" y="1601246"/>
                </a:moveTo>
                <a:lnTo>
                  <a:pt x="3930058" y="1601246"/>
                </a:lnTo>
                <a:lnTo>
                  <a:pt x="3930058" y="1620822"/>
                </a:lnTo>
                <a:lnTo>
                  <a:pt x="3910589" y="1620822"/>
                </a:lnTo>
                <a:close/>
                <a:moveTo>
                  <a:pt x="3773993" y="1601246"/>
                </a:moveTo>
                <a:lnTo>
                  <a:pt x="3793569" y="1601246"/>
                </a:lnTo>
                <a:lnTo>
                  <a:pt x="3793569" y="1620822"/>
                </a:lnTo>
                <a:lnTo>
                  <a:pt x="3773993" y="1620822"/>
                </a:lnTo>
                <a:close/>
                <a:moveTo>
                  <a:pt x="3676650" y="1601246"/>
                </a:moveTo>
                <a:lnTo>
                  <a:pt x="3696119" y="1601246"/>
                </a:lnTo>
                <a:lnTo>
                  <a:pt x="3696119" y="1620822"/>
                </a:lnTo>
                <a:lnTo>
                  <a:pt x="3676650" y="1620822"/>
                </a:lnTo>
                <a:close/>
                <a:moveTo>
                  <a:pt x="3573968" y="1601246"/>
                </a:moveTo>
                <a:lnTo>
                  <a:pt x="3593544" y="1601246"/>
                </a:lnTo>
                <a:lnTo>
                  <a:pt x="3593544" y="1620822"/>
                </a:lnTo>
                <a:lnTo>
                  <a:pt x="3573968" y="1620822"/>
                </a:lnTo>
                <a:close/>
                <a:moveTo>
                  <a:pt x="3476625" y="1601246"/>
                </a:moveTo>
                <a:lnTo>
                  <a:pt x="3496094" y="1601246"/>
                </a:lnTo>
                <a:lnTo>
                  <a:pt x="3496094" y="1620822"/>
                </a:lnTo>
                <a:lnTo>
                  <a:pt x="3476625" y="1620822"/>
                </a:lnTo>
                <a:close/>
                <a:moveTo>
                  <a:pt x="3367664" y="1601246"/>
                </a:moveTo>
                <a:lnTo>
                  <a:pt x="3387133" y="1601246"/>
                </a:lnTo>
                <a:lnTo>
                  <a:pt x="3387133" y="1620822"/>
                </a:lnTo>
                <a:lnTo>
                  <a:pt x="3367664" y="1620822"/>
                </a:lnTo>
                <a:close/>
                <a:moveTo>
                  <a:pt x="3240593" y="1601246"/>
                </a:moveTo>
                <a:lnTo>
                  <a:pt x="3260169" y="1601246"/>
                </a:lnTo>
                <a:lnTo>
                  <a:pt x="3260169" y="1620822"/>
                </a:lnTo>
                <a:lnTo>
                  <a:pt x="3240593" y="1620822"/>
                </a:lnTo>
                <a:close/>
                <a:moveTo>
                  <a:pt x="3143250" y="1601246"/>
                </a:moveTo>
                <a:lnTo>
                  <a:pt x="3162719" y="1601246"/>
                </a:lnTo>
                <a:lnTo>
                  <a:pt x="3162719" y="1620822"/>
                </a:lnTo>
                <a:lnTo>
                  <a:pt x="3143250" y="1620822"/>
                </a:lnTo>
                <a:close/>
                <a:moveTo>
                  <a:pt x="3031043" y="1601246"/>
                </a:moveTo>
                <a:lnTo>
                  <a:pt x="3050619" y="1601246"/>
                </a:lnTo>
                <a:lnTo>
                  <a:pt x="3050619" y="1620822"/>
                </a:lnTo>
                <a:lnTo>
                  <a:pt x="3031043" y="1620822"/>
                </a:lnTo>
                <a:close/>
                <a:moveTo>
                  <a:pt x="2933700" y="1601246"/>
                </a:moveTo>
                <a:lnTo>
                  <a:pt x="2953169" y="1601246"/>
                </a:lnTo>
                <a:lnTo>
                  <a:pt x="2953169" y="1620822"/>
                </a:lnTo>
                <a:lnTo>
                  <a:pt x="2933700" y="1620822"/>
                </a:lnTo>
                <a:close/>
                <a:moveTo>
                  <a:pt x="2831018" y="1601246"/>
                </a:moveTo>
                <a:lnTo>
                  <a:pt x="2850594" y="1601246"/>
                </a:lnTo>
                <a:lnTo>
                  <a:pt x="2850594" y="1620822"/>
                </a:lnTo>
                <a:lnTo>
                  <a:pt x="2831018" y="1620822"/>
                </a:lnTo>
                <a:close/>
                <a:moveTo>
                  <a:pt x="2733675" y="1601246"/>
                </a:moveTo>
                <a:lnTo>
                  <a:pt x="2753144" y="1601246"/>
                </a:lnTo>
                <a:lnTo>
                  <a:pt x="2753144" y="1620822"/>
                </a:lnTo>
                <a:lnTo>
                  <a:pt x="2733675" y="1620822"/>
                </a:lnTo>
                <a:close/>
                <a:moveTo>
                  <a:pt x="2624714" y="1601246"/>
                </a:moveTo>
                <a:lnTo>
                  <a:pt x="2644183" y="1601246"/>
                </a:lnTo>
                <a:lnTo>
                  <a:pt x="2644183" y="1620822"/>
                </a:lnTo>
                <a:lnTo>
                  <a:pt x="2624714" y="1620822"/>
                </a:lnTo>
                <a:close/>
                <a:moveTo>
                  <a:pt x="2491365" y="1601246"/>
                </a:moveTo>
                <a:lnTo>
                  <a:pt x="2510833" y="1601246"/>
                </a:lnTo>
                <a:lnTo>
                  <a:pt x="2510833" y="1620822"/>
                </a:lnTo>
                <a:lnTo>
                  <a:pt x="2491365" y="1620822"/>
                </a:lnTo>
                <a:close/>
                <a:moveTo>
                  <a:pt x="2354768" y="1601246"/>
                </a:moveTo>
                <a:lnTo>
                  <a:pt x="2374344" y="1601246"/>
                </a:lnTo>
                <a:lnTo>
                  <a:pt x="2374344" y="1620822"/>
                </a:lnTo>
                <a:lnTo>
                  <a:pt x="2354768" y="1620822"/>
                </a:lnTo>
                <a:close/>
                <a:moveTo>
                  <a:pt x="2257425" y="1601246"/>
                </a:moveTo>
                <a:lnTo>
                  <a:pt x="2276894" y="1601246"/>
                </a:lnTo>
                <a:lnTo>
                  <a:pt x="2276894" y="1620822"/>
                </a:lnTo>
                <a:lnTo>
                  <a:pt x="2257425" y="1620822"/>
                </a:lnTo>
                <a:close/>
                <a:moveTo>
                  <a:pt x="2154743" y="1601246"/>
                </a:moveTo>
                <a:lnTo>
                  <a:pt x="2174319" y="1601246"/>
                </a:lnTo>
                <a:lnTo>
                  <a:pt x="2174319" y="1620822"/>
                </a:lnTo>
                <a:lnTo>
                  <a:pt x="2154743" y="1620822"/>
                </a:lnTo>
                <a:close/>
                <a:moveTo>
                  <a:pt x="2057400" y="1601246"/>
                </a:moveTo>
                <a:lnTo>
                  <a:pt x="2076868" y="1601246"/>
                </a:lnTo>
                <a:lnTo>
                  <a:pt x="2076868" y="1620822"/>
                </a:lnTo>
                <a:lnTo>
                  <a:pt x="2057400" y="1620822"/>
                </a:lnTo>
                <a:close/>
                <a:moveTo>
                  <a:pt x="1948440" y="1601246"/>
                </a:moveTo>
                <a:lnTo>
                  <a:pt x="1967908" y="1601246"/>
                </a:lnTo>
                <a:lnTo>
                  <a:pt x="1967908" y="1620822"/>
                </a:lnTo>
                <a:lnTo>
                  <a:pt x="1948440" y="1620822"/>
                </a:lnTo>
                <a:close/>
                <a:moveTo>
                  <a:pt x="1821368" y="1601246"/>
                </a:moveTo>
                <a:lnTo>
                  <a:pt x="1840944" y="1601246"/>
                </a:lnTo>
                <a:lnTo>
                  <a:pt x="1840944" y="1620822"/>
                </a:lnTo>
                <a:lnTo>
                  <a:pt x="1821368" y="1620822"/>
                </a:lnTo>
                <a:close/>
                <a:moveTo>
                  <a:pt x="1724025" y="1601246"/>
                </a:moveTo>
                <a:lnTo>
                  <a:pt x="1743494" y="1601246"/>
                </a:lnTo>
                <a:lnTo>
                  <a:pt x="1743494" y="1620822"/>
                </a:lnTo>
                <a:lnTo>
                  <a:pt x="1724025" y="1620822"/>
                </a:lnTo>
                <a:close/>
                <a:moveTo>
                  <a:pt x="1611818" y="1601246"/>
                </a:moveTo>
                <a:lnTo>
                  <a:pt x="1631394" y="1601246"/>
                </a:lnTo>
                <a:lnTo>
                  <a:pt x="1631394" y="1620822"/>
                </a:lnTo>
                <a:lnTo>
                  <a:pt x="1611818" y="1620822"/>
                </a:lnTo>
                <a:close/>
                <a:moveTo>
                  <a:pt x="1514475" y="1601246"/>
                </a:moveTo>
                <a:lnTo>
                  <a:pt x="1533944" y="1601246"/>
                </a:lnTo>
                <a:lnTo>
                  <a:pt x="1533944" y="1620822"/>
                </a:lnTo>
                <a:lnTo>
                  <a:pt x="1514475" y="1620822"/>
                </a:lnTo>
                <a:close/>
                <a:moveTo>
                  <a:pt x="1411793" y="1601246"/>
                </a:moveTo>
                <a:lnTo>
                  <a:pt x="1431369" y="1601246"/>
                </a:lnTo>
                <a:lnTo>
                  <a:pt x="1431369" y="1620822"/>
                </a:lnTo>
                <a:lnTo>
                  <a:pt x="1411793" y="1620822"/>
                </a:lnTo>
                <a:close/>
                <a:moveTo>
                  <a:pt x="1314450" y="1601246"/>
                </a:moveTo>
                <a:lnTo>
                  <a:pt x="1333919" y="1601246"/>
                </a:lnTo>
                <a:lnTo>
                  <a:pt x="1333919" y="1620822"/>
                </a:lnTo>
                <a:lnTo>
                  <a:pt x="1314450" y="1620822"/>
                </a:lnTo>
                <a:close/>
                <a:moveTo>
                  <a:pt x="1205489" y="1601246"/>
                </a:moveTo>
                <a:lnTo>
                  <a:pt x="1224958" y="1601246"/>
                </a:lnTo>
                <a:lnTo>
                  <a:pt x="1224958" y="1620822"/>
                </a:lnTo>
                <a:lnTo>
                  <a:pt x="1205489" y="1620822"/>
                </a:lnTo>
                <a:close/>
                <a:moveTo>
                  <a:pt x="1072140" y="1601246"/>
                </a:moveTo>
                <a:lnTo>
                  <a:pt x="1091608" y="1601246"/>
                </a:lnTo>
                <a:lnTo>
                  <a:pt x="1091608" y="1620822"/>
                </a:lnTo>
                <a:lnTo>
                  <a:pt x="1072140" y="1620822"/>
                </a:lnTo>
                <a:close/>
                <a:moveTo>
                  <a:pt x="935543" y="1601246"/>
                </a:moveTo>
                <a:lnTo>
                  <a:pt x="955119" y="1601246"/>
                </a:lnTo>
                <a:lnTo>
                  <a:pt x="955119" y="1620822"/>
                </a:lnTo>
                <a:lnTo>
                  <a:pt x="935543" y="1620822"/>
                </a:lnTo>
                <a:close/>
                <a:moveTo>
                  <a:pt x="838200" y="1601246"/>
                </a:moveTo>
                <a:lnTo>
                  <a:pt x="857669" y="1601246"/>
                </a:lnTo>
                <a:lnTo>
                  <a:pt x="857669" y="1620822"/>
                </a:lnTo>
                <a:lnTo>
                  <a:pt x="838200" y="1620822"/>
                </a:lnTo>
                <a:close/>
                <a:moveTo>
                  <a:pt x="735518" y="1601246"/>
                </a:moveTo>
                <a:lnTo>
                  <a:pt x="755094" y="1601246"/>
                </a:lnTo>
                <a:lnTo>
                  <a:pt x="755094" y="1620822"/>
                </a:lnTo>
                <a:lnTo>
                  <a:pt x="735518" y="1620822"/>
                </a:lnTo>
                <a:close/>
                <a:moveTo>
                  <a:pt x="638175" y="1601246"/>
                </a:moveTo>
                <a:lnTo>
                  <a:pt x="657644" y="1601246"/>
                </a:lnTo>
                <a:lnTo>
                  <a:pt x="657644" y="1620822"/>
                </a:lnTo>
                <a:lnTo>
                  <a:pt x="638175" y="1620822"/>
                </a:lnTo>
                <a:close/>
                <a:moveTo>
                  <a:pt x="529214" y="1601246"/>
                </a:moveTo>
                <a:lnTo>
                  <a:pt x="548683" y="1601246"/>
                </a:lnTo>
                <a:lnTo>
                  <a:pt x="548683" y="1620822"/>
                </a:lnTo>
                <a:lnTo>
                  <a:pt x="529214" y="1620822"/>
                </a:lnTo>
                <a:close/>
                <a:moveTo>
                  <a:pt x="402143" y="1601246"/>
                </a:moveTo>
                <a:lnTo>
                  <a:pt x="421719" y="1601246"/>
                </a:lnTo>
                <a:lnTo>
                  <a:pt x="421719" y="1620822"/>
                </a:lnTo>
                <a:lnTo>
                  <a:pt x="402143" y="1620822"/>
                </a:lnTo>
                <a:close/>
                <a:moveTo>
                  <a:pt x="304800" y="1601246"/>
                </a:moveTo>
                <a:lnTo>
                  <a:pt x="324269" y="1601246"/>
                </a:lnTo>
                <a:lnTo>
                  <a:pt x="324269" y="1620822"/>
                </a:lnTo>
                <a:lnTo>
                  <a:pt x="304800" y="1620822"/>
                </a:lnTo>
                <a:close/>
                <a:moveTo>
                  <a:pt x="195839" y="1601246"/>
                </a:moveTo>
                <a:lnTo>
                  <a:pt x="215308" y="1601246"/>
                </a:lnTo>
                <a:lnTo>
                  <a:pt x="215308" y="1620822"/>
                </a:lnTo>
                <a:lnTo>
                  <a:pt x="195839" y="1620822"/>
                </a:lnTo>
                <a:close/>
                <a:moveTo>
                  <a:pt x="62489" y="1601246"/>
                </a:moveTo>
                <a:lnTo>
                  <a:pt x="81958" y="1601246"/>
                </a:lnTo>
                <a:lnTo>
                  <a:pt x="81958" y="1620822"/>
                </a:lnTo>
                <a:lnTo>
                  <a:pt x="62489" y="1620822"/>
                </a:lnTo>
                <a:close/>
                <a:moveTo>
                  <a:pt x="5669468" y="1576964"/>
                </a:moveTo>
                <a:lnTo>
                  <a:pt x="5689044" y="1576964"/>
                </a:lnTo>
                <a:lnTo>
                  <a:pt x="5689044" y="1596433"/>
                </a:lnTo>
                <a:lnTo>
                  <a:pt x="5669468" y="1596433"/>
                </a:lnTo>
                <a:close/>
                <a:moveTo>
                  <a:pt x="5572125" y="1576964"/>
                </a:moveTo>
                <a:lnTo>
                  <a:pt x="5591594" y="1576964"/>
                </a:lnTo>
                <a:lnTo>
                  <a:pt x="5591594" y="1596433"/>
                </a:lnTo>
                <a:lnTo>
                  <a:pt x="5572125" y="1596433"/>
                </a:lnTo>
                <a:close/>
                <a:moveTo>
                  <a:pt x="5459918" y="1576964"/>
                </a:moveTo>
                <a:lnTo>
                  <a:pt x="5479494" y="1576964"/>
                </a:lnTo>
                <a:lnTo>
                  <a:pt x="5479494" y="1596433"/>
                </a:lnTo>
                <a:lnTo>
                  <a:pt x="5459918" y="1596433"/>
                </a:lnTo>
                <a:close/>
                <a:moveTo>
                  <a:pt x="5362575" y="1576964"/>
                </a:moveTo>
                <a:lnTo>
                  <a:pt x="5382044" y="1576964"/>
                </a:lnTo>
                <a:lnTo>
                  <a:pt x="5382044" y="1596433"/>
                </a:lnTo>
                <a:lnTo>
                  <a:pt x="5362575" y="1596433"/>
                </a:lnTo>
                <a:close/>
                <a:moveTo>
                  <a:pt x="5259893" y="1576964"/>
                </a:moveTo>
                <a:lnTo>
                  <a:pt x="5279469" y="1576964"/>
                </a:lnTo>
                <a:lnTo>
                  <a:pt x="5279469" y="1596433"/>
                </a:lnTo>
                <a:lnTo>
                  <a:pt x="5259893" y="1596433"/>
                </a:lnTo>
                <a:close/>
                <a:moveTo>
                  <a:pt x="5162550" y="1576964"/>
                </a:moveTo>
                <a:lnTo>
                  <a:pt x="5182019" y="1576964"/>
                </a:lnTo>
                <a:lnTo>
                  <a:pt x="5182019" y="1596433"/>
                </a:lnTo>
                <a:lnTo>
                  <a:pt x="5162550" y="1596433"/>
                </a:lnTo>
                <a:close/>
                <a:moveTo>
                  <a:pt x="5050343" y="1576964"/>
                </a:moveTo>
                <a:lnTo>
                  <a:pt x="5069919" y="1576964"/>
                </a:lnTo>
                <a:lnTo>
                  <a:pt x="5069919" y="1596433"/>
                </a:lnTo>
                <a:lnTo>
                  <a:pt x="5050343" y="1596433"/>
                </a:lnTo>
                <a:close/>
                <a:moveTo>
                  <a:pt x="4953000" y="1576964"/>
                </a:moveTo>
                <a:lnTo>
                  <a:pt x="4972469" y="1576964"/>
                </a:lnTo>
                <a:lnTo>
                  <a:pt x="4972469" y="1596433"/>
                </a:lnTo>
                <a:lnTo>
                  <a:pt x="4953000" y="1596433"/>
                </a:lnTo>
                <a:close/>
                <a:moveTo>
                  <a:pt x="4844039" y="1576964"/>
                </a:moveTo>
                <a:lnTo>
                  <a:pt x="4863507" y="1576964"/>
                </a:lnTo>
                <a:lnTo>
                  <a:pt x="4863507" y="1596433"/>
                </a:lnTo>
                <a:lnTo>
                  <a:pt x="4844039" y="1596433"/>
                </a:lnTo>
                <a:close/>
                <a:moveTo>
                  <a:pt x="4819650" y="1576964"/>
                </a:moveTo>
                <a:lnTo>
                  <a:pt x="4839118" y="1576964"/>
                </a:lnTo>
                <a:lnTo>
                  <a:pt x="4839118" y="1596433"/>
                </a:lnTo>
                <a:lnTo>
                  <a:pt x="4819650" y="1596433"/>
                </a:lnTo>
                <a:close/>
                <a:moveTo>
                  <a:pt x="4716968" y="1576964"/>
                </a:moveTo>
                <a:lnTo>
                  <a:pt x="4736544" y="1576964"/>
                </a:lnTo>
                <a:lnTo>
                  <a:pt x="4736544" y="1596433"/>
                </a:lnTo>
                <a:lnTo>
                  <a:pt x="4716968" y="1596433"/>
                </a:lnTo>
                <a:close/>
                <a:moveTo>
                  <a:pt x="4619625" y="1576964"/>
                </a:moveTo>
                <a:lnTo>
                  <a:pt x="4639094" y="1576964"/>
                </a:lnTo>
                <a:lnTo>
                  <a:pt x="4639094" y="1596433"/>
                </a:lnTo>
                <a:lnTo>
                  <a:pt x="4619625" y="1596433"/>
                </a:lnTo>
                <a:close/>
                <a:moveTo>
                  <a:pt x="4507418" y="1576964"/>
                </a:moveTo>
                <a:lnTo>
                  <a:pt x="4526994" y="1576964"/>
                </a:lnTo>
                <a:lnTo>
                  <a:pt x="4526994" y="1596433"/>
                </a:lnTo>
                <a:lnTo>
                  <a:pt x="4507418" y="1596433"/>
                </a:lnTo>
                <a:close/>
                <a:moveTo>
                  <a:pt x="4410075" y="1576964"/>
                </a:moveTo>
                <a:lnTo>
                  <a:pt x="4429544" y="1576964"/>
                </a:lnTo>
                <a:lnTo>
                  <a:pt x="4429544" y="1596433"/>
                </a:lnTo>
                <a:lnTo>
                  <a:pt x="4410075" y="1596433"/>
                </a:lnTo>
                <a:close/>
                <a:moveTo>
                  <a:pt x="4301114" y="1576964"/>
                </a:moveTo>
                <a:lnTo>
                  <a:pt x="4320583" y="1576964"/>
                </a:lnTo>
                <a:lnTo>
                  <a:pt x="4320583" y="1596433"/>
                </a:lnTo>
                <a:lnTo>
                  <a:pt x="4301114" y="1596433"/>
                </a:lnTo>
                <a:close/>
                <a:moveTo>
                  <a:pt x="4276725" y="1576964"/>
                </a:moveTo>
                <a:lnTo>
                  <a:pt x="4296194" y="1576964"/>
                </a:lnTo>
                <a:lnTo>
                  <a:pt x="4296194" y="1596433"/>
                </a:lnTo>
                <a:lnTo>
                  <a:pt x="4276725" y="1596433"/>
                </a:lnTo>
                <a:close/>
                <a:moveTo>
                  <a:pt x="4177289" y="1576964"/>
                </a:moveTo>
                <a:lnTo>
                  <a:pt x="4196758" y="1576964"/>
                </a:lnTo>
                <a:lnTo>
                  <a:pt x="4196758" y="1596433"/>
                </a:lnTo>
                <a:lnTo>
                  <a:pt x="4177289" y="1596433"/>
                </a:lnTo>
                <a:close/>
                <a:moveTo>
                  <a:pt x="4152900" y="1576964"/>
                </a:moveTo>
                <a:lnTo>
                  <a:pt x="4172369" y="1576964"/>
                </a:lnTo>
                <a:lnTo>
                  <a:pt x="4172369" y="1596433"/>
                </a:lnTo>
                <a:lnTo>
                  <a:pt x="4152900" y="1596433"/>
                </a:lnTo>
                <a:close/>
                <a:moveTo>
                  <a:pt x="4043940" y="1576964"/>
                </a:moveTo>
                <a:lnTo>
                  <a:pt x="4063408" y="1576964"/>
                </a:lnTo>
                <a:lnTo>
                  <a:pt x="4063408" y="1596433"/>
                </a:lnTo>
                <a:lnTo>
                  <a:pt x="4043940" y="1596433"/>
                </a:lnTo>
                <a:close/>
                <a:moveTo>
                  <a:pt x="4019550" y="1576964"/>
                </a:moveTo>
                <a:lnTo>
                  <a:pt x="4039019" y="1576964"/>
                </a:lnTo>
                <a:lnTo>
                  <a:pt x="4039019" y="1596433"/>
                </a:lnTo>
                <a:lnTo>
                  <a:pt x="4019550" y="1596433"/>
                </a:lnTo>
                <a:close/>
                <a:moveTo>
                  <a:pt x="3910589" y="1576964"/>
                </a:moveTo>
                <a:lnTo>
                  <a:pt x="3930058" y="1576964"/>
                </a:lnTo>
                <a:lnTo>
                  <a:pt x="3930058" y="1596433"/>
                </a:lnTo>
                <a:lnTo>
                  <a:pt x="3910589" y="1596433"/>
                </a:lnTo>
                <a:close/>
                <a:moveTo>
                  <a:pt x="3886200" y="1576964"/>
                </a:moveTo>
                <a:lnTo>
                  <a:pt x="3905669" y="1576964"/>
                </a:lnTo>
                <a:lnTo>
                  <a:pt x="3905669" y="1596433"/>
                </a:lnTo>
                <a:lnTo>
                  <a:pt x="3886200" y="1596433"/>
                </a:lnTo>
                <a:close/>
                <a:moveTo>
                  <a:pt x="3773993" y="1576964"/>
                </a:moveTo>
                <a:lnTo>
                  <a:pt x="3793569" y="1576964"/>
                </a:lnTo>
                <a:lnTo>
                  <a:pt x="3793569" y="1596433"/>
                </a:lnTo>
                <a:lnTo>
                  <a:pt x="3773993" y="1596433"/>
                </a:lnTo>
                <a:close/>
                <a:moveTo>
                  <a:pt x="3676650" y="1576964"/>
                </a:moveTo>
                <a:lnTo>
                  <a:pt x="3696119" y="1576964"/>
                </a:lnTo>
                <a:lnTo>
                  <a:pt x="3696119" y="1596433"/>
                </a:lnTo>
                <a:lnTo>
                  <a:pt x="3676650" y="1596433"/>
                </a:lnTo>
                <a:close/>
                <a:moveTo>
                  <a:pt x="3573968" y="1576964"/>
                </a:moveTo>
                <a:lnTo>
                  <a:pt x="3593544" y="1576964"/>
                </a:lnTo>
                <a:lnTo>
                  <a:pt x="3593544" y="1596433"/>
                </a:lnTo>
                <a:lnTo>
                  <a:pt x="3573968" y="1596433"/>
                </a:lnTo>
                <a:close/>
                <a:moveTo>
                  <a:pt x="3476625" y="1576964"/>
                </a:moveTo>
                <a:lnTo>
                  <a:pt x="3496094" y="1576964"/>
                </a:lnTo>
                <a:lnTo>
                  <a:pt x="3496094" y="1596433"/>
                </a:lnTo>
                <a:lnTo>
                  <a:pt x="3476625" y="1596433"/>
                </a:lnTo>
                <a:close/>
                <a:moveTo>
                  <a:pt x="3367664" y="1576964"/>
                </a:moveTo>
                <a:lnTo>
                  <a:pt x="3387133" y="1576964"/>
                </a:lnTo>
                <a:lnTo>
                  <a:pt x="3387133" y="1596433"/>
                </a:lnTo>
                <a:lnTo>
                  <a:pt x="3367664" y="1596433"/>
                </a:lnTo>
                <a:close/>
                <a:moveTo>
                  <a:pt x="3343275" y="1576964"/>
                </a:moveTo>
                <a:lnTo>
                  <a:pt x="3362744" y="1576964"/>
                </a:lnTo>
                <a:lnTo>
                  <a:pt x="3362744" y="1596433"/>
                </a:lnTo>
                <a:lnTo>
                  <a:pt x="3343275" y="1596433"/>
                </a:lnTo>
                <a:close/>
                <a:moveTo>
                  <a:pt x="3240593" y="1576964"/>
                </a:moveTo>
                <a:lnTo>
                  <a:pt x="3260169" y="1576964"/>
                </a:lnTo>
                <a:lnTo>
                  <a:pt x="3260169" y="1596433"/>
                </a:lnTo>
                <a:lnTo>
                  <a:pt x="3240593" y="1596433"/>
                </a:lnTo>
                <a:close/>
                <a:moveTo>
                  <a:pt x="3143250" y="1576964"/>
                </a:moveTo>
                <a:lnTo>
                  <a:pt x="3162719" y="1576964"/>
                </a:lnTo>
                <a:lnTo>
                  <a:pt x="3162719" y="1596433"/>
                </a:lnTo>
                <a:lnTo>
                  <a:pt x="3143250" y="1596433"/>
                </a:lnTo>
                <a:close/>
                <a:moveTo>
                  <a:pt x="3031043" y="1576964"/>
                </a:moveTo>
                <a:lnTo>
                  <a:pt x="3050619" y="1576964"/>
                </a:lnTo>
                <a:lnTo>
                  <a:pt x="3050619" y="1596433"/>
                </a:lnTo>
                <a:lnTo>
                  <a:pt x="3031043" y="1596433"/>
                </a:lnTo>
                <a:close/>
                <a:moveTo>
                  <a:pt x="2933700" y="1576964"/>
                </a:moveTo>
                <a:lnTo>
                  <a:pt x="2953169" y="1576964"/>
                </a:lnTo>
                <a:lnTo>
                  <a:pt x="2953169" y="1596433"/>
                </a:lnTo>
                <a:lnTo>
                  <a:pt x="2933700" y="1596433"/>
                </a:lnTo>
                <a:close/>
                <a:moveTo>
                  <a:pt x="2831018" y="1576964"/>
                </a:moveTo>
                <a:lnTo>
                  <a:pt x="2850594" y="1576964"/>
                </a:lnTo>
                <a:lnTo>
                  <a:pt x="2850594" y="1596433"/>
                </a:lnTo>
                <a:lnTo>
                  <a:pt x="2831018" y="1596433"/>
                </a:lnTo>
                <a:close/>
                <a:moveTo>
                  <a:pt x="2733675" y="1576964"/>
                </a:moveTo>
                <a:lnTo>
                  <a:pt x="2753144" y="1576964"/>
                </a:lnTo>
                <a:lnTo>
                  <a:pt x="2753144" y="1596433"/>
                </a:lnTo>
                <a:lnTo>
                  <a:pt x="2733675" y="1596433"/>
                </a:lnTo>
                <a:close/>
                <a:moveTo>
                  <a:pt x="2624714" y="1576964"/>
                </a:moveTo>
                <a:lnTo>
                  <a:pt x="2644183" y="1576964"/>
                </a:lnTo>
                <a:lnTo>
                  <a:pt x="2644183" y="1596433"/>
                </a:lnTo>
                <a:lnTo>
                  <a:pt x="2624714" y="1596433"/>
                </a:lnTo>
                <a:close/>
                <a:moveTo>
                  <a:pt x="2600325" y="1576964"/>
                </a:moveTo>
                <a:lnTo>
                  <a:pt x="2619794" y="1576964"/>
                </a:lnTo>
                <a:lnTo>
                  <a:pt x="2619794" y="1596433"/>
                </a:lnTo>
                <a:lnTo>
                  <a:pt x="2600325" y="1596433"/>
                </a:lnTo>
                <a:close/>
                <a:moveTo>
                  <a:pt x="2491365" y="1576964"/>
                </a:moveTo>
                <a:lnTo>
                  <a:pt x="2510833" y="1576964"/>
                </a:lnTo>
                <a:lnTo>
                  <a:pt x="2510833" y="1596433"/>
                </a:lnTo>
                <a:lnTo>
                  <a:pt x="2491365" y="1596433"/>
                </a:lnTo>
                <a:close/>
                <a:moveTo>
                  <a:pt x="2466975" y="1576964"/>
                </a:moveTo>
                <a:lnTo>
                  <a:pt x="2486444" y="1576964"/>
                </a:lnTo>
                <a:lnTo>
                  <a:pt x="2486444" y="1596433"/>
                </a:lnTo>
                <a:lnTo>
                  <a:pt x="2466975" y="1596433"/>
                </a:lnTo>
                <a:close/>
                <a:moveTo>
                  <a:pt x="2354768" y="1576964"/>
                </a:moveTo>
                <a:lnTo>
                  <a:pt x="2374344" y="1576964"/>
                </a:lnTo>
                <a:lnTo>
                  <a:pt x="2374344" y="1596433"/>
                </a:lnTo>
                <a:lnTo>
                  <a:pt x="2354768" y="1596433"/>
                </a:lnTo>
                <a:close/>
                <a:moveTo>
                  <a:pt x="2257425" y="1576964"/>
                </a:moveTo>
                <a:lnTo>
                  <a:pt x="2276894" y="1576964"/>
                </a:lnTo>
                <a:lnTo>
                  <a:pt x="2276894" y="1596433"/>
                </a:lnTo>
                <a:lnTo>
                  <a:pt x="2257425" y="1596433"/>
                </a:lnTo>
                <a:close/>
                <a:moveTo>
                  <a:pt x="2154743" y="1576964"/>
                </a:moveTo>
                <a:lnTo>
                  <a:pt x="2174319" y="1576964"/>
                </a:lnTo>
                <a:lnTo>
                  <a:pt x="2174319" y="1596433"/>
                </a:lnTo>
                <a:lnTo>
                  <a:pt x="2154743" y="1596433"/>
                </a:lnTo>
                <a:close/>
                <a:moveTo>
                  <a:pt x="2057400" y="1576964"/>
                </a:moveTo>
                <a:lnTo>
                  <a:pt x="2076868" y="1576964"/>
                </a:lnTo>
                <a:lnTo>
                  <a:pt x="2076868" y="1596433"/>
                </a:lnTo>
                <a:lnTo>
                  <a:pt x="2057400" y="1596433"/>
                </a:lnTo>
                <a:close/>
                <a:moveTo>
                  <a:pt x="1948440" y="1576964"/>
                </a:moveTo>
                <a:lnTo>
                  <a:pt x="1967908" y="1576964"/>
                </a:lnTo>
                <a:lnTo>
                  <a:pt x="1967908" y="1596433"/>
                </a:lnTo>
                <a:lnTo>
                  <a:pt x="1948440" y="1596433"/>
                </a:lnTo>
                <a:close/>
                <a:moveTo>
                  <a:pt x="1924050" y="1576964"/>
                </a:moveTo>
                <a:lnTo>
                  <a:pt x="1943519" y="1576964"/>
                </a:lnTo>
                <a:lnTo>
                  <a:pt x="1943519" y="1596433"/>
                </a:lnTo>
                <a:lnTo>
                  <a:pt x="1924050" y="1596433"/>
                </a:lnTo>
                <a:close/>
                <a:moveTo>
                  <a:pt x="1821368" y="1576964"/>
                </a:moveTo>
                <a:lnTo>
                  <a:pt x="1840944" y="1576964"/>
                </a:lnTo>
                <a:lnTo>
                  <a:pt x="1840944" y="1596433"/>
                </a:lnTo>
                <a:lnTo>
                  <a:pt x="1821368" y="1596433"/>
                </a:lnTo>
                <a:close/>
                <a:moveTo>
                  <a:pt x="1724025" y="1576964"/>
                </a:moveTo>
                <a:lnTo>
                  <a:pt x="1743494" y="1576964"/>
                </a:lnTo>
                <a:lnTo>
                  <a:pt x="1743494" y="1596433"/>
                </a:lnTo>
                <a:lnTo>
                  <a:pt x="1724025" y="1596433"/>
                </a:lnTo>
                <a:close/>
                <a:moveTo>
                  <a:pt x="1611818" y="1576964"/>
                </a:moveTo>
                <a:lnTo>
                  <a:pt x="1631394" y="1576964"/>
                </a:lnTo>
                <a:lnTo>
                  <a:pt x="1631394" y="1596433"/>
                </a:lnTo>
                <a:lnTo>
                  <a:pt x="1611818" y="1596433"/>
                </a:lnTo>
                <a:close/>
                <a:moveTo>
                  <a:pt x="1514475" y="1576964"/>
                </a:moveTo>
                <a:lnTo>
                  <a:pt x="1533944" y="1576964"/>
                </a:lnTo>
                <a:lnTo>
                  <a:pt x="1533944" y="1596433"/>
                </a:lnTo>
                <a:lnTo>
                  <a:pt x="1514475" y="1596433"/>
                </a:lnTo>
                <a:close/>
                <a:moveTo>
                  <a:pt x="1411793" y="1576964"/>
                </a:moveTo>
                <a:lnTo>
                  <a:pt x="1431369" y="1576964"/>
                </a:lnTo>
                <a:lnTo>
                  <a:pt x="1431369" y="1596433"/>
                </a:lnTo>
                <a:lnTo>
                  <a:pt x="1411793" y="1596433"/>
                </a:lnTo>
                <a:close/>
                <a:moveTo>
                  <a:pt x="1314450" y="1576964"/>
                </a:moveTo>
                <a:lnTo>
                  <a:pt x="1333919" y="1576964"/>
                </a:lnTo>
                <a:lnTo>
                  <a:pt x="1333919" y="1596433"/>
                </a:lnTo>
                <a:lnTo>
                  <a:pt x="1314450" y="1596433"/>
                </a:lnTo>
                <a:close/>
                <a:moveTo>
                  <a:pt x="1205489" y="1576964"/>
                </a:moveTo>
                <a:lnTo>
                  <a:pt x="1224958" y="1576964"/>
                </a:lnTo>
                <a:lnTo>
                  <a:pt x="1224958" y="1596433"/>
                </a:lnTo>
                <a:lnTo>
                  <a:pt x="1205489" y="1596433"/>
                </a:lnTo>
                <a:close/>
                <a:moveTo>
                  <a:pt x="1181100" y="1576964"/>
                </a:moveTo>
                <a:lnTo>
                  <a:pt x="1200569" y="1576964"/>
                </a:lnTo>
                <a:lnTo>
                  <a:pt x="1200569" y="1596433"/>
                </a:lnTo>
                <a:lnTo>
                  <a:pt x="1181100" y="1596433"/>
                </a:lnTo>
                <a:close/>
                <a:moveTo>
                  <a:pt x="1072140" y="1576964"/>
                </a:moveTo>
                <a:lnTo>
                  <a:pt x="1091608" y="1576964"/>
                </a:lnTo>
                <a:lnTo>
                  <a:pt x="1091608" y="1596433"/>
                </a:lnTo>
                <a:lnTo>
                  <a:pt x="1072140" y="1596433"/>
                </a:lnTo>
                <a:close/>
                <a:moveTo>
                  <a:pt x="1047750" y="1576964"/>
                </a:moveTo>
                <a:lnTo>
                  <a:pt x="1067219" y="1576964"/>
                </a:lnTo>
                <a:lnTo>
                  <a:pt x="1067219" y="1596433"/>
                </a:lnTo>
                <a:lnTo>
                  <a:pt x="1047750" y="1596433"/>
                </a:lnTo>
                <a:close/>
                <a:moveTo>
                  <a:pt x="935543" y="1576964"/>
                </a:moveTo>
                <a:lnTo>
                  <a:pt x="955119" y="1576964"/>
                </a:lnTo>
                <a:lnTo>
                  <a:pt x="955119" y="1596433"/>
                </a:lnTo>
                <a:lnTo>
                  <a:pt x="935543" y="1596433"/>
                </a:lnTo>
                <a:close/>
                <a:moveTo>
                  <a:pt x="838200" y="1576964"/>
                </a:moveTo>
                <a:lnTo>
                  <a:pt x="857669" y="1576964"/>
                </a:lnTo>
                <a:lnTo>
                  <a:pt x="857669" y="1596433"/>
                </a:lnTo>
                <a:lnTo>
                  <a:pt x="838200" y="1596433"/>
                </a:lnTo>
                <a:close/>
                <a:moveTo>
                  <a:pt x="735518" y="1576964"/>
                </a:moveTo>
                <a:lnTo>
                  <a:pt x="755094" y="1576964"/>
                </a:lnTo>
                <a:lnTo>
                  <a:pt x="755094" y="1596433"/>
                </a:lnTo>
                <a:lnTo>
                  <a:pt x="735518" y="1596433"/>
                </a:lnTo>
                <a:close/>
                <a:moveTo>
                  <a:pt x="638175" y="1576964"/>
                </a:moveTo>
                <a:lnTo>
                  <a:pt x="657644" y="1576964"/>
                </a:lnTo>
                <a:lnTo>
                  <a:pt x="657644" y="1596433"/>
                </a:lnTo>
                <a:lnTo>
                  <a:pt x="638175" y="1596433"/>
                </a:lnTo>
                <a:close/>
                <a:moveTo>
                  <a:pt x="529214" y="1576964"/>
                </a:moveTo>
                <a:lnTo>
                  <a:pt x="548683" y="1576964"/>
                </a:lnTo>
                <a:lnTo>
                  <a:pt x="548683" y="1596433"/>
                </a:lnTo>
                <a:lnTo>
                  <a:pt x="529214" y="1596433"/>
                </a:lnTo>
                <a:close/>
                <a:moveTo>
                  <a:pt x="504825" y="1576964"/>
                </a:moveTo>
                <a:lnTo>
                  <a:pt x="524294" y="1576964"/>
                </a:lnTo>
                <a:lnTo>
                  <a:pt x="524294" y="1596433"/>
                </a:lnTo>
                <a:lnTo>
                  <a:pt x="504825" y="1596433"/>
                </a:lnTo>
                <a:close/>
                <a:moveTo>
                  <a:pt x="402143" y="1576964"/>
                </a:moveTo>
                <a:lnTo>
                  <a:pt x="421719" y="1576964"/>
                </a:lnTo>
                <a:lnTo>
                  <a:pt x="421719" y="1596433"/>
                </a:lnTo>
                <a:lnTo>
                  <a:pt x="402143" y="1596433"/>
                </a:lnTo>
                <a:close/>
                <a:moveTo>
                  <a:pt x="304800" y="1576964"/>
                </a:moveTo>
                <a:lnTo>
                  <a:pt x="324269" y="1576964"/>
                </a:lnTo>
                <a:lnTo>
                  <a:pt x="324269" y="1596433"/>
                </a:lnTo>
                <a:lnTo>
                  <a:pt x="304800" y="1596433"/>
                </a:lnTo>
                <a:close/>
                <a:moveTo>
                  <a:pt x="195839" y="1576964"/>
                </a:moveTo>
                <a:lnTo>
                  <a:pt x="215308" y="1576964"/>
                </a:lnTo>
                <a:lnTo>
                  <a:pt x="215308" y="1596433"/>
                </a:lnTo>
                <a:lnTo>
                  <a:pt x="195839" y="1596433"/>
                </a:lnTo>
                <a:close/>
                <a:moveTo>
                  <a:pt x="171450" y="1576964"/>
                </a:moveTo>
                <a:lnTo>
                  <a:pt x="190919" y="1576964"/>
                </a:lnTo>
                <a:lnTo>
                  <a:pt x="190919" y="1596433"/>
                </a:lnTo>
                <a:lnTo>
                  <a:pt x="171450" y="1596433"/>
                </a:lnTo>
                <a:close/>
                <a:moveTo>
                  <a:pt x="62489" y="1576964"/>
                </a:moveTo>
                <a:lnTo>
                  <a:pt x="81958" y="1576964"/>
                </a:lnTo>
                <a:lnTo>
                  <a:pt x="81958" y="1596433"/>
                </a:lnTo>
                <a:lnTo>
                  <a:pt x="62489" y="1596433"/>
                </a:lnTo>
                <a:close/>
                <a:moveTo>
                  <a:pt x="38100" y="1576964"/>
                </a:moveTo>
                <a:lnTo>
                  <a:pt x="57569" y="1576964"/>
                </a:lnTo>
                <a:lnTo>
                  <a:pt x="57569" y="1596433"/>
                </a:lnTo>
                <a:lnTo>
                  <a:pt x="38100" y="1596433"/>
                </a:lnTo>
                <a:close/>
                <a:moveTo>
                  <a:pt x="5645186" y="1552575"/>
                </a:moveTo>
                <a:lnTo>
                  <a:pt x="5664654" y="1552575"/>
                </a:lnTo>
                <a:lnTo>
                  <a:pt x="5664654" y="1572044"/>
                </a:lnTo>
                <a:lnTo>
                  <a:pt x="5645186" y="1572044"/>
                </a:lnTo>
                <a:close/>
                <a:moveTo>
                  <a:pt x="5620797" y="1552575"/>
                </a:moveTo>
                <a:lnTo>
                  <a:pt x="5640265" y="1552575"/>
                </a:lnTo>
                <a:lnTo>
                  <a:pt x="5640265" y="1572044"/>
                </a:lnTo>
                <a:lnTo>
                  <a:pt x="5620797" y="1572044"/>
                </a:lnTo>
                <a:close/>
                <a:moveTo>
                  <a:pt x="5596514" y="1552575"/>
                </a:moveTo>
                <a:lnTo>
                  <a:pt x="5615983" y="1552575"/>
                </a:lnTo>
                <a:lnTo>
                  <a:pt x="5615983" y="1572044"/>
                </a:lnTo>
                <a:lnTo>
                  <a:pt x="5596514" y="1572044"/>
                </a:lnTo>
                <a:close/>
                <a:moveTo>
                  <a:pt x="5435636" y="1552575"/>
                </a:moveTo>
                <a:lnTo>
                  <a:pt x="5455104" y="1552575"/>
                </a:lnTo>
                <a:lnTo>
                  <a:pt x="5455104" y="1572044"/>
                </a:lnTo>
                <a:lnTo>
                  <a:pt x="5435636" y="1572044"/>
                </a:lnTo>
                <a:close/>
                <a:moveTo>
                  <a:pt x="5411247" y="1552575"/>
                </a:moveTo>
                <a:lnTo>
                  <a:pt x="5430715" y="1552575"/>
                </a:lnTo>
                <a:lnTo>
                  <a:pt x="5430715" y="1572044"/>
                </a:lnTo>
                <a:lnTo>
                  <a:pt x="5411247" y="1572044"/>
                </a:lnTo>
                <a:close/>
                <a:moveTo>
                  <a:pt x="5386964" y="1552575"/>
                </a:moveTo>
                <a:lnTo>
                  <a:pt x="5406433" y="1552575"/>
                </a:lnTo>
                <a:lnTo>
                  <a:pt x="5406433" y="1572044"/>
                </a:lnTo>
                <a:lnTo>
                  <a:pt x="5386964" y="1572044"/>
                </a:lnTo>
                <a:close/>
                <a:moveTo>
                  <a:pt x="5235611" y="1552575"/>
                </a:moveTo>
                <a:lnTo>
                  <a:pt x="5255079" y="1552575"/>
                </a:lnTo>
                <a:lnTo>
                  <a:pt x="5255079" y="1572044"/>
                </a:lnTo>
                <a:lnTo>
                  <a:pt x="5235611" y="1572044"/>
                </a:lnTo>
                <a:close/>
                <a:moveTo>
                  <a:pt x="5211222" y="1552575"/>
                </a:moveTo>
                <a:lnTo>
                  <a:pt x="5230690" y="1552575"/>
                </a:lnTo>
                <a:lnTo>
                  <a:pt x="5230690" y="1572044"/>
                </a:lnTo>
                <a:lnTo>
                  <a:pt x="5211222" y="1572044"/>
                </a:lnTo>
                <a:close/>
                <a:moveTo>
                  <a:pt x="5186939" y="1552575"/>
                </a:moveTo>
                <a:lnTo>
                  <a:pt x="5206408" y="1552575"/>
                </a:lnTo>
                <a:lnTo>
                  <a:pt x="5206408" y="1572044"/>
                </a:lnTo>
                <a:lnTo>
                  <a:pt x="5186939" y="1572044"/>
                </a:lnTo>
                <a:close/>
                <a:moveTo>
                  <a:pt x="5026061" y="1552575"/>
                </a:moveTo>
                <a:lnTo>
                  <a:pt x="5045529" y="1552575"/>
                </a:lnTo>
                <a:lnTo>
                  <a:pt x="5045529" y="1572044"/>
                </a:lnTo>
                <a:lnTo>
                  <a:pt x="5026061" y="1572044"/>
                </a:lnTo>
                <a:close/>
                <a:moveTo>
                  <a:pt x="5001672" y="1552575"/>
                </a:moveTo>
                <a:lnTo>
                  <a:pt x="5021140" y="1552575"/>
                </a:lnTo>
                <a:lnTo>
                  <a:pt x="5021140" y="1572044"/>
                </a:lnTo>
                <a:lnTo>
                  <a:pt x="5001672" y="1572044"/>
                </a:lnTo>
                <a:close/>
                <a:moveTo>
                  <a:pt x="4977389" y="1552575"/>
                </a:moveTo>
                <a:lnTo>
                  <a:pt x="4996858" y="1552575"/>
                </a:lnTo>
                <a:lnTo>
                  <a:pt x="4996858" y="1572044"/>
                </a:lnTo>
                <a:lnTo>
                  <a:pt x="4977389" y="1572044"/>
                </a:lnTo>
                <a:close/>
                <a:moveTo>
                  <a:pt x="4844039" y="1552575"/>
                </a:moveTo>
                <a:lnTo>
                  <a:pt x="4863507" y="1552575"/>
                </a:lnTo>
                <a:lnTo>
                  <a:pt x="4863507" y="1572044"/>
                </a:lnTo>
                <a:lnTo>
                  <a:pt x="4844039" y="1572044"/>
                </a:lnTo>
                <a:close/>
                <a:moveTo>
                  <a:pt x="4692686" y="1552575"/>
                </a:moveTo>
                <a:lnTo>
                  <a:pt x="4712154" y="1552575"/>
                </a:lnTo>
                <a:lnTo>
                  <a:pt x="4712154" y="1572044"/>
                </a:lnTo>
                <a:lnTo>
                  <a:pt x="4692686" y="1572044"/>
                </a:lnTo>
                <a:close/>
                <a:moveTo>
                  <a:pt x="4668297" y="1552575"/>
                </a:moveTo>
                <a:lnTo>
                  <a:pt x="4687765" y="1552575"/>
                </a:lnTo>
                <a:lnTo>
                  <a:pt x="4687765" y="1572044"/>
                </a:lnTo>
                <a:lnTo>
                  <a:pt x="4668297" y="1572044"/>
                </a:lnTo>
                <a:close/>
                <a:moveTo>
                  <a:pt x="4644014" y="1552575"/>
                </a:moveTo>
                <a:lnTo>
                  <a:pt x="4663483" y="1552575"/>
                </a:lnTo>
                <a:lnTo>
                  <a:pt x="4663483" y="1572044"/>
                </a:lnTo>
                <a:lnTo>
                  <a:pt x="4644014" y="1572044"/>
                </a:lnTo>
                <a:close/>
                <a:moveTo>
                  <a:pt x="4483136" y="1552575"/>
                </a:moveTo>
                <a:lnTo>
                  <a:pt x="4502604" y="1552575"/>
                </a:lnTo>
                <a:lnTo>
                  <a:pt x="4502604" y="1572044"/>
                </a:lnTo>
                <a:lnTo>
                  <a:pt x="4483136" y="1572044"/>
                </a:lnTo>
                <a:close/>
                <a:moveTo>
                  <a:pt x="4458747" y="1552575"/>
                </a:moveTo>
                <a:lnTo>
                  <a:pt x="4478215" y="1552575"/>
                </a:lnTo>
                <a:lnTo>
                  <a:pt x="4478215" y="1572044"/>
                </a:lnTo>
                <a:lnTo>
                  <a:pt x="4458747" y="1572044"/>
                </a:lnTo>
                <a:close/>
                <a:moveTo>
                  <a:pt x="4434464" y="1552575"/>
                </a:moveTo>
                <a:lnTo>
                  <a:pt x="4453933" y="1552575"/>
                </a:lnTo>
                <a:lnTo>
                  <a:pt x="4453933" y="1572044"/>
                </a:lnTo>
                <a:lnTo>
                  <a:pt x="4434464" y="1572044"/>
                </a:lnTo>
                <a:close/>
                <a:moveTo>
                  <a:pt x="4301114" y="1552575"/>
                </a:moveTo>
                <a:lnTo>
                  <a:pt x="4320583" y="1552575"/>
                </a:lnTo>
                <a:lnTo>
                  <a:pt x="4320583" y="1572044"/>
                </a:lnTo>
                <a:lnTo>
                  <a:pt x="4301114" y="1572044"/>
                </a:lnTo>
                <a:close/>
                <a:moveTo>
                  <a:pt x="4177289" y="1552575"/>
                </a:moveTo>
                <a:lnTo>
                  <a:pt x="4196758" y="1552575"/>
                </a:lnTo>
                <a:lnTo>
                  <a:pt x="4196758" y="1572044"/>
                </a:lnTo>
                <a:lnTo>
                  <a:pt x="4177289" y="1572044"/>
                </a:lnTo>
                <a:close/>
                <a:moveTo>
                  <a:pt x="4043940" y="1552575"/>
                </a:moveTo>
                <a:lnTo>
                  <a:pt x="4063408" y="1552575"/>
                </a:lnTo>
                <a:lnTo>
                  <a:pt x="4063408" y="1572044"/>
                </a:lnTo>
                <a:lnTo>
                  <a:pt x="4043940" y="1572044"/>
                </a:lnTo>
                <a:close/>
                <a:moveTo>
                  <a:pt x="3910589" y="1552575"/>
                </a:moveTo>
                <a:lnTo>
                  <a:pt x="3930058" y="1552575"/>
                </a:lnTo>
                <a:lnTo>
                  <a:pt x="3930058" y="1572044"/>
                </a:lnTo>
                <a:lnTo>
                  <a:pt x="3910589" y="1572044"/>
                </a:lnTo>
                <a:close/>
                <a:moveTo>
                  <a:pt x="3749711" y="1552575"/>
                </a:moveTo>
                <a:lnTo>
                  <a:pt x="3769179" y="1552575"/>
                </a:lnTo>
                <a:lnTo>
                  <a:pt x="3769179" y="1572044"/>
                </a:lnTo>
                <a:lnTo>
                  <a:pt x="3749711" y="1572044"/>
                </a:lnTo>
                <a:close/>
                <a:moveTo>
                  <a:pt x="3725322" y="1552575"/>
                </a:moveTo>
                <a:lnTo>
                  <a:pt x="3744790" y="1552575"/>
                </a:lnTo>
                <a:lnTo>
                  <a:pt x="3744790" y="1572044"/>
                </a:lnTo>
                <a:lnTo>
                  <a:pt x="3725322" y="1572044"/>
                </a:lnTo>
                <a:close/>
                <a:moveTo>
                  <a:pt x="3701039" y="1552575"/>
                </a:moveTo>
                <a:lnTo>
                  <a:pt x="3720508" y="1552575"/>
                </a:lnTo>
                <a:lnTo>
                  <a:pt x="3720508" y="1572044"/>
                </a:lnTo>
                <a:lnTo>
                  <a:pt x="3701039" y="1572044"/>
                </a:lnTo>
                <a:close/>
                <a:moveTo>
                  <a:pt x="3549686" y="1552575"/>
                </a:moveTo>
                <a:lnTo>
                  <a:pt x="3569154" y="1552575"/>
                </a:lnTo>
                <a:lnTo>
                  <a:pt x="3569154" y="1572044"/>
                </a:lnTo>
                <a:lnTo>
                  <a:pt x="3549686" y="1572044"/>
                </a:lnTo>
                <a:close/>
                <a:moveTo>
                  <a:pt x="3525297" y="1552575"/>
                </a:moveTo>
                <a:lnTo>
                  <a:pt x="3544765" y="1552575"/>
                </a:lnTo>
                <a:lnTo>
                  <a:pt x="3544765" y="1572044"/>
                </a:lnTo>
                <a:lnTo>
                  <a:pt x="3525297" y="1572044"/>
                </a:lnTo>
                <a:close/>
                <a:moveTo>
                  <a:pt x="3501014" y="1552575"/>
                </a:moveTo>
                <a:lnTo>
                  <a:pt x="3520483" y="1552575"/>
                </a:lnTo>
                <a:lnTo>
                  <a:pt x="3520483" y="1572044"/>
                </a:lnTo>
                <a:lnTo>
                  <a:pt x="3501014" y="1572044"/>
                </a:lnTo>
                <a:close/>
                <a:moveTo>
                  <a:pt x="3367664" y="1552575"/>
                </a:moveTo>
                <a:lnTo>
                  <a:pt x="3387133" y="1552575"/>
                </a:lnTo>
                <a:lnTo>
                  <a:pt x="3387133" y="1572044"/>
                </a:lnTo>
                <a:lnTo>
                  <a:pt x="3367664" y="1572044"/>
                </a:lnTo>
                <a:close/>
                <a:moveTo>
                  <a:pt x="3216311" y="1552575"/>
                </a:moveTo>
                <a:lnTo>
                  <a:pt x="3235779" y="1552575"/>
                </a:lnTo>
                <a:lnTo>
                  <a:pt x="3235779" y="1572044"/>
                </a:lnTo>
                <a:lnTo>
                  <a:pt x="3216311" y="1572044"/>
                </a:lnTo>
                <a:close/>
                <a:moveTo>
                  <a:pt x="3191922" y="1552575"/>
                </a:moveTo>
                <a:lnTo>
                  <a:pt x="3211390" y="1552575"/>
                </a:lnTo>
                <a:lnTo>
                  <a:pt x="3211390" y="1572044"/>
                </a:lnTo>
                <a:lnTo>
                  <a:pt x="3191922" y="1572044"/>
                </a:lnTo>
                <a:close/>
                <a:moveTo>
                  <a:pt x="3167639" y="1552575"/>
                </a:moveTo>
                <a:lnTo>
                  <a:pt x="3187108" y="1552575"/>
                </a:lnTo>
                <a:lnTo>
                  <a:pt x="3187108" y="1572044"/>
                </a:lnTo>
                <a:lnTo>
                  <a:pt x="3167639" y="1572044"/>
                </a:lnTo>
                <a:close/>
                <a:moveTo>
                  <a:pt x="3006761" y="1552575"/>
                </a:moveTo>
                <a:lnTo>
                  <a:pt x="3026229" y="1552575"/>
                </a:lnTo>
                <a:lnTo>
                  <a:pt x="3026229" y="1572044"/>
                </a:lnTo>
                <a:lnTo>
                  <a:pt x="3006761" y="1572044"/>
                </a:lnTo>
                <a:close/>
                <a:moveTo>
                  <a:pt x="2982372" y="1552575"/>
                </a:moveTo>
                <a:lnTo>
                  <a:pt x="3001840" y="1552575"/>
                </a:lnTo>
                <a:lnTo>
                  <a:pt x="3001840" y="1572044"/>
                </a:lnTo>
                <a:lnTo>
                  <a:pt x="2982372" y="1572044"/>
                </a:lnTo>
                <a:close/>
                <a:moveTo>
                  <a:pt x="2958089" y="1552575"/>
                </a:moveTo>
                <a:lnTo>
                  <a:pt x="2977558" y="1552575"/>
                </a:lnTo>
                <a:lnTo>
                  <a:pt x="2977558" y="1572044"/>
                </a:lnTo>
                <a:lnTo>
                  <a:pt x="2958089" y="1572044"/>
                </a:lnTo>
                <a:close/>
                <a:moveTo>
                  <a:pt x="2806736" y="1552575"/>
                </a:moveTo>
                <a:lnTo>
                  <a:pt x="2826205" y="1552575"/>
                </a:lnTo>
                <a:lnTo>
                  <a:pt x="2826205" y="1572044"/>
                </a:lnTo>
                <a:lnTo>
                  <a:pt x="2806736" y="1572044"/>
                </a:lnTo>
                <a:close/>
                <a:moveTo>
                  <a:pt x="2782347" y="1552575"/>
                </a:moveTo>
                <a:lnTo>
                  <a:pt x="2801815" y="1552575"/>
                </a:lnTo>
                <a:lnTo>
                  <a:pt x="2801815" y="1572044"/>
                </a:lnTo>
                <a:lnTo>
                  <a:pt x="2782347" y="1572044"/>
                </a:lnTo>
                <a:close/>
                <a:moveTo>
                  <a:pt x="2758064" y="1552575"/>
                </a:moveTo>
                <a:lnTo>
                  <a:pt x="2777533" y="1552575"/>
                </a:lnTo>
                <a:lnTo>
                  <a:pt x="2777533" y="1572044"/>
                </a:lnTo>
                <a:lnTo>
                  <a:pt x="2758064" y="1572044"/>
                </a:lnTo>
                <a:close/>
                <a:moveTo>
                  <a:pt x="2624714" y="1552575"/>
                </a:moveTo>
                <a:lnTo>
                  <a:pt x="2644183" y="1552575"/>
                </a:lnTo>
                <a:lnTo>
                  <a:pt x="2644183" y="1572044"/>
                </a:lnTo>
                <a:lnTo>
                  <a:pt x="2624714" y="1572044"/>
                </a:lnTo>
                <a:close/>
                <a:moveTo>
                  <a:pt x="2491365" y="1552575"/>
                </a:moveTo>
                <a:lnTo>
                  <a:pt x="2510833" y="1552575"/>
                </a:lnTo>
                <a:lnTo>
                  <a:pt x="2510833" y="1572044"/>
                </a:lnTo>
                <a:lnTo>
                  <a:pt x="2491365" y="1572044"/>
                </a:lnTo>
                <a:close/>
                <a:moveTo>
                  <a:pt x="2330486" y="1552575"/>
                </a:moveTo>
                <a:lnTo>
                  <a:pt x="2349955" y="1552575"/>
                </a:lnTo>
                <a:lnTo>
                  <a:pt x="2349955" y="1572044"/>
                </a:lnTo>
                <a:lnTo>
                  <a:pt x="2330486" y="1572044"/>
                </a:lnTo>
                <a:close/>
                <a:moveTo>
                  <a:pt x="2306097" y="1552575"/>
                </a:moveTo>
                <a:lnTo>
                  <a:pt x="2325565" y="1552575"/>
                </a:lnTo>
                <a:lnTo>
                  <a:pt x="2325565" y="1572044"/>
                </a:lnTo>
                <a:lnTo>
                  <a:pt x="2306097" y="1572044"/>
                </a:lnTo>
                <a:close/>
                <a:moveTo>
                  <a:pt x="2281814" y="1552575"/>
                </a:moveTo>
                <a:lnTo>
                  <a:pt x="2301283" y="1552575"/>
                </a:lnTo>
                <a:lnTo>
                  <a:pt x="2301283" y="1572044"/>
                </a:lnTo>
                <a:lnTo>
                  <a:pt x="2281814" y="1572044"/>
                </a:lnTo>
                <a:close/>
                <a:moveTo>
                  <a:pt x="2130461" y="1552575"/>
                </a:moveTo>
                <a:lnTo>
                  <a:pt x="2149929" y="1552575"/>
                </a:lnTo>
                <a:lnTo>
                  <a:pt x="2149929" y="1572044"/>
                </a:lnTo>
                <a:lnTo>
                  <a:pt x="2130461" y="1572044"/>
                </a:lnTo>
                <a:close/>
                <a:moveTo>
                  <a:pt x="2106072" y="1552575"/>
                </a:moveTo>
                <a:lnTo>
                  <a:pt x="2125540" y="1552575"/>
                </a:lnTo>
                <a:lnTo>
                  <a:pt x="2125540" y="1572044"/>
                </a:lnTo>
                <a:lnTo>
                  <a:pt x="2106072" y="1572044"/>
                </a:lnTo>
                <a:close/>
                <a:moveTo>
                  <a:pt x="2081789" y="1552575"/>
                </a:moveTo>
                <a:lnTo>
                  <a:pt x="2101258" y="1552575"/>
                </a:lnTo>
                <a:lnTo>
                  <a:pt x="2101258" y="1572044"/>
                </a:lnTo>
                <a:lnTo>
                  <a:pt x="2081789" y="1572044"/>
                </a:lnTo>
                <a:close/>
                <a:moveTo>
                  <a:pt x="1948440" y="1552575"/>
                </a:moveTo>
                <a:lnTo>
                  <a:pt x="1967908" y="1552575"/>
                </a:lnTo>
                <a:lnTo>
                  <a:pt x="1967908" y="1572044"/>
                </a:lnTo>
                <a:lnTo>
                  <a:pt x="1948440" y="1572044"/>
                </a:lnTo>
                <a:close/>
                <a:moveTo>
                  <a:pt x="1797086" y="1552575"/>
                </a:moveTo>
                <a:lnTo>
                  <a:pt x="1816555" y="1552575"/>
                </a:lnTo>
                <a:lnTo>
                  <a:pt x="1816555" y="1572044"/>
                </a:lnTo>
                <a:lnTo>
                  <a:pt x="1797086" y="1572044"/>
                </a:lnTo>
                <a:close/>
                <a:moveTo>
                  <a:pt x="1772697" y="1552575"/>
                </a:moveTo>
                <a:lnTo>
                  <a:pt x="1792165" y="1552575"/>
                </a:lnTo>
                <a:lnTo>
                  <a:pt x="1792165" y="1572044"/>
                </a:lnTo>
                <a:lnTo>
                  <a:pt x="1772697" y="1572044"/>
                </a:lnTo>
                <a:close/>
                <a:moveTo>
                  <a:pt x="1748414" y="1552575"/>
                </a:moveTo>
                <a:lnTo>
                  <a:pt x="1767883" y="1552575"/>
                </a:lnTo>
                <a:lnTo>
                  <a:pt x="1767883" y="1572044"/>
                </a:lnTo>
                <a:lnTo>
                  <a:pt x="1748414" y="1572044"/>
                </a:lnTo>
                <a:close/>
                <a:moveTo>
                  <a:pt x="1587536" y="1552575"/>
                </a:moveTo>
                <a:lnTo>
                  <a:pt x="1607004" y="1552575"/>
                </a:lnTo>
                <a:lnTo>
                  <a:pt x="1607004" y="1572044"/>
                </a:lnTo>
                <a:lnTo>
                  <a:pt x="1587536" y="1572044"/>
                </a:lnTo>
                <a:close/>
                <a:moveTo>
                  <a:pt x="1563147" y="1552575"/>
                </a:moveTo>
                <a:lnTo>
                  <a:pt x="1582615" y="1552575"/>
                </a:lnTo>
                <a:lnTo>
                  <a:pt x="1582615" y="1572044"/>
                </a:lnTo>
                <a:lnTo>
                  <a:pt x="1563147" y="1572044"/>
                </a:lnTo>
                <a:close/>
                <a:moveTo>
                  <a:pt x="1538864" y="1552575"/>
                </a:moveTo>
                <a:lnTo>
                  <a:pt x="1558333" y="1552575"/>
                </a:lnTo>
                <a:lnTo>
                  <a:pt x="1558333" y="1572044"/>
                </a:lnTo>
                <a:lnTo>
                  <a:pt x="1538864" y="1572044"/>
                </a:lnTo>
                <a:close/>
                <a:moveTo>
                  <a:pt x="1387511" y="1552575"/>
                </a:moveTo>
                <a:lnTo>
                  <a:pt x="1406979" y="1552575"/>
                </a:lnTo>
                <a:lnTo>
                  <a:pt x="1406979" y="1572044"/>
                </a:lnTo>
                <a:lnTo>
                  <a:pt x="1387511" y="1572044"/>
                </a:lnTo>
                <a:close/>
                <a:moveTo>
                  <a:pt x="1363122" y="1552575"/>
                </a:moveTo>
                <a:lnTo>
                  <a:pt x="1382591" y="1552575"/>
                </a:lnTo>
                <a:lnTo>
                  <a:pt x="1382591" y="1572044"/>
                </a:lnTo>
                <a:lnTo>
                  <a:pt x="1363122" y="1572044"/>
                </a:lnTo>
                <a:close/>
                <a:moveTo>
                  <a:pt x="1338840" y="1552575"/>
                </a:moveTo>
                <a:lnTo>
                  <a:pt x="1358308" y="1552575"/>
                </a:lnTo>
                <a:lnTo>
                  <a:pt x="1358308" y="1572044"/>
                </a:lnTo>
                <a:lnTo>
                  <a:pt x="1338840" y="1572044"/>
                </a:lnTo>
                <a:close/>
                <a:moveTo>
                  <a:pt x="1205489" y="1552575"/>
                </a:moveTo>
                <a:lnTo>
                  <a:pt x="1224958" y="1552575"/>
                </a:lnTo>
                <a:lnTo>
                  <a:pt x="1224958" y="1572044"/>
                </a:lnTo>
                <a:lnTo>
                  <a:pt x="1205489" y="1572044"/>
                </a:lnTo>
                <a:close/>
                <a:moveTo>
                  <a:pt x="1072140" y="1552575"/>
                </a:moveTo>
                <a:lnTo>
                  <a:pt x="1091608" y="1552575"/>
                </a:lnTo>
                <a:lnTo>
                  <a:pt x="1091608" y="1572044"/>
                </a:lnTo>
                <a:lnTo>
                  <a:pt x="1072140" y="1572044"/>
                </a:lnTo>
                <a:close/>
                <a:moveTo>
                  <a:pt x="911261" y="1552575"/>
                </a:moveTo>
                <a:lnTo>
                  <a:pt x="930730" y="1552575"/>
                </a:lnTo>
                <a:lnTo>
                  <a:pt x="930730" y="1572044"/>
                </a:lnTo>
                <a:lnTo>
                  <a:pt x="911261" y="1572044"/>
                </a:lnTo>
                <a:close/>
                <a:moveTo>
                  <a:pt x="886872" y="1552575"/>
                </a:moveTo>
                <a:lnTo>
                  <a:pt x="906340" y="1552575"/>
                </a:lnTo>
                <a:lnTo>
                  <a:pt x="906340" y="1572044"/>
                </a:lnTo>
                <a:lnTo>
                  <a:pt x="886872" y="1572044"/>
                </a:lnTo>
                <a:close/>
                <a:moveTo>
                  <a:pt x="862590" y="1552575"/>
                </a:moveTo>
                <a:lnTo>
                  <a:pt x="882058" y="1552575"/>
                </a:lnTo>
                <a:lnTo>
                  <a:pt x="882058" y="1572044"/>
                </a:lnTo>
                <a:lnTo>
                  <a:pt x="862590" y="1572044"/>
                </a:lnTo>
                <a:close/>
                <a:moveTo>
                  <a:pt x="711236" y="1552575"/>
                </a:moveTo>
                <a:lnTo>
                  <a:pt x="730705" y="1552575"/>
                </a:lnTo>
                <a:lnTo>
                  <a:pt x="730705" y="1572044"/>
                </a:lnTo>
                <a:lnTo>
                  <a:pt x="711236" y="1572044"/>
                </a:lnTo>
                <a:close/>
                <a:moveTo>
                  <a:pt x="686847" y="1552575"/>
                </a:moveTo>
                <a:lnTo>
                  <a:pt x="706315" y="1552575"/>
                </a:lnTo>
                <a:lnTo>
                  <a:pt x="706315" y="1572044"/>
                </a:lnTo>
                <a:lnTo>
                  <a:pt x="686847" y="1572044"/>
                </a:lnTo>
                <a:close/>
                <a:moveTo>
                  <a:pt x="662564" y="1552575"/>
                </a:moveTo>
                <a:lnTo>
                  <a:pt x="682033" y="1552575"/>
                </a:lnTo>
                <a:lnTo>
                  <a:pt x="682033" y="1572044"/>
                </a:lnTo>
                <a:lnTo>
                  <a:pt x="662564" y="1572044"/>
                </a:lnTo>
                <a:close/>
                <a:moveTo>
                  <a:pt x="529214" y="1552575"/>
                </a:moveTo>
                <a:lnTo>
                  <a:pt x="548683" y="1552575"/>
                </a:lnTo>
                <a:lnTo>
                  <a:pt x="548683" y="1572044"/>
                </a:lnTo>
                <a:lnTo>
                  <a:pt x="529214" y="1572044"/>
                </a:lnTo>
                <a:close/>
                <a:moveTo>
                  <a:pt x="377861" y="1552575"/>
                </a:moveTo>
                <a:lnTo>
                  <a:pt x="397329" y="1552575"/>
                </a:lnTo>
                <a:lnTo>
                  <a:pt x="397329" y="1572044"/>
                </a:lnTo>
                <a:lnTo>
                  <a:pt x="377861" y="1572044"/>
                </a:lnTo>
                <a:close/>
                <a:moveTo>
                  <a:pt x="353472" y="1552575"/>
                </a:moveTo>
                <a:lnTo>
                  <a:pt x="372940" y="1552575"/>
                </a:lnTo>
                <a:lnTo>
                  <a:pt x="372940" y="1572044"/>
                </a:lnTo>
                <a:lnTo>
                  <a:pt x="353472" y="1572044"/>
                </a:lnTo>
                <a:close/>
                <a:moveTo>
                  <a:pt x="329189" y="1552575"/>
                </a:moveTo>
                <a:lnTo>
                  <a:pt x="348658" y="1552575"/>
                </a:lnTo>
                <a:lnTo>
                  <a:pt x="348658" y="1572044"/>
                </a:lnTo>
                <a:lnTo>
                  <a:pt x="329189" y="1572044"/>
                </a:lnTo>
                <a:close/>
                <a:moveTo>
                  <a:pt x="195839" y="1552575"/>
                </a:moveTo>
                <a:lnTo>
                  <a:pt x="215308" y="1552575"/>
                </a:lnTo>
                <a:lnTo>
                  <a:pt x="215308" y="1572044"/>
                </a:lnTo>
                <a:lnTo>
                  <a:pt x="195839" y="1572044"/>
                </a:lnTo>
                <a:close/>
                <a:moveTo>
                  <a:pt x="62489" y="1552575"/>
                </a:moveTo>
                <a:lnTo>
                  <a:pt x="81958" y="1552575"/>
                </a:lnTo>
                <a:lnTo>
                  <a:pt x="81958" y="1572044"/>
                </a:lnTo>
                <a:lnTo>
                  <a:pt x="62489" y="1572044"/>
                </a:lnTo>
                <a:close/>
                <a:moveTo>
                  <a:pt x="5701289" y="1441521"/>
                </a:moveTo>
                <a:lnTo>
                  <a:pt x="5720758" y="1441521"/>
                </a:lnTo>
                <a:lnTo>
                  <a:pt x="5720758" y="1460990"/>
                </a:lnTo>
                <a:lnTo>
                  <a:pt x="5701289" y="1460990"/>
                </a:lnTo>
                <a:close/>
                <a:moveTo>
                  <a:pt x="5567939" y="1441521"/>
                </a:moveTo>
                <a:lnTo>
                  <a:pt x="5587408" y="1441521"/>
                </a:lnTo>
                <a:lnTo>
                  <a:pt x="5587408" y="1460990"/>
                </a:lnTo>
                <a:lnTo>
                  <a:pt x="5567939" y="1460990"/>
                </a:lnTo>
                <a:close/>
                <a:moveTo>
                  <a:pt x="5416586" y="1441521"/>
                </a:moveTo>
                <a:lnTo>
                  <a:pt x="5436054" y="1441521"/>
                </a:lnTo>
                <a:lnTo>
                  <a:pt x="5436054" y="1460990"/>
                </a:lnTo>
                <a:lnTo>
                  <a:pt x="5416586" y="1460990"/>
                </a:lnTo>
                <a:close/>
                <a:moveTo>
                  <a:pt x="5392197" y="1441521"/>
                </a:moveTo>
                <a:lnTo>
                  <a:pt x="5411665" y="1441521"/>
                </a:lnTo>
                <a:lnTo>
                  <a:pt x="5411665" y="1460990"/>
                </a:lnTo>
                <a:lnTo>
                  <a:pt x="5392197" y="1460990"/>
                </a:lnTo>
                <a:close/>
                <a:moveTo>
                  <a:pt x="5367914" y="1441521"/>
                </a:moveTo>
                <a:lnTo>
                  <a:pt x="5387383" y="1441521"/>
                </a:lnTo>
                <a:lnTo>
                  <a:pt x="5387383" y="1460990"/>
                </a:lnTo>
                <a:lnTo>
                  <a:pt x="5367914" y="1460990"/>
                </a:lnTo>
                <a:close/>
                <a:moveTo>
                  <a:pt x="5207036" y="1441521"/>
                </a:moveTo>
                <a:lnTo>
                  <a:pt x="5226504" y="1441521"/>
                </a:lnTo>
                <a:lnTo>
                  <a:pt x="5226504" y="1460990"/>
                </a:lnTo>
                <a:lnTo>
                  <a:pt x="5207036" y="1460990"/>
                </a:lnTo>
                <a:close/>
                <a:moveTo>
                  <a:pt x="5182647" y="1441521"/>
                </a:moveTo>
                <a:lnTo>
                  <a:pt x="5202115" y="1441521"/>
                </a:lnTo>
                <a:lnTo>
                  <a:pt x="5202115" y="1460990"/>
                </a:lnTo>
                <a:lnTo>
                  <a:pt x="5182647" y="1460990"/>
                </a:lnTo>
                <a:close/>
                <a:moveTo>
                  <a:pt x="5158364" y="1441521"/>
                </a:moveTo>
                <a:lnTo>
                  <a:pt x="5177833" y="1441521"/>
                </a:lnTo>
                <a:lnTo>
                  <a:pt x="5177833" y="1460990"/>
                </a:lnTo>
                <a:lnTo>
                  <a:pt x="5158364" y="1460990"/>
                </a:lnTo>
                <a:close/>
                <a:moveTo>
                  <a:pt x="5025014" y="1441521"/>
                </a:moveTo>
                <a:lnTo>
                  <a:pt x="5044483" y="1441521"/>
                </a:lnTo>
                <a:lnTo>
                  <a:pt x="5044483" y="1460990"/>
                </a:lnTo>
                <a:lnTo>
                  <a:pt x="5025014" y="1460990"/>
                </a:lnTo>
                <a:close/>
                <a:moveTo>
                  <a:pt x="4873661" y="1441521"/>
                </a:moveTo>
                <a:lnTo>
                  <a:pt x="4893129" y="1441521"/>
                </a:lnTo>
                <a:lnTo>
                  <a:pt x="4893129" y="1460990"/>
                </a:lnTo>
                <a:lnTo>
                  <a:pt x="4873661" y="1460990"/>
                </a:lnTo>
                <a:close/>
                <a:moveTo>
                  <a:pt x="4849272" y="1441521"/>
                </a:moveTo>
                <a:lnTo>
                  <a:pt x="4868740" y="1441521"/>
                </a:lnTo>
                <a:lnTo>
                  <a:pt x="4868740" y="1460990"/>
                </a:lnTo>
                <a:lnTo>
                  <a:pt x="4849272" y="1460990"/>
                </a:lnTo>
                <a:close/>
                <a:moveTo>
                  <a:pt x="4824989" y="1441521"/>
                </a:moveTo>
                <a:lnTo>
                  <a:pt x="4844458" y="1441521"/>
                </a:lnTo>
                <a:lnTo>
                  <a:pt x="4844458" y="1460990"/>
                </a:lnTo>
                <a:lnTo>
                  <a:pt x="4824989" y="1460990"/>
                </a:lnTo>
                <a:close/>
                <a:moveTo>
                  <a:pt x="4664111" y="1441521"/>
                </a:moveTo>
                <a:lnTo>
                  <a:pt x="4683579" y="1441521"/>
                </a:lnTo>
                <a:lnTo>
                  <a:pt x="4683579" y="1460990"/>
                </a:lnTo>
                <a:lnTo>
                  <a:pt x="4664111" y="1460990"/>
                </a:lnTo>
                <a:close/>
                <a:moveTo>
                  <a:pt x="4639722" y="1441521"/>
                </a:moveTo>
                <a:lnTo>
                  <a:pt x="4659190" y="1441521"/>
                </a:lnTo>
                <a:lnTo>
                  <a:pt x="4659190" y="1460990"/>
                </a:lnTo>
                <a:lnTo>
                  <a:pt x="4639722" y="1460990"/>
                </a:lnTo>
                <a:close/>
                <a:moveTo>
                  <a:pt x="4615439" y="1441521"/>
                </a:moveTo>
                <a:lnTo>
                  <a:pt x="4634908" y="1441521"/>
                </a:lnTo>
                <a:lnTo>
                  <a:pt x="4634908" y="1460990"/>
                </a:lnTo>
                <a:lnTo>
                  <a:pt x="4615439" y="1460990"/>
                </a:lnTo>
                <a:close/>
                <a:moveTo>
                  <a:pt x="4482089" y="1441521"/>
                </a:moveTo>
                <a:lnTo>
                  <a:pt x="4501558" y="1441521"/>
                </a:lnTo>
                <a:lnTo>
                  <a:pt x="4501558" y="1460990"/>
                </a:lnTo>
                <a:lnTo>
                  <a:pt x="4482089" y="1460990"/>
                </a:lnTo>
                <a:close/>
                <a:moveTo>
                  <a:pt x="4330736" y="1441521"/>
                </a:moveTo>
                <a:lnTo>
                  <a:pt x="4350204" y="1441521"/>
                </a:lnTo>
                <a:lnTo>
                  <a:pt x="4350204" y="1460990"/>
                </a:lnTo>
                <a:lnTo>
                  <a:pt x="4330736" y="1460990"/>
                </a:lnTo>
                <a:close/>
                <a:moveTo>
                  <a:pt x="4306347" y="1441521"/>
                </a:moveTo>
                <a:lnTo>
                  <a:pt x="4325815" y="1441521"/>
                </a:lnTo>
                <a:lnTo>
                  <a:pt x="4325815" y="1460990"/>
                </a:lnTo>
                <a:lnTo>
                  <a:pt x="4306347" y="1460990"/>
                </a:lnTo>
                <a:close/>
                <a:moveTo>
                  <a:pt x="4282064" y="1441521"/>
                </a:moveTo>
                <a:lnTo>
                  <a:pt x="4301533" y="1441521"/>
                </a:lnTo>
                <a:lnTo>
                  <a:pt x="4301533" y="1460990"/>
                </a:lnTo>
                <a:lnTo>
                  <a:pt x="4282064" y="1460990"/>
                </a:lnTo>
                <a:close/>
                <a:moveTo>
                  <a:pt x="4121186" y="1441521"/>
                </a:moveTo>
                <a:lnTo>
                  <a:pt x="4140654" y="1441521"/>
                </a:lnTo>
                <a:lnTo>
                  <a:pt x="4140654" y="1460990"/>
                </a:lnTo>
                <a:lnTo>
                  <a:pt x="4121186" y="1460990"/>
                </a:lnTo>
                <a:close/>
                <a:moveTo>
                  <a:pt x="4096796" y="1441521"/>
                </a:moveTo>
                <a:lnTo>
                  <a:pt x="4116265" y="1441521"/>
                </a:lnTo>
                <a:lnTo>
                  <a:pt x="4116265" y="1460990"/>
                </a:lnTo>
                <a:lnTo>
                  <a:pt x="4096796" y="1460990"/>
                </a:lnTo>
                <a:close/>
                <a:moveTo>
                  <a:pt x="4072514" y="1441521"/>
                </a:moveTo>
                <a:lnTo>
                  <a:pt x="4091983" y="1441521"/>
                </a:lnTo>
                <a:lnTo>
                  <a:pt x="4091983" y="1460990"/>
                </a:lnTo>
                <a:lnTo>
                  <a:pt x="4072514" y="1460990"/>
                </a:lnTo>
                <a:close/>
                <a:moveTo>
                  <a:pt x="3948689" y="1441521"/>
                </a:moveTo>
                <a:lnTo>
                  <a:pt x="3968158" y="1441521"/>
                </a:lnTo>
                <a:lnTo>
                  <a:pt x="3968158" y="1460990"/>
                </a:lnTo>
                <a:lnTo>
                  <a:pt x="3948689" y="1460990"/>
                </a:lnTo>
                <a:close/>
                <a:moveTo>
                  <a:pt x="3787811" y="1441521"/>
                </a:moveTo>
                <a:lnTo>
                  <a:pt x="3807279" y="1441521"/>
                </a:lnTo>
                <a:lnTo>
                  <a:pt x="3807279" y="1460990"/>
                </a:lnTo>
                <a:lnTo>
                  <a:pt x="3787811" y="1460990"/>
                </a:lnTo>
                <a:close/>
                <a:moveTo>
                  <a:pt x="3763422" y="1441521"/>
                </a:moveTo>
                <a:lnTo>
                  <a:pt x="3782890" y="1441521"/>
                </a:lnTo>
                <a:lnTo>
                  <a:pt x="3782890" y="1460990"/>
                </a:lnTo>
                <a:lnTo>
                  <a:pt x="3763422" y="1460990"/>
                </a:lnTo>
                <a:close/>
                <a:moveTo>
                  <a:pt x="3739139" y="1441521"/>
                </a:moveTo>
                <a:lnTo>
                  <a:pt x="3758608" y="1441521"/>
                </a:lnTo>
                <a:lnTo>
                  <a:pt x="3758608" y="1460990"/>
                </a:lnTo>
                <a:lnTo>
                  <a:pt x="3739139" y="1460990"/>
                </a:lnTo>
                <a:close/>
                <a:moveTo>
                  <a:pt x="3605789" y="1441521"/>
                </a:moveTo>
                <a:lnTo>
                  <a:pt x="3625258" y="1441521"/>
                </a:lnTo>
                <a:lnTo>
                  <a:pt x="3625258" y="1460990"/>
                </a:lnTo>
                <a:lnTo>
                  <a:pt x="3605789" y="1460990"/>
                </a:lnTo>
                <a:close/>
                <a:moveTo>
                  <a:pt x="3454436" y="1441521"/>
                </a:moveTo>
                <a:lnTo>
                  <a:pt x="3473904" y="1441521"/>
                </a:lnTo>
                <a:lnTo>
                  <a:pt x="3473904" y="1460990"/>
                </a:lnTo>
                <a:lnTo>
                  <a:pt x="3454436" y="1460990"/>
                </a:lnTo>
                <a:close/>
                <a:moveTo>
                  <a:pt x="3430047" y="1441521"/>
                </a:moveTo>
                <a:lnTo>
                  <a:pt x="3449515" y="1441521"/>
                </a:lnTo>
                <a:lnTo>
                  <a:pt x="3449515" y="1460990"/>
                </a:lnTo>
                <a:lnTo>
                  <a:pt x="3430047" y="1460990"/>
                </a:lnTo>
                <a:close/>
                <a:moveTo>
                  <a:pt x="3405764" y="1441521"/>
                </a:moveTo>
                <a:lnTo>
                  <a:pt x="3425233" y="1441521"/>
                </a:lnTo>
                <a:lnTo>
                  <a:pt x="3425233" y="1460990"/>
                </a:lnTo>
                <a:lnTo>
                  <a:pt x="3405764" y="1460990"/>
                </a:lnTo>
                <a:close/>
                <a:moveTo>
                  <a:pt x="3244886" y="1441521"/>
                </a:moveTo>
                <a:lnTo>
                  <a:pt x="3264354" y="1441521"/>
                </a:lnTo>
                <a:lnTo>
                  <a:pt x="3264354" y="1460990"/>
                </a:lnTo>
                <a:lnTo>
                  <a:pt x="3244886" y="1460990"/>
                </a:lnTo>
                <a:close/>
                <a:moveTo>
                  <a:pt x="3220497" y="1441521"/>
                </a:moveTo>
                <a:lnTo>
                  <a:pt x="3239965" y="1441521"/>
                </a:lnTo>
                <a:lnTo>
                  <a:pt x="3239965" y="1460990"/>
                </a:lnTo>
                <a:lnTo>
                  <a:pt x="3220497" y="1460990"/>
                </a:lnTo>
                <a:close/>
                <a:moveTo>
                  <a:pt x="3196214" y="1441521"/>
                </a:moveTo>
                <a:lnTo>
                  <a:pt x="3215683" y="1441521"/>
                </a:lnTo>
                <a:lnTo>
                  <a:pt x="3215683" y="1460990"/>
                </a:lnTo>
                <a:lnTo>
                  <a:pt x="3196214" y="1460990"/>
                </a:lnTo>
                <a:close/>
                <a:moveTo>
                  <a:pt x="3062864" y="1441521"/>
                </a:moveTo>
                <a:lnTo>
                  <a:pt x="3082333" y="1441521"/>
                </a:lnTo>
                <a:lnTo>
                  <a:pt x="3082333" y="1460990"/>
                </a:lnTo>
                <a:lnTo>
                  <a:pt x="3062864" y="1460990"/>
                </a:lnTo>
                <a:close/>
                <a:moveTo>
                  <a:pt x="2911511" y="1441521"/>
                </a:moveTo>
                <a:lnTo>
                  <a:pt x="2930979" y="1441521"/>
                </a:lnTo>
                <a:lnTo>
                  <a:pt x="2930979" y="1460990"/>
                </a:lnTo>
                <a:lnTo>
                  <a:pt x="2911511" y="1460990"/>
                </a:lnTo>
                <a:close/>
                <a:moveTo>
                  <a:pt x="2887122" y="1441521"/>
                </a:moveTo>
                <a:lnTo>
                  <a:pt x="2906590" y="1441521"/>
                </a:lnTo>
                <a:lnTo>
                  <a:pt x="2906590" y="1460990"/>
                </a:lnTo>
                <a:lnTo>
                  <a:pt x="2887122" y="1460990"/>
                </a:lnTo>
                <a:close/>
                <a:moveTo>
                  <a:pt x="2862839" y="1441521"/>
                </a:moveTo>
                <a:lnTo>
                  <a:pt x="2882308" y="1441521"/>
                </a:lnTo>
                <a:lnTo>
                  <a:pt x="2882308" y="1460990"/>
                </a:lnTo>
                <a:lnTo>
                  <a:pt x="2862839" y="1460990"/>
                </a:lnTo>
                <a:close/>
                <a:moveTo>
                  <a:pt x="2701961" y="1441521"/>
                </a:moveTo>
                <a:lnTo>
                  <a:pt x="2721430" y="1441521"/>
                </a:lnTo>
                <a:lnTo>
                  <a:pt x="2721430" y="1460990"/>
                </a:lnTo>
                <a:lnTo>
                  <a:pt x="2701961" y="1460990"/>
                </a:lnTo>
                <a:close/>
                <a:moveTo>
                  <a:pt x="2677572" y="1441521"/>
                </a:moveTo>
                <a:lnTo>
                  <a:pt x="2697040" y="1441521"/>
                </a:lnTo>
                <a:lnTo>
                  <a:pt x="2697040" y="1460990"/>
                </a:lnTo>
                <a:lnTo>
                  <a:pt x="2677572" y="1460990"/>
                </a:lnTo>
                <a:close/>
                <a:moveTo>
                  <a:pt x="2653289" y="1441521"/>
                </a:moveTo>
                <a:lnTo>
                  <a:pt x="2672758" y="1441521"/>
                </a:lnTo>
                <a:lnTo>
                  <a:pt x="2672758" y="1460990"/>
                </a:lnTo>
                <a:lnTo>
                  <a:pt x="2653289" y="1460990"/>
                </a:lnTo>
                <a:close/>
                <a:moveTo>
                  <a:pt x="2529464" y="1441521"/>
                </a:moveTo>
                <a:lnTo>
                  <a:pt x="2548933" y="1441521"/>
                </a:lnTo>
                <a:lnTo>
                  <a:pt x="2548933" y="1460990"/>
                </a:lnTo>
                <a:lnTo>
                  <a:pt x="2529464" y="1460990"/>
                </a:lnTo>
                <a:close/>
                <a:moveTo>
                  <a:pt x="2368586" y="1441521"/>
                </a:moveTo>
                <a:lnTo>
                  <a:pt x="2388054" y="1441521"/>
                </a:lnTo>
                <a:lnTo>
                  <a:pt x="2388054" y="1460990"/>
                </a:lnTo>
                <a:lnTo>
                  <a:pt x="2368586" y="1460990"/>
                </a:lnTo>
                <a:close/>
                <a:moveTo>
                  <a:pt x="2344197" y="1441521"/>
                </a:moveTo>
                <a:lnTo>
                  <a:pt x="2363665" y="1441521"/>
                </a:lnTo>
                <a:lnTo>
                  <a:pt x="2363665" y="1460990"/>
                </a:lnTo>
                <a:lnTo>
                  <a:pt x="2344197" y="1460990"/>
                </a:lnTo>
                <a:close/>
                <a:moveTo>
                  <a:pt x="2319914" y="1441521"/>
                </a:moveTo>
                <a:lnTo>
                  <a:pt x="2339383" y="1441521"/>
                </a:lnTo>
                <a:lnTo>
                  <a:pt x="2339383" y="1460990"/>
                </a:lnTo>
                <a:lnTo>
                  <a:pt x="2319914" y="1460990"/>
                </a:lnTo>
                <a:close/>
                <a:moveTo>
                  <a:pt x="2186564" y="1441521"/>
                </a:moveTo>
                <a:lnTo>
                  <a:pt x="2206033" y="1441521"/>
                </a:lnTo>
                <a:lnTo>
                  <a:pt x="2206033" y="1460990"/>
                </a:lnTo>
                <a:lnTo>
                  <a:pt x="2186564" y="1460990"/>
                </a:lnTo>
                <a:close/>
                <a:moveTo>
                  <a:pt x="2035211" y="1441521"/>
                </a:moveTo>
                <a:lnTo>
                  <a:pt x="2054679" y="1441521"/>
                </a:lnTo>
                <a:lnTo>
                  <a:pt x="2054679" y="1460990"/>
                </a:lnTo>
                <a:lnTo>
                  <a:pt x="2035211" y="1460990"/>
                </a:lnTo>
                <a:close/>
                <a:moveTo>
                  <a:pt x="2010822" y="1441521"/>
                </a:moveTo>
                <a:lnTo>
                  <a:pt x="2030290" y="1441521"/>
                </a:lnTo>
                <a:lnTo>
                  <a:pt x="2030290" y="1460990"/>
                </a:lnTo>
                <a:lnTo>
                  <a:pt x="2010822" y="1460990"/>
                </a:lnTo>
                <a:close/>
                <a:moveTo>
                  <a:pt x="1986540" y="1441521"/>
                </a:moveTo>
                <a:lnTo>
                  <a:pt x="2006008" y="1441521"/>
                </a:lnTo>
                <a:lnTo>
                  <a:pt x="2006008" y="1460990"/>
                </a:lnTo>
                <a:lnTo>
                  <a:pt x="1986540" y="1460990"/>
                </a:lnTo>
                <a:close/>
                <a:moveTo>
                  <a:pt x="1853189" y="1441521"/>
                </a:moveTo>
                <a:lnTo>
                  <a:pt x="1872658" y="1441521"/>
                </a:lnTo>
                <a:lnTo>
                  <a:pt x="1872658" y="1460990"/>
                </a:lnTo>
                <a:lnTo>
                  <a:pt x="1853189" y="1460990"/>
                </a:lnTo>
                <a:close/>
                <a:moveTo>
                  <a:pt x="1692311" y="1441521"/>
                </a:moveTo>
                <a:lnTo>
                  <a:pt x="1711780" y="1441521"/>
                </a:lnTo>
                <a:lnTo>
                  <a:pt x="1711780" y="1460990"/>
                </a:lnTo>
                <a:lnTo>
                  <a:pt x="1692311" y="1460990"/>
                </a:lnTo>
                <a:close/>
                <a:moveTo>
                  <a:pt x="1667922" y="1441521"/>
                </a:moveTo>
                <a:lnTo>
                  <a:pt x="1687391" y="1441521"/>
                </a:lnTo>
                <a:lnTo>
                  <a:pt x="1687391" y="1460990"/>
                </a:lnTo>
                <a:lnTo>
                  <a:pt x="1667922" y="1460990"/>
                </a:lnTo>
                <a:close/>
                <a:moveTo>
                  <a:pt x="1643639" y="1441521"/>
                </a:moveTo>
                <a:lnTo>
                  <a:pt x="1663108" y="1441521"/>
                </a:lnTo>
                <a:lnTo>
                  <a:pt x="1663108" y="1460990"/>
                </a:lnTo>
                <a:lnTo>
                  <a:pt x="1643639" y="1460990"/>
                </a:lnTo>
                <a:close/>
                <a:moveTo>
                  <a:pt x="1492286" y="1441521"/>
                </a:moveTo>
                <a:lnTo>
                  <a:pt x="1511755" y="1441521"/>
                </a:lnTo>
                <a:lnTo>
                  <a:pt x="1511755" y="1460990"/>
                </a:lnTo>
                <a:lnTo>
                  <a:pt x="1492286" y="1460990"/>
                </a:lnTo>
                <a:close/>
                <a:moveTo>
                  <a:pt x="1467897" y="1441521"/>
                </a:moveTo>
                <a:lnTo>
                  <a:pt x="1487366" y="1441521"/>
                </a:lnTo>
                <a:lnTo>
                  <a:pt x="1487366" y="1460990"/>
                </a:lnTo>
                <a:lnTo>
                  <a:pt x="1467897" y="1460990"/>
                </a:lnTo>
                <a:close/>
                <a:moveTo>
                  <a:pt x="1443615" y="1441521"/>
                </a:moveTo>
                <a:lnTo>
                  <a:pt x="1463083" y="1441521"/>
                </a:lnTo>
                <a:lnTo>
                  <a:pt x="1463083" y="1460990"/>
                </a:lnTo>
                <a:lnTo>
                  <a:pt x="1443615" y="1460990"/>
                </a:lnTo>
                <a:close/>
                <a:moveTo>
                  <a:pt x="1282736" y="1441521"/>
                </a:moveTo>
                <a:lnTo>
                  <a:pt x="1302205" y="1441521"/>
                </a:lnTo>
                <a:lnTo>
                  <a:pt x="1302205" y="1460990"/>
                </a:lnTo>
                <a:lnTo>
                  <a:pt x="1282736" y="1460990"/>
                </a:lnTo>
                <a:close/>
                <a:moveTo>
                  <a:pt x="1258347" y="1441521"/>
                </a:moveTo>
                <a:lnTo>
                  <a:pt x="1277816" y="1441521"/>
                </a:lnTo>
                <a:lnTo>
                  <a:pt x="1277816" y="1460990"/>
                </a:lnTo>
                <a:lnTo>
                  <a:pt x="1258347" y="1460990"/>
                </a:lnTo>
                <a:close/>
                <a:moveTo>
                  <a:pt x="1234065" y="1441521"/>
                </a:moveTo>
                <a:lnTo>
                  <a:pt x="1253533" y="1441521"/>
                </a:lnTo>
                <a:lnTo>
                  <a:pt x="1253533" y="1460990"/>
                </a:lnTo>
                <a:lnTo>
                  <a:pt x="1234065" y="1460990"/>
                </a:lnTo>
                <a:close/>
                <a:moveTo>
                  <a:pt x="1082711" y="1441521"/>
                </a:moveTo>
                <a:lnTo>
                  <a:pt x="1102179" y="1441521"/>
                </a:lnTo>
                <a:lnTo>
                  <a:pt x="1102179" y="1460990"/>
                </a:lnTo>
                <a:lnTo>
                  <a:pt x="1082711" y="1460990"/>
                </a:lnTo>
                <a:close/>
                <a:moveTo>
                  <a:pt x="1058322" y="1441521"/>
                </a:moveTo>
                <a:lnTo>
                  <a:pt x="1077790" y="1441521"/>
                </a:lnTo>
                <a:lnTo>
                  <a:pt x="1077790" y="1460990"/>
                </a:lnTo>
                <a:lnTo>
                  <a:pt x="1058322" y="1460990"/>
                </a:lnTo>
                <a:close/>
                <a:moveTo>
                  <a:pt x="1034039" y="1441521"/>
                </a:moveTo>
                <a:lnTo>
                  <a:pt x="1053508" y="1441521"/>
                </a:lnTo>
                <a:lnTo>
                  <a:pt x="1053508" y="1460990"/>
                </a:lnTo>
                <a:lnTo>
                  <a:pt x="1034039" y="1460990"/>
                </a:lnTo>
                <a:close/>
                <a:moveTo>
                  <a:pt x="873161" y="1441521"/>
                </a:moveTo>
                <a:lnTo>
                  <a:pt x="892630" y="1441521"/>
                </a:lnTo>
                <a:lnTo>
                  <a:pt x="892630" y="1460990"/>
                </a:lnTo>
                <a:lnTo>
                  <a:pt x="873161" y="1460990"/>
                </a:lnTo>
                <a:close/>
                <a:moveTo>
                  <a:pt x="848772" y="1441521"/>
                </a:moveTo>
                <a:lnTo>
                  <a:pt x="868240" y="1441521"/>
                </a:lnTo>
                <a:lnTo>
                  <a:pt x="868240" y="1460990"/>
                </a:lnTo>
                <a:lnTo>
                  <a:pt x="848772" y="1460990"/>
                </a:lnTo>
                <a:close/>
                <a:moveTo>
                  <a:pt x="824490" y="1441521"/>
                </a:moveTo>
                <a:lnTo>
                  <a:pt x="843958" y="1441521"/>
                </a:lnTo>
                <a:lnTo>
                  <a:pt x="843958" y="1460990"/>
                </a:lnTo>
                <a:lnTo>
                  <a:pt x="824490" y="1460990"/>
                </a:lnTo>
                <a:close/>
                <a:moveTo>
                  <a:pt x="700665" y="1441521"/>
                </a:moveTo>
                <a:lnTo>
                  <a:pt x="720133" y="1441521"/>
                </a:lnTo>
                <a:lnTo>
                  <a:pt x="720133" y="1460990"/>
                </a:lnTo>
                <a:lnTo>
                  <a:pt x="700665" y="1460990"/>
                </a:lnTo>
                <a:close/>
                <a:moveTo>
                  <a:pt x="539786" y="1441521"/>
                </a:moveTo>
                <a:lnTo>
                  <a:pt x="559255" y="1441521"/>
                </a:lnTo>
                <a:lnTo>
                  <a:pt x="559255" y="1460990"/>
                </a:lnTo>
                <a:lnTo>
                  <a:pt x="539786" y="1460990"/>
                </a:lnTo>
                <a:close/>
                <a:moveTo>
                  <a:pt x="515397" y="1441521"/>
                </a:moveTo>
                <a:lnTo>
                  <a:pt x="534865" y="1441521"/>
                </a:lnTo>
                <a:lnTo>
                  <a:pt x="534865" y="1460990"/>
                </a:lnTo>
                <a:lnTo>
                  <a:pt x="515397" y="1460990"/>
                </a:lnTo>
                <a:close/>
                <a:moveTo>
                  <a:pt x="491115" y="1441521"/>
                </a:moveTo>
                <a:lnTo>
                  <a:pt x="510583" y="1441521"/>
                </a:lnTo>
                <a:lnTo>
                  <a:pt x="510583" y="1460990"/>
                </a:lnTo>
                <a:lnTo>
                  <a:pt x="491115" y="1460990"/>
                </a:lnTo>
                <a:close/>
                <a:moveTo>
                  <a:pt x="357765" y="1441521"/>
                </a:moveTo>
                <a:lnTo>
                  <a:pt x="377233" y="1441521"/>
                </a:lnTo>
                <a:lnTo>
                  <a:pt x="377233" y="1460990"/>
                </a:lnTo>
                <a:lnTo>
                  <a:pt x="357765" y="1460990"/>
                </a:lnTo>
                <a:close/>
                <a:moveTo>
                  <a:pt x="224415" y="1441521"/>
                </a:moveTo>
                <a:lnTo>
                  <a:pt x="243883" y="1441521"/>
                </a:lnTo>
                <a:lnTo>
                  <a:pt x="243883" y="1460990"/>
                </a:lnTo>
                <a:lnTo>
                  <a:pt x="224415" y="1460990"/>
                </a:lnTo>
                <a:close/>
                <a:moveTo>
                  <a:pt x="73061" y="1441521"/>
                </a:moveTo>
                <a:lnTo>
                  <a:pt x="92530" y="1441521"/>
                </a:lnTo>
                <a:lnTo>
                  <a:pt x="92530" y="1460990"/>
                </a:lnTo>
                <a:lnTo>
                  <a:pt x="73061" y="1460990"/>
                </a:lnTo>
                <a:close/>
                <a:moveTo>
                  <a:pt x="48672" y="1441521"/>
                </a:moveTo>
                <a:lnTo>
                  <a:pt x="68140" y="1441521"/>
                </a:lnTo>
                <a:lnTo>
                  <a:pt x="68140" y="1460990"/>
                </a:lnTo>
                <a:lnTo>
                  <a:pt x="48672" y="1460990"/>
                </a:lnTo>
                <a:close/>
                <a:moveTo>
                  <a:pt x="24390" y="1441521"/>
                </a:moveTo>
                <a:lnTo>
                  <a:pt x="43858" y="1441521"/>
                </a:lnTo>
                <a:lnTo>
                  <a:pt x="43858" y="1460990"/>
                </a:lnTo>
                <a:lnTo>
                  <a:pt x="24390" y="1460990"/>
                </a:lnTo>
                <a:close/>
                <a:moveTo>
                  <a:pt x="5701289" y="1417132"/>
                </a:moveTo>
                <a:lnTo>
                  <a:pt x="5720758" y="1417132"/>
                </a:lnTo>
                <a:lnTo>
                  <a:pt x="5720758" y="1436601"/>
                </a:lnTo>
                <a:lnTo>
                  <a:pt x="5701289" y="1436601"/>
                </a:lnTo>
                <a:close/>
                <a:moveTo>
                  <a:pt x="5567939" y="1417132"/>
                </a:moveTo>
                <a:lnTo>
                  <a:pt x="5587408" y="1417132"/>
                </a:lnTo>
                <a:lnTo>
                  <a:pt x="5587408" y="1436601"/>
                </a:lnTo>
                <a:lnTo>
                  <a:pt x="5567939" y="1436601"/>
                </a:lnTo>
                <a:close/>
                <a:moveTo>
                  <a:pt x="5440868" y="1417132"/>
                </a:moveTo>
                <a:lnTo>
                  <a:pt x="5460444" y="1417132"/>
                </a:lnTo>
                <a:lnTo>
                  <a:pt x="5460444" y="1436601"/>
                </a:lnTo>
                <a:lnTo>
                  <a:pt x="5440868" y="1436601"/>
                </a:lnTo>
                <a:close/>
                <a:moveTo>
                  <a:pt x="5343525" y="1417132"/>
                </a:moveTo>
                <a:lnTo>
                  <a:pt x="5362994" y="1417132"/>
                </a:lnTo>
                <a:lnTo>
                  <a:pt x="5362994" y="1436601"/>
                </a:lnTo>
                <a:lnTo>
                  <a:pt x="5343525" y="1436601"/>
                </a:lnTo>
                <a:close/>
                <a:moveTo>
                  <a:pt x="5231318" y="1417132"/>
                </a:moveTo>
                <a:lnTo>
                  <a:pt x="5250894" y="1417132"/>
                </a:lnTo>
                <a:lnTo>
                  <a:pt x="5250894" y="1436601"/>
                </a:lnTo>
                <a:lnTo>
                  <a:pt x="5231318" y="1436601"/>
                </a:lnTo>
                <a:close/>
                <a:moveTo>
                  <a:pt x="5133975" y="1417132"/>
                </a:moveTo>
                <a:lnTo>
                  <a:pt x="5153444" y="1417132"/>
                </a:lnTo>
                <a:lnTo>
                  <a:pt x="5153444" y="1436601"/>
                </a:lnTo>
                <a:lnTo>
                  <a:pt x="5133975" y="1436601"/>
                </a:lnTo>
                <a:close/>
                <a:moveTo>
                  <a:pt x="5025014" y="1417132"/>
                </a:moveTo>
                <a:lnTo>
                  <a:pt x="5044483" y="1417132"/>
                </a:lnTo>
                <a:lnTo>
                  <a:pt x="5044483" y="1436601"/>
                </a:lnTo>
                <a:lnTo>
                  <a:pt x="5025014" y="1436601"/>
                </a:lnTo>
                <a:close/>
                <a:moveTo>
                  <a:pt x="4897943" y="1417132"/>
                </a:moveTo>
                <a:lnTo>
                  <a:pt x="4917519" y="1417132"/>
                </a:lnTo>
                <a:lnTo>
                  <a:pt x="4917519" y="1436601"/>
                </a:lnTo>
                <a:lnTo>
                  <a:pt x="4897943" y="1436601"/>
                </a:lnTo>
                <a:close/>
                <a:moveTo>
                  <a:pt x="4800600" y="1417132"/>
                </a:moveTo>
                <a:lnTo>
                  <a:pt x="4820069" y="1417132"/>
                </a:lnTo>
                <a:lnTo>
                  <a:pt x="4820069" y="1436601"/>
                </a:lnTo>
                <a:lnTo>
                  <a:pt x="4800600" y="1436601"/>
                </a:lnTo>
                <a:close/>
                <a:moveTo>
                  <a:pt x="4688393" y="1417132"/>
                </a:moveTo>
                <a:lnTo>
                  <a:pt x="4707969" y="1417132"/>
                </a:lnTo>
                <a:lnTo>
                  <a:pt x="4707969" y="1436601"/>
                </a:lnTo>
                <a:lnTo>
                  <a:pt x="4688393" y="1436601"/>
                </a:lnTo>
                <a:close/>
                <a:moveTo>
                  <a:pt x="4591050" y="1417132"/>
                </a:moveTo>
                <a:lnTo>
                  <a:pt x="4610519" y="1417132"/>
                </a:lnTo>
                <a:lnTo>
                  <a:pt x="4610519" y="1436601"/>
                </a:lnTo>
                <a:lnTo>
                  <a:pt x="4591050" y="1436601"/>
                </a:lnTo>
                <a:close/>
                <a:moveTo>
                  <a:pt x="4482089" y="1417132"/>
                </a:moveTo>
                <a:lnTo>
                  <a:pt x="4501558" y="1417132"/>
                </a:lnTo>
                <a:lnTo>
                  <a:pt x="4501558" y="1436601"/>
                </a:lnTo>
                <a:lnTo>
                  <a:pt x="4482089" y="1436601"/>
                </a:lnTo>
                <a:close/>
                <a:moveTo>
                  <a:pt x="4355018" y="1417132"/>
                </a:moveTo>
                <a:lnTo>
                  <a:pt x="4374594" y="1417132"/>
                </a:lnTo>
                <a:lnTo>
                  <a:pt x="4374594" y="1436601"/>
                </a:lnTo>
                <a:lnTo>
                  <a:pt x="4355018" y="1436601"/>
                </a:lnTo>
                <a:close/>
                <a:moveTo>
                  <a:pt x="4257675" y="1417132"/>
                </a:moveTo>
                <a:lnTo>
                  <a:pt x="4277144" y="1417132"/>
                </a:lnTo>
                <a:lnTo>
                  <a:pt x="4277144" y="1436601"/>
                </a:lnTo>
                <a:lnTo>
                  <a:pt x="4257675" y="1436601"/>
                </a:lnTo>
                <a:close/>
                <a:moveTo>
                  <a:pt x="4145468" y="1417132"/>
                </a:moveTo>
                <a:lnTo>
                  <a:pt x="4165043" y="1417132"/>
                </a:lnTo>
                <a:lnTo>
                  <a:pt x="4165043" y="1436601"/>
                </a:lnTo>
                <a:lnTo>
                  <a:pt x="4145468" y="1436601"/>
                </a:lnTo>
                <a:close/>
                <a:moveTo>
                  <a:pt x="4048125" y="1417132"/>
                </a:moveTo>
                <a:lnTo>
                  <a:pt x="4067593" y="1417132"/>
                </a:lnTo>
                <a:lnTo>
                  <a:pt x="4067593" y="1436601"/>
                </a:lnTo>
                <a:lnTo>
                  <a:pt x="4048125" y="1436601"/>
                </a:lnTo>
                <a:close/>
                <a:moveTo>
                  <a:pt x="3948689" y="1417132"/>
                </a:moveTo>
                <a:lnTo>
                  <a:pt x="3968158" y="1417132"/>
                </a:lnTo>
                <a:lnTo>
                  <a:pt x="3968158" y="1436601"/>
                </a:lnTo>
                <a:lnTo>
                  <a:pt x="3948689" y="1436601"/>
                </a:lnTo>
                <a:close/>
                <a:moveTo>
                  <a:pt x="3812093" y="1417132"/>
                </a:moveTo>
                <a:lnTo>
                  <a:pt x="3831669" y="1417132"/>
                </a:lnTo>
                <a:lnTo>
                  <a:pt x="3831669" y="1436601"/>
                </a:lnTo>
                <a:lnTo>
                  <a:pt x="3812093" y="1436601"/>
                </a:lnTo>
                <a:close/>
                <a:moveTo>
                  <a:pt x="3714750" y="1417132"/>
                </a:moveTo>
                <a:lnTo>
                  <a:pt x="3734219" y="1417132"/>
                </a:lnTo>
                <a:lnTo>
                  <a:pt x="3734219" y="1436601"/>
                </a:lnTo>
                <a:lnTo>
                  <a:pt x="3714750" y="1436601"/>
                </a:lnTo>
                <a:close/>
                <a:moveTo>
                  <a:pt x="3605789" y="1417132"/>
                </a:moveTo>
                <a:lnTo>
                  <a:pt x="3625258" y="1417132"/>
                </a:lnTo>
                <a:lnTo>
                  <a:pt x="3625258" y="1436601"/>
                </a:lnTo>
                <a:lnTo>
                  <a:pt x="3605789" y="1436601"/>
                </a:lnTo>
                <a:close/>
                <a:moveTo>
                  <a:pt x="3478718" y="1417132"/>
                </a:moveTo>
                <a:lnTo>
                  <a:pt x="3498294" y="1417132"/>
                </a:lnTo>
                <a:lnTo>
                  <a:pt x="3498294" y="1436601"/>
                </a:lnTo>
                <a:lnTo>
                  <a:pt x="3478718" y="1436601"/>
                </a:lnTo>
                <a:close/>
                <a:moveTo>
                  <a:pt x="3381375" y="1417132"/>
                </a:moveTo>
                <a:lnTo>
                  <a:pt x="3400844" y="1417132"/>
                </a:lnTo>
                <a:lnTo>
                  <a:pt x="3400844" y="1436601"/>
                </a:lnTo>
                <a:lnTo>
                  <a:pt x="3381375" y="1436601"/>
                </a:lnTo>
                <a:close/>
                <a:moveTo>
                  <a:pt x="3269168" y="1417132"/>
                </a:moveTo>
                <a:lnTo>
                  <a:pt x="3288744" y="1417132"/>
                </a:lnTo>
                <a:lnTo>
                  <a:pt x="3288744" y="1436601"/>
                </a:lnTo>
                <a:lnTo>
                  <a:pt x="3269168" y="1436601"/>
                </a:lnTo>
                <a:close/>
                <a:moveTo>
                  <a:pt x="3171825" y="1417132"/>
                </a:moveTo>
                <a:lnTo>
                  <a:pt x="3191294" y="1417132"/>
                </a:lnTo>
                <a:lnTo>
                  <a:pt x="3191294" y="1436601"/>
                </a:lnTo>
                <a:lnTo>
                  <a:pt x="3171825" y="1436601"/>
                </a:lnTo>
                <a:close/>
                <a:moveTo>
                  <a:pt x="3062864" y="1417132"/>
                </a:moveTo>
                <a:lnTo>
                  <a:pt x="3082333" y="1417132"/>
                </a:lnTo>
                <a:lnTo>
                  <a:pt x="3082333" y="1436601"/>
                </a:lnTo>
                <a:lnTo>
                  <a:pt x="3062864" y="1436601"/>
                </a:lnTo>
                <a:close/>
                <a:moveTo>
                  <a:pt x="2935793" y="1417132"/>
                </a:moveTo>
                <a:lnTo>
                  <a:pt x="2955369" y="1417132"/>
                </a:lnTo>
                <a:lnTo>
                  <a:pt x="2955369" y="1436601"/>
                </a:lnTo>
                <a:lnTo>
                  <a:pt x="2935793" y="1436601"/>
                </a:lnTo>
                <a:close/>
                <a:moveTo>
                  <a:pt x="2838450" y="1417132"/>
                </a:moveTo>
                <a:lnTo>
                  <a:pt x="2857919" y="1417132"/>
                </a:lnTo>
                <a:lnTo>
                  <a:pt x="2857919" y="1436601"/>
                </a:lnTo>
                <a:lnTo>
                  <a:pt x="2838450" y="1436601"/>
                </a:lnTo>
                <a:close/>
                <a:moveTo>
                  <a:pt x="2726243" y="1417132"/>
                </a:moveTo>
                <a:lnTo>
                  <a:pt x="2745819" y="1417132"/>
                </a:lnTo>
                <a:lnTo>
                  <a:pt x="2745819" y="1436601"/>
                </a:lnTo>
                <a:lnTo>
                  <a:pt x="2726243" y="1436601"/>
                </a:lnTo>
                <a:close/>
                <a:moveTo>
                  <a:pt x="2628900" y="1417132"/>
                </a:moveTo>
                <a:lnTo>
                  <a:pt x="2648369" y="1417132"/>
                </a:lnTo>
                <a:lnTo>
                  <a:pt x="2648369" y="1436601"/>
                </a:lnTo>
                <a:lnTo>
                  <a:pt x="2628900" y="1436601"/>
                </a:lnTo>
                <a:close/>
                <a:moveTo>
                  <a:pt x="2529464" y="1417132"/>
                </a:moveTo>
                <a:lnTo>
                  <a:pt x="2548933" y="1417132"/>
                </a:lnTo>
                <a:lnTo>
                  <a:pt x="2548933" y="1436601"/>
                </a:lnTo>
                <a:lnTo>
                  <a:pt x="2529464" y="1436601"/>
                </a:lnTo>
                <a:close/>
                <a:moveTo>
                  <a:pt x="2392868" y="1417132"/>
                </a:moveTo>
                <a:lnTo>
                  <a:pt x="2412444" y="1417132"/>
                </a:lnTo>
                <a:lnTo>
                  <a:pt x="2412444" y="1436601"/>
                </a:lnTo>
                <a:lnTo>
                  <a:pt x="2392868" y="1436601"/>
                </a:lnTo>
                <a:close/>
                <a:moveTo>
                  <a:pt x="2295525" y="1417132"/>
                </a:moveTo>
                <a:lnTo>
                  <a:pt x="2314994" y="1417132"/>
                </a:lnTo>
                <a:lnTo>
                  <a:pt x="2314994" y="1436601"/>
                </a:lnTo>
                <a:lnTo>
                  <a:pt x="2295525" y="1436601"/>
                </a:lnTo>
                <a:close/>
                <a:moveTo>
                  <a:pt x="2186564" y="1417132"/>
                </a:moveTo>
                <a:lnTo>
                  <a:pt x="2206033" y="1417132"/>
                </a:lnTo>
                <a:lnTo>
                  <a:pt x="2206033" y="1436601"/>
                </a:lnTo>
                <a:lnTo>
                  <a:pt x="2186564" y="1436601"/>
                </a:lnTo>
                <a:close/>
                <a:moveTo>
                  <a:pt x="2059493" y="1417132"/>
                </a:moveTo>
                <a:lnTo>
                  <a:pt x="2079068" y="1417132"/>
                </a:lnTo>
                <a:lnTo>
                  <a:pt x="2079068" y="1436601"/>
                </a:lnTo>
                <a:lnTo>
                  <a:pt x="2059493" y="1436601"/>
                </a:lnTo>
                <a:close/>
                <a:moveTo>
                  <a:pt x="1962150" y="1417132"/>
                </a:moveTo>
                <a:lnTo>
                  <a:pt x="1981619" y="1417132"/>
                </a:lnTo>
                <a:lnTo>
                  <a:pt x="1981619" y="1436601"/>
                </a:lnTo>
                <a:lnTo>
                  <a:pt x="1962150" y="1436601"/>
                </a:lnTo>
                <a:close/>
                <a:moveTo>
                  <a:pt x="1853189" y="1417132"/>
                </a:moveTo>
                <a:lnTo>
                  <a:pt x="1872658" y="1417132"/>
                </a:lnTo>
                <a:lnTo>
                  <a:pt x="1872658" y="1436601"/>
                </a:lnTo>
                <a:lnTo>
                  <a:pt x="1853189" y="1436601"/>
                </a:lnTo>
                <a:close/>
                <a:moveTo>
                  <a:pt x="1716594" y="1417132"/>
                </a:moveTo>
                <a:lnTo>
                  <a:pt x="1736169" y="1417132"/>
                </a:lnTo>
                <a:lnTo>
                  <a:pt x="1736169" y="1436601"/>
                </a:lnTo>
                <a:lnTo>
                  <a:pt x="1716594" y="1436601"/>
                </a:lnTo>
                <a:close/>
                <a:moveTo>
                  <a:pt x="1619250" y="1417132"/>
                </a:moveTo>
                <a:lnTo>
                  <a:pt x="1638719" y="1417132"/>
                </a:lnTo>
                <a:lnTo>
                  <a:pt x="1638719" y="1436601"/>
                </a:lnTo>
                <a:lnTo>
                  <a:pt x="1619250" y="1436601"/>
                </a:lnTo>
                <a:close/>
                <a:moveTo>
                  <a:pt x="1516568" y="1417132"/>
                </a:moveTo>
                <a:lnTo>
                  <a:pt x="1536144" y="1417132"/>
                </a:lnTo>
                <a:lnTo>
                  <a:pt x="1536144" y="1436601"/>
                </a:lnTo>
                <a:lnTo>
                  <a:pt x="1516568" y="1436601"/>
                </a:lnTo>
                <a:close/>
                <a:moveTo>
                  <a:pt x="1419225" y="1417132"/>
                </a:moveTo>
                <a:lnTo>
                  <a:pt x="1438694" y="1417132"/>
                </a:lnTo>
                <a:lnTo>
                  <a:pt x="1438694" y="1436601"/>
                </a:lnTo>
                <a:lnTo>
                  <a:pt x="1419225" y="1436601"/>
                </a:lnTo>
                <a:close/>
                <a:moveTo>
                  <a:pt x="1307019" y="1417132"/>
                </a:moveTo>
                <a:lnTo>
                  <a:pt x="1326594" y="1417132"/>
                </a:lnTo>
                <a:lnTo>
                  <a:pt x="1326594" y="1436601"/>
                </a:lnTo>
                <a:lnTo>
                  <a:pt x="1307019" y="1436601"/>
                </a:lnTo>
                <a:close/>
                <a:moveTo>
                  <a:pt x="1209675" y="1417132"/>
                </a:moveTo>
                <a:lnTo>
                  <a:pt x="1229144" y="1417132"/>
                </a:lnTo>
                <a:lnTo>
                  <a:pt x="1229144" y="1436601"/>
                </a:lnTo>
                <a:lnTo>
                  <a:pt x="1209675" y="1436601"/>
                </a:lnTo>
                <a:close/>
                <a:moveTo>
                  <a:pt x="1106993" y="1417132"/>
                </a:moveTo>
                <a:lnTo>
                  <a:pt x="1126569" y="1417132"/>
                </a:lnTo>
                <a:lnTo>
                  <a:pt x="1126569" y="1436601"/>
                </a:lnTo>
                <a:lnTo>
                  <a:pt x="1106993" y="1436601"/>
                </a:lnTo>
                <a:close/>
                <a:moveTo>
                  <a:pt x="1009651" y="1417132"/>
                </a:moveTo>
                <a:lnTo>
                  <a:pt x="1029119" y="1417132"/>
                </a:lnTo>
                <a:lnTo>
                  <a:pt x="1029119" y="1436601"/>
                </a:lnTo>
                <a:lnTo>
                  <a:pt x="1009651" y="1436601"/>
                </a:lnTo>
                <a:close/>
                <a:moveTo>
                  <a:pt x="897443" y="1417132"/>
                </a:moveTo>
                <a:lnTo>
                  <a:pt x="917019" y="1417132"/>
                </a:lnTo>
                <a:lnTo>
                  <a:pt x="917019" y="1436601"/>
                </a:lnTo>
                <a:lnTo>
                  <a:pt x="897443" y="1436601"/>
                </a:lnTo>
                <a:close/>
                <a:moveTo>
                  <a:pt x="800100" y="1417132"/>
                </a:moveTo>
                <a:lnTo>
                  <a:pt x="819569" y="1417132"/>
                </a:lnTo>
                <a:lnTo>
                  <a:pt x="819569" y="1436601"/>
                </a:lnTo>
                <a:lnTo>
                  <a:pt x="800100" y="1436601"/>
                </a:lnTo>
                <a:close/>
                <a:moveTo>
                  <a:pt x="700665" y="1417132"/>
                </a:moveTo>
                <a:lnTo>
                  <a:pt x="720133" y="1417132"/>
                </a:lnTo>
                <a:lnTo>
                  <a:pt x="720133" y="1436601"/>
                </a:lnTo>
                <a:lnTo>
                  <a:pt x="700665" y="1436601"/>
                </a:lnTo>
                <a:close/>
                <a:moveTo>
                  <a:pt x="564068" y="1417132"/>
                </a:moveTo>
                <a:lnTo>
                  <a:pt x="583644" y="1417132"/>
                </a:lnTo>
                <a:lnTo>
                  <a:pt x="583644" y="1436601"/>
                </a:lnTo>
                <a:lnTo>
                  <a:pt x="564068" y="1436601"/>
                </a:lnTo>
                <a:close/>
                <a:moveTo>
                  <a:pt x="466725" y="1417132"/>
                </a:moveTo>
                <a:lnTo>
                  <a:pt x="486194" y="1417132"/>
                </a:lnTo>
                <a:lnTo>
                  <a:pt x="486194" y="1436601"/>
                </a:lnTo>
                <a:lnTo>
                  <a:pt x="466725" y="1436601"/>
                </a:lnTo>
                <a:close/>
                <a:moveTo>
                  <a:pt x="357765" y="1417132"/>
                </a:moveTo>
                <a:lnTo>
                  <a:pt x="377233" y="1417132"/>
                </a:lnTo>
                <a:lnTo>
                  <a:pt x="377233" y="1436601"/>
                </a:lnTo>
                <a:lnTo>
                  <a:pt x="357765" y="1436601"/>
                </a:lnTo>
                <a:close/>
                <a:moveTo>
                  <a:pt x="224415" y="1417132"/>
                </a:moveTo>
                <a:lnTo>
                  <a:pt x="243883" y="1417132"/>
                </a:lnTo>
                <a:lnTo>
                  <a:pt x="243883" y="1436601"/>
                </a:lnTo>
                <a:lnTo>
                  <a:pt x="224415" y="1436601"/>
                </a:lnTo>
                <a:close/>
                <a:moveTo>
                  <a:pt x="97343" y="1417132"/>
                </a:moveTo>
                <a:lnTo>
                  <a:pt x="116919" y="1417132"/>
                </a:lnTo>
                <a:lnTo>
                  <a:pt x="116919" y="1436601"/>
                </a:lnTo>
                <a:lnTo>
                  <a:pt x="97343" y="1436601"/>
                </a:lnTo>
                <a:close/>
                <a:moveTo>
                  <a:pt x="0" y="1417132"/>
                </a:moveTo>
                <a:lnTo>
                  <a:pt x="19469" y="1417132"/>
                </a:lnTo>
                <a:lnTo>
                  <a:pt x="19469" y="1436601"/>
                </a:lnTo>
                <a:lnTo>
                  <a:pt x="0" y="1436601"/>
                </a:lnTo>
                <a:close/>
                <a:moveTo>
                  <a:pt x="5701289" y="1392850"/>
                </a:moveTo>
                <a:lnTo>
                  <a:pt x="5720758" y="1392850"/>
                </a:lnTo>
                <a:lnTo>
                  <a:pt x="5720758" y="1412318"/>
                </a:lnTo>
                <a:lnTo>
                  <a:pt x="5701289" y="1412318"/>
                </a:lnTo>
                <a:close/>
                <a:moveTo>
                  <a:pt x="5567939" y="1392850"/>
                </a:moveTo>
                <a:lnTo>
                  <a:pt x="5587408" y="1392850"/>
                </a:lnTo>
                <a:lnTo>
                  <a:pt x="5587408" y="1412318"/>
                </a:lnTo>
                <a:lnTo>
                  <a:pt x="5567939" y="1412318"/>
                </a:lnTo>
                <a:close/>
                <a:moveTo>
                  <a:pt x="5440868" y="1392850"/>
                </a:moveTo>
                <a:lnTo>
                  <a:pt x="5460444" y="1392850"/>
                </a:lnTo>
                <a:lnTo>
                  <a:pt x="5460444" y="1412318"/>
                </a:lnTo>
                <a:lnTo>
                  <a:pt x="5440868" y="1412318"/>
                </a:lnTo>
                <a:close/>
                <a:moveTo>
                  <a:pt x="5343525" y="1392850"/>
                </a:moveTo>
                <a:lnTo>
                  <a:pt x="5362994" y="1392850"/>
                </a:lnTo>
                <a:lnTo>
                  <a:pt x="5362994" y="1412318"/>
                </a:lnTo>
                <a:lnTo>
                  <a:pt x="5343525" y="1412318"/>
                </a:lnTo>
                <a:close/>
                <a:moveTo>
                  <a:pt x="5231318" y="1392850"/>
                </a:moveTo>
                <a:lnTo>
                  <a:pt x="5250894" y="1392850"/>
                </a:lnTo>
                <a:lnTo>
                  <a:pt x="5250894" y="1412318"/>
                </a:lnTo>
                <a:lnTo>
                  <a:pt x="5231318" y="1412318"/>
                </a:lnTo>
                <a:close/>
                <a:moveTo>
                  <a:pt x="5133975" y="1392850"/>
                </a:moveTo>
                <a:lnTo>
                  <a:pt x="5153444" y="1392850"/>
                </a:lnTo>
                <a:lnTo>
                  <a:pt x="5153444" y="1412318"/>
                </a:lnTo>
                <a:lnTo>
                  <a:pt x="5133975" y="1412318"/>
                </a:lnTo>
                <a:close/>
                <a:moveTo>
                  <a:pt x="5025014" y="1392850"/>
                </a:moveTo>
                <a:lnTo>
                  <a:pt x="5044483" y="1392850"/>
                </a:lnTo>
                <a:lnTo>
                  <a:pt x="5044483" y="1412318"/>
                </a:lnTo>
                <a:lnTo>
                  <a:pt x="5025014" y="1412318"/>
                </a:lnTo>
                <a:close/>
                <a:moveTo>
                  <a:pt x="4897943" y="1392850"/>
                </a:moveTo>
                <a:lnTo>
                  <a:pt x="4917519" y="1392850"/>
                </a:lnTo>
                <a:lnTo>
                  <a:pt x="4917519" y="1412318"/>
                </a:lnTo>
                <a:lnTo>
                  <a:pt x="4897943" y="1412318"/>
                </a:lnTo>
                <a:close/>
                <a:moveTo>
                  <a:pt x="4800600" y="1392850"/>
                </a:moveTo>
                <a:lnTo>
                  <a:pt x="4820069" y="1392850"/>
                </a:lnTo>
                <a:lnTo>
                  <a:pt x="4820069" y="1412318"/>
                </a:lnTo>
                <a:lnTo>
                  <a:pt x="4800600" y="1412318"/>
                </a:lnTo>
                <a:close/>
                <a:moveTo>
                  <a:pt x="4688393" y="1392850"/>
                </a:moveTo>
                <a:lnTo>
                  <a:pt x="4707969" y="1392850"/>
                </a:lnTo>
                <a:lnTo>
                  <a:pt x="4707969" y="1412318"/>
                </a:lnTo>
                <a:lnTo>
                  <a:pt x="4688393" y="1412318"/>
                </a:lnTo>
                <a:close/>
                <a:moveTo>
                  <a:pt x="4591050" y="1392850"/>
                </a:moveTo>
                <a:lnTo>
                  <a:pt x="4610519" y="1392850"/>
                </a:lnTo>
                <a:lnTo>
                  <a:pt x="4610519" y="1412318"/>
                </a:lnTo>
                <a:lnTo>
                  <a:pt x="4591050" y="1412318"/>
                </a:lnTo>
                <a:close/>
                <a:moveTo>
                  <a:pt x="4482089" y="1392850"/>
                </a:moveTo>
                <a:lnTo>
                  <a:pt x="4501558" y="1392850"/>
                </a:lnTo>
                <a:lnTo>
                  <a:pt x="4501558" y="1412318"/>
                </a:lnTo>
                <a:lnTo>
                  <a:pt x="4482089" y="1412318"/>
                </a:lnTo>
                <a:close/>
                <a:moveTo>
                  <a:pt x="4355018" y="1392850"/>
                </a:moveTo>
                <a:lnTo>
                  <a:pt x="4374594" y="1392850"/>
                </a:lnTo>
                <a:lnTo>
                  <a:pt x="4374594" y="1412318"/>
                </a:lnTo>
                <a:lnTo>
                  <a:pt x="4355018" y="1412318"/>
                </a:lnTo>
                <a:close/>
                <a:moveTo>
                  <a:pt x="4257675" y="1392850"/>
                </a:moveTo>
                <a:lnTo>
                  <a:pt x="4277144" y="1392850"/>
                </a:lnTo>
                <a:lnTo>
                  <a:pt x="4277144" y="1412318"/>
                </a:lnTo>
                <a:lnTo>
                  <a:pt x="4257675" y="1412318"/>
                </a:lnTo>
                <a:close/>
                <a:moveTo>
                  <a:pt x="4145468" y="1392850"/>
                </a:moveTo>
                <a:lnTo>
                  <a:pt x="4165043" y="1392850"/>
                </a:lnTo>
                <a:lnTo>
                  <a:pt x="4165043" y="1412318"/>
                </a:lnTo>
                <a:lnTo>
                  <a:pt x="4145468" y="1412318"/>
                </a:lnTo>
                <a:close/>
                <a:moveTo>
                  <a:pt x="4048125" y="1392850"/>
                </a:moveTo>
                <a:lnTo>
                  <a:pt x="4067593" y="1392850"/>
                </a:lnTo>
                <a:lnTo>
                  <a:pt x="4067593" y="1412318"/>
                </a:lnTo>
                <a:lnTo>
                  <a:pt x="4048125" y="1412318"/>
                </a:lnTo>
                <a:close/>
                <a:moveTo>
                  <a:pt x="3948689" y="1392850"/>
                </a:moveTo>
                <a:lnTo>
                  <a:pt x="3968158" y="1392850"/>
                </a:lnTo>
                <a:lnTo>
                  <a:pt x="3968158" y="1412318"/>
                </a:lnTo>
                <a:lnTo>
                  <a:pt x="3948689" y="1412318"/>
                </a:lnTo>
                <a:close/>
                <a:moveTo>
                  <a:pt x="3812093" y="1392850"/>
                </a:moveTo>
                <a:lnTo>
                  <a:pt x="3831669" y="1392850"/>
                </a:lnTo>
                <a:lnTo>
                  <a:pt x="3831669" y="1412318"/>
                </a:lnTo>
                <a:lnTo>
                  <a:pt x="3812093" y="1412318"/>
                </a:lnTo>
                <a:close/>
                <a:moveTo>
                  <a:pt x="3714750" y="1392850"/>
                </a:moveTo>
                <a:lnTo>
                  <a:pt x="3734219" y="1392850"/>
                </a:lnTo>
                <a:lnTo>
                  <a:pt x="3734219" y="1412318"/>
                </a:lnTo>
                <a:lnTo>
                  <a:pt x="3714750" y="1412318"/>
                </a:lnTo>
                <a:close/>
                <a:moveTo>
                  <a:pt x="3605789" y="1392850"/>
                </a:moveTo>
                <a:lnTo>
                  <a:pt x="3625258" y="1392850"/>
                </a:lnTo>
                <a:lnTo>
                  <a:pt x="3625258" y="1412318"/>
                </a:lnTo>
                <a:lnTo>
                  <a:pt x="3605789" y="1412318"/>
                </a:lnTo>
                <a:close/>
                <a:moveTo>
                  <a:pt x="3478718" y="1392850"/>
                </a:moveTo>
                <a:lnTo>
                  <a:pt x="3498294" y="1392850"/>
                </a:lnTo>
                <a:lnTo>
                  <a:pt x="3498294" y="1412318"/>
                </a:lnTo>
                <a:lnTo>
                  <a:pt x="3478718" y="1412318"/>
                </a:lnTo>
                <a:close/>
                <a:moveTo>
                  <a:pt x="3381375" y="1392850"/>
                </a:moveTo>
                <a:lnTo>
                  <a:pt x="3400844" y="1392850"/>
                </a:lnTo>
                <a:lnTo>
                  <a:pt x="3400844" y="1412318"/>
                </a:lnTo>
                <a:lnTo>
                  <a:pt x="3381375" y="1412318"/>
                </a:lnTo>
                <a:close/>
                <a:moveTo>
                  <a:pt x="3269168" y="1392850"/>
                </a:moveTo>
                <a:lnTo>
                  <a:pt x="3288744" y="1392850"/>
                </a:lnTo>
                <a:lnTo>
                  <a:pt x="3288744" y="1412318"/>
                </a:lnTo>
                <a:lnTo>
                  <a:pt x="3269168" y="1412318"/>
                </a:lnTo>
                <a:close/>
                <a:moveTo>
                  <a:pt x="3171825" y="1392850"/>
                </a:moveTo>
                <a:lnTo>
                  <a:pt x="3191294" y="1392850"/>
                </a:lnTo>
                <a:lnTo>
                  <a:pt x="3191294" y="1412318"/>
                </a:lnTo>
                <a:lnTo>
                  <a:pt x="3171825" y="1412318"/>
                </a:lnTo>
                <a:close/>
                <a:moveTo>
                  <a:pt x="3062864" y="1392850"/>
                </a:moveTo>
                <a:lnTo>
                  <a:pt x="3082333" y="1392850"/>
                </a:lnTo>
                <a:lnTo>
                  <a:pt x="3082333" y="1412318"/>
                </a:lnTo>
                <a:lnTo>
                  <a:pt x="3062864" y="1412318"/>
                </a:lnTo>
                <a:close/>
                <a:moveTo>
                  <a:pt x="2935793" y="1392850"/>
                </a:moveTo>
                <a:lnTo>
                  <a:pt x="2955369" y="1392850"/>
                </a:lnTo>
                <a:lnTo>
                  <a:pt x="2955369" y="1412318"/>
                </a:lnTo>
                <a:lnTo>
                  <a:pt x="2935793" y="1412318"/>
                </a:lnTo>
                <a:close/>
                <a:moveTo>
                  <a:pt x="2838450" y="1392850"/>
                </a:moveTo>
                <a:lnTo>
                  <a:pt x="2857919" y="1392850"/>
                </a:lnTo>
                <a:lnTo>
                  <a:pt x="2857919" y="1412318"/>
                </a:lnTo>
                <a:lnTo>
                  <a:pt x="2838450" y="1412318"/>
                </a:lnTo>
                <a:close/>
                <a:moveTo>
                  <a:pt x="2726243" y="1392850"/>
                </a:moveTo>
                <a:lnTo>
                  <a:pt x="2745819" y="1392850"/>
                </a:lnTo>
                <a:lnTo>
                  <a:pt x="2745819" y="1412318"/>
                </a:lnTo>
                <a:lnTo>
                  <a:pt x="2726243" y="1412318"/>
                </a:lnTo>
                <a:close/>
                <a:moveTo>
                  <a:pt x="2628900" y="1392850"/>
                </a:moveTo>
                <a:lnTo>
                  <a:pt x="2648369" y="1392850"/>
                </a:lnTo>
                <a:lnTo>
                  <a:pt x="2648369" y="1412318"/>
                </a:lnTo>
                <a:lnTo>
                  <a:pt x="2628900" y="1412318"/>
                </a:lnTo>
                <a:close/>
                <a:moveTo>
                  <a:pt x="2529464" y="1392850"/>
                </a:moveTo>
                <a:lnTo>
                  <a:pt x="2548933" y="1392850"/>
                </a:lnTo>
                <a:lnTo>
                  <a:pt x="2548933" y="1412318"/>
                </a:lnTo>
                <a:lnTo>
                  <a:pt x="2529464" y="1412318"/>
                </a:lnTo>
                <a:close/>
                <a:moveTo>
                  <a:pt x="2392868" y="1392850"/>
                </a:moveTo>
                <a:lnTo>
                  <a:pt x="2412444" y="1392850"/>
                </a:lnTo>
                <a:lnTo>
                  <a:pt x="2412444" y="1412318"/>
                </a:lnTo>
                <a:lnTo>
                  <a:pt x="2392868" y="1412318"/>
                </a:lnTo>
                <a:close/>
                <a:moveTo>
                  <a:pt x="2295525" y="1392850"/>
                </a:moveTo>
                <a:lnTo>
                  <a:pt x="2314994" y="1392850"/>
                </a:lnTo>
                <a:lnTo>
                  <a:pt x="2314994" y="1412318"/>
                </a:lnTo>
                <a:lnTo>
                  <a:pt x="2295525" y="1412318"/>
                </a:lnTo>
                <a:close/>
                <a:moveTo>
                  <a:pt x="2186564" y="1392850"/>
                </a:moveTo>
                <a:lnTo>
                  <a:pt x="2206033" y="1392850"/>
                </a:lnTo>
                <a:lnTo>
                  <a:pt x="2206033" y="1412318"/>
                </a:lnTo>
                <a:lnTo>
                  <a:pt x="2186564" y="1412318"/>
                </a:lnTo>
                <a:close/>
                <a:moveTo>
                  <a:pt x="2059493" y="1392850"/>
                </a:moveTo>
                <a:lnTo>
                  <a:pt x="2079068" y="1392850"/>
                </a:lnTo>
                <a:lnTo>
                  <a:pt x="2079068" y="1412318"/>
                </a:lnTo>
                <a:lnTo>
                  <a:pt x="2059493" y="1412318"/>
                </a:lnTo>
                <a:close/>
                <a:moveTo>
                  <a:pt x="1962150" y="1392850"/>
                </a:moveTo>
                <a:lnTo>
                  <a:pt x="1981619" y="1392850"/>
                </a:lnTo>
                <a:lnTo>
                  <a:pt x="1981619" y="1412318"/>
                </a:lnTo>
                <a:lnTo>
                  <a:pt x="1962150" y="1412318"/>
                </a:lnTo>
                <a:close/>
                <a:moveTo>
                  <a:pt x="1853189" y="1392850"/>
                </a:moveTo>
                <a:lnTo>
                  <a:pt x="1872658" y="1392850"/>
                </a:lnTo>
                <a:lnTo>
                  <a:pt x="1872658" y="1412318"/>
                </a:lnTo>
                <a:lnTo>
                  <a:pt x="1853189" y="1412318"/>
                </a:lnTo>
                <a:close/>
                <a:moveTo>
                  <a:pt x="1716594" y="1392850"/>
                </a:moveTo>
                <a:lnTo>
                  <a:pt x="1736169" y="1392850"/>
                </a:lnTo>
                <a:lnTo>
                  <a:pt x="1736169" y="1412318"/>
                </a:lnTo>
                <a:lnTo>
                  <a:pt x="1716594" y="1412318"/>
                </a:lnTo>
                <a:close/>
                <a:moveTo>
                  <a:pt x="1619250" y="1392850"/>
                </a:moveTo>
                <a:lnTo>
                  <a:pt x="1638719" y="1392850"/>
                </a:lnTo>
                <a:lnTo>
                  <a:pt x="1638719" y="1412318"/>
                </a:lnTo>
                <a:lnTo>
                  <a:pt x="1619250" y="1412318"/>
                </a:lnTo>
                <a:close/>
                <a:moveTo>
                  <a:pt x="1516568" y="1392850"/>
                </a:moveTo>
                <a:lnTo>
                  <a:pt x="1536144" y="1392850"/>
                </a:lnTo>
                <a:lnTo>
                  <a:pt x="1536144" y="1412318"/>
                </a:lnTo>
                <a:lnTo>
                  <a:pt x="1516568" y="1412318"/>
                </a:lnTo>
                <a:close/>
                <a:moveTo>
                  <a:pt x="1419225" y="1392850"/>
                </a:moveTo>
                <a:lnTo>
                  <a:pt x="1438694" y="1392850"/>
                </a:lnTo>
                <a:lnTo>
                  <a:pt x="1438694" y="1412318"/>
                </a:lnTo>
                <a:lnTo>
                  <a:pt x="1419225" y="1412318"/>
                </a:lnTo>
                <a:close/>
                <a:moveTo>
                  <a:pt x="1307019" y="1392850"/>
                </a:moveTo>
                <a:lnTo>
                  <a:pt x="1326594" y="1392850"/>
                </a:lnTo>
                <a:lnTo>
                  <a:pt x="1326594" y="1412318"/>
                </a:lnTo>
                <a:lnTo>
                  <a:pt x="1307019" y="1412318"/>
                </a:lnTo>
                <a:close/>
                <a:moveTo>
                  <a:pt x="1209675" y="1392850"/>
                </a:moveTo>
                <a:lnTo>
                  <a:pt x="1229144" y="1392850"/>
                </a:lnTo>
                <a:lnTo>
                  <a:pt x="1229144" y="1412318"/>
                </a:lnTo>
                <a:lnTo>
                  <a:pt x="1209675" y="1412318"/>
                </a:lnTo>
                <a:close/>
                <a:moveTo>
                  <a:pt x="1106993" y="1392850"/>
                </a:moveTo>
                <a:lnTo>
                  <a:pt x="1126569" y="1392850"/>
                </a:lnTo>
                <a:lnTo>
                  <a:pt x="1126569" y="1412318"/>
                </a:lnTo>
                <a:lnTo>
                  <a:pt x="1106993" y="1412318"/>
                </a:lnTo>
                <a:close/>
                <a:moveTo>
                  <a:pt x="1009651" y="1392850"/>
                </a:moveTo>
                <a:lnTo>
                  <a:pt x="1029119" y="1392850"/>
                </a:lnTo>
                <a:lnTo>
                  <a:pt x="1029119" y="1412318"/>
                </a:lnTo>
                <a:lnTo>
                  <a:pt x="1009651" y="1412318"/>
                </a:lnTo>
                <a:close/>
                <a:moveTo>
                  <a:pt x="897443" y="1392850"/>
                </a:moveTo>
                <a:lnTo>
                  <a:pt x="917019" y="1392850"/>
                </a:lnTo>
                <a:lnTo>
                  <a:pt x="917019" y="1412318"/>
                </a:lnTo>
                <a:lnTo>
                  <a:pt x="897443" y="1412318"/>
                </a:lnTo>
                <a:close/>
                <a:moveTo>
                  <a:pt x="800100" y="1392850"/>
                </a:moveTo>
                <a:lnTo>
                  <a:pt x="819569" y="1392850"/>
                </a:lnTo>
                <a:lnTo>
                  <a:pt x="819569" y="1412318"/>
                </a:lnTo>
                <a:lnTo>
                  <a:pt x="800100" y="1412318"/>
                </a:lnTo>
                <a:close/>
                <a:moveTo>
                  <a:pt x="700665" y="1392850"/>
                </a:moveTo>
                <a:lnTo>
                  <a:pt x="720133" y="1392850"/>
                </a:lnTo>
                <a:lnTo>
                  <a:pt x="720133" y="1412318"/>
                </a:lnTo>
                <a:lnTo>
                  <a:pt x="700665" y="1412318"/>
                </a:lnTo>
                <a:close/>
                <a:moveTo>
                  <a:pt x="564068" y="1392850"/>
                </a:moveTo>
                <a:lnTo>
                  <a:pt x="583644" y="1392850"/>
                </a:lnTo>
                <a:lnTo>
                  <a:pt x="583644" y="1412318"/>
                </a:lnTo>
                <a:lnTo>
                  <a:pt x="564068" y="1412318"/>
                </a:lnTo>
                <a:close/>
                <a:moveTo>
                  <a:pt x="466725" y="1392850"/>
                </a:moveTo>
                <a:lnTo>
                  <a:pt x="486194" y="1392850"/>
                </a:lnTo>
                <a:lnTo>
                  <a:pt x="486194" y="1412318"/>
                </a:lnTo>
                <a:lnTo>
                  <a:pt x="466725" y="1412318"/>
                </a:lnTo>
                <a:close/>
                <a:moveTo>
                  <a:pt x="357765" y="1392850"/>
                </a:moveTo>
                <a:lnTo>
                  <a:pt x="377233" y="1392850"/>
                </a:lnTo>
                <a:lnTo>
                  <a:pt x="377233" y="1412318"/>
                </a:lnTo>
                <a:lnTo>
                  <a:pt x="357765" y="1412318"/>
                </a:lnTo>
                <a:close/>
                <a:moveTo>
                  <a:pt x="224415" y="1392850"/>
                </a:moveTo>
                <a:lnTo>
                  <a:pt x="243883" y="1392850"/>
                </a:lnTo>
                <a:lnTo>
                  <a:pt x="243883" y="1412318"/>
                </a:lnTo>
                <a:lnTo>
                  <a:pt x="224415" y="1412318"/>
                </a:lnTo>
                <a:close/>
                <a:moveTo>
                  <a:pt x="97343" y="1392850"/>
                </a:moveTo>
                <a:lnTo>
                  <a:pt x="116919" y="1392850"/>
                </a:lnTo>
                <a:lnTo>
                  <a:pt x="116919" y="1412318"/>
                </a:lnTo>
                <a:lnTo>
                  <a:pt x="97343" y="1412318"/>
                </a:lnTo>
                <a:close/>
                <a:moveTo>
                  <a:pt x="0" y="1392850"/>
                </a:moveTo>
                <a:lnTo>
                  <a:pt x="19469" y="1392850"/>
                </a:lnTo>
                <a:lnTo>
                  <a:pt x="19469" y="1412318"/>
                </a:lnTo>
                <a:lnTo>
                  <a:pt x="0" y="1412318"/>
                </a:lnTo>
                <a:close/>
                <a:moveTo>
                  <a:pt x="5701289" y="1368461"/>
                </a:moveTo>
                <a:lnTo>
                  <a:pt x="5720758" y="1368461"/>
                </a:lnTo>
                <a:lnTo>
                  <a:pt x="5720758" y="1387929"/>
                </a:lnTo>
                <a:lnTo>
                  <a:pt x="5701289" y="1387929"/>
                </a:lnTo>
                <a:close/>
                <a:moveTo>
                  <a:pt x="5567939" y="1368461"/>
                </a:moveTo>
                <a:lnTo>
                  <a:pt x="5587408" y="1368461"/>
                </a:lnTo>
                <a:lnTo>
                  <a:pt x="5587408" y="1387929"/>
                </a:lnTo>
                <a:lnTo>
                  <a:pt x="5567939" y="1387929"/>
                </a:lnTo>
                <a:close/>
                <a:moveTo>
                  <a:pt x="5440868" y="1368461"/>
                </a:moveTo>
                <a:lnTo>
                  <a:pt x="5460444" y="1368461"/>
                </a:lnTo>
                <a:lnTo>
                  <a:pt x="5460444" y="1387929"/>
                </a:lnTo>
                <a:lnTo>
                  <a:pt x="5440868" y="1387929"/>
                </a:lnTo>
                <a:close/>
                <a:moveTo>
                  <a:pt x="5343525" y="1368461"/>
                </a:moveTo>
                <a:lnTo>
                  <a:pt x="5362994" y="1368461"/>
                </a:lnTo>
                <a:lnTo>
                  <a:pt x="5362994" y="1387929"/>
                </a:lnTo>
                <a:lnTo>
                  <a:pt x="5343525" y="1387929"/>
                </a:lnTo>
                <a:close/>
                <a:moveTo>
                  <a:pt x="5231318" y="1368461"/>
                </a:moveTo>
                <a:lnTo>
                  <a:pt x="5250894" y="1368461"/>
                </a:lnTo>
                <a:lnTo>
                  <a:pt x="5250894" y="1387929"/>
                </a:lnTo>
                <a:lnTo>
                  <a:pt x="5231318" y="1387929"/>
                </a:lnTo>
                <a:close/>
                <a:moveTo>
                  <a:pt x="5133975" y="1368461"/>
                </a:moveTo>
                <a:lnTo>
                  <a:pt x="5153444" y="1368461"/>
                </a:lnTo>
                <a:lnTo>
                  <a:pt x="5153444" y="1387929"/>
                </a:lnTo>
                <a:lnTo>
                  <a:pt x="5133975" y="1387929"/>
                </a:lnTo>
                <a:close/>
                <a:moveTo>
                  <a:pt x="5025014" y="1368461"/>
                </a:moveTo>
                <a:lnTo>
                  <a:pt x="5044483" y="1368461"/>
                </a:lnTo>
                <a:lnTo>
                  <a:pt x="5044483" y="1387929"/>
                </a:lnTo>
                <a:lnTo>
                  <a:pt x="5025014" y="1387929"/>
                </a:lnTo>
                <a:close/>
                <a:moveTo>
                  <a:pt x="4897943" y="1368461"/>
                </a:moveTo>
                <a:lnTo>
                  <a:pt x="4917519" y="1368461"/>
                </a:lnTo>
                <a:lnTo>
                  <a:pt x="4917519" y="1387929"/>
                </a:lnTo>
                <a:lnTo>
                  <a:pt x="4897943" y="1387929"/>
                </a:lnTo>
                <a:close/>
                <a:moveTo>
                  <a:pt x="4800600" y="1368461"/>
                </a:moveTo>
                <a:lnTo>
                  <a:pt x="4820069" y="1368461"/>
                </a:lnTo>
                <a:lnTo>
                  <a:pt x="4820069" y="1387929"/>
                </a:lnTo>
                <a:lnTo>
                  <a:pt x="4800600" y="1387929"/>
                </a:lnTo>
                <a:close/>
                <a:moveTo>
                  <a:pt x="4688393" y="1368461"/>
                </a:moveTo>
                <a:lnTo>
                  <a:pt x="4707969" y="1368461"/>
                </a:lnTo>
                <a:lnTo>
                  <a:pt x="4707969" y="1387929"/>
                </a:lnTo>
                <a:lnTo>
                  <a:pt x="4688393" y="1387929"/>
                </a:lnTo>
                <a:close/>
                <a:moveTo>
                  <a:pt x="4591050" y="1368461"/>
                </a:moveTo>
                <a:lnTo>
                  <a:pt x="4610519" y="1368461"/>
                </a:lnTo>
                <a:lnTo>
                  <a:pt x="4610519" y="1387929"/>
                </a:lnTo>
                <a:lnTo>
                  <a:pt x="4591050" y="1387929"/>
                </a:lnTo>
                <a:close/>
                <a:moveTo>
                  <a:pt x="4482089" y="1368461"/>
                </a:moveTo>
                <a:lnTo>
                  <a:pt x="4501558" y="1368461"/>
                </a:lnTo>
                <a:lnTo>
                  <a:pt x="4501558" y="1387929"/>
                </a:lnTo>
                <a:lnTo>
                  <a:pt x="4482089" y="1387929"/>
                </a:lnTo>
                <a:close/>
                <a:moveTo>
                  <a:pt x="4355018" y="1368461"/>
                </a:moveTo>
                <a:lnTo>
                  <a:pt x="4374594" y="1368461"/>
                </a:lnTo>
                <a:lnTo>
                  <a:pt x="4374594" y="1387929"/>
                </a:lnTo>
                <a:lnTo>
                  <a:pt x="4355018" y="1387929"/>
                </a:lnTo>
                <a:close/>
                <a:moveTo>
                  <a:pt x="4257675" y="1368461"/>
                </a:moveTo>
                <a:lnTo>
                  <a:pt x="4277144" y="1368461"/>
                </a:lnTo>
                <a:lnTo>
                  <a:pt x="4277144" y="1387929"/>
                </a:lnTo>
                <a:lnTo>
                  <a:pt x="4257675" y="1387929"/>
                </a:lnTo>
                <a:close/>
                <a:moveTo>
                  <a:pt x="4145468" y="1368461"/>
                </a:moveTo>
                <a:lnTo>
                  <a:pt x="4165043" y="1368461"/>
                </a:lnTo>
                <a:lnTo>
                  <a:pt x="4165043" y="1387929"/>
                </a:lnTo>
                <a:lnTo>
                  <a:pt x="4145468" y="1387929"/>
                </a:lnTo>
                <a:close/>
                <a:moveTo>
                  <a:pt x="4048125" y="1368461"/>
                </a:moveTo>
                <a:lnTo>
                  <a:pt x="4067593" y="1368461"/>
                </a:lnTo>
                <a:lnTo>
                  <a:pt x="4067593" y="1387929"/>
                </a:lnTo>
                <a:lnTo>
                  <a:pt x="4048125" y="1387929"/>
                </a:lnTo>
                <a:close/>
                <a:moveTo>
                  <a:pt x="3948689" y="1368461"/>
                </a:moveTo>
                <a:lnTo>
                  <a:pt x="3968158" y="1368461"/>
                </a:lnTo>
                <a:lnTo>
                  <a:pt x="3968158" y="1387929"/>
                </a:lnTo>
                <a:lnTo>
                  <a:pt x="3948689" y="1387929"/>
                </a:lnTo>
                <a:close/>
                <a:moveTo>
                  <a:pt x="3812093" y="1368461"/>
                </a:moveTo>
                <a:lnTo>
                  <a:pt x="3831669" y="1368461"/>
                </a:lnTo>
                <a:lnTo>
                  <a:pt x="3831669" y="1387929"/>
                </a:lnTo>
                <a:lnTo>
                  <a:pt x="3812093" y="1387929"/>
                </a:lnTo>
                <a:close/>
                <a:moveTo>
                  <a:pt x="3714750" y="1368461"/>
                </a:moveTo>
                <a:lnTo>
                  <a:pt x="3734219" y="1368461"/>
                </a:lnTo>
                <a:lnTo>
                  <a:pt x="3734219" y="1387929"/>
                </a:lnTo>
                <a:lnTo>
                  <a:pt x="3714750" y="1387929"/>
                </a:lnTo>
                <a:close/>
                <a:moveTo>
                  <a:pt x="3605789" y="1368461"/>
                </a:moveTo>
                <a:lnTo>
                  <a:pt x="3625258" y="1368461"/>
                </a:lnTo>
                <a:lnTo>
                  <a:pt x="3625258" y="1387929"/>
                </a:lnTo>
                <a:lnTo>
                  <a:pt x="3605789" y="1387929"/>
                </a:lnTo>
                <a:close/>
                <a:moveTo>
                  <a:pt x="3478718" y="1368461"/>
                </a:moveTo>
                <a:lnTo>
                  <a:pt x="3498294" y="1368461"/>
                </a:lnTo>
                <a:lnTo>
                  <a:pt x="3498294" y="1387929"/>
                </a:lnTo>
                <a:lnTo>
                  <a:pt x="3478718" y="1387929"/>
                </a:lnTo>
                <a:close/>
                <a:moveTo>
                  <a:pt x="3381375" y="1368461"/>
                </a:moveTo>
                <a:lnTo>
                  <a:pt x="3400844" y="1368461"/>
                </a:lnTo>
                <a:lnTo>
                  <a:pt x="3400844" y="1387929"/>
                </a:lnTo>
                <a:lnTo>
                  <a:pt x="3381375" y="1387929"/>
                </a:lnTo>
                <a:close/>
                <a:moveTo>
                  <a:pt x="3269168" y="1368461"/>
                </a:moveTo>
                <a:lnTo>
                  <a:pt x="3288744" y="1368461"/>
                </a:lnTo>
                <a:lnTo>
                  <a:pt x="3288744" y="1387929"/>
                </a:lnTo>
                <a:lnTo>
                  <a:pt x="3269168" y="1387929"/>
                </a:lnTo>
                <a:close/>
                <a:moveTo>
                  <a:pt x="3171825" y="1368461"/>
                </a:moveTo>
                <a:lnTo>
                  <a:pt x="3191294" y="1368461"/>
                </a:lnTo>
                <a:lnTo>
                  <a:pt x="3191294" y="1387929"/>
                </a:lnTo>
                <a:lnTo>
                  <a:pt x="3171825" y="1387929"/>
                </a:lnTo>
                <a:close/>
                <a:moveTo>
                  <a:pt x="3062864" y="1368461"/>
                </a:moveTo>
                <a:lnTo>
                  <a:pt x="3082333" y="1368461"/>
                </a:lnTo>
                <a:lnTo>
                  <a:pt x="3082333" y="1387929"/>
                </a:lnTo>
                <a:lnTo>
                  <a:pt x="3062864" y="1387929"/>
                </a:lnTo>
                <a:close/>
                <a:moveTo>
                  <a:pt x="2935793" y="1368461"/>
                </a:moveTo>
                <a:lnTo>
                  <a:pt x="2955369" y="1368461"/>
                </a:lnTo>
                <a:lnTo>
                  <a:pt x="2955369" y="1387929"/>
                </a:lnTo>
                <a:lnTo>
                  <a:pt x="2935793" y="1387929"/>
                </a:lnTo>
                <a:close/>
                <a:moveTo>
                  <a:pt x="2838450" y="1368461"/>
                </a:moveTo>
                <a:lnTo>
                  <a:pt x="2857919" y="1368461"/>
                </a:lnTo>
                <a:lnTo>
                  <a:pt x="2857919" y="1387929"/>
                </a:lnTo>
                <a:lnTo>
                  <a:pt x="2838450" y="1387929"/>
                </a:lnTo>
                <a:close/>
                <a:moveTo>
                  <a:pt x="2726243" y="1368461"/>
                </a:moveTo>
                <a:lnTo>
                  <a:pt x="2745819" y="1368461"/>
                </a:lnTo>
                <a:lnTo>
                  <a:pt x="2745819" y="1387929"/>
                </a:lnTo>
                <a:lnTo>
                  <a:pt x="2726243" y="1387929"/>
                </a:lnTo>
                <a:close/>
                <a:moveTo>
                  <a:pt x="2628900" y="1368461"/>
                </a:moveTo>
                <a:lnTo>
                  <a:pt x="2648369" y="1368461"/>
                </a:lnTo>
                <a:lnTo>
                  <a:pt x="2648369" y="1387929"/>
                </a:lnTo>
                <a:lnTo>
                  <a:pt x="2628900" y="1387929"/>
                </a:lnTo>
                <a:close/>
                <a:moveTo>
                  <a:pt x="2529464" y="1368461"/>
                </a:moveTo>
                <a:lnTo>
                  <a:pt x="2548933" y="1368461"/>
                </a:lnTo>
                <a:lnTo>
                  <a:pt x="2548933" y="1387929"/>
                </a:lnTo>
                <a:lnTo>
                  <a:pt x="2529464" y="1387929"/>
                </a:lnTo>
                <a:close/>
                <a:moveTo>
                  <a:pt x="2392868" y="1368461"/>
                </a:moveTo>
                <a:lnTo>
                  <a:pt x="2412444" y="1368461"/>
                </a:lnTo>
                <a:lnTo>
                  <a:pt x="2412444" y="1387929"/>
                </a:lnTo>
                <a:lnTo>
                  <a:pt x="2392868" y="1387929"/>
                </a:lnTo>
                <a:close/>
                <a:moveTo>
                  <a:pt x="2295525" y="1368461"/>
                </a:moveTo>
                <a:lnTo>
                  <a:pt x="2314994" y="1368461"/>
                </a:lnTo>
                <a:lnTo>
                  <a:pt x="2314994" y="1387929"/>
                </a:lnTo>
                <a:lnTo>
                  <a:pt x="2295525" y="1387929"/>
                </a:lnTo>
                <a:close/>
                <a:moveTo>
                  <a:pt x="2186564" y="1368461"/>
                </a:moveTo>
                <a:lnTo>
                  <a:pt x="2206033" y="1368461"/>
                </a:lnTo>
                <a:lnTo>
                  <a:pt x="2206033" y="1387929"/>
                </a:lnTo>
                <a:lnTo>
                  <a:pt x="2186564" y="1387929"/>
                </a:lnTo>
                <a:close/>
                <a:moveTo>
                  <a:pt x="2059493" y="1368461"/>
                </a:moveTo>
                <a:lnTo>
                  <a:pt x="2079068" y="1368461"/>
                </a:lnTo>
                <a:lnTo>
                  <a:pt x="2079068" y="1387929"/>
                </a:lnTo>
                <a:lnTo>
                  <a:pt x="2059493" y="1387929"/>
                </a:lnTo>
                <a:close/>
                <a:moveTo>
                  <a:pt x="1962150" y="1368461"/>
                </a:moveTo>
                <a:lnTo>
                  <a:pt x="1981619" y="1368461"/>
                </a:lnTo>
                <a:lnTo>
                  <a:pt x="1981619" y="1387929"/>
                </a:lnTo>
                <a:lnTo>
                  <a:pt x="1962150" y="1387929"/>
                </a:lnTo>
                <a:close/>
                <a:moveTo>
                  <a:pt x="1853189" y="1368461"/>
                </a:moveTo>
                <a:lnTo>
                  <a:pt x="1872658" y="1368461"/>
                </a:lnTo>
                <a:lnTo>
                  <a:pt x="1872658" y="1387929"/>
                </a:lnTo>
                <a:lnTo>
                  <a:pt x="1853189" y="1387929"/>
                </a:lnTo>
                <a:close/>
                <a:moveTo>
                  <a:pt x="1716594" y="1368461"/>
                </a:moveTo>
                <a:lnTo>
                  <a:pt x="1736169" y="1368461"/>
                </a:lnTo>
                <a:lnTo>
                  <a:pt x="1736169" y="1387929"/>
                </a:lnTo>
                <a:lnTo>
                  <a:pt x="1716594" y="1387929"/>
                </a:lnTo>
                <a:close/>
                <a:moveTo>
                  <a:pt x="1619250" y="1368461"/>
                </a:moveTo>
                <a:lnTo>
                  <a:pt x="1638719" y="1368461"/>
                </a:lnTo>
                <a:lnTo>
                  <a:pt x="1638719" y="1387929"/>
                </a:lnTo>
                <a:lnTo>
                  <a:pt x="1619250" y="1387929"/>
                </a:lnTo>
                <a:close/>
                <a:moveTo>
                  <a:pt x="1516568" y="1368461"/>
                </a:moveTo>
                <a:lnTo>
                  <a:pt x="1536144" y="1368461"/>
                </a:lnTo>
                <a:lnTo>
                  <a:pt x="1536144" y="1387929"/>
                </a:lnTo>
                <a:lnTo>
                  <a:pt x="1516568" y="1387929"/>
                </a:lnTo>
                <a:close/>
                <a:moveTo>
                  <a:pt x="1419225" y="1368461"/>
                </a:moveTo>
                <a:lnTo>
                  <a:pt x="1438694" y="1368461"/>
                </a:lnTo>
                <a:lnTo>
                  <a:pt x="1438694" y="1387929"/>
                </a:lnTo>
                <a:lnTo>
                  <a:pt x="1419225" y="1387929"/>
                </a:lnTo>
                <a:close/>
                <a:moveTo>
                  <a:pt x="1307019" y="1368461"/>
                </a:moveTo>
                <a:lnTo>
                  <a:pt x="1326594" y="1368461"/>
                </a:lnTo>
                <a:lnTo>
                  <a:pt x="1326594" y="1387929"/>
                </a:lnTo>
                <a:lnTo>
                  <a:pt x="1307019" y="1387929"/>
                </a:lnTo>
                <a:close/>
                <a:moveTo>
                  <a:pt x="1209675" y="1368461"/>
                </a:moveTo>
                <a:lnTo>
                  <a:pt x="1229144" y="1368461"/>
                </a:lnTo>
                <a:lnTo>
                  <a:pt x="1229144" y="1387929"/>
                </a:lnTo>
                <a:lnTo>
                  <a:pt x="1209675" y="1387929"/>
                </a:lnTo>
                <a:close/>
                <a:moveTo>
                  <a:pt x="1106993" y="1368461"/>
                </a:moveTo>
                <a:lnTo>
                  <a:pt x="1126569" y="1368461"/>
                </a:lnTo>
                <a:lnTo>
                  <a:pt x="1126569" y="1387929"/>
                </a:lnTo>
                <a:lnTo>
                  <a:pt x="1106993" y="1387929"/>
                </a:lnTo>
                <a:close/>
                <a:moveTo>
                  <a:pt x="1009651" y="1368461"/>
                </a:moveTo>
                <a:lnTo>
                  <a:pt x="1029119" y="1368461"/>
                </a:lnTo>
                <a:lnTo>
                  <a:pt x="1029119" y="1387929"/>
                </a:lnTo>
                <a:lnTo>
                  <a:pt x="1009651" y="1387929"/>
                </a:lnTo>
                <a:close/>
                <a:moveTo>
                  <a:pt x="897443" y="1368461"/>
                </a:moveTo>
                <a:lnTo>
                  <a:pt x="917019" y="1368461"/>
                </a:lnTo>
                <a:lnTo>
                  <a:pt x="917019" y="1387929"/>
                </a:lnTo>
                <a:lnTo>
                  <a:pt x="897443" y="1387929"/>
                </a:lnTo>
                <a:close/>
                <a:moveTo>
                  <a:pt x="800100" y="1368461"/>
                </a:moveTo>
                <a:lnTo>
                  <a:pt x="819569" y="1368461"/>
                </a:lnTo>
                <a:lnTo>
                  <a:pt x="819569" y="1387929"/>
                </a:lnTo>
                <a:lnTo>
                  <a:pt x="800100" y="1387929"/>
                </a:lnTo>
                <a:close/>
                <a:moveTo>
                  <a:pt x="700665" y="1368461"/>
                </a:moveTo>
                <a:lnTo>
                  <a:pt x="720133" y="1368461"/>
                </a:lnTo>
                <a:lnTo>
                  <a:pt x="720133" y="1387929"/>
                </a:lnTo>
                <a:lnTo>
                  <a:pt x="700665" y="1387929"/>
                </a:lnTo>
                <a:close/>
                <a:moveTo>
                  <a:pt x="564068" y="1368461"/>
                </a:moveTo>
                <a:lnTo>
                  <a:pt x="583644" y="1368461"/>
                </a:lnTo>
                <a:lnTo>
                  <a:pt x="583644" y="1387929"/>
                </a:lnTo>
                <a:lnTo>
                  <a:pt x="564068" y="1387929"/>
                </a:lnTo>
                <a:close/>
                <a:moveTo>
                  <a:pt x="466725" y="1368461"/>
                </a:moveTo>
                <a:lnTo>
                  <a:pt x="486194" y="1368461"/>
                </a:lnTo>
                <a:lnTo>
                  <a:pt x="486194" y="1387929"/>
                </a:lnTo>
                <a:lnTo>
                  <a:pt x="466725" y="1387929"/>
                </a:lnTo>
                <a:close/>
                <a:moveTo>
                  <a:pt x="357765" y="1368461"/>
                </a:moveTo>
                <a:lnTo>
                  <a:pt x="377233" y="1368461"/>
                </a:lnTo>
                <a:lnTo>
                  <a:pt x="377233" y="1387929"/>
                </a:lnTo>
                <a:lnTo>
                  <a:pt x="357765" y="1387929"/>
                </a:lnTo>
                <a:close/>
                <a:moveTo>
                  <a:pt x="224415" y="1368461"/>
                </a:moveTo>
                <a:lnTo>
                  <a:pt x="243883" y="1368461"/>
                </a:lnTo>
                <a:lnTo>
                  <a:pt x="243883" y="1387929"/>
                </a:lnTo>
                <a:lnTo>
                  <a:pt x="224415" y="1387929"/>
                </a:lnTo>
                <a:close/>
                <a:moveTo>
                  <a:pt x="97343" y="1368461"/>
                </a:moveTo>
                <a:lnTo>
                  <a:pt x="116919" y="1368461"/>
                </a:lnTo>
                <a:lnTo>
                  <a:pt x="116919" y="1387929"/>
                </a:lnTo>
                <a:lnTo>
                  <a:pt x="97343" y="1387929"/>
                </a:lnTo>
                <a:close/>
                <a:moveTo>
                  <a:pt x="0" y="1368461"/>
                </a:moveTo>
                <a:lnTo>
                  <a:pt x="19469" y="1368461"/>
                </a:lnTo>
                <a:lnTo>
                  <a:pt x="19469" y="1387929"/>
                </a:lnTo>
                <a:lnTo>
                  <a:pt x="0" y="1387929"/>
                </a:lnTo>
                <a:close/>
                <a:moveTo>
                  <a:pt x="5701289" y="1344071"/>
                </a:moveTo>
                <a:lnTo>
                  <a:pt x="5720758" y="1344071"/>
                </a:lnTo>
                <a:lnTo>
                  <a:pt x="5720758" y="1363647"/>
                </a:lnTo>
                <a:lnTo>
                  <a:pt x="5701289" y="1363647"/>
                </a:lnTo>
                <a:close/>
                <a:moveTo>
                  <a:pt x="5567939" y="1344071"/>
                </a:moveTo>
                <a:lnTo>
                  <a:pt x="5587408" y="1344071"/>
                </a:lnTo>
                <a:lnTo>
                  <a:pt x="5587408" y="1363647"/>
                </a:lnTo>
                <a:lnTo>
                  <a:pt x="5567939" y="1363647"/>
                </a:lnTo>
                <a:close/>
                <a:moveTo>
                  <a:pt x="5440868" y="1344071"/>
                </a:moveTo>
                <a:lnTo>
                  <a:pt x="5460444" y="1344071"/>
                </a:lnTo>
                <a:lnTo>
                  <a:pt x="5460444" y="1363647"/>
                </a:lnTo>
                <a:lnTo>
                  <a:pt x="5440868" y="1363647"/>
                </a:lnTo>
                <a:close/>
                <a:moveTo>
                  <a:pt x="5343525" y="1344071"/>
                </a:moveTo>
                <a:lnTo>
                  <a:pt x="5362994" y="1344071"/>
                </a:lnTo>
                <a:lnTo>
                  <a:pt x="5362994" y="1363647"/>
                </a:lnTo>
                <a:lnTo>
                  <a:pt x="5343525" y="1363647"/>
                </a:lnTo>
                <a:close/>
                <a:moveTo>
                  <a:pt x="5231318" y="1344071"/>
                </a:moveTo>
                <a:lnTo>
                  <a:pt x="5250894" y="1344071"/>
                </a:lnTo>
                <a:lnTo>
                  <a:pt x="5250894" y="1363647"/>
                </a:lnTo>
                <a:lnTo>
                  <a:pt x="5231318" y="1363647"/>
                </a:lnTo>
                <a:close/>
                <a:moveTo>
                  <a:pt x="5133975" y="1344071"/>
                </a:moveTo>
                <a:lnTo>
                  <a:pt x="5153444" y="1344071"/>
                </a:lnTo>
                <a:lnTo>
                  <a:pt x="5153444" y="1363647"/>
                </a:lnTo>
                <a:lnTo>
                  <a:pt x="5133975" y="1363647"/>
                </a:lnTo>
                <a:close/>
                <a:moveTo>
                  <a:pt x="5025014" y="1344071"/>
                </a:moveTo>
                <a:lnTo>
                  <a:pt x="5044483" y="1344071"/>
                </a:lnTo>
                <a:lnTo>
                  <a:pt x="5044483" y="1363647"/>
                </a:lnTo>
                <a:lnTo>
                  <a:pt x="5025014" y="1363647"/>
                </a:lnTo>
                <a:close/>
                <a:moveTo>
                  <a:pt x="4897943" y="1344071"/>
                </a:moveTo>
                <a:lnTo>
                  <a:pt x="4917519" y="1344071"/>
                </a:lnTo>
                <a:lnTo>
                  <a:pt x="4917519" y="1363647"/>
                </a:lnTo>
                <a:lnTo>
                  <a:pt x="4897943" y="1363647"/>
                </a:lnTo>
                <a:close/>
                <a:moveTo>
                  <a:pt x="4800600" y="1344071"/>
                </a:moveTo>
                <a:lnTo>
                  <a:pt x="4820069" y="1344071"/>
                </a:lnTo>
                <a:lnTo>
                  <a:pt x="4820069" y="1363647"/>
                </a:lnTo>
                <a:lnTo>
                  <a:pt x="4800600" y="1363647"/>
                </a:lnTo>
                <a:close/>
                <a:moveTo>
                  <a:pt x="4688393" y="1344071"/>
                </a:moveTo>
                <a:lnTo>
                  <a:pt x="4707969" y="1344071"/>
                </a:lnTo>
                <a:lnTo>
                  <a:pt x="4707969" y="1363647"/>
                </a:lnTo>
                <a:lnTo>
                  <a:pt x="4688393" y="1363647"/>
                </a:lnTo>
                <a:close/>
                <a:moveTo>
                  <a:pt x="4591050" y="1344071"/>
                </a:moveTo>
                <a:lnTo>
                  <a:pt x="4610519" y="1344071"/>
                </a:lnTo>
                <a:lnTo>
                  <a:pt x="4610519" y="1363647"/>
                </a:lnTo>
                <a:lnTo>
                  <a:pt x="4591050" y="1363647"/>
                </a:lnTo>
                <a:close/>
                <a:moveTo>
                  <a:pt x="4482089" y="1344071"/>
                </a:moveTo>
                <a:lnTo>
                  <a:pt x="4501558" y="1344071"/>
                </a:lnTo>
                <a:lnTo>
                  <a:pt x="4501558" y="1363647"/>
                </a:lnTo>
                <a:lnTo>
                  <a:pt x="4482089" y="1363647"/>
                </a:lnTo>
                <a:close/>
                <a:moveTo>
                  <a:pt x="4355018" y="1344071"/>
                </a:moveTo>
                <a:lnTo>
                  <a:pt x="4374594" y="1344071"/>
                </a:lnTo>
                <a:lnTo>
                  <a:pt x="4374594" y="1363647"/>
                </a:lnTo>
                <a:lnTo>
                  <a:pt x="4355018" y="1363647"/>
                </a:lnTo>
                <a:close/>
                <a:moveTo>
                  <a:pt x="4257675" y="1344071"/>
                </a:moveTo>
                <a:lnTo>
                  <a:pt x="4277144" y="1344071"/>
                </a:lnTo>
                <a:lnTo>
                  <a:pt x="4277144" y="1363647"/>
                </a:lnTo>
                <a:lnTo>
                  <a:pt x="4257675" y="1363647"/>
                </a:lnTo>
                <a:close/>
                <a:moveTo>
                  <a:pt x="4145468" y="1344071"/>
                </a:moveTo>
                <a:lnTo>
                  <a:pt x="4165043" y="1344071"/>
                </a:lnTo>
                <a:lnTo>
                  <a:pt x="4165043" y="1363647"/>
                </a:lnTo>
                <a:lnTo>
                  <a:pt x="4145468" y="1363647"/>
                </a:lnTo>
                <a:close/>
                <a:moveTo>
                  <a:pt x="4048125" y="1344071"/>
                </a:moveTo>
                <a:lnTo>
                  <a:pt x="4067593" y="1344071"/>
                </a:lnTo>
                <a:lnTo>
                  <a:pt x="4067593" y="1363647"/>
                </a:lnTo>
                <a:lnTo>
                  <a:pt x="4048125" y="1363647"/>
                </a:lnTo>
                <a:close/>
                <a:moveTo>
                  <a:pt x="3948689" y="1344071"/>
                </a:moveTo>
                <a:lnTo>
                  <a:pt x="3968158" y="1344071"/>
                </a:lnTo>
                <a:lnTo>
                  <a:pt x="3968158" y="1363647"/>
                </a:lnTo>
                <a:lnTo>
                  <a:pt x="3948689" y="1363647"/>
                </a:lnTo>
                <a:close/>
                <a:moveTo>
                  <a:pt x="3812093" y="1344071"/>
                </a:moveTo>
                <a:lnTo>
                  <a:pt x="3831669" y="1344071"/>
                </a:lnTo>
                <a:lnTo>
                  <a:pt x="3831669" y="1363647"/>
                </a:lnTo>
                <a:lnTo>
                  <a:pt x="3812093" y="1363647"/>
                </a:lnTo>
                <a:close/>
                <a:moveTo>
                  <a:pt x="3714750" y="1344071"/>
                </a:moveTo>
                <a:lnTo>
                  <a:pt x="3734219" y="1344071"/>
                </a:lnTo>
                <a:lnTo>
                  <a:pt x="3734219" y="1363647"/>
                </a:lnTo>
                <a:lnTo>
                  <a:pt x="3714750" y="1363647"/>
                </a:lnTo>
                <a:close/>
                <a:moveTo>
                  <a:pt x="3605789" y="1344071"/>
                </a:moveTo>
                <a:lnTo>
                  <a:pt x="3625258" y="1344071"/>
                </a:lnTo>
                <a:lnTo>
                  <a:pt x="3625258" y="1363647"/>
                </a:lnTo>
                <a:lnTo>
                  <a:pt x="3605789" y="1363647"/>
                </a:lnTo>
                <a:close/>
                <a:moveTo>
                  <a:pt x="3478718" y="1344071"/>
                </a:moveTo>
                <a:lnTo>
                  <a:pt x="3498294" y="1344071"/>
                </a:lnTo>
                <a:lnTo>
                  <a:pt x="3498294" y="1363647"/>
                </a:lnTo>
                <a:lnTo>
                  <a:pt x="3478718" y="1363647"/>
                </a:lnTo>
                <a:close/>
                <a:moveTo>
                  <a:pt x="3381375" y="1344071"/>
                </a:moveTo>
                <a:lnTo>
                  <a:pt x="3400844" y="1344071"/>
                </a:lnTo>
                <a:lnTo>
                  <a:pt x="3400844" y="1363647"/>
                </a:lnTo>
                <a:lnTo>
                  <a:pt x="3381375" y="1363647"/>
                </a:lnTo>
                <a:close/>
                <a:moveTo>
                  <a:pt x="3269168" y="1344071"/>
                </a:moveTo>
                <a:lnTo>
                  <a:pt x="3288744" y="1344071"/>
                </a:lnTo>
                <a:lnTo>
                  <a:pt x="3288744" y="1363647"/>
                </a:lnTo>
                <a:lnTo>
                  <a:pt x="3269168" y="1363647"/>
                </a:lnTo>
                <a:close/>
                <a:moveTo>
                  <a:pt x="3171825" y="1344071"/>
                </a:moveTo>
                <a:lnTo>
                  <a:pt x="3191294" y="1344071"/>
                </a:lnTo>
                <a:lnTo>
                  <a:pt x="3191294" y="1363647"/>
                </a:lnTo>
                <a:lnTo>
                  <a:pt x="3171825" y="1363647"/>
                </a:lnTo>
                <a:close/>
                <a:moveTo>
                  <a:pt x="3062864" y="1344071"/>
                </a:moveTo>
                <a:lnTo>
                  <a:pt x="3082333" y="1344071"/>
                </a:lnTo>
                <a:lnTo>
                  <a:pt x="3082333" y="1363647"/>
                </a:lnTo>
                <a:lnTo>
                  <a:pt x="3062864" y="1363647"/>
                </a:lnTo>
                <a:close/>
                <a:moveTo>
                  <a:pt x="2935793" y="1344071"/>
                </a:moveTo>
                <a:lnTo>
                  <a:pt x="2955369" y="1344071"/>
                </a:lnTo>
                <a:lnTo>
                  <a:pt x="2955369" y="1363647"/>
                </a:lnTo>
                <a:lnTo>
                  <a:pt x="2935793" y="1363647"/>
                </a:lnTo>
                <a:close/>
                <a:moveTo>
                  <a:pt x="2838450" y="1344071"/>
                </a:moveTo>
                <a:lnTo>
                  <a:pt x="2857919" y="1344071"/>
                </a:lnTo>
                <a:lnTo>
                  <a:pt x="2857919" y="1363647"/>
                </a:lnTo>
                <a:lnTo>
                  <a:pt x="2838450" y="1363647"/>
                </a:lnTo>
                <a:close/>
                <a:moveTo>
                  <a:pt x="2726243" y="1344071"/>
                </a:moveTo>
                <a:lnTo>
                  <a:pt x="2745819" y="1344071"/>
                </a:lnTo>
                <a:lnTo>
                  <a:pt x="2745819" y="1363647"/>
                </a:lnTo>
                <a:lnTo>
                  <a:pt x="2726243" y="1363647"/>
                </a:lnTo>
                <a:close/>
                <a:moveTo>
                  <a:pt x="2628900" y="1344071"/>
                </a:moveTo>
                <a:lnTo>
                  <a:pt x="2648369" y="1344071"/>
                </a:lnTo>
                <a:lnTo>
                  <a:pt x="2648369" y="1363647"/>
                </a:lnTo>
                <a:lnTo>
                  <a:pt x="2628900" y="1363647"/>
                </a:lnTo>
                <a:close/>
                <a:moveTo>
                  <a:pt x="2529464" y="1344071"/>
                </a:moveTo>
                <a:lnTo>
                  <a:pt x="2548933" y="1344071"/>
                </a:lnTo>
                <a:lnTo>
                  <a:pt x="2548933" y="1363647"/>
                </a:lnTo>
                <a:lnTo>
                  <a:pt x="2529464" y="1363647"/>
                </a:lnTo>
                <a:close/>
                <a:moveTo>
                  <a:pt x="2392868" y="1344071"/>
                </a:moveTo>
                <a:lnTo>
                  <a:pt x="2412444" y="1344071"/>
                </a:lnTo>
                <a:lnTo>
                  <a:pt x="2412444" y="1363647"/>
                </a:lnTo>
                <a:lnTo>
                  <a:pt x="2392868" y="1363647"/>
                </a:lnTo>
                <a:close/>
                <a:moveTo>
                  <a:pt x="2295525" y="1344071"/>
                </a:moveTo>
                <a:lnTo>
                  <a:pt x="2314994" y="1344071"/>
                </a:lnTo>
                <a:lnTo>
                  <a:pt x="2314994" y="1363647"/>
                </a:lnTo>
                <a:lnTo>
                  <a:pt x="2295525" y="1363647"/>
                </a:lnTo>
                <a:close/>
                <a:moveTo>
                  <a:pt x="2186564" y="1344071"/>
                </a:moveTo>
                <a:lnTo>
                  <a:pt x="2206033" y="1344071"/>
                </a:lnTo>
                <a:lnTo>
                  <a:pt x="2206033" y="1363647"/>
                </a:lnTo>
                <a:lnTo>
                  <a:pt x="2186564" y="1363647"/>
                </a:lnTo>
                <a:close/>
                <a:moveTo>
                  <a:pt x="2059493" y="1344071"/>
                </a:moveTo>
                <a:lnTo>
                  <a:pt x="2079068" y="1344071"/>
                </a:lnTo>
                <a:lnTo>
                  <a:pt x="2079068" y="1363647"/>
                </a:lnTo>
                <a:lnTo>
                  <a:pt x="2059493" y="1363647"/>
                </a:lnTo>
                <a:close/>
                <a:moveTo>
                  <a:pt x="1962150" y="1344071"/>
                </a:moveTo>
                <a:lnTo>
                  <a:pt x="1981619" y="1344071"/>
                </a:lnTo>
                <a:lnTo>
                  <a:pt x="1981619" y="1363647"/>
                </a:lnTo>
                <a:lnTo>
                  <a:pt x="1962150" y="1363647"/>
                </a:lnTo>
                <a:close/>
                <a:moveTo>
                  <a:pt x="1853189" y="1344071"/>
                </a:moveTo>
                <a:lnTo>
                  <a:pt x="1872658" y="1344071"/>
                </a:lnTo>
                <a:lnTo>
                  <a:pt x="1872658" y="1363647"/>
                </a:lnTo>
                <a:lnTo>
                  <a:pt x="1853189" y="1363647"/>
                </a:lnTo>
                <a:close/>
                <a:moveTo>
                  <a:pt x="1716594" y="1344071"/>
                </a:moveTo>
                <a:lnTo>
                  <a:pt x="1736169" y="1344071"/>
                </a:lnTo>
                <a:lnTo>
                  <a:pt x="1736169" y="1363647"/>
                </a:lnTo>
                <a:lnTo>
                  <a:pt x="1716594" y="1363647"/>
                </a:lnTo>
                <a:close/>
                <a:moveTo>
                  <a:pt x="1619250" y="1344071"/>
                </a:moveTo>
                <a:lnTo>
                  <a:pt x="1638719" y="1344071"/>
                </a:lnTo>
                <a:lnTo>
                  <a:pt x="1638719" y="1363647"/>
                </a:lnTo>
                <a:lnTo>
                  <a:pt x="1619250" y="1363647"/>
                </a:lnTo>
                <a:close/>
                <a:moveTo>
                  <a:pt x="1516568" y="1344071"/>
                </a:moveTo>
                <a:lnTo>
                  <a:pt x="1536144" y="1344071"/>
                </a:lnTo>
                <a:lnTo>
                  <a:pt x="1536144" y="1363647"/>
                </a:lnTo>
                <a:lnTo>
                  <a:pt x="1516568" y="1363647"/>
                </a:lnTo>
                <a:close/>
                <a:moveTo>
                  <a:pt x="1419225" y="1344071"/>
                </a:moveTo>
                <a:lnTo>
                  <a:pt x="1438694" y="1344071"/>
                </a:lnTo>
                <a:lnTo>
                  <a:pt x="1438694" y="1363647"/>
                </a:lnTo>
                <a:lnTo>
                  <a:pt x="1419225" y="1363647"/>
                </a:lnTo>
                <a:close/>
                <a:moveTo>
                  <a:pt x="1307019" y="1344071"/>
                </a:moveTo>
                <a:lnTo>
                  <a:pt x="1326594" y="1344071"/>
                </a:lnTo>
                <a:lnTo>
                  <a:pt x="1326594" y="1363647"/>
                </a:lnTo>
                <a:lnTo>
                  <a:pt x="1307019" y="1363647"/>
                </a:lnTo>
                <a:close/>
                <a:moveTo>
                  <a:pt x="1209675" y="1344071"/>
                </a:moveTo>
                <a:lnTo>
                  <a:pt x="1229144" y="1344071"/>
                </a:lnTo>
                <a:lnTo>
                  <a:pt x="1229144" y="1363647"/>
                </a:lnTo>
                <a:lnTo>
                  <a:pt x="1209675" y="1363647"/>
                </a:lnTo>
                <a:close/>
                <a:moveTo>
                  <a:pt x="1106993" y="1344071"/>
                </a:moveTo>
                <a:lnTo>
                  <a:pt x="1126569" y="1344071"/>
                </a:lnTo>
                <a:lnTo>
                  <a:pt x="1126569" y="1363647"/>
                </a:lnTo>
                <a:lnTo>
                  <a:pt x="1106993" y="1363647"/>
                </a:lnTo>
                <a:close/>
                <a:moveTo>
                  <a:pt x="1009651" y="1344071"/>
                </a:moveTo>
                <a:lnTo>
                  <a:pt x="1029119" y="1344071"/>
                </a:lnTo>
                <a:lnTo>
                  <a:pt x="1029119" y="1363647"/>
                </a:lnTo>
                <a:lnTo>
                  <a:pt x="1009651" y="1363647"/>
                </a:lnTo>
                <a:close/>
                <a:moveTo>
                  <a:pt x="897443" y="1344071"/>
                </a:moveTo>
                <a:lnTo>
                  <a:pt x="917019" y="1344071"/>
                </a:lnTo>
                <a:lnTo>
                  <a:pt x="917019" y="1363647"/>
                </a:lnTo>
                <a:lnTo>
                  <a:pt x="897443" y="1363647"/>
                </a:lnTo>
                <a:close/>
                <a:moveTo>
                  <a:pt x="800100" y="1344071"/>
                </a:moveTo>
                <a:lnTo>
                  <a:pt x="819569" y="1344071"/>
                </a:lnTo>
                <a:lnTo>
                  <a:pt x="819569" y="1363647"/>
                </a:lnTo>
                <a:lnTo>
                  <a:pt x="800100" y="1363647"/>
                </a:lnTo>
                <a:close/>
                <a:moveTo>
                  <a:pt x="700665" y="1344071"/>
                </a:moveTo>
                <a:lnTo>
                  <a:pt x="720133" y="1344071"/>
                </a:lnTo>
                <a:lnTo>
                  <a:pt x="720133" y="1363647"/>
                </a:lnTo>
                <a:lnTo>
                  <a:pt x="700665" y="1363647"/>
                </a:lnTo>
                <a:close/>
                <a:moveTo>
                  <a:pt x="564068" y="1344071"/>
                </a:moveTo>
                <a:lnTo>
                  <a:pt x="583644" y="1344071"/>
                </a:lnTo>
                <a:lnTo>
                  <a:pt x="583644" y="1363647"/>
                </a:lnTo>
                <a:lnTo>
                  <a:pt x="564068" y="1363647"/>
                </a:lnTo>
                <a:close/>
                <a:moveTo>
                  <a:pt x="466725" y="1344071"/>
                </a:moveTo>
                <a:lnTo>
                  <a:pt x="486194" y="1344071"/>
                </a:lnTo>
                <a:lnTo>
                  <a:pt x="486194" y="1363647"/>
                </a:lnTo>
                <a:lnTo>
                  <a:pt x="466725" y="1363647"/>
                </a:lnTo>
                <a:close/>
                <a:moveTo>
                  <a:pt x="357765" y="1344071"/>
                </a:moveTo>
                <a:lnTo>
                  <a:pt x="377233" y="1344071"/>
                </a:lnTo>
                <a:lnTo>
                  <a:pt x="377233" y="1363647"/>
                </a:lnTo>
                <a:lnTo>
                  <a:pt x="357765" y="1363647"/>
                </a:lnTo>
                <a:close/>
                <a:moveTo>
                  <a:pt x="224415" y="1344071"/>
                </a:moveTo>
                <a:lnTo>
                  <a:pt x="243883" y="1344071"/>
                </a:lnTo>
                <a:lnTo>
                  <a:pt x="243883" y="1363647"/>
                </a:lnTo>
                <a:lnTo>
                  <a:pt x="224415" y="1363647"/>
                </a:lnTo>
                <a:close/>
                <a:moveTo>
                  <a:pt x="97343" y="1344071"/>
                </a:moveTo>
                <a:lnTo>
                  <a:pt x="116919" y="1344071"/>
                </a:lnTo>
                <a:lnTo>
                  <a:pt x="116919" y="1363647"/>
                </a:lnTo>
                <a:lnTo>
                  <a:pt x="97343" y="1363647"/>
                </a:lnTo>
                <a:close/>
                <a:moveTo>
                  <a:pt x="0" y="1344071"/>
                </a:moveTo>
                <a:lnTo>
                  <a:pt x="19469" y="1344071"/>
                </a:lnTo>
                <a:lnTo>
                  <a:pt x="19469" y="1363647"/>
                </a:lnTo>
                <a:lnTo>
                  <a:pt x="0" y="1363647"/>
                </a:lnTo>
                <a:close/>
                <a:moveTo>
                  <a:pt x="5701289" y="1319789"/>
                </a:moveTo>
                <a:lnTo>
                  <a:pt x="5720758" y="1319789"/>
                </a:lnTo>
                <a:lnTo>
                  <a:pt x="5720758" y="1339258"/>
                </a:lnTo>
                <a:lnTo>
                  <a:pt x="5701289" y="1339258"/>
                </a:lnTo>
                <a:close/>
                <a:moveTo>
                  <a:pt x="5676900" y="1319789"/>
                </a:moveTo>
                <a:lnTo>
                  <a:pt x="5696369" y="1319789"/>
                </a:lnTo>
                <a:lnTo>
                  <a:pt x="5696369" y="1339258"/>
                </a:lnTo>
                <a:lnTo>
                  <a:pt x="5676900" y="1339258"/>
                </a:lnTo>
                <a:close/>
                <a:moveTo>
                  <a:pt x="5567939" y="1319789"/>
                </a:moveTo>
                <a:lnTo>
                  <a:pt x="5587408" y="1319789"/>
                </a:lnTo>
                <a:lnTo>
                  <a:pt x="5587408" y="1339258"/>
                </a:lnTo>
                <a:lnTo>
                  <a:pt x="5567939" y="1339258"/>
                </a:lnTo>
                <a:close/>
                <a:moveTo>
                  <a:pt x="5543550" y="1319789"/>
                </a:moveTo>
                <a:lnTo>
                  <a:pt x="5563019" y="1319789"/>
                </a:lnTo>
                <a:lnTo>
                  <a:pt x="5563019" y="1339258"/>
                </a:lnTo>
                <a:lnTo>
                  <a:pt x="5543550" y="1339258"/>
                </a:lnTo>
                <a:close/>
                <a:moveTo>
                  <a:pt x="5440868" y="1319789"/>
                </a:moveTo>
                <a:lnTo>
                  <a:pt x="5460444" y="1319789"/>
                </a:lnTo>
                <a:lnTo>
                  <a:pt x="5460444" y="1339258"/>
                </a:lnTo>
                <a:lnTo>
                  <a:pt x="5440868" y="1339258"/>
                </a:lnTo>
                <a:close/>
                <a:moveTo>
                  <a:pt x="5343525" y="1319789"/>
                </a:moveTo>
                <a:lnTo>
                  <a:pt x="5362994" y="1319789"/>
                </a:lnTo>
                <a:lnTo>
                  <a:pt x="5362994" y="1339258"/>
                </a:lnTo>
                <a:lnTo>
                  <a:pt x="5343525" y="1339258"/>
                </a:lnTo>
                <a:close/>
                <a:moveTo>
                  <a:pt x="5231318" y="1319789"/>
                </a:moveTo>
                <a:lnTo>
                  <a:pt x="5250894" y="1319789"/>
                </a:lnTo>
                <a:lnTo>
                  <a:pt x="5250894" y="1339258"/>
                </a:lnTo>
                <a:lnTo>
                  <a:pt x="5231318" y="1339258"/>
                </a:lnTo>
                <a:close/>
                <a:moveTo>
                  <a:pt x="5133975" y="1319789"/>
                </a:moveTo>
                <a:lnTo>
                  <a:pt x="5153444" y="1319789"/>
                </a:lnTo>
                <a:lnTo>
                  <a:pt x="5153444" y="1339258"/>
                </a:lnTo>
                <a:lnTo>
                  <a:pt x="5133975" y="1339258"/>
                </a:lnTo>
                <a:close/>
                <a:moveTo>
                  <a:pt x="5025014" y="1319789"/>
                </a:moveTo>
                <a:lnTo>
                  <a:pt x="5044483" y="1319789"/>
                </a:lnTo>
                <a:lnTo>
                  <a:pt x="5044483" y="1339258"/>
                </a:lnTo>
                <a:lnTo>
                  <a:pt x="5025014" y="1339258"/>
                </a:lnTo>
                <a:close/>
                <a:moveTo>
                  <a:pt x="5000625" y="1319789"/>
                </a:moveTo>
                <a:lnTo>
                  <a:pt x="5020094" y="1319789"/>
                </a:lnTo>
                <a:lnTo>
                  <a:pt x="5020094" y="1339258"/>
                </a:lnTo>
                <a:lnTo>
                  <a:pt x="5000625" y="1339258"/>
                </a:lnTo>
                <a:close/>
                <a:moveTo>
                  <a:pt x="4897943" y="1319789"/>
                </a:moveTo>
                <a:lnTo>
                  <a:pt x="4917519" y="1319789"/>
                </a:lnTo>
                <a:lnTo>
                  <a:pt x="4917519" y="1339258"/>
                </a:lnTo>
                <a:lnTo>
                  <a:pt x="4897943" y="1339258"/>
                </a:lnTo>
                <a:close/>
                <a:moveTo>
                  <a:pt x="4800600" y="1319789"/>
                </a:moveTo>
                <a:lnTo>
                  <a:pt x="4820069" y="1319789"/>
                </a:lnTo>
                <a:lnTo>
                  <a:pt x="4820069" y="1339258"/>
                </a:lnTo>
                <a:lnTo>
                  <a:pt x="4800600" y="1339258"/>
                </a:lnTo>
                <a:close/>
                <a:moveTo>
                  <a:pt x="4688393" y="1319789"/>
                </a:moveTo>
                <a:lnTo>
                  <a:pt x="4707969" y="1319789"/>
                </a:lnTo>
                <a:lnTo>
                  <a:pt x="4707969" y="1339258"/>
                </a:lnTo>
                <a:lnTo>
                  <a:pt x="4688393" y="1339258"/>
                </a:lnTo>
                <a:close/>
                <a:moveTo>
                  <a:pt x="4591050" y="1319789"/>
                </a:moveTo>
                <a:lnTo>
                  <a:pt x="4610519" y="1319789"/>
                </a:lnTo>
                <a:lnTo>
                  <a:pt x="4610519" y="1339258"/>
                </a:lnTo>
                <a:lnTo>
                  <a:pt x="4591050" y="1339258"/>
                </a:lnTo>
                <a:close/>
                <a:moveTo>
                  <a:pt x="4482089" y="1319789"/>
                </a:moveTo>
                <a:lnTo>
                  <a:pt x="4501558" y="1319789"/>
                </a:lnTo>
                <a:lnTo>
                  <a:pt x="4501558" y="1339258"/>
                </a:lnTo>
                <a:lnTo>
                  <a:pt x="4482089" y="1339258"/>
                </a:lnTo>
                <a:close/>
                <a:moveTo>
                  <a:pt x="4457700" y="1319789"/>
                </a:moveTo>
                <a:lnTo>
                  <a:pt x="4477169" y="1319789"/>
                </a:lnTo>
                <a:lnTo>
                  <a:pt x="4477169" y="1339258"/>
                </a:lnTo>
                <a:lnTo>
                  <a:pt x="4457700" y="1339258"/>
                </a:lnTo>
                <a:close/>
                <a:moveTo>
                  <a:pt x="4355018" y="1319789"/>
                </a:moveTo>
                <a:lnTo>
                  <a:pt x="4374594" y="1319789"/>
                </a:lnTo>
                <a:lnTo>
                  <a:pt x="4374594" y="1339258"/>
                </a:lnTo>
                <a:lnTo>
                  <a:pt x="4355018" y="1339258"/>
                </a:lnTo>
                <a:close/>
                <a:moveTo>
                  <a:pt x="4257675" y="1319789"/>
                </a:moveTo>
                <a:lnTo>
                  <a:pt x="4277144" y="1319789"/>
                </a:lnTo>
                <a:lnTo>
                  <a:pt x="4277144" y="1339258"/>
                </a:lnTo>
                <a:lnTo>
                  <a:pt x="4257675" y="1339258"/>
                </a:lnTo>
                <a:close/>
                <a:moveTo>
                  <a:pt x="4145468" y="1319789"/>
                </a:moveTo>
                <a:lnTo>
                  <a:pt x="4165043" y="1319789"/>
                </a:lnTo>
                <a:lnTo>
                  <a:pt x="4165043" y="1339258"/>
                </a:lnTo>
                <a:lnTo>
                  <a:pt x="4145468" y="1339258"/>
                </a:lnTo>
                <a:close/>
                <a:moveTo>
                  <a:pt x="4048125" y="1319789"/>
                </a:moveTo>
                <a:lnTo>
                  <a:pt x="4067593" y="1319789"/>
                </a:lnTo>
                <a:lnTo>
                  <a:pt x="4067593" y="1339258"/>
                </a:lnTo>
                <a:lnTo>
                  <a:pt x="4048125" y="1339258"/>
                </a:lnTo>
                <a:close/>
                <a:moveTo>
                  <a:pt x="3948689" y="1319789"/>
                </a:moveTo>
                <a:lnTo>
                  <a:pt x="3968158" y="1319789"/>
                </a:lnTo>
                <a:lnTo>
                  <a:pt x="3968158" y="1339258"/>
                </a:lnTo>
                <a:lnTo>
                  <a:pt x="3948689" y="1339258"/>
                </a:lnTo>
                <a:close/>
                <a:moveTo>
                  <a:pt x="3924300" y="1319789"/>
                </a:moveTo>
                <a:lnTo>
                  <a:pt x="3943769" y="1319789"/>
                </a:lnTo>
                <a:lnTo>
                  <a:pt x="3943769" y="1339258"/>
                </a:lnTo>
                <a:lnTo>
                  <a:pt x="3924300" y="1339258"/>
                </a:lnTo>
                <a:close/>
                <a:moveTo>
                  <a:pt x="3812093" y="1319789"/>
                </a:moveTo>
                <a:lnTo>
                  <a:pt x="3831669" y="1319789"/>
                </a:lnTo>
                <a:lnTo>
                  <a:pt x="3831669" y="1339258"/>
                </a:lnTo>
                <a:lnTo>
                  <a:pt x="3812093" y="1339258"/>
                </a:lnTo>
                <a:close/>
                <a:moveTo>
                  <a:pt x="3714750" y="1319789"/>
                </a:moveTo>
                <a:lnTo>
                  <a:pt x="3734219" y="1319789"/>
                </a:lnTo>
                <a:lnTo>
                  <a:pt x="3734219" y="1339258"/>
                </a:lnTo>
                <a:lnTo>
                  <a:pt x="3714750" y="1339258"/>
                </a:lnTo>
                <a:close/>
                <a:moveTo>
                  <a:pt x="3605789" y="1319789"/>
                </a:moveTo>
                <a:lnTo>
                  <a:pt x="3625258" y="1319789"/>
                </a:lnTo>
                <a:lnTo>
                  <a:pt x="3625258" y="1339258"/>
                </a:lnTo>
                <a:lnTo>
                  <a:pt x="3605789" y="1339258"/>
                </a:lnTo>
                <a:close/>
                <a:moveTo>
                  <a:pt x="3581400" y="1319789"/>
                </a:moveTo>
                <a:lnTo>
                  <a:pt x="3600869" y="1319789"/>
                </a:lnTo>
                <a:lnTo>
                  <a:pt x="3600869" y="1339258"/>
                </a:lnTo>
                <a:lnTo>
                  <a:pt x="3581400" y="1339258"/>
                </a:lnTo>
                <a:close/>
                <a:moveTo>
                  <a:pt x="3478718" y="1319789"/>
                </a:moveTo>
                <a:lnTo>
                  <a:pt x="3498294" y="1319789"/>
                </a:lnTo>
                <a:lnTo>
                  <a:pt x="3498294" y="1339258"/>
                </a:lnTo>
                <a:lnTo>
                  <a:pt x="3478718" y="1339258"/>
                </a:lnTo>
                <a:close/>
                <a:moveTo>
                  <a:pt x="3381375" y="1319789"/>
                </a:moveTo>
                <a:lnTo>
                  <a:pt x="3400844" y="1319789"/>
                </a:lnTo>
                <a:lnTo>
                  <a:pt x="3400844" y="1339258"/>
                </a:lnTo>
                <a:lnTo>
                  <a:pt x="3381375" y="1339258"/>
                </a:lnTo>
                <a:close/>
                <a:moveTo>
                  <a:pt x="3269168" y="1319789"/>
                </a:moveTo>
                <a:lnTo>
                  <a:pt x="3288744" y="1319789"/>
                </a:lnTo>
                <a:lnTo>
                  <a:pt x="3288744" y="1339258"/>
                </a:lnTo>
                <a:lnTo>
                  <a:pt x="3269168" y="1339258"/>
                </a:lnTo>
                <a:close/>
                <a:moveTo>
                  <a:pt x="3171825" y="1319789"/>
                </a:moveTo>
                <a:lnTo>
                  <a:pt x="3191294" y="1319789"/>
                </a:lnTo>
                <a:lnTo>
                  <a:pt x="3191294" y="1339258"/>
                </a:lnTo>
                <a:lnTo>
                  <a:pt x="3171825" y="1339258"/>
                </a:lnTo>
                <a:close/>
                <a:moveTo>
                  <a:pt x="3062864" y="1319789"/>
                </a:moveTo>
                <a:lnTo>
                  <a:pt x="3082333" y="1319789"/>
                </a:lnTo>
                <a:lnTo>
                  <a:pt x="3082333" y="1339258"/>
                </a:lnTo>
                <a:lnTo>
                  <a:pt x="3062864" y="1339258"/>
                </a:lnTo>
                <a:close/>
                <a:moveTo>
                  <a:pt x="3038475" y="1319789"/>
                </a:moveTo>
                <a:lnTo>
                  <a:pt x="3057944" y="1319789"/>
                </a:lnTo>
                <a:lnTo>
                  <a:pt x="3057944" y="1339258"/>
                </a:lnTo>
                <a:lnTo>
                  <a:pt x="3038475" y="1339258"/>
                </a:lnTo>
                <a:close/>
                <a:moveTo>
                  <a:pt x="2935793" y="1319789"/>
                </a:moveTo>
                <a:lnTo>
                  <a:pt x="2955369" y="1319789"/>
                </a:lnTo>
                <a:lnTo>
                  <a:pt x="2955369" y="1339258"/>
                </a:lnTo>
                <a:lnTo>
                  <a:pt x="2935793" y="1339258"/>
                </a:lnTo>
                <a:close/>
                <a:moveTo>
                  <a:pt x="2838450" y="1319789"/>
                </a:moveTo>
                <a:lnTo>
                  <a:pt x="2857919" y="1319789"/>
                </a:lnTo>
                <a:lnTo>
                  <a:pt x="2857919" y="1339258"/>
                </a:lnTo>
                <a:lnTo>
                  <a:pt x="2838450" y="1339258"/>
                </a:lnTo>
                <a:close/>
                <a:moveTo>
                  <a:pt x="2726243" y="1319789"/>
                </a:moveTo>
                <a:lnTo>
                  <a:pt x="2745819" y="1319789"/>
                </a:lnTo>
                <a:lnTo>
                  <a:pt x="2745819" y="1339258"/>
                </a:lnTo>
                <a:lnTo>
                  <a:pt x="2726243" y="1339258"/>
                </a:lnTo>
                <a:close/>
                <a:moveTo>
                  <a:pt x="2628900" y="1319789"/>
                </a:moveTo>
                <a:lnTo>
                  <a:pt x="2648369" y="1319789"/>
                </a:lnTo>
                <a:lnTo>
                  <a:pt x="2648369" y="1339258"/>
                </a:lnTo>
                <a:lnTo>
                  <a:pt x="2628900" y="1339258"/>
                </a:lnTo>
                <a:close/>
                <a:moveTo>
                  <a:pt x="2529464" y="1319789"/>
                </a:moveTo>
                <a:lnTo>
                  <a:pt x="2548933" y="1319789"/>
                </a:lnTo>
                <a:lnTo>
                  <a:pt x="2548933" y="1339258"/>
                </a:lnTo>
                <a:lnTo>
                  <a:pt x="2529464" y="1339258"/>
                </a:lnTo>
                <a:close/>
                <a:moveTo>
                  <a:pt x="2505075" y="1319789"/>
                </a:moveTo>
                <a:lnTo>
                  <a:pt x="2524544" y="1319789"/>
                </a:lnTo>
                <a:lnTo>
                  <a:pt x="2524544" y="1339258"/>
                </a:lnTo>
                <a:lnTo>
                  <a:pt x="2505075" y="1339258"/>
                </a:lnTo>
                <a:close/>
                <a:moveTo>
                  <a:pt x="2392868" y="1319789"/>
                </a:moveTo>
                <a:lnTo>
                  <a:pt x="2412444" y="1319789"/>
                </a:lnTo>
                <a:lnTo>
                  <a:pt x="2412444" y="1339258"/>
                </a:lnTo>
                <a:lnTo>
                  <a:pt x="2392868" y="1339258"/>
                </a:lnTo>
                <a:close/>
                <a:moveTo>
                  <a:pt x="2295525" y="1319789"/>
                </a:moveTo>
                <a:lnTo>
                  <a:pt x="2314994" y="1319789"/>
                </a:lnTo>
                <a:lnTo>
                  <a:pt x="2314994" y="1339258"/>
                </a:lnTo>
                <a:lnTo>
                  <a:pt x="2295525" y="1339258"/>
                </a:lnTo>
                <a:close/>
                <a:moveTo>
                  <a:pt x="2186564" y="1319789"/>
                </a:moveTo>
                <a:lnTo>
                  <a:pt x="2206033" y="1319789"/>
                </a:lnTo>
                <a:lnTo>
                  <a:pt x="2206033" y="1339258"/>
                </a:lnTo>
                <a:lnTo>
                  <a:pt x="2186564" y="1339258"/>
                </a:lnTo>
                <a:close/>
                <a:moveTo>
                  <a:pt x="2162175" y="1319789"/>
                </a:moveTo>
                <a:lnTo>
                  <a:pt x="2181643" y="1319789"/>
                </a:lnTo>
                <a:lnTo>
                  <a:pt x="2181643" y="1339258"/>
                </a:lnTo>
                <a:lnTo>
                  <a:pt x="2162175" y="1339258"/>
                </a:lnTo>
                <a:close/>
                <a:moveTo>
                  <a:pt x="2059493" y="1319789"/>
                </a:moveTo>
                <a:lnTo>
                  <a:pt x="2079068" y="1319789"/>
                </a:lnTo>
                <a:lnTo>
                  <a:pt x="2079068" y="1339258"/>
                </a:lnTo>
                <a:lnTo>
                  <a:pt x="2059493" y="1339258"/>
                </a:lnTo>
                <a:close/>
                <a:moveTo>
                  <a:pt x="1962150" y="1319789"/>
                </a:moveTo>
                <a:lnTo>
                  <a:pt x="1981619" y="1319789"/>
                </a:lnTo>
                <a:lnTo>
                  <a:pt x="1981619" y="1339258"/>
                </a:lnTo>
                <a:lnTo>
                  <a:pt x="1962150" y="1339258"/>
                </a:lnTo>
                <a:close/>
                <a:moveTo>
                  <a:pt x="1853189" y="1319789"/>
                </a:moveTo>
                <a:lnTo>
                  <a:pt x="1872658" y="1319789"/>
                </a:lnTo>
                <a:lnTo>
                  <a:pt x="1872658" y="1339258"/>
                </a:lnTo>
                <a:lnTo>
                  <a:pt x="1853189" y="1339258"/>
                </a:lnTo>
                <a:close/>
                <a:moveTo>
                  <a:pt x="1828800" y="1319789"/>
                </a:moveTo>
                <a:lnTo>
                  <a:pt x="1848269" y="1319789"/>
                </a:lnTo>
                <a:lnTo>
                  <a:pt x="1848269" y="1339258"/>
                </a:lnTo>
                <a:lnTo>
                  <a:pt x="1828800" y="1339258"/>
                </a:lnTo>
                <a:close/>
                <a:moveTo>
                  <a:pt x="1716594" y="1319789"/>
                </a:moveTo>
                <a:lnTo>
                  <a:pt x="1736169" y="1319789"/>
                </a:lnTo>
                <a:lnTo>
                  <a:pt x="1736169" y="1339258"/>
                </a:lnTo>
                <a:lnTo>
                  <a:pt x="1716594" y="1339258"/>
                </a:lnTo>
                <a:close/>
                <a:moveTo>
                  <a:pt x="1619250" y="1319789"/>
                </a:moveTo>
                <a:lnTo>
                  <a:pt x="1638719" y="1319789"/>
                </a:lnTo>
                <a:lnTo>
                  <a:pt x="1638719" y="1339258"/>
                </a:lnTo>
                <a:lnTo>
                  <a:pt x="1619250" y="1339258"/>
                </a:lnTo>
                <a:close/>
                <a:moveTo>
                  <a:pt x="1516568" y="1319789"/>
                </a:moveTo>
                <a:lnTo>
                  <a:pt x="1536144" y="1319789"/>
                </a:lnTo>
                <a:lnTo>
                  <a:pt x="1536144" y="1339258"/>
                </a:lnTo>
                <a:lnTo>
                  <a:pt x="1516568" y="1339258"/>
                </a:lnTo>
                <a:close/>
                <a:moveTo>
                  <a:pt x="1419225" y="1319789"/>
                </a:moveTo>
                <a:lnTo>
                  <a:pt x="1438694" y="1319789"/>
                </a:lnTo>
                <a:lnTo>
                  <a:pt x="1438694" y="1339258"/>
                </a:lnTo>
                <a:lnTo>
                  <a:pt x="1419225" y="1339258"/>
                </a:lnTo>
                <a:close/>
                <a:moveTo>
                  <a:pt x="1307019" y="1319789"/>
                </a:moveTo>
                <a:lnTo>
                  <a:pt x="1326594" y="1319789"/>
                </a:lnTo>
                <a:lnTo>
                  <a:pt x="1326594" y="1339258"/>
                </a:lnTo>
                <a:lnTo>
                  <a:pt x="1307019" y="1339258"/>
                </a:lnTo>
                <a:close/>
                <a:moveTo>
                  <a:pt x="1209675" y="1319789"/>
                </a:moveTo>
                <a:lnTo>
                  <a:pt x="1229144" y="1319789"/>
                </a:lnTo>
                <a:lnTo>
                  <a:pt x="1229144" y="1339258"/>
                </a:lnTo>
                <a:lnTo>
                  <a:pt x="1209675" y="1339258"/>
                </a:lnTo>
                <a:close/>
                <a:moveTo>
                  <a:pt x="1106993" y="1319789"/>
                </a:moveTo>
                <a:lnTo>
                  <a:pt x="1126569" y="1319789"/>
                </a:lnTo>
                <a:lnTo>
                  <a:pt x="1126569" y="1339258"/>
                </a:lnTo>
                <a:lnTo>
                  <a:pt x="1106993" y="1339258"/>
                </a:lnTo>
                <a:close/>
                <a:moveTo>
                  <a:pt x="1009651" y="1319789"/>
                </a:moveTo>
                <a:lnTo>
                  <a:pt x="1029119" y="1319789"/>
                </a:lnTo>
                <a:lnTo>
                  <a:pt x="1029119" y="1339258"/>
                </a:lnTo>
                <a:lnTo>
                  <a:pt x="1009651" y="1339258"/>
                </a:lnTo>
                <a:close/>
                <a:moveTo>
                  <a:pt x="897443" y="1319789"/>
                </a:moveTo>
                <a:lnTo>
                  <a:pt x="917019" y="1319789"/>
                </a:lnTo>
                <a:lnTo>
                  <a:pt x="917019" y="1339258"/>
                </a:lnTo>
                <a:lnTo>
                  <a:pt x="897443" y="1339258"/>
                </a:lnTo>
                <a:close/>
                <a:moveTo>
                  <a:pt x="800100" y="1319789"/>
                </a:moveTo>
                <a:lnTo>
                  <a:pt x="819569" y="1319789"/>
                </a:lnTo>
                <a:lnTo>
                  <a:pt x="819569" y="1339258"/>
                </a:lnTo>
                <a:lnTo>
                  <a:pt x="800100" y="1339258"/>
                </a:lnTo>
                <a:close/>
                <a:moveTo>
                  <a:pt x="700665" y="1319789"/>
                </a:moveTo>
                <a:lnTo>
                  <a:pt x="720133" y="1319789"/>
                </a:lnTo>
                <a:lnTo>
                  <a:pt x="720133" y="1339258"/>
                </a:lnTo>
                <a:lnTo>
                  <a:pt x="700665" y="1339258"/>
                </a:lnTo>
                <a:close/>
                <a:moveTo>
                  <a:pt x="676275" y="1319789"/>
                </a:moveTo>
                <a:lnTo>
                  <a:pt x="695744" y="1319789"/>
                </a:lnTo>
                <a:lnTo>
                  <a:pt x="695744" y="1339258"/>
                </a:lnTo>
                <a:lnTo>
                  <a:pt x="676275" y="1339258"/>
                </a:lnTo>
                <a:close/>
                <a:moveTo>
                  <a:pt x="564068" y="1319789"/>
                </a:moveTo>
                <a:lnTo>
                  <a:pt x="583644" y="1319789"/>
                </a:lnTo>
                <a:lnTo>
                  <a:pt x="583644" y="1339258"/>
                </a:lnTo>
                <a:lnTo>
                  <a:pt x="564068" y="1339258"/>
                </a:lnTo>
                <a:close/>
                <a:moveTo>
                  <a:pt x="466725" y="1319789"/>
                </a:moveTo>
                <a:lnTo>
                  <a:pt x="486194" y="1319789"/>
                </a:lnTo>
                <a:lnTo>
                  <a:pt x="486194" y="1339258"/>
                </a:lnTo>
                <a:lnTo>
                  <a:pt x="466725" y="1339258"/>
                </a:lnTo>
                <a:close/>
                <a:moveTo>
                  <a:pt x="357765" y="1319789"/>
                </a:moveTo>
                <a:lnTo>
                  <a:pt x="377233" y="1319789"/>
                </a:lnTo>
                <a:lnTo>
                  <a:pt x="377233" y="1339258"/>
                </a:lnTo>
                <a:lnTo>
                  <a:pt x="357765" y="1339258"/>
                </a:lnTo>
                <a:close/>
                <a:moveTo>
                  <a:pt x="333375" y="1319789"/>
                </a:moveTo>
                <a:lnTo>
                  <a:pt x="352844" y="1319789"/>
                </a:lnTo>
                <a:lnTo>
                  <a:pt x="352844" y="1339258"/>
                </a:lnTo>
                <a:lnTo>
                  <a:pt x="333375" y="1339258"/>
                </a:lnTo>
                <a:close/>
                <a:moveTo>
                  <a:pt x="224415" y="1319789"/>
                </a:moveTo>
                <a:lnTo>
                  <a:pt x="243883" y="1319789"/>
                </a:lnTo>
                <a:lnTo>
                  <a:pt x="243883" y="1339258"/>
                </a:lnTo>
                <a:lnTo>
                  <a:pt x="224415" y="1339258"/>
                </a:lnTo>
                <a:close/>
                <a:moveTo>
                  <a:pt x="200025" y="1319789"/>
                </a:moveTo>
                <a:lnTo>
                  <a:pt x="219494" y="1319789"/>
                </a:lnTo>
                <a:lnTo>
                  <a:pt x="219494" y="1339258"/>
                </a:lnTo>
                <a:lnTo>
                  <a:pt x="200025" y="1339258"/>
                </a:lnTo>
                <a:close/>
                <a:moveTo>
                  <a:pt x="97343" y="1319789"/>
                </a:moveTo>
                <a:lnTo>
                  <a:pt x="116919" y="1319789"/>
                </a:lnTo>
                <a:lnTo>
                  <a:pt x="116919" y="1339258"/>
                </a:lnTo>
                <a:lnTo>
                  <a:pt x="97343" y="1339258"/>
                </a:lnTo>
                <a:close/>
                <a:moveTo>
                  <a:pt x="0" y="1319789"/>
                </a:moveTo>
                <a:lnTo>
                  <a:pt x="19469" y="1319789"/>
                </a:lnTo>
                <a:lnTo>
                  <a:pt x="19469" y="1339258"/>
                </a:lnTo>
                <a:lnTo>
                  <a:pt x="0" y="1339258"/>
                </a:lnTo>
                <a:close/>
                <a:moveTo>
                  <a:pt x="5701289" y="1295400"/>
                </a:moveTo>
                <a:lnTo>
                  <a:pt x="5720758" y="1295400"/>
                </a:lnTo>
                <a:lnTo>
                  <a:pt x="5720758" y="1314869"/>
                </a:lnTo>
                <a:lnTo>
                  <a:pt x="5701289" y="1314869"/>
                </a:lnTo>
                <a:close/>
                <a:moveTo>
                  <a:pt x="5567939" y="1295400"/>
                </a:moveTo>
                <a:lnTo>
                  <a:pt x="5587408" y="1295400"/>
                </a:lnTo>
                <a:lnTo>
                  <a:pt x="5587408" y="1314869"/>
                </a:lnTo>
                <a:lnTo>
                  <a:pt x="5567939" y="1314869"/>
                </a:lnTo>
                <a:close/>
                <a:moveTo>
                  <a:pt x="5416586" y="1295400"/>
                </a:moveTo>
                <a:lnTo>
                  <a:pt x="5436054" y="1295400"/>
                </a:lnTo>
                <a:lnTo>
                  <a:pt x="5436054" y="1314869"/>
                </a:lnTo>
                <a:lnTo>
                  <a:pt x="5416586" y="1314869"/>
                </a:lnTo>
                <a:close/>
                <a:moveTo>
                  <a:pt x="5392197" y="1295400"/>
                </a:moveTo>
                <a:lnTo>
                  <a:pt x="5411665" y="1295400"/>
                </a:lnTo>
                <a:lnTo>
                  <a:pt x="5411665" y="1314869"/>
                </a:lnTo>
                <a:lnTo>
                  <a:pt x="5392197" y="1314869"/>
                </a:lnTo>
                <a:close/>
                <a:moveTo>
                  <a:pt x="5367914" y="1295400"/>
                </a:moveTo>
                <a:lnTo>
                  <a:pt x="5387383" y="1295400"/>
                </a:lnTo>
                <a:lnTo>
                  <a:pt x="5387383" y="1314869"/>
                </a:lnTo>
                <a:lnTo>
                  <a:pt x="5367914" y="1314869"/>
                </a:lnTo>
                <a:close/>
                <a:moveTo>
                  <a:pt x="5207036" y="1295400"/>
                </a:moveTo>
                <a:lnTo>
                  <a:pt x="5226504" y="1295400"/>
                </a:lnTo>
                <a:lnTo>
                  <a:pt x="5226504" y="1314869"/>
                </a:lnTo>
                <a:lnTo>
                  <a:pt x="5207036" y="1314869"/>
                </a:lnTo>
                <a:close/>
                <a:moveTo>
                  <a:pt x="5182647" y="1295400"/>
                </a:moveTo>
                <a:lnTo>
                  <a:pt x="5202115" y="1295400"/>
                </a:lnTo>
                <a:lnTo>
                  <a:pt x="5202115" y="1314869"/>
                </a:lnTo>
                <a:lnTo>
                  <a:pt x="5182647" y="1314869"/>
                </a:lnTo>
                <a:close/>
                <a:moveTo>
                  <a:pt x="5158364" y="1295400"/>
                </a:moveTo>
                <a:lnTo>
                  <a:pt x="5177833" y="1295400"/>
                </a:lnTo>
                <a:lnTo>
                  <a:pt x="5177833" y="1314869"/>
                </a:lnTo>
                <a:lnTo>
                  <a:pt x="5158364" y="1314869"/>
                </a:lnTo>
                <a:close/>
                <a:moveTo>
                  <a:pt x="5025014" y="1295400"/>
                </a:moveTo>
                <a:lnTo>
                  <a:pt x="5044483" y="1295400"/>
                </a:lnTo>
                <a:lnTo>
                  <a:pt x="5044483" y="1314869"/>
                </a:lnTo>
                <a:lnTo>
                  <a:pt x="5025014" y="1314869"/>
                </a:lnTo>
                <a:close/>
                <a:moveTo>
                  <a:pt x="4873661" y="1295400"/>
                </a:moveTo>
                <a:lnTo>
                  <a:pt x="4893129" y="1295400"/>
                </a:lnTo>
                <a:lnTo>
                  <a:pt x="4893129" y="1314869"/>
                </a:lnTo>
                <a:lnTo>
                  <a:pt x="4873661" y="1314869"/>
                </a:lnTo>
                <a:close/>
                <a:moveTo>
                  <a:pt x="4849272" y="1295400"/>
                </a:moveTo>
                <a:lnTo>
                  <a:pt x="4868740" y="1295400"/>
                </a:lnTo>
                <a:lnTo>
                  <a:pt x="4868740" y="1314869"/>
                </a:lnTo>
                <a:lnTo>
                  <a:pt x="4849272" y="1314869"/>
                </a:lnTo>
                <a:close/>
                <a:moveTo>
                  <a:pt x="4824989" y="1295400"/>
                </a:moveTo>
                <a:lnTo>
                  <a:pt x="4844458" y="1295400"/>
                </a:lnTo>
                <a:lnTo>
                  <a:pt x="4844458" y="1314869"/>
                </a:lnTo>
                <a:lnTo>
                  <a:pt x="4824989" y="1314869"/>
                </a:lnTo>
                <a:close/>
                <a:moveTo>
                  <a:pt x="4664111" y="1295400"/>
                </a:moveTo>
                <a:lnTo>
                  <a:pt x="4683579" y="1295400"/>
                </a:lnTo>
                <a:lnTo>
                  <a:pt x="4683579" y="1314869"/>
                </a:lnTo>
                <a:lnTo>
                  <a:pt x="4664111" y="1314869"/>
                </a:lnTo>
                <a:close/>
                <a:moveTo>
                  <a:pt x="4639722" y="1295400"/>
                </a:moveTo>
                <a:lnTo>
                  <a:pt x="4659190" y="1295400"/>
                </a:lnTo>
                <a:lnTo>
                  <a:pt x="4659190" y="1314869"/>
                </a:lnTo>
                <a:lnTo>
                  <a:pt x="4639722" y="1314869"/>
                </a:lnTo>
                <a:close/>
                <a:moveTo>
                  <a:pt x="4615439" y="1295400"/>
                </a:moveTo>
                <a:lnTo>
                  <a:pt x="4634908" y="1295400"/>
                </a:lnTo>
                <a:lnTo>
                  <a:pt x="4634908" y="1314869"/>
                </a:lnTo>
                <a:lnTo>
                  <a:pt x="4615439" y="1314869"/>
                </a:lnTo>
                <a:close/>
                <a:moveTo>
                  <a:pt x="4482089" y="1295400"/>
                </a:moveTo>
                <a:lnTo>
                  <a:pt x="4501558" y="1295400"/>
                </a:lnTo>
                <a:lnTo>
                  <a:pt x="4501558" y="1314869"/>
                </a:lnTo>
                <a:lnTo>
                  <a:pt x="4482089" y="1314869"/>
                </a:lnTo>
                <a:close/>
                <a:moveTo>
                  <a:pt x="4330736" y="1295400"/>
                </a:moveTo>
                <a:lnTo>
                  <a:pt x="4350204" y="1295400"/>
                </a:lnTo>
                <a:lnTo>
                  <a:pt x="4350204" y="1314869"/>
                </a:lnTo>
                <a:lnTo>
                  <a:pt x="4330736" y="1314869"/>
                </a:lnTo>
                <a:close/>
                <a:moveTo>
                  <a:pt x="4306347" y="1295400"/>
                </a:moveTo>
                <a:lnTo>
                  <a:pt x="4325815" y="1295400"/>
                </a:lnTo>
                <a:lnTo>
                  <a:pt x="4325815" y="1314869"/>
                </a:lnTo>
                <a:lnTo>
                  <a:pt x="4306347" y="1314869"/>
                </a:lnTo>
                <a:close/>
                <a:moveTo>
                  <a:pt x="4282064" y="1295400"/>
                </a:moveTo>
                <a:lnTo>
                  <a:pt x="4301533" y="1295400"/>
                </a:lnTo>
                <a:lnTo>
                  <a:pt x="4301533" y="1314869"/>
                </a:lnTo>
                <a:lnTo>
                  <a:pt x="4282064" y="1314869"/>
                </a:lnTo>
                <a:close/>
                <a:moveTo>
                  <a:pt x="4121186" y="1295400"/>
                </a:moveTo>
                <a:lnTo>
                  <a:pt x="4140654" y="1295400"/>
                </a:lnTo>
                <a:lnTo>
                  <a:pt x="4140654" y="1314869"/>
                </a:lnTo>
                <a:lnTo>
                  <a:pt x="4121186" y="1314869"/>
                </a:lnTo>
                <a:close/>
                <a:moveTo>
                  <a:pt x="4096796" y="1295400"/>
                </a:moveTo>
                <a:lnTo>
                  <a:pt x="4116265" y="1295400"/>
                </a:lnTo>
                <a:lnTo>
                  <a:pt x="4116265" y="1314869"/>
                </a:lnTo>
                <a:lnTo>
                  <a:pt x="4096796" y="1314869"/>
                </a:lnTo>
                <a:close/>
                <a:moveTo>
                  <a:pt x="4072514" y="1295400"/>
                </a:moveTo>
                <a:lnTo>
                  <a:pt x="4091983" y="1295400"/>
                </a:lnTo>
                <a:lnTo>
                  <a:pt x="4091983" y="1314869"/>
                </a:lnTo>
                <a:lnTo>
                  <a:pt x="4072514" y="1314869"/>
                </a:lnTo>
                <a:close/>
                <a:moveTo>
                  <a:pt x="3948689" y="1295400"/>
                </a:moveTo>
                <a:lnTo>
                  <a:pt x="3968158" y="1295400"/>
                </a:lnTo>
                <a:lnTo>
                  <a:pt x="3968158" y="1314869"/>
                </a:lnTo>
                <a:lnTo>
                  <a:pt x="3948689" y="1314869"/>
                </a:lnTo>
                <a:close/>
                <a:moveTo>
                  <a:pt x="3787811" y="1295400"/>
                </a:moveTo>
                <a:lnTo>
                  <a:pt x="3807279" y="1295400"/>
                </a:lnTo>
                <a:lnTo>
                  <a:pt x="3807279" y="1314869"/>
                </a:lnTo>
                <a:lnTo>
                  <a:pt x="3787811" y="1314869"/>
                </a:lnTo>
                <a:close/>
                <a:moveTo>
                  <a:pt x="3763422" y="1295400"/>
                </a:moveTo>
                <a:lnTo>
                  <a:pt x="3782890" y="1295400"/>
                </a:lnTo>
                <a:lnTo>
                  <a:pt x="3782890" y="1314869"/>
                </a:lnTo>
                <a:lnTo>
                  <a:pt x="3763422" y="1314869"/>
                </a:lnTo>
                <a:close/>
                <a:moveTo>
                  <a:pt x="3739139" y="1295400"/>
                </a:moveTo>
                <a:lnTo>
                  <a:pt x="3758608" y="1295400"/>
                </a:lnTo>
                <a:lnTo>
                  <a:pt x="3758608" y="1314869"/>
                </a:lnTo>
                <a:lnTo>
                  <a:pt x="3739139" y="1314869"/>
                </a:lnTo>
                <a:close/>
                <a:moveTo>
                  <a:pt x="3605789" y="1295400"/>
                </a:moveTo>
                <a:lnTo>
                  <a:pt x="3625258" y="1295400"/>
                </a:lnTo>
                <a:lnTo>
                  <a:pt x="3625258" y="1314869"/>
                </a:lnTo>
                <a:lnTo>
                  <a:pt x="3605789" y="1314869"/>
                </a:lnTo>
                <a:close/>
                <a:moveTo>
                  <a:pt x="3454436" y="1295400"/>
                </a:moveTo>
                <a:lnTo>
                  <a:pt x="3473904" y="1295400"/>
                </a:lnTo>
                <a:lnTo>
                  <a:pt x="3473904" y="1314869"/>
                </a:lnTo>
                <a:lnTo>
                  <a:pt x="3454436" y="1314869"/>
                </a:lnTo>
                <a:close/>
                <a:moveTo>
                  <a:pt x="3430047" y="1295400"/>
                </a:moveTo>
                <a:lnTo>
                  <a:pt x="3449515" y="1295400"/>
                </a:lnTo>
                <a:lnTo>
                  <a:pt x="3449515" y="1314869"/>
                </a:lnTo>
                <a:lnTo>
                  <a:pt x="3430047" y="1314869"/>
                </a:lnTo>
                <a:close/>
                <a:moveTo>
                  <a:pt x="3405764" y="1295400"/>
                </a:moveTo>
                <a:lnTo>
                  <a:pt x="3425233" y="1295400"/>
                </a:lnTo>
                <a:lnTo>
                  <a:pt x="3425233" y="1314869"/>
                </a:lnTo>
                <a:lnTo>
                  <a:pt x="3405764" y="1314869"/>
                </a:lnTo>
                <a:close/>
                <a:moveTo>
                  <a:pt x="3244886" y="1295400"/>
                </a:moveTo>
                <a:lnTo>
                  <a:pt x="3264354" y="1295400"/>
                </a:lnTo>
                <a:lnTo>
                  <a:pt x="3264354" y="1314869"/>
                </a:lnTo>
                <a:lnTo>
                  <a:pt x="3244886" y="1314869"/>
                </a:lnTo>
                <a:close/>
                <a:moveTo>
                  <a:pt x="3220497" y="1295400"/>
                </a:moveTo>
                <a:lnTo>
                  <a:pt x="3239965" y="1295400"/>
                </a:lnTo>
                <a:lnTo>
                  <a:pt x="3239965" y="1314869"/>
                </a:lnTo>
                <a:lnTo>
                  <a:pt x="3220497" y="1314869"/>
                </a:lnTo>
                <a:close/>
                <a:moveTo>
                  <a:pt x="3196214" y="1295400"/>
                </a:moveTo>
                <a:lnTo>
                  <a:pt x="3215683" y="1295400"/>
                </a:lnTo>
                <a:lnTo>
                  <a:pt x="3215683" y="1314869"/>
                </a:lnTo>
                <a:lnTo>
                  <a:pt x="3196214" y="1314869"/>
                </a:lnTo>
                <a:close/>
                <a:moveTo>
                  <a:pt x="3062864" y="1295400"/>
                </a:moveTo>
                <a:lnTo>
                  <a:pt x="3082333" y="1295400"/>
                </a:lnTo>
                <a:lnTo>
                  <a:pt x="3082333" y="1314869"/>
                </a:lnTo>
                <a:lnTo>
                  <a:pt x="3062864" y="1314869"/>
                </a:lnTo>
                <a:close/>
                <a:moveTo>
                  <a:pt x="2911511" y="1295400"/>
                </a:moveTo>
                <a:lnTo>
                  <a:pt x="2930979" y="1295400"/>
                </a:lnTo>
                <a:lnTo>
                  <a:pt x="2930979" y="1314869"/>
                </a:lnTo>
                <a:lnTo>
                  <a:pt x="2911511" y="1314869"/>
                </a:lnTo>
                <a:close/>
                <a:moveTo>
                  <a:pt x="2887122" y="1295400"/>
                </a:moveTo>
                <a:lnTo>
                  <a:pt x="2906590" y="1295400"/>
                </a:lnTo>
                <a:lnTo>
                  <a:pt x="2906590" y="1314869"/>
                </a:lnTo>
                <a:lnTo>
                  <a:pt x="2887122" y="1314869"/>
                </a:lnTo>
                <a:close/>
                <a:moveTo>
                  <a:pt x="2862839" y="1295400"/>
                </a:moveTo>
                <a:lnTo>
                  <a:pt x="2882308" y="1295400"/>
                </a:lnTo>
                <a:lnTo>
                  <a:pt x="2882308" y="1314869"/>
                </a:lnTo>
                <a:lnTo>
                  <a:pt x="2862839" y="1314869"/>
                </a:lnTo>
                <a:close/>
                <a:moveTo>
                  <a:pt x="2701961" y="1295400"/>
                </a:moveTo>
                <a:lnTo>
                  <a:pt x="2721430" y="1295400"/>
                </a:lnTo>
                <a:lnTo>
                  <a:pt x="2721430" y="1314869"/>
                </a:lnTo>
                <a:lnTo>
                  <a:pt x="2701961" y="1314869"/>
                </a:lnTo>
                <a:close/>
                <a:moveTo>
                  <a:pt x="2677572" y="1295400"/>
                </a:moveTo>
                <a:lnTo>
                  <a:pt x="2697040" y="1295400"/>
                </a:lnTo>
                <a:lnTo>
                  <a:pt x="2697040" y="1314869"/>
                </a:lnTo>
                <a:lnTo>
                  <a:pt x="2677572" y="1314869"/>
                </a:lnTo>
                <a:close/>
                <a:moveTo>
                  <a:pt x="2653289" y="1295400"/>
                </a:moveTo>
                <a:lnTo>
                  <a:pt x="2672758" y="1295400"/>
                </a:lnTo>
                <a:lnTo>
                  <a:pt x="2672758" y="1314869"/>
                </a:lnTo>
                <a:lnTo>
                  <a:pt x="2653289" y="1314869"/>
                </a:lnTo>
                <a:close/>
                <a:moveTo>
                  <a:pt x="2529464" y="1295400"/>
                </a:moveTo>
                <a:lnTo>
                  <a:pt x="2548933" y="1295400"/>
                </a:lnTo>
                <a:lnTo>
                  <a:pt x="2548933" y="1314869"/>
                </a:lnTo>
                <a:lnTo>
                  <a:pt x="2529464" y="1314869"/>
                </a:lnTo>
                <a:close/>
                <a:moveTo>
                  <a:pt x="2368586" y="1295400"/>
                </a:moveTo>
                <a:lnTo>
                  <a:pt x="2388054" y="1295400"/>
                </a:lnTo>
                <a:lnTo>
                  <a:pt x="2388054" y="1314869"/>
                </a:lnTo>
                <a:lnTo>
                  <a:pt x="2368586" y="1314869"/>
                </a:lnTo>
                <a:close/>
                <a:moveTo>
                  <a:pt x="2344197" y="1295400"/>
                </a:moveTo>
                <a:lnTo>
                  <a:pt x="2363665" y="1295400"/>
                </a:lnTo>
                <a:lnTo>
                  <a:pt x="2363665" y="1314869"/>
                </a:lnTo>
                <a:lnTo>
                  <a:pt x="2344197" y="1314869"/>
                </a:lnTo>
                <a:close/>
                <a:moveTo>
                  <a:pt x="2319914" y="1295400"/>
                </a:moveTo>
                <a:lnTo>
                  <a:pt x="2339383" y="1295400"/>
                </a:lnTo>
                <a:lnTo>
                  <a:pt x="2339383" y="1314869"/>
                </a:lnTo>
                <a:lnTo>
                  <a:pt x="2319914" y="1314869"/>
                </a:lnTo>
                <a:close/>
                <a:moveTo>
                  <a:pt x="2186564" y="1295400"/>
                </a:moveTo>
                <a:lnTo>
                  <a:pt x="2206033" y="1295400"/>
                </a:lnTo>
                <a:lnTo>
                  <a:pt x="2206033" y="1314869"/>
                </a:lnTo>
                <a:lnTo>
                  <a:pt x="2186564" y="1314869"/>
                </a:lnTo>
                <a:close/>
                <a:moveTo>
                  <a:pt x="2035211" y="1295400"/>
                </a:moveTo>
                <a:lnTo>
                  <a:pt x="2054679" y="1295400"/>
                </a:lnTo>
                <a:lnTo>
                  <a:pt x="2054679" y="1314869"/>
                </a:lnTo>
                <a:lnTo>
                  <a:pt x="2035211" y="1314869"/>
                </a:lnTo>
                <a:close/>
                <a:moveTo>
                  <a:pt x="2010822" y="1295400"/>
                </a:moveTo>
                <a:lnTo>
                  <a:pt x="2030290" y="1295400"/>
                </a:lnTo>
                <a:lnTo>
                  <a:pt x="2030290" y="1314869"/>
                </a:lnTo>
                <a:lnTo>
                  <a:pt x="2010822" y="1314869"/>
                </a:lnTo>
                <a:close/>
                <a:moveTo>
                  <a:pt x="1986540" y="1295400"/>
                </a:moveTo>
                <a:lnTo>
                  <a:pt x="2006008" y="1295400"/>
                </a:lnTo>
                <a:lnTo>
                  <a:pt x="2006008" y="1314869"/>
                </a:lnTo>
                <a:lnTo>
                  <a:pt x="1986540" y="1314869"/>
                </a:lnTo>
                <a:close/>
                <a:moveTo>
                  <a:pt x="1853189" y="1295400"/>
                </a:moveTo>
                <a:lnTo>
                  <a:pt x="1872658" y="1295400"/>
                </a:lnTo>
                <a:lnTo>
                  <a:pt x="1872658" y="1314869"/>
                </a:lnTo>
                <a:lnTo>
                  <a:pt x="1853189" y="1314869"/>
                </a:lnTo>
                <a:close/>
                <a:moveTo>
                  <a:pt x="1692311" y="1295400"/>
                </a:moveTo>
                <a:lnTo>
                  <a:pt x="1711780" y="1295400"/>
                </a:lnTo>
                <a:lnTo>
                  <a:pt x="1711780" y="1314869"/>
                </a:lnTo>
                <a:lnTo>
                  <a:pt x="1692311" y="1314869"/>
                </a:lnTo>
                <a:close/>
                <a:moveTo>
                  <a:pt x="1667922" y="1295400"/>
                </a:moveTo>
                <a:lnTo>
                  <a:pt x="1687391" y="1295400"/>
                </a:lnTo>
                <a:lnTo>
                  <a:pt x="1687391" y="1314869"/>
                </a:lnTo>
                <a:lnTo>
                  <a:pt x="1667922" y="1314869"/>
                </a:lnTo>
                <a:close/>
                <a:moveTo>
                  <a:pt x="1643639" y="1295400"/>
                </a:moveTo>
                <a:lnTo>
                  <a:pt x="1663108" y="1295400"/>
                </a:lnTo>
                <a:lnTo>
                  <a:pt x="1663108" y="1314869"/>
                </a:lnTo>
                <a:lnTo>
                  <a:pt x="1643639" y="1314869"/>
                </a:lnTo>
                <a:close/>
                <a:moveTo>
                  <a:pt x="1492286" y="1295400"/>
                </a:moveTo>
                <a:lnTo>
                  <a:pt x="1511755" y="1295400"/>
                </a:lnTo>
                <a:lnTo>
                  <a:pt x="1511755" y="1314869"/>
                </a:lnTo>
                <a:lnTo>
                  <a:pt x="1492286" y="1314869"/>
                </a:lnTo>
                <a:close/>
                <a:moveTo>
                  <a:pt x="1467897" y="1295400"/>
                </a:moveTo>
                <a:lnTo>
                  <a:pt x="1487366" y="1295400"/>
                </a:lnTo>
                <a:lnTo>
                  <a:pt x="1487366" y="1314869"/>
                </a:lnTo>
                <a:lnTo>
                  <a:pt x="1467897" y="1314869"/>
                </a:lnTo>
                <a:close/>
                <a:moveTo>
                  <a:pt x="1443615" y="1295400"/>
                </a:moveTo>
                <a:lnTo>
                  <a:pt x="1463083" y="1295400"/>
                </a:lnTo>
                <a:lnTo>
                  <a:pt x="1463083" y="1314869"/>
                </a:lnTo>
                <a:lnTo>
                  <a:pt x="1443615" y="1314869"/>
                </a:lnTo>
                <a:close/>
                <a:moveTo>
                  <a:pt x="1282736" y="1295400"/>
                </a:moveTo>
                <a:lnTo>
                  <a:pt x="1302205" y="1295400"/>
                </a:lnTo>
                <a:lnTo>
                  <a:pt x="1302205" y="1314869"/>
                </a:lnTo>
                <a:lnTo>
                  <a:pt x="1282736" y="1314869"/>
                </a:lnTo>
                <a:close/>
                <a:moveTo>
                  <a:pt x="1258347" y="1295400"/>
                </a:moveTo>
                <a:lnTo>
                  <a:pt x="1277816" y="1295400"/>
                </a:lnTo>
                <a:lnTo>
                  <a:pt x="1277816" y="1314869"/>
                </a:lnTo>
                <a:lnTo>
                  <a:pt x="1258347" y="1314869"/>
                </a:lnTo>
                <a:close/>
                <a:moveTo>
                  <a:pt x="1234065" y="1295400"/>
                </a:moveTo>
                <a:lnTo>
                  <a:pt x="1253533" y="1295400"/>
                </a:lnTo>
                <a:lnTo>
                  <a:pt x="1253533" y="1314869"/>
                </a:lnTo>
                <a:lnTo>
                  <a:pt x="1234065" y="1314869"/>
                </a:lnTo>
                <a:close/>
                <a:moveTo>
                  <a:pt x="1082711" y="1295400"/>
                </a:moveTo>
                <a:lnTo>
                  <a:pt x="1102179" y="1295400"/>
                </a:lnTo>
                <a:lnTo>
                  <a:pt x="1102179" y="1314869"/>
                </a:lnTo>
                <a:lnTo>
                  <a:pt x="1082711" y="1314869"/>
                </a:lnTo>
                <a:close/>
                <a:moveTo>
                  <a:pt x="1058322" y="1295400"/>
                </a:moveTo>
                <a:lnTo>
                  <a:pt x="1077790" y="1295400"/>
                </a:lnTo>
                <a:lnTo>
                  <a:pt x="1077790" y="1314869"/>
                </a:lnTo>
                <a:lnTo>
                  <a:pt x="1058322" y="1314869"/>
                </a:lnTo>
                <a:close/>
                <a:moveTo>
                  <a:pt x="1034039" y="1295400"/>
                </a:moveTo>
                <a:lnTo>
                  <a:pt x="1053508" y="1295400"/>
                </a:lnTo>
                <a:lnTo>
                  <a:pt x="1053508" y="1314869"/>
                </a:lnTo>
                <a:lnTo>
                  <a:pt x="1034039" y="1314869"/>
                </a:lnTo>
                <a:close/>
                <a:moveTo>
                  <a:pt x="873161" y="1295400"/>
                </a:moveTo>
                <a:lnTo>
                  <a:pt x="892630" y="1295400"/>
                </a:lnTo>
                <a:lnTo>
                  <a:pt x="892630" y="1314869"/>
                </a:lnTo>
                <a:lnTo>
                  <a:pt x="873161" y="1314869"/>
                </a:lnTo>
                <a:close/>
                <a:moveTo>
                  <a:pt x="848772" y="1295400"/>
                </a:moveTo>
                <a:lnTo>
                  <a:pt x="868240" y="1295400"/>
                </a:lnTo>
                <a:lnTo>
                  <a:pt x="868240" y="1314869"/>
                </a:lnTo>
                <a:lnTo>
                  <a:pt x="848772" y="1314869"/>
                </a:lnTo>
                <a:close/>
                <a:moveTo>
                  <a:pt x="824490" y="1295400"/>
                </a:moveTo>
                <a:lnTo>
                  <a:pt x="843958" y="1295400"/>
                </a:lnTo>
                <a:lnTo>
                  <a:pt x="843958" y="1314869"/>
                </a:lnTo>
                <a:lnTo>
                  <a:pt x="824490" y="1314869"/>
                </a:lnTo>
                <a:close/>
                <a:moveTo>
                  <a:pt x="700665" y="1295400"/>
                </a:moveTo>
                <a:lnTo>
                  <a:pt x="720133" y="1295400"/>
                </a:lnTo>
                <a:lnTo>
                  <a:pt x="720133" y="1314869"/>
                </a:lnTo>
                <a:lnTo>
                  <a:pt x="700665" y="1314869"/>
                </a:lnTo>
                <a:close/>
                <a:moveTo>
                  <a:pt x="539786" y="1295400"/>
                </a:moveTo>
                <a:lnTo>
                  <a:pt x="559255" y="1295400"/>
                </a:lnTo>
                <a:lnTo>
                  <a:pt x="559255" y="1314869"/>
                </a:lnTo>
                <a:lnTo>
                  <a:pt x="539786" y="1314869"/>
                </a:lnTo>
                <a:close/>
                <a:moveTo>
                  <a:pt x="515397" y="1295400"/>
                </a:moveTo>
                <a:lnTo>
                  <a:pt x="534865" y="1295400"/>
                </a:lnTo>
                <a:lnTo>
                  <a:pt x="534865" y="1314869"/>
                </a:lnTo>
                <a:lnTo>
                  <a:pt x="515397" y="1314869"/>
                </a:lnTo>
                <a:close/>
                <a:moveTo>
                  <a:pt x="491115" y="1295400"/>
                </a:moveTo>
                <a:lnTo>
                  <a:pt x="510583" y="1295400"/>
                </a:lnTo>
                <a:lnTo>
                  <a:pt x="510583" y="1314869"/>
                </a:lnTo>
                <a:lnTo>
                  <a:pt x="491115" y="1314869"/>
                </a:lnTo>
                <a:close/>
                <a:moveTo>
                  <a:pt x="357765" y="1295400"/>
                </a:moveTo>
                <a:lnTo>
                  <a:pt x="377233" y="1295400"/>
                </a:lnTo>
                <a:lnTo>
                  <a:pt x="377233" y="1314869"/>
                </a:lnTo>
                <a:lnTo>
                  <a:pt x="357765" y="1314869"/>
                </a:lnTo>
                <a:close/>
                <a:moveTo>
                  <a:pt x="224415" y="1295400"/>
                </a:moveTo>
                <a:lnTo>
                  <a:pt x="243883" y="1295400"/>
                </a:lnTo>
                <a:lnTo>
                  <a:pt x="243883" y="1314869"/>
                </a:lnTo>
                <a:lnTo>
                  <a:pt x="224415" y="1314869"/>
                </a:lnTo>
                <a:close/>
                <a:moveTo>
                  <a:pt x="73061" y="1295400"/>
                </a:moveTo>
                <a:lnTo>
                  <a:pt x="92530" y="1295400"/>
                </a:lnTo>
                <a:lnTo>
                  <a:pt x="92530" y="1314869"/>
                </a:lnTo>
                <a:lnTo>
                  <a:pt x="73061" y="1314869"/>
                </a:lnTo>
                <a:close/>
                <a:moveTo>
                  <a:pt x="48672" y="1295400"/>
                </a:moveTo>
                <a:lnTo>
                  <a:pt x="68140" y="1295400"/>
                </a:lnTo>
                <a:lnTo>
                  <a:pt x="68140" y="1314869"/>
                </a:lnTo>
                <a:lnTo>
                  <a:pt x="48672" y="1314869"/>
                </a:lnTo>
                <a:close/>
                <a:moveTo>
                  <a:pt x="24390" y="1295400"/>
                </a:moveTo>
                <a:lnTo>
                  <a:pt x="43858" y="1295400"/>
                </a:lnTo>
                <a:lnTo>
                  <a:pt x="43858" y="1314869"/>
                </a:lnTo>
                <a:lnTo>
                  <a:pt x="24390" y="1314869"/>
                </a:lnTo>
                <a:close/>
                <a:moveTo>
                  <a:pt x="5616611" y="1184346"/>
                </a:moveTo>
                <a:lnTo>
                  <a:pt x="5636079" y="1184346"/>
                </a:lnTo>
                <a:lnTo>
                  <a:pt x="5636079" y="1203815"/>
                </a:lnTo>
                <a:lnTo>
                  <a:pt x="5616611" y="1203815"/>
                </a:lnTo>
                <a:close/>
                <a:moveTo>
                  <a:pt x="5592222" y="1184346"/>
                </a:moveTo>
                <a:lnTo>
                  <a:pt x="5611690" y="1184346"/>
                </a:lnTo>
                <a:lnTo>
                  <a:pt x="5611690" y="1203815"/>
                </a:lnTo>
                <a:lnTo>
                  <a:pt x="5592222" y="1203815"/>
                </a:lnTo>
                <a:close/>
                <a:moveTo>
                  <a:pt x="5567939" y="1184346"/>
                </a:moveTo>
                <a:lnTo>
                  <a:pt x="5587408" y="1184346"/>
                </a:lnTo>
                <a:lnTo>
                  <a:pt x="5587408" y="1203815"/>
                </a:lnTo>
                <a:lnTo>
                  <a:pt x="5567939" y="1203815"/>
                </a:lnTo>
                <a:close/>
                <a:moveTo>
                  <a:pt x="5434589" y="1184346"/>
                </a:moveTo>
                <a:lnTo>
                  <a:pt x="5454058" y="1184346"/>
                </a:lnTo>
                <a:lnTo>
                  <a:pt x="5454058" y="1203815"/>
                </a:lnTo>
                <a:lnTo>
                  <a:pt x="5434589" y="1203815"/>
                </a:lnTo>
                <a:close/>
                <a:moveTo>
                  <a:pt x="5283236" y="1184346"/>
                </a:moveTo>
                <a:lnTo>
                  <a:pt x="5302704" y="1184346"/>
                </a:lnTo>
                <a:lnTo>
                  <a:pt x="5302704" y="1203815"/>
                </a:lnTo>
                <a:lnTo>
                  <a:pt x="5283236" y="1203815"/>
                </a:lnTo>
                <a:close/>
                <a:moveTo>
                  <a:pt x="5258847" y="1184346"/>
                </a:moveTo>
                <a:lnTo>
                  <a:pt x="5278315" y="1184346"/>
                </a:lnTo>
                <a:lnTo>
                  <a:pt x="5278315" y="1203815"/>
                </a:lnTo>
                <a:lnTo>
                  <a:pt x="5258847" y="1203815"/>
                </a:lnTo>
                <a:close/>
                <a:moveTo>
                  <a:pt x="5234564" y="1184346"/>
                </a:moveTo>
                <a:lnTo>
                  <a:pt x="5254033" y="1184346"/>
                </a:lnTo>
                <a:lnTo>
                  <a:pt x="5254033" y="1203815"/>
                </a:lnTo>
                <a:lnTo>
                  <a:pt x="5234564" y="1203815"/>
                </a:lnTo>
                <a:close/>
                <a:moveTo>
                  <a:pt x="5101214" y="1184346"/>
                </a:moveTo>
                <a:lnTo>
                  <a:pt x="5120683" y="1184346"/>
                </a:lnTo>
                <a:lnTo>
                  <a:pt x="5120683" y="1203815"/>
                </a:lnTo>
                <a:lnTo>
                  <a:pt x="5101214" y="1203815"/>
                </a:lnTo>
                <a:close/>
                <a:moveTo>
                  <a:pt x="4940336" y="1184346"/>
                </a:moveTo>
                <a:lnTo>
                  <a:pt x="4959804" y="1184346"/>
                </a:lnTo>
                <a:lnTo>
                  <a:pt x="4959804" y="1203815"/>
                </a:lnTo>
                <a:lnTo>
                  <a:pt x="4940336" y="1203815"/>
                </a:lnTo>
                <a:close/>
                <a:moveTo>
                  <a:pt x="4915947" y="1184346"/>
                </a:moveTo>
                <a:lnTo>
                  <a:pt x="4935415" y="1184346"/>
                </a:lnTo>
                <a:lnTo>
                  <a:pt x="4935415" y="1203815"/>
                </a:lnTo>
                <a:lnTo>
                  <a:pt x="4915947" y="1203815"/>
                </a:lnTo>
                <a:close/>
                <a:moveTo>
                  <a:pt x="4891664" y="1184346"/>
                </a:moveTo>
                <a:lnTo>
                  <a:pt x="4911133" y="1184346"/>
                </a:lnTo>
                <a:lnTo>
                  <a:pt x="4911133" y="1203815"/>
                </a:lnTo>
                <a:lnTo>
                  <a:pt x="4891664" y="1203815"/>
                </a:lnTo>
                <a:close/>
                <a:moveTo>
                  <a:pt x="4758314" y="1184346"/>
                </a:moveTo>
                <a:lnTo>
                  <a:pt x="4777783" y="1184346"/>
                </a:lnTo>
                <a:lnTo>
                  <a:pt x="4777783" y="1203815"/>
                </a:lnTo>
                <a:lnTo>
                  <a:pt x="4758314" y="1203815"/>
                </a:lnTo>
                <a:close/>
                <a:moveTo>
                  <a:pt x="4606961" y="1184346"/>
                </a:moveTo>
                <a:lnTo>
                  <a:pt x="4626429" y="1184346"/>
                </a:lnTo>
                <a:lnTo>
                  <a:pt x="4626429" y="1203815"/>
                </a:lnTo>
                <a:lnTo>
                  <a:pt x="4606961" y="1203815"/>
                </a:lnTo>
                <a:close/>
                <a:moveTo>
                  <a:pt x="4582572" y="1184346"/>
                </a:moveTo>
                <a:lnTo>
                  <a:pt x="4602040" y="1184346"/>
                </a:lnTo>
                <a:lnTo>
                  <a:pt x="4602040" y="1203815"/>
                </a:lnTo>
                <a:lnTo>
                  <a:pt x="4582572" y="1203815"/>
                </a:lnTo>
                <a:close/>
                <a:moveTo>
                  <a:pt x="4558289" y="1184346"/>
                </a:moveTo>
                <a:lnTo>
                  <a:pt x="4577758" y="1184346"/>
                </a:lnTo>
                <a:lnTo>
                  <a:pt x="4577758" y="1203815"/>
                </a:lnTo>
                <a:lnTo>
                  <a:pt x="4558289" y="1203815"/>
                </a:lnTo>
                <a:close/>
                <a:moveTo>
                  <a:pt x="4424939" y="1184346"/>
                </a:moveTo>
                <a:lnTo>
                  <a:pt x="4444408" y="1184346"/>
                </a:lnTo>
                <a:lnTo>
                  <a:pt x="4444408" y="1203815"/>
                </a:lnTo>
                <a:lnTo>
                  <a:pt x="4424939" y="1203815"/>
                </a:lnTo>
                <a:close/>
                <a:moveTo>
                  <a:pt x="4273586" y="1184346"/>
                </a:moveTo>
                <a:lnTo>
                  <a:pt x="4293054" y="1184346"/>
                </a:lnTo>
                <a:lnTo>
                  <a:pt x="4293054" y="1203815"/>
                </a:lnTo>
                <a:lnTo>
                  <a:pt x="4273586" y="1203815"/>
                </a:lnTo>
                <a:close/>
                <a:moveTo>
                  <a:pt x="4249197" y="1184346"/>
                </a:moveTo>
                <a:lnTo>
                  <a:pt x="4268665" y="1184346"/>
                </a:lnTo>
                <a:lnTo>
                  <a:pt x="4268665" y="1203815"/>
                </a:lnTo>
                <a:lnTo>
                  <a:pt x="4249197" y="1203815"/>
                </a:lnTo>
                <a:close/>
                <a:moveTo>
                  <a:pt x="4224914" y="1184346"/>
                </a:moveTo>
                <a:lnTo>
                  <a:pt x="4244383" y="1184346"/>
                </a:lnTo>
                <a:lnTo>
                  <a:pt x="4244383" y="1203815"/>
                </a:lnTo>
                <a:lnTo>
                  <a:pt x="4224914" y="1203815"/>
                </a:lnTo>
                <a:close/>
                <a:moveTo>
                  <a:pt x="4064036" y="1184346"/>
                </a:moveTo>
                <a:lnTo>
                  <a:pt x="4083504" y="1184346"/>
                </a:lnTo>
                <a:lnTo>
                  <a:pt x="4083504" y="1203815"/>
                </a:lnTo>
                <a:lnTo>
                  <a:pt x="4064036" y="1203815"/>
                </a:lnTo>
                <a:close/>
                <a:moveTo>
                  <a:pt x="4039647" y="1184346"/>
                </a:moveTo>
                <a:lnTo>
                  <a:pt x="4059115" y="1184346"/>
                </a:lnTo>
                <a:lnTo>
                  <a:pt x="4059115" y="1203815"/>
                </a:lnTo>
                <a:lnTo>
                  <a:pt x="4039647" y="1203815"/>
                </a:lnTo>
                <a:close/>
                <a:moveTo>
                  <a:pt x="4015364" y="1184346"/>
                </a:moveTo>
                <a:lnTo>
                  <a:pt x="4034833" y="1184346"/>
                </a:lnTo>
                <a:lnTo>
                  <a:pt x="4034833" y="1203815"/>
                </a:lnTo>
                <a:lnTo>
                  <a:pt x="4015364" y="1203815"/>
                </a:lnTo>
                <a:close/>
                <a:moveTo>
                  <a:pt x="3864011" y="1184346"/>
                </a:moveTo>
                <a:lnTo>
                  <a:pt x="3883479" y="1184346"/>
                </a:lnTo>
                <a:lnTo>
                  <a:pt x="3883479" y="1203815"/>
                </a:lnTo>
                <a:lnTo>
                  <a:pt x="3864011" y="1203815"/>
                </a:lnTo>
                <a:close/>
                <a:moveTo>
                  <a:pt x="3839622" y="1184346"/>
                </a:moveTo>
                <a:lnTo>
                  <a:pt x="3859090" y="1184346"/>
                </a:lnTo>
                <a:lnTo>
                  <a:pt x="3859090" y="1203815"/>
                </a:lnTo>
                <a:lnTo>
                  <a:pt x="3839622" y="1203815"/>
                </a:lnTo>
                <a:close/>
                <a:moveTo>
                  <a:pt x="3815339" y="1184346"/>
                </a:moveTo>
                <a:lnTo>
                  <a:pt x="3834808" y="1184346"/>
                </a:lnTo>
                <a:lnTo>
                  <a:pt x="3834808" y="1203815"/>
                </a:lnTo>
                <a:lnTo>
                  <a:pt x="3815339" y="1203815"/>
                </a:lnTo>
                <a:close/>
                <a:moveTo>
                  <a:pt x="3681989" y="1184346"/>
                </a:moveTo>
                <a:lnTo>
                  <a:pt x="3701458" y="1184346"/>
                </a:lnTo>
                <a:lnTo>
                  <a:pt x="3701458" y="1203815"/>
                </a:lnTo>
                <a:lnTo>
                  <a:pt x="3681989" y="1203815"/>
                </a:lnTo>
                <a:close/>
                <a:moveTo>
                  <a:pt x="3521111" y="1184346"/>
                </a:moveTo>
                <a:lnTo>
                  <a:pt x="3540579" y="1184346"/>
                </a:lnTo>
                <a:lnTo>
                  <a:pt x="3540579" y="1203815"/>
                </a:lnTo>
                <a:lnTo>
                  <a:pt x="3521111" y="1203815"/>
                </a:lnTo>
                <a:close/>
                <a:moveTo>
                  <a:pt x="3496722" y="1184346"/>
                </a:moveTo>
                <a:lnTo>
                  <a:pt x="3516190" y="1184346"/>
                </a:lnTo>
                <a:lnTo>
                  <a:pt x="3516190" y="1203815"/>
                </a:lnTo>
                <a:lnTo>
                  <a:pt x="3496722" y="1203815"/>
                </a:lnTo>
                <a:close/>
                <a:moveTo>
                  <a:pt x="3472439" y="1184346"/>
                </a:moveTo>
                <a:lnTo>
                  <a:pt x="3491908" y="1184346"/>
                </a:lnTo>
                <a:lnTo>
                  <a:pt x="3491908" y="1203815"/>
                </a:lnTo>
                <a:lnTo>
                  <a:pt x="3472439" y="1203815"/>
                </a:lnTo>
                <a:close/>
                <a:moveTo>
                  <a:pt x="3321086" y="1184346"/>
                </a:moveTo>
                <a:lnTo>
                  <a:pt x="3340554" y="1184346"/>
                </a:lnTo>
                <a:lnTo>
                  <a:pt x="3340554" y="1203815"/>
                </a:lnTo>
                <a:lnTo>
                  <a:pt x="3321086" y="1203815"/>
                </a:lnTo>
                <a:close/>
                <a:moveTo>
                  <a:pt x="3296697" y="1184346"/>
                </a:moveTo>
                <a:lnTo>
                  <a:pt x="3316165" y="1184346"/>
                </a:lnTo>
                <a:lnTo>
                  <a:pt x="3316165" y="1203815"/>
                </a:lnTo>
                <a:lnTo>
                  <a:pt x="3296697" y="1203815"/>
                </a:lnTo>
                <a:close/>
                <a:moveTo>
                  <a:pt x="3272414" y="1184346"/>
                </a:moveTo>
                <a:lnTo>
                  <a:pt x="3291883" y="1184346"/>
                </a:lnTo>
                <a:lnTo>
                  <a:pt x="3291883" y="1203815"/>
                </a:lnTo>
                <a:lnTo>
                  <a:pt x="3272414" y="1203815"/>
                </a:lnTo>
                <a:close/>
                <a:moveTo>
                  <a:pt x="3111536" y="1184346"/>
                </a:moveTo>
                <a:lnTo>
                  <a:pt x="3131004" y="1184346"/>
                </a:lnTo>
                <a:lnTo>
                  <a:pt x="3131004" y="1203815"/>
                </a:lnTo>
                <a:lnTo>
                  <a:pt x="3111536" y="1203815"/>
                </a:lnTo>
                <a:close/>
                <a:moveTo>
                  <a:pt x="3087147" y="1184346"/>
                </a:moveTo>
                <a:lnTo>
                  <a:pt x="3106615" y="1184346"/>
                </a:lnTo>
                <a:lnTo>
                  <a:pt x="3106615" y="1203815"/>
                </a:lnTo>
                <a:lnTo>
                  <a:pt x="3087147" y="1203815"/>
                </a:lnTo>
                <a:close/>
                <a:moveTo>
                  <a:pt x="3062864" y="1184346"/>
                </a:moveTo>
                <a:lnTo>
                  <a:pt x="3082333" y="1184346"/>
                </a:lnTo>
                <a:lnTo>
                  <a:pt x="3082333" y="1203815"/>
                </a:lnTo>
                <a:lnTo>
                  <a:pt x="3062864" y="1203815"/>
                </a:lnTo>
                <a:close/>
                <a:moveTo>
                  <a:pt x="2929514" y="1184346"/>
                </a:moveTo>
                <a:lnTo>
                  <a:pt x="2948983" y="1184346"/>
                </a:lnTo>
                <a:lnTo>
                  <a:pt x="2948983" y="1203815"/>
                </a:lnTo>
                <a:lnTo>
                  <a:pt x="2929514" y="1203815"/>
                </a:lnTo>
                <a:close/>
                <a:moveTo>
                  <a:pt x="2778161" y="1184346"/>
                </a:moveTo>
                <a:lnTo>
                  <a:pt x="2797629" y="1184346"/>
                </a:lnTo>
                <a:lnTo>
                  <a:pt x="2797629" y="1203815"/>
                </a:lnTo>
                <a:lnTo>
                  <a:pt x="2778161" y="1203815"/>
                </a:lnTo>
                <a:close/>
                <a:moveTo>
                  <a:pt x="2753772" y="1184346"/>
                </a:moveTo>
                <a:lnTo>
                  <a:pt x="2773240" y="1184346"/>
                </a:lnTo>
                <a:lnTo>
                  <a:pt x="2773240" y="1203815"/>
                </a:lnTo>
                <a:lnTo>
                  <a:pt x="2753772" y="1203815"/>
                </a:lnTo>
                <a:close/>
                <a:moveTo>
                  <a:pt x="2729489" y="1184346"/>
                </a:moveTo>
                <a:lnTo>
                  <a:pt x="2748958" y="1184346"/>
                </a:lnTo>
                <a:lnTo>
                  <a:pt x="2748958" y="1203815"/>
                </a:lnTo>
                <a:lnTo>
                  <a:pt x="2729489" y="1203815"/>
                </a:lnTo>
                <a:close/>
                <a:moveTo>
                  <a:pt x="2568611" y="1184346"/>
                </a:moveTo>
                <a:lnTo>
                  <a:pt x="2588079" y="1184346"/>
                </a:lnTo>
                <a:lnTo>
                  <a:pt x="2588079" y="1203815"/>
                </a:lnTo>
                <a:lnTo>
                  <a:pt x="2568611" y="1203815"/>
                </a:lnTo>
                <a:close/>
                <a:moveTo>
                  <a:pt x="2544222" y="1184346"/>
                </a:moveTo>
                <a:lnTo>
                  <a:pt x="2563690" y="1184346"/>
                </a:lnTo>
                <a:lnTo>
                  <a:pt x="2563690" y="1203815"/>
                </a:lnTo>
                <a:lnTo>
                  <a:pt x="2544222" y="1203815"/>
                </a:lnTo>
                <a:close/>
                <a:moveTo>
                  <a:pt x="2519939" y="1184346"/>
                </a:moveTo>
                <a:lnTo>
                  <a:pt x="2539408" y="1184346"/>
                </a:lnTo>
                <a:lnTo>
                  <a:pt x="2539408" y="1203815"/>
                </a:lnTo>
                <a:lnTo>
                  <a:pt x="2519939" y="1203815"/>
                </a:lnTo>
                <a:close/>
                <a:moveTo>
                  <a:pt x="2368586" y="1184346"/>
                </a:moveTo>
                <a:lnTo>
                  <a:pt x="2388054" y="1184346"/>
                </a:lnTo>
                <a:lnTo>
                  <a:pt x="2388054" y="1203815"/>
                </a:lnTo>
                <a:lnTo>
                  <a:pt x="2368586" y="1203815"/>
                </a:lnTo>
                <a:close/>
                <a:moveTo>
                  <a:pt x="2344197" y="1184346"/>
                </a:moveTo>
                <a:lnTo>
                  <a:pt x="2363665" y="1184346"/>
                </a:lnTo>
                <a:lnTo>
                  <a:pt x="2363665" y="1203815"/>
                </a:lnTo>
                <a:lnTo>
                  <a:pt x="2344197" y="1203815"/>
                </a:lnTo>
                <a:close/>
                <a:moveTo>
                  <a:pt x="2319914" y="1184346"/>
                </a:moveTo>
                <a:lnTo>
                  <a:pt x="2339383" y="1184346"/>
                </a:lnTo>
                <a:lnTo>
                  <a:pt x="2339383" y="1203815"/>
                </a:lnTo>
                <a:lnTo>
                  <a:pt x="2319914" y="1203815"/>
                </a:lnTo>
                <a:close/>
                <a:moveTo>
                  <a:pt x="2186564" y="1184346"/>
                </a:moveTo>
                <a:lnTo>
                  <a:pt x="2206033" y="1184346"/>
                </a:lnTo>
                <a:lnTo>
                  <a:pt x="2206033" y="1203815"/>
                </a:lnTo>
                <a:lnTo>
                  <a:pt x="2186564" y="1203815"/>
                </a:lnTo>
                <a:close/>
                <a:moveTo>
                  <a:pt x="2035211" y="1184346"/>
                </a:moveTo>
                <a:lnTo>
                  <a:pt x="2054679" y="1184346"/>
                </a:lnTo>
                <a:lnTo>
                  <a:pt x="2054679" y="1203815"/>
                </a:lnTo>
                <a:lnTo>
                  <a:pt x="2035211" y="1203815"/>
                </a:lnTo>
                <a:close/>
                <a:moveTo>
                  <a:pt x="2010821" y="1184346"/>
                </a:moveTo>
                <a:lnTo>
                  <a:pt x="2030290" y="1184346"/>
                </a:lnTo>
                <a:lnTo>
                  <a:pt x="2030290" y="1203815"/>
                </a:lnTo>
                <a:lnTo>
                  <a:pt x="2010821" y="1203815"/>
                </a:lnTo>
                <a:close/>
                <a:moveTo>
                  <a:pt x="1986540" y="1184346"/>
                </a:moveTo>
                <a:lnTo>
                  <a:pt x="2006008" y="1184346"/>
                </a:lnTo>
                <a:lnTo>
                  <a:pt x="2006008" y="1203815"/>
                </a:lnTo>
                <a:lnTo>
                  <a:pt x="1986540" y="1203815"/>
                </a:lnTo>
                <a:close/>
                <a:moveTo>
                  <a:pt x="1825661" y="1184346"/>
                </a:moveTo>
                <a:lnTo>
                  <a:pt x="1845130" y="1184346"/>
                </a:lnTo>
                <a:lnTo>
                  <a:pt x="1845130" y="1203815"/>
                </a:lnTo>
                <a:lnTo>
                  <a:pt x="1825661" y="1203815"/>
                </a:lnTo>
                <a:close/>
                <a:moveTo>
                  <a:pt x="1801272" y="1184346"/>
                </a:moveTo>
                <a:lnTo>
                  <a:pt x="1820740" y="1184346"/>
                </a:lnTo>
                <a:lnTo>
                  <a:pt x="1820740" y="1203815"/>
                </a:lnTo>
                <a:lnTo>
                  <a:pt x="1801272" y="1203815"/>
                </a:lnTo>
                <a:close/>
                <a:moveTo>
                  <a:pt x="1776990" y="1184346"/>
                </a:moveTo>
                <a:lnTo>
                  <a:pt x="1796458" y="1184346"/>
                </a:lnTo>
                <a:lnTo>
                  <a:pt x="1796458" y="1203815"/>
                </a:lnTo>
                <a:lnTo>
                  <a:pt x="1776990" y="1203815"/>
                </a:lnTo>
                <a:close/>
                <a:moveTo>
                  <a:pt x="1625636" y="1184346"/>
                </a:moveTo>
                <a:lnTo>
                  <a:pt x="1645104" y="1184346"/>
                </a:lnTo>
                <a:lnTo>
                  <a:pt x="1645104" y="1203815"/>
                </a:lnTo>
                <a:lnTo>
                  <a:pt x="1625636" y="1203815"/>
                </a:lnTo>
                <a:close/>
                <a:moveTo>
                  <a:pt x="1601247" y="1184346"/>
                </a:moveTo>
                <a:lnTo>
                  <a:pt x="1620716" y="1184346"/>
                </a:lnTo>
                <a:lnTo>
                  <a:pt x="1620716" y="1203815"/>
                </a:lnTo>
                <a:lnTo>
                  <a:pt x="1601247" y="1203815"/>
                </a:lnTo>
                <a:close/>
                <a:moveTo>
                  <a:pt x="1576965" y="1184346"/>
                </a:moveTo>
                <a:lnTo>
                  <a:pt x="1596433" y="1184346"/>
                </a:lnTo>
                <a:lnTo>
                  <a:pt x="1596433" y="1203815"/>
                </a:lnTo>
                <a:lnTo>
                  <a:pt x="1576965" y="1203815"/>
                </a:lnTo>
                <a:close/>
                <a:moveTo>
                  <a:pt x="1416086" y="1184346"/>
                </a:moveTo>
                <a:lnTo>
                  <a:pt x="1435555" y="1184346"/>
                </a:lnTo>
                <a:lnTo>
                  <a:pt x="1435555" y="1203815"/>
                </a:lnTo>
                <a:lnTo>
                  <a:pt x="1416086" y="1203815"/>
                </a:lnTo>
                <a:close/>
                <a:moveTo>
                  <a:pt x="1391697" y="1184346"/>
                </a:moveTo>
                <a:lnTo>
                  <a:pt x="1411165" y="1184346"/>
                </a:lnTo>
                <a:lnTo>
                  <a:pt x="1411165" y="1203815"/>
                </a:lnTo>
                <a:lnTo>
                  <a:pt x="1391697" y="1203815"/>
                </a:lnTo>
                <a:close/>
                <a:moveTo>
                  <a:pt x="1367415" y="1184346"/>
                </a:moveTo>
                <a:lnTo>
                  <a:pt x="1386883" y="1184346"/>
                </a:lnTo>
                <a:lnTo>
                  <a:pt x="1386883" y="1203815"/>
                </a:lnTo>
                <a:lnTo>
                  <a:pt x="1367415" y="1203815"/>
                </a:lnTo>
                <a:close/>
                <a:moveTo>
                  <a:pt x="1216061" y="1184346"/>
                </a:moveTo>
                <a:lnTo>
                  <a:pt x="1235530" y="1184346"/>
                </a:lnTo>
                <a:lnTo>
                  <a:pt x="1235530" y="1203815"/>
                </a:lnTo>
                <a:lnTo>
                  <a:pt x="1216061" y="1203815"/>
                </a:lnTo>
                <a:close/>
                <a:moveTo>
                  <a:pt x="1191672" y="1184346"/>
                </a:moveTo>
                <a:lnTo>
                  <a:pt x="1211141" y="1184346"/>
                </a:lnTo>
                <a:lnTo>
                  <a:pt x="1211141" y="1203815"/>
                </a:lnTo>
                <a:lnTo>
                  <a:pt x="1191672" y="1203815"/>
                </a:lnTo>
                <a:close/>
                <a:moveTo>
                  <a:pt x="1167390" y="1184346"/>
                </a:moveTo>
                <a:lnTo>
                  <a:pt x="1186858" y="1184346"/>
                </a:lnTo>
                <a:lnTo>
                  <a:pt x="1186858" y="1203815"/>
                </a:lnTo>
                <a:lnTo>
                  <a:pt x="1167390" y="1203815"/>
                </a:lnTo>
                <a:close/>
                <a:moveTo>
                  <a:pt x="1006511" y="1184346"/>
                </a:moveTo>
                <a:lnTo>
                  <a:pt x="1025980" y="1184346"/>
                </a:lnTo>
                <a:lnTo>
                  <a:pt x="1025980" y="1203815"/>
                </a:lnTo>
                <a:lnTo>
                  <a:pt x="1006511" y="1203815"/>
                </a:lnTo>
                <a:close/>
                <a:moveTo>
                  <a:pt x="982122" y="1184346"/>
                </a:moveTo>
                <a:lnTo>
                  <a:pt x="1001590" y="1184346"/>
                </a:lnTo>
                <a:lnTo>
                  <a:pt x="1001590" y="1203815"/>
                </a:lnTo>
                <a:lnTo>
                  <a:pt x="982122" y="1203815"/>
                </a:lnTo>
                <a:close/>
                <a:moveTo>
                  <a:pt x="957840" y="1184346"/>
                </a:moveTo>
                <a:lnTo>
                  <a:pt x="977308" y="1184346"/>
                </a:lnTo>
                <a:lnTo>
                  <a:pt x="977308" y="1203815"/>
                </a:lnTo>
                <a:lnTo>
                  <a:pt x="957840" y="1203815"/>
                </a:lnTo>
                <a:close/>
                <a:moveTo>
                  <a:pt x="824490" y="1184346"/>
                </a:moveTo>
                <a:lnTo>
                  <a:pt x="843958" y="1184346"/>
                </a:lnTo>
                <a:lnTo>
                  <a:pt x="843958" y="1203815"/>
                </a:lnTo>
                <a:lnTo>
                  <a:pt x="824490" y="1203815"/>
                </a:lnTo>
                <a:close/>
                <a:moveTo>
                  <a:pt x="673136" y="1184346"/>
                </a:moveTo>
                <a:lnTo>
                  <a:pt x="692605" y="1184346"/>
                </a:lnTo>
                <a:lnTo>
                  <a:pt x="692605" y="1203815"/>
                </a:lnTo>
                <a:lnTo>
                  <a:pt x="673136" y="1203815"/>
                </a:lnTo>
                <a:close/>
                <a:moveTo>
                  <a:pt x="648747" y="1184346"/>
                </a:moveTo>
                <a:lnTo>
                  <a:pt x="668216" y="1184346"/>
                </a:lnTo>
                <a:lnTo>
                  <a:pt x="668216" y="1203815"/>
                </a:lnTo>
                <a:lnTo>
                  <a:pt x="648747" y="1203815"/>
                </a:lnTo>
                <a:close/>
                <a:moveTo>
                  <a:pt x="624465" y="1184346"/>
                </a:moveTo>
                <a:lnTo>
                  <a:pt x="643933" y="1184346"/>
                </a:lnTo>
                <a:lnTo>
                  <a:pt x="643933" y="1203815"/>
                </a:lnTo>
                <a:lnTo>
                  <a:pt x="624465" y="1203815"/>
                </a:lnTo>
                <a:close/>
                <a:moveTo>
                  <a:pt x="463586" y="1184346"/>
                </a:moveTo>
                <a:lnTo>
                  <a:pt x="483055" y="1184346"/>
                </a:lnTo>
                <a:lnTo>
                  <a:pt x="483055" y="1203815"/>
                </a:lnTo>
                <a:lnTo>
                  <a:pt x="463586" y="1203815"/>
                </a:lnTo>
                <a:close/>
                <a:moveTo>
                  <a:pt x="439197" y="1184346"/>
                </a:moveTo>
                <a:lnTo>
                  <a:pt x="458665" y="1184346"/>
                </a:lnTo>
                <a:lnTo>
                  <a:pt x="458665" y="1203815"/>
                </a:lnTo>
                <a:lnTo>
                  <a:pt x="439197" y="1203815"/>
                </a:lnTo>
                <a:close/>
                <a:moveTo>
                  <a:pt x="414915" y="1184346"/>
                </a:moveTo>
                <a:lnTo>
                  <a:pt x="434383" y="1184346"/>
                </a:lnTo>
                <a:lnTo>
                  <a:pt x="434383" y="1203815"/>
                </a:lnTo>
                <a:lnTo>
                  <a:pt x="414915" y="1203815"/>
                </a:lnTo>
                <a:close/>
                <a:moveTo>
                  <a:pt x="281565" y="1184346"/>
                </a:moveTo>
                <a:lnTo>
                  <a:pt x="301033" y="1184346"/>
                </a:lnTo>
                <a:lnTo>
                  <a:pt x="301033" y="1203815"/>
                </a:lnTo>
                <a:lnTo>
                  <a:pt x="281565" y="1203815"/>
                </a:lnTo>
                <a:close/>
                <a:moveTo>
                  <a:pt x="130211" y="1184346"/>
                </a:moveTo>
                <a:lnTo>
                  <a:pt x="149680" y="1184346"/>
                </a:lnTo>
                <a:lnTo>
                  <a:pt x="149680" y="1203815"/>
                </a:lnTo>
                <a:lnTo>
                  <a:pt x="130211" y="1203815"/>
                </a:lnTo>
                <a:close/>
                <a:moveTo>
                  <a:pt x="105822" y="1184346"/>
                </a:moveTo>
                <a:lnTo>
                  <a:pt x="125290" y="1184346"/>
                </a:lnTo>
                <a:lnTo>
                  <a:pt x="125290" y="1203815"/>
                </a:lnTo>
                <a:lnTo>
                  <a:pt x="105822" y="1203815"/>
                </a:lnTo>
                <a:close/>
                <a:moveTo>
                  <a:pt x="81540" y="1184346"/>
                </a:moveTo>
                <a:lnTo>
                  <a:pt x="101008" y="1184346"/>
                </a:lnTo>
                <a:lnTo>
                  <a:pt x="101008" y="1203815"/>
                </a:lnTo>
                <a:lnTo>
                  <a:pt x="81540" y="1203815"/>
                </a:lnTo>
                <a:close/>
                <a:moveTo>
                  <a:pt x="5640893" y="1159957"/>
                </a:moveTo>
                <a:lnTo>
                  <a:pt x="5660469" y="1159957"/>
                </a:lnTo>
                <a:lnTo>
                  <a:pt x="5660469" y="1179426"/>
                </a:lnTo>
                <a:lnTo>
                  <a:pt x="5640893" y="1179426"/>
                </a:lnTo>
                <a:close/>
                <a:moveTo>
                  <a:pt x="5543550" y="1159957"/>
                </a:moveTo>
                <a:lnTo>
                  <a:pt x="5563019" y="1159957"/>
                </a:lnTo>
                <a:lnTo>
                  <a:pt x="5563019" y="1179426"/>
                </a:lnTo>
                <a:lnTo>
                  <a:pt x="5543550" y="1179426"/>
                </a:lnTo>
                <a:close/>
                <a:moveTo>
                  <a:pt x="5434589" y="1159957"/>
                </a:moveTo>
                <a:lnTo>
                  <a:pt x="5454058" y="1159957"/>
                </a:lnTo>
                <a:lnTo>
                  <a:pt x="5454058" y="1179426"/>
                </a:lnTo>
                <a:lnTo>
                  <a:pt x="5434589" y="1179426"/>
                </a:lnTo>
                <a:close/>
                <a:moveTo>
                  <a:pt x="5307518" y="1159957"/>
                </a:moveTo>
                <a:lnTo>
                  <a:pt x="5327094" y="1159957"/>
                </a:lnTo>
                <a:lnTo>
                  <a:pt x="5327094" y="1179426"/>
                </a:lnTo>
                <a:lnTo>
                  <a:pt x="5307518" y="1179426"/>
                </a:lnTo>
                <a:close/>
                <a:moveTo>
                  <a:pt x="5210175" y="1159957"/>
                </a:moveTo>
                <a:lnTo>
                  <a:pt x="5229644" y="1159957"/>
                </a:lnTo>
                <a:lnTo>
                  <a:pt x="5229644" y="1179426"/>
                </a:lnTo>
                <a:lnTo>
                  <a:pt x="5210175" y="1179426"/>
                </a:lnTo>
                <a:close/>
                <a:moveTo>
                  <a:pt x="5101214" y="1159957"/>
                </a:moveTo>
                <a:lnTo>
                  <a:pt x="5120683" y="1159957"/>
                </a:lnTo>
                <a:lnTo>
                  <a:pt x="5120683" y="1179426"/>
                </a:lnTo>
                <a:lnTo>
                  <a:pt x="5101214" y="1179426"/>
                </a:lnTo>
                <a:close/>
                <a:moveTo>
                  <a:pt x="4964618" y="1159957"/>
                </a:moveTo>
                <a:lnTo>
                  <a:pt x="4984194" y="1159957"/>
                </a:lnTo>
                <a:lnTo>
                  <a:pt x="4984194" y="1179426"/>
                </a:lnTo>
                <a:lnTo>
                  <a:pt x="4964618" y="1179426"/>
                </a:lnTo>
                <a:close/>
                <a:moveTo>
                  <a:pt x="4867275" y="1159957"/>
                </a:moveTo>
                <a:lnTo>
                  <a:pt x="4886744" y="1159957"/>
                </a:lnTo>
                <a:lnTo>
                  <a:pt x="4886744" y="1179426"/>
                </a:lnTo>
                <a:lnTo>
                  <a:pt x="4867275" y="1179426"/>
                </a:lnTo>
                <a:close/>
                <a:moveTo>
                  <a:pt x="4758314" y="1159957"/>
                </a:moveTo>
                <a:lnTo>
                  <a:pt x="4777783" y="1159957"/>
                </a:lnTo>
                <a:lnTo>
                  <a:pt x="4777783" y="1179426"/>
                </a:lnTo>
                <a:lnTo>
                  <a:pt x="4758314" y="1179426"/>
                </a:lnTo>
                <a:close/>
                <a:moveTo>
                  <a:pt x="4631243" y="1159957"/>
                </a:moveTo>
                <a:lnTo>
                  <a:pt x="4650819" y="1159957"/>
                </a:lnTo>
                <a:lnTo>
                  <a:pt x="4650819" y="1179426"/>
                </a:lnTo>
                <a:lnTo>
                  <a:pt x="4631243" y="1179426"/>
                </a:lnTo>
                <a:close/>
                <a:moveTo>
                  <a:pt x="4533900" y="1159957"/>
                </a:moveTo>
                <a:lnTo>
                  <a:pt x="4553369" y="1159957"/>
                </a:lnTo>
                <a:lnTo>
                  <a:pt x="4553369" y="1179426"/>
                </a:lnTo>
                <a:lnTo>
                  <a:pt x="4533900" y="1179426"/>
                </a:lnTo>
                <a:close/>
                <a:moveTo>
                  <a:pt x="4424939" y="1159957"/>
                </a:moveTo>
                <a:lnTo>
                  <a:pt x="4444408" y="1159957"/>
                </a:lnTo>
                <a:lnTo>
                  <a:pt x="4444408" y="1179426"/>
                </a:lnTo>
                <a:lnTo>
                  <a:pt x="4424939" y="1179426"/>
                </a:lnTo>
                <a:close/>
                <a:moveTo>
                  <a:pt x="4297868" y="1159957"/>
                </a:moveTo>
                <a:lnTo>
                  <a:pt x="4317444" y="1159957"/>
                </a:lnTo>
                <a:lnTo>
                  <a:pt x="4317444" y="1179426"/>
                </a:lnTo>
                <a:lnTo>
                  <a:pt x="4297868" y="1179426"/>
                </a:lnTo>
                <a:close/>
                <a:moveTo>
                  <a:pt x="4200525" y="1159957"/>
                </a:moveTo>
                <a:lnTo>
                  <a:pt x="4219994" y="1159957"/>
                </a:lnTo>
                <a:lnTo>
                  <a:pt x="4219994" y="1179426"/>
                </a:lnTo>
                <a:lnTo>
                  <a:pt x="4200525" y="1179426"/>
                </a:lnTo>
                <a:close/>
                <a:moveTo>
                  <a:pt x="4088318" y="1159957"/>
                </a:moveTo>
                <a:lnTo>
                  <a:pt x="4107894" y="1159957"/>
                </a:lnTo>
                <a:lnTo>
                  <a:pt x="4107894" y="1179426"/>
                </a:lnTo>
                <a:lnTo>
                  <a:pt x="4088318" y="1179426"/>
                </a:lnTo>
                <a:close/>
                <a:moveTo>
                  <a:pt x="3990975" y="1159957"/>
                </a:moveTo>
                <a:lnTo>
                  <a:pt x="4010444" y="1159957"/>
                </a:lnTo>
                <a:lnTo>
                  <a:pt x="4010444" y="1179426"/>
                </a:lnTo>
                <a:lnTo>
                  <a:pt x="3990975" y="1179426"/>
                </a:lnTo>
                <a:close/>
                <a:moveTo>
                  <a:pt x="3888293" y="1159957"/>
                </a:moveTo>
                <a:lnTo>
                  <a:pt x="3907869" y="1159957"/>
                </a:lnTo>
                <a:lnTo>
                  <a:pt x="3907869" y="1179426"/>
                </a:lnTo>
                <a:lnTo>
                  <a:pt x="3888293" y="1179426"/>
                </a:lnTo>
                <a:close/>
                <a:moveTo>
                  <a:pt x="3790950" y="1159957"/>
                </a:moveTo>
                <a:lnTo>
                  <a:pt x="3810419" y="1159957"/>
                </a:lnTo>
                <a:lnTo>
                  <a:pt x="3810419" y="1179426"/>
                </a:lnTo>
                <a:lnTo>
                  <a:pt x="3790950" y="1179426"/>
                </a:lnTo>
                <a:close/>
                <a:moveTo>
                  <a:pt x="3681989" y="1159957"/>
                </a:moveTo>
                <a:lnTo>
                  <a:pt x="3701458" y="1159957"/>
                </a:lnTo>
                <a:lnTo>
                  <a:pt x="3701458" y="1179426"/>
                </a:lnTo>
                <a:lnTo>
                  <a:pt x="3681989" y="1179426"/>
                </a:lnTo>
                <a:close/>
                <a:moveTo>
                  <a:pt x="3545393" y="1159957"/>
                </a:moveTo>
                <a:lnTo>
                  <a:pt x="3564968" y="1159957"/>
                </a:lnTo>
                <a:lnTo>
                  <a:pt x="3564968" y="1179426"/>
                </a:lnTo>
                <a:lnTo>
                  <a:pt x="3545393" y="1179426"/>
                </a:lnTo>
                <a:close/>
                <a:moveTo>
                  <a:pt x="3448050" y="1159957"/>
                </a:moveTo>
                <a:lnTo>
                  <a:pt x="3467519" y="1159957"/>
                </a:lnTo>
                <a:lnTo>
                  <a:pt x="3467519" y="1179426"/>
                </a:lnTo>
                <a:lnTo>
                  <a:pt x="3448050" y="1179426"/>
                </a:lnTo>
                <a:close/>
                <a:moveTo>
                  <a:pt x="3345368" y="1159957"/>
                </a:moveTo>
                <a:lnTo>
                  <a:pt x="3364944" y="1159957"/>
                </a:lnTo>
                <a:lnTo>
                  <a:pt x="3364944" y="1179426"/>
                </a:lnTo>
                <a:lnTo>
                  <a:pt x="3345368" y="1179426"/>
                </a:lnTo>
                <a:close/>
                <a:moveTo>
                  <a:pt x="3248025" y="1159957"/>
                </a:moveTo>
                <a:lnTo>
                  <a:pt x="3267494" y="1159957"/>
                </a:lnTo>
                <a:lnTo>
                  <a:pt x="3267494" y="1179426"/>
                </a:lnTo>
                <a:lnTo>
                  <a:pt x="3248025" y="1179426"/>
                </a:lnTo>
                <a:close/>
                <a:moveTo>
                  <a:pt x="3135818" y="1159957"/>
                </a:moveTo>
                <a:lnTo>
                  <a:pt x="3155394" y="1159957"/>
                </a:lnTo>
                <a:lnTo>
                  <a:pt x="3155394" y="1179426"/>
                </a:lnTo>
                <a:lnTo>
                  <a:pt x="3135818" y="1179426"/>
                </a:lnTo>
                <a:close/>
                <a:moveTo>
                  <a:pt x="3038475" y="1159957"/>
                </a:moveTo>
                <a:lnTo>
                  <a:pt x="3057944" y="1159957"/>
                </a:lnTo>
                <a:lnTo>
                  <a:pt x="3057944" y="1179426"/>
                </a:lnTo>
                <a:lnTo>
                  <a:pt x="3038475" y="1179426"/>
                </a:lnTo>
                <a:close/>
                <a:moveTo>
                  <a:pt x="2929514" y="1159957"/>
                </a:moveTo>
                <a:lnTo>
                  <a:pt x="2948983" y="1159957"/>
                </a:lnTo>
                <a:lnTo>
                  <a:pt x="2948983" y="1179426"/>
                </a:lnTo>
                <a:lnTo>
                  <a:pt x="2929514" y="1179426"/>
                </a:lnTo>
                <a:close/>
                <a:moveTo>
                  <a:pt x="2802443" y="1159957"/>
                </a:moveTo>
                <a:lnTo>
                  <a:pt x="2822019" y="1159957"/>
                </a:lnTo>
                <a:lnTo>
                  <a:pt x="2822019" y="1179426"/>
                </a:lnTo>
                <a:lnTo>
                  <a:pt x="2802443" y="1179426"/>
                </a:lnTo>
                <a:close/>
                <a:moveTo>
                  <a:pt x="2705100" y="1159957"/>
                </a:moveTo>
                <a:lnTo>
                  <a:pt x="2724569" y="1159957"/>
                </a:lnTo>
                <a:lnTo>
                  <a:pt x="2724569" y="1179426"/>
                </a:lnTo>
                <a:lnTo>
                  <a:pt x="2705100" y="1179426"/>
                </a:lnTo>
                <a:close/>
                <a:moveTo>
                  <a:pt x="2592893" y="1159957"/>
                </a:moveTo>
                <a:lnTo>
                  <a:pt x="2612469" y="1159957"/>
                </a:lnTo>
                <a:lnTo>
                  <a:pt x="2612469" y="1179426"/>
                </a:lnTo>
                <a:lnTo>
                  <a:pt x="2592893" y="1179426"/>
                </a:lnTo>
                <a:close/>
                <a:moveTo>
                  <a:pt x="2495550" y="1159957"/>
                </a:moveTo>
                <a:lnTo>
                  <a:pt x="2515019" y="1159957"/>
                </a:lnTo>
                <a:lnTo>
                  <a:pt x="2515019" y="1179426"/>
                </a:lnTo>
                <a:lnTo>
                  <a:pt x="2495550" y="1179426"/>
                </a:lnTo>
                <a:close/>
                <a:moveTo>
                  <a:pt x="2392868" y="1159957"/>
                </a:moveTo>
                <a:lnTo>
                  <a:pt x="2412444" y="1159957"/>
                </a:lnTo>
                <a:lnTo>
                  <a:pt x="2412444" y="1179426"/>
                </a:lnTo>
                <a:lnTo>
                  <a:pt x="2392868" y="1179426"/>
                </a:lnTo>
                <a:close/>
                <a:moveTo>
                  <a:pt x="2295525" y="1159957"/>
                </a:moveTo>
                <a:lnTo>
                  <a:pt x="2314993" y="1159957"/>
                </a:lnTo>
                <a:lnTo>
                  <a:pt x="2314993" y="1179426"/>
                </a:lnTo>
                <a:lnTo>
                  <a:pt x="2295525" y="1179426"/>
                </a:lnTo>
                <a:close/>
                <a:moveTo>
                  <a:pt x="2186564" y="1159957"/>
                </a:moveTo>
                <a:lnTo>
                  <a:pt x="2206033" y="1159957"/>
                </a:lnTo>
                <a:lnTo>
                  <a:pt x="2206033" y="1179426"/>
                </a:lnTo>
                <a:lnTo>
                  <a:pt x="2186564" y="1179426"/>
                </a:lnTo>
                <a:close/>
                <a:moveTo>
                  <a:pt x="2059493" y="1159957"/>
                </a:moveTo>
                <a:lnTo>
                  <a:pt x="2079068" y="1159957"/>
                </a:lnTo>
                <a:lnTo>
                  <a:pt x="2079068" y="1179426"/>
                </a:lnTo>
                <a:lnTo>
                  <a:pt x="2059493" y="1179426"/>
                </a:lnTo>
                <a:close/>
                <a:moveTo>
                  <a:pt x="1962151" y="1159957"/>
                </a:moveTo>
                <a:lnTo>
                  <a:pt x="1981619" y="1159957"/>
                </a:lnTo>
                <a:lnTo>
                  <a:pt x="1981619" y="1179426"/>
                </a:lnTo>
                <a:lnTo>
                  <a:pt x="1962151" y="1179426"/>
                </a:lnTo>
                <a:close/>
                <a:moveTo>
                  <a:pt x="1849943" y="1159957"/>
                </a:moveTo>
                <a:lnTo>
                  <a:pt x="1869519" y="1159957"/>
                </a:lnTo>
                <a:lnTo>
                  <a:pt x="1869519" y="1179426"/>
                </a:lnTo>
                <a:lnTo>
                  <a:pt x="1849943" y="1179426"/>
                </a:lnTo>
                <a:close/>
                <a:moveTo>
                  <a:pt x="1752600" y="1159957"/>
                </a:moveTo>
                <a:lnTo>
                  <a:pt x="1772069" y="1159957"/>
                </a:lnTo>
                <a:lnTo>
                  <a:pt x="1772069" y="1179426"/>
                </a:lnTo>
                <a:lnTo>
                  <a:pt x="1752600" y="1179426"/>
                </a:lnTo>
                <a:close/>
                <a:moveTo>
                  <a:pt x="1649918" y="1159957"/>
                </a:moveTo>
                <a:lnTo>
                  <a:pt x="1669494" y="1159957"/>
                </a:lnTo>
                <a:lnTo>
                  <a:pt x="1669494" y="1179426"/>
                </a:lnTo>
                <a:lnTo>
                  <a:pt x="1649918" y="1179426"/>
                </a:lnTo>
                <a:close/>
                <a:moveTo>
                  <a:pt x="1552576" y="1159957"/>
                </a:moveTo>
                <a:lnTo>
                  <a:pt x="1572044" y="1159957"/>
                </a:lnTo>
                <a:lnTo>
                  <a:pt x="1572044" y="1179426"/>
                </a:lnTo>
                <a:lnTo>
                  <a:pt x="1552576" y="1179426"/>
                </a:lnTo>
                <a:close/>
                <a:moveTo>
                  <a:pt x="1440368" y="1159957"/>
                </a:moveTo>
                <a:lnTo>
                  <a:pt x="1459944" y="1159957"/>
                </a:lnTo>
                <a:lnTo>
                  <a:pt x="1459944" y="1179426"/>
                </a:lnTo>
                <a:lnTo>
                  <a:pt x="1440368" y="1179426"/>
                </a:lnTo>
                <a:close/>
                <a:moveTo>
                  <a:pt x="1343025" y="1159957"/>
                </a:moveTo>
                <a:lnTo>
                  <a:pt x="1362494" y="1159957"/>
                </a:lnTo>
                <a:lnTo>
                  <a:pt x="1362494" y="1179426"/>
                </a:lnTo>
                <a:lnTo>
                  <a:pt x="1343025" y="1179426"/>
                </a:lnTo>
                <a:close/>
                <a:moveTo>
                  <a:pt x="1240343" y="1159957"/>
                </a:moveTo>
                <a:lnTo>
                  <a:pt x="1259919" y="1159957"/>
                </a:lnTo>
                <a:lnTo>
                  <a:pt x="1259919" y="1179426"/>
                </a:lnTo>
                <a:lnTo>
                  <a:pt x="1240343" y="1179426"/>
                </a:lnTo>
                <a:close/>
                <a:moveTo>
                  <a:pt x="1143000" y="1159957"/>
                </a:moveTo>
                <a:lnTo>
                  <a:pt x="1162469" y="1159957"/>
                </a:lnTo>
                <a:lnTo>
                  <a:pt x="1162469" y="1179426"/>
                </a:lnTo>
                <a:lnTo>
                  <a:pt x="1143000" y="1179426"/>
                </a:lnTo>
                <a:close/>
                <a:moveTo>
                  <a:pt x="1030794" y="1159957"/>
                </a:moveTo>
                <a:lnTo>
                  <a:pt x="1050369" y="1159957"/>
                </a:lnTo>
                <a:lnTo>
                  <a:pt x="1050369" y="1179426"/>
                </a:lnTo>
                <a:lnTo>
                  <a:pt x="1030794" y="1179426"/>
                </a:lnTo>
                <a:close/>
                <a:moveTo>
                  <a:pt x="933450" y="1159957"/>
                </a:moveTo>
                <a:lnTo>
                  <a:pt x="952919" y="1159957"/>
                </a:lnTo>
                <a:lnTo>
                  <a:pt x="952919" y="1179426"/>
                </a:lnTo>
                <a:lnTo>
                  <a:pt x="933450" y="1179426"/>
                </a:lnTo>
                <a:close/>
                <a:moveTo>
                  <a:pt x="824490" y="1159957"/>
                </a:moveTo>
                <a:lnTo>
                  <a:pt x="843958" y="1159957"/>
                </a:lnTo>
                <a:lnTo>
                  <a:pt x="843958" y="1179426"/>
                </a:lnTo>
                <a:lnTo>
                  <a:pt x="824490" y="1179426"/>
                </a:lnTo>
                <a:close/>
                <a:moveTo>
                  <a:pt x="697418" y="1159957"/>
                </a:moveTo>
                <a:lnTo>
                  <a:pt x="716994" y="1159957"/>
                </a:lnTo>
                <a:lnTo>
                  <a:pt x="716994" y="1179426"/>
                </a:lnTo>
                <a:lnTo>
                  <a:pt x="697418" y="1179426"/>
                </a:lnTo>
                <a:close/>
                <a:moveTo>
                  <a:pt x="600075" y="1159957"/>
                </a:moveTo>
                <a:lnTo>
                  <a:pt x="619544" y="1159957"/>
                </a:lnTo>
                <a:lnTo>
                  <a:pt x="619544" y="1179426"/>
                </a:lnTo>
                <a:lnTo>
                  <a:pt x="600075" y="1179426"/>
                </a:lnTo>
                <a:close/>
                <a:moveTo>
                  <a:pt x="487868" y="1159957"/>
                </a:moveTo>
                <a:lnTo>
                  <a:pt x="507444" y="1159957"/>
                </a:lnTo>
                <a:lnTo>
                  <a:pt x="507444" y="1179426"/>
                </a:lnTo>
                <a:lnTo>
                  <a:pt x="487868" y="1179426"/>
                </a:lnTo>
                <a:close/>
                <a:moveTo>
                  <a:pt x="390525" y="1159957"/>
                </a:moveTo>
                <a:lnTo>
                  <a:pt x="409994" y="1159957"/>
                </a:lnTo>
                <a:lnTo>
                  <a:pt x="409994" y="1179426"/>
                </a:lnTo>
                <a:lnTo>
                  <a:pt x="390525" y="1179426"/>
                </a:lnTo>
                <a:close/>
                <a:moveTo>
                  <a:pt x="281565" y="1159957"/>
                </a:moveTo>
                <a:lnTo>
                  <a:pt x="301033" y="1159957"/>
                </a:lnTo>
                <a:lnTo>
                  <a:pt x="301033" y="1179426"/>
                </a:lnTo>
                <a:lnTo>
                  <a:pt x="281565" y="1179426"/>
                </a:lnTo>
                <a:close/>
                <a:moveTo>
                  <a:pt x="154493" y="1159957"/>
                </a:moveTo>
                <a:lnTo>
                  <a:pt x="174069" y="1159957"/>
                </a:lnTo>
                <a:lnTo>
                  <a:pt x="174069" y="1179426"/>
                </a:lnTo>
                <a:lnTo>
                  <a:pt x="154493" y="1179426"/>
                </a:lnTo>
                <a:close/>
                <a:moveTo>
                  <a:pt x="57150" y="1159957"/>
                </a:moveTo>
                <a:lnTo>
                  <a:pt x="76619" y="1159957"/>
                </a:lnTo>
                <a:lnTo>
                  <a:pt x="76619" y="1179426"/>
                </a:lnTo>
                <a:lnTo>
                  <a:pt x="57150" y="1179426"/>
                </a:lnTo>
                <a:close/>
                <a:moveTo>
                  <a:pt x="5640893" y="1135675"/>
                </a:moveTo>
                <a:lnTo>
                  <a:pt x="5660469" y="1135675"/>
                </a:lnTo>
                <a:lnTo>
                  <a:pt x="5660469" y="1155143"/>
                </a:lnTo>
                <a:lnTo>
                  <a:pt x="5640893" y="1155143"/>
                </a:lnTo>
                <a:close/>
                <a:moveTo>
                  <a:pt x="5543550" y="1135675"/>
                </a:moveTo>
                <a:lnTo>
                  <a:pt x="5563019" y="1135675"/>
                </a:lnTo>
                <a:lnTo>
                  <a:pt x="5563019" y="1155143"/>
                </a:lnTo>
                <a:lnTo>
                  <a:pt x="5543550" y="1155143"/>
                </a:lnTo>
                <a:close/>
                <a:moveTo>
                  <a:pt x="5434589" y="1135675"/>
                </a:moveTo>
                <a:lnTo>
                  <a:pt x="5454058" y="1135675"/>
                </a:lnTo>
                <a:lnTo>
                  <a:pt x="5454058" y="1155143"/>
                </a:lnTo>
                <a:lnTo>
                  <a:pt x="5434589" y="1155143"/>
                </a:lnTo>
                <a:close/>
                <a:moveTo>
                  <a:pt x="5307518" y="1135675"/>
                </a:moveTo>
                <a:lnTo>
                  <a:pt x="5327094" y="1135675"/>
                </a:lnTo>
                <a:lnTo>
                  <a:pt x="5327094" y="1155143"/>
                </a:lnTo>
                <a:lnTo>
                  <a:pt x="5307518" y="1155143"/>
                </a:lnTo>
                <a:close/>
                <a:moveTo>
                  <a:pt x="5210175" y="1135675"/>
                </a:moveTo>
                <a:lnTo>
                  <a:pt x="5229644" y="1135675"/>
                </a:lnTo>
                <a:lnTo>
                  <a:pt x="5229644" y="1155143"/>
                </a:lnTo>
                <a:lnTo>
                  <a:pt x="5210175" y="1155143"/>
                </a:lnTo>
                <a:close/>
                <a:moveTo>
                  <a:pt x="5101214" y="1135675"/>
                </a:moveTo>
                <a:lnTo>
                  <a:pt x="5120683" y="1135675"/>
                </a:lnTo>
                <a:lnTo>
                  <a:pt x="5120683" y="1155143"/>
                </a:lnTo>
                <a:lnTo>
                  <a:pt x="5101214" y="1155143"/>
                </a:lnTo>
                <a:close/>
                <a:moveTo>
                  <a:pt x="4964618" y="1135675"/>
                </a:moveTo>
                <a:lnTo>
                  <a:pt x="4984194" y="1135675"/>
                </a:lnTo>
                <a:lnTo>
                  <a:pt x="4984194" y="1155143"/>
                </a:lnTo>
                <a:lnTo>
                  <a:pt x="4964618" y="1155143"/>
                </a:lnTo>
                <a:close/>
                <a:moveTo>
                  <a:pt x="4867275" y="1135675"/>
                </a:moveTo>
                <a:lnTo>
                  <a:pt x="4886744" y="1135675"/>
                </a:lnTo>
                <a:lnTo>
                  <a:pt x="4886744" y="1155143"/>
                </a:lnTo>
                <a:lnTo>
                  <a:pt x="4867275" y="1155143"/>
                </a:lnTo>
                <a:close/>
                <a:moveTo>
                  <a:pt x="4758314" y="1135675"/>
                </a:moveTo>
                <a:lnTo>
                  <a:pt x="4777783" y="1135675"/>
                </a:lnTo>
                <a:lnTo>
                  <a:pt x="4777783" y="1155143"/>
                </a:lnTo>
                <a:lnTo>
                  <a:pt x="4758314" y="1155143"/>
                </a:lnTo>
                <a:close/>
                <a:moveTo>
                  <a:pt x="4631243" y="1135675"/>
                </a:moveTo>
                <a:lnTo>
                  <a:pt x="4650819" y="1135675"/>
                </a:lnTo>
                <a:lnTo>
                  <a:pt x="4650819" y="1155143"/>
                </a:lnTo>
                <a:lnTo>
                  <a:pt x="4631243" y="1155143"/>
                </a:lnTo>
                <a:close/>
                <a:moveTo>
                  <a:pt x="4533900" y="1135675"/>
                </a:moveTo>
                <a:lnTo>
                  <a:pt x="4553369" y="1135675"/>
                </a:lnTo>
                <a:lnTo>
                  <a:pt x="4553369" y="1155143"/>
                </a:lnTo>
                <a:lnTo>
                  <a:pt x="4533900" y="1155143"/>
                </a:lnTo>
                <a:close/>
                <a:moveTo>
                  <a:pt x="4424939" y="1135675"/>
                </a:moveTo>
                <a:lnTo>
                  <a:pt x="4444408" y="1135675"/>
                </a:lnTo>
                <a:lnTo>
                  <a:pt x="4444408" y="1155143"/>
                </a:lnTo>
                <a:lnTo>
                  <a:pt x="4424939" y="1155143"/>
                </a:lnTo>
                <a:close/>
                <a:moveTo>
                  <a:pt x="4297868" y="1135675"/>
                </a:moveTo>
                <a:lnTo>
                  <a:pt x="4317444" y="1135675"/>
                </a:lnTo>
                <a:lnTo>
                  <a:pt x="4317444" y="1155143"/>
                </a:lnTo>
                <a:lnTo>
                  <a:pt x="4297868" y="1155143"/>
                </a:lnTo>
                <a:close/>
                <a:moveTo>
                  <a:pt x="4200525" y="1135675"/>
                </a:moveTo>
                <a:lnTo>
                  <a:pt x="4219994" y="1135675"/>
                </a:lnTo>
                <a:lnTo>
                  <a:pt x="4219994" y="1155143"/>
                </a:lnTo>
                <a:lnTo>
                  <a:pt x="4200525" y="1155143"/>
                </a:lnTo>
                <a:close/>
                <a:moveTo>
                  <a:pt x="4088318" y="1135675"/>
                </a:moveTo>
                <a:lnTo>
                  <a:pt x="4107894" y="1135675"/>
                </a:lnTo>
                <a:lnTo>
                  <a:pt x="4107894" y="1155143"/>
                </a:lnTo>
                <a:lnTo>
                  <a:pt x="4088318" y="1155143"/>
                </a:lnTo>
                <a:close/>
                <a:moveTo>
                  <a:pt x="3990975" y="1135675"/>
                </a:moveTo>
                <a:lnTo>
                  <a:pt x="4010444" y="1135675"/>
                </a:lnTo>
                <a:lnTo>
                  <a:pt x="4010444" y="1155143"/>
                </a:lnTo>
                <a:lnTo>
                  <a:pt x="3990975" y="1155143"/>
                </a:lnTo>
                <a:close/>
                <a:moveTo>
                  <a:pt x="3888293" y="1135675"/>
                </a:moveTo>
                <a:lnTo>
                  <a:pt x="3907869" y="1135675"/>
                </a:lnTo>
                <a:lnTo>
                  <a:pt x="3907869" y="1155143"/>
                </a:lnTo>
                <a:lnTo>
                  <a:pt x="3888293" y="1155143"/>
                </a:lnTo>
                <a:close/>
                <a:moveTo>
                  <a:pt x="3790950" y="1135675"/>
                </a:moveTo>
                <a:lnTo>
                  <a:pt x="3810419" y="1135675"/>
                </a:lnTo>
                <a:lnTo>
                  <a:pt x="3810419" y="1155143"/>
                </a:lnTo>
                <a:lnTo>
                  <a:pt x="3790950" y="1155143"/>
                </a:lnTo>
                <a:close/>
                <a:moveTo>
                  <a:pt x="3681989" y="1135675"/>
                </a:moveTo>
                <a:lnTo>
                  <a:pt x="3701458" y="1135675"/>
                </a:lnTo>
                <a:lnTo>
                  <a:pt x="3701458" y="1155143"/>
                </a:lnTo>
                <a:lnTo>
                  <a:pt x="3681989" y="1155143"/>
                </a:lnTo>
                <a:close/>
                <a:moveTo>
                  <a:pt x="3545393" y="1135675"/>
                </a:moveTo>
                <a:lnTo>
                  <a:pt x="3564968" y="1135675"/>
                </a:lnTo>
                <a:lnTo>
                  <a:pt x="3564968" y="1155143"/>
                </a:lnTo>
                <a:lnTo>
                  <a:pt x="3545393" y="1155143"/>
                </a:lnTo>
                <a:close/>
                <a:moveTo>
                  <a:pt x="3448050" y="1135675"/>
                </a:moveTo>
                <a:lnTo>
                  <a:pt x="3467519" y="1135675"/>
                </a:lnTo>
                <a:lnTo>
                  <a:pt x="3467519" y="1155143"/>
                </a:lnTo>
                <a:lnTo>
                  <a:pt x="3448050" y="1155143"/>
                </a:lnTo>
                <a:close/>
                <a:moveTo>
                  <a:pt x="3345368" y="1135675"/>
                </a:moveTo>
                <a:lnTo>
                  <a:pt x="3364944" y="1135675"/>
                </a:lnTo>
                <a:lnTo>
                  <a:pt x="3364944" y="1155143"/>
                </a:lnTo>
                <a:lnTo>
                  <a:pt x="3345368" y="1155143"/>
                </a:lnTo>
                <a:close/>
                <a:moveTo>
                  <a:pt x="3248025" y="1135675"/>
                </a:moveTo>
                <a:lnTo>
                  <a:pt x="3267494" y="1135675"/>
                </a:lnTo>
                <a:lnTo>
                  <a:pt x="3267494" y="1155143"/>
                </a:lnTo>
                <a:lnTo>
                  <a:pt x="3248025" y="1155143"/>
                </a:lnTo>
                <a:close/>
                <a:moveTo>
                  <a:pt x="3135818" y="1135675"/>
                </a:moveTo>
                <a:lnTo>
                  <a:pt x="3155394" y="1135675"/>
                </a:lnTo>
                <a:lnTo>
                  <a:pt x="3155394" y="1155143"/>
                </a:lnTo>
                <a:lnTo>
                  <a:pt x="3135818" y="1155143"/>
                </a:lnTo>
                <a:close/>
                <a:moveTo>
                  <a:pt x="3038475" y="1135675"/>
                </a:moveTo>
                <a:lnTo>
                  <a:pt x="3057944" y="1135675"/>
                </a:lnTo>
                <a:lnTo>
                  <a:pt x="3057944" y="1155143"/>
                </a:lnTo>
                <a:lnTo>
                  <a:pt x="3038475" y="1155143"/>
                </a:lnTo>
                <a:close/>
                <a:moveTo>
                  <a:pt x="2929514" y="1135675"/>
                </a:moveTo>
                <a:lnTo>
                  <a:pt x="2948983" y="1135675"/>
                </a:lnTo>
                <a:lnTo>
                  <a:pt x="2948983" y="1155143"/>
                </a:lnTo>
                <a:lnTo>
                  <a:pt x="2929514" y="1155143"/>
                </a:lnTo>
                <a:close/>
                <a:moveTo>
                  <a:pt x="2802443" y="1135675"/>
                </a:moveTo>
                <a:lnTo>
                  <a:pt x="2822019" y="1135675"/>
                </a:lnTo>
                <a:lnTo>
                  <a:pt x="2822019" y="1155143"/>
                </a:lnTo>
                <a:lnTo>
                  <a:pt x="2802443" y="1155143"/>
                </a:lnTo>
                <a:close/>
                <a:moveTo>
                  <a:pt x="2705100" y="1135675"/>
                </a:moveTo>
                <a:lnTo>
                  <a:pt x="2724569" y="1135675"/>
                </a:lnTo>
                <a:lnTo>
                  <a:pt x="2724569" y="1155143"/>
                </a:lnTo>
                <a:lnTo>
                  <a:pt x="2705100" y="1155143"/>
                </a:lnTo>
                <a:close/>
                <a:moveTo>
                  <a:pt x="2592893" y="1135675"/>
                </a:moveTo>
                <a:lnTo>
                  <a:pt x="2612469" y="1135675"/>
                </a:lnTo>
                <a:lnTo>
                  <a:pt x="2612469" y="1155143"/>
                </a:lnTo>
                <a:lnTo>
                  <a:pt x="2592893" y="1155143"/>
                </a:lnTo>
                <a:close/>
                <a:moveTo>
                  <a:pt x="2495550" y="1135675"/>
                </a:moveTo>
                <a:lnTo>
                  <a:pt x="2515019" y="1135675"/>
                </a:lnTo>
                <a:lnTo>
                  <a:pt x="2515019" y="1155143"/>
                </a:lnTo>
                <a:lnTo>
                  <a:pt x="2495550" y="1155143"/>
                </a:lnTo>
                <a:close/>
                <a:moveTo>
                  <a:pt x="2392868" y="1135675"/>
                </a:moveTo>
                <a:lnTo>
                  <a:pt x="2412444" y="1135675"/>
                </a:lnTo>
                <a:lnTo>
                  <a:pt x="2412444" y="1155143"/>
                </a:lnTo>
                <a:lnTo>
                  <a:pt x="2392868" y="1155143"/>
                </a:lnTo>
                <a:close/>
                <a:moveTo>
                  <a:pt x="2295525" y="1135675"/>
                </a:moveTo>
                <a:lnTo>
                  <a:pt x="2314993" y="1135675"/>
                </a:lnTo>
                <a:lnTo>
                  <a:pt x="2314993" y="1155143"/>
                </a:lnTo>
                <a:lnTo>
                  <a:pt x="2295525" y="1155143"/>
                </a:lnTo>
                <a:close/>
                <a:moveTo>
                  <a:pt x="2186564" y="1135675"/>
                </a:moveTo>
                <a:lnTo>
                  <a:pt x="2206033" y="1135675"/>
                </a:lnTo>
                <a:lnTo>
                  <a:pt x="2206033" y="1155143"/>
                </a:lnTo>
                <a:lnTo>
                  <a:pt x="2186564" y="1155143"/>
                </a:lnTo>
                <a:close/>
                <a:moveTo>
                  <a:pt x="2059493" y="1135675"/>
                </a:moveTo>
                <a:lnTo>
                  <a:pt x="2079068" y="1135675"/>
                </a:lnTo>
                <a:lnTo>
                  <a:pt x="2079068" y="1155143"/>
                </a:lnTo>
                <a:lnTo>
                  <a:pt x="2059493" y="1155143"/>
                </a:lnTo>
                <a:close/>
                <a:moveTo>
                  <a:pt x="1962151" y="1135675"/>
                </a:moveTo>
                <a:lnTo>
                  <a:pt x="1981619" y="1135675"/>
                </a:lnTo>
                <a:lnTo>
                  <a:pt x="1981619" y="1155143"/>
                </a:lnTo>
                <a:lnTo>
                  <a:pt x="1962151" y="1155143"/>
                </a:lnTo>
                <a:close/>
                <a:moveTo>
                  <a:pt x="1849943" y="1135675"/>
                </a:moveTo>
                <a:lnTo>
                  <a:pt x="1869519" y="1135675"/>
                </a:lnTo>
                <a:lnTo>
                  <a:pt x="1869519" y="1155143"/>
                </a:lnTo>
                <a:lnTo>
                  <a:pt x="1849943" y="1155143"/>
                </a:lnTo>
                <a:close/>
                <a:moveTo>
                  <a:pt x="1752600" y="1135675"/>
                </a:moveTo>
                <a:lnTo>
                  <a:pt x="1772069" y="1135675"/>
                </a:lnTo>
                <a:lnTo>
                  <a:pt x="1772069" y="1155143"/>
                </a:lnTo>
                <a:lnTo>
                  <a:pt x="1752600" y="1155143"/>
                </a:lnTo>
                <a:close/>
                <a:moveTo>
                  <a:pt x="1649918" y="1135675"/>
                </a:moveTo>
                <a:lnTo>
                  <a:pt x="1669494" y="1135675"/>
                </a:lnTo>
                <a:lnTo>
                  <a:pt x="1669494" y="1155143"/>
                </a:lnTo>
                <a:lnTo>
                  <a:pt x="1649918" y="1155143"/>
                </a:lnTo>
                <a:close/>
                <a:moveTo>
                  <a:pt x="1552576" y="1135675"/>
                </a:moveTo>
                <a:lnTo>
                  <a:pt x="1572044" y="1135675"/>
                </a:lnTo>
                <a:lnTo>
                  <a:pt x="1572044" y="1155143"/>
                </a:lnTo>
                <a:lnTo>
                  <a:pt x="1552576" y="1155143"/>
                </a:lnTo>
                <a:close/>
                <a:moveTo>
                  <a:pt x="1440368" y="1135675"/>
                </a:moveTo>
                <a:lnTo>
                  <a:pt x="1459944" y="1135675"/>
                </a:lnTo>
                <a:lnTo>
                  <a:pt x="1459944" y="1155143"/>
                </a:lnTo>
                <a:lnTo>
                  <a:pt x="1440368" y="1155143"/>
                </a:lnTo>
                <a:close/>
                <a:moveTo>
                  <a:pt x="1343025" y="1135675"/>
                </a:moveTo>
                <a:lnTo>
                  <a:pt x="1362494" y="1135675"/>
                </a:lnTo>
                <a:lnTo>
                  <a:pt x="1362494" y="1155143"/>
                </a:lnTo>
                <a:lnTo>
                  <a:pt x="1343025" y="1155143"/>
                </a:lnTo>
                <a:close/>
                <a:moveTo>
                  <a:pt x="1240343" y="1135675"/>
                </a:moveTo>
                <a:lnTo>
                  <a:pt x="1259919" y="1135675"/>
                </a:lnTo>
                <a:lnTo>
                  <a:pt x="1259919" y="1155143"/>
                </a:lnTo>
                <a:lnTo>
                  <a:pt x="1240343" y="1155143"/>
                </a:lnTo>
                <a:close/>
                <a:moveTo>
                  <a:pt x="1143000" y="1135675"/>
                </a:moveTo>
                <a:lnTo>
                  <a:pt x="1162469" y="1135675"/>
                </a:lnTo>
                <a:lnTo>
                  <a:pt x="1162469" y="1155143"/>
                </a:lnTo>
                <a:lnTo>
                  <a:pt x="1143000" y="1155143"/>
                </a:lnTo>
                <a:close/>
                <a:moveTo>
                  <a:pt x="1030794" y="1135675"/>
                </a:moveTo>
                <a:lnTo>
                  <a:pt x="1050369" y="1135675"/>
                </a:lnTo>
                <a:lnTo>
                  <a:pt x="1050369" y="1155143"/>
                </a:lnTo>
                <a:lnTo>
                  <a:pt x="1030794" y="1155143"/>
                </a:lnTo>
                <a:close/>
                <a:moveTo>
                  <a:pt x="933450" y="1135675"/>
                </a:moveTo>
                <a:lnTo>
                  <a:pt x="952919" y="1135675"/>
                </a:lnTo>
                <a:lnTo>
                  <a:pt x="952919" y="1155143"/>
                </a:lnTo>
                <a:lnTo>
                  <a:pt x="933450" y="1155143"/>
                </a:lnTo>
                <a:close/>
                <a:moveTo>
                  <a:pt x="824490" y="1135675"/>
                </a:moveTo>
                <a:lnTo>
                  <a:pt x="843958" y="1135675"/>
                </a:lnTo>
                <a:lnTo>
                  <a:pt x="843958" y="1155143"/>
                </a:lnTo>
                <a:lnTo>
                  <a:pt x="824490" y="1155143"/>
                </a:lnTo>
                <a:close/>
                <a:moveTo>
                  <a:pt x="697418" y="1135675"/>
                </a:moveTo>
                <a:lnTo>
                  <a:pt x="716994" y="1135675"/>
                </a:lnTo>
                <a:lnTo>
                  <a:pt x="716994" y="1155143"/>
                </a:lnTo>
                <a:lnTo>
                  <a:pt x="697418" y="1155143"/>
                </a:lnTo>
                <a:close/>
                <a:moveTo>
                  <a:pt x="600075" y="1135675"/>
                </a:moveTo>
                <a:lnTo>
                  <a:pt x="619544" y="1135675"/>
                </a:lnTo>
                <a:lnTo>
                  <a:pt x="619544" y="1155143"/>
                </a:lnTo>
                <a:lnTo>
                  <a:pt x="600075" y="1155143"/>
                </a:lnTo>
                <a:close/>
                <a:moveTo>
                  <a:pt x="487868" y="1135675"/>
                </a:moveTo>
                <a:lnTo>
                  <a:pt x="507444" y="1135675"/>
                </a:lnTo>
                <a:lnTo>
                  <a:pt x="507444" y="1155143"/>
                </a:lnTo>
                <a:lnTo>
                  <a:pt x="487868" y="1155143"/>
                </a:lnTo>
                <a:close/>
                <a:moveTo>
                  <a:pt x="390525" y="1135675"/>
                </a:moveTo>
                <a:lnTo>
                  <a:pt x="409994" y="1135675"/>
                </a:lnTo>
                <a:lnTo>
                  <a:pt x="409994" y="1155143"/>
                </a:lnTo>
                <a:lnTo>
                  <a:pt x="390525" y="1155143"/>
                </a:lnTo>
                <a:close/>
                <a:moveTo>
                  <a:pt x="281565" y="1135675"/>
                </a:moveTo>
                <a:lnTo>
                  <a:pt x="301033" y="1135675"/>
                </a:lnTo>
                <a:lnTo>
                  <a:pt x="301033" y="1155143"/>
                </a:lnTo>
                <a:lnTo>
                  <a:pt x="281565" y="1155143"/>
                </a:lnTo>
                <a:close/>
                <a:moveTo>
                  <a:pt x="154493" y="1135675"/>
                </a:moveTo>
                <a:lnTo>
                  <a:pt x="174069" y="1135675"/>
                </a:lnTo>
                <a:lnTo>
                  <a:pt x="174069" y="1155143"/>
                </a:lnTo>
                <a:lnTo>
                  <a:pt x="154493" y="1155143"/>
                </a:lnTo>
                <a:close/>
                <a:moveTo>
                  <a:pt x="57150" y="1135675"/>
                </a:moveTo>
                <a:lnTo>
                  <a:pt x="76619" y="1135675"/>
                </a:lnTo>
                <a:lnTo>
                  <a:pt x="76619" y="1155143"/>
                </a:lnTo>
                <a:lnTo>
                  <a:pt x="57150" y="1155143"/>
                </a:lnTo>
                <a:close/>
                <a:moveTo>
                  <a:pt x="5640893" y="1111286"/>
                </a:moveTo>
                <a:lnTo>
                  <a:pt x="5660469" y="1111286"/>
                </a:lnTo>
                <a:lnTo>
                  <a:pt x="5660469" y="1130754"/>
                </a:lnTo>
                <a:lnTo>
                  <a:pt x="5640893" y="1130754"/>
                </a:lnTo>
                <a:close/>
                <a:moveTo>
                  <a:pt x="5543550" y="1111286"/>
                </a:moveTo>
                <a:lnTo>
                  <a:pt x="5563019" y="1111286"/>
                </a:lnTo>
                <a:lnTo>
                  <a:pt x="5563019" y="1130754"/>
                </a:lnTo>
                <a:lnTo>
                  <a:pt x="5543550" y="1130754"/>
                </a:lnTo>
                <a:close/>
                <a:moveTo>
                  <a:pt x="5434589" y="1111286"/>
                </a:moveTo>
                <a:lnTo>
                  <a:pt x="5454058" y="1111286"/>
                </a:lnTo>
                <a:lnTo>
                  <a:pt x="5454058" y="1130754"/>
                </a:lnTo>
                <a:lnTo>
                  <a:pt x="5434589" y="1130754"/>
                </a:lnTo>
                <a:close/>
                <a:moveTo>
                  <a:pt x="5307518" y="1111286"/>
                </a:moveTo>
                <a:lnTo>
                  <a:pt x="5327094" y="1111286"/>
                </a:lnTo>
                <a:lnTo>
                  <a:pt x="5327094" y="1130754"/>
                </a:lnTo>
                <a:lnTo>
                  <a:pt x="5307518" y="1130754"/>
                </a:lnTo>
                <a:close/>
                <a:moveTo>
                  <a:pt x="5210175" y="1111286"/>
                </a:moveTo>
                <a:lnTo>
                  <a:pt x="5229644" y="1111286"/>
                </a:lnTo>
                <a:lnTo>
                  <a:pt x="5229644" y="1130754"/>
                </a:lnTo>
                <a:lnTo>
                  <a:pt x="5210175" y="1130754"/>
                </a:lnTo>
                <a:close/>
                <a:moveTo>
                  <a:pt x="5101214" y="1111286"/>
                </a:moveTo>
                <a:lnTo>
                  <a:pt x="5120683" y="1111286"/>
                </a:lnTo>
                <a:lnTo>
                  <a:pt x="5120683" y="1130754"/>
                </a:lnTo>
                <a:lnTo>
                  <a:pt x="5101214" y="1130754"/>
                </a:lnTo>
                <a:close/>
                <a:moveTo>
                  <a:pt x="4964618" y="1111286"/>
                </a:moveTo>
                <a:lnTo>
                  <a:pt x="4984194" y="1111286"/>
                </a:lnTo>
                <a:lnTo>
                  <a:pt x="4984194" y="1130754"/>
                </a:lnTo>
                <a:lnTo>
                  <a:pt x="4964618" y="1130754"/>
                </a:lnTo>
                <a:close/>
                <a:moveTo>
                  <a:pt x="4867275" y="1111286"/>
                </a:moveTo>
                <a:lnTo>
                  <a:pt x="4886744" y="1111286"/>
                </a:lnTo>
                <a:lnTo>
                  <a:pt x="4886744" y="1130754"/>
                </a:lnTo>
                <a:lnTo>
                  <a:pt x="4867275" y="1130754"/>
                </a:lnTo>
                <a:close/>
                <a:moveTo>
                  <a:pt x="4758314" y="1111286"/>
                </a:moveTo>
                <a:lnTo>
                  <a:pt x="4777783" y="1111286"/>
                </a:lnTo>
                <a:lnTo>
                  <a:pt x="4777783" y="1130754"/>
                </a:lnTo>
                <a:lnTo>
                  <a:pt x="4758314" y="1130754"/>
                </a:lnTo>
                <a:close/>
                <a:moveTo>
                  <a:pt x="4631243" y="1111286"/>
                </a:moveTo>
                <a:lnTo>
                  <a:pt x="4650819" y="1111286"/>
                </a:lnTo>
                <a:lnTo>
                  <a:pt x="4650819" y="1130754"/>
                </a:lnTo>
                <a:lnTo>
                  <a:pt x="4631243" y="1130754"/>
                </a:lnTo>
                <a:close/>
                <a:moveTo>
                  <a:pt x="4533900" y="1111286"/>
                </a:moveTo>
                <a:lnTo>
                  <a:pt x="4553369" y="1111286"/>
                </a:lnTo>
                <a:lnTo>
                  <a:pt x="4553369" y="1130754"/>
                </a:lnTo>
                <a:lnTo>
                  <a:pt x="4533900" y="1130754"/>
                </a:lnTo>
                <a:close/>
                <a:moveTo>
                  <a:pt x="4424939" y="1111286"/>
                </a:moveTo>
                <a:lnTo>
                  <a:pt x="4444408" y="1111286"/>
                </a:lnTo>
                <a:lnTo>
                  <a:pt x="4444408" y="1130754"/>
                </a:lnTo>
                <a:lnTo>
                  <a:pt x="4424939" y="1130754"/>
                </a:lnTo>
                <a:close/>
                <a:moveTo>
                  <a:pt x="4297868" y="1111286"/>
                </a:moveTo>
                <a:lnTo>
                  <a:pt x="4317444" y="1111286"/>
                </a:lnTo>
                <a:lnTo>
                  <a:pt x="4317444" y="1130754"/>
                </a:lnTo>
                <a:lnTo>
                  <a:pt x="4297868" y="1130754"/>
                </a:lnTo>
                <a:close/>
                <a:moveTo>
                  <a:pt x="4200525" y="1111286"/>
                </a:moveTo>
                <a:lnTo>
                  <a:pt x="4219994" y="1111286"/>
                </a:lnTo>
                <a:lnTo>
                  <a:pt x="4219994" y="1130754"/>
                </a:lnTo>
                <a:lnTo>
                  <a:pt x="4200525" y="1130754"/>
                </a:lnTo>
                <a:close/>
                <a:moveTo>
                  <a:pt x="4088318" y="1111286"/>
                </a:moveTo>
                <a:lnTo>
                  <a:pt x="4107894" y="1111286"/>
                </a:lnTo>
                <a:lnTo>
                  <a:pt x="4107894" y="1130754"/>
                </a:lnTo>
                <a:lnTo>
                  <a:pt x="4088318" y="1130754"/>
                </a:lnTo>
                <a:close/>
                <a:moveTo>
                  <a:pt x="3990975" y="1111286"/>
                </a:moveTo>
                <a:lnTo>
                  <a:pt x="4010444" y="1111286"/>
                </a:lnTo>
                <a:lnTo>
                  <a:pt x="4010444" y="1130754"/>
                </a:lnTo>
                <a:lnTo>
                  <a:pt x="3990975" y="1130754"/>
                </a:lnTo>
                <a:close/>
                <a:moveTo>
                  <a:pt x="3888293" y="1111286"/>
                </a:moveTo>
                <a:lnTo>
                  <a:pt x="3907869" y="1111286"/>
                </a:lnTo>
                <a:lnTo>
                  <a:pt x="3907869" y="1130754"/>
                </a:lnTo>
                <a:lnTo>
                  <a:pt x="3888293" y="1130754"/>
                </a:lnTo>
                <a:close/>
                <a:moveTo>
                  <a:pt x="3790950" y="1111286"/>
                </a:moveTo>
                <a:lnTo>
                  <a:pt x="3810419" y="1111286"/>
                </a:lnTo>
                <a:lnTo>
                  <a:pt x="3810419" y="1130754"/>
                </a:lnTo>
                <a:lnTo>
                  <a:pt x="3790950" y="1130754"/>
                </a:lnTo>
                <a:close/>
                <a:moveTo>
                  <a:pt x="3681989" y="1111286"/>
                </a:moveTo>
                <a:lnTo>
                  <a:pt x="3701458" y="1111286"/>
                </a:lnTo>
                <a:lnTo>
                  <a:pt x="3701458" y="1130754"/>
                </a:lnTo>
                <a:lnTo>
                  <a:pt x="3681989" y="1130754"/>
                </a:lnTo>
                <a:close/>
                <a:moveTo>
                  <a:pt x="3545393" y="1111286"/>
                </a:moveTo>
                <a:lnTo>
                  <a:pt x="3564968" y="1111286"/>
                </a:lnTo>
                <a:lnTo>
                  <a:pt x="3564968" y="1130754"/>
                </a:lnTo>
                <a:lnTo>
                  <a:pt x="3545393" y="1130754"/>
                </a:lnTo>
                <a:close/>
                <a:moveTo>
                  <a:pt x="3448050" y="1111286"/>
                </a:moveTo>
                <a:lnTo>
                  <a:pt x="3467519" y="1111286"/>
                </a:lnTo>
                <a:lnTo>
                  <a:pt x="3467519" y="1130754"/>
                </a:lnTo>
                <a:lnTo>
                  <a:pt x="3448050" y="1130754"/>
                </a:lnTo>
                <a:close/>
                <a:moveTo>
                  <a:pt x="3345368" y="1111286"/>
                </a:moveTo>
                <a:lnTo>
                  <a:pt x="3364944" y="1111286"/>
                </a:lnTo>
                <a:lnTo>
                  <a:pt x="3364944" y="1130754"/>
                </a:lnTo>
                <a:lnTo>
                  <a:pt x="3345368" y="1130754"/>
                </a:lnTo>
                <a:close/>
                <a:moveTo>
                  <a:pt x="3248025" y="1111286"/>
                </a:moveTo>
                <a:lnTo>
                  <a:pt x="3267494" y="1111286"/>
                </a:lnTo>
                <a:lnTo>
                  <a:pt x="3267494" y="1130754"/>
                </a:lnTo>
                <a:lnTo>
                  <a:pt x="3248025" y="1130754"/>
                </a:lnTo>
                <a:close/>
                <a:moveTo>
                  <a:pt x="3135818" y="1111286"/>
                </a:moveTo>
                <a:lnTo>
                  <a:pt x="3155394" y="1111286"/>
                </a:lnTo>
                <a:lnTo>
                  <a:pt x="3155394" y="1130754"/>
                </a:lnTo>
                <a:lnTo>
                  <a:pt x="3135818" y="1130754"/>
                </a:lnTo>
                <a:close/>
                <a:moveTo>
                  <a:pt x="3038475" y="1111286"/>
                </a:moveTo>
                <a:lnTo>
                  <a:pt x="3057944" y="1111286"/>
                </a:lnTo>
                <a:lnTo>
                  <a:pt x="3057944" y="1130754"/>
                </a:lnTo>
                <a:lnTo>
                  <a:pt x="3038475" y="1130754"/>
                </a:lnTo>
                <a:close/>
                <a:moveTo>
                  <a:pt x="2929514" y="1111286"/>
                </a:moveTo>
                <a:lnTo>
                  <a:pt x="2948983" y="1111286"/>
                </a:lnTo>
                <a:lnTo>
                  <a:pt x="2948983" y="1130754"/>
                </a:lnTo>
                <a:lnTo>
                  <a:pt x="2929514" y="1130754"/>
                </a:lnTo>
                <a:close/>
                <a:moveTo>
                  <a:pt x="2802443" y="1111286"/>
                </a:moveTo>
                <a:lnTo>
                  <a:pt x="2822019" y="1111286"/>
                </a:lnTo>
                <a:lnTo>
                  <a:pt x="2822019" y="1130754"/>
                </a:lnTo>
                <a:lnTo>
                  <a:pt x="2802443" y="1130754"/>
                </a:lnTo>
                <a:close/>
                <a:moveTo>
                  <a:pt x="2705100" y="1111286"/>
                </a:moveTo>
                <a:lnTo>
                  <a:pt x="2724569" y="1111286"/>
                </a:lnTo>
                <a:lnTo>
                  <a:pt x="2724569" y="1130754"/>
                </a:lnTo>
                <a:lnTo>
                  <a:pt x="2705100" y="1130754"/>
                </a:lnTo>
                <a:close/>
                <a:moveTo>
                  <a:pt x="2592893" y="1111286"/>
                </a:moveTo>
                <a:lnTo>
                  <a:pt x="2612469" y="1111286"/>
                </a:lnTo>
                <a:lnTo>
                  <a:pt x="2612469" y="1130754"/>
                </a:lnTo>
                <a:lnTo>
                  <a:pt x="2592893" y="1130754"/>
                </a:lnTo>
                <a:close/>
                <a:moveTo>
                  <a:pt x="2495550" y="1111286"/>
                </a:moveTo>
                <a:lnTo>
                  <a:pt x="2515019" y="1111286"/>
                </a:lnTo>
                <a:lnTo>
                  <a:pt x="2515019" y="1130754"/>
                </a:lnTo>
                <a:lnTo>
                  <a:pt x="2495550" y="1130754"/>
                </a:lnTo>
                <a:close/>
                <a:moveTo>
                  <a:pt x="2392868" y="1111286"/>
                </a:moveTo>
                <a:lnTo>
                  <a:pt x="2412444" y="1111286"/>
                </a:lnTo>
                <a:lnTo>
                  <a:pt x="2412444" y="1130754"/>
                </a:lnTo>
                <a:lnTo>
                  <a:pt x="2392868" y="1130754"/>
                </a:lnTo>
                <a:close/>
                <a:moveTo>
                  <a:pt x="2295525" y="1111286"/>
                </a:moveTo>
                <a:lnTo>
                  <a:pt x="2314993" y="1111286"/>
                </a:lnTo>
                <a:lnTo>
                  <a:pt x="2314993" y="1130754"/>
                </a:lnTo>
                <a:lnTo>
                  <a:pt x="2295525" y="1130754"/>
                </a:lnTo>
                <a:close/>
                <a:moveTo>
                  <a:pt x="2186564" y="1111286"/>
                </a:moveTo>
                <a:lnTo>
                  <a:pt x="2206033" y="1111286"/>
                </a:lnTo>
                <a:lnTo>
                  <a:pt x="2206033" y="1130754"/>
                </a:lnTo>
                <a:lnTo>
                  <a:pt x="2186564" y="1130754"/>
                </a:lnTo>
                <a:close/>
                <a:moveTo>
                  <a:pt x="2059493" y="1111286"/>
                </a:moveTo>
                <a:lnTo>
                  <a:pt x="2079068" y="1111286"/>
                </a:lnTo>
                <a:lnTo>
                  <a:pt x="2079068" y="1130754"/>
                </a:lnTo>
                <a:lnTo>
                  <a:pt x="2059493" y="1130754"/>
                </a:lnTo>
                <a:close/>
                <a:moveTo>
                  <a:pt x="1962151" y="1111286"/>
                </a:moveTo>
                <a:lnTo>
                  <a:pt x="1981619" y="1111286"/>
                </a:lnTo>
                <a:lnTo>
                  <a:pt x="1981619" y="1130754"/>
                </a:lnTo>
                <a:lnTo>
                  <a:pt x="1962151" y="1130754"/>
                </a:lnTo>
                <a:close/>
                <a:moveTo>
                  <a:pt x="1849943" y="1111286"/>
                </a:moveTo>
                <a:lnTo>
                  <a:pt x="1869519" y="1111286"/>
                </a:lnTo>
                <a:lnTo>
                  <a:pt x="1869519" y="1130754"/>
                </a:lnTo>
                <a:lnTo>
                  <a:pt x="1849943" y="1130754"/>
                </a:lnTo>
                <a:close/>
                <a:moveTo>
                  <a:pt x="1752600" y="1111286"/>
                </a:moveTo>
                <a:lnTo>
                  <a:pt x="1772069" y="1111286"/>
                </a:lnTo>
                <a:lnTo>
                  <a:pt x="1772069" y="1130754"/>
                </a:lnTo>
                <a:lnTo>
                  <a:pt x="1752600" y="1130754"/>
                </a:lnTo>
                <a:close/>
                <a:moveTo>
                  <a:pt x="1649918" y="1111286"/>
                </a:moveTo>
                <a:lnTo>
                  <a:pt x="1669494" y="1111286"/>
                </a:lnTo>
                <a:lnTo>
                  <a:pt x="1669494" y="1130754"/>
                </a:lnTo>
                <a:lnTo>
                  <a:pt x="1649918" y="1130754"/>
                </a:lnTo>
                <a:close/>
                <a:moveTo>
                  <a:pt x="1552576" y="1111286"/>
                </a:moveTo>
                <a:lnTo>
                  <a:pt x="1572044" y="1111286"/>
                </a:lnTo>
                <a:lnTo>
                  <a:pt x="1572044" y="1130754"/>
                </a:lnTo>
                <a:lnTo>
                  <a:pt x="1552576" y="1130754"/>
                </a:lnTo>
                <a:close/>
                <a:moveTo>
                  <a:pt x="1440368" y="1111286"/>
                </a:moveTo>
                <a:lnTo>
                  <a:pt x="1459944" y="1111286"/>
                </a:lnTo>
                <a:lnTo>
                  <a:pt x="1459944" y="1130754"/>
                </a:lnTo>
                <a:lnTo>
                  <a:pt x="1440368" y="1130754"/>
                </a:lnTo>
                <a:close/>
                <a:moveTo>
                  <a:pt x="1343025" y="1111286"/>
                </a:moveTo>
                <a:lnTo>
                  <a:pt x="1362494" y="1111286"/>
                </a:lnTo>
                <a:lnTo>
                  <a:pt x="1362494" y="1130754"/>
                </a:lnTo>
                <a:lnTo>
                  <a:pt x="1343025" y="1130754"/>
                </a:lnTo>
                <a:close/>
                <a:moveTo>
                  <a:pt x="1240343" y="1111286"/>
                </a:moveTo>
                <a:lnTo>
                  <a:pt x="1259919" y="1111286"/>
                </a:lnTo>
                <a:lnTo>
                  <a:pt x="1259919" y="1130754"/>
                </a:lnTo>
                <a:lnTo>
                  <a:pt x="1240343" y="1130754"/>
                </a:lnTo>
                <a:close/>
                <a:moveTo>
                  <a:pt x="1143000" y="1111286"/>
                </a:moveTo>
                <a:lnTo>
                  <a:pt x="1162469" y="1111286"/>
                </a:lnTo>
                <a:lnTo>
                  <a:pt x="1162469" y="1130754"/>
                </a:lnTo>
                <a:lnTo>
                  <a:pt x="1143000" y="1130754"/>
                </a:lnTo>
                <a:close/>
                <a:moveTo>
                  <a:pt x="1030794" y="1111286"/>
                </a:moveTo>
                <a:lnTo>
                  <a:pt x="1050369" y="1111286"/>
                </a:lnTo>
                <a:lnTo>
                  <a:pt x="1050369" y="1130754"/>
                </a:lnTo>
                <a:lnTo>
                  <a:pt x="1030794" y="1130754"/>
                </a:lnTo>
                <a:close/>
                <a:moveTo>
                  <a:pt x="933450" y="1111286"/>
                </a:moveTo>
                <a:lnTo>
                  <a:pt x="952919" y="1111286"/>
                </a:lnTo>
                <a:lnTo>
                  <a:pt x="952919" y="1130754"/>
                </a:lnTo>
                <a:lnTo>
                  <a:pt x="933450" y="1130754"/>
                </a:lnTo>
                <a:close/>
                <a:moveTo>
                  <a:pt x="824490" y="1111286"/>
                </a:moveTo>
                <a:lnTo>
                  <a:pt x="843958" y="1111286"/>
                </a:lnTo>
                <a:lnTo>
                  <a:pt x="843958" y="1130754"/>
                </a:lnTo>
                <a:lnTo>
                  <a:pt x="824490" y="1130754"/>
                </a:lnTo>
                <a:close/>
                <a:moveTo>
                  <a:pt x="697418" y="1111286"/>
                </a:moveTo>
                <a:lnTo>
                  <a:pt x="716994" y="1111286"/>
                </a:lnTo>
                <a:lnTo>
                  <a:pt x="716994" y="1130754"/>
                </a:lnTo>
                <a:lnTo>
                  <a:pt x="697418" y="1130754"/>
                </a:lnTo>
                <a:close/>
                <a:moveTo>
                  <a:pt x="600075" y="1111286"/>
                </a:moveTo>
                <a:lnTo>
                  <a:pt x="619544" y="1111286"/>
                </a:lnTo>
                <a:lnTo>
                  <a:pt x="619544" y="1130754"/>
                </a:lnTo>
                <a:lnTo>
                  <a:pt x="600075" y="1130754"/>
                </a:lnTo>
                <a:close/>
                <a:moveTo>
                  <a:pt x="487868" y="1111286"/>
                </a:moveTo>
                <a:lnTo>
                  <a:pt x="507444" y="1111286"/>
                </a:lnTo>
                <a:lnTo>
                  <a:pt x="507444" y="1130754"/>
                </a:lnTo>
                <a:lnTo>
                  <a:pt x="487868" y="1130754"/>
                </a:lnTo>
                <a:close/>
                <a:moveTo>
                  <a:pt x="390525" y="1111286"/>
                </a:moveTo>
                <a:lnTo>
                  <a:pt x="409994" y="1111286"/>
                </a:lnTo>
                <a:lnTo>
                  <a:pt x="409994" y="1130754"/>
                </a:lnTo>
                <a:lnTo>
                  <a:pt x="390525" y="1130754"/>
                </a:lnTo>
                <a:close/>
                <a:moveTo>
                  <a:pt x="281565" y="1111286"/>
                </a:moveTo>
                <a:lnTo>
                  <a:pt x="301033" y="1111286"/>
                </a:lnTo>
                <a:lnTo>
                  <a:pt x="301033" y="1130754"/>
                </a:lnTo>
                <a:lnTo>
                  <a:pt x="281565" y="1130754"/>
                </a:lnTo>
                <a:close/>
                <a:moveTo>
                  <a:pt x="154493" y="1111286"/>
                </a:moveTo>
                <a:lnTo>
                  <a:pt x="174069" y="1111286"/>
                </a:lnTo>
                <a:lnTo>
                  <a:pt x="174069" y="1130754"/>
                </a:lnTo>
                <a:lnTo>
                  <a:pt x="154493" y="1130754"/>
                </a:lnTo>
                <a:close/>
                <a:moveTo>
                  <a:pt x="57150" y="1111286"/>
                </a:moveTo>
                <a:lnTo>
                  <a:pt x="76619" y="1111286"/>
                </a:lnTo>
                <a:lnTo>
                  <a:pt x="76619" y="1130754"/>
                </a:lnTo>
                <a:lnTo>
                  <a:pt x="57150" y="1130754"/>
                </a:lnTo>
                <a:close/>
                <a:moveTo>
                  <a:pt x="5640893" y="1086896"/>
                </a:moveTo>
                <a:lnTo>
                  <a:pt x="5660469" y="1086896"/>
                </a:lnTo>
                <a:lnTo>
                  <a:pt x="5660469" y="1106472"/>
                </a:lnTo>
                <a:lnTo>
                  <a:pt x="5640893" y="1106472"/>
                </a:lnTo>
                <a:close/>
                <a:moveTo>
                  <a:pt x="5543550" y="1086896"/>
                </a:moveTo>
                <a:lnTo>
                  <a:pt x="5563019" y="1086896"/>
                </a:lnTo>
                <a:lnTo>
                  <a:pt x="5563019" y="1106472"/>
                </a:lnTo>
                <a:lnTo>
                  <a:pt x="5543550" y="1106472"/>
                </a:lnTo>
                <a:close/>
                <a:moveTo>
                  <a:pt x="5434589" y="1086896"/>
                </a:moveTo>
                <a:lnTo>
                  <a:pt x="5454058" y="1086896"/>
                </a:lnTo>
                <a:lnTo>
                  <a:pt x="5454058" y="1106472"/>
                </a:lnTo>
                <a:lnTo>
                  <a:pt x="5434589" y="1106472"/>
                </a:lnTo>
                <a:close/>
                <a:moveTo>
                  <a:pt x="5307518" y="1086896"/>
                </a:moveTo>
                <a:lnTo>
                  <a:pt x="5327094" y="1086896"/>
                </a:lnTo>
                <a:lnTo>
                  <a:pt x="5327094" y="1106472"/>
                </a:lnTo>
                <a:lnTo>
                  <a:pt x="5307518" y="1106472"/>
                </a:lnTo>
                <a:close/>
                <a:moveTo>
                  <a:pt x="5210175" y="1086896"/>
                </a:moveTo>
                <a:lnTo>
                  <a:pt x="5229644" y="1086896"/>
                </a:lnTo>
                <a:lnTo>
                  <a:pt x="5229644" y="1106472"/>
                </a:lnTo>
                <a:lnTo>
                  <a:pt x="5210175" y="1106472"/>
                </a:lnTo>
                <a:close/>
                <a:moveTo>
                  <a:pt x="5101214" y="1086896"/>
                </a:moveTo>
                <a:lnTo>
                  <a:pt x="5120683" y="1086896"/>
                </a:lnTo>
                <a:lnTo>
                  <a:pt x="5120683" y="1106472"/>
                </a:lnTo>
                <a:lnTo>
                  <a:pt x="5101214" y="1106472"/>
                </a:lnTo>
                <a:close/>
                <a:moveTo>
                  <a:pt x="4964618" y="1086896"/>
                </a:moveTo>
                <a:lnTo>
                  <a:pt x="4984194" y="1086896"/>
                </a:lnTo>
                <a:lnTo>
                  <a:pt x="4984194" y="1106472"/>
                </a:lnTo>
                <a:lnTo>
                  <a:pt x="4964618" y="1106472"/>
                </a:lnTo>
                <a:close/>
                <a:moveTo>
                  <a:pt x="4867275" y="1086896"/>
                </a:moveTo>
                <a:lnTo>
                  <a:pt x="4886744" y="1086896"/>
                </a:lnTo>
                <a:lnTo>
                  <a:pt x="4886744" y="1106472"/>
                </a:lnTo>
                <a:lnTo>
                  <a:pt x="4867275" y="1106472"/>
                </a:lnTo>
                <a:close/>
                <a:moveTo>
                  <a:pt x="4758314" y="1086896"/>
                </a:moveTo>
                <a:lnTo>
                  <a:pt x="4777783" y="1086896"/>
                </a:lnTo>
                <a:lnTo>
                  <a:pt x="4777783" y="1106472"/>
                </a:lnTo>
                <a:lnTo>
                  <a:pt x="4758314" y="1106472"/>
                </a:lnTo>
                <a:close/>
                <a:moveTo>
                  <a:pt x="4631243" y="1086896"/>
                </a:moveTo>
                <a:lnTo>
                  <a:pt x="4650819" y="1086896"/>
                </a:lnTo>
                <a:lnTo>
                  <a:pt x="4650819" y="1106472"/>
                </a:lnTo>
                <a:lnTo>
                  <a:pt x="4631243" y="1106472"/>
                </a:lnTo>
                <a:close/>
                <a:moveTo>
                  <a:pt x="4533900" y="1086896"/>
                </a:moveTo>
                <a:lnTo>
                  <a:pt x="4553369" y="1086896"/>
                </a:lnTo>
                <a:lnTo>
                  <a:pt x="4553369" y="1106472"/>
                </a:lnTo>
                <a:lnTo>
                  <a:pt x="4533900" y="1106472"/>
                </a:lnTo>
                <a:close/>
                <a:moveTo>
                  <a:pt x="4424939" y="1086896"/>
                </a:moveTo>
                <a:lnTo>
                  <a:pt x="4444408" y="1086896"/>
                </a:lnTo>
                <a:lnTo>
                  <a:pt x="4444408" y="1106472"/>
                </a:lnTo>
                <a:lnTo>
                  <a:pt x="4424939" y="1106472"/>
                </a:lnTo>
                <a:close/>
                <a:moveTo>
                  <a:pt x="4297868" y="1086896"/>
                </a:moveTo>
                <a:lnTo>
                  <a:pt x="4317444" y="1086896"/>
                </a:lnTo>
                <a:lnTo>
                  <a:pt x="4317444" y="1106472"/>
                </a:lnTo>
                <a:lnTo>
                  <a:pt x="4297868" y="1106472"/>
                </a:lnTo>
                <a:close/>
                <a:moveTo>
                  <a:pt x="4200525" y="1086896"/>
                </a:moveTo>
                <a:lnTo>
                  <a:pt x="4219994" y="1086896"/>
                </a:lnTo>
                <a:lnTo>
                  <a:pt x="4219994" y="1106472"/>
                </a:lnTo>
                <a:lnTo>
                  <a:pt x="4200525" y="1106472"/>
                </a:lnTo>
                <a:close/>
                <a:moveTo>
                  <a:pt x="4088318" y="1086896"/>
                </a:moveTo>
                <a:lnTo>
                  <a:pt x="4107894" y="1086896"/>
                </a:lnTo>
                <a:lnTo>
                  <a:pt x="4107894" y="1106472"/>
                </a:lnTo>
                <a:lnTo>
                  <a:pt x="4088318" y="1106472"/>
                </a:lnTo>
                <a:close/>
                <a:moveTo>
                  <a:pt x="3990975" y="1086896"/>
                </a:moveTo>
                <a:lnTo>
                  <a:pt x="4010444" y="1086896"/>
                </a:lnTo>
                <a:lnTo>
                  <a:pt x="4010444" y="1106472"/>
                </a:lnTo>
                <a:lnTo>
                  <a:pt x="3990975" y="1106472"/>
                </a:lnTo>
                <a:close/>
                <a:moveTo>
                  <a:pt x="3888293" y="1086896"/>
                </a:moveTo>
                <a:lnTo>
                  <a:pt x="3907869" y="1086896"/>
                </a:lnTo>
                <a:lnTo>
                  <a:pt x="3907869" y="1106472"/>
                </a:lnTo>
                <a:lnTo>
                  <a:pt x="3888293" y="1106472"/>
                </a:lnTo>
                <a:close/>
                <a:moveTo>
                  <a:pt x="3790950" y="1086896"/>
                </a:moveTo>
                <a:lnTo>
                  <a:pt x="3810419" y="1086896"/>
                </a:lnTo>
                <a:lnTo>
                  <a:pt x="3810419" y="1106472"/>
                </a:lnTo>
                <a:lnTo>
                  <a:pt x="3790950" y="1106472"/>
                </a:lnTo>
                <a:close/>
                <a:moveTo>
                  <a:pt x="3681989" y="1086896"/>
                </a:moveTo>
                <a:lnTo>
                  <a:pt x="3701458" y="1086896"/>
                </a:lnTo>
                <a:lnTo>
                  <a:pt x="3701458" y="1106472"/>
                </a:lnTo>
                <a:lnTo>
                  <a:pt x="3681989" y="1106472"/>
                </a:lnTo>
                <a:close/>
                <a:moveTo>
                  <a:pt x="3545393" y="1086896"/>
                </a:moveTo>
                <a:lnTo>
                  <a:pt x="3564968" y="1086896"/>
                </a:lnTo>
                <a:lnTo>
                  <a:pt x="3564968" y="1106472"/>
                </a:lnTo>
                <a:lnTo>
                  <a:pt x="3545393" y="1106472"/>
                </a:lnTo>
                <a:close/>
                <a:moveTo>
                  <a:pt x="3448050" y="1086896"/>
                </a:moveTo>
                <a:lnTo>
                  <a:pt x="3467519" y="1086896"/>
                </a:lnTo>
                <a:lnTo>
                  <a:pt x="3467519" y="1106472"/>
                </a:lnTo>
                <a:lnTo>
                  <a:pt x="3448050" y="1106472"/>
                </a:lnTo>
                <a:close/>
                <a:moveTo>
                  <a:pt x="3345368" y="1086896"/>
                </a:moveTo>
                <a:lnTo>
                  <a:pt x="3364944" y="1086896"/>
                </a:lnTo>
                <a:lnTo>
                  <a:pt x="3364944" y="1106472"/>
                </a:lnTo>
                <a:lnTo>
                  <a:pt x="3345368" y="1106472"/>
                </a:lnTo>
                <a:close/>
                <a:moveTo>
                  <a:pt x="3248025" y="1086896"/>
                </a:moveTo>
                <a:lnTo>
                  <a:pt x="3267494" y="1086896"/>
                </a:lnTo>
                <a:lnTo>
                  <a:pt x="3267494" y="1106472"/>
                </a:lnTo>
                <a:lnTo>
                  <a:pt x="3248025" y="1106472"/>
                </a:lnTo>
                <a:close/>
                <a:moveTo>
                  <a:pt x="3135818" y="1086896"/>
                </a:moveTo>
                <a:lnTo>
                  <a:pt x="3155394" y="1086896"/>
                </a:lnTo>
                <a:lnTo>
                  <a:pt x="3155394" y="1106472"/>
                </a:lnTo>
                <a:lnTo>
                  <a:pt x="3135818" y="1106472"/>
                </a:lnTo>
                <a:close/>
                <a:moveTo>
                  <a:pt x="3038475" y="1086896"/>
                </a:moveTo>
                <a:lnTo>
                  <a:pt x="3057944" y="1086896"/>
                </a:lnTo>
                <a:lnTo>
                  <a:pt x="3057944" y="1106472"/>
                </a:lnTo>
                <a:lnTo>
                  <a:pt x="3038475" y="1106472"/>
                </a:lnTo>
                <a:close/>
                <a:moveTo>
                  <a:pt x="2929514" y="1086896"/>
                </a:moveTo>
                <a:lnTo>
                  <a:pt x="2948983" y="1086896"/>
                </a:lnTo>
                <a:lnTo>
                  <a:pt x="2948983" y="1106472"/>
                </a:lnTo>
                <a:lnTo>
                  <a:pt x="2929514" y="1106472"/>
                </a:lnTo>
                <a:close/>
                <a:moveTo>
                  <a:pt x="2802443" y="1086896"/>
                </a:moveTo>
                <a:lnTo>
                  <a:pt x="2822019" y="1086896"/>
                </a:lnTo>
                <a:lnTo>
                  <a:pt x="2822019" y="1106472"/>
                </a:lnTo>
                <a:lnTo>
                  <a:pt x="2802443" y="1106472"/>
                </a:lnTo>
                <a:close/>
                <a:moveTo>
                  <a:pt x="2705100" y="1086896"/>
                </a:moveTo>
                <a:lnTo>
                  <a:pt x="2724569" y="1086896"/>
                </a:lnTo>
                <a:lnTo>
                  <a:pt x="2724569" y="1106472"/>
                </a:lnTo>
                <a:lnTo>
                  <a:pt x="2705100" y="1106472"/>
                </a:lnTo>
                <a:close/>
                <a:moveTo>
                  <a:pt x="2592893" y="1086896"/>
                </a:moveTo>
                <a:lnTo>
                  <a:pt x="2612469" y="1086896"/>
                </a:lnTo>
                <a:lnTo>
                  <a:pt x="2612469" y="1106472"/>
                </a:lnTo>
                <a:lnTo>
                  <a:pt x="2592893" y="1106472"/>
                </a:lnTo>
                <a:close/>
                <a:moveTo>
                  <a:pt x="2495550" y="1086896"/>
                </a:moveTo>
                <a:lnTo>
                  <a:pt x="2515019" y="1086896"/>
                </a:lnTo>
                <a:lnTo>
                  <a:pt x="2515019" y="1106472"/>
                </a:lnTo>
                <a:lnTo>
                  <a:pt x="2495550" y="1106472"/>
                </a:lnTo>
                <a:close/>
                <a:moveTo>
                  <a:pt x="2392868" y="1086896"/>
                </a:moveTo>
                <a:lnTo>
                  <a:pt x="2412444" y="1086896"/>
                </a:lnTo>
                <a:lnTo>
                  <a:pt x="2412444" y="1106472"/>
                </a:lnTo>
                <a:lnTo>
                  <a:pt x="2392868" y="1106472"/>
                </a:lnTo>
                <a:close/>
                <a:moveTo>
                  <a:pt x="2295525" y="1086896"/>
                </a:moveTo>
                <a:lnTo>
                  <a:pt x="2314993" y="1086896"/>
                </a:lnTo>
                <a:lnTo>
                  <a:pt x="2314993" y="1106472"/>
                </a:lnTo>
                <a:lnTo>
                  <a:pt x="2295525" y="1106472"/>
                </a:lnTo>
                <a:close/>
                <a:moveTo>
                  <a:pt x="2186564" y="1086896"/>
                </a:moveTo>
                <a:lnTo>
                  <a:pt x="2206033" y="1086896"/>
                </a:lnTo>
                <a:lnTo>
                  <a:pt x="2206033" y="1106472"/>
                </a:lnTo>
                <a:lnTo>
                  <a:pt x="2186564" y="1106472"/>
                </a:lnTo>
                <a:close/>
                <a:moveTo>
                  <a:pt x="2059493" y="1086896"/>
                </a:moveTo>
                <a:lnTo>
                  <a:pt x="2079068" y="1086896"/>
                </a:lnTo>
                <a:lnTo>
                  <a:pt x="2079068" y="1106472"/>
                </a:lnTo>
                <a:lnTo>
                  <a:pt x="2059493" y="1106472"/>
                </a:lnTo>
                <a:close/>
                <a:moveTo>
                  <a:pt x="1962151" y="1086896"/>
                </a:moveTo>
                <a:lnTo>
                  <a:pt x="1981619" y="1086896"/>
                </a:lnTo>
                <a:lnTo>
                  <a:pt x="1981619" y="1106472"/>
                </a:lnTo>
                <a:lnTo>
                  <a:pt x="1962151" y="1106472"/>
                </a:lnTo>
                <a:close/>
                <a:moveTo>
                  <a:pt x="1849943" y="1086896"/>
                </a:moveTo>
                <a:lnTo>
                  <a:pt x="1869519" y="1086896"/>
                </a:lnTo>
                <a:lnTo>
                  <a:pt x="1869519" y="1106472"/>
                </a:lnTo>
                <a:lnTo>
                  <a:pt x="1849943" y="1106472"/>
                </a:lnTo>
                <a:close/>
                <a:moveTo>
                  <a:pt x="1752600" y="1086896"/>
                </a:moveTo>
                <a:lnTo>
                  <a:pt x="1772069" y="1086896"/>
                </a:lnTo>
                <a:lnTo>
                  <a:pt x="1772069" y="1106472"/>
                </a:lnTo>
                <a:lnTo>
                  <a:pt x="1752600" y="1106472"/>
                </a:lnTo>
                <a:close/>
                <a:moveTo>
                  <a:pt x="1649918" y="1086896"/>
                </a:moveTo>
                <a:lnTo>
                  <a:pt x="1669494" y="1086896"/>
                </a:lnTo>
                <a:lnTo>
                  <a:pt x="1669494" y="1106472"/>
                </a:lnTo>
                <a:lnTo>
                  <a:pt x="1649918" y="1106472"/>
                </a:lnTo>
                <a:close/>
                <a:moveTo>
                  <a:pt x="1552576" y="1086896"/>
                </a:moveTo>
                <a:lnTo>
                  <a:pt x="1572044" y="1086896"/>
                </a:lnTo>
                <a:lnTo>
                  <a:pt x="1572044" y="1106472"/>
                </a:lnTo>
                <a:lnTo>
                  <a:pt x="1552576" y="1106472"/>
                </a:lnTo>
                <a:close/>
                <a:moveTo>
                  <a:pt x="1440368" y="1086896"/>
                </a:moveTo>
                <a:lnTo>
                  <a:pt x="1459944" y="1086896"/>
                </a:lnTo>
                <a:lnTo>
                  <a:pt x="1459944" y="1106472"/>
                </a:lnTo>
                <a:lnTo>
                  <a:pt x="1440368" y="1106472"/>
                </a:lnTo>
                <a:close/>
                <a:moveTo>
                  <a:pt x="1343025" y="1086896"/>
                </a:moveTo>
                <a:lnTo>
                  <a:pt x="1362494" y="1086896"/>
                </a:lnTo>
                <a:lnTo>
                  <a:pt x="1362494" y="1106472"/>
                </a:lnTo>
                <a:lnTo>
                  <a:pt x="1343025" y="1106472"/>
                </a:lnTo>
                <a:close/>
                <a:moveTo>
                  <a:pt x="1240343" y="1086896"/>
                </a:moveTo>
                <a:lnTo>
                  <a:pt x="1259919" y="1086896"/>
                </a:lnTo>
                <a:lnTo>
                  <a:pt x="1259919" y="1106472"/>
                </a:lnTo>
                <a:lnTo>
                  <a:pt x="1240343" y="1106472"/>
                </a:lnTo>
                <a:close/>
                <a:moveTo>
                  <a:pt x="1143000" y="1086896"/>
                </a:moveTo>
                <a:lnTo>
                  <a:pt x="1162469" y="1086896"/>
                </a:lnTo>
                <a:lnTo>
                  <a:pt x="1162469" y="1106472"/>
                </a:lnTo>
                <a:lnTo>
                  <a:pt x="1143000" y="1106472"/>
                </a:lnTo>
                <a:close/>
                <a:moveTo>
                  <a:pt x="1030794" y="1086896"/>
                </a:moveTo>
                <a:lnTo>
                  <a:pt x="1050369" y="1086896"/>
                </a:lnTo>
                <a:lnTo>
                  <a:pt x="1050369" y="1106472"/>
                </a:lnTo>
                <a:lnTo>
                  <a:pt x="1030794" y="1106472"/>
                </a:lnTo>
                <a:close/>
                <a:moveTo>
                  <a:pt x="933450" y="1086896"/>
                </a:moveTo>
                <a:lnTo>
                  <a:pt x="952919" y="1086896"/>
                </a:lnTo>
                <a:lnTo>
                  <a:pt x="952919" y="1106472"/>
                </a:lnTo>
                <a:lnTo>
                  <a:pt x="933450" y="1106472"/>
                </a:lnTo>
                <a:close/>
                <a:moveTo>
                  <a:pt x="824490" y="1086896"/>
                </a:moveTo>
                <a:lnTo>
                  <a:pt x="843958" y="1086896"/>
                </a:lnTo>
                <a:lnTo>
                  <a:pt x="843958" y="1106472"/>
                </a:lnTo>
                <a:lnTo>
                  <a:pt x="824490" y="1106472"/>
                </a:lnTo>
                <a:close/>
                <a:moveTo>
                  <a:pt x="697418" y="1086896"/>
                </a:moveTo>
                <a:lnTo>
                  <a:pt x="716994" y="1086896"/>
                </a:lnTo>
                <a:lnTo>
                  <a:pt x="716994" y="1106472"/>
                </a:lnTo>
                <a:lnTo>
                  <a:pt x="697418" y="1106472"/>
                </a:lnTo>
                <a:close/>
                <a:moveTo>
                  <a:pt x="600075" y="1086896"/>
                </a:moveTo>
                <a:lnTo>
                  <a:pt x="619544" y="1086896"/>
                </a:lnTo>
                <a:lnTo>
                  <a:pt x="619544" y="1106472"/>
                </a:lnTo>
                <a:lnTo>
                  <a:pt x="600075" y="1106472"/>
                </a:lnTo>
                <a:close/>
                <a:moveTo>
                  <a:pt x="487868" y="1086896"/>
                </a:moveTo>
                <a:lnTo>
                  <a:pt x="507444" y="1086896"/>
                </a:lnTo>
                <a:lnTo>
                  <a:pt x="507444" y="1106472"/>
                </a:lnTo>
                <a:lnTo>
                  <a:pt x="487868" y="1106472"/>
                </a:lnTo>
                <a:close/>
                <a:moveTo>
                  <a:pt x="390525" y="1086896"/>
                </a:moveTo>
                <a:lnTo>
                  <a:pt x="409994" y="1086896"/>
                </a:lnTo>
                <a:lnTo>
                  <a:pt x="409994" y="1106472"/>
                </a:lnTo>
                <a:lnTo>
                  <a:pt x="390525" y="1106472"/>
                </a:lnTo>
                <a:close/>
                <a:moveTo>
                  <a:pt x="281565" y="1086896"/>
                </a:moveTo>
                <a:lnTo>
                  <a:pt x="301033" y="1086896"/>
                </a:lnTo>
                <a:lnTo>
                  <a:pt x="301033" y="1106472"/>
                </a:lnTo>
                <a:lnTo>
                  <a:pt x="281565" y="1106472"/>
                </a:lnTo>
                <a:close/>
                <a:moveTo>
                  <a:pt x="154493" y="1086896"/>
                </a:moveTo>
                <a:lnTo>
                  <a:pt x="174069" y="1086896"/>
                </a:lnTo>
                <a:lnTo>
                  <a:pt x="174069" y="1106472"/>
                </a:lnTo>
                <a:lnTo>
                  <a:pt x="154493" y="1106472"/>
                </a:lnTo>
                <a:close/>
                <a:moveTo>
                  <a:pt x="57150" y="1086896"/>
                </a:moveTo>
                <a:lnTo>
                  <a:pt x="76619" y="1086896"/>
                </a:lnTo>
                <a:lnTo>
                  <a:pt x="76619" y="1106472"/>
                </a:lnTo>
                <a:lnTo>
                  <a:pt x="57150" y="1106472"/>
                </a:lnTo>
                <a:close/>
                <a:moveTo>
                  <a:pt x="5640893" y="1062614"/>
                </a:moveTo>
                <a:lnTo>
                  <a:pt x="5660469" y="1062614"/>
                </a:lnTo>
                <a:lnTo>
                  <a:pt x="5660469" y="1082083"/>
                </a:lnTo>
                <a:lnTo>
                  <a:pt x="5640893" y="1082083"/>
                </a:lnTo>
                <a:close/>
                <a:moveTo>
                  <a:pt x="5543550" y="1062614"/>
                </a:moveTo>
                <a:lnTo>
                  <a:pt x="5563019" y="1062614"/>
                </a:lnTo>
                <a:lnTo>
                  <a:pt x="5563019" y="1082083"/>
                </a:lnTo>
                <a:lnTo>
                  <a:pt x="5543550" y="1082083"/>
                </a:lnTo>
                <a:close/>
                <a:moveTo>
                  <a:pt x="5434589" y="1062614"/>
                </a:moveTo>
                <a:lnTo>
                  <a:pt x="5454058" y="1062614"/>
                </a:lnTo>
                <a:lnTo>
                  <a:pt x="5454058" y="1082083"/>
                </a:lnTo>
                <a:lnTo>
                  <a:pt x="5434589" y="1082083"/>
                </a:lnTo>
                <a:close/>
                <a:moveTo>
                  <a:pt x="5410200" y="1062614"/>
                </a:moveTo>
                <a:lnTo>
                  <a:pt x="5429669" y="1062614"/>
                </a:lnTo>
                <a:lnTo>
                  <a:pt x="5429669" y="1082083"/>
                </a:lnTo>
                <a:lnTo>
                  <a:pt x="5410200" y="1082083"/>
                </a:lnTo>
                <a:close/>
                <a:moveTo>
                  <a:pt x="5307518" y="1062614"/>
                </a:moveTo>
                <a:lnTo>
                  <a:pt x="5327094" y="1062614"/>
                </a:lnTo>
                <a:lnTo>
                  <a:pt x="5327094" y="1082083"/>
                </a:lnTo>
                <a:lnTo>
                  <a:pt x="5307518" y="1082083"/>
                </a:lnTo>
                <a:close/>
                <a:moveTo>
                  <a:pt x="5210175" y="1062614"/>
                </a:moveTo>
                <a:lnTo>
                  <a:pt x="5229644" y="1062614"/>
                </a:lnTo>
                <a:lnTo>
                  <a:pt x="5229644" y="1082083"/>
                </a:lnTo>
                <a:lnTo>
                  <a:pt x="5210175" y="1082083"/>
                </a:lnTo>
                <a:close/>
                <a:moveTo>
                  <a:pt x="5101214" y="1062614"/>
                </a:moveTo>
                <a:lnTo>
                  <a:pt x="5120683" y="1062614"/>
                </a:lnTo>
                <a:lnTo>
                  <a:pt x="5120683" y="1082083"/>
                </a:lnTo>
                <a:lnTo>
                  <a:pt x="5101214" y="1082083"/>
                </a:lnTo>
                <a:close/>
                <a:moveTo>
                  <a:pt x="5076825" y="1062614"/>
                </a:moveTo>
                <a:lnTo>
                  <a:pt x="5096294" y="1062614"/>
                </a:lnTo>
                <a:lnTo>
                  <a:pt x="5096294" y="1082083"/>
                </a:lnTo>
                <a:lnTo>
                  <a:pt x="5076825" y="1082083"/>
                </a:lnTo>
                <a:close/>
                <a:moveTo>
                  <a:pt x="4964618" y="1062614"/>
                </a:moveTo>
                <a:lnTo>
                  <a:pt x="4984194" y="1062614"/>
                </a:lnTo>
                <a:lnTo>
                  <a:pt x="4984194" y="1082083"/>
                </a:lnTo>
                <a:lnTo>
                  <a:pt x="4964618" y="1082083"/>
                </a:lnTo>
                <a:close/>
                <a:moveTo>
                  <a:pt x="4867275" y="1062614"/>
                </a:moveTo>
                <a:lnTo>
                  <a:pt x="4886744" y="1062614"/>
                </a:lnTo>
                <a:lnTo>
                  <a:pt x="4886744" y="1082083"/>
                </a:lnTo>
                <a:lnTo>
                  <a:pt x="4867275" y="1082083"/>
                </a:lnTo>
                <a:close/>
                <a:moveTo>
                  <a:pt x="4758314" y="1062614"/>
                </a:moveTo>
                <a:lnTo>
                  <a:pt x="4777783" y="1062614"/>
                </a:lnTo>
                <a:lnTo>
                  <a:pt x="4777783" y="1082083"/>
                </a:lnTo>
                <a:lnTo>
                  <a:pt x="4758314" y="1082083"/>
                </a:lnTo>
                <a:close/>
                <a:moveTo>
                  <a:pt x="4733925" y="1062614"/>
                </a:moveTo>
                <a:lnTo>
                  <a:pt x="4753394" y="1062614"/>
                </a:lnTo>
                <a:lnTo>
                  <a:pt x="4753394" y="1082083"/>
                </a:lnTo>
                <a:lnTo>
                  <a:pt x="4733925" y="1082083"/>
                </a:lnTo>
                <a:close/>
                <a:moveTo>
                  <a:pt x="4631243" y="1062614"/>
                </a:moveTo>
                <a:lnTo>
                  <a:pt x="4650819" y="1062614"/>
                </a:lnTo>
                <a:lnTo>
                  <a:pt x="4650819" y="1082083"/>
                </a:lnTo>
                <a:lnTo>
                  <a:pt x="4631243" y="1082083"/>
                </a:lnTo>
                <a:close/>
                <a:moveTo>
                  <a:pt x="4533900" y="1062614"/>
                </a:moveTo>
                <a:lnTo>
                  <a:pt x="4553369" y="1062614"/>
                </a:lnTo>
                <a:lnTo>
                  <a:pt x="4553369" y="1082083"/>
                </a:lnTo>
                <a:lnTo>
                  <a:pt x="4533900" y="1082083"/>
                </a:lnTo>
                <a:close/>
                <a:moveTo>
                  <a:pt x="4424939" y="1062614"/>
                </a:moveTo>
                <a:lnTo>
                  <a:pt x="4444408" y="1062614"/>
                </a:lnTo>
                <a:lnTo>
                  <a:pt x="4444408" y="1082083"/>
                </a:lnTo>
                <a:lnTo>
                  <a:pt x="4424939" y="1082083"/>
                </a:lnTo>
                <a:close/>
                <a:moveTo>
                  <a:pt x="4400550" y="1062614"/>
                </a:moveTo>
                <a:lnTo>
                  <a:pt x="4420018" y="1062614"/>
                </a:lnTo>
                <a:lnTo>
                  <a:pt x="4420018" y="1082083"/>
                </a:lnTo>
                <a:lnTo>
                  <a:pt x="4400550" y="1082083"/>
                </a:lnTo>
                <a:close/>
                <a:moveTo>
                  <a:pt x="4297868" y="1062614"/>
                </a:moveTo>
                <a:lnTo>
                  <a:pt x="4317444" y="1062614"/>
                </a:lnTo>
                <a:lnTo>
                  <a:pt x="4317444" y="1082083"/>
                </a:lnTo>
                <a:lnTo>
                  <a:pt x="4297868" y="1082083"/>
                </a:lnTo>
                <a:close/>
                <a:moveTo>
                  <a:pt x="4200525" y="1062614"/>
                </a:moveTo>
                <a:lnTo>
                  <a:pt x="4219994" y="1062614"/>
                </a:lnTo>
                <a:lnTo>
                  <a:pt x="4219994" y="1082083"/>
                </a:lnTo>
                <a:lnTo>
                  <a:pt x="4200525" y="1082083"/>
                </a:lnTo>
                <a:close/>
                <a:moveTo>
                  <a:pt x="4088318" y="1062614"/>
                </a:moveTo>
                <a:lnTo>
                  <a:pt x="4107894" y="1062614"/>
                </a:lnTo>
                <a:lnTo>
                  <a:pt x="4107894" y="1082083"/>
                </a:lnTo>
                <a:lnTo>
                  <a:pt x="4088318" y="1082083"/>
                </a:lnTo>
                <a:close/>
                <a:moveTo>
                  <a:pt x="3990975" y="1062614"/>
                </a:moveTo>
                <a:lnTo>
                  <a:pt x="4010444" y="1062614"/>
                </a:lnTo>
                <a:lnTo>
                  <a:pt x="4010444" y="1082083"/>
                </a:lnTo>
                <a:lnTo>
                  <a:pt x="3990975" y="1082083"/>
                </a:lnTo>
                <a:close/>
                <a:moveTo>
                  <a:pt x="3888293" y="1062614"/>
                </a:moveTo>
                <a:lnTo>
                  <a:pt x="3907869" y="1062614"/>
                </a:lnTo>
                <a:lnTo>
                  <a:pt x="3907869" y="1082083"/>
                </a:lnTo>
                <a:lnTo>
                  <a:pt x="3888293" y="1082083"/>
                </a:lnTo>
                <a:close/>
                <a:moveTo>
                  <a:pt x="3790950" y="1062614"/>
                </a:moveTo>
                <a:lnTo>
                  <a:pt x="3810419" y="1062614"/>
                </a:lnTo>
                <a:lnTo>
                  <a:pt x="3810419" y="1082083"/>
                </a:lnTo>
                <a:lnTo>
                  <a:pt x="3790950" y="1082083"/>
                </a:lnTo>
                <a:close/>
                <a:moveTo>
                  <a:pt x="3681989" y="1062614"/>
                </a:moveTo>
                <a:lnTo>
                  <a:pt x="3701458" y="1062614"/>
                </a:lnTo>
                <a:lnTo>
                  <a:pt x="3701458" y="1082083"/>
                </a:lnTo>
                <a:lnTo>
                  <a:pt x="3681989" y="1082083"/>
                </a:lnTo>
                <a:close/>
                <a:moveTo>
                  <a:pt x="3657600" y="1062614"/>
                </a:moveTo>
                <a:lnTo>
                  <a:pt x="3677069" y="1062614"/>
                </a:lnTo>
                <a:lnTo>
                  <a:pt x="3677069" y="1082083"/>
                </a:lnTo>
                <a:lnTo>
                  <a:pt x="3657600" y="1082083"/>
                </a:lnTo>
                <a:close/>
                <a:moveTo>
                  <a:pt x="3545393" y="1062614"/>
                </a:moveTo>
                <a:lnTo>
                  <a:pt x="3564968" y="1062614"/>
                </a:lnTo>
                <a:lnTo>
                  <a:pt x="3564968" y="1082083"/>
                </a:lnTo>
                <a:lnTo>
                  <a:pt x="3545393" y="1082083"/>
                </a:lnTo>
                <a:close/>
                <a:moveTo>
                  <a:pt x="3448050" y="1062614"/>
                </a:moveTo>
                <a:lnTo>
                  <a:pt x="3467519" y="1062614"/>
                </a:lnTo>
                <a:lnTo>
                  <a:pt x="3467519" y="1082083"/>
                </a:lnTo>
                <a:lnTo>
                  <a:pt x="3448050" y="1082083"/>
                </a:lnTo>
                <a:close/>
                <a:moveTo>
                  <a:pt x="3345368" y="1062614"/>
                </a:moveTo>
                <a:lnTo>
                  <a:pt x="3364944" y="1062614"/>
                </a:lnTo>
                <a:lnTo>
                  <a:pt x="3364944" y="1082083"/>
                </a:lnTo>
                <a:lnTo>
                  <a:pt x="3345368" y="1082083"/>
                </a:lnTo>
                <a:close/>
                <a:moveTo>
                  <a:pt x="3248025" y="1062614"/>
                </a:moveTo>
                <a:lnTo>
                  <a:pt x="3267494" y="1062614"/>
                </a:lnTo>
                <a:lnTo>
                  <a:pt x="3267494" y="1082083"/>
                </a:lnTo>
                <a:lnTo>
                  <a:pt x="3248025" y="1082083"/>
                </a:lnTo>
                <a:close/>
                <a:moveTo>
                  <a:pt x="3135818" y="1062614"/>
                </a:moveTo>
                <a:lnTo>
                  <a:pt x="3155394" y="1062614"/>
                </a:lnTo>
                <a:lnTo>
                  <a:pt x="3155394" y="1082083"/>
                </a:lnTo>
                <a:lnTo>
                  <a:pt x="3135818" y="1082083"/>
                </a:lnTo>
                <a:close/>
                <a:moveTo>
                  <a:pt x="3038475" y="1062614"/>
                </a:moveTo>
                <a:lnTo>
                  <a:pt x="3057944" y="1062614"/>
                </a:lnTo>
                <a:lnTo>
                  <a:pt x="3057944" y="1082083"/>
                </a:lnTo>
                <a:lnTo>
                  <a:pt x="3038475" y="1082083"/>
                </a:lnTo>
                <a:close/>
                <a:moveTo>
                  <a:pt x="2929514" y="1062614"/>
                </a:moveTo>
                <a:lnTo>
                  <a:pt x="2948983" y="1062614"/>
                </a:lnTo>
                <a:lnTo>
                  <a:pt x="2948983" y="1082083"/>
                </a:lnTo>
                <a:lnTo>
                  <a:pt x="2929514" y="1082083"/>
                </a:lnTo>
                <a:close/>
                <a:moveTo>
                  <a:pt x="2905125" y="1062614"/>
                </a:moveTo>
                <a:lnTo>
                  <a:pt x="2924594" y="1062614"/>
                </a:lnTo>
                <a:lnTo>
                  <a:pt x="2924594" y="1082083"/>
                </a:lnTo>
                <a:lnTo>
                  <a:pt x="2905125" y="1082083"/>
                </a:lnTo>
                <a:close/>
                <a:moveTo>
                  <a:pt x="2802443" y="1062614"/>
                </a:moveTo>
                <a:lnTo>
                  <a:pt x="2822019" y="1062614"/>
                </a:lnTo>
                <a:lnTo>
                  <a:pt x="2822019" y="1082083"/>
                </a:lnTo>
                <a:lnTo>
                  <a:pt x="2802443" y="1082083"/>
                </a:lnTo>
                <a:close/>
                <a:moveTo>
                  <a:pt x="2705100" y="1062614"/>
                </a:moveTo>
                <a:lnTo>
                  <a:pt x="2724569" y="1062614"/>
                </a:lnTo>
                <a:lnTo>
                  <a:pt x="2724569" y="1082083"/>
                </a:lnTo>
                <a:lnTo>
                  <a:pt x="2705100" y="1082083"/>
                </a:lnTo>
                <a:close/>
                <a:moveTo>
                  <a:pt x="2592893" y="1062614"/>
                </a:moveTo>
                <a:lnTo>
                  <a:pt x="2612469" y="1062614"/>
                </a:lnTo>
                <a:lnTo>
                  <a:pt x="2612469" y="1082083"/>
                </a:lnTo>
                <a:lnTo>
                  <a:pt x="2592893" y="1082083"/>
                </a:lnTo>
                <a:close/>
                <a:moveTo>
                  <a:pt x="2495550" y="1062614"/>
                </a:moveTo>
                <a:lnTo>
                  <a:pt x="2515019" y="1062614"/>
                </a:lnTo>
                <a:lnTo>
                  <a:pt x="2515019" y="1082083"/>
                </a:lnTo>
                <a:lnTo>
                  <a:pt x="2495550" y="1082083"/>
                </a:lnTo>
                <a:close/>
                <a:moveTo>
                  <a:pt x="2392868" y="1062614"/>
                </a:moveTo>
                <a:lnTo>
                  <a:pt x="2412444" y="1062614"/>
                </a:lnTo>
                <a:lnTo>
                  <a:pt x="2412444" y="1082083"/>
                </a:lnTo>
                <a:lnTo>
                  <a:pt x="2392868" y="1082083"/>
                </a:lnTo>
                <a:close/>
                <a:moveTo>
                  <a:pt x="2295525" y="1062614"/>
                </a:moveTo>
                <a:lnTo>
                  <a:pt x="2314993" y="1062614"/>
                </a:lnTo>
                <a:lnTo>
                  <a:pt x="2314993" y="1082083"/>
                </a:lnTo>
                <a:lnTo>
                  <a:pt x="2295525" y="1082083"/>
                </a:lnTo>
                <a:close/>
                <a:moveTo>
                  <a:pt x="2186564" y="1062614"/>
                </a:moveTo>
                <a:lnTo>
                  <a:pt x="2206033" y="1062614"/>
                </a:lnTo>
                <a:lnTo>
                  <a:pt x="2206033" y="1082083"/>
                </a:lnTo>
                <a:lnTo>
                  <a:pt x="2186564" y="1082083"/>
                </a:lnTo>
                <a:close/>
                <a:moveTo>
                  <a:pt x="2162175" y="1062614"/>
                </a:moveTo>
                <a:lnTo>
                  <a:pt x="2181644" y="1062614"/>
                </a:lnTo>
                <a:lnTo>
                  <a:pt x="2181644" y="1082083"/>
                </a:lnTo>
                <a:lnTo>
                  <a:pt x="2162175" y="1082083"/>
                </a:lnTo>
                <a:close/>
                <a:moveTo>
                  <a:pt x="2059493" y="1062614"/>
                </a:moveTo>
                <a:lnTo>
                  <a:pt x="2079068" y="1062614"/>
                </a:lnTo>
                <a:lnTo>
                  <a:pt x="2079068" y="1082083"/>
                </a:lnTo>
                <a:lnTo>
                  <a:pt x="2059493" y="1082083"/>
                </a:lnTo>
                <a:close/>
                <a:moveTo>
                  <a:pt x="1962151" y="1062614"/>
                </a:moveTo>
                <a:lnTo>
                  <a:pt x="1981619" y="1062614"/>
                </a:lnTo>
                <a:lnTo>
                  <a:pt x="1981619" y="1082083"/>
                </a:lnTo>
                <a:lnTo>
                  <a:pt x="1962151" y="1082083"/>
                </a:lnTo>
                <a:close/>
                <a:moveTo>
                  <a:pt x="1849943" y="1062614"/>
                </a:moveTo>
                <a:lnTo>
                  <a:pt x="1869519" y="1062614"/>
                </a:lnTo>
                <a:lnTo>
                  <a:pt x="1869519" y="1082083"/>
                </a:lnTo>
                <a:lnTo>
                  <a:pt x="1849943" y="1082083"/>
                </a:lnTo>
                <a:close/>
                <a:moveTo>
                  <a:pt x="1752600" y="1062614"/>
                </a:moveTo>
                <a:lnTo>
                  <a:pt x="1772069" y="1062614"/>
                </a:lnTo>
                <a:lnTo>
                  <a:pt x="1772069" y="1082083"/>
                </a:lnTo>
                <a:lnTo>
                  <a:pt x="1752600" y="1082083"/>
                </a:lnTo>
                <a:close/>
                <a:moveTo>
                  <a:pt x="1649918" y="1062614"/>
                </a:moveTo>
                <a:lnTo>
                  <a:pt x="1669494" y="1062614"/>
                </a:lnTo>
                <a:lnTo>
                  <a:pt x="1669494" y="1082083"/>
                </a:lnTo>
                <a:lnTo>
                  <a:pt x="1649918" y="1082083"/>
                </a:lnTo>
                <a:close/>
                <a:moveTo>
                  <a:pt x="1552576" y="1062614"/>
                </a:moveTo>
                <a:lnTo>
                  <a:pt x="1572044" y="1062614"/>
                </a:lnTo>
                <a:lnTo>
                  <a:pt x="1572044" y="1082083"/>
                </a:lnTo>
                <a:lnTo>
                  <a:pt x="1552576" y="1082083"/>
                </a:lnTo>
                <a:close/>
                <a:moveTo>
                  <a:pt x="1440368" y="1062614"/>
                </a:moveTo>
                <a:lnTo>
                  <a:pt x="1459944" y="1062614"/>
                </a:lnTo>
                <a:lnTo>
                  <a:pt x="1459944" y="1082083"/>
                </a:lnTo>
                <a:lnTo>
                  <a:pt x="1440368" y="1082083"/>
                </a:lnTo>
                <a:close/>
                <a:moveTo>
                  <a:pt x="1343025" y="1062614"/>
                </a:moveTo>
                <a:lnTo>
                  <a:pt x="1362494" y="1062614"/>
                </a:lnTo>
                <a:lnTo>
                  <a:pt x="1362494" y="1082083"/>
                </a:lnTo>
                <a:lnTo>
                  <a:pt x="1343025" y="1082083"/>
                </a:lnTo>
                <a:close/>
                <a:moveTo>
                  <a:pt x="1240343" y="1062614"/>
                </a:moveTo>
                <a:lnTo>
                  <a:pt x="1259919" y="1062614"/>
                </a:lnTo>
                <a:lnTo>
                  <a:pt x="1259919" y="1082083"/>
                </a:lnTo>
                <a:lnTo>
                  <a:pt x="1240343" y="1082083"/>
                </a:lnTo>
                <a:close/>
                <a:moveTo>
                  <a:pt x="1143000" y="1062614"/>
                </a:moveTo>
                <a:lnTo>
                  <a:pt x="1162469" y="1062614"/>
                </a:lnTo>
                <a:lnTo>
                  <a:pt x="1162469" y="1082083"/>
                </a:lnTo>
                <a:lnTo>
                  <a:pt x="1143000" y="1082083"/>
                </a:lnTo>
                <a:close/>
                <a:moveTo>
                  <a:pt x="1030794" y="1062614"/>
                </a:moveTo>
                <a:lnTo>
                  <a:pt x="1050369" y="1062614"/>
                </a:lnTo>
                <a:lnTo>
                  <a:pt x="1050369" y="1082083"/>
                </a:lnTo>
                <a:lnTo>
                  <a:pt x="1030794" y="1082083"/>
                </a:lnTo>
                <a:close/>
                <a:moveTo>
                  <a:pt x="933450" y="1062614"/>
                </a:moveTo>
                <a:lnTo>
                  <a:pt x="952919" y="1062614"/>
                </a:lnTo>
                <a:lnTo>
                  <a:pt x="952919" y="1082083"/>
                </a:lnTo>
                <a:lnTo>
                  <a:pt x="933450" y="1082083"/>
                </a:lnTo>
                <a:close/>
                <a:moveTo>
                  <a:pt x="824490" y="1062614"/>
                </a:moveTo>
                <a:lnTo>
                  <a:pt x="843958" y="1062614"/>
                </a:lnTo>
                <a:lnTo>
                  <a:pt x="843958" y="1082083"/>
                </a:lnTo>
                <a:lnTo>
                  <a:pt x="824490" y="1082083"/>
                </a:lnTo>
                <a:close/>
                <a:moveTo>
                  <a:pt x="800100" y="1062614"/>
                </a:moveTo>
                <a:lnTo>
                  <a:pt x="819569" y="1062614"/>
                </a:lnTo>
                <a:lnTo>
                  <a:pt x="819569" y="1082083"/>
                </a:lnTo>
                <a:lnTo>
                  <a:pt x="800100" y="1082083"/>
                </a:lnTo>
                <a:close/>
                <a:moveTo>
                  <a:pt x="697418" y="1062614"/>
                </a:moveTo>
                <a:lnTo>
                  <a:pt x="716994" y="1062614"/>
                </a:lnTo>
                <a:lnTo>
                  <a:pt x="716994" y="1082083"/>
                </a:lnTo>
                <a:lnTo>
                  <a:pt x="697418" y="1082083"/>
                </a:lnTo>
                <a:close/>
                <a:moveTo>
                  <a:pt x="600075" y="1062614"/>
                </a:moveTo>
                <a:lnTo>
                  <a:pt x="619544" y="1062614"/>
                </a:lnTo>
                <a:lnTo>
                  <a:pt x="619544" y="1082083"/>
                </a:lnTo>
                <a:lnTo>
                  <a:pt x="600075" y="1082083"/>
                </a:lnTo>
                <a:close/>
                <a:moveTo>
                  <a:pt x="487868" y="1062614"/>
                </a:moveTo>
                <a:lnTo>
                  <a:pt x="507444" y="1062614"/>
                </a:lnTo>
                <a:lnTo>
                  <a:pt x="507444" y="1082083"/>
                </a:lnTo>
                <a:lnTo>
                  <a:pt x="487868" y="1082083"/>
                </a:lnTo>
                <a:close/>
                <a:moveTo>
                  <a:pt x="390525" y="1062614"/>
                </a:moveTo>
                <a:lnTo>
                  <a:pt x="409994" y="1062614"/>
                </a:lnTo>
                <a:lnTo>
                  <a:pt x="409994" y="1082083"/>
                </a:lnTo>
                <a:lnTo>
                  <a:pt x="390525" y="1082083"/>
                </a:lnTo>
                <a:close/>
                <a:moveTo>
                  <a:pt x="281565" y="1062614"/>
                </a:moveTo>
                <a:lnTo>
                  <a:pt x="301033" y="1062614"/>
                </a:lnTo>
                <a:lnTo>
                  <a:pt x="301033" y="1082083"/>
                </a:lnTo>
                <a:lnTo>
                  <a:pt x="281565" y="1082083"/>
                </a:lnTo>
                <a:close/>
                <a:moveTo>
                  <a:pt x="257175" y="1062614"/>
                </a:moveTo>
                <a:lnTo>
                  <a:pt x="276644" y="1062614"/>
                </a:lnTo>
                <a:lnTo>
                  <a:pt x="276644" y="1082083"/>
                </a:lnTo>
                <a:lnTo>
                  <a:pt x="257175" y="1082083"/>
                </a:lnTo>
                <a:close/>
                <a:moveTo>
                  <a:pt x="154493" y="1062614"/>
                </a:moveTo>
                <a:lnTo>
                  <a:pt x="174069" y="1062614"/>
                </a:lnTo>
                <a:lnTo>
                  <a:pt x="174069" y="1082083"/>
                </a:lnTo>
                <a:lnTo>
                  <a:pt x="154493" y="1082083"/>
                </a:lnTo>
                <a:close/>
                <a:moveTo>
                  <a:pt x="57150" y="1062614"/>
                </a:moveTo>
                <a:lnTo>
                  <a:pt x="76619" y="1062614"/>
                </a:lnTo>
                <a:lnTo>
                  <a:pt x="76619" y="1082083"/>
                </a:lnTo>
                <a:lnTo>
                  <a:pt x="57150" y="1082083"/>
                </a:lnTo>
                <a:close/>
                <a:moveTo>
                  <a:pt x="5616611" y="1038225"/>
                </a:moveTo>
                <a:lnTo>
                  <a:pt x="5636079" y="1038225"/>
                </a:lnTo>
                <a:lnTo>
                  <a:pt x="5636079" y="1057694"/>
                </a:lnTo>
                <a:lnTo>
                  <a:pt x="5616611" y="1057694"/>
                </a:lnTo>
                <a:close/>
                <a:moveTo>
                  <a:pt x="5592222" y="1038225"/>
                </a:moveTo>
                <a:lnTo>
                  <a:pt x="5611690" y="1038225"/>
                </a:lnTo>
                <a:lnTo>
                  <a:pt x="5611690" y="1057694"/>
                </a:lnTo>
                <a:lnTo>
                  <a:pt x="5592222" y="1057694"/>
                </a:lnTo>
                <a:close/>
                <a:moveTo>
                  <a:pt x="5567939" y="1038225"/>
                </a:moveTo>
                <a:lnTo>
                  <a:pt x="5587408" y="1038225"/>
                </a:lnTo>
                <a:lnTo>
                  <a:pt x="5587408" y="1057694"/>
                </a:lnTo>
                <a:lnTo>
                  <a:pt x="5567939" y="1057694"/>
                </a:lnTo>
                <a:close/>
                <a:moveTo>
                  <a:pt x="5434589" y="1038225"/>
                </a:moveTo>
                <a:lnTo>
                  <a:pt x="5454058" y="1038225"/>
                </a:lnTo>
                <a:lnTo>
                  <a:pt x="5454058" y="1057694"/>
                </a:lnTo>
                <a:lnTo>
                  <a:pt x="5434589" y="1057694"/>
                </a:lnTo>
                <a:close/>
                <a:moveTo>
                  <a:pt x="5283236" y="1038225"/>
                </a:moveTo>
                <a:lnTo>
                  <a:pt x="5302704" y="1038225"/>
                </a:lnTo>
                <a:lnTo>
                  <a:pt x="5302704" y="1057694"/>
                </a:lnTo>
                <a:lnTo>
                  <a:pt x="5283236" y="1057694"/>
                </a:lnTo>
                <a:close/>
                <a:moveTo>
                  <a:pt x="5258847" y="1038225"/>
                </a:moveTo>
                <a:lnTo>
                  <a:pt x="5278315" y="1038225"/>
                </a:lnTo>
                <a:lnTo>
                  <a:pt x="5278315" y="1057694"/>
                </a:lnTo>
                <a:lnTo>
                  <a:pt x="5258847" y="1057694"/>
                </a:lnTo>
                <a:close/>
                <a:moveTo>
                  <a:pt x="5234564" y="1038225"/>
                </a:moveTo>
                <a:lnTo>
                  <a:pt x="5254033" y="1038225"/>
                </a:lnTo>
                <a:lnTo>
                  <a:pt x="5254033" y="1057694"/>
                </a:lnTo>
                <a:lnTo>
                  <a:pt x="5234564" y="1057694"/>
                </a:lnTo>
                <a:close/>
                <a:moveTo>
                  <a:pt x="5101214" y="1038225"/>
                </a:moveTo>
                <a:lnTo>
                  <a:pt x="5120683" y="1038225"/>
                </a:lnTo>
                <a:lnTo>
                  <a:pt x="5120683" y="1057694"/>
                </a:lnTo>
                <a:lnTo>
                  <a:pt x="5101214" y="1057694"/>
                </a:lnTo>
                <a:close/>
                <a:moveTo>
                  <a:pt x="4940336" y="1038225"/>
                </a:moveTo>
                <a:lnTo>
                  <a:pt x="4959804" y="1038225"/>
                </a:lnTo>
                <a:lnTo>
                  <a:pt x="4959804" y="1057694"/>
                </a:lnTo>
                <a:lnTo>
                  <a:pt x="4940336" y="1057694"/>
                </a:lnTo>
                <a:close/>
                <a:moveTo>
                  <a:pt x="4915947" y="1038225"/>
                </a:moveTo>
                <a:lnTo>
                  <a:pt x="4935415" y="1038225"/>
                </a:lnTo>
                <a:lnTo>
                  <a:pt x="4935415" y="1057694"/>
                </a:lnTo>
                <a:lnTo>
                  <a:pt x="4915947" y="1057694"/>
                </a:lnTo>
                <a:close/>
                <a:moveTo>
                  <a:pt x="4891664" y="1038225"/>
                </a:moveTo>
                <a:lnTo>
                  <a:pt x="4911133" y="1038225"/>
                </a:lnTo>
                <a:lnTo>
                  <a:pt x="4911133" y="1057694"/>
                </a:lnTo>
                <a:lnTo>
                  <a:pt x="4891664" y="1057694"/>
                </a:lnTo>
                <a:close/>
                <a:moveTo>
                  <a:pt x="4758314" y="1038225"/>
                </a:moveTo>
                <a:lnTo>
                  <a:pt x="4777783" y="1038225"/>
                </a:lnTo>
                <a:lnTo>
                  <a:pt x="4777783" y="1057694"/>
                </a:lnTo>
                <a:lnTo>
                  <a:pt x="4758314" y="1057694"/>
                </a:lnTo>
                <a:close/>
                <a:moveTo>
                  <a:pt x="4606961" y="1038225"/>
                </a:moveTo>
                <a:lnTo>
                  <a:pt x="4626429" y="1038225"/>
                </a:lnTo>
                <a:lnTo>
                  <a:pt x="4626429" y="1057694"/>
                </a:lnTo>
                <a:lnTo>
                  <a:pt x="4606961" y="1057694"/>
                </a:lnTo>
                <a:close/>
                <a:moveTo>
                  <a:pt x="4582572" y="1038225"/>
                </a:moveTo>
                <a:lnTo>
                  <a:pt x="4602040" y="1038225"/>
                </a:lnTo>
                <a:lnTo>
                  <a:pt x="4602040" y="1057694"/>
                </a:lnTo>
                <a:lnTo>
                  <a:pt x="4582572" y="1057694"/>
                </a:lnTo>
                <a:close/>
                <a:moveTo>
                  <a:pt x="4558289" y="1038225"/>
                </a:moveTo>
                <a:lnTo>
                  <a:pt x="4577758" y="1038225"/>
                </a:lnTo>
                <a:lnTo>
                  <a:pt x="4577758" y="1057694"/>
                </a:lnTo>
                <a:lnTo>
                  <a:pt x="4558289" y="1057694"/>
                </a:lnTo>
                <a:close/>
                <a:moveTo>
                  <a:pt x="4424939" y="1038225"/>
                </a:moveTo>
                <a:lnTo>
                  <a:pt x="4444408" y="1038225"/>
                </a:lnTo>
                <a:lnTo>
                  <a:pt x="4444408" y="1057694"/>
                </a:lnTo>
                <a:lnTo>
                  <a:pt x="4424939" y="1057694"/>
                </a:lnTo>
                <a:close/>
                <a:moveTo>
                  <a:pt x="4273586" y="1038225"/>
                </a:moveTo>
                <a:lnTo>
                  <a:pt x="4293054" y="1038225"/>
                </a:lnTo>
                <a:lnTo>
                  <a:pt x="4293054" y="1057694"/>
                </a:lnTo>
                <a:lnTo>
                  <a:pt x="4273586" y="1057694"/>
                </a:lnTo>
                <a:close/>
                <a:moveTo>
                  <a:pt x="4249197" y="1038225"/>
                </a:moveTo>
                <a:lnTo>
                  <a:pt x="4268665" y="1038225"/>
                </a:lnTo>
                <a:lnTo>
                  <a:pt x="4268665" y="1057694"/>
                </a:lnTo>
                <a:lnTo>
                  <a:pt x="4249197" y="1057694"/>
                </a:lnTo>
                <a:close/>
                <a:moveTo>
                  <a:pt x="4224914" y="1038225"/>
                </a:moveTo>
                <a:lnTo>
                  <a:pt x="4244383" y="1038225"/>
                </a:lnTo>
                <a:lnTo>
                  <a:pt x="4244383" y="1057694"/>
                </a:lnTo>
                <a:lnTo>
                  <a:pt x="4224914" y="1057694"/>
                </a:lnTo>
                <a:close/>
                <a:moveTo>
                  <a:pt x="4064036" y="1038225"/>
                </a:moveTo>
                <a:lnTo>
                  <a:pt x="4083504" y="1038225"/>
                </a:lnTo>
                <a:lnTo>
                  <a:pt x="4083504" y="1057694"/>
                </a:lnTo>
                <a:lnTo>
                  <a:pt x="4064036" y="1057694"/>
                </a:lnTo>
                <a:close/>
                <a:moveTo>
                  <a:pt x="4039647" y="1038225"/>
                </a:moveTo>
                <a:lnTo>
                  <a:pt x="4059115" y="1038225"/>
                </a:lnTo>
                <a:lnTo>
                  <a:pt x="4059115" y="1057694"/>
                </a:lnTo>
                <a:lnTo>
                  <a:pt x="4039647" y="1057694"/>
                </a:lnTo>
                <a:close/>
                <a:moveTo>
                  <a:pt x="4015364" y="1038225"/>
                </a:moveTo>
                <a:lnTo>
                  <a:pt x="4034833" y="1038225"/>
                </a:lnTo>
                <a:lnTo>
                  <a:pt x="4034833" y="1057694"/>
                </a:lnTo>
                <a:lnTo>
                  <a:pt x="4015364" y="1057694"/>
                </a:lnTo>
                <a:close/>
                <a:moveTo>
                  <a:pt x="3864011" y="1038225"/>
                </a:moveTo>
                <a:lnTo>
                  <a:pt x="3883479" y="1038225"/>
                </a:lnTo>
                <a:lnTo>
                  <a:pt x="3883479" y="1057694"/>
                </a:lnTo>
                <a:lnTo>
                  <a:pt x="3864011" y="1057694"/>
                </a:lnTo>
                <a:close/>
                <a:moveTo>
                  <a:pt x="3839622" y="1038225"/>
                </a:moveTo>
                <a:lnTo>
                  <a:pt x="3859090" y="1038225"/>
                </a:lnTo>
                <a:lnTo>
                  <a:pt x="3859090" y="1057694"/>
                </a:lnTo>
                <a:lnTo>
                  <a:pt x="3839622" y="1057694"/>
                </a:lnTo>
                <a:close/>
                <a:moveTo>
                  <a:pt x="3815339" y="1038225"/>
                </a:moveTo>
                <a:lnTo>
                  <a:pt x="3834808" y="1038225"/>
                </a:lnTo>
                <a:lnTo>
                  <a:pt x="3834808" y="1057694"/>
                </a:lnTo>
                <a:lnTo>
                  <a:pt x="3815339" y="1057694"/>
                </a:lnTo>
                <a:close/>
                <a:moveTo>
                  <a:pt x="3681989" y="1038225"/>
                </a:moveTo>
                <a:lnTo>
                  <a:pt x="3701458" y="1038225"/>
                </a:lnTo>
                <a:lnTo>
                  <a:pt x="3701458" y="1057694"/>
                </a:lnTo>
                <a:lnTo>
                  <a:pt x="3681989" y="1057694"/>
                </a:lnTo>
                <a:close/>
                <a:moveTo>
                  <a:pt x="3521111" y="1038225"/>
                </a:moveTo>
                <a:lnTo>
                  <a:pt x="3540579" y="1038225"/>
                </a:lnTo>
                <a:lnTo>
                  <a:pt x="3540579" y="1057694"/>
                </a:lnTo>
                <a:lnTo>
                  <a:pt x="3521111" y="1057694"/>
                </a:lnTo>
                <a:close/>
                <a:moveTo>
                  <a:pt x="3496722" y="1038225"/>
                </a:moveTo>
                <a:lnTo>
                  <a:pt x="3516190" y="1038225"/>
                </a:lnTo>
                <a:lnTo>
                  <a:pt x="3516190" y="1057694"/>
                </a:lnTo>
                <a:lnTo>
                  <a:pt x="3496722" y="1057694"/>
                </a:lnTo>
                <a:close/>
                <a:moveTo>
                  <a:pt x="3472439" y="1038225"/>
                </a:moveTo>
                <a:lnTo>
                  <a:pt x="3491908" y="1038225"/>
                </a:lnTo>
                <a:lnTo>
                  <a:pt x="3491908" y="1057694"/>
                </a:lnTo>
                <a:lnTo>
                  <a:pt x="3472439" y="1057694"/>
                </a:lnTo>
                <a:close/>
                <a:moveTo>
                  <a:pt x="3321086" y="1038225"/>
                </a:moveTo>
                <a:lnTo>
                  <a:pt x="3340554" y="1038225"/>
                </a:lnTo>
                <a:lnTo>
                  <a:pt x="3340554" y="1057694"/>
                </a:lnTo>
                <a:lnTo>
                  <a:pt x="3321086" y="1057694"/>
                </a:lnTo>
                <a:close/>
                <a:moveTo>
                  <a:pt x="3296697" y="1038225"/>
                </a:moveTo>
                <a:lnTo>
                  <a:pt x="3316165" y="1038225"/>
                </a:lnTo>
                <a:lnTo>
                  <a:pt x="3316165" y="1057694"/>
                </a:lnTo>
                <a:lnTo>
                  <a:pt x="3296697" y="1057694"/>
                </a:lnTo>
                <a:close/>
                <a:moveTo>
                  <a:pt x="3272414" y="1038225"/>
                </a:moveTo>
                <a:lnTo>
                  <a:pt x="3291883" y="1038225"/>
                </a:lnTo>
                <a:lnTo>
                  <a:pt x="3291883" y="1057694"/>
                </a:lnTo>
                <a:lnTo>
                  <a:pt x="3272414" y="1057694"/>
                </a:lnTo>
                <a:close/>
                <a:moveTo>
                  <a:pt x="3111536" y="1038225"/>
                </a:moveTo>
                <a:lnTo>
                  <a:pt x="3131004" y="1038225"/>
                </a:lnTo>
                <a:lnTo>
                  <a:pt x="3131004" y="1057694"/>
                </a:lnTo>
                <a:lnTo>
                  <a:pt x="3111536" y="1057694"/>
                </a:lnTo>
                <a:close/>
                <a:moveTo>
                  <a:pt x="3087147" y="1038225"/>
                </a:moveTo>
                <a:lnTo>
                  <a:pt x="3106615" y="1038225"/>
                </a:lnTo>
                <a:lnTo>
                  <a:pt x="3106615" y="1057694"/>
                </a:lnTo>
                <a:lnTo>
                  <a:pt x="3087147" y="1057694"/>
                </a:lnTo>
                <a:close/>
                <a:moveTo>
                  <a:pt x="3062864" y="1038225"/>
                </a:moveTo>
                <a:lnTo>
                  <a:pt x="3082333" y="1038225"/>
                </a:lnTo>
                <a:lnTo>
                  <a:pt x="3082333" y="1057694"/>
                </a:lnTo>
                <a:lnTo>
                  <a:pt x="3062864" y="1057694"/>
                </a:lnTo>
                <a:close/>
                <a:moveTo>
                  <a:pt x="2929514" y="1038225"/>
                </a:moveTo>
                <a:lnTo>
                  <a:pt x="2948983" y="1038225"/>
                </a:lnTo>
                <a:lnTo>
                  <a:pt x="2948983" y="1057694"/>
                </a:lnTo>
                <a:lnTo>
                  <a:pt x="2929514" y="1057694"/>
                </a:lnTo>
                <a:close/>
                <a:moveTo>
                  <a:pt x="2778161" y="1038225"/>
                </a:moveTo>
                <a:lnTo>
                  <a:pt x="2797629" y="1038225"/>
                </a:lnTo>
                <a:lnTo>
                  <a:pt x="2797629" y="1057694"/>
                </a:lnTo>
                <a:lnTo>
                  <a:pt x="2778161" y="1057694"/>
                </a:lnTo>
                <a:close/>
                <a:moveTo>
                  <a:pt x="2753772" y="1038225"/>
                </a:moveTo>
                <a:lnTo>
                  <a:pt x="2773240" y="1038225"/>
                </a:lnTo>
                <a:lnTo>
                  <a:pt x="2773240" y="1057694"/>
                </a:lnTo>
                <a:lnTo>
                  <a:pt x="2753772" y="1057694"/>
                </a:lnTo>
                <a:close/>
                <a:moveTo>
                  <a:pt x="2729489" y="1038225"/>
                </a:moveTo>
                <a:lnTo>
                  <a:pt x="2748958" y="1038225"/>
                </a:lnTo>
                <a:lnTo>
                  <a:pt x="2748958" y="1057694"/>
                </a:lnTo>
                <a:lnTo>
                  <a:pt x="2729489" y="1057694"/>
                </a:lnTo>
                <a:close/>
                <a:moveTo>
                  <a:pt x="2568611" y="1038225"/>
                </a:moveTo>
                <a:lnTo>
                  <a:pt x="2588079" y="1038225"/>
                </a:lnTo>
                <a:lnTo>
                  <a:pt x="2588079" y="1057694"/>
                </a:lnTo>
                <a:lnTo>
                  <a:pt x="2568611" y="1057694"/>
                </a:lnTo>
                <a:close/>
                <a:moveTo>
                  <a:pt x="2544222" y="1038225"/>
                </a:moveTo>
                <a:lnTo>
                  <a:pt x="2563690" y="1038225"/>
                </a:lnTo>
                <a:lnTo>
                  <a:pt x="2563690" y="1057694"/>
                </a:lnTo>
                <a:lnTo>
                  <a:pt x="2544222" y="1057694"/>
                </a:lnTo>
                <a:close/>
                <a:moveTo>
                  <a:pt x="2519939" y="1038225"/>
                </a:moveTo>
                <a:lnTo>
                  <a:pt x="2539408" y="1038225"/>
                </a:lnTo>
                <a:lnTo>
                  <a:pt x="2539408" y="1057694"/>
                </a:lnTo>
                <a:lnTo>
                  <a:pt x="2519939" y="1057694"/>
                </a:lnTo>
                <a:close/>
                <a:moveTo>
                  <a:pt x="2368586" y="1038225"/>
                </a:moveTo>
                <a:lnTo>
                  <a:pt x="2388054" y="1038225"/>
                </a:lnTo>
                <a:lnTo>
                  <a:pt x="2388054" y="1057694"/>
                </a:lnTo>
                <a:lnTo>
                  <a:pt x="2368586" y="1057694"/>
                </a:lnTo>
                <a:close/>
                <a:moveTo>
                  <a:pt x="2344197" y="1038225"/>
                </a:moveTo>
                <a:lnTo>
                  <a:pt x="2363665" y="1038225"/>
                </a:lnTo>
                <a:lnTo>
                  <a:pt x="2363665" y="1057694"/>
                </a:lnTo>
                <a:lnTo>
                  <a:pt x="2344197" y="1057694"/>
                </a:lnTo>
                <a:close/>
                <a:moveTo>
                  <a:pt x="2319914" y="1038225"/>
                </a:moveTo>
                <a:lnTo>
                  <a:pt x="2339383" y="1038225"/>
                </a:lnTo>
                <a:lnTo>
                  <a:pt x="2339383" y="1057694"/>
                </a:lnTo>
                <a:lnTo>
                  <a:pt x="2319914" y="1057694"/>
                </a:lnTo>
                <a:close/>
                <a:moveTo>
                  <a:pt x="2186564" y="1038225"/>
                </a:moveTo>
                <a:lnTo>
                  <a:pt x="2206033" y="1038225"/>
                </a:lnTo>
                <a:lnTo>
                  <a:pt x="2206033" y="1057694"/>
                </a:lnTo>
                <a:lnTo>
                  <a:pt x="2186564" y="1057694"/>
                </a:lnTo>
                <a:close/>
                <a:moveTo>
                  <a:pt x="2035211" y="1038225"/>
                </a:moveTo>
                <a:lnTo>
                  <a:pt x="2054679" y="1038225"/>
                </a:lnTo>
                <a:lnTo>
                  <a:pt x="2054679" y="1057694"/>
                </a:lnTo>
                <a:lnTo>
                  <a:pt x="2035211" y="1057694"/>
                </a:lnTo>
                <a:close/>
                <a:moveTo>
                  <a:pt x="2010821" y="1038225"/>
                </a:moveTo>
                <a:lnTo>
                  <a:pt x="2030290" y="1038225"/>
                </a:lnTo>
                <a:lnTo>
                  <a:pt x="2030290" y="1057694"/>
                </a:lnTo>
                <a:lnTo>
                  <a:pt x="2010821" y="1057694"/>
                </a:lnTo>
                <a:close/>
                <a:moveTo>
                  <a:pt x="1986540" y="1038225"/>
                </a:moveTo>
                <a:lnTo>
                  <a:pt x="2006008" y="1038225"/>
                </a:lnTo>
                <a:lnTo>
                  <a:pt x="2006008" y="1057694"/>
                </a:lnTo>
                <a:lnTo>
                  <a:pt x="1986540" y="1057694"/>
                </a:lnTo>
                <a:close/>
                <a:moveTo>
                  <a:pt x="1825661" y="1038225"/>
                </a:moveTo>
                <a:lnTo>
                  <a:pt x="1845130" y="1038225"/>
                </a:lnTo>
                <a:lnTo>
                  <a:pt x="1845130" y="1057694"/>
                </a:lnTo>
                <a:lnTo>
                  <a:pt x="1825661" y="1057694"/>
                </a:lnTo>
                <a:close/>
                <a:moveTo>
                  <a:pt x="1801272" y="1038225"/>
                </a:moveTo>
                <a:lnTo>
                  <a:pt x="1820740" y="1038225"/>
                </a:lnTo>
                <a:lnTo>
                  <a:pt x="1820740" y="1057694"/>
                </a:lnTo>
                <a:lnTo>
                  <a:pt x="1801272" y="1057694"/>
                </a:lnTo>
                <a:close/>
                <a:moveTo>
                  <a:pt x="1776990" y="1038225"/>
                </a:moveTo>
                <a:lnTo>
                  <a:pt x="1796458" y="1038225"/>
                </a:lnTo>
                <a:lnTo>
                  <a:pt x="1796458" y="1057694"/>
                </a:lnTo>
                <a:lnTo>
                  <a:pt x="1776990" y="1057694"/>
                </a:lnTo>
                <a:close/>
                <a:moveTo>
                  <a:pt x="1625636" y="1038225"/>
                </a:moveTo>
                <a:lnTo>
                  <a:pt x="1645104" y="1038225"/>
                </a:lnTo>
                <a:lnTo>
                  <a:pt x="1645104" y="1057694"/>
                </a:lnTo>
                <a:lnTo>
                  <a:pt x="1625636" y="1057694"/>
                </a:lnTo>
                <a:close/>
                <a:moveTo>
                  <a:pt x="1601247" y="1038225"/>
                </a:moveTo>
                <a:lnTo>
                  <a:pt x="1620716" y="1038225"/>
                </a:lnTo>
                <a:lnTo>
                  <a:pt x="1620716" y="1057694"/>
                </a:lnTo>
                <a:lnTo>
                  <a:pt x="1601247" y="1057694"/>
                </a:lnTo>
                <a:close/>
                <a:moveTo>
                  <a:pt x="1576965" y="1038225"/>
                </a:moveTo>
                <a:lnTo>
                  <a:pt x="1596433" y="1038225"/>
                </a:lnTo>
                <a:lnTo>
                  <a:pt x="1596433" y="1057694"/>
                </a:lnTo>
                <a:lnTo>
                  <a:pt x="1576965" y="1057694"/>
                </a:lnTo>
                <a:close/>
                <a:moveTo>
                  <a:pt x="1416086" y="1038225"/>
                </a:moveTo>
                <a:lnTo>
                  <a:pt x="1435555" y="1038225"/>
                </a:lnTo>
                <a:lnTo>
                  <a:pt x="1435555" y="1057694"/>
                </a:lnTo>
                <a:lnTo>
                  <a:pt x="1416086" y="1057694"/>
                </a:lnTo>
                <a:close/>
                <a:moveTo>
                  <a:pt x="1391697" y="1038225"/>
                </a:moveTo>
                <a:lnTo>
                  <a:pt x="1411165" y="1038225"/>
                </a:lnTo>
                <a:lnTo>
                  <a:pt x="1411165" y="1057694"/>
                </a:lnTo>
                <a:lnTo>
                  <a:pt x="1391697" y="1057694"/>
                </a:lnTo>
                <a:close/>
                <a:moveTo>
                  <a:pt x="1367415" y="1038225"/>
                </a:moveTo>
                <a:lnTo>
                  <a:pt x="1386883" y="1038225"/>
                </a:lnTo>
                <a:lnTo>
                  <a:pt x="1386883" y="1057694"/>
                </a:lnTo>
                <a:lnTo>
                  <a:pt x="1367415" y="1057694"/>
                </a:lnTo>
                <a:close/>
                <a:moveTo>
                  <a:pt x="1216061" y="1038225"/>
                </a:moveTo>
                <a:lnTo>
                  <a:pt x="1235530" y="1038225"/>
                </a:lnTo>
                <a:lnTo>
                  <a:pt x="1235530" y="1057694"/>
                </a:lnTo>
                <a:lnTo>
                  <a:pt x="1216061" y="1057694"/>
                </a:lnTo>
                <a:close/>
                <a:moveTo>
                  <a:pt x="1191672" y="1038225"/>
                </a:moveTo>
                <a:lnTo>
                  <a:pt x="1211141" y="1038225"/>
                </a:lnTo>
                <a:lnTo>
                  <a:pt x="1211141" y="1057694"/>
                </a:lnTo>
                <a:lnTo>
                  <a:pt x="1191672" y="1057694"/>
                </a:lnTo>
                <a:close/>
                <a:moveTo>
                  <a:pt x="1167390" y="1038225"/>
                </a:moveTo>
                <a:lnTo>
                  <a:pt x="1186858" y="1038225"/>
                </a:lnTo>
                <a:lnTo>
                  <a:pt x="1186858" y="1057694"/>
                </a:lnTo>
                <a:lnTo>
                  <a:pt x="1167390" y="1057694"/>
                </a:lnTo>
                <a:close/>
                <a:moveTo>
                  <a:pt x="1006511" y="1038225"/>
                </a:moveTo>
                <a:lnTo>
                  <a:pt x="1025980" y="1038225"/>
                </a:lnTo>
                <a:lnTo>
                  <a:pt x="1025980" y="1057694"/>
                </a:lnTo>
                <a:lnTo>
                  <a:pt x="1006511" y="1057694"/>
                </a:lnTo>
                <a:close/>
                <a:moveTo>
                  <a:pt x="982122" y="1038225"/>
                </a:moveTo>
                <a:lnTo>
                  <a:pt x="1001590" y="1038225"/>
                </a:lnTo>
                <a:lnTo>
                  <a:pt x="1001590" y="1057694"/>
                </a:lnTo>
                <a:lnTo>
                  <a:pt x="982122" y="1057694"/>
                </a:lnTo>
                <a:close/>
                <a:moveTo>
                  <a:pt x="957840" y="1038225"/>
                </a:moveTo>
                <a:lnTo>
                  <a:pt x="977308" y="1038225"/>
                </a:lnTo>
                <a:lnTo>
                  <a:pt x="977308" y="1057694"/>
                </a:lnTo>
                <a:lnTo>
                  <a:pt x="957840" y="1057694"/>
                </a:lnTo>
                <a:close/>
                <a:moveTo>
                  <a:pt x="824490" y="1038225"/>
                </a:moveTo>
                <a:lnTo>
                  <a:pt x="843958" y="1038225"/>
                </a:lnTo>
                <a:lnTo>
                  <a:pt x="843958" y="1057694"/>
                </a:lnTo>
                <a:lnTo>
                  <a:pt x="824490" y="1057694"/>
                </a:lnTo>
                <a:close/>
                <a:moveTo>
                  <a:pt x="673136" y="1038225"/>
                </a:moveTo>
                <a:lnTo>
                  <a:pt x="692605" y="1038225"/>
                </a:lnTo>
                <a:lnTo>
                  <a:pt x="692605" y="1057694"/>
                </a:lnTo>
                <a:lnTo>
                  <a:pt x="673136" y="1057694"/>
                </a:lnTo>
                <a:close/>
                <a:moveTo>
                  <a:pt x="648747" y="1038225"/>
                </a:moveTo>
                <a:lnTo>
                  <a:pt x="668216" y="1038225"/>
                </a:lnTo>
                <a:lnTo>
                  <a:pt x="668216" y="1057694"/>
                </a:lnTo>
                <a:lnTo>
                  <a:pt x="648747" y="1057694"/>
                </a:lnTo>
                <a:close/>
                <a:moveTo>
                  <a:pt x="624465" y="1038225"/>
                </a:moveTo>
                <a:lnTo>
                  <a:pt x="643933" y="1038225"/>
                </a:lnTo>
                <a:lnTo>
                  <a:pt x="643933" y="1057694"/>
                </a:lnTo>
                <a:lnTo>
                  <a:pt x="624465" y="1057694"/>
                </a:lnTo>
                <a:close/>
                <a:moveTo>
                  <a:pt x="463586" y="1038225"/>
                </a:moveTo>
                <a:lnTo>
                  <a:pt x="483055" y="1038225"/>
                </a:lnTo>
                <a:lnTo>
                  <a:pt x="483055" y="1057694"/>
                </a:lnTo>
                <a:lnTo>
                  <a:pt x="463586" y="1057694"/>
                </a:lnTo>
                <a:close/>
                <a:moveTo>
                  <a:pt x="439197" y="1038225"/>
                </a:moveTo>
                <a:lnTo>
                  <a:pt x="458665" y="1038225"/>
                </a:lnTo>
                <a:lnTo>
                  <a:pt x="458665" y="1057694"/>
                </a:lnTo>
                <a:lnTo>
                  <a:pt x="439197" y="1057694"/>
                </a:lnTo>
                <a:close/>
                <a:moveTo>
                  <a:pt x="414915" y="1038225"/>
                </a:moveTo>
                <a:lnTo>
                  <a:pt x="434383" y="1038225"/>
                </a:lnTo>
                <a:lnTo>
                  <a:pt x="434383" y="1057694"/>
                </a:lnTo>
                <a:lnTo>
                  <a:pt x="414915" y="1057694"/>
                </a:lnTo>
                <a:close/>
                <a:moveTo>
                  <a:pt x="281565" y="1038225"/>
                </a:moveTo>
                <a:lnTo>
                  <a:pt x="301033" y="1038225"/>
                </a:lnTo>
                <a:lnTo>
                  <a:pt x="301033" y="1057694"/>
                </a:lnTo>
                <a:lnTo>
                  <a:pt x="281565" y="1057694"/>
                </a:lnTo>
                <a:close/>
                <a:moveTo>
                  <a:pt x="130211" y="1038225"/>
                </a:moveTo>
                <a:lnTo>
                  <a:pt x="149680" y="1038225"/>
                </a:lnTo>
                <a:lnTo>
                  <a:pt x="149680" y="1057694"/>
                </a:lnTo>
                <a:lnTo>
                  <a:pt x="130211" y="1057694"/>
                </a:lnTo>
                <a:close/>
                <a:moveTo>
                  <a:pt x="105822" y="1038225"/>
                </a:moveTo>
                <a:lnTo>
                  <a:pt x="125290" y="1038225"/>
                </a:lnTo>
                <a:lnTo>
                  <a:pt x="125290" y="1057694"/>
                </a:lnTo>
                <a:lnTo>
                  <a:pt x="105822" y="1057694"/>
                </a:lnTo>
                <a:close/>
                <a:moveTo>
                  <a:pt x="81540" y="1038225"/>
                </a:moveTo>
                <a:lnTo>
                  <a:pt x="101008" y="1038225"/>
                </a:lnTo>
                <a:lnTo>
                  <a:pt x="101008" y="1057694"/>
                </a:lnTo>
                <a:lnTo>
                  <a:pt x="81540" y="1057694"/>
                </a:lnTo>
                <a:close/>
                <a:moveTo>
                  <a:pt x="5606039" y="917646"/>
                </a:moveTo>
                <a:lnTo>
                  <a:pt x="5625508" y="917646"/>
                </a:lnTo>
                <a:lnTo>
                  <a:pt x="5625508" y="937115"/>
                </a:lnTo>
                <a:lnTo>
                  <a:pt x="5606039" y="937115"/>
                </a:lnTo>
                <a:close/>
                <a:moveTo>
                  <a:pt x="5445161" y="917646"/>
                </a:moveTo>
                <a:lnTo>
                  <a:pt x="5464629" y="917646"/>
                </a:lnTo>
                <a:lnTo>
                  <a:pt x="5464629" y="937115"/>
                </a:lnTo>
                <a:lnTo>
                  <a:pt x="5445161" y="937115"/>
                </a:lnTo>
                <a:close/>
                <a:moveTo>
                  <a:pt x="5420772" y="917646"/>
                </a:moveTo>
                <a:lnTo>
                  <a:pt x="5440240" y="917646"/>
                </a:lnTo>
                <a:lnTo>
                  <a:pt x="5440240" y="937115"/>
                </a:lnTo>
                <a:lnTo>
                  <a:pt x="5420772" y="937115"/>
                </a:lnTo>
                <a:close/>
                <a:moveTo>
                  <a:pt x="5396489" y="917646"/>
                </a:moveTo>
                <a:lnTo>
                  <a:pt x="5415958" y="917646"/>
                </a:lnTo>
                <a:lnTo>
                  <a:pt x="5415958" y="937115"/>
                </a:lnTo>
                <a:lnTo>
                  <a:pt x="5396489" y="937115"/>
                </a:lnTo>
                <a:close/>
                <a:moveTo>
                  <a:pt x="5245136" y="917646"/>
                </a:moveTo>
                <a:lnTo>
                  <a:pt x="5264604" y="917646"/>
                </a:lnTo>
                <a:lnTo>
                  <a:pt x="5264604" y="937115"/>
                </a:lnTo>
                <a:lnTo>
                  <a:pt x="5245136" y="937115"/>
                </a:lnTo>
                <a:close/>
                <a:moveTo>
                  <a:pt x="5220747" y="917646"/>
                </a:moveTo>
                <a:lnTo>
                  <a:pt x="5240215" y="917646"/>
                </a:lnTo>
                <a:lnTo>
                  <a:pt x="5240215" y="937115"/>
                </a:lnTo>
                <a:lnTo>
                  <a:pt x="5220747" y="937115"/>
                </a:lnTo>
                <a:close/>
                <a:moveTo>
                  <a:pt x="5196464" y="917646"/>
                </a:moveTo>
                <a:lnTo>
                  <a:pt x="5215933" y="917646"/>
                </a:lnTo>
                <a:lnTo>
                  <a:pt x="5215933" y="937115"/>
                </a:lnTo>
                <a:lnTo>
                  <a:pt x="5196464" y="937115"/>
                </a:lnTo>
                <a:close/>
                <a:moveTo>
                  <a:pt x="5035586" y="917646"/>
                </a:moveTo>
                <a:lnTo>
                  <a:pt x="5055054" y="917646"/>
                </a:lnTo>
                <a:lnTo>
                  <a:pt x="5055054" y="937115"/>
                </a:lnTo>
                <a:lnTo>
                  <a:pt x="5035586" y="937115"/>
                </a:lnTo>
                <a:close/>
                <a:moveTo>
                  <a:pt x="5011197" y="917646"/>
                </a:moveTo>
                <a:lnTo>
                  <a:pt x="5030665" y="917646"/>
                </a:lnTo>
                <a:lnTo>
                  <a:pt x="5030665" y="937115"/>
                </a:lnTo>
                <a:lnTo>
                  <a:pt x="5011197" y="937115"/>
                </a:lnTo>
                <a:close/>
                <a:moveTo>
                  <a:pt x="4986914" y="917646"/>
                </a:moveTo>
                <a:lnTo>
                  <a:pt x="5006383" y="917646"/>
                </a:lnTo>
                <a:lnTo>
                  <a:pt x="5006383" y="937115"/>
                </a:lnTo>
                <a:lnTo>
                  <a:pt x="4986914" y="937115"/>
                </a:lnTo>
                <a:close/>
                <a:moveTo>
                  <a:pt x="4863089" y="917646"/>
                </a:moveTo>
                <a:lnTo>
                  <a:pt x="4882558" y="917646"/>
                </a:lnTo>
                <a:lnTo>
                  <a:pt x="4882558" y="937115"/>
                </a:lnTo>
                <a:lnTo>
                  <a:pt x="4863089" y="937115"/>
                </a:lnTo>
                <a:close/>
                <a:moveTo>
                  <a:pt x="4702211" y="917646"/>
                </a:moveTo>
                <a:lnTo>
                  <a:pt x="4721679" y="917646"/>
                </a:lnTo>
                <a:lnTo>
                  <a:pt x="4721679" y="937115"/>
                </a:lnTo>
                <a:lnTo>
                  <a:pt x="4702211" y="937115"/>
                </a:lnTo>
                <a:close/>
                <a:moveTo>
                  <a:pt x="4677822" y="917646"/>
                </a:moveTo>
                <a:lnTo>
                  <a:pt x="4697290" y="917646"/>
                </a:lnTo>
                <a:lnTo>
                  <a:pt x="4697290" y="937115"/>
                </a:lnTo>
                <a:lnTo>
                  <a:pt x="4677822" y="937115"/>
                </a:lnTo>
                <a:close/>
                <a:moveTo>
                  <a:pt x="4653539" y="917646"/>
                </a:moveTo>
                <a:lnTo>
                  <a:pt x="4673008" y="917646"/>
                </a:lnTo>
                <a:lnTo>
                  <a:pt x="4673008" y="937115"/>
                </a:lnTo>
                <a:lnTo>
                  <a:pt x="4653539" y="937115"/>
                </a:lnTo>
                <a:close/>
                <a:moveTo>
                  <a:pt x="4502186" y="917646"/>
                </a:moveTo>
                <a:lnTo>
                  <a:pt x="4521654" y="917646"/>
                </a:lnTo>
                <a:lnTo>
                  <a:pt x="4521654" y="937115"/>
                </a:lnTo>
                <a:lnTo>
                  <a:pt x="4502186" y="937115"/>
                </a:lnTo>
                <a:close/>
                <a:moveTo>
                  <a:pt x="4477797" y="917646"/>
                </a:moveTo>
                <a:lnTo>
                  <a:pt x="4497265" y="917646"/>
                </a:lnTo>
                <a:lnTo>
                  <a:pt x="4497265" y="937115"/>
                </a:lnTo>
                <a:lnTo>
                  <a:pt x="4477797" y="937115"/>
                </a:lnTo>
                <a:close/>
                <a:moveTo>
                  <a:pt x="4453514" y="917646"/>
                </a:moveTo>
                <a:lnTo>
                  <a:pt x="4472983" y="917646"/>
                </a:lnTo>
                <a:lnTo>
                  <a:pt x="4472983" y="937115"/>
                </a:lnTo>
                <a:lnTo>
                  <a:pt x="4453514" y="937115"/>
                </a:lnTo>
                <a:close/>
                <a:moveTo>
                  <a:pt x="4292636" y="917646"/>
                </a:moveTo>
                <a:lnTo>
                  <a:pt x="4312104" y="917646"/>
                </a:lnTo>
                <a:lnTo>
                  <a:pt x="4312104" y="937115"/>
                </a:lnTo>
                <a:lnTo>
                  <a:pt x="4292636" y="937115"/>
                </a:lnTo>
                <a:close/>
                <a:moveTo>
                  <a:pt x="4268246" y="917646"/>
                </a:moveTo>
                <a:lnTo>
                  <a:pt x="4287715" y="917646"/>
                </a:lnTo>
                <a:lnTo>
                  <a:pt x="4287715" y="937115"/>
                </a:lnTo>
                <a:lnTo>
                  <a:pt x="4268246" y="937115"/>
                </a:lnTo>
                <a:close/>
                <a:moveTo>
                  <a:pt x="4243964" y="917646"/>
                </a:moveTo>
                <a:lnTo>
                  <a:pt x="4263433" y="917646"/>
                </a:lnTo>
                <a:lnTo>
                  <a:pt x="4263433" y="937115"/>
                </a:lnTo>
                <a:lnTo>
                  <a:pt x="4243964" y="937115"/>
                </a:lnTo>
                <a:close/>
                <a:moveTo>
                  <a:pt x="4110614" y="917646"/>
                </a:moveTo>
                <a:lnTo>
                  <a:pt x="4130083" y="917646"/>
                </a:lnTo>
                <a:lnTo>
                  <a:pt x="4130083" y="937115"/>
                </a:lnTo>
                <a:lnTo>
                  <a:pt x="4110614" y="937115"/>
                </a:lnTo>
                <a:close/>
                <a:moveTo>
                  <a:pt x="3959261" y="917646"/>
                </a:moveTo>
                <a:lnTo>
                  <a:pt x="3978729" y="917646"/>
                </a:lnTo>
                <a:lnTo>
                  <a:pt x="3978729" y="937115"/>
                </a:lnTo>
                <a:lnTo>
                  <a:pt x="3959261" y="937115"/>
                </a:lnTo>
                <a:close/>
                <a:moveTo>
                  <a:pt x="3934872" y="917646"/>
                </a:moveTo>
                <a:lnTo>
                  <a:pt x="3954340" y="917646"/>
                </a:lnTo>
                <a:lnTo>
                  <a:pt x="3954340" y="937115"/>
                </a:lnTo>
                <a:lnTo>
                  <a:pt x="3934872" y="937115"/>
                </a:lnTo>
                <a:close/>
                <a:moveTo>
                  <a:pt x="3910589" y="917646"/>
                </a:moveTo>
                <a:lnTo>
                  <a:pt x="3930058" y="917646"/>
                </a:lnTo>
                <a:lnTo>
                  <a:pt x="3930058" y="937115"/>
                </a:lnTo>
                <a:lnTo>
                  <a:pt x="3910589" y="937115"/>
                </a:lnTo>
                <a:close/>
                <a:moveTo>
                  <a:pt x="3749711" y="917646"/>
                </a:moveTo>
                <a:lnTo>
                  <a:pt x="3769179" y="917646"/>
                </a:lnTo>
                <a:lnTo>
                  <a:pt x="3769179" y="937115"/>
                </a:lnTo>
                <a:lnTo>
                  <a:pt x="3749711" y="937115"/>
                </a:lnTo>
                <a:close/>
                <a:moveTo>
                  <a:pt x="3725322" y="917646"/>
                </a:moveTo>
                <a:lnTo>
                  <a:pt x="3744790" y="917646"/>
                </a:lnTo>
                <a:lnTo>
                  <a:pt x="3744790" y="937115"/>
                </a:lnTo>
                <a:lnTo>
                  <a:pt x="3725322" y="937115"/>
                </a:lnTo>
                <a:close/>
                <a:moveTo>
                  <a:pt x="3701039" y="917646"/>
                </a:moveTo>
                <a:lnTo>
                  <a:pt x="3720508" y="917646"/>
                </a:lnTo>
                <a:lnTo>
                  <a:pt x="3720508" y="937115"/>
                </a:lnTo>
                <a:lnTo>
                  <a:pt x="3701039" y="937115"/>
                </a:lnTo>
                <a:close/>
                <a:moveTo>
                  <a:pt x="3549686" y="917646"/>
                </a:moveTo>
                <a:lnTo>
                  <a:pt x="3569154" y="917646"/>
                </a:lnTo>
                <a:lnTo>
                  <a:pt x="3569154" y="937115"/>
                </a:lnTo>
                <a:lnTo>
                  <a:pt x="3549686" y="937115"/>
                </a:lnTo>
                <a:close/>
                <a:moveTo>
                  <a:pt x="3525297" y="917646"/>
                </a:moveTo>
                <a:lnTo>
                  <a:pt x="3544765" y="917646"/>
                </a:lnTo>
                <a:lnTo>
                  <a:pt x="3544765" y="937115"/>
                </a:lnTo>
                <a:lnTo>
                  <a:pt x="3525297" y="937115"/>
                </a:lnTo>
                <a:close/>
                <a:moveTo>
                  <a:pt x="3501014" y="917646"/>
                </a:moveTo>
                <a:lnTo>
                  <a:pt x="3520483" y="917646"/>
                </a:lnTo>
                <a:lnTo>
                  <a:pt x="3520483" y="937115"/>
                </a:lnTo>
                <a:lnTo>
                  <a:pt x="3501014" y="937115"/>
                </a:lnTo>
                <a:close/>
                <a:moveTo>
                  <a:pt x="3367664" y="917646"/>
                </a:moveTo>
                <a:lnTo>
                  <a:pt x="3387133" y="917646"/>
                </a:lnTo>
                <a:lnTo>
                  <a:pt x="3387133" y="937115"/>
                </a:lnTo>
                <a:lnTo>
                  <a:pt x="3367664" y="937115"/>
                </a:lnTo>
                <a:close/>
                <a:moveTo>
                  <a:pt x="3206786" y="917646"/>
                </a:moveTo>
                <a:lnTo>
                  <a:pt x="3226254" y="917646"/>
                </a:lnTo>
                <a:lnTo>
                  <a:pt x="3226254" y="937115"/>
                </a:lnTo>
                <a:lnTo>
                  <a:pt x="3206786" y="937115"/>
                </a:lnTo>
                <a:close/>
                <a:moveTo>
                  <a:pt x="3182397" y="917646"/>
                </a:moveTo>
                <a:lnTo>
                  <a:pt x="3201865" y="917646"/>
                </a:lnTo>
                <a:lnTo>
                  <a:pt x="3201865" y="937115"/>
                </a:lnTo>
                <a:lnTo>
                  <a:pt x="3182397" y="937115"/>
                </a:lnTo>
                <a:close/>
                <a:moveTo>
                  <a:pt x="3158114" y="917646"/>
                </a:moveTo>
                <a:lnTo>
                  <a:pt x="3177583" y="917646"/>
                </a:lnTo>
                <a:lnTo>
                  <a:pt x="3177583" y="937115"/>
                </a:lnTo>
                <a:lnTo>
                  <a:pt x="3158114" y="937115"/>
                </a:lnTo>
                <a:close/>
                <a:moveTo>
                  <a:pt x="3006761" y="917646"/>
                </a:moveTo>
                <a:lnTo>
                  <a:pt x="3026229" y="917646"/>
                </a:lnTo>
                <a:lnTo>
                  <a:pt x="3026229" y="937115"/>
                </a:lnTo>
                <a:lnTo>
                  <a:pt x="3006761" y="937115"/>
                </a:lnTo>
                <a:close/>
                <a:moveTo>
                  <a:pt x="2982372" y="917646"/>
                </a:moveTo>
                <a:lnTo>
                  <a:pt x="3001840" y="917646"/>
                </a:lnTo>
                <a:lnTo>
                  <a:pt x="3001840" y="937115"/>
                </a:lnTo>
                <a:lnTo>
                  <a:pt x="2982372" y="937115"/>
                </a:lnTo>
                <a:close/>
                <a:moveTo>
                  <a:pt x="2958089" y="917646"/>
                </a:moveTo>
                <a:lnTo>
                  <a:pt x="2977558" y="917646"/>
                </a:lnTo>
                <a:lnTo>
                  <a:pt x="2977558" y="937115"/>
                </a:lnTo>
                <a:lnTo>
                  <a:pt x="2958089" y="937115"/>
                </a:lnTo>
                <a:close/>
                <a:moveTo>
                  <a:pt x="2797211" y="917646"/>
                </a:moveTo>
                <a:lnTo>
                  <a:pt x="2816679" y="917646"/>
                </a:lnTo>
                <a:lnTo>
                  <a:pt x="2816679" y="937115"/>
                </a:lnTo>
                <a:lnTo>
                  <a:pt x="2797211" y="937115"/>
                </a:lnTo>
                <a:close/>
                <a:moveTo>
                  <a:pt x="2772822" y="917646"/>
                </a:moveTo>
                <a:lnTo>
                  <a:pt x="2792290" y="917646"/>
                </a:lnTo>
                <a:lnTo>
                  <a:pt x="2792290" y="937115"/>
                </a:lnTo>
                <a:lnTo>
                  <a:pt x="2772822" y="937115"/>
                </a:lnTo>
                <a:close/>
                <a:moveTo>
                  <a:pt x="2748539" y="917646"/>
                </a:moveTo>
                <a:lnTo>
                  <a:pt x="2768008" y="917646"/>
                </a:lnTo>
                <a:lnTo>
                  <a:pt x="2768008" y="937115"/>
                </a:lnTo>
                <a:lnTo>
                  <a:pt x="2748539" y="937115"/>
                </a:lnTo>
                <a:close/>
                <a:moveTo>
                  <a:pt x="2597186" y="917646"/>
                </a:moveTo>
                <a:lnTo>
                  <a:pt x="2616655" y="917646"/>
                </a:lnTo>
                <a:lnTo>
                  <a:pt x="2616655" y="937115"/>
                </a:lnTo>
                <a:lnTo>
                  <a:pt x="2597186" y="937115"/>
                </a:lnTo>
                <a:close/>
                <a:moveTo>
                  <a:pt x="2572797" y="917646"/>
                </a:moveTo>
                <a:lnTo>
                  <a:pt x="2592265" y="917646"/>
                </a:lnTo>
                <a:lnTo>
                  <a:pt x="2592265" y="937115"/>
                </a:lnTo>
                <a:lnTo>
                  <a:pt x="2572797" y="937115"/>
                </a:lnTo>
                <a:close/>
                <a:moveTo>
                  <a:pt x="2548514" y="917646"/>
                </a:moveTo>
                <a:lnTo>
                  <a:pt x="2567983" y="917646"/>
                </a:lnTo>
                <a:lnTo>
                  <a:pt x="2567983" y="937115"/>
                </a:lnTo>
                <a:lnTo>
                  <a:pt x="2548514" y="937115"/>
                </a:lnTo>
                <a:close/>
                <a:moveTo>
                  <a:pt x="2387636" y="917646"/>
                </a:moveTo>
                <a:lnTo>
                  <a:pt x="2407105" y="917646"/>
                </a:lnTo>
                <a:lnTo>
                  <a:pt x="2407105" y="937115"/>
                </a:lnTo>
                <a:lnTo>
                  <a:pt x="2387636" y="937115"/>
                </a:lnTo>
                <a:close/>
                <a:moveTo>
                  <a:pt x="2363247" y="917646"/>
                </a:moveTo>
                <a:lnTo>
                  <a:pt x="2382715" y="917646"/>
                </a:lnTo>
                <a:lnTo>
                  <a:pt x="2382715" y="937115"/>
                </a:lnTo>
                <a:lnTo>
                  <a:pt x="2363247" y="937115"/>
                </a:lnTo>
                <a:close/>
                <a:moveTo>
                  <a:pt x="2338964" y="917646"/>
                </a:moveTo>
                <a:lnTo>
                  <a:pt x="2358433" y="917646"/>
                </a:lnTo>
                <a:lnTo>
                  <a:pt x="2358433" y="937115"/>
                </a:lnTo>
                <a:lnTo>
                  <a:pt x="2338964" y="937115"/>
                </a:lnTo>
                <a:close/>
                <a:moveTo>
                  <a:pt x="2187611" y="917646"/>
                </a:moveTo>
                <a:lnTo>
                  <a:pt x="2207079" y="917646"/>
                </a:lnTo>
                <a:lnTo>
                  <a:pt x="2207079" y="937115"/>
                </a:lnTo>
                <a:lnTo>
                  <a:pt x="2187611" y="937115"/>
                </a:lnTo>
                <a:close/>
                <a:moveTo>
                  <a:pt x="2163222" y="917646"/>
                </a:moveTo>
                <a:lnTo>
                  <a:pt x="2182690" y="917646"/>
                </a:lnTo>
                <a:lnTo>
                  <a:pt x="2182690" y="937115"/>
                </a:lnTo>
                <a:lnTo>
                  <a:pt x="2163222" y="937115"/>
                </a:lnTo>
                <a:close/>
                <a:moveTo>
                  <a:pt x="2138939" y="917646"/>
                </a:moveTo>
                <a:lnTo>
                  <a:pt x="2158408" y="917646"/>
                </a:lnTo>
                <a:lnTo>
                  <a:pt x="2158408" y="937115"/>
                </a:lnTo>
                <a:lnTo>
                  <a:pt x="2138939" y="937115"/>
                </a:lnTo>
                <a:close/>
                <a:moveTo>
                  <a:pt x="2005589" y="917646"/>
                </a:moveTo>
                <a:lnTo>
                  <a:pt x="2025058" y="917646"/>
                </a:lnTo>
                <a:lnTo>
                  <a:pt x="2025058" y="937115"/>
                </a:lnTo>
                <a:lnTo>
                  <a:pt x="2005589" y="937115"/>
                </a:lnTo>
                <a:close/>
                <a:moveTo>
                  <a:pt x="1854236" y="917646"/>
                </a:moveTo>
                <a:lnTo>
                  <a:pt x="1873705" y="917646"/>
                </a:lnTo>
                <a:lnTo>
                  <a:pt x="1873705" y="937115"/>
                </a:lnTo>
                <a:lnTo>
                  <a:pt x="1854236" y="937115"/>
                </a:lnTo>
                <a:close/>
                <a:moveTo>
                  <a:pt x="1829847" y="917646"/>
                </a:moveTo>
                <a:lnTo>
                  <a:pt x="1849315" y="917646"/>
                </a:lnTo>
                <a:lnTo>
                  <a:pt x="1849315" y="937115"/>
                </a:lnTo>
                <a:lnTo>
                  <a:pt x="1829847" y="937115"/>
                </a:lnTo>
                <a:close/>
                <a:moveTo>
                  <a:pt x="1805565" y="917646"/>
                </a:moveTo>
                <a:lnTo>
                  <a:pt x="1825033" y="917646"/>
                </a:lnTo>
                <a:lnTo>
                  <a:pt x="1825033" y="937115"/>
                </a:lnTo>
                <a:lnTo>
                  <a:pt x="1805565" y="937115"/>
                </a:lnTo>
                <a:close/>
                <a:moveTo>
                  <a:pt x="1644686" y="917646"/>
                </a:moveTo>
                <a:lnTo>
                  <a:pt x="1664155" y="917646"/>
                </a:lnTo>
                <a:lnTo>
                  <a:pt x="1664155" y="937115"/>
                </a:lnTo>
                <a:lnTo>
                  <a:pt x="1644686" y="937115"/>
                </a:lnTo>
                <a:close/>
                <a:moveTo>
                  <a:pt x="1620297" y="917646"/>
                </a:moveTo>
                <a:lnTo>
                  <a:pt x="1639766" y="917646"/>
                </a:lnTo>
                <a:lnTo>
                  <a:pt x="1639766" y="937115"/>
                </a:lnTo>
                <a:lnTo>
                  <a:pt x="1620297" y="937115"/>
                </a:lnTo>
                <a:close/>
                <a:moveTo>
                  <a:pt x="1596015" y="917646"/>
                </a:moveTo>
                <a:lnTo>
                  <a:pt x="1615483" y="917646"/>
                </a:lnTo>
                <a:lnTo>
                  <a:pt x="1615483" y="937115"/>
                </a:lnTo>
                <a:lnTo>
                  <a:pt x="1596015" y="937115"/>
                </a:lnTo>
                <a:close/>
                <a:moveTo>
                  <a:pt x="1462665" y="917646"/>
                </a:moveTo>
                <a:lnTo>
                  <a:pt x="1482133" y="917646"/>
                </a:lnTo>
                <a:lnTo>
                  <a:pt x="1482133" y="937115"/>
                </a:lnTo>
                <a:lnTo>
                  <a:pt x="1462665" y="937115"/>
                </a:lnTo>
                <a:close/>
                <a:moveTo>
                  <a:pt x="1329315" y="917646"/>
                </a:moveTo>
                <a:lnTo>
                  <a:pt x="1348783" y="917646"/>
                </a:lnTo>
                <a:lnTo>
                  <a:pt x="1348783" y="937115"/>
                </a:lnTo>
                <a:lnTo>
                  <a:pt x="1329315" y="937115"/>
                </a:lnTo>
                <a:close/>
                <a:moveTo>
                  <a:pt x="1205490" y="917646"/>
                </a:moveTo>
                <a:lnTo>
                  <a:pt x="1224958" y="917646"/>
                </a:lnTo>
                <a:lnTo>
                  <a:pt x="1224958" y="937115"/>
                </a:lnTo>
                <a:lnTo>
                  <a:pt x="1205490" y="937115"/>
                </a:lnTo>
                <a:close/>
                <a:moveTo>
                  <a:pt x="1072140" y="917646"/>
                </a:moveTo>
                <a:lnTo>
                  <a:pt x="1091608" y="917646"/>
                </a:lnTo>
                <a:lnTo>
                  <a:pt x="1091608" y="937115"/>
                </a:lnTo>
                <a:lnTo>
                  <a:pt x="1072140" y="937115"/>
                </a:lnTo>
                <a:close/>
                <a:moveTo>
                  <a:pt x="911261" y="917646"/>
                </a:moveTo>
                <a:lnTo>
                  <a:pt x="930730" y="917646"/>
                </a:lnTo>
                <a:lnTo>
                  <a:pt x="930730" y="937115"/>
                </a:lnTo>
                <a:lnTo>
                  <a:pt x="911261" y="937115"/>
                </a:lnTo>
                <a:close/>
                <a:moveTo>
                  <a:pt x="886872" y="917646"/>
                </a:moveTo>
                <a:lnTo>
                  <a:pt x="906341" y="917646"/>
                </a:lnTo>
                <a:lnTo>
                  <a:pt x="906341" y="937115"/>
                </a:lnTo>
                <a:lnTo>
                  <a:pt x="886872" y="937115"/>
                </a:lnTo>
                <a:close/>
                <a:moveTo>
                  <a:pt x="862590" y="917646"/>
                </a:moveTo>
                <a:lnTo>
                  <a:pt x="882058" y="917646"/>
                </a:lnTo>
                <a:lnTo>
                  <a:pt x="882058" y="937115"/>
                </a:lnTo>
                <a:lnTo>
                  <a:pt x="862590" y="937115"/>
                </a:lnTo>
                <a:close/>
                <a:moveTo>
                  <a:pt x="711236" y="917646"/>
                </a:moveTo>
                <a:lnTo>
                  <a:pt x="730705" y="917646"/>
                </a:lnTo>
                <a:lnTo>
                  <a:pt x="730705" y="937115"/>
                </a:lnTo>
                <a:lnTo>
                  <a:pt x="711236" y="937115"/>
                </a:lnTo>
                <a:close/>
                <a:moveTo>
                  <a:pt x="686847" y="917646"/>
                </a:moveTo>
                <a:lnTo>
                  <a:pt x="706316" y="917646"/>
                </a:lnTo>
                <a:lnTo>
                  <a:pt x="706316" y="937115"/>
                </a:lnTo>
                <a:lnTo>
                  <a:pt x="686847" y="937115"/>
                </a:lnTo>
                <a:close/>
                <a:moveTo>
                  <a:pt x="662565" y="917646"/>
                </a:moveTo>
                <a:lnTo>
                  <a:pt x="682033" y="917646"/>
                </a:lnTo>
                <a:lnTo>
                  <a:pt x="682033" y="937115"/>
                </a:lnTo>
                <a:lnTo>
                  <a:pt x="662565" y="937115"/>
                </a:lnTo>
                <a:close/>
                <a:moveTo>
                  <a:pt x="529215" y="917646"/>
                </a:moveTo>
                <a:lnTo>
                  <a:pt x="548683" y="917646"/>
                </a:lnTo>
                <a:lnTo>
                  <a:pt x="548683" y="937115"/>
                </a:lnTo>
                <a:lnTo>
                  <a:pt x="529215" y="937115"/>
                </a:lnTo>
                <a:close/>
                <a:moveTo>
                  <a:pt x="368336" y="917646"/>
                </a:moveTo>
                <a:lnTo>
                  <a:pt x="387805" y="917646"/>
                </a:lnTo>
                <a:lnTo>
                  <a:pt x="387805" y="937115"/>
                </a:lnTo>
                <a:lnTo>
                  <a:pt x="368336" y="937115"/>
                </a:lnTo>
                <a:close/>
                <a:moveTo>
                  <a:pt x="343947" y="917646"/>
                </a:moveTo>
                <a:lnTo>
                  <a:pt x="363416" y="917646"/>
                </a:lnTo>
                <a:lnTo>
                  <a:pt x="363416" y="937115"/>
                </a:lnTo>
                <a:lnTo>
                  <a:pt x="343947" y="937115"/>
                </a:lnTo>
                <a:close/>
                <a:moveTo>
                  <a:pt x="319665" y="917646"/>
                </a:moveTo>
                <a:lnTo>
                  <a:pt x="339133" y="917646"/>
                </a:lnTo>
                <a:lnTo>
                  <a:pt x="339133" y="937115"/>
                </a:lnTo>
                <a:lnTo>
                  <a:pt x="319665" y="937115"/>
                </a:lnTo>
                <a:close/>
                <a:moveTo>
                  <a:pt x="168311" y="917646"/>
                </a:moveTo>
                <a:lnTo>
                  <a:pt x="187780" y="917646"/>
                </a:lnTo>
                <a:lnTo>
                  <a:pt x="187780" y="937115"/>
                </a:lnTo>
                <a:lnTo>
                  <a:pt x="168311" y="937115"/>
                </a:lnTo>
                <a:close/>
                <a:moveTo>
                  <a:pt x="143922" y="917646"/>
                </a:moveTo>
                <a:lnTo>
                  <a:pt x="163391" y="917646"/>
                </a:lnTo>
                <a:lnTo>
                  <a:pt x="163391" y="937115"/>
                </a:lnTo>
                <a:lnTo>
                  <a:pt x="143922" y="937115"/>
                </a:lnTo>
                <a:close/>
                <a:moveTo>
                  <a:pt x="119640" y="917646"/>
                </a:moveTo>
                <a:lnTo>
                  <a:pt x="139108" y="917646"/>
                </a:lnTo>
                <a:lnTo>
                  <a:pt x="139108" y="937115"/>
                </a:lnTo>
                <a:lnTo>
                  <a:pt x="119640" y="937115"/>
                </a:lnTo>
                <a:close/>
                <a:moveTo>
                  <a:pt x="5606039" y="893257"/>
                </a:moveTo>
                <a:lnTo>
                  <a:pt x="5625508" y="893257"/>
                </a:lnTo>
                <a:lnTo>
                  <a:pt x="5625508" y="912726"/>
                </a:lnTo>
                <a:lnTo>
                  <a:pt x="5606039" y="912726"/>
                </a:lnTo>
                <a:close/>
                <a:moveTo>
                  <a:pt x="5469443" y="893257"/>
                </a:moveTo>
                <a:lnTo>
                  <a:pt x="5489019" y="893257"/>
                </a:lnTo>
                <a:lnTo>
                  <a:pt x="5489019" y="912726"/>
                </a:lnTo>
                <a:lnTo>
                  <a:pt x="5469443" y="912726"/>
                </a:lnTo>
                <a:close/>
                <a:moveTo>
                  <a:pt x="5372100" y="893257"/>
                </a:moveTo>
                <a:lnTo>
                  <a:pt x="5391569" y="893257"/>
                </a:lnTo>
                <a:lnTo>
                  <a:pt x="5391569" y="912726"/>
                </a:lnTo>
                <a:lnTo>
                  <a:pt x="5372100" y="912726"/>
                </a:lnTo>
                <a:close/>
                <a:moveTo>
                  <a:pt x="5269418" y="893257"/>
                </a:moveTo>
                <a:lnTo>
                  <a:pt x="5288994" y="893257"/>
                </a:lnTo>
                <a:lnTo>
                  <a:pt x="5288994" y="912726"/>
                </a:lnTo>
                <a:lnTo>
                  <a:pt x="5269418" y="912726"/>
                </a:lnTo>
                <a:close/>
                <a:moveTo>
                  <a:pt x="5172075" y="893257"/>
                </a:moveTo>
                <a:lnTo>
                  <a:pt x="5191544" y="893257"/>
                </a:lnTo>
                <a:lnTo>
                  <a:pt x="5191544" y="912726"/>
                </a:lnTo>
                <a:lnTo>
                  <a:pt x="5172075" y="912726"/>
                </a:lnTo>
                <a:close/>
                <a:moveTo>
                  <a:pt x="5059868" y="893257"/>
                </a:moveTo>
                <a:lnTo>
                  <a:pt x="5079444" y="893257"/>
                </a:lnTo>
                <a:lnTo>
                  <a:pt x="5079444" y="912726"/>
                </a:lnTo>
                <a:lnTo>
                  <a:pt x="5059868" y="912726"/>
                </a:lnTo>
                <a:close/>
                <a:moveTo>
                  <a:pt x="4962525" y="893257"/>
                </a:moveTo>
                <a:lnTo>
                  <a:pt x="4981994" y="893257"/>
                </a:lnTo>
                <a:lnTo>
                  <a:pt x="4981994" y="912726"/>
                </a:lnTo>
                <a:lnTo>
                  <a:pt x="4962525" y="912726"/>
                </a:lnTo>
                <a:close/>
                <a:moveTo>
                  <a:pt x="4863089" y="893257"/>
                </a:moveTo>
                <a:lnTo>
                  <a:pt x="4882558" y="893257"/>
                </a:lnTo>
                <a:lnTo>
                  <a:pt x="4882558" y="912726"/>
                </a:lnTo>
                <a:lnTo>
                  <a:pt x="4863089" y="912726"/>
                </a:lnTo>
                <a:close/>
                <a:moveTo>
                  <a:pt x="4726493" y="893257"/>
                </a:moveTo>
                <a:lnTo>
                  <a:pt x="4746069" y="893257"/>
                </a:lnTo>
                <a:lnTo>
                  <a:pt x="4746069" y="912726"/>
                </a:lnTo>
                <a:lnTo>
                  <a:pt x="4726493" y="912726"/>
                </a:lnTo>
                <a:close/>
                <a:moveTo>
                  <a:pt x="4629150" y="893257"/>
                </a:moveTo>
                <a:lnTo>
                  <a:pt x="4648619" y="893257"/>
                </a:lnTo>
                <a:lnTo>
                  <a:pt x="4648619" y="912726"/>
                </a:lnTo>
                <a:lnTo>
                  <a:pt x="4629150" y="912726"/>
                </a:lnTo>
                <a:close/>
                <a:moveTo>
                  <a:pt x="4526468" y="893257"/>
                </a:moveTo>
                <a:lnTo>
                  <a:pt x="4546044" y="893257"/>
                </a:lnTo>
                <a:lnTo>
                  <a:pt x="4546044" y="912726"/>
                </a:lnTo>
                <a:lnTo>
                  <a:pt x="4526468" y="912726"/>
                </a:lnTo>
                <a:close/>
                <a:moveTo>
                  <a:pt x="4429125" y="893257"/>
                </a:moveTo>
                <a:lnTo>
                  <a:pt x="4448594" y="893257"/>
                </a:lnTo>
                <a:lnTo>
                  <a:pt x="4448594" y="912726"/>
                </a:lnTo>
                <a:lnTo>
                  <a:pt x="4429125" y="912726"/>
                </a:lnTo>
                <a:close/>
                <a:moveTo>
                  <a:pt x="4316918" y="893257"/>
                </a:moveTo>
                <a:lnTo>
                  <a:pt x="4336493" y="893257"/>
                </a:lnTo>
                <a:lnTo>
                  <a:pt x="4336493" y="912726"/>
                </a:lnTo>
                <a:lnTo>
                  <a:pt x="4316918" y="912726"/>
                </a:lnTo>
                <a:close/>
                <a:moveTo>
                  <a:pt x="4219575" y="893257"/>
                </a:moveTo>
                <a:lnTo>
                  <a:pt x="4239043" y="893257"/>
                </a:lnTo>
                <a:lnTo>
                  <a:pt x="4239043" y="912726"/>
                </a:lnTo>
                <a:lnTo>
                  <a:pt x="4219575" y="912726"/>
                </a:lnTo>
                <a:close/>
                <a:moveTo>
                  <a:pt x="4110614" y="893257"/>
                </a:moveTo>
                <a:lnTo>
                  <a:pt x="4130083" y="893257"/>
                </a:lnTo>
                <a:lnTo>
                  <a:pt x="4130083" y="912726"/>
                </a:lnTo>
                <a:lnTo>
                  <a:pt x="4110614" y="912726"/>
                </a:lnTo>
                <a:close/>
                <a:moveTo>
                  <a:pt x="3983543" y="893257"/>
                </a:moveTo>
                <a:lnTo>
                  <a:pt x="4003119" y="893257"/>
                </a:lnTo>
                <a:lnTo>
                  <a:pt x="4003119" y="912726"/>
                </a:lnTo>
                <a:lnTo>
                  <a:pt x="3983543" y="912726"/>
                </a:lnTo>
                <a:close/>
                <a:moveTo>
                  <a:pt x="3886200" y="893257"/>
                </a:moveTo>
                <a:lnTo>
                  <a:pt x="3905669" y="893257"/>
                </a:lnTo>
                <a:lnTo>
                  <a:pt x="3905669" y="912726"/>
                </a:lnTo>
                <a:lnTo>
                  <a:pt x="3886200" y="912726"/>
                </a:lnTo>
                <a:close/>
                <a:moveTo>
                  <a:pt x="3773993" y="893257"/>
                </a:moveTo>
                <a:lnTo>
                  <a:pt x="3793569" y="893257"/>
                </a:lnTo>
                <a:lnTo>
                  <a:pt x="3793569" y="912726"/>
                </a:lnTo>
                <a:lnTo>
                  <a:pt x="3773993" y="912726"/>
                </a:lnTo>
                <a:close/>
                <a:moveTo>
                  <a:pt x="3676650" y="893257"/>
                </a:moveTo>
                <a:lnTo>
                  <a:pt x="3696119" y="893257"/>
                </a:lnTo>
                <a:lnTo>
                  <a:pt x="3696119" y="912726"/>
                </a:lnTo>
                <a:lnTo>
                  <a:pt x="3676650" y="912726"/>
                </a:lnTo>
                <a:close/>
                <a:moveTo>
                  <a:pt x="3573968" y="893257"/>
                </a:moveTo>
                <a:lnTo>
                  <a:pt x="3593544" y="893257"/>
                </a:lnTo>
                <a:lnTo>
                  <a:pt x="3593544" y="912726"/>
                </a:lnTo>
                <a:lnTo>
                  <a:pt x="3573968" y="912726"/>
                </a:lnTo>
                <a:close/>
                <a:moveTo>
                  <a:pt x="3476625" y="893257"/>
                </a:moveTo>
                <a:lnTo>
                  <a:pt x="3496094" y="893257"/>
                </a:lnTo>
                <a:lnTo>
                  <a:pt x="3496094" y="912726"/>
                </a:lnTo>
                <a:lnTo>
                  <a:pt x="3476625" y="912726"/>
                </a:lnTo>
                <a:close/>
                <a:moveTo>
                  <a:pt x="3367664" y="893257"/>
                </a:moveTo>
                <a:lnTo>
                  <a:pt x="3387133" y="893257"/>
                </a:lnTo>
                <a:lnTo>
                  <a:pt x="3387133" y="912726"/>
                </a:lnTo>
                <a:lnTo>
                  <a:pt x="3367664" y="912726"/>
                </a:lnTo>
                <a:close/>
                <a:moveTo>
                  <a:pt x="3231068" y="893257"/>
                </a:moveTo>
                <a:lnTo>
                  <a:pt x="3250644" y="893257"/>
                </a:lnTo>
                <a:lnTo>
                  <a:pt x="3250644" y="912726"/>
                </a:lnTo>
                <a:lnTo>
                  <a:pt x="3231068" y="912726"/>
                </a:lnTo>
                <a:close/>
                <a:moveTo>
                  <a:pt x="3133725" y="893257"/>
                </a:moveTo>
                <a:lnTo>
                  <a:pt x="3153194" y="893257"/>
                </a:lnTo>
                <a:lnTo>
                  <a:pt x="3153194" y="912726"/>
                </a:lnTo>
                <a:lnTo>
                  <a:pt x="3133725" y="912726"/>
                </a:lnTo>
                <a:close/>
                <a:moveTo>
                  <a:pt x="3031043" y="893257"/>
                </a:moveTo>
                <a:lnTo>
                  <a:pt x="3050619" y="893257"/>
                </a:lnTo>
                <a:lnTo>
                  <a:pt x="3050619" y="912726"/>
                </a:lnTo>
                <a:lnTo>
                  <a:pt x="3031043" y="912726"/>
                </a:lnTo>
                <a:close/>
                <a:moveTo>
                  <a:pt x="2933700" y="893257"/>
                </a:moveTo>
                <a:lnTo>
                  <a:pt x="2953169" y="893257"/>
                </a:lnTo>
                <a:lnTo>
                  <a:pt x="2953169" y="912726"/>
                </a:lnTo>
                <a:lnTo>
                  <a:pt x="2933700" y="912726"/>
                </a:lnTo>
                <a:close/>
                <a:moveTo>
                  <a:pt x="2821493" y="893257"/>
                </a:moveTo>
                <a:lnTo>
                  <a:pt x="2841069" y="893257"/>
                </a:lnTo>
                <a:lnTo>
                  <a:pt x="2841069" y="912726"/>
                </a:lnTo>
                <a:lnTo>
                  <a:pt x="2821493" y="912726"/>
                </a:lnTo>
                <a:close/>
                <a:moveTo>
                  <a:pt x="2724150" y="893257"/>
                </a:moveTo>
                <a:lnTo>
                  <a:pt x="2743619" y="893257"/>
                </a:lnTo>
                <a:lnTo>
                  <a:pt x="2743619" y="912726"/>
                </a:lnTo>
                <a:lnTo>
                  <a:pt x="2724150" y="912726"/>
                </a:lnTo>
                <a:close/>
                <a:moveTo>
                  <a:pt x="2621468" y="893257"/>
                </a:moveTo>
                <a:lnTo>
                  <a:pt x="2641044" y="893257"/>
                </a:lnTo>
                <a:lnTo>
                  <a:pt x="2641044" y="912726"/>
                </a:lnTo>
                <a:lnTo>
                  <a:pt x="2621468" y="912726"/>
                </a:lnTo>
                <a:close/>
                <a:moveTo>
                  <a:pt x="2524125" y="893257"/>
                </a:moveTo>
                <a:lnTo>
                  <a:pt x="2543594" y="893257"/>
                </a:lnTo>
                <a:lnTo>
                  <a:pt x="2543594" y="912726"/>
                </a:lnTo>
                <a:lnTo>
                  <a:pt x="2524125" y="912726"/>
                </a:lnTo>
                <a:close/>
                <a:moveTo>
                  <a:pt x="2411918" y="893257"/>
                </a:moveTo>
                <a:lnTo>
                  <a:pt x="2431494" y="893257"/>
                </a:lnTo>
                <a:lnTo>
                  <a:pt x="2431494" y="912726"/>
                </a:lnTo>
                <a:lnTo>
                  <a:pt x="2411918" y="912726"/>
                </a:lnTo>
                <a:close/>
                <a:moveTo>
                  <a:pt x="2314575" y="893257"/>
                </a:moveTo>
                <a:lnTo>
                  <a:pt x="2334044" y="893257"/>
                </a:lnTo>
                <a:lnTo>
                  <a:pt x="2334044" y="912726"/>
                </a:lnTo>
                <a:lnTo>
                  <a:pt x="2314575" y="912726"/>
                </a:lnTo>
                <a:close/>
                <a:moveTo>
                  <a:pt x="2211893" y="893257"/>
                </a:moveTo>
                <a:lnTo>
                  <a:pt x="2231469" y="893257"/>
                </a:lnTo>
                <a:lnTo>
                  <a:pt x="2231469" y="912726"/>
                </a:lnTo>
                <a:lnTo>
                  <a:pt x="2211893" y="912726"/>
                </a:lnTo>
                <a:close/>
                <a:moveTo>
                  <a:pt x="2114550" y="893257"/>
                </a:moveTo>
                <a:lnTo>
                  <a:pt x="2134019" y="893257"/>
                </a:lnTo>
                <a:lnTo>
                  <a:pt x="2134019" y="912726"/>
                </a:lnTo>
                <a:lnTo>
                  <a:pt x="2114550" y="912726"/>
                </a:lnTo>
                <a:close/>
                <a:moveTo>
                  <a:pt x="2005589" y="893257"/>
                </a:moveTo>
                <a:lnTo>
                  <a:pt x="2025058" y="893257"/>
                </a:lnTo>
                <a:lnTo>
                  <a:pt x="2025058" y="912726"/>
                </a:lnTo>
                <a:lnTo>
                  <a:pt x="2005589" y="912726"/>
                </a:lnTo>
                <a:close/>
                <a:moveTo>
                  <a:pt x="1878519" y="893257"/>
                </a:moveTo>
                <a:lnTo>
                  <a:pt x="1898094" y="893257"/>
                </a:lnTo>
                <a:lnTo>
                  <a:pt x="1898094" y="912726"/>
                </a:lnTo>
                <a:lnTo>
                  <a:pt x="1878519" y="912726"/>
                </a:lnTo>
                <a:close/>
                <a:moveTo>
                  <a:pt x="1781176" y="893257"/>
                </a:moveTo>
                <a:lnTo>
                  <a:pt x="1800644" y="893257"/>
                </a:lnTo>
                <a:lnTo>
                  <a:pt x="1800644" y="912726"/>
                </a:lnTo>
                <a:lnTo>
                  <a:pt x="1781176" y="912726"/>
                </a:lnTo>
                <a:close/>
                <a:moveTo>
                  <a:pt x="1668968" y="893257"/>
                </a:moveTo>
                <a:lnTo>
                  <a:pt x="1688544" y="893257"/>
                </a:lnTo>
                <a:lnTo>
                  <a:pt x="1688544" y="912726"/>
                </a:lnTo>
                <a:lnTo>
                  <a:pt x="1668968" y="912726"/>
                </a:lnTo>
                <a:close/>
                <a:moveTo>
                  <a:pt x="1571626" y="893257"/>
                </a:moveTo>
                <a:lnTo>
                  <a:pt x="1591094" y="893257"/>
                </a:lnTo>
                <a:lnTo>
                  <a:pt x="1591094" y="912726"/>
                </a:lnTo>
                <a:lnTo>
                  <a:pt x="1571626" y="912726"/>
                </a:lnTo>
                <a:close/>
                <a:moveTo>
                  <a:pt x="1462665" y="893257"/>
                </a:moveTo>
                <a:lnTo>
                  <a:pt x="1482133" y="893257"/>
                </a:lnTo>
                <a:lnTo>
                  <a:pt x="1482133" y="912726"/>
                </a:lnTo>
                <a:lnTo>
                  <a:pt x="1462665" y="912726"/>
                </a:lnTo>
                <a:close/>
                <a:moveTo>
                  <a:pt x="1329315" y="893257"/>
                </a:moveTo>
                <a:lnTo>
                  <a:pt x="1348783" y="893257"/>
                </a:lnTo>
                <a:lnTo>
                  <a:pt x="1348783" y="912726"/>
                </a:lnTo>
                <a:lnTo>
                  <a:pt x="1329315" y="912726"/>
                </a:lnTo>
                <a:close/>
                <a:moveTo>
                  <a:pt x="1205490" y="893257"/>
                </a:moveTo>
                <a:lnTo>
                  <a:pt x="1224958" y="893257"/>
                </a:lnTo>
                <a:lnTo>
                  <a:pt x="1224958" y="912726"/>
                </a:lnTo>
                <a:lnTo>
                  <a:pt x="1205490" y="912726"/>
                </a:lnTo>
                <a:close/>
                <a:moveTo>
                  <a:pt x="1072140" y="893257"/>
                </a:moveTo>
                <a:lnTo>
                  <a:pt x="1091608" y="893257"/>
                </a:lnTo>
                <a:lnTo>
                  <a:pt x="1091608" y="912726"/>
                </a:lnTo>
                <a:lnTo>
                  <a:pt x="1072140" y="912726"/>
                </a:lnTo>
                <a:close/>
                <a:moveTo>
                  <a:pt x="935543" y="893257"/>
                </a:moveTo>
                <a:lnTo>
                  <a:pt x="955119" y="893257"/>
                </a:lnTo>
                <a:lnTo>
                  <a:pt x="955119" y="912726"/>
                </a:lnTo>
                <a:lnTo>
                  <a:pt x="935543" y="912726"/>
                </a:lnTo>
                <a:close/>
                <a:moveTo>
                  <a:pt x="838200" y="893257"/>
                </a:moveTo>
                <a:lnTo>
                  <a:pt x="857669" y="893257"/>
                </a:lnTo>
                <a:lnTo>
                  <a:pt x="857669" y="912726"/>
                </a:lnTo>
                <a:lnTo>
                  <a:pt x="838200" y="912726"/>
                </a:lnTo>
                <a:close/>
                <a:moveTo>
                  <a:pt x="735518" y="893257"/>
                </a:moveTo>
                <a:lnTo>
                  <a:pt x="755094" y="893257"/>
                </a:lnTo>
                <a:lnTo>
                  <a:pt x="755094" y="912726"/>
                </a:lnTo>
                <a:lnTo>
                  <a:pt x="735518" y="912726"/>
                </a:lnTo>
                <a:close/>
                <a:moveTo>
                  <a:pt x="638175" y="893257"/>
                </a:moveTo>
                <a:lnTo>
                  <a:pt x="657644" y="893257"/>
                </a:lnTo>
                <a:lnTo>
                  <a:pt x="657644" y="912726"/>
                </a:lnTo>
                <a:lnTo>
                  <a:pt x="638175" y="912726"/>
                </a:lnTo>
                <a:close/>
                <a:moveTo>
                  <a:pt x="529215" y="893257"/>
                </a:moveTo>
                <a:lnTo>
                  <a:pt x="548683" y="893257"/>
                </a:lnTo>
                <a:lnTo>
                  <a:pt x="548683" y="912726"/>
                </a:lnTo>
                <a:lnTo>
                  <a:pt x="529215" y="912726"/>
                </a:lnTo>
                <a:close/>
                <a:moveTo>
                  <a:pt x="392618" y="893257"/>
                </a:moveTo>
                <a:lnTo>
                  <a:pt x="412194" y="893257"/>
                </a:lnTo>
                <a:lnTo>
                  <a:pt x="412194" y="912726"/>
                </a:lnTo>
                <a:lnTo>
                  <a:pt x="392618" y="912726"/>
                </a:lnTo>
                <a:close/>
                <a:moveTo>
                  <a:pt x="295275" y="893257"/>
                </a:moveTo>
                <a:lnTo>
                  <a:pt x="314744" y="893257"/>
                </a:lnTo>
                <a:lnTo>
                  <a:pt x="314744" y="912726"/>
                </a:lnTo>
                <a:lnTo>
                  <a:pt x="295275" y="912726"/>
                </a:lnTo>
                <a:close/>
                <a:moveTo>
                  <a:pt x="192593" y="893257"/>
                </a:moveTo>
                <a:lnTo>
                  <a:pt x="212169" y="893257"/>
                </a:lnTo>
                <a:lnTo>
                  <a:pt x="212169" y="912726"/>
                </a:lnTo>
                <a:lnTo>
                  <a:pt x="192593" y="912726"/>
                </a:lnTo>
                <a:close/>
                <a:moveTo>
                  <a:pt x="95250" y="893257"/>
                </a:moveTo>
                <a:lnTo>
                  <a:pt x="114719" y="893257"/>
                </a:lnTo>
                <a:lnTo>
                  <a:pt x="114719" y="912726"/>
                </a:lnTo>
                <a:lnTo>
                  <a:pt x="95250" y="912726"/>
                </a:lnTo>
                <a:close/>
                <a:moveTo>
                  <a:pt x="5606039" y="868975"/>
                </a:moveTo>
                <a:lnTo>
                  <a:pt x="5625508" y="868975"/>
                </a:lnTo>
                <a:lnTo>
                  <a:pt x="5625508" y="888443"/>
                </a:lnTo>
                <a:lnTo>
                  <a:pt x="5606039" y="888443"/>
                </a:lnTo>
                <a:close/>
                <a:moveTo>
                  <a:pt x="5469443" y="868975"/>
                </a:moveTo>
                <a:lnTo>
                  <a:pt x="5489019" y="868975"/>
                </a:lnTo>
                <a:lnTo>
                  <a:pt x="5489019" y="888443"/>
                </a:lnTo>
                <a:lnTo>
                  <a:pt x="5469443" y="888443"/>
                </a:lnTo>
                <a:close/>
                <a:moveTo>
                  <a:pt x="5372100" y="868975"/>
                </a:moveTo>
                <a:lnTo>
                  <a:pt x="5391569" y="868975"/>
                </a:lnTo>
                <a:lnTo>
                  <a:pt x="5391569" y="888443"/>
                </a:lnTo>
                <a:lnTo>
                  <a:pt x="5372100" y="888443"/>
                </a:lnTo>
                <a:close/>
                <a:moveTo>
                  <a:pt x="5269418" y="868975"/>
                </a:moveTo>
                <a:lnTo>
                  <a:pt x="5288994" y="868975"/>
                </a:lnTo>
                <a:lnTo>
                  <a:pt x="5288994" y="888443"/>
                </a:lnTo>
                <a:lnTo>
                  <a:pt x="5269418" y="888443"/>
                </a:lnTo>
                <a:close/>
                <a:moveTo>
                  <a:pt x="5172075" y="868975"/>
                </a:moveTo>
                <a:lnTo>
                  <a:pt x="5191544" y="868975"/>
                </a:lnTo>
                <a:lnTo>
                  <a:pt x="5191544" y="888443"/>
                </a:lnTo>
                <a:lnTo>
                  <a:pt x="5172075" y="888443"/>
                </a:lnTo>
                <a:close/>
                <a:moveTo>
                  <a:pt x="5059868" y="868975"/>
                </a:moveTo>
                <a:lnTo>
                  <a:pt x="5079444" y="868975"/>
                </a:lnTo>
                <a:lnTo>
                  <a:pt x="5079444" y="888443"/>
                </a:lnTo>
                <a:lnTo>
                  <a:pt x="5059868" y="888443"/>
                </a:lnTo>
                <a:close/>
                <a:moveTo>
                  <a:pt x="4962525" y="868975"/>
                </a:moveTo>
                <a:lnTo>
                  <a:pt x="4981994" y="868975"/>
                </a:lnTo>
                <a:lnTo>
                  <a:pt x="4981994" y="888443"/>
                </a:lnTo>
                <a:lnTo>
                  <a:pt x="4962525" y="888443"/>
                </a:lnTo>
                <a:close/>
                <a:moveTo>
                  <a:pt x="4863089" y="868975"/>
                </a:moveTo>
                <a:lnTo>
                  <a:pt x="4882558" y="868975"/>
                </a:lnTo>
                <a:lnTo>
                  <a:pt x="4882558" y="888443"/>
                </a:lnTo>
                <a:lnTo>
                  <a:pt x="4863089" y="888443"/>
                </a:lnTo>
                <a:close/>
                <a:moveTo>
                  <a:pt x="4726493" y="868975"/>
                </a:moveTo>
                <a:lnTo>
                  <a:pt x="4746069" y="868975"/>
                </a:lnTo>
                <a:lnTo>
                  <a:pt x="4746069" y="888443"/>
                </a:lnTo>
                <a:lnTo>
                  <a:pt x="4726493" y="888443"/>
                </a:lnTo>
                <a:close/>
                <a:moveTo>
                  <a:pt x="4629150" y="868975"/>
                </a:moveTo>
                <a:lnTo>
                  <a:pt x="4648619" y="868975"/>
                </a:lnTo>
                <a:lnTo>
                  <a:pt x="4648619" y="888443"/>
                </a:lnTo>
                <a:lnTo>
                  <a:pt x="4629150" y="888443"/>
                </a:lnTo>
                <a:close/>
                <a:moveTo>
                  <a:pt x="4526468" y="868975"/>
                </a:moveTo>
                <a:lnTo>
                  <a:pt x="4546044" y="868975"/>
                </a:lnTo>
                <a:lnTo>
                  <a:pt x="4546044" y="888443"/>
                </a:lnTo>
                <a:lnTo>
                  <a:pt x="4526468" y="888443"/>
                </a:lnTo>
                <a:close/>
                <a:moveTo>
                  <a:pt x="4429125" y="868975"/>
                </a:moveTo>
                <a:lnTo>
                  <a:pt x="4448594" y="868975"/>
                </a:lnTo>
                <a:lnTo>
                  <a:pt x="4448594" y="888443"/>
                </a:lnTo>
                <a:lnTo>
                  <a:pt x="4429125" y="888443"/>
                </a:lnTo>
                <a:close/>
                <a:moveTo>
                  <a:pt x="4316918" y="868975"/>
                </a:moveTo>
                <a:lnTo>
                  <a:pt x="4336493" y="868975"/>
                </a:lnTo>
                <a:lnTo>
                  <a:pt x="4336493" y="888443"/>
                </a:lnTo>
                <a:lnTo>
                  <a:pt x="4316918" y="888443"/>
                </a:lnTo>
                <a:close/>
                <a:moveTo>
                  <a:pt x="4219575" y="868975"/>
                </a:moveTo>
                <a:lnTo>
                  <a:pt x="4239043" y="868975"/>
                </a:lnTo>
                <a:lnTo>
                  <a:pt x="4239043" y="888443"/>
                </a:lnTo>
                <a:lnTo>
                  <a:pt x="4219575" y="888443"/>
                </a:lnTo>
                <a:close/>
                <a:moveTo>
                  <a:pt x="4110614" y="868975"/>
                </a:moveTo>
                <a:lnTo>
                  <a:pt x="4130083" y="868975"/>
                </a:lnTo>
                <a:lnTo>
                  <a:pt x="4130083" y="888443"/>
                </a:lnTo>
                <a:lnTo>
                  <a:pt x="4110614" y="888443"/>
                </a:lnTo>
                <a:close/>
                <a:moveTo>
                  <a:pt x="3983543" y="868975"/>
                </a:moveTo>
                <a:lnTo>
                  <a:pt x="4003119" y="868975"/>
                </a:lnTo>
                <a:lnTo>
                  <a:pt x="4003119" y="888443"/>
                </a:lnTo>
                <a:lnTo>
                  <a:pt x="3983543" y="888443"/>
                </a:lnTo>
                <a:close/>
                <a:moveTo>
                  <a:pt x="3886200" y="868975"/>
                </a:moveTo>
                <a:lnTo>
                  <a:pt x="3905669" y="868975"/>
                </a:lnTo>
                <a:lnTo>
                  <a:pt x="3905669" y="888443"/>
                </a:lnTo>
                <a:lnTo>
                  <a:pt x="3886200" y="888443"/>
                </a:lnTo>
                <a:close/>
                <a:moveTo>
                  <a:pt x="3773993" y="868975"/>
                </a:moveTo>
                <a:lnTo>
                  <a:pt x="3793569" y="868975"/>
                </a:lnTo>
                <a:lnTo>
                  <a:pt x="3793569" y="888443"/>
                </a:lnTo>
                <a:lnTo>
                  <a:pt x="3773993" y="888443"/>
                </a:lnTo>
                <a:close/>
                <a:moveTo>
                  <a:pt x="3676650" y="868975"/>
                </a:moveTo>
                <a:lnTo>
                  <a:pt x="3696119" y="868975"/>
                </a:lnTo>
                <a:lnTo>
                  <a:pt x="3696119" y="888443"/>
                </a:lnTo>
                <a:lnTo>
                  <a:pt x="3676650" y="888443"/>
                </a:lnTo>
                <a:close/>
                <a:moveTo>
                  <a:pt x="3573968" y="868975"/>
                </a:moveTo>
                <a:lnTo>
                  <a:pt x="3593544" y="868975"/>
                </a:lnTo>
                <a:lnTo>
                  <a:pt x="3593544" y="888443"/>
                </a:lnTo>
                <a:lnTo>
                  <a:pt x="3573968" y="888443"/>
                </a:lnTo>
                <a:close/>
                <a:moveTo>
                  <a:pt x="3476625" y="868975"/>
                </a:moveTo>
                <a:lnTo>
                  <a:pt x="3496094" y="868975"/>
                </a:lnTo>
                <a:lnTo>
                  <a:pt x="3496094" y="888443"/>
                </a:lnTo>
                <a:lnTo>
                  <a:pt x="3476625" y="888443"/>
                </a:lnTo>
                <a:close/>
                <a:moveTo>
                  <a:pt x="3367664" y="868975"/>
                </a:moveTo>
                <a:lnTo>
                  <a:pt x="3387133" y="868975"/>
                </a:lnTo>
                <a:lnTo>
                  <a:pt x="3387133" y="888443"/>
                </a:lnTo>
                <a:lnTo>
                  <a:pt x="3367664" y="888443"/>
                </a:lnTo>
                <a:close/>
                <a:moveTo>
                  <a:pt x="3231068" y="868975"/>
                </a:moveTo>
                <a:lnTo>
                  <a:pt x="3250644" y="868975"/>
                </a:lnTo>
                <a:lnTo>
                  <a:pt x="3250644" y="888443"/>
                </a:lnTo>
                <a:lnTo>
                  <a:pt x="3231068" y="888443"/>
                </a:lnTo>
                <a:close/>
                <a:moveTo>
                  <a:pt x="3133725" y="868975"/>
                </a:moveTo>
                <a:lnTo>
                  <a:pt x="3153194" y="868975"/>
                </a:lnTo>
                <a:lnTo>
                  <a:pt x="3153194" y="888443"/>
                </a:lnTo>
                <a:lnTo>
                  <a:pt x="3133725" y="888443"/>
                </a:lnTo>
                <a:close/>
                <a:moveTo>
                  <a:pt x="3031043" y="868975"/>
                </a:moveTo>
                <a:lnTo>
                  <a:pt x="3050619" y="868975"/>
                </a:lnTo>
                <a:lnTo>
                  <a:pt x="3050619" y="888443"/>
                </a:lnTo>
                <a:lnTo>
                  <a:pt x="3031043" y="888443"/>
                </a:lnTo>
                <a:close/>
                <a:moveTo>
                  <a:pt x="2933700" y="868975"/>
                </a:moveTo>
                <a:lnTo>
                  <a:pt x="2953169" y="868975"/>
                </a:lnTo>
                <a:lnTo>
                  <a:pt x="2953169" y="888443"/>
                </a:lnTo>
                <a:lnTo>
                  <a:pt x="2933700" y="888443"/>
                </a:lnTo>
                <a:close/>
                <a:moveTo>
                  <a:pt x="2821493" y="868975"/>
                </a:moveTo>
                <a:lnTo>
                  <a:pt x="2841069" y="868975"/>
                </a:lnTo>
                <a:lnTo>
                  <a:pt x="2841069" y="888443"/>
                </a:lnTo>
                <a:lnTo>
                  <a:pt x="2821493" y="888443"/>
                </a:lnTo>
                <a:close/>
                <a:moveTo>
                  <a:pt x="2724150" y="868975"/>
                </a:moveTo>
                <a:lnTo>
                  <a:pt x="2743619" y="868975"/>
                </a:lnTo>
                <a:lnTo>
                  <a:pt x="2743619" y="888443"/>
                </a:lnTo>
                <a:lnTo>
                  <a:pt x="2724150" y="888443"/>
                </a:lnTo>
                <a:close/>
                <a:moveTo>
                  <a:pt x="2621468" y="868975"/>
                </a:moveTo>
                <a:lnTo>
                  <a:pt x="2641044" y="868975"/>
                </a:lnTo>
                <a:lnTo>
                  <a:pt x="2641044" y="888443"/>
                </a:lnTo>
                <a:lnTo>
                  <a:pt x="2621468" y="888443"/>
                </a:lnTo>
                <a:close/>
                <a:moveTo>
                  <a:pt x="2524125" y="868975"/>
                </a:moveTo>
                <a:lnTo>
                  <a:pt x="2543594" y="868975"/>
                </a:lnTo>
                <a:lnTo>
                  <a:pt x="2543594" y="888443"/>
                </a:lnTo>
                <a:lnTo>
                  <a:pt x="2524125" y="888443"/>
                </a:lnTo>
                <a:close/>
                <a:moveTo>
                  <a:pt x="2411918" y="868975"/>
                </a:moveTo>
                <a:lnTo>
                  <a:pt x="2431494" y="868975"/>
                </a:lnTo>
                <a:lnTo>
                  <a:pt x="2431494" y="888443"/>
                </a:lnTo>
                <a:lnTo>
                  <a:pt x="2411918" y="888443"/>
                </a:lnTo>
                <a:close/>
                <a:moveTo>
                  <a:pt x="2314575" y="868975"/>
                </a:moveTo>
                <a:lnTo>
                  <a:pt x="2334044" y="868975"/>
                </a:lnTo>
                <a:lnTo>
                  <a:pt x="2334044" y="888443"/>
                </a:lnTo>
                <a:lnTo>
                  <a:pt x="2314575" y="888443"/>
                </a:lnTo>
                <a:close/>
                <a:moveTo>
                  <a:pt x="2211893" y="868975"/>
                </a:moveTo>
                <a:lnTo>
                  <a:pt x="2231469" y="868975"/>
                </a:lnTo>
                <a:lnTo>
                  <a:pt x="2231469" y="888443"/>
                </a:lnTo>
                <a:lnTo>
                  <a:pt x="2211893" y="888443"/>
                </a:lnTo>
                <a:close/>
                <a:moveTo>
                  <a:pt x="2114550" y="868975"/>
                </a:moveTo>
                <a:lnTo>
                  <a:pt x="2134019" y="868975"/>
                </a:lnTo>
                <a:lnTo>
                  <a:pt x="2134019" y="888443"/>
                </a:lnTo>
                <a:lnTo>
                  <a:pt x="2114550" y="888443"/>
                </a:lnTo>
                <a:close/>
                <a:moveTo>
                  <a:pt x="2005589" y="868975"/>
                </a:moveTo>
                <a:lnTo>
                  <a:pt x="2025058" y="868975"/>
                </a:lnTo>
                <a:lnTo>
                  <a:pt x="2025058" y="888443"/>
                </a:lnTo>
                <a:lnTo>
                  <a:pt x="2005589" y="888443"/>
                </a:lnTo>
                <a:close/>
                <a:moveTo>
                  <a:pt x="1878519" y="868975"/>
                </a:moveTo>
                <a:lnTo>
                  <a:pt x="1898094" y="868975"/>
                </a:lnTo>
                <a:lnTo>
                  <a:pt x="1898094" y="888443"/>
                </a:lnTo>
                <a:lnTo>
                  <a:pt x="1878519" y="888443"/>
                </a:lnTo>
                <a:close/>
                <a:moveTo>
                  <a:pt x="1781176" y="868975"/>
                </a:moveTo>
                <a:lnTo>
                  <a:pt x="1800644" y="868975"/>
                </a:lnTo>
                <a:lnTo>
                  <a:pt x="1800644" y="888443"/>
                </a:lnTo>
                <a:lnTo>
                  <a:pt x="1781176" y="888443"/>
                </a:lnTo>
                <a:close/>
                <a:moveTo>
                  <a:pt x="1668968" y="868975"/>
                </a:moveTo>
                <a:lnTo>
                  <a:pt x="1688544" y="868975"/>
                </a:lnTo>
                <a:lnTo>
                  <a:pt x="1688544" y="888443"/>
                </a:lnTo>
                <a:lnTo>
                  <a:pt x="1668968" y="888443"/>
                </a:lnTo>
                <a:close/>
                <a:moveTo>
                  <a:pt x="1571626" y="868975"/>
                </a:moveTo>
                <a:lnTo>
                  <a:pt x="1591094" y="868975"/>
                </a:lnTo>
                <a:lnTo>
                  <a:pt x="1591094" y="888443"/>
                </a:lnTo>
                <a:lnTo>
                  <a:pt x="1571626" y="888443"/>
                </a:lnTo>
                <a:close/>
                <a:moveTo>
                  <a:pt x="1462665" y="868975"/>
                </a:moveTo>
                <a:lnTo>
                  <a:pt x="1482133" y="868975"/>
                </a:lnTo>
                <a:lnTo>
                  <a:pt x="1482133" y="888443"/>
                </a:lnTo>
                <a:lnTo>
                  <a:pt x="1462665" y="888443"/>
                </a:lnTo>
                <a:close/>
                <a:moveTo>
                  <a:pt x="1329315" y="868975"/>
                </a:moveTo>
                <a:lnTo>
                  <a:pt x="1348783" y="868975"/>
                </a:lnTo>
                <a:lnTo>
                  <a:pt x="1348783" y="888443"/>
                </a:lnTo>
                <a:lnTo>
                  <a:pt x="1329315" y="888443"/>
                </a:lnTo>
                <a:close/>
                <a:moveTo>
                  <a:pt x="1205490" y="868975"/>
                </a:moveTo>
                <a:lnTo>
                  <a:pt x="1224958" y="868975"/>
                </a:lnTo>
                <a:lnTo>
                  <a:pt x="1224958" y="888443"/>
                </a:lnTo>
                <a:lnTo>
                  <a:pt x="1205490" y="888443"/>
                </a:lnTo>
                <a:close/>
                <a:moveTo>
                  <a:pt x="1072140" y="868975"/>
                </a:moveTo>
                <a:lnTo>
                  <a:pt x="1091608" y="868975"/>
                </a:lnTo>
                <a:lnTo>
                  <a:pt x="1091608" y="888443"/>
                </a:lnTo>
                <a:lnTo>
                  <a:pt x="1072140" y="888443"/>
                </a:lnTo>
                <a:close/>
                <a:moveTo>
                  <a:pt x="935543" y="868975"/>
                </a:moveTo>
                <a:lnTo>
                  <a:pt x="955119" y="868975"/>
                </a:lnTo>
                <a:lnTo>
                  <a:pt x="955119" y="888443"/>
                </a:lnTo>
                <a:lnTo>
                  <a:pt x="935543" y="888443"/>
                </a:lnTo>
                <a:close/>
                <a:moveTo>
                  <a:pt x="838200" y="868975"/>
                </a:moveTo>
                <a:lnTo>
                  <a:pt x="857669" y="868975"/>
                </a:lnTo>
                <a:lnTo>
                  <a:pt x="857669" y="888443"/>
                </a:lnTo>
                <a:lnTo>
                  <a:pt x="838200" y="888443"/>
                </a:lnTo>
                <a:close/>
                <a:moveTo>
                  <a:pt x="735518" y="868975"/>
                </a:moveTo>
                <a:lnTo>
                  <a:pt x="755094" y="868975"/>
                </a:lnTo>
                <a:lnTo>
                  <a:pt x="755094" y="888443"/>
                </a:lnTo>
                <a:lnTo>
                  <a:pt x="735518" y="888443"/>
                </a:lnTo>
                <a:close/>
                <a:moveTo>
                  <a:pt x="638175" y="868975"/>
                </a:moveTo>
                <a:lnTo>
                  <a:pt x="657644" y="868975"/>
                </a:lnTo>
                <a:lnTo>
                  <a:pt x="657644" y="888443"/>
                </a:lnTo>
                <a:lnTo>
                  <a:pt x="638175" y="888443"/>
                </a:lnTo>
                <a:close/>
                <a:moveTo>
                  <a:pt x="529215" y="868975"/>
                </a:moveTo>
                <a:lnTo>
                  <a:pt x="548683" y="868975"/>
                </a:lnTo>
                <a:lnTo>
                  <a:pt x="548683" y="888443"/>
                </a:lnTo>
                <a:lnTo>
                  <a:pt x="529215" y="888443"/>
                </a:lnTo>
                <a:close/>
                <a:moveTo>
                  <a:pt x="392618" y="868975"/>
                </a:moveTo>
                <a:lnTo>
                  <a:pt x="412194" y="868975"/>
                </a:lnTo>
                <a:lnTo>
                  <a:pt x="412194" y="888443"/>
                </a:lnTo>
                <a:lnTo>
                  <a:pt x="392618" y="888443"/>
                </a:lnTo>
                <a:close/>
                <a:moveTo>
                  <a:pt x="295275" y="868975"/>
                </a:moveTo>
                <a:lnTo>
                  <a:pt x="314744" y="868975"/>
                </a:lnTo>
                <a:lnTo>
                  <a:pt x="314744" y="888443"/>
                </a:lnTo>
                <a:lnTo>
                  <a:pt x="295275" y="888443"/>
                </a:lnTo>
                <a:close/>
                <a:moveTo>
                  <a:pt x="192593" y="868975"/>
                </a:moveTo>
                <a:lnTo>
                  <a:pt x="212169" y="868975"/>
                </a:lnTo>
                <a:lnTo>
                  <a:pt x="212169" y="888443"/>
                </a:lnTo>
                <a:lnTo>
                  <a:pt x="192593" y="888443"/>
                </a:lnTo>
                <a:close/>
                <a:moveTo>
                  <a:pt x="95250" y="868975"/>
                </a:moveTo>
                <a:lnTo>
                  <a:pt x="114719" y="868975"/>
                </a:lnTo>
                <a:lnTo>
                  <a:pt x="114719" y="888443"/>
                </a:lnTo>
                <a:lnTo>
                  <a:pt x="95250" y="888443"/>
                </a:lnTo>
                <a:close/>
                <a:moveTo>
                  <a:pt x="5606039" y="844586"/>
                </a:moveTo>
                <a:lnTo>
                  <a:pt x="5625508" y="844586"/>
                </a:lnTo>
                <a:lnTo>
                  <a:pt x="5625508" y="864054"/>
                </a:lnTo>
                <a:lnTo>
                  <a:pt x="5606039" y="864054"/>
                </a:lnTo>
                <a:close/>
                <a:moveTo>
                  <a:pt x="5469443" y="844586"/>
                </a:moveTo>
                <a:lnTo>
                  <a:pt x="5489019" y="844586"/>
                </a:lnTo>
                <a:lnTo>
                  <a:pt x="5489019" y="864054"/>
                </a:lnTo>
                <a:lnTo>
                  <a:pt x="5469443" y="864054"/>
                </a:lnTo>
                <a:close/>
                <a:moveTo>
                  <a:pt x="5372100" y="844586"/>
                </a:moveTo>
                <a:lnTo>
                  <a:pt x="5391569" y="844586"/>
                </a:lnTo>
                <a:lnTo>
                  <a:pt x="5391569" y="864054"/>
                </a:lnTo>
                <a:lnTo>
                  <a:pt x="5372100" y="864054"/>
                </a:lnTo>
                <a:close/>
                <a:moveTo>
                  <a:pt x="5269418" y="844586"/>
                </a:moveTo>
                <a:lnTo>
                  <a:pt x="5288994" y="844586"/>
                </a:lnTo>
                <a:lnTo>
                  <a:pt x="5288994" y="864054"/>
                </a:lnTo>
                <a:lnTo>
                  <a:pt x="5269418" y="864054"/>
                </a:lnTo>
                <a:close/>
                <a:moveTo>
                  <a:pt x="5172075" y="844586"/>
                </a:moveTo>
                <a:lnTo>
                  <a:pt x="5191544" y="844586"/>
                </a:lnTo>
                <a:lnTo>
                  <a:pt x="5191544" y="864054"/>
                </a:lnTo>
                <a:lnTo>
                  <a:pt x="5172075" y="864054"/>
                </a:lnTo>
                <a:close/>
                <a:moveTo>
                  <a:pt x="5059868" y="844586"/>
                </a:moveTo>
                <a:lnTo>
                  <a:pt x="5079444" y="844586"/>
                </a:lnTo>
                <a:lnTo>
                  <a:pt x="5079444" y="864054"/>
                </a:lnTo>
                <a:lnTo>
                  <a:pt x="5059868" y="864054"/>
                </a:lnTo>
                <a:close/>
                <a:moveTo>
                  <a:pt x="4962525" y="844586"/>
                </a:moveTo>
                <a:lnTo>
                  <a:pt x="4981994" y="844586"/>
                </a:lnTo>
                <a:lnTo>
                  <a:pt x="4981994" y="864054"/>
                </a:lnTo>
                <a:lnTo>
                  <a:pt x="4962525" y="864054"/>
                </a:lnTo>
                <a:close/>
                <a:moveTo>
                  <a:pt x="4863089" y="844586"/>
                </a:moveTo>
                <a:lnTo>
                  <a:pt x="4882558" y="844586"/>
                </a:lnTo>
                <a:lnTo>
                  <a:pt x="4882558" y="864054"/>
                </a:lnTo>
                <a:lnTo>
                  <a:pt x="4863089" y="864054"/>
                </a:lnTo>
                <a:close/>
                <a:moveTo>
                  <a:pt x="4726493" y="844586"/>
                </a:moveTo>
                <a:lnTo>
                  <a:pt x="4746069" y="844586"/>
                </a:lnTo>
                <a:lnTo>
                  <a:pt x="4746069" y="864054"/>
                </a:lnTo>
                <a:lnTo>
                  <a:pt x="4726493" y="864054"/>
                </a:lnTo>
                <a:close/>
                <a:moveTo>
                  <a:pt x="4629150" y="844586"/>
                </a:moveTo>
                <a:lnTo>
                  <a:pt x="4648619" y="844586"/>
                </a:lnTo>
                <a:lnTo>
                  <a:pt x="4648619" y="864054"/>
                </a:lnTo>
                <a:lnTo>
                  <a:pt x="4629150" y="864054"/>
                </a:lnTo>
                <a:close/>
                <a:moveTo>
                  <a:pt x="4526468" y="844586"/>
                </a:moveTo>
                <a:lnTo>
                  <a:pt x="4546044" y="844586"/>
                </a:lnTo>
                <a:lnTo>
                  <a:pt x="4546044" y="864054"/>
                </a:lnTo>
                <a:lnTo>
                  <a:pt x="4526468" y="864054"/>
                </a:lnTo>
                <a:close/>
                <a:moveTo>
                  <a:pt x="4429125" y="844586"/>
                </a:moveTo>
                <a:lnTo>
                  <a:pt x="4448594" y="844586"/>
                </a:lnTo>
                <a:lnTo>
                  <a:pt x="4448594" y="864054"/>
                </a:lnTo>
                <a:lnTo>
                  <a:pt x="4429125" y="864054"/>
                </a:lnTo>
                <a:close/>
                <a:moveTo>
                  <a:pt x="4316918" y="844586"/>
                </a:moveTo>
                <a:lnTo>
                  <a:pt x="4336493" y="844586"/>
                </a:lnTo>
                <a:lnTo>
                  <a:pt x="4336493" y="864054"/>
                </a:lnTo>
                <a:lnTo>
                  <a:pt x="4316918" y="864054"/>
                </a:lnTo>
                <a:close/>
                <a:moveTo>
                  <a:pt x="4219575" y="844586"/>
                </a:moveTo>
                <a:lnTo>
                  <a:pt x="4239043" y="844586"/>
                </a:lnTo>
                <a:lnTo>
                  <a:pt x="4239043" y="864054"/>
                </a:lnTo>
                <a:lnTo>
                  <a:pt x="4219575" y="864054"/>
                </a:lnTo>
                <a:close/>
                <a:moveTo>
                  <a:pt x="4110614" y="844586"/>
                </a:moveTo>
                <a:lnTo>
                  <a:pt x="4130083" y="844586"/>
                </a:lnTo>
                <a:lnTo>
                  <a:pt x="4130083" y="864054"/>
                </a:lnTo>
                <a:lnTo>
                  <a:pt x="4110614" y="864054"/>
                </a:lnTo>
                <a:close/>
                <a:moveTo>
                  <a:pt x="3983543" y="844586"/>
                </a:moveTo>
                <a:lnTo>
                  <a:pt x="4003119" y="844586"/>
                </a:lnTo>
                <a:lnTo>
                  <a:pt x="4003119" y="864054"/>
                </a:lnTo>
                <a:lnTo>
                  <a:pt x="3983543" y="864054"/>
                </a:lnTo>
                <a:close/>
                <a:moveTo>
                  <a:pt x="3886200" y="844586"/>
                </a:moveTo>
                <a:lnTo>
                  <a:pt x="3905669" y="844586"/>
                </a:lnTo>
                <a:lnTo>
                  <a:pt x="3905669" y="864054"/>
                </a:lnTo>
                <a:lnTo>
                  <a:pt x="3886200" y="864054"/>
                </a:lnTo>
                <a:close/>
                <a:moveTo>
                  <a:pt x="3773993" y="844586"/>
                </a:moveTo>
                <a:lnTo>
                  <a:pt x="3793569" y="844586"/>
                </a:lnTo>
                <a:lnTo>
                  <a:pt x="3793569" y="864054"/>
                </a:lnTo>
                <a:lnTo>
                  <a:pt x="3773993" y="864054"/>
                </a:lnTo>
                <a:close/>
                <a:moveTo>
                  <a:pt x="3676650" y="844586"/>
                </a:moveTo>
                <a:lnTo>
                  <a:pt x="3696119" y="844586"/>
                </a:lnTo>
                <a:lnTo>
                  <a:pt x="3696119" y="864054"/>
                </a:lnTo>
                <a:lnTo>
                  <a:pt x="3676650" y="864054"/>
                </a:lnTo>
                <a:close/>
                <a:moveTo>
                  <a:pt x="3573968" y="844586"/>
                </a:moveTo>
                <a:lnTo>
                  <a:pt x="3593544" y="844586"/>
                </a:lnTo>
                <a:lnTo>
                  <a:pt x="3593544" y="864054"/>
                </a:lnTo>
                <a:lnTo>
                  <a:pt x="3573968" y="864054"/>
                </a:lnTo>
                <a:close/>
                <a:moveTo>
                  <a:pt x="3476625" y="844586"/>
                </a:moveTo>
                <a:lnTo>
                  <a:pt x="3496094" y="844586"/>
                </a:lnTo>
                <a:lnTo>
                  <a:pt x="3496094" y="864054"/>
                </a:lnTo>
                <a:lnTo>
                  <a:pt x="3476625" y="864054"/>
                </a:lnTo>
                <a:close/>
                <a:moveTo>
                  <a:pt x="3367664" y="844586"/>
                </a:moveTo>
                <a:lnTo>
                  <a:pt x="3387133" y="844586"/>
                </a:lnTo>
                <a:lnTo>
                  <a:pt x="3387133" y="864054"/>
                </a:lnTo>
                <a:lnTo>
                  <a:pt x="3367664" y="864054"/>
                </a:lnTo>
                <a:close/>
                <a:moveTo>
                  <a:pt x="3231068" y="844586"/>
                </a:moveTo>
                <a:lnTo>
                  <a:pt x="3250644" y="844586"/>
                </a:lnTo>
                <a:lnTo>
                  <a:pt x="3250644" y="864054"/>
                </a:lnTo>
                <a:lnTo>
                  <a:pt x="3231068" y="864054"/>
                </a:lnTo>
                <a:close/>
                <a:moveTo>
                  <a:pt x="3133725" y="844586"/>
                </a:moveTo>
                <a:lnTo>
                  <a:pt x="3153194" y="844586"/>
                </a:lnTo>
                <a:lnTo>
                  <a:pt x="3153194" y="864054"/>
                </a:lnTo>
                <a:lnTo>
                  <a:pt x="3133725" y="864054"/>
                </a:lnTo>
                <a:close/>
                <a:moveTo>
                  <a:pt x="3031043" y="844586"/>
                </a:moveTo>
                <a:lnTo>
                  <a:pt x="3050619" y="844586"/>
                </a:lnTo>
                <a:lnTo>
                  <a:pt x="3050619" y="864054"/>
                </a:lnTo>
                <a:lnTo>
                  <a:pt x="3031043" y="864054"/>
                </a:lnTo>
                <a:close/>
                <a:moveTo>
                  <a:pt x="2933700" y="844586"/>
                </a:moveTo>
                <a:lnTo>
                  <a:pt x="2953169" y="844586"/>
                </a:lnTo>
                <a:lnTo>
                  <a:pt x="2953169" y="864054"/>
                </a:lnTo>
                <a:lnTo>
                  <a:pt x="2933700" y="864054"/>
                </a:lnTo>
                <a:close/>
                <a:moveTo>
                  <a:pt x="2821493" y="844586"/>
                </a:moveTo>
                <a:lnTo>
                  <a:pt x="2841069" y="844586"/>
                </a:lnTo>
                <a:lnTo>
                  <a:pt x="2841069" y="864054"/>
                </a:lnTo>
                <a:lnTo>
                  <a:pt x="2821493" y="864054"/>
                </a:lnTo>
                <a:close/>
                <a:moveTo>
                  <a:pt x="2724150" y="844586"/>
                </a:moveTo>
                <a:lnTo>
                  <a:pt x="2743619" y="844586"/>
                </a:lnTo>
                <a:lnTo>
                  <a:pt x="2743619" y="864054"/>
                </a:lnTo>
                <a:lnTo>
                  <a:pt x="2724150" y="864054"/>
                </a:lnTo>
                <a:close/>
                <a:moveTo>
                  <a:pt x="2621468" y="844586"/>
                </a:moveTo>
                <a:lnTo>
                  <a:pt x="2641044" y="844586"/>
                </a:lnTo>
                <a:lnTo>
                  <a:pt x="2641044" y="864054"/>
                </a:lnTo>
                <a:lnTo>
                  <a:pt x="2621468" y="864054"/>
                </a:lnTo>
                <a:close/>
                <a:moveTo>
                  <a:pt x="2524125" y="844586"/>
                </a:moveTo>
                <a:lnTo>
                  <a:pt x="2543594" y="844586"/>
                </a:lnTo>
                <a:lnTo>
                  <a:pt x="2543594" y="864054"/>
                </a:lnTo>
                <a:lnTo>
                  <a:pt x="2524125" y="864054"/>
                </a:lnTo>
                <a:close/>
                <a:moveTo>
                  <a:pt x="2411918" y="844586"/>
                </a:moveTo>
                <a:lnTo>
                  <a:pt x="2431494" y="844586"/>
                </a:lnTo>
                <a:lnTo>
                  <a:pt x="2431494" y="864054"/>
                </a:lnTo>
                <a:lnTo>
                  <a:pt x="2411918" y="864054"/>
                </a:lnTo>
                <a:close/>
                <a:moveTo>
                  <a:pt x="2314575" y="844586"/>
                </a:moveTo>
                <a:lnTo>
                  <a:pt x="2334044" y="844586"/>
                </a:lnTo>
                <a:lnTo>
                  <a:pt x="2334044" y="864054"/>
                </a:lnTo>
                <a:lnTo>
                  <a:pt x="2314575" y="864054"/>
                </a:lnTo>
                <a:close/>
                <a:moveTo>
                  <a:pt x="2211893" y="844586"/>
                </a:moveTo>
                <a:lnTo>
                  <a:pt x="2231469" y="844586"/>
                </a:lnTo>
                <a:lnTo>
                  <a:pt x="2231469" y="864054"/>
                </a:lnTo>
                <a:lnTo>
                  <a:pt x="2211893" y="864054"/>
                </a:lnTo>
                <a:close/>
                <a:moveTo>
                  <a:pt x="2114550" y="844586"/>
                </a:moveTo>
                <a:lnTo>
                  <a:pt x="2134019" y="844586"/>
                </a:lnTo>
                <a:lnTo>
                  <a:pt x="2134019" y="864054"/>
                </a:lnTo>
                <a:lnTo>
                  <a:pt x="2114550" y="864054"/>
                </a:lnTo>
                <a:close/>
                <a:moveTo>
                  <a:pt x="2005589" y="844586"/>
                </a:moveTo>
                <a:lnTo>
                  <a:pt x="2025058" y="844586"/>
                </a:lnTo>
                <a:lnTo>
                  <a:pt x="2025058" y="864054"/>
                </a:lnTo>
                <a:lnTo>
                  <a:pt x="2005589" y="864054"/>
                </a:lnTo>
                <a:close/>
                <a:moveTo>
                  <a:pt x="1878519" y="844586"/>
                </a:moveTo>
                <a:lnTo>
                  <a:pt x="1898094" y="844586"/>
                </a:lnTo>
                <a:lnTo>
                  <a:pt x="1898094" y="864054"/>
                </a:lnTo>
                <a:lnTo>
                  <a:pt x="1878519" y="864054"/>
                </a:lnTo>
                <a:close/>
                <a:moveTo>
                  <a:pt x="1781176" y="844586"/>
                </a:moveTo>
                <a:lnTo>
                  <a:pt x="1800644" y="844586"/>
                </a:lnTo>
                <a:lnTo>
                  <a:pt x="1800644" y="864054"/>
                </a:lnTo>
                <a:lnTo>
                  <a:pt x="1781176" y="864054"/>
                </a:lnTo>
                <a:close/>
                <a:moveTo>
                  <a:pt x="1668968" y="844586"/>
                </a:moveTo>
                <a:lnTo>
                  <a:pt x="1688544" y="844586"/>
                </a:lnTo>
                <a:lnTo>
                  <a:pt x="1688544" y="864054"/>
                </a:lnTo>
                <a:lnTo>
                  <a:pt x="1668968" y="864054"/>
                </a:lnTo>
                <a:close/>
                <a:moveTo>
                  <a:pt x="1571626" y="844586"/>
                </a:moveTo>
                <a:lnTo>
                  <a:pt x="1591094" y="844586"/>
                </a:lnTo>
                <a:lnTo>
                  <a:pt x="1591094" y="864054"/>
                </a:lnTo>
                <a:lnTo>
                  <a:pt x="1571626" y="864054"/>
                </a:lnTo>
                <a:close/>
                <a:moveTo>
                  <a:pt x="1462665" y="844586"/>
                </a:moveTo>
                <a:lnTo>
                  <a:pt x="1482133" y="844586"/>
                </a:lnTo>
                <a:lnTo>
                  <a:pt x="1482133" y="864054"/>
                </a:lnTo>
                <a:lnTo>
                  <a:pt x="1462665" y="864054"/>
                </a:lnTo>
                <a:close/>
                <a:moveTo>
                  <a:pt x="1329315" y="844586"/>
                </a:moveTo>
                <a:lnTo>
                  <a:pt x="1348783" y="844586"/>
                </a:lnTo>
                <a:lnTo>
                  <a:pt x="1348783" y="864054"/>
                </a:lnTo>
                <a:lnTo>
                  <a:pt x="1329315" y="864054"/>
                </a:lnTo>
                <a:close/>
                <a:moveTo>
                  <a:pt x="1205490" y="844586"/>
                </a:moveTo>
                <a:lnTo>
                  <a:pt x="1224958" y="844586"/>
                </a:lnTo>
                <a:lnTo>
                  <a:pt x="1224958" y="864054"/>
                </a:lnTo>
                <a:lnTo>
                  <a:pt x="1205490" y="864054"/>
                </a:lnTo>
                <a:close/>
                <a:moveTo>
                  <a:pt x="1072140" y="844586"/>
                </a:moveTo>
                <a:lnTo>
                  <a:pt x="1091608" y="844586"/>
                </a:lnTo>
                <a:lnTo>
                  <a:pt x="1091608" y="864054"/>
                </a:lnTo>
                <a:lnTo>
                  <a:pt x="1072140" y="864054"/>
                </a:lnTo>
                <a:close/>
                <a:moveTo>
                  <a:pt x="935543" y="844586"/>
                </a:moveTo>
                <a:lnTo>
                  <a:pt x="955119" y="844586"/>
                </a:lnTo>
                <a:lnTo>
                  <a:pt x="955119" y="864054"/>
                </a:lnTo>
                <a:lnTo>
                  <a:pt x="935543" y="864054"/>
                </a:lnTo>
                <a:close/>
                <a:moveTo>
                  <a:pt x="838200" y="844586"/>
                </a:moveTo>
                <a:lnTo>
                  <a:pt x="857669" y="844586"/>
                </a:lnTo>
                <a:lnTo>
                  <a:pt x="857669" y="864054"/>
                </a:lnTo>
                <a:lnTo>
                  <a:pt x="838200" y="864054"/>
                </a:lnTo>
                <a:close/>
                <a:moveTo>
                  <a:pt x="735518" y="844586"/>
                </a:moveTo>
                <a:lnTo>
                  <a:pt x="755094" y="844586"/>
                </a:lnTo>
                <a:lnTo>
                  <a:pt x="755094" y="864054"/>
                </a:lnTo>
                <a:lnTo>
                  <a:pt x="735518" y="864054"/>
                </a:lnTo>
                <a:close/>
                <a:moveTo>
                  <a:pt x="638175" y="844586"/>
                </a:moveTo>
                <a:lnTo>
                  <a:pt x="657644" y="844586"/>
                </a:lnTo>
                <a:lnTo>
                  <a:pt x="657644" y="864054"/>
                </a:lnTo>
                <a:lnTo>
                  <a:pt x="638175" y="864054"/>
                </a:lnTo>
                <a:close/>
                <a:moveTo>
                  <a:pt x="529215" y="844586"/>
                </a:moveTo>
                <a:lnTo>
                  <a:pt x="548683" y="844586"/>
                </a:lnTo>
                <a:lnTo>
                  <a:pt x="548683" y="864054"/>
                </a:lnTo>
                <a:lnTo>
                  <a:pt x="529215" y="864054"/>
                </a:lnTo>
                <a:close/>
                <a:moveTo>
                  <a:pt x="392618" y="844586"/>
                </a:moveTo>
                <a:lnTo>
                  <a:pt x="412194" y="844586"/>
                </a:lnTo>
                <a:lnTo>
                  <a:pt x="412194" y="864054"/>
                </a:lnTo>
                <a:lnTo>
                  <a:pt x="392618" y="864054"/>
                </a:lnTo>
                <a:close/>
                <a:moveTo>
                  <a:pt x="295275" y="844586"/>
                </a:moveTo>
                <a:lnTo>
                  <a:pt x="314744" y="844586"/>
                </a:lnTo>
                <a:lnTo>
                  <a:pt x="314744" y="864054"/>
                </a:lnTo>
                <a:lnTo>
                  <a:pt x="295275" y="864054"/>
                </a:lnTo>
                <a:close/>
                <a:moveTo>
                  <a:pt x="192593" y="844586"/>
                </a:moveTo>
                <a:lnTo>
                  <a:pt x="212169" y="844586"/>
                </a:lnTo>
                <a:lnTo>
                  <a:pt x="212169" y="864054"/>
                </a:lnTo>
                <a:lnTo>
                  <a:pt x="192593" y="864054"/>
                </a:lnTo>
                <a:close/>
                <a:moveTo>
                  <a:pt x="95250" y="844586"/>
                </a:moveTo>
                <a:lnTo>
                  <a:pt x="114719" y="844586"/>
                </a:lnTo>
                <a:lnTo>
                  <a:pt x="114719" y="864054"/>
                </a:lnTo>
                <a:lnTo>
                  <a:pt x="95250" y="864054"/>
                </a:lnTo>
                <a:close/>
                <a:moveTo>
                  <a:pt x="5606039" y="820196"/>
                </a:moveTo>
                <a:lnTo>
                  <a:pt x="5625508" y="820196"/>
                </a:lnTo>
                <a:lnTo>
                  <a:pt x="5625508" y="839772"/>
                </a:lnTo>
                <a:lnTo>
                  <a:pt x="5606039" y="839772"/>
                </a:lnTo>
                <a:close/>
                <a:moveTo>
                  <a:pt x="5469443" y="820196"/>
                </a:moveTo>
                <a:lnTo>
                  <a:pt x="5489019" y="820196"/>
                </a:lnTo>
                <a:lnTo>
                  <a:pt x="5489019" y="839772"/>
                </a:lnTo>
                <a:lnTo>
                  <a:pt x="5469443" y="839772"/>
                </a:lnTo>
                <a:close/>
                <a:moveTo>
                  <a:pt x="5372100" y="820196"/>
                </a:moveTo>
                <a:lnTo>
                  <a:pt x="5391569" y="820196"/>
                </a:lnTo>
                <a:lnTo>
                  <a:pt x="5391569" y="839772"/>
                </a:lnTo>
                <a:lnTo>
                  <a:pt x="5372100" y="839772"/>
                </a:lnTo>
                <a:close/>
                <a:moveTo>
                  <a:pt x="5269418" y="820196"/>
                </a:moveTo>
                <a:lnTo>
                  <a:pt x="5288994" y="820196"/>
                </a:lnTo>
                <a:lnTo>
                  <a:pt x="5288994" y="839772"/>
                </a:lnTo>
                <a:lnTo>
                  <a:pt x="5269418" y="839772"/>
                </a:lnTo>
                <a:close/>
                <a:moveTo>
                  <a:pt x="5172075" y="820196"/>
                </a:moveTo>
                <a:lnTo>
                  <a:pt x="5191544" y="820196"/>
                </a:lnTo>
                <a:lnTo>
                  <a:pt x="5191544" y="839772"/>
                </a:lnTo>
                <a:lnTo>
                  <a:pt x="5172075" y="839772"/>
                </a:lnTo>
                <a:close/>
                <a:moveTo>
                  <a:pt x="5059868" y="820196"/>
                </a:moveTo>
                <a:lnTo>
                  <a:pt x="5079444" y="820196"/>
                </a:lnTo>
                <a:lnTo>
                  <a:pt x="5079444" y="839772"/>
                </a:lnTo>
                <a:lnTo>
                  <a:pt x="5059868" y="839772"/>
                </a:lnTo>
                <a:close/>
                <a:moveTo>
                  <a:pt x="4962525" y="820196"/>
                </a:moveTo>
                <a:lnTo>
                  <a:pt x="4981994" y="820196"/>
                </a:lnTo>
                <a:lnTo>
                  <a:pt x="4981994" y="839772"/>
                </a:lnTo>
                <a:lnTo>
                  <a:pt x="4962525" y="839772"/>
                </a:lnTo>
                <a:close/>
                <a:moveTo>
                  <a:pt x="4863089" y="820196"/>
                </a:moveTo>
                <a:lnTo>
                  <a:pt x="4882558" y="820196"/>
                </a:lnTo>
                <a:lnTo>
                  <a:pt x="4882558" y="839772"/>
                </a:lnTo>
                <a:lnTo>
                  <a:pt x="4863089" y="839772"/>
                </a:lnTo>
                <a:close/>
                <a:moveTo>
                  <a:pt x="4726493" y="820196"/>
                </a:moveTo>
                <a:lnTo>
                  <a:pt x="4746069" y="820196"/>
                </a:lnTo>
                <a:lnTo>
                  <a:pt x="4746069" y="839772"/>
                </a:lnTo>
                <a:lnTo>
                  <a:pt x="4726493" y="839772"/>
                </a:lnTo>
                <a:close/>
                <a:moveTo>
                  <a:pt x="4629150" y="820196"/>
                </a:moveTo>
                <a:lnTo>
                  <a:pt x="4648619" y="820196"/>
                </a:lnTo>
                <a:lnTo>
                  <a:pt x="4648619" y="839772"/>
                </a:lnTo>
                <a:lnTo>
                  <a:pt x="4629150" y="839772"/>
                </a:lnTo>
                <a:close/>
                <a:moveTo>
                  <a:pt x="4526468" y="820196"/>
                </a:moveTo>
                <a:lnTo>
                  <a:pt x="4546044" y="820196"/>
                </a:lnTo>
                <a:lnTo>
                  <a:pt x="4546044" y="839772"/>
                </a:lnTo>
                <a:lnTo>
                  <a:pt x="4526468" y="839772"/>
                </a:lnTo>
                <a:close/>
                <a:moveTo>
                  <a:pt x="4429125" y="820196"/>
                </a:moveTo>
                <a:lnTo>
                  <a:pt x="4448594" y="820196"/>
                </a:lnTo>
                <a:lnTo>
                  <a:pt x="4448594" y="839772"/>
                </a:lnTo>
                <a:lnTo>
                  <a:pt x="4429125" y="839772"/>
                </a:lnTo>
                <a:close/>
                <a:moveTo>
                  <a:pt x="4316918" y="820196"/>
                </a:moveTo>
                <a:lnTo>
                  <a:pt x="4336493" y="820196"/>
                </a:lnTo>
                <a:lnTo>
                  <a:pt x="4336493" y="839772"/>
                </a:lnTo>
                <a:lnTo>
                  <a:pt x="4316918" y="839772"/>
                </a:lnTo>
                <a:close/>
                <a:moveTo>
                  <a:pt x="4219575" y="820196"/>
                </a:moveTo>
                <a:lnTo>
                  <a:pt x="4239043" y="820196"/>
                </a:lnTo>
                <a:lnTo>
                  <a:pt x="4239043" y="839772"/>
                </a:lnTo>
                <a:lnTo>
                  <a:pt x="4219575" y="839772"/>
                </a:lnTo>
                <a:close/>
                <a:moveTo>
                  <a:pt x="4110614" y="820196"/>
                </a:moveTo>
                <a:lnTo>
                  <a:pt x="4130083" y="820196"/>
                </a:lnTo>
                <a:lnTo>
                  <a:pt x="4130083" y="839772"/>
                </a:lnTo>
                <a:lnTo>
                  <a:pt x="4110614" y="839772"/>
                </a:lnTo>
                <a:close/>
                <a:moveTo>
                  <a:pt x="3983543" y="820196"/>
                </a:moveTo>
                <a:lnTo>
                  <a:pt x="4003119" y="820196"/>
                </a:lnTo>
                <a:lnTo>
                  <a:pt x="4003119" y="839772"/>
                </a:lnTo>
                <a:lnTo>
                  <a:pt x="3983543" y="839772"/>
                </a:lnTo>
                <a:close/>
                <a:moveTo>
                  <a:pt x="3886200" y="820196"/>
                </a:moveTo>
                <a:lnTo>
                  <a:pt x="3905669" y="820196"/>
                </a:lnTo>
                <a:lnTo>
                  <a:pt x="3905669" y="839772"/>
                </a:lnTo>
                <a:lnTo>
                  <a:pt x="3886200" y="839772"/>
                </a:lnTo>
                <a:close/>
                <a:moveTo>
                  <a:pt x="3773993" y="820196"/>
                </a:moveTo>
                <a:lnTo>
                  <a:pt x="3793569" y="820196"/>
                </a:lnTo>
                <a:lnTo>
                  <a:pt x="3793569" y="839772"/>
                </a:lnTo>
                <a:lnTo>
                  <a:pt x="3773993" y="839772"/>
                </a:lnTo>
                <a:close/>
                <a:moveTo>
                  <a:pt x="3676650" y="820196"/>
                </a:moveTo>
                <a:lnTo>
                  <a:pt x="3696119" y="820196"/>
                </a:lnTo>
                <a:lnTo>
                  <a:pt x="3696119" y="839772"/>
                </a:lnTo>
                <a:lnTo>
                  <a:pt x="3676650" y="839772"/>
                </a:lnTo>
                <a:close/>
                <a:moveTo>
                  <a:pt x="3573968" y="820196"/>
                </a:moveTo>
                <a:lnTo>
                  <a:pt x="3593544" y="820196"/>
                </a:lnTo>
                <a:lnTo>
                  <a:pt x="3593544" y="839772"/>
                </a:lnTo>
                <a:lnTo>
                  <a:pt x="3573968" y="839772"/>
                </a:lnTo>
                <a:close/>
                <a:moveTo>
                  <a:pt x="3476625" y="820196"/>
                </a:moveTo>
                <a:lnTo>
                  <a:pt x="3496094" y="820196"/>
                </a:lnTo>
                <a:lnTo>
                  <a:pt x="3496094" y="839772"/>
                </a:lnTo>
                <a:lnTo>
                  <a:pt x="3476625" y="839772"/>
                </a:lnTo>
                <a:close/>
                <a:moveTo>
                  <a:pt x="3367664" y="820196"/>
                </a:moveTo>
                <a:lnTo>
                  <a:pt x="3387133" y="820196"/>
                </a:lnTo>
                <a:lnTo>
                  <a:pt x="3387133" y="839772"/>
                </a:lnTo>
                <a:lnTo>
                  <a:pt x="3367664" y="839772"/>
                </a:lnTo>
                <a:close/>
                <a:moveTo>
                  <a:pt x="3231068" y="820196"/>
                </a:moveTo>
                <a:lnTo>
                  <a:pt x="3250644" y="820196"/>
                </a:lnTo>
                <a:lnTo>
                  <a:pt x="3250644" y="839772"/>
                </a:lnTo>
                <a:lnTo>
                  <a:pt x="3231068" y="839772"/>
                </a:lnTo>
                <a:close/>
                <a:moveTo>
                  <a:pt x="3133725" y="820196"/>
                </a:moveTo>
                <a:lnTo>
                  <a:pt x="3153194" y="820196"/>
                </a:lnTo>
                <a:lnTo>
                  <a:pt x="3153194" y="839772"/>
                </a:lnTo>
                <a:lnTo>
                  <a:pt x="3133725" y="839772"/>
                </a:lnTo>
                <a:close/>
                <a:moveTo>
                  <a:pt x="3031043" y="820196"/>
                </a:moveTo>
                <a:lnTo>
                  <a:pt x="3050619" y="820196"/>
                </a:lnTo>
                <a:lnTo>
                  <a:pt x="3050619" y="839772"/>
                </a:lnTo>
                <a:lnTo>
                  <a:pt x="3031043" y="839772"/>
                </a:lnTo>
                <a:close/>
                <a:moveTo>
                  <a:pt x="2933700" y="820196"/>
                </a:moveTo>
                <a:lnTo>
                  <a:pt x="2953169" y="820196"/>
                </a:lnTo>
                <a:lnTo>
                  <a:pt x="2953169" y="839772"/>
                </a:lnTo>
                <a:lnTo>
                  <a:pt x="2933700" y="839772"/>
                </a:lnTo>
                <a:close/>
                <a:moveTo>
                  <a:pt x="2821493" y="820196"/>
                </a:moveTo>
                <a:lnTo>
                  <a:pt x="2841069" y="820196"/>
                </a:lnTo>
                <a:lnTo>
                  <a:pt x="2841069" y="839772"/>
                </a:lnTo>
                <a:lnTo>
                  <a:pt x="2821493" y="839772"/>
                </a:lnTo>
                <a:close/>
                <a:moveTo>
                  <a:pt x="2724150" y="820196"/>
                </a:moveTo>
                <a:lnTo>
                  <a:pt x="2743619" y="820196"/>
                </a:lnTo>
                <a:lnTo>
                  <a:pt x="2743619" y="839772"/>
                </a:lnTo>
                <a:lnTo>
                  <a:pt x="2724150" y="839772"/>
                </a:lnTo>
                <a:close/>
                <a:moveTo>
                  <a:pt x="2621468" y="820196"/>
                </a:moveTo>
                <a:lnTo>
                  <a:pt x="2641044" y="820196"/>
                </a:lnTo>
                <a:lnTo>
                  <a:pt x="2641044" y="839772"/>
                </a:lnTo>
                <a:lnTo>
                  <a:pt x="2621468" y="839772"/>
                </a:lnTo>
                <a:close/>
                <a:moveTo>
                  <a:pt x="2524125" y="820196"/>
                </a:moveTo>
                <a:lnTo>
                  <a:pt x="2543594" y="820196"/>
                </a:lnTo>
                <a:lnTo>
                  <a:pt x="2543594" y="839772"/>
                </a:lnTo>
                <a:lnTo>
                  <a:pt x="2524125" y="839772"/>
                </a:lnTo>
                <a:close/>
                <a:moveTo>
                  <a:pt x="2411918" y="820196"/>
                </a:moveTo>
                <a:lnTo>
                  <a:pt x="2431494" y="820196"/>
                </a:lnTo>
                <a:lnTo>
                  <a:pt x="2431494" y="839772"/>
                </a:lnTo>
                <a:lnTo>
                  <a:pt x="2411918" y="839772"/>
                </a:lnTo>
                <a:close/>
                <a:moveTo>
                  <a:pt x="2314575" y="820196"/>
                </a:moveTo>
                <a:lnTo>
                  <a:pt x="2334044" y="820196"/>
                </a:lnTo>
                <a:lnTo>
                  <a:pt x="2334044" y="839772"/>
                </a:lnTo>
                <a:lnTo>
                  <a:pt x="2314575" y="839772"/>
                </a:lnTo>
                <a:close/>
                <a:moveTo>
                  <a:pt x="2211893" y="820196"/>
                </a:moveTo>
                <a:lnTo>
                  <a:pt x="2231469" y="820196"/>
                </a:lnTo>
                <a:lnTo>
                  <a:pt x="2231469" y="839772"/>
                </a:lnTo>
                <a:lnTo>
                  <a:pt x="2211893" y="839772"/>
                </a:lnTo>
                <a:close/>
                <a:moveTo>
                  <a:pt x="2114550" y="820196"/>
                </a:moveTo>
                <a:lnTo>
                  <a:pt x="2134019" y="820196"/>
                </a:lnTo>
                <a:lnTo>
                  <a:pt x="2134019" y="839772"/>
                </a:lnTo>
                <a:lnTo>
                  <a:pt x="2114550" y="839772"/>
                </a:lnTo>
                <a:close/>
                <a:moveTo>
                  <a:pt x="2005589" y="820196"/>
                </a:moveTo>
                <a:lnTo>
                  <a:pt x="2025058" y="820196"/>
                </a:lnTo>
                <a:lnTo>
                  <a:pt x="2025058" y="839772"/>
                </a:lnTo>
                <a:lnTo>
                  <a:pt x="2005589" y="839772"/>
                </a:lnTo>
                <a:close/>
                <a:moveTo>
                  <a:pt x="1878519" y="820196"/>
                </a:moveTo>
                <a:lnTo>
                  <a:pt x="1898094" y="820196"/>
                </a:lnTo>
                <a:lnTo>
                  <a:pt x="1898094" y="839772"/>
                </a:lnTo>
                <a:lnTo>
                  <a:pt x="1878519" y="839772"/>
                </a:lnTo>
                <a:close/>
                <a:moveTo>
                  <a:pt x="1781176" y="820196"/>
                </a:moveTo>
                <a:lnTo>
                  <a:pt x="1800644" y="820196"/>
                </a:lnTo>
                <a:lnTo>
                  <a:pt x="1800644" y="839772"/>
                </a:lnTo>
                <a:lnTo>
                  <a:pt x="1781176" y="839772"/>
                </a:lnTo>
                <a:close/>
                <a:moveTo>
                  <a:pt x="1668968" y="820196"/>
                </a:moveTo>
                <a:lnTo>
                  <a:pt x="1688544" y="820196"/>
                </a:lnTo>
                <a:lnTo>
                  <a:pt x="1688544" y="839772"/>
                </a:lnTo>
                <a:lnTo>
                  <a:pt x="1668968" y="839772"/>
                </a:lnTo>
                <a:close/>
                <a:moveTo>
                  <a:pt x="1571626" y="820196"/>
                </a:moveTo>
                <a:lnTo>
                  <a:pt x="1591094" y="820196"/>
                </a:lnTo>
                <a:lnTo>
                  <a:pt x="1591094" y="839772"/>
                </a:lnTo>
                <a:lnTo>
                  <a:pt x="1571626" y="839772"/>
                </a:lnTo>
                <a:close/>
                <a:moveTo>
                  <a:pt x="1462665" y="820196"/>
                </a:moveTo>
                <a:lnTo>
                  <a:pt x="1482133" y="820196"/>
                </a:lnTo>
                <a:lnTo>
                  <a:pt x="1482133" y="839772"/>
                </a:lnTo>
                <a:lnTo>
                  <a:pt x="1462665" y="839772"/>
                </a:lnTo>
                <a:close/>
                <a:moveTo>
                  <a:pt x="1329315" y="820196"/>
                </a:moveTo>
                <a:lnTo>
                  <a:pt x="1348783" y="820196"/>
                </a:lnTo>
                <a:lnTo>
                  <a:pt x="1348783" y="839772"/>
                </a:lnTo>
                <a:lnTo>
                  <a:pt x="1329315" y="839772"/>
                </a:lnTo>
                <a:close/>
                <a:moveTo>
                  <a:pt x="1205490" y="820196"/>
                </a:moveTo>
                <a:lnTo>
                  <a:pt x="1224958" y="820196"/>
                </a:lnTo>
                <a:lnTo>
                  <a:pt x="1224958" y="839772"/>
                </a:lnTo>
                <a:lnTo>
                  <a:pt x="1205490" y="839772"/>
                </a:lnTo>
                <a:close/>
                <a:moveTo>
                  <a:pt x="1072140" y="820196"/>
                </a:moveTo>
                <a:lnTo>
                  <a:pt x="1091608" y="820196"/>
                </a:lnTo>
                <a:lnTo>
                  <a:pt x="1091608" y="839772"/>
                </a:lnTo>
                <a:lnTo>
                  <a:pt x="1072140" y="839772"/>
                </a:lnTo>
                <a:close/>
                <a:moveTo>
                  <a:pt x="935543" y="820196"/>
                </a:moveTo>
                <a:lnTo>
                  <a:pt x="955119" y="820196"/>
                </a:lnTo>
                <a:lnTo>
                  <a:pt x="955119" y="839772"/>
                </a:lnTo>
                <a:lnTo>
                  <a:pt x="935543" y="839772"/>
                </a:lnTo>
                <a:close/>
                <a:moveTo>
                  <a:pt x="838200" y="820196"/>
                </a:moveTo>
                <a:lnTo>
                  <a:pt x="857669" y="820196"/>
                </a:lnTo>
                <a:lnTo>
                  <a:pt x="857669" y="839772"/>
                </a:lnTo>
                <a:lnTo>
                  <a:pt x="838200" y="839772"/>
                </a:lnTo>
                <a:close/>
                <a:moveTo>
                  <a:pt x="735518" y="820196"/>
                </a:moveTo>
                <a:lnTo>
                  <a:pt x="755094" y="820196"/>
                </a:lnTo>
                <a:lnTo>
                  <a:pt x="755094" y="839772"/>
                </a:lnTo>
                <a:lnTo>
                  <a:pt x="735518" y="839772"/>
                </a:lnTo>
                <a:close/>
                <a:moveTo>
                  <a:pt x="638175" y="820196"/>
                </a:moveTo>
                <a:lnTo>
                  <a:pt x="657644" y="820196"/>
                </a:lnTo>
                <a:lnTo>
                  <a:pt x="657644" y="839772"/>
                </a:lnTo>
                <a:lnTo>
                  <a:pt x="638175" y="839772"/>
                </a:lnTo>
                <a:close/>
                <a:moveTo>
                  <a:pt x="529215" y="820196"/>
                </a:moveTo>
                <a:lnTo>
                  <a:pt x="548683" y="820196"/>
                </a:lnTo>
                <a:lnTo>
                  <a:pt x="548683" y="839772"/>
                </a:lnTo>
                <a:lnTo>
                  <a:pt x="529215" y="839772"/>
                </a:lnTo>
                <a:close/>
                <a:moveTo>
                  <a:pt x="392618" y="820196"/>
                </a:moveTo>
                <a:lnTo>
                  <a:pt x="412194" y="820196"/>
                </a:lnTo>
                <a:lnTo>
                  <a:pt x="412194" y="839772"/>
                </a:lnTo>
                <a:lnTo>
                  <a:pt x="392618" y="839772"/>
                </a:lnTo>
                <a:close/>
                <a:moveTo>
                  <a:pt x="295275" y="820196"/>
                </a:moveTo>
                <a:lnTo>
                  <a:pt x="314744" y="820196"/>
                </a:lnTo>
                <a:lnTo>
                  <a:pt x="314744" y="839772"/>
                </a:lnTo>
                <a:lnTo>
                  <a:pt x="295275" y="839772"/>
                </a:lnTo>
                <a:close/>
                <a:moveTo>
                  <a:pt x="192593" y="820196"/>
                </a:moveTo>
                <a:lnTo>
                  <a:pt x="212169" y="820196"/>
                </a:lnTo>
                <a:lnTo>
                  <a:pt x="212169" y="839772"/>
                </a:lnTo>
                <a:lnTo>
                  <a:pt x="192593" y="839772"/>
                </a:lnTo>
                <a:close/>
                <a:moveTo>
                  <a:pt x="95250" y="820196"/>
                </a:moveTo>
                <a:lnTo>
                  <a:pt x="114719" y="820196"/>
                </a:lnTo>
                <a:lnTo>
                  <a:pt x="114719" y="839772"/>
                </a:lnTo>
                <a:lnTo>
                  <a:pt x="95250" y="839772"/>
                </a:lnTo>
                <a:close/>
                <a:moveTo>
                  <a:pt x="5606039" y="795914"/>
                </a:moveTo>
                <a:lnTo>
                  <a:pt x="5625508" y="795914"/>
                </a:lnTo>
                <a:lnTo>
                  <a:pt x="5625508" y="815383"/>
                </a:lnTo>
                <a:lnTo>
                  <a:pt x="5606039" y="815383"/>
                </a:lnTo>
                <a:close/>
                <a:moveTo>
                  <a:pt x="5581650" y="795914"/>
                </a:moveTo>
                <a:lnTo>
                  <a:pt x="5601119" y="795914"/>
                </a:lnTo>
                <a:lnTo>
                  <a:pt x="5601119" y="815383"/>
                </a:lnTo>
                <a:lnTo>
                  <a:pt x="5581650" y="815383"/>
                </a:lnTo>
                <a:close/>
                <a:moveTo>
                  <a:pt x="5469443" y="795914"/>
                </a:moveTo>
                <a:lnTo>
                  <a:pt x="5489019" y="795914"/>
                </a:lnTo>
                <a:lnTo>
                  <a:pt x="5489019" y="815383"/>
                </a:lnTo>
                <a:lnTo>
                  <a:pt x="5469443" y="815383"/>
                </a:lnTo>
                <a:close/>
                <a:moveTo>
                  <a:pt x="5372100" y="795914"/>
                </a:moveTo>
                <a:lnTo>
                  <a:pt x="5391569" y="795914"/>
                </a:lnTo>
                <a:lnTo>
                  <a:pt x="5391569" y="815383"/>
                </a:lnTo>
                <a:lnTo>
                  <a:pt x="5372100" y="815383"/>
                </a:lnTo>
                <a:close/>
                <a:moveTo>
                  <a:pt x="5269418" y="795914"/>
                </a:moveTo>
                <a:lnTo>
                  <a:pt x="5288994" y="795914"/>
                </a:lnTo>
                <a:lnTo>
                  <a:pt x="5288994" y="815383"/>
                </a:lnTo>
                <a:lnTo>
                  <a:pt x="5269418" y="815383"/>
                </a:lnTo>
                <a:close/>
                <a:moveTo>
                  <a:pt x="5172075" y="795914"/>
                </a:moveTo>
                <a:lnTo>
                  <a:pt x="5191544" y="795914"/>
                </a:lnTo>
                <a:lnTo>
                  <a:pt x="5191544" y="815383"/>
                </a:lnTo>
                <a:lnTo>
                  <a:pt x="5172075" y="815383"/>
                </a:lnTo>
                <a:close/>
                <a:moveTo>
                  <a:pt x="5059868" y="795914"/>
                </a:moveTo>
                <a:lnTo>
                  <a:pt x="5079444" y="795914"/>
                </a:lnTo>
                <a:lnTo>
                  <a:pt x="5079444" y="815383"/>
                </a:lnTo>
                <a:lnTo>
                  <a:pt x="5059868" y="815383"/>
                </a:lnTo>
                <a:close/>
                <a:moveTo>
                  <a:pt x="4962525" y="795914"/>
                </a:moveTo>
                <a:lnTo>
                  <a:pt x="4981994" y="795914"/>
                </a:lnTo>
                <a:lnTo>
                  <a:pt x="4981994" y="815383"/>
                </a:lnTo>
                <a:lnTo>
                  <a:pt x="4962525" y="815383"/>
                </a:lnTo>
                <a:close/>
                <a:moveTo>
                  <a:pt x="4863089" y="795914"/>
                </a:moveTo>
                <a:lnTo>
                  <a:pt x="4882558" y="795914"/>
                </a:lnTo>
                <a:lnTo>
                  <a:pt x="4882558" y="815383"/>
                </a:lnTo>
                <a:lnTo>
                  <a:pt x="4863089" y="815383"/>
                </a:lnTo>
                <a:close/>
                <a:moveTo>
                  <a:pt x="4838700" y="795914"/>
                </a:moveTo>
                <a:lnTo>
                  <a:pt x="4858169" y="795914"/>
                </a:lnTo>
                <a:lnTo>
                  <a:pt x="4858169" y="815383"/>
                </a:lnTo>
                <a:lnTo>
                  <a:pt x="4838700" y="815383"/>
                </a:lnTo>
                <a:close/>
                <a:moveTo>
                  <a:pt x="4726493" y="795914"/>
                </a:moveTo>
                <a:lnTo>
                  <a:pt x="4746069" y="795914"/>
                </a:lnTo>
                <a:lnTo>
                  <a:pt x="4746069" y="815383"/>
                </a:lnTo>
                <a:lnTo>
                  <a:pt x="4726493" y="815383"/>
                </a:lnTo>
                <a:close/>
                <a:moveTo>
                  <a:pt x="4629150" y="795914"/>
                </a:moveTo>
                <a:lnTo>
                  <a:pt x="4648619" y="795914"/>
                </a:lnTo>
                <a:lnTo>
                  <a:pt x="4648619" y="815383"/>
                </a:lnTo>
                <a:lnTo>
                  <a:pt x="4629150" y="815383"/>
                </a:lnTo>
                <a:close/>
                <a:moveTo>
                  <a:pt x="4526468" y="795914"/>
                </a:moveTo>
                <a:lnTo>
                  <a:pt x="4546044" y="795914"/>
                </a:lnTo>
                <a:lnTo>
                  <a:pt x="4546044" y="815383"/>
                </a:lnTo>
                <a:lnTo>
                  <a:pt x="4526468" y="815383"/>
                </a:lnTo>
                <a:close/>
                <a:moveTo>
                  <a:pt x="4429125" y="795914"/>
                </a:moveTo>
                <a:lnTo>
                  <a:pt x="4448594" y="795914"/>
                </a:lnTo>
                <a:lnTo>
                  <a:pt x="4448594" y="815383"/>
                </a:lnTo>
                <a:lnTo>
                  <a:pt x="4429125" y="815383"/>
                </a:lnTo>
                <a:close/>
                <a:moveTo>
                  <a:pt x="4316918" y="795914"/>
                </a:moveTo>
                <a:lnTo>
                  <a:pt x="4336493" y="795914"/>
                </a:lnTo>
                <a:lnTo>
                  <a:pt x="4336493" y="815383"/>
                </a:lnTo>
                <a:lnTo>
                  <a:pt x="4316918" y="815383"/>
                </a:lnTo>
                <a:close/>
                <a:moveTo>
                  <a:pt x="4219575" y="795914"/>
                </a:moveTo>
                <a:lnTo>
                  <a:pt x="4239043" y="795914"/>
                </a:lnTo>
                <a:lnTo>
                  <a:pt x="4239043" y="815383"/>
                </a:lnTo>
                <a:lnTo>
                  <a:pt x="4219575" y="815383"/>
                </a:lnTo>
                <a:close/>
                <a:moveTo>
                  <a:pt x="4110614" y="795914"/>
                </a:moveTo>
                <a:lnTo>
                  <a:pt x="4130083" y="795914"/>
                </a:lnTo>
                <a:lnTo>
                  <a:pt x="4130083" y="815383"/>
                </a:lnTo>
                <a:lnTo>
                  <a:pt x="4110614" y="815383"/>
                </a:lnTo>
                <a:close/>
                <a:moveTo>
                  <a:pt x="4086225" y="795914"/>
                </a:moveTo>
                <a:lnTo>
                  <a:pt x="4105694" y="795914"/>
                </a:lnTo>
                <a:lnTo>
                  <a:pt x="4105694" y="815383"/>
                </a:lnTo>
                <a:lnTo>
                  <a:pt x="4086225" y="815383"/>
                </a:lnTo>
                <a:close/>
                <a:moveTo>
                  <a:pt x="3983543" y="795914"/>
                </a:moveTo>
                <a:lnTo>
                  <a:pt x="4003119" y="795914"/>
                </a:lnTo>
                <a:lnTo>
                  <a:pt x="4003119" y="815383"/>
                </a:lnTo>
                <a:lnTo>
                  <a:pt x="3983543" y="815383"/>
                </a:lnTo>
                <a:close/>
                <a:moveTo>
                  <a:pt x="3886200" y="795914"/>
                </a:moveTo>
                <a:lnTo>
                  <a:pt x="3905669" y="795914"/>
                </a:lnTo>
                <a:lnTo>
                  <a:pt x="3905669" y="815383"/>
                </a:lnTo>
                <a:lnTo>
                  <a:pt x="3886200" y="815383"/>
                </a:lnTo>
                <a:close/>
                <a:moveTo>
                  <a:pt x="3773993" y="795914"/>
                </a:moveTo>
                <a:lnTo>
                  <a:pt x="3793569" y="795914"/>
                </a:lnTo>
                <a:lnTo>
                  <a:pt x="3793569" y="815383"/>
                </a:lnTo>
                <a:lnTo>
                  <a:pt x="3773993" y="815383"/>
                </a:lnTo>
                <a:close/>
                <a:moveTo>
                  <a:pt x="3676650" y="795914"/>
                </a:moveTo>
                <a:lnTo>
                  <a:pt x="3696119" y="795914"/>
                </a:lnTo>
                <a:lnTo>
                  <a:pt x="3696119" y="815383"/>
                </a:lnTo>
                <a:lnTo>
                  <a:pt x="3676650" y="815383"/>
                </a:lnTo>
                <a:close/>
                <a:moveTo>
                  <a:pt x="3573968" y="795914"/>
                </a:moveTo>
                <a:lnTo>
                  <a:pt x="3593544" y="795914"/>
                </a:lnTo>
                <a:lnTo>
                  <a:pt x="3593544" y="815383"/>
                </a:lnTo>
                <a:lnTo>
                  <a:pt x="3573968" y="815383"/>
                </a:lnTo>
                <a:close/>
                <a:moveTo>
                  <a:pt x="3476625" y="795914"/>
                </a:moveTo>
                <a:lnTo>
                  <a:pt x="3496094" y="795914"/>
                </a:lnTo>
                <a:lnTo>
                  <a:pt x="3496094" y="815383"/>
                </a:lnTo>
                <a:lnTo>
                  <a:pt x="3476625" y="815383"/>
                </a:lnTo>
                <a:close/>
                <a:moveTo>
                  <a:pt x="3367664" y="795914"/>
                </a:moveTo>
                <a:lnTo>
                  <a:pt x="3387133" y="795914"/>
                </a:lnTo>
                <a:lnTo>
                  <a:pt x="3387133" y="815383"/>
                </a:lnTo>
                <a:lnTo>
                  <a:pt x="3367664" y="815383"/>
                </a:lnTo>
                <a:close/>
                <a:moveTo>
                  <a:pt x="3343275" y="795914"/>
                </a:moveTo>
                <a:lnTo>
                  <a:pt x="3362744" y="795914"/>
                </a:lnTo>
                <a:lnTo>
                  <a:pt x="3362744" y="815383"/>
                </a:lnTo>
                <a:lnTo>
                  <a:pt x="3343275" y="815383"/>
                </a:lnTo>
                <a:close/>
                <a:moveTo>
                  <a:pt x="3231068" y="795914"/>
                </a:moveTo>
                <a:lnTo>
                  <a:pt x="3250644" y="795914"/>
                </a:lnTo>
                <a:lnTo>
                  <a:pt x="3250644" y="815383"/>
                </a:lnTo>
                <a:lnTo>
                  <a:pt x="3231068" y="815383"/>
                </a:lnTo>
                <a:close/>
                <a:moveTo>
                  <a:pt x="3133725" y="795914"/>
                </a:moveTo>
                <a:lnTo>
                  <a:pt x="3153194" y="795914"/>
                </a:lnTo>
                <a:lnTo>
                  <a:pt x="3153194" y="815383"/>
                </a:lnTo>
                <a:lnTo>
                  <a:pt x="3133725" y="815383"/>
                </a:lnTo>
                <a:close/>
                <a:moveTo>
                  <a:pt x="3031043" y="795914"/>
                </a:moveTo>
                <a:lnTo>
                  <a:pt x="3050619" y="795914"/>
                </a:lnTo>
                <a:lnTo>
                  <a:pt x="3050619" y="815383"/>
                </a:lnTo>
                <a:lnTo>
                  <a:pt x="3031043" y="815383"/>
                </a:lnTo>
                <a:close/>
                <a:moveTo>
                  <a:pt x="2933700" y="795914"/>
                </a:moveTo>
                <a:lnTo>
                  <a:pt x="2953169" y="795914"/>
                </a:lnTo>
                <a:lnTo>
                  <a:pt x="2953169" y="815383"/>
                </a:lnTo>
                <a:lnTo>
                  <a:pt x="2933700" y="815383"/>
                </a:lnTo>
                <a:close/>
                <a:moveTo>
                  <a:pt x="2821493" y="795914"/>
                </a:moveTo>
                <a:lnTo>
                  <a:pt x="2841069" y="795914"/>
                </a:lnTo>
                <a:lnTo>
                  <a:pt x="2841069" y="815383"/>
                </a:lnTo>
                <a:lnTo>
                  <a:pt x="2821493" y="815383"/>
                </a:lnTo>
                <a:close/>
                <a:moveTo>
                  <a:pt x="2724150" y="795914"/>
                </a:moveTo>
                <a:lnTo>
                  <a:pt x="2743619" y="795914"/>
                </a:lnTo>
                <a:lnTo>
                  <a:pt x="2743619" y="815383"/>
                </a:lnTo>
                <a:lnTo>
                  <a:pt x="2724150" y="815383"/>
                </a:lnTo>
                <a:close/>
                <a:moveTo>
                  <a:pt x="2621468" y="795914"/>
                </a:moveTo>
                <a:lnTo>
                  <a:pt x="2641044" y="795914"/>
                </a:lnTo>
                <a:lnTo>
                  <a:pt x="2641044" y="815383"/>
                </a:lnTo>
                <a:lnTo>
                  <a:pt x="2621468" y="815383"/>
                </a:lnTo>
                <a:close/>
                <a:moveTo>
                  <a:pt x="2524125" y="795914"/>
                </a:moveTo>
                <a:lnTo>
                  <a:pt x="2543594" y="795914"/>
                </a:lnTo>
                <a:lnTo>
                  <a:pt x="2543594" y="815383"/>
                </a:lnTo>
                <a:lnTo>
                  <a:pt x="2524125" y="815383"/>
                </a:lnTo>
                <a:close/>
                <a:moveTo>
                  <a:pt x="2411918" y="795914"/>
                </a:moveTo>
                <a:lnTo>
                  <a:pt x="2431494" y="795914"/>
                </a:lnTo>
                <a:lnTo>
                  <a:pt x="2431494" y="815383"/>
                </a:lnTo>
                <a:lnTo>
                  <a:pt x="2411918" y="815383"/>
                </a:lnTo>
                <a:close/>
                <a:moveTo>
                  <a:pt x="2314575" y="795914"/>
                </a:moveTo>
                <a:lnTo>
                  <a:pt x="2334044" y="795914"/>
                </a:lnTo>
                <a:lnTo>
                  <a:pt x="2334044" y="815383"/>
                </a:lnTo>
                <a:lnTo>
                  <a:pt x="2314575" y="815383"/>
                </a:lnTo>
                <a:close/>
                <a:moveTo>
                  <a:pt x="2211893" y="795914"/>
                </a:moveTo>
                <a:lnTo>
                  <a:pt x="2231469" y="795914"/>
                </a:lnTo>
                <a:lnTo>
                  <a:pt x="2231469" y="815383"/>
                </a:lnTo>
                <a:lnTo>
                  <a:pt x="2211893" y="815383"/>
                </a:lnTo>
                <a:close/>
                <a:moveTo>
                  <a:pt x="2114550" y="795914"/>
                </a:moveTo>
                <a:lnTo>
                  <a:pt x="2134019" y="795914"/>
                </a:lnTo>
                <a:lnTo>
                  <a:pt x="2134019" y="815383"/>
                </a:lnTo>
                <a:lnTo>
                  <a:pt x="2114550" y="815383"/>
                </a:lnTo>
                <a:close/>
                <a:moveTo>
                  <a:pt x="2005589" y="795914"/>
                </a:moveTo>
                <a:lnTo>
                  <a:pt x="2025058" y="795914"/>
                </a:lnTo>
                <a:lnTo>
                  <a:pt x="2025058" y="815383"/>
                </a:lnTo>
                <a:lnTo>
                  <a:pt x="2005589" y="815383"/>
                </a:lnTo>
                <a:close/>
                <a:moveTo>
                  <a:pt x="1981201" y="795914"/>
                </a:moveTo>
                <a:lnTo>
                  <a:pt x="2000669" y="795914"/>
                </a:lnTo>
                <a:lnTo>
                  <a:pt x="2000669" y="815383"/>
                </a:lnTo>
                <a:lnTo>
                  <a:pt x="1981201" y="815383"/>
                </a:lnTo>
                <a:close/>
                <a:moveTo>
                  <a:pt x="1878519" y="795914"/>
                </a:moveTo>
                <a:lnTo>
                  <a:pt x="1898094" y="795914"/>
                </a:lnTo>
                <a:lnTo>
                  <a:pt x="1898094" y="815383"/>
                </a:lnTo>
                <a:lnTo>
                  <a:pt x="1878519" y="815383"/>
                </a:lnTo>
                <a:close/>
                <a:moveTo>
                  <a:pt x="1781176" y="795914"/>
                </a:moveTo>
                <a:lnTo>
                  <a:pt x="1800644" y="795914"/>
                </a:lnTo>
                <a:lnTo>
                  <a:pt x="1800644" y="815383"/>
                </a:lnTo>
                <a:lnTo>
                  <a:pt x="1781176" y="815383"/>
                </a:lnTo>
                <a:close/>
                <a:moveTo>
                  <a:pt x="1668968" y="795914"/>
                </a:moveTo>
                <a:lnTo>
                  <a:pt x="1688544" y="795914"/>
                </a:lnTo>
                <a:lnTo>
                  <a:pt x="1688544" y="815383"/>
                </a:lnTo>
                <a:lnTo>
                  <a:pt x="1668968" y="815383"/>
                </a:lnTo>
                <a:close/>
                <a:moveTo>
                  <a:pt x="1571626" y="795914"/>
                </a:moveTo>
                <a:lnTo>
                  <a:pt x="1591094" y="795914"/>
                </a:lnTo>
                <a:lnTo>
                  <a:pt x="1591094" y="815383"/>
                </a:lnTo>
                <a:lnTo>
                  <a:pt x="1571626" y="815383"/>
                </a:lnTo>
                <a:close/>
                <a:moveTo>
                  <a:pt x="1462665" y="795914"/>
                </a:moveTo>
                <a:lnTo>
                  <a:pt x="1482133" y="795914"/>
                </a:lnTo>
                <a:lnTo>
                  <a:pt x="1482133" y="815383"/>
                </a:lnTo>
                <a:lnTo>
                  <a:pt x="1462665" y="815383"/>
                </a:lnTo>
                <a:close/>
                <a:moveTo>
                  <a:pt x="1438275" y="795914"/>
                </a:moveTo>
                <a:lnTo>
                  <a:pt x="1457744" y="795914"/>
                </a:lnTo>
                <a:lnTo>
                  <a:pt x="1457744" y="815383"/>
                </a:lnTo>
                <a:lnTo>
                  <a:pt x="1438275" y="815383"/>
                </a:lnTo>
                <a:close/>
                <a:moveTo>
                  <a:pt x="1329315" y="795914"/>
                </a:moveTo>
                <a:lnTo>
                  <a:pt x="1348783" y="795914"/>
                </a:lnTo>
                <a:lnTo>
                  <a:pt x="1348783" y="815383"/>
                </a:lnTo>
                <a:lnTo>
                  <a:pt x="1329315" y="815383"/>
                </a:lnTo>
                <a:close/>
                <a:moveTo>
                  <a:pt x="1304926" y="795914"/>
                </a:moveTo>
                <a:lnTo>
                  <a:pt x="1324394" y="795914"/>
                </a:lnTo>
                <a:lnTo>
                  <a:pt x="1324394" y="815383"/>
                </a:lnTo>
                <a:lnTo>
                  <a:pt x="1304926" y="815383"/>
                </a:lnTo>
                <a:close/>
                <a:moveTo>
                  <a:pt x="1205490" y="795914"/>
                </a:moveTo>
                <a:lnTo>
                  <a:pt x="1224958" y="795914"/>
                </a:lnTo>
                <a:lnTo>
                  <a:pt x="1224958" y="815383"/>
                </a:lnTo>
                <a:lnTo>
                  <a:pt x="1205490" y="815383"/>
                </a:lnTo>
                <a:close/>
                <a:moveTo>
                  <a:pt x="1181100" y="795914"/>
                </a:moveTo>
                <a:lnTo>
                  <a:pt x="1200569" y="795914"/>
                </a:lnTo>
                <a:lnTo>
                  <a:pt x="1200569" y="815383"/>
                </a:lnTo>
                <a:lnTo>
                  <a:pt x="1181100" y="815383"/>
                </a:lnTo>
                <a:close/>
                <a:moveTo>
                  <a:pt x="1072140" y="795914"/>
                </a:moveTo>
                <a:lnTo>
                  <a:pt x="1091608" y="795914"/>
                </a:lnTo>
                <a:lnTo>
                  <a:pt x="1091608" y="815383"/>
                </a:lnTo>
                <a:lnTo>
                  <a:pt x="1072140" y="815383"/>
                </a:lnTo>
                <a:close/>
                <a:moveTo>
                  <a:pt x="1047750" y="795914"/>
                </a:moveTo>
                <a:lnTo>
                  <a:pt x="1067219" y="795914"/>
                </a:lnTo>
                <a:lnTo>
                  <a:pt x="1067219" y="815383"/>
                </a:lnTo>
                <a:lnTo>
                  <a:pt x="1047750" y="815383"/>
                </a:lnTo>
                <a:close/>
                <a:moveTo>
                  <a:pt x="935543" y="795914"/>
                </a:moveTo>
                <a:lnTo>
                  <a:pt x="955119" y="795914"/>
                </a:lnTo>
                <a:lnTo>
                  <a:pt x="955119" y="815383"/>
                </a:lnTo>
                <a:lnTo>
                  <a:pt x="935543" y="815383"/>
                </a:lnTo>
                <a:close/>
                <a:moveTo>
                  <a:pt x="838200" y="795914"/>
                </a:moveTo>
                <a:lnTo>
                  <a:pt x="857669" y="795914"/>
                </a:lnTo>
                <a:lnTo>
                  <a:pt x="857669" y="815383"/>
                </a:lnTo>
                <a:lnTo>
                  <a:pt x="838200" y="815383"/>
                </a:lnTo>
                <a:close/>
                <a:moveTo>
                  <a:pt x="735518" y="795914"/>
                </a:moveTo>
                <a:lnTo>
                  <a:pt x="755094" y="795914"/>
                </a:lnTo>
                <a:lnTo>
                  <a:pt x="755094" y="815383"/>
                </a:lnTo>
                <a:lnTo>
                  <a:pt x="735518" y="815383"/>
                </a:lnTo>
                <a:close/>
                <a:moveTo>
                  <a:pt x="638175" y="795914"/>
                </a:moveTo>
                <a:lnTo>
                  <a:pt x="657644" y="795914"/>
                </a:lnTo>
                <a:lnTo>
                  <a:pt x="657644" y="815383"/>
                </a:lnTo>
                <a:lnTo>
                  <a:pt x="638175" y="815383"/>
                </a:lnTo>
                <a:close/>
                <a:moveTo>
                  <a:pt x="529215" y="795914"/>
                </a:moveTo>
                <a:lnTo>
                  <a:pt x="548683" y="795914"/>
                </a:lnTo>
                <a:lnTo>
                  <a:pt x="548683" y="815383"/>
                </a:lnTo>
                <a:lnTo>
                  <a:pt x="529215" y="815383"/>
                </a:lnTo>
                <a:close/>
                <a:moveTo>
                  <a:pt x="504826" y="795914"/>
                </a:moveTo>
                <a:lnTo>
                  <a:pt x="524294" y="795914"/>
                </a:lnTo>
                <a:lnTo>
                  <a:pt x="524294" y="815383"/>
                </a:lnTo>
                <a:lnTo>
                  <a:pt x="504826" y="815383"/>
                </a:lnTo>
                <a:close/>
                <a:moveTo>
                  <a:pt x="392618" y="795914"/>
                </a:moveTo>
                <a:lnTo>
                  <a:pt x="412194" y="795914"/>
                </a:lnTo>
                <a:lnTo>
                  <a:pt x="412194" y="815383"/>
                </a:lnTo>
                <a:lnTo>
                  <a:pt x="392618" y="815383"/>
                </a:lnTo>
                <a:close/>
                <a:moveTo>
                  <a:pt x="295275" y="795914"/>
                </a:moveTo>
                <a:lnTo>
                  <a:pt x="314744" y="795914"/>
                </a:lnTo>
                <a:lnTo>
                  <a:pt x="314744" y="815383"/>
                </a:lnTo>
                <a:lnTo>
                  <a:pt x="295275" y="815383"/>
                </a:lnTo>
                <a:close/>
                <a:moveTo>
                  <a:pt x="192593" y="795914"/>
                </a:moveTo>
                <a:lnTo>
                  <a:pt x="212169" y="795914"/>
                </a:lnTo>
                <a:lnTo>
                  <a:pt x="212169" y="815383"/>
                </a:lnTo>
                <a:lnTo>
                  <a:pt x="192593" y="815383"/>
                </a:lnTo>
                <a:close/>
                <a:moveTo>
                  <a:pt x="95250" y="795914"/>
                </a:moveTo>
                <a:lnTo>
                  <a:pt x="114719" y="795914"/>
                </a:lnTo>
                <a:lnTo>
                  <a:pt x="114719" y="815383"/>
                </a:lnTo>
                <a:lnTo>
                  <a:pt x="95250" y="815383"/>
                </a:lnTo>
                <a:close/>
                <a:moveTo>
                  <a:pt x="5606039" y="771525"/>
                </a:moveTo>
                <a:lnTo>
                  <a:pt x="5625508" y="771525"/>
                </a:lnTo>
                <a:lnTo>
                  <a:pt x="5625508" y="790994"/>
                </a:lnTo>
                <a:lnTo>
                  <a:pt x="5606039" y="790994"/>
                </a:lnTo>
                <a:close/>
                <a:moveTo>
                  <a:pt x="5445161" y="771525"/>
                </a:moveTo>
                <a:lnTo>
                  <a:pt x="5464629" y="771525"/>
                </a:lnTo>
                <a:lnTo>
                  <a:pt x="5464629" y="790994"/>
                </a:lnTo>
                <a:lnTo>
                  <a:pt x="5445161" y="790994"/>
                </a:lnTo>
                <a:close/>
                <a:moveTo>
                  <a:pt x="5420772" y="771525"/>
                </a:moveTo>
                <a:lnTo>
                  <a:pt x="5440240" y="771525"/>
                </a:lnTo>
                <a:lnTo>
                  <a:pt x="5440240" y="790994"/>
                </a:lnTo>
                <a:lnTo>
                  <a:pt x="5420772" y="790994"/>
                </a:lnTo>
                <a:close/>
                <a:moveTo>
                  <a:pt x="5396489" y="771525"/>
                </a:moveTo>
                <a:lnTo>
                  <a:pt x="5415958" y="771525"/>
                </a:lnTo>
                <a:lnTo>
                  <a:pt x="5415958" y="790994"/>
                </a:lnTo>
                <a:lnTo>
                  <a:pt x="5396489" y="790994"/>
                </a:lnTo>
                <a:close/>
                <a:moveTo>
                  <a:pt x="5245136" y="771525"/>
                </a:moveTo>
                <a:lnTo>
                  <a:pt x="5264604" y="771525"/>
                </a:lnTo>
                <a:lnTo>
                  <a:pt x="5264604" y="790994"/>
                </a:lnTo>
                <a:lnTo>
                  <a:pt x="5245136" y="790994"/>
                </a:lnTo>
                <a:close/>
                <a:moveTo>
                  <a:pt x="5220747" y="771525"/>
                </a:moveTo>
                <a:lnTo>
                  <a:pt x="5240215" y="771525"/>
                </a:lnTo>
                <a:lnTo>
                  <a:pt x="5240215" y="790994"/>
                </a:lnTo>
                <a:lnTo>
                  <a:pt x="5220747" y="790994"/>
                </a:lnTo>
                <a:close/>
                <a:moveTo>
                  <a:pt x="5196464" y="771525"/>
                </a:moveTo>
                <a:lnTo>
                  <a:pt x="5215933" y="771525"/>
                </a:lnTo>
                <a:lnTo>
                  <a:pt x="5215933" y="790994"/>
                </a:lnTo>
                <a:lnTo>
                  <a:pt x="5196464" y="790994"/>
                </a:lnTo>
                <a:close/>
                <a:moveTo>
                  <a:pt x="5035586" y="771525"/>
                </a:moveTo>
                <a:lnTo>
                  <a:pt x="5055054" y="771525"/>
                </a:lnTo>
                <a:lnTo>
                  <a:pt x="5055054" y="790994"/>
                </a:lnTo>
                <a:lnTo>
                  <a:pt x="5035586" y="790994"/>
                </a:lnTo>
                <a:close/>
                <a:moveTo>
                  <a:pt x="5011197" y="771525"/>
                </a:moveTo>
                <a:lnTo>
                  <a:pt x="5030665" y="771525"/>
                </a:lnTo>
                <a:lnTo>
                  <a:pt x="5030665" y="790994"/>
                </a:lnTo>
                <a:lnTo>
                  <a:pt x="5011197" y="790994"/>
                </a:lnTo>
                <a:close/>
                <a:moveTo>
                  <a:pt x="4986914" y="771525"/>
                </a:moveTo>
                <a:lnTo>
                  <a:pt x="5006383" y="771525"/>
                </a:lnTo>
                <a:lnTo>
                  <a:pt x="5006383" y="790994"/>
                </a:lnTo>
                <a:lnTo>
                  <a:pt x="4986914" y="790994"/>
                </a:lnTo>
                <a:close/>
                <a:moveTo>
                  <a:pt x="4863089" y="771525"/>
                </a:moveTo>
                <a:lnTo>
                  <a:pt x="4882558" y="771525"/>
                </a:lnTo>
                <a:lnTo>
                  <a:pt x="4882558" y="790994"/>
                </a:lnTo>
                <a:lnTo>
                  <a:pt x="4863089" y="790994"/>
                </a:lnTo>
                <a:close/>
                <a:moveTo>
                  <a:pt x="4702211" y="771525"/>
                </a:moveTo>
                <a:lnTo>
                  <a:pt x="4721679" y="771525"/>
                </a:lnTo>
                <a:lnTo>
                  <a:pt x="4721679" y="790994"/>
                </a:lnTo>
                <a:lnTo>
                  <a:pt x="4702211" y="790994"/>
                </a:lnTo>
                <a:close/>
                <a:moveTo>
                  <a:pt x="4677822" y="771525"/>
                </a:moveTo>
                <a:lnTo>
                  <a:pt x="4697290" y="771525"/>
                </a:lnTo>
                <a:lnTo>
                  <a:pt x="4697290" y="790994"/>
                </a:lnTo>
                <a:lnTo>
                  <a:pt x="4677822" y="790994"/>
                </a:lnTo>
                <a:close/>
                <a:moveTo>
                  <a:pt x="4653539" y="771525"/>
                </a:moveTo>
                <a:lnTo>
                  <a:pt x="4673008" y="771525"/>
                </a:lnTo>
                <a:lnTo>
                  <a:pt x="4673008" y="790994"/>
                </a:lnTo>
                <a:lnTo>
                  <a:pt x="4653539" y="790994"/>
                </a:lnTo>
                <a:close/>
                <a:moveTo>
                  <a:pt x="4502186" y="771525"/>
                </a:moveTo>
                <a:lnTo>
                  <a:pt x="4521654" y="771525"/>
                </a:lnTo>
                <a:lnTo>
                  <a:pt x="4521654" y="790994"/>
                </a:lnTo>
                <a:lnTo>
                  <a:pt x="4502186" y="790994"/>
                </a:lnTo>
                <a:close/>
                <a:moveTo>
                  <a:pt x="4477797" y="771525"/>
                </a:moveTo>
                <a:lnTo>
                  <a:pt x="4497265" y="771525"/>
                </a:lnTo>
                <a:lnTo>
                  <a:pt x="4497265" y="790994"/>
                </a:lnTo>
                <a:lnTo>
                  <a:pt x="4477797" y="790994"/>
                </a:lnTo>
                <a:close/>
                <a:moveTo>
                  <a:pt x="4453514" y="771525"/>
                </a:moveTo>
                <a:lnTo>
                  <a:pt x="4472983" y="771525"/>
                </a:lnTo>
                <a:lnTo>
                  <a:pt x="4472983" y="790994"/>
                </a:lnTo>
                <a:lnTo>
                  <a:pt x="4453514" y="790994"/>
                </a:lnTo>
                <a:close/>
                <a:moveTo>
                  <a:pt x="4292636" y="771525"/>
                </a:moveTo>
                <a:lnTo>
                  <a:pt x="4312104" y="771525"/>
                </a:lnTo>
                <a:lnTo>
                  <a:pt x="4312104" y="790994"/>
                </a:lnTo>
                <a:lnTo>
                  <a:pt x="4292636" y="790994"/>
                </a:lnTo>
                <a:close/>
                <a:moveTo>
                  <a:pt x="4268246" y="771525"/>
                </a:moveTo>
                <a:lnTo>
                  <a:pt x="4287715" y="771525"/>
                </a:lnTo>
                <a:lnTo>
                  <a:pt x="4287715" y="790994"/>
                </a:lnTo>
                <a:lnTo>
                  <a:pt x="4268246" y="790994"/>
                </a:lnTo>
                <a:close/>
                <a:moveTo>
                  <a:pt x="4243964" y="771525"/>
                </a:moveTo>
                <a:lnTo>
                  <a:pt x="4263433" y="771525"/>
                </a:lnTo>
                <a:lnTo>
                  <a:pt x="4263433" y="790994"/>
                </a:lnTo>
                <a:lnTo>
                  <a:pt x="4243964" y="790994"/>
                </a:lnTo>
                <a:close/>
                <a:moveTo>
                  <a:pt x="4110614" y="771525"/>
                </a:moveTo>
                <a:lnTo>
                  <a:pt x="4130083" y="771525"/>
                </a:lnTo>
                <a:lnTo>
                  <a:pt x="4130083" y="790994"/>
                </a:lnTo>
                <a:lnTo>
                  <a:pt x="4110614" y="790994"/>
                </a:lnTo>
                <a:close/>
                <a:moveTo>
                  <a:pt x="3959261" y="771525"/>
                </a:moveTo>
                <a:lnTo>
                  <a:pt x="3978729" y="771525"/>
                </a:lnTo>
                <a:lnTo>
                  <a:pt x="3978729" y="790994"/>
                </a:lnTo>
                <a:lnTo>
                  <a:pt x="3959261" y="790994"/>
                </a:lnTo>
                <a:close/>
                <a:moveTo>
                  <a:pt x="3934872" y="771525"/>
                </a:moveTo>
                <a:lnTo>
                  <a:pt x="3954340" y="771525"/>
                </a:lnTo>
                <a:lnTo>
                  <a:pt x="3954340" y="790994"/>
                </a:lnTo>
                <a:lnTo>
                  <a:pt x="3934872" y="790994"/>
                </a:lnTo>
                <a:close/>
                <a:moveTo>
                  <a:pt x="3910589" y="771525"/>
                </a:moveTo>
                <a:lnTo>
                  <a:pt x="3930058" y="771525"/>
                </a:lnTo>
                <a:lnTo>
                  <a:pt x="3930058" y="790994"/>
                </a:lnTo>
                <a:lnTo>
                  <a:pt x="3910589" y="790994"/>
                </a:lnTo>
                <a:close/>
                <a:moveTo>
                  <a:pt x="3749711" y="771525"/>
                </a:moveTo>
                <a:lnTo>
                  <a:pt x="3769179" y="771525"/>
                </a:lnTo>
                <a:lnTo>
                  <a:pt x="3769179" y="790994"/>
                </a:lnTo>
                <a:lnTo>
                  <a:pt x="3749711" y="790994"/>
                </a:lnTo>
                <a:close/>
                <a:moveTo>
                  <a:pt x="3725322" y="771525"/>
                </a:moveTo>
                <a:lnTo>
                  <a:pt x="3744790" y="771525"/>
                </a:lnTo>
                <a:lnTo>
                  <a:pt x="3744790" y="790994"/>
                </a:lnTo>
                <a:lnTo>
                  <a:pt x="3725322" y="790994"/>
                </a:lnTo>
                <a:close/>
                <a:moveTo>
                  <a:pt x="3701039" y="771525"/>
                </a:moveTo>
                <a:lnTo>
                  <a:pt x="3720508" y="771525"/>
                </a:lnTo>
                <a:lnTo>
                  <a:pt x="3720508" y="790994"/>
                </a:lnTo>
                <a:lnTo>
                  <a:pt x="3701039" y="790994"/>
                </a:lnTo>
                <a:close/>
                <a:moveTo>
                  <a:pt x="3549686" y="771525"/>
                </a:moveTo>
                <a:lnTo>
                  <a:pt x="3569154" y="771525"/>
                </a:lnTo>
                <a:lnTo>
                  <a:pt x="3569154" y="790994"/>
                </a:lnTo>
                <a:lnTo>
                  <a:pt x="3549686" y="790994"/>
                </a:lnTo>
                <a:close/>
                <a:moveTo>
                  <a:pt x="3525297" y="771525"/>
                </a:moveTo>
                <a:lnTo>
                  <a:pt x="3544765" y="771525"/>
                </a:lnTo>
                <a:lnTo>
                  <a:pt x="3544765" y="790994"/>
                </a:lnTo>
                <a:lnTo>
                  <a:pt x="3525297" y="790994"/>
                </a:lnTo>
                <a:close/>
                <a:moveTo>
                  <a:pt x="3501014" y="771525"/>
                </a:moveTo>
                <a:lnTo>
                  <a:pt x="3520483" y="771525"/>
                </a:lnTo>
                <a:lnTo>
                  <a:pt x="3520483" y="790994"/>
                </a:lnTo>
                <a:lnTo>
                  <a:pt x="3501014" y="790994"/>
                </a:lnTo>
                <a:close/>
                <a:moveTo>
                  <a:pt x="3367664" y="771525"/>
                </a:moveTo>
                <a:lnTo>
                  <a:pt x="3387133" y="771525"/>
                </a:lnTo>
                <a:lnTo>
                  <a:pt x="3387133" y="790994"/>
                </a:lnTo>
                <a:lnTo>
                  <a:pt x="3367664" y="790994"/>
                </a:lnTo>
                <a:close/>
                <a:moveTo>
                  <a:pt x="3206786" y="771525"/>
                </a:moveTo>
                <a:lnTo>
                  <a:pt x="3226254" y="771525"/>
                </a:lnTo>
                <a:lnTo>
                  <a:pt x="3226254" y="790994"/>
                </a:lnTo>
                <a:lnTo>
                  <a:pt x="3206786" y="790994"/>
                </a:lnTo>
                <a:close/>
                <a:moveTo>
                  <a:pt x="3182397" y="771525"/>
                </a:moveTo>
                <a:lnTo>
                  <a:pt x="3201865" y="771525"/>
                </a:lnTo>
                <a:lnTo>
                  <a:pt x="3201865" y="790994"/>
                </a:lnTo>
                <a:lnTo>
                  <a:pt x="3182397" y="790994"/>
                </a:lnTo>
                <a:close/>
                <a:moveTo>
                  <a:pt x="3158114" y="771525"/>
                </a:moveTo>
                <a:lnTo>
                  <a:pt x="3177583" y="771525"/>
                </a:lnTo>
                <a:lnTo>
                  <a:pt x="3177583" y="790994"/>
                </a:lnTo>
                <a:lnTo>
                  <a:pt x="3158114" y="790994"/>
                </a:lnTo>
                <a:close/>
                <a:moveTo>
                  <a:pt x="3006761" y="771525"/>
                </a:moveTo>
                <a:lnTo>
                  <a:pt x="3026229" y="771525"/>
                </a:lnTo>
                <a:lnTo>
                  <a:pt x="3026229" y="790994"/>
                </a:lnTo>
                <a:lnTo>
                  <a:pt x="3006761" y="790994"/>
                </a:lnTo>
                <a:close/>
                <a:moveTo>
                  <a:pt x="2982372" y="771525"/>
                </a:moveTo>
                <a:lnTo>
                  <a:pt x="3001840" y="771525"/>
                </a:lnTo>
                <a:lnTo>
                  <a:pt x="3001840" y="790994"/>
                </a:lnTo>
                <a:lnTo>
                  <a:pt x="2982372" y="790994"/>
                </a:lnTo>
                <a:close/>
                <a:moveTo>
                  <a:pt x="2958089" y="771525"/>
                </a:moveTo>
                <a:lnTo>
                  <a:pt x="2977558" y="771525"/>
                </a:lnTo>
                <a:lnTo>
                  <a:pt x="2977558" y="790994"/>
                </a:lnTo>
                <a:lnTo>
                  <a:pt x="2958089" y="790994"/>
                </a:lnTo>
                <a:close/>
                <a:moveTo>
                  <a:pt x="2797211" y="771525"/>
                </a:moveTo>
                <a:lnTo>
                  <a:pt x="2816679" y="771525"/>
                </a:lnTo>
                <a:lnTo>
                  <a:pt x="2816679" y="790994"/>
                </a:lnTo>
                <a:lnTo>
                  <a:pt x="2797211" y="790994"/>
                </a:lnTo>
                <a:close/>
                <a:moveTo>
                  <a:pt x="2772822" y="771525"/>
                </a:moveTo>
                <a:lnTo>
                  <a:pt x="2792290" y="771525"/>
                </a:lnTo>
                <a:lnTo>
                  <a:pt x="2792290" y="790994"/>
                </a:lnTo>
                <a:lnTo>
                  <a:pt x="2772822" y="790994"/>
                </a:lnTo>
                <a:close/>
                <a:moveTo>
                  <a:pt x="2748539" y="771525"/>
                </a:moveTo>
                <a:lnTo>
                  <a:pt x="2768008" y="771525"/>
                </a:lnTo>
                <a:lnTo>
                  <a:pt x="2768008" y="790994"/>
                </a:lnTo>
                <a:lnTo>
                  <a:pt x="2748539" y="790994"/>
                </a:lnTo>
                <a:close/>
                <a:moveTo>
                  <a:pt x="2597186" y="771525"/>
                </a:moveTo>
                <a:lnTo>
                  <a:pt x="2616655" y="771525"/>
                </a:lnTo>
                <a:lnTo>
                  <a:pt x="2616655" y="790994"/>
                </a:lnTo>
                <a:lnTo>
                  <a:pt x="2597186" y="790994"/>
                </a:lnTo>
                <a:close/>
                <a:moveTo>
                  <a:pt x="2572797" y="771525"/>
                </a:moveTo>
                <a:lnTo>
                  <a:pt x="2592265" y="771525"/>
                </a:lnTo>
                <a:lnTo>
                  <a:pt x="2592265" y="790994"/>
                </a:lnTo>
                <a:lnTo>
                  <a:pt x="2572797" y="790994"/>
                </a:lnTo>
                <a:close/>
                <a:moveTo>
                  <a:pt x="2548514" y="771525"/>
                </a:moveTo>
                <a:lnTo>
                  <a:pt x="2567983" y="771525"/>
                </a:lnTo>
                <a:lnTo>
                  <a:pt x="2567983" y="790994"/>
                </a:lnTo>
                <a:lnTo>
                  <a:pt x="2548514" y="790994"/>
                </a:lnTo>
                <a:close/>
                <a:moveTo>
                  <a:pt x="2387636" y="771525"/>
                </a:moveTo>
                <a:lnTo>
                  <a:pt x="2407105" y="771525"/>
                </a:lnTo>
                <a:lnTo>
                  <a:pt x="2407105" y="790994"/>
                </a:lnTo>
                <a:lnTo>
                  <a:pt x="2387636" y="790994"/>
                </a:lnTo>
                <a:close/>
                <a:moveTo>
                  <a:pt x="2363247" y="771525"/>
                </a:moveTo>
                <a:lnTo>
                  <a:pt x="2382715" y="771525"/>
                </a:lnTo>
                <a:lnTo>
                  <a:pt x="2382715" y="790994"/>
                </a:lnTo>
                <a:lnTo>
                  <a:pt x="2363247" y="790994"/>
                </a:lnTo>
                <a:close/>
                <a:moveTo>
                  <a:pt x="2338964" y="771525"/>
                </a:moveTo>
                <a:lnTo>
                  <a:pt x="2358433" y="771525"/>
                </a:lnTo>
                <a:lnTo>
                  <a:pt x="2358433" y="790994"/>
                </a:lnTo>
                <a:lnTo>
                  <a:pt x="2338964" y="790994"/>
                </a:lnTo>
                <a:close/>
                <a:moveTo>
                  <a:pt x="2187611" y="771525"/>
                </a:moveTo>
                <a:lnTo>
                  <a:pt x="2207079" y="771525"/>
                </a:lnTo>
                <a:lnTo>
                  <a:pt x="2207079" y="790994"/>
                </a:lnTo>
                <a:lnTo>
                  <a:pt x="2187611" y="790994"/>
                </a:lnTo>
                <a:close/>
                <a:moveTo>
                  <a:pt x="2163222" y="771525"/>
                </a:moveTo>
                <a:lnTo>
                  <a:pt x="2182690" y="771525"/>
                </a:lnTo>
                <a:lnTo>
                  <a:pt x="2182690" y="790994"/>
                </a:lnTo>
                <a:lnTo>
                  <a:pt x="2163222" y="790994"/>
                </a:lnTo>
                <a:close/>
                <a:moveTo>
                  <a:pt x="2138939" y="771525"/>
                </a:moveTo>
                <a:lnTo>
                  <a:pt x="2158408" y="771525"/>
                </a:lnTo>
                <a:lnTo>
                  <a:pt x="2158408" y="790994"/>
                </a:lnTo>
                <a:lnTo>
                  <a:pt x="2138939" y="790994"/>
                </a:lnTo>
                <a:close/>
                <a:moveTo>
                  <a:pt x="2005589" y="771525"/>
                </a:moveTo>
                <a:lnTo>
                  <a:pt x="2025058" y="771525"/>
                </a:lnTo>
                <a:lnTo>
                  <a:pt x="2025058" y="790994"/>
                </a:lnTo>
                <a:lnTo>
                  <a:pt x="2005589" y="790994"/>
                </a:lnTo>
                <a:close/>
                <a:moveTo>
                  <a:pt x="1854236" y="771525"/>
                </a:moveTo>
                <a:lnTo>
                  <a:pt x="1873705" y="771525"/>
                </a:lnTo>
                <a:lnTo>
                  <a:pt x="1873705" y="790994"/>
                </a:lnTo>
                <a:lnTo>
                  <a:pt x="1854236" y="790994"/>
                </a:lnTo>
                <a:close/>
                <a:moveTo>
                  <a:pt x="1829847" y="771525"/>
                </a:moveTo>
                <a:lnTo>
                  <a:pt x="1849315" y="771525"/>
                </a:lnTo>
                <a:lnTo>
                  <a:pt x="1849315" y="790994"/>
                </a:lnTo>
                <a:lnTo>
                  <a:pt x="1829847" y="790994"/>
                </a:lnTo>
                <a:close/>
                <a:moveTo>
                  <a:pt x="1805565" y="771525"/>
                </a:moveTo>
                <a:lnTo>
                  <a:pt x="1825033" y="771525"/>
                </a:lnTo>
                <a:lnTo>
                  <a:pt x="1825033" y="790994"/>
                </a:lnTo>
                <a:lnTo>
                  <a:pt x="1805565" y="790994"/>
                </a:lnTo>
                <a:close/>
                <a:moveTo>
                  <a:pt x="1644686" y="771525"/>
                </a:moveTo>
                <a:lnTo>
                  <a:pt x="1664155" y="771525"/>
                </a:lnTo>
                <a:lnTo>
                  <a:pt x="1664155" y="790994"/>
                </a:lnTo>
                <a:lnTo>
                  <a:pt x="1644686" y="790994"/>
                </a:lnTo>
                <a:close/>
                <a:moveTo>
                  <a:pt x="1620297" y="771525"/>
                </a:moveTo>
                <a:lnTo>
                  <a:pt x="1639766" y="771525"/>
                </a:lnTo>
                <a:lnTo>
                  <a:pt x="1639766" y="790994"/>
                </a:lnTo>
                <a:lnTo>
                  <a:pt x="1620297" y="790994"/>
                </a:lnTo>
                <a:close/>
                <a:moveTo>
                  <a:pt x="1596015" y="771525"/>
                </a:moveTo>
                <a:lnTo>
                  <a:pt x="1615483" y="771525"/>
                </a:lnTo>
                <a:lnTo>
                  <a:pt x="1615483" y="790994"/>
                </a:lnTo>
                <a:lnTo>
                  <a:pt x="1596015" y="790994"/>
                </a:lnTo>
                <a:close/>
                <a:moveTo>
                  <a:pt x="1462665" y="771525"/>
                </a:moveTo>
                <a:lnTo>
                  <a:pt x="1482133" y="771525"/>
                </a:lnTo>
                <a:lnTo>
                  <a:pt x="1482133" y="790994"/>
                </a:lnTo>
                <a:lnTo>
                  <a:pt x="1462665" y="790994"/>
                </a:lnTo>
                <a:close/>
                <a:moveTo>
                  <a:pt x="1329315" y="771525"/>
                </a:moveTo>
                <a:lnTo>
                  <a:pt x="1348783" y="771525"/>
                </a:lnTo>
                <a:lnTo>
                  <a:pt x="1348783" y="790994"/>
                </a:lnTo>
                <a:lnTo>
                  <a:pt x="1329315" y="790994"/>
                </a:lnTo>
                <a:close/>
                <a:moveTo>
                  <a:pt x="1205490" y="771525"/>
                </a:moveTo>
                <a:lnTo>
                  <a:pt x="1224958" y="771525"/>
                </a:lnTo>
                <a:lnTo>
                  <a:pt x="1224958" y="790994"/>
                </a:lnTo>
                <a:lnTo>
                  <a:pt x="1205490" y="790994"/>
                </a:lnTo>
                <a:close/>
                <a:moveTo>
                  <a:pt x="1072140" y="771525"/>
                </a:moveTo>
                <a:lnTo>
                  <a:pt x="1091608" y="771525"/>
                </a:lnTo>
                <a:lnTo>
                  <a:pt x="1091608" y="790994"/>
                </a:lnTo>
                <a:lnTo>
                  <a:pt x="1072140" y="790994"/>
                </a:lnTo>
                <a:close/>
                <a:moveTo>
                  <a:pt x="911261" y="771525"/>
                </a:moveTo>
                <a:lnTo>
                  <a:pt x="930730" y="771525"/>
                </a:lnTo>
                <a:lnTo>
                  <a:pt x="930730" y="790994"/>
                </a:lnTo>
                <a:lnTo>
                  <a:pt x="911261" y="790994"/>
                </a:lnTo>
                <a:close/>
                <a:moveTo>
                  <a:pt x="886872" y="771525"/>
                </a:moveTo>
                <a:lnTo>
                  <a:pt x="906341" y="771525"/>
                </a:lnTo>
                <a:lnTo>
                  <a:pt x="906341" y="790994"/>
                </a:lnTo>
                <a:lnTo>
                  <a:pt x="886872" y="790994"/>
                </a:lnTo>
                <a:close/>
                <a:moveTo>
                  <a:pt x="862590" y="771525"/>
                </a:moveTo>
                <a:lnTo>
                  <a:pt x="882058" y="771525"/>
                </a:lnTo>
                <a:lnTo>
                  <a:pt x="882058" y="790994"/>
                </a:lnTo>
                <a:lnTo>
                  <a:pt x="862590" y="790994"/>
                </a:lnTo>
                <a:close/>
                <a:moveTo>
                  <a:pt x="711236" y="771525"/>
                </a:moveTo>
                <a:lnTo>
                  <a:pt x="730705" y="771525"/>
                </a:lnTo>
                <a:lnTo>
                  <a:pt x="730705" y="790994"/>
                </a:lnTo>
                <a:lnTo>
                  <a:pt x="711236" y="790994"/>
                </a:lnTo>
                <a:close/>
                <a:moveTo>
                  <a:pt x="686847" y="771525"/>
                </a:moveTo>
                <a:lnTo>
                  <a:pt x="706316" y="771525"/>
                </a:lnTo>
                <a:lnTo>
                  <a:pt x="706316" y="790994"/>
                </a:lnTo>
                <a:lnTo>
                  <a:pt x="686847" y="790994"/>
                </a:lnTo>
                <a:close/>
                <a:moveTo>
                  <a:pt x="662565" y="771525"/>
                </a:moveTo>
                <a:lnTo>
                  <a:pt x="682033" y="771525"/>
                </a:lnTo>
                <a:lnTo>
                  <a:pt x="682033" y="790994"/>
                </a:lnTo>
                <a:lnTo>
                  <a:pt x="662565" y="790994"/>
                </a:lnTo>
                <a:close/>
                <a:moveTo>
                  <a:pt x="529215" y="771525"/>
                </a:moveTo>
                <a:lnTo>
                  <a:pt x="548683" y="771525"/>
                </a:lnTo>
                <a:lnTo>
                  <a:pt x="548683" y="790994"/>
                </a:lnTo>
                <a:lnTo>
                  <a:pt x="529215" y="790994"/>
                </a:lnTo>
                <a:close/>
                <a:moveTo>
                  <a:pt x="368336" y="771525"/>
                </a:moveTo>
                <a:lnTo>
                  <a:pt x="387805" y="771525"/>
                </a:lnTo>
                <a:lnTo>
                  <a:pt x="387805" y="790994"/>
                </a:lnTo>
                <a:lnTo>
                  <a:pt x="368336" y="790994"/>
                </a:lnTo>
                <a:close/>
                <a:moveTo>
                  <a:pt x="343947" y="771525"/>
                </a:moveTo>
                <a:lnTo>
                  <a:pt x="363416" y="771525"/>
                </a:lnTo>
                <a:lnTo>
                  <a:pt x="363416" y="790994"/>
                </a:lnTo>
                <a:lnTo>
                  <a:pt x="343947" y="790994"/>
                </a:lnTo>
                <a:close/>
                <a:moveTo>
                  <a:pt x="319665" y="771525"/>
                </a:moveTo>
                <a:lnTo>
                  <a:pt x="339133" y="771525"/>
                </a:lnTo>
                <a:lnTo>
                  <a:pt x="339133" y="790994"/>
                </a:lnTo>
                <a:lnTo>
                  <a:pt x="319665" y="790994"/>
                </a:lnTo>
                <a:close/>
                <a:moveTo>
                  <a:pt x="168311" y="771525"/>
                </a:moveTo>
                <a:lnTo>
                  <a:pt x="187780" y="771525"/>
                </a:lnTo>
                <a:lnTo>
                  <a:pt x="187780" y="790994"/>
                </a:lnTo>
                <a:lnTo>
                  <a:pt x="168311" y="790994"/>
                </a:lnTo>
                <a:close/>
                <a:moveTo>
                  <a:pt x="143922" y="771525"/>
                </a:moveTo>
                <a:lnTo>
                  <a:pt x="163391" y="771525"/>
                </a:lnTo>
                <a:lnTo>
                  <a:pt x="163391" y="790994"/>
                </a:lnTo>
                <a:lnTo>
                  <a:pt x="143922" y="790994"/>
                </a:lnTo>
                <a:close/>
                <a:moveTo>
                  <a:pt x="119640" y="771525"/>
                </a:moveTo>
                <a:lnTo>
                  <a:pt x="139108" y="771525"/>
                </a:lnTo>
                <a:lnTo>
                  <a:pt x="139108" y="790994"/>
                </a:lnTo>
                <a:lnTo>
                  <a:pt x="119640" y="790994"/>
                </a:lnTo>
                <a:close/>
                <a:moveTo>
                  <a:pt x="5625089" y="660471"/>
                </a:moveTo>
                <a:lnTo>
                  <a:pt x="5644558" y="660471"/>
                </a:lnTo>
                <a:lnTo>
                  <a:pt x="5644558" y="679940"/>
                </a:lnTo>
                <a:lnTo>
                  <a:pt x="5625089" y="679940"/>
                </a:lnTo>
                <a:close/>
                <a:moveTo>
                  <a:pt x="5464211" y="660471"/>
                </a:moveTo>
                <a:lnTo>
                  <a:pt x="5483679" y="660471"/>
                </a:lnTo>
                <a:lnTo>
                  <a:pt x="5483679" y="679940"/>
                </a:lnTo>
                <a:lnTo>
                  <a:pt x="5464211" y="679940"/>
                </a:lnTo>
                <a:close/>
                <a:moveTo>
                  <a:pt x="5439822" y="660471"/>
                </a:moveTo>
                <a:lnTo>
                  <a:pt x="5459290" y="660471"/>
                </a:lnTo>
                <a:lnTo>
                  <a:pt x="5459290" y="679940"/>
                </a:lnTo>
                <a:lnTo>
                  <a:pt x="5439822" y="679940"/>
                </a:lnTo>
                <a:close/>
                <a:moveTo>
                  <a:pt x="5415539" y="660471"/>
                </a:moveTo>
                <a:lnTo>
                  <a:pt x="5435008" y="660471"/>
                </a:lnTo>
                <a:lnTo>
                  <a:pt x="5435008" y="679940"/>
                </a:lnTo>
                <a:lnTo>
                  <a:pt x="5415539" y="679940"/>
                </a:lnTo>
                <a:close/>
                <a:moveTo>
                  <a:pt x="5264186" y="660471"/>
                </a:moveTo>
                <a:lnTo>
                  <a:pt x="5283654" y="660471"/>
                </a:lnTo>
                <a:lnTo>
                  <a:pt x="5283654" y="679940"/>
                </a:lnTo>
                <a:lnTo>
                  <a:pt x="5264186" y="679940"/>
                </a:lnTo>
                <a:close/>
                <a:moveTo>
                  <a:pt x="5239797" y="660471"/>
                </a:moveTo>
                <a:lnTo>
                  <a:pt x="5259265" y="660471"/>
                </a:lnTo>
                <a:lnTo>
                  <a:pt x="5259265" y="679940"/>
                </a:lnTo>
                <a:lnTo>
                  <a:pt x="5239797" y="679940"/>
                </a:lnTo>
                <a:close/>
                <a:moveTo>
                  <a:pt x="5215514" y="660471"/>
                </a:moveTo>
                <a:lnTo>
                  <a:pt x="5234983" y="660471"/>
                </a:lnTo>
                <a:lnTo>
                  <a:pt x="5234983" y="679940"/>
                </a:lnTo>
                <a:lnTo>
                  <a:pt x="5215514" y="679940"/>
                </a:lnTo>
                <a:close/>
                <a:moveTo>
                  <a:pt x="5082164" y="660471"/>
                </a:moveTo>
                <a:lnTo>
                  <a:pt x="5101633" y="660471"/>
                </a:lnTo>
                <a:lnTo>
                  <a:pt x="5101633" y="679940"/>
                </a:lnTo>
                <a:lnTo>
                  <a:pt x="5082164" y="679940"/>
                </a:lnTo>
                <a:close/>
                <a:moveTo>
                  <a:pt x="4921285" y="660471"/>
                </a:moveTo>
                <a:lnTo>
                  <a:pt x="4940754" y="660471"/>
                </a:lnTo>
                <a:lnTo>
                  <a:pt x="4940754" y="679940"/>
                </a:lnTo>
                <a:lnTo>
                  <a:pt x="4921285" y="679940"/>
                </a:lnTo>
                <a:close/>
                <a:moveTo>
                  <a:pt x="4896896" y="660471"/>
                </a:moveTo>
                <a:lnTo>
                  <a:pt x="4916365" y="660471"/>
                </a:lnTo>
                <a:lnTo>
                  <a:pt x="4916365" y="679940"/>
                </a:lnTo>
                <a:lnTo>
                  <a:pt x="4896896" y="679940"/>
                </a:lnTo>
                <a:close/>
                <a:moveTo>
                  <a:pt x="4872614" y="660471"/>
                </a:moveTo>
                <a:lnTo>
                  <a:pt x="4892082" y="660471"/>
                </a:lnTo>
                <a:lnTo>
                  <a:pt x="4892082" y="679940"/>
                </a:lnTo>
                <a:lnTo>
                  <a:pt x="4872614" y="679940"/>
                </a:lnTo>
                <a:close/>
                <a:moveTo>
                  <a:pt x="4739264" y="660471"/>
                </a:moveTo>
                <a:lnTo>
                  <a:pt x="4758733" y="660471"/>
                </a:lnTo>
                <a:lnTo>
                  <a:pt x="4758733" y="679940"/>
                </a:lnTo>
                <a:lnTo>
                  <a:pt x="4739264" y="679940"/>
                </a:lnTo>
                <a:close/>
                <a:moveTo>
                  <a:pt x="4587911" y="660471"/>
                </a:moveTo>
                <a:lnTo>
                  <a:pt x="4607379" y="660471"/>
                </a:lnTo>
                <a:lnTo>
                  <a:pt x="4607379" y="679940"/>
                </a:lnTo>
                <a:lnTo>
                  <a:pt x="4587911" y="679940"/>
                </a:lnTo>
                <a:close/>
                <a:moveTo>
                  <a:pt x="4563522" y="660471"/>
                </a:moveTo>
                <a:lnTo>
                  <a:pt x="4582990" y="660471"/>
                </a:lnTo>
                <a:lnTo>
                  <a:pt x="4582990" y="679940"/>
                </a:lnTo>
                <a:lnTo>
                  <a:pt x="4563522" y="679940"/>
                </a:lnTo>
                <a:close/>
                <a:moveTo>
                  <a:pt x="4539239" y="660471"/>
                </a:moveTo>
                <a:lnTo>
                  <a:pt x="4558708" y="660471"/>
                </a:lnTo>
                <a:lnTo>
                  <a:pt x="4558708" y="679940"/>
                </a:lnTo>
                <a:lnTo>
                  <a:pt x="4539239" y="679940"/>
                </a:lnTo>
                <a:close/>
                <a:moveTo>
                  <a:pt x="4378361" y="660471"/>
                </a:moveTo>
                <a:lnTo>
                  <a:pt x="4397829" y="660471"/>
                </a:lnTo>
                <a:lnTo>
                  <a:pt x="4397829" y="679940"/>
                </a:lnTo>
                <a:lnTo>
                  <a:pt x="4378361" y="679940"/>
                </a:lnTo>
                <a:close/>
                <a:moveTo>
                  <a:pt x="4353972" y="660471"/>
                </a:moveTo>
                <a:lnTo>
                  <a:pt x="4373440" y="660471"/>
                </a:lnTo>
                <a:lnTo>
                  <a:pt x="4373440" y="679940"/>
                </a:lnTo>
                <a:lnTo>
                  <a:pt x="4353972" y="679940"/>
                </a:lnTo>
                <a:close/>
                <a:moveTo>
                  <a:pt x="4329689" y="660471"/>
                </a:moveTo>
                <a:lnTo>
                  <a:pt x="4349158" y="660471"/>
                </a:lnTo>
                <a:lnTo>
                  <a:pt x="4349158" y="679940"/>
                </a:lnTo>
                <a:lnTo>
                  <a:pt x="4329689" y="679940"/>
                </a:lnTo>
                <a:close/>
                <a:moveTo>
                  <a:pt x="4178336" y="660471"/>
                </a:moveTo>
                <a:lnTo>
                  <a:pt x="4197804" y="660471"/>
                </a:lnTo>
                <a:lnTo>
                  <a:pt x="4197804" y="679940"/>
                </a:lnTo>
                <a:lnTo>
                  <a:pt x="4178336" y="679940"/>
                </a:lnTo>
                <a:close/>
                <a:moveTo>
                  <a:pt x="4153947" y="660471"/>
                </a:moveTo>
                <a:lnTo>
                  <a:pt x="4173415" y="660471"/>
                </a:lnTo>
                <a:lnTo>
                  <a:pt x="4173415" y="679940"/>
                </a:lnTo>
                <a:lnTo>
                  <a:pt x="4153947" y="679940"/>
                </a:lnTo>
                <a:close/>
                <a:moveTo>
                  <a:pt x="4129664" y="660471"/>
                </a:moveTo>
                <a:lnTo>
                  <a:pt x="4149133" y="660471"/>
                </a:lnTo>
                <a:lnTo>
                  <a:pt x="4149133" y="679940"/>
                </a:lnTo>
                <a:lnTo>
                  <a:pt x="4129664" y="679940"/>
                </a:lnTo>
                <a:close/>
                <a:moveTo>
                  <a:pt x="3996314" y="660471"/>
                </a:moveTo>
                <a:lnTo>
                  <a:pt x="4015783" y="660471"/>
                </a:lnTo>
                <a:lnTo>
                  <a:pt x="4015783" y="679940"/>
                </a:lnTo>
                <a:lnTo>
                  <a:pt x="3996314" y="679940"/>
                </a:lnTo>
                <a:close/>
                <a:moveTo>
                  <a:pt x="3844961" y="660471"/>
                </a:moveTo>
                <a:lnTo>
                  <a:pt x="3864429" y="660471"/>
                </a:lnTo>
                <a:lnTo>
                  <a:pt x="3864429" y="679940"/>
                </a:lnTo>
                <a:lnTo>
                  <a:pt x="3844961" y="679940"/>
                </a:lnTo>
                <a:close/>
                <a:moveTo>
                  <a:pt x="3820572" y="660471"/>
                </a:moveTo>
                <a:lnTo>
                  <a:pt x="3840040" y="660471"/>
                </a:lnTo>
                <a:lnTo>
                  <a:pt x="3840040" y="679940"/>
                </a:lnTo>
                <a:lnTo>
                  <a:pt x="3820572" y="679940"/>
                </a:lnTo>
                <a:close/>
                <a:moveTo>
                  <a:pt x="3796289" y="660471"/>
                </a:moveTo>
                <a:lnTo>
                  <a:pt x="3815758" y="660471"/>
                </a:lnTo>
                <a:lnTo>
                  <a:pt x="3815758" y="679940"/>
                </a:lnTo>
                <a:lnTo>
                  <a:pt x="3796289" y="679940"/>
                </a:lnTo>
                <a:close/>
                <a:moveTo>
                  <a:pt x="3662939" y="660471"/>
                </a:moveTo>
                <a:lnTo>
                  <a:pt x="3682408" y="660471"/>
                </a:lnTo>
                <a:lnTo>
                  <a:pt x="3682408" y="679940"/>
                </a:lnTo>
                <a:lnTo>
                  <a:pt x="3662939" y="679940"/>
                </a:lnTo>
                <a:close/>
                <a:moveTo>
                  <a:pt x="3502061" y="660471"/>
                </a:moveTo>
                <a:lnTo>
                  <a:pt x="3521529" y="660471"/>
                </a:lnTo>
                <a:lnTo>
                  <a:pt x="3521529" y="679940"/>
                </a:lnTo>
                <a:lnTo>
                  <a:pt x="3502061" y="679940"/>
                </a:lnTo>
                <a:close/>
                <a:moveTo>
                  <a:pt x="3477672" y="660471"/>
                </a:moveTo>
                <a:lnTo>
                  <a:pt x="3497140" y="660471"/>
                </a:lnTo>
                <a:lnTo>
                  <a:pt x="3497140" y="679940"/>
                </a:lnTo>
                <a:lnTo>
                  <a:pt x="3477672" y="679940"/>
                </a:lnTo>
                <a:close/>
                <a:moveTo>
                  <a:pt x="3453389" y="660471"/>
                </a:moveTo>
                <a:lnTo>
                  <a:pt x="3472858" y="660471"/>
                </a:lnTo>
                <a:lnTo>
                  <a:pt x="3472858" y="679940"/>
                </a:lnTo>
                <a:lnTo>
                  <a:pt x="3453389" y="679940"/>
                </a:lnTo>
                <a:close/>
                <a:moveTo>
                  <a:pt x="3320039" y="660471"/>
                </a:moveTo>
                <a:lnTo>
                  <a:pt x="3339508" y="660471"/>
                </a:lnTo>
                <a:lnTo>
                  <a:pt x="3339508" y="679940"/>
                </a:lnTo>
                <a:lnTo>
                  <a:pt x="3320039" y="679940"/>
                </a:lnTo>
                <a:close/>
                <a:moveTo>
                  <a:pt x="3168686" y="660471"/>
                </a:moveTo>
                <a:lnTo>
                  <a:pt x="3188154" y="660471"/>
                </a:lnTo>
                <a:lnTo>
                  <a:pt x="3188154" y="679940"/>
                </a:lnTo>
                <a:lnTo>
                  <a:pt x="3168686" y="679940"/>
                </a:lnTo>
                <a:close/>
                <a:moveTo>
                  <a:pt x="3144297" y="660471"/>
                </a:moveTo>
                <a:lnTo>
                  <a:pt x="3163765" y="660471"/>
                </a:lnTo>
                <a:lnTo>
                  <a:pt x="3163765" y="679940"/>
                </a:lnTo>
                <a:lnTo>
                  <a:pt x="3144297" y="679940"/>
                </a:lnTo>
                <a:close/>
                <a:moveTo>
                  <a:pt x="3120014" y="660471"/>
                </a:moveTo>
                <a:lnTo>
                  <a:pt x="3139483" y="660471"/>
                </a:lnTo>
                <a:lnTo>
                  <a:pt x="3139483" y="679940"/>
                </a:lnTo>
                <a:lnTo>
                  <a:pt x="3120014" y="679940"/>
                </a:lnTo>
                <a:close/>
                <a:moveTo>
                  <a:pt x="2959136" y="660471"/>
                </a:moveTo>
                <a:lnTo>
                  <a:pt x="2978604" y="660471"/>
                </a:lnTo>
                <a:lnTo>
                  <a:pt x="2978604" y="679940"/>
                </a:lnTo>
                <a:lnTo>
                  <a:pt x="2959136" y="679940"/>
                </a:lnTo>
                <a:close/>
                <a:moveTo>
                  <a:pt x="2934747" y="660471"/>
                </a:moveTo>
                <a:lnTo>
                  <a:pt x="2954215" y="660471"/>
                </a:lnTo>
                <a:lnTo>
                  <a:pt x="2954215" y="679940"/>
                </a:lnTo>
                <a:lnTo>
                  <a:pt x="2934747" y="679940"/>
                </a:lnTo>
                <a:close/>
                <a:moveTo>
                  <a:pt x="2910464" y="660471"/>
                </a:moveTo>
                <a:lnTo>
                  <a:pt x="2929933" y="660471"/>
                </a:lnTo>
                <a:lnTo>
                  <a:pt x="2929933" y="679940"/>
                </a:lnTo>
                <a:lnTo>
                  <a:pt x="2910464" y="679940"/>
                </a:lnTo>
                <a:close/>
                <a:moveTo>
                  <a:pt x="2786639" y="660471"/>
                </a:moveTo>
                <a:lnTo>
                  <a:pt x="2806108" y="660471"/>
                </a:lnTo>
                <a:lnTo>
                  <a:pt x="2806108" y="679940"/>
                </a:lnTo>
                <a:lnTo>
                  <a:pt x="2786639" y="679940"/>
                </a:lnTo>
                <a:close/>
                <a:moveTo>
                  <a:pt x="2653289" y="660471"/>
                </a:moveTo>
                <a:lnTo>
                  <a:pt x="2672758" y="660471"/>
                </a:lnTo>
                <a:lnTo>
                  <a:pt x="2672758" y="679940"/>
                </a:lnTo>
                <a:lnTo>
                  <a:pt x="2653289" y="679940"/>
                </a:lnTo>
                <a:close/>
                <a:moveTo>
                  <a:pt x="2519939" y="660471"/>
                </a:moveTo>
                <a:lnTo>
                  <a:pt x="2539408" y="660471"/>
                </a:lnTo>
                <a:lnTo>
                  <a:pt x="2539408" y="679940"/>
                </a:lnTo>
                <a:lnTo>
                  <a:pt x="2519939" y="679940"/>
                </a:lnTo>
                <a:close/>
                <a:moveTo>
                  <a:pt x="2359061" y="660471"/>
                </a:moveTo>
                <a:lnTo>
                  <a:pt x="2378530" y="660471"/>
                </a:lnTo>
                <a:lnTo>
                  <a:pt x="2378530" y="679940"/>
                </a:lnTo>
                <a:lnTo>
                  <a:pt x="2359061" y="679940"/>
                </a:lnTo>
                <a:close/>
                <a:moveTo>
                  <a:pt x="2334671" y="660471"/>
                </a:moveTo>
                <a:lnTo>
                  <a:pt x="2354140" y="660471"/>
                </a:lnTo>
                <a:lnTo>
                  <a:pt x="2354140" y="679940"/>
                </a:lnTo>
                <a:lnTo>
                  <a:pt x="2334671" y="679940"/>
                </a:lnTo>
                <a:close/>
                <a:moveTo>
                  <a:pt x="2310390" y="660471"/>
                </a:moveTo>
                <a:lnTo>
                  <a:pt x="2329858" y="660471"/>
                </a:lnTo>
                <a:lnTo>
                  <a:pt x="2329858" y="679940"/>
                </a:lnTo>
                <a:lnTo>
                  <a:pt x="2310390" y="679940"/>
                </a:lnTo>
                <a:close/>
                <a:moveTo>
                  <a:pt x="2159036" y="660471"/>
                </a:moveTo>
                <a:lnTo>
                  <a:pt x="2178504" y="660471"/>
                </a:lnTo>
                <a:lnTo>
                  <a:pt x="2178504" y="679940"/>
                </a:lnTo>
                <a:lnTo>
                  <a:pt x="2159036" y="679940"/>
                </a:lnTo>
                <a:close/>
                <a:moveTo>
                  <a:pt x="2134647" y="660471"/>
                </a:moveTo>
                <a:lnTo>
                  <a:pt x="2154115" y="660471"/>
                </a:lnTo>
                <a:lnTo>
                  <a:pt x="2154115" y="679940"/>
                </a:lnTo>
                <a:lnTo>
                  <a:pt x="2134647" y="679940"/>
                </a:lnTo>
                <a:close/>
                <a:moveTo>
                  <a:pt x="2110364" y="660471"/>
                </a:moveTo>
                <a:lnTo>
                  <a:pt x="2129833" y="660471"/>
                </a:lnTo>
                <a:lnTo>
                  <a:pt x="2129833" y="679940"/>
                </a:lnTo>
                <a:lnTo>
                  <a:pt x="2110364" y="679940"/>
                </a:lnTo>
                <a:close/>
                <a:moveTo>
                  <a:pt x="1977015" y="660471"/>
                </a:moveTo>
                <a:lnTo>
                  <a:pt x="1996484" y="660471"/>
                </a:lnTo>
                <a:lnTo>
                  <a:pt x="1996484" y="679940"/>
                </a:lnTo>
                <a:lnTo>
                  <a:pt x="1977015" y="679940"/>
                </a:lnTo>
                <a:close/>
                <a:moveTo>
                  <a:pt x="1825662" y="660471"/>
                </a:moveTo>
                <a:lnTo>
                  <a:pt x="1845130" y="660471"/>
                </a:lnTo>
                <a:lnTo>
                  <a:pt x="1845130" y="679940"/>
                </a:lnTo>
                <a:lnTo>
                  <a:pt x="1825662" y="679940"/>
                </a:lnTo>
                <a:close/>
                <a:moveTo>
                  <a:pt x="1801272" y="660471"/>
                </a:moveTo>
                <a:lnTo>
                  <a:pt x="1820741" y="660471"/>
                </a:lnTo>
                <a:lnTo>
                  <a:pt x="1820741" y="679940"/>
                </a:lnTo>
                <a:lnTo>
                  <a:pt x="1801272" y="679940"/>
                </a:lnTo>
                <a:close/>
                <a:moveTo>
                  <a:pt x="1776990" y="660471"/>
                </a:moveTo>
                <a:lnTo>
                  <a:pt x="1796458" y="660471"/>
                </a:lnTo>
                <a:lnTo>
                  <a:pt x="1796458" y="679940"/>
                </a:lnTo>
                <a:lnTo>
                  <a:pt x="1776990" y="679940"/>
                </a:lnTo>
                <a:close/>
                <a:moveTo>
                  <a:pt x="1643640" y="660471"/>
                </a:moveTo>
                <a:lnTo>
                  <a:pt x="1663109" y="660471"/>
                </a:lnTo>
                <a:lnTo>
                  <a:pt x="1663109" y="679940"/>
                </a:lnTo>
                <a:lnTo>
                  <a:pt x="1643640" y="679940"/>
                </a:lnTo>
                <a:close/>
                <a:moveTo>
                  <a:pt x="1482761" y="660471"/>
                </a:moveTo>
                <a:lnTo>
                  <a:pt x="1502230" y="660471"/>
                </a:lnTo>
                <a:lnTo>
                  <a:pt x="1502230" y="679940"/>
                </a:lnTo>
                <a:lnTo>
                  <a:pt x="1482761" y="679940"/>
                </a:lnTo>
                <a:close/>
                <a:moveTo>
                  <a:pt x="1458372" y="660471"/>
                </a:moveTo>
                <a:lnTo>
                  <a:pt x="1477841" y="660471"/>
                </a:lnTo>
                <a:lnTo>
                  <a:pt x="1477841" y="679940"/>
                </a:lnTo>
                <a:lnTo>
                  <a:pt x="1458372" y="679940"/>
                </a:lnTo>
                <a:close/>
                <a:moveTo>
                  <a:pt x="1434090" y="660471"/>
                </a:moveTo>
                <a:lnTo>
                  <a:pt x="1453559" y="660471"/>
                </a:lnTo>
                <a:lnTo>
                  <a:pt x="1453559" y="679940"/>
                </a:lnTo>
                <a:lnTo>
                  <a:pt x="1434090" y="679940"/>
                </a:lnTo>
                <a:close/>
                <a:moveTo>
                  <a:pt x="1300740" y="660471"/>
                </a:moveTo>
                <a:lnTo>
                  <a:pt x="1320208" y="660471"/>
                </a:lnTo>
                <a:lnTo>
                  <a:pt x="1320208" y="679940"/>
                </a:lnTo>
                <a:lnTo>
                  <a:pt x="1300740" y="679940"/>
                </a:lnTo>
                <a:close/>
                <a:moveTo>
                  <a:pt x="1149386" y="660471"/>
                </a:moveTo>
                <a:lnTo>
                  <a:pt x="1168855" y="660471"/>
                </a:lnTo>
                <a:lnTo>
                  <a:pt x="1168855" y="679940"/>
                </a:lnTo>
                <a:lnTo>
                  <a:pt x="1149386" y="679940"/>
                </a:lnTo>
                <a:close/>
                <a:moveTo>
                  <a:pt x="1124997" y="660471"/>
                </a:moveTo>
                <a:lnTo>
                  <a:pt x="1144466" y="660471"/>
                </a:lnTo>
                <a:lnTo>
                  <a:pt x="1144466" y="679940"/>
                </a:lnTo>
                <a:lnTo>
                  <a:pt x="1124997" y="679940"/>
                </a:lnTo>
                <a:close/>
                <a:moveTo>
                  <a:pt x="1100715" y="660471"/>
                </a:moveTo>
                <a:lnTo>
                  <a:pt x="1120184" y="660471"/>
                </a:lnTo>
                <a:lnTo>
                  <a:pt x="1120184" y="679940"/>
                </a:lnTo>
                <a:lnTo>
                  <a:pt x="1100715" y="679940"/>
                </a:lnTo>
                <a:close/>
                <a:moveTo>
                  <a:pt x="939836" y="660471"/>
                </a:moveTo>
                <a:lnTo>
                  <a:pt x="959305" y="660471"/>
                </a:lnTo>
                <a:lnTo>
                  <a:pt x="959305" y="679940"/>
                </a:lnTo>
                <a:lnTo>
                  <a:pt x="939836" y="679940"/>
                </a:lnTo>
                <a:close/>
                <a:moveTo>
                  <a:pt x="915447" y="660471"/>
                </a:moveTo>
                <a:lnTo>
                  <a:pt x="934916" y="660471"/>
                </a:lnTo>
                <a:lnTo>
                  <a:pt x="934916" y="679940"/>
                </a:lnTo>
                <a:lnTo>
                  <a:pt x="915447" y="679940"/>
                </a:lnTo>
                <a:close/>
                <a:moveTo>
                  <a:pt x="891165" y="660471"/>
                </a:moveTo>
                <a:lnTo>
                  <a:pt x="910633" y="660471"/>
                </a:lnTo>
                <a:lnTo>
                  <a:pt x="910633" y="679940"/>
                </a:lnTo>
                <a:lnTo>
                  <a:pt x="891165" y="679940"/>
                </a:lnTo>
                <a:close/>
                <a:moveTo>
                  <a:pt x="739811" y="660471"/>
                </a:moveTo>
                <a:lnTo>
                  <a:pt x="759280" y="660471"/>
                </a:lnTo>
                <a:lnTo>
                  <a:pt x="759280" y="679940"/>
                </a:lnTo>
                <a:lnTo>
                  <a:pt x="739811" y="679940"/>
                </a:lnTo>
                <a:close/>
                <a:moveTo>
                  <a:pt x="715422" y="660471"/>
                </a:moveTo>
                <a:lnTo>
                  <a:pt x="734891" y="660471"/>
                </a:lnTo>
                <a:lnTo>
                  <a:pt x="734891" y="679940"/>
                </a:lnTo>
                <a:lnTo>
                  <a:pt x="715422" y="679940"/>
                </a:lnTo>
                <a:close/>
                <a:moveTo>
                  <a:pt x="691140" y="660471"/>
                </a:moveTo>
                <a:lnTo>
                  <a:pt x="710609" y="660471"/>
                </a:lnTo>
                <a:lnTo>
                  <a:pt x="710609" y="679940"/>
                </a:lnTo>
                <a:lnTo>
                  <a:pt x="691140" y="679940"/>
                </a:lnTo>
                <a:close/>
                <a:moveTo>
                  <a:pt x="557790" y="660471"/>
                </a:moveTo>
                <a:lnTo>
                  <a:pt x="577258" y="660471"/>
                </a:lnTo>
                <a:lnTo>
                  <a:pt x="577258" y="679940"/>
                </a:lnTo>
                <a:lnTo>
                  <a:pt x="557790" y="679940"/>
                </a:lnTo>
                <a:close/>
                <a:moveTo>
                  <a:pt x="406436" y="660471"/>
                </a:moveTo>
                <a:lnTo>
                  <a:pt x="425905" y="660471"/>
                </a:lnTo>
                <a:lnTo>
                  <a:pt x="425905" y="679940"/>
                </a:lnTo>
                <a:lnTo>
                  <a:pt x="406436" y="679940"/>
                </a:lnTo>
                <a:close/>
                <a:moveTo>
                  <a:pt x="382047" y="660471"/>
                </a:moveTo>
                <a:lnTo>
                  <a:pt x="401516" y="660471"/>
                </a:lnTo>
                <a:lnTo>
                  <a:pt x="401516" y="679940"/>
                </a:lnTo>
                <a:lnTo>
                  <a:pt x="382047" y="679940"/>
                </a:lnTo>
                <a:close/>
                <a:moveTo>
                  <a:pt x="357765" y="660471"/>
                </a:moveTo>
                <a:lnTo>
                  <a:pt x="377233" y="660471"/>
                </a:lnTo>
                <a:lnTo>
                  <a:pt x="377233" y="679940"/>
                </a:lnTo>
                <a:lnTo>
                  <a:pt x="357765" y="679940"/>
                </a:lnTo>
                <a:close/>
                <a:moveTo>
                  <a:pt x="224415" y="660471"/>
                </a:moveTo>
                <a:lnTo>
                  <a:pt x="243883" y="660471"/>
                </a:lnTo>
                <a:lnTo>
                  <a:pt x="243883" y="679940"/>
                </a:lnTo>
                <a:lnTo>
                  <a:pt x="224415" y="679940"/>
                </a:lnTo>
                <a:close/>
                <a:moveTo>
                  <a:pt x="91065" y="660471"/>
                </a:moveTo>
                <a:lnTo>
                  <a:pt x="110533" y="660471"/>
                </a:lnTo>
                <a:lnTo>
                  <a:pt x="110533" y="679940"/>
                </a:lnTo>
                <a:lnTo>
                  <a:pt x="91065" y="679940"/>
                </a:lnTo>
                <a:close/>
                <a:moveTo>
                  <a:pt x="5625089" y="636082"/>
                </a:moveTo>
                <a:lnTo>
                  <a:pt x="5644558" y="636082"/>
                </a:lnTo>
                <a:lnTo>
                  <a:pt x="5644558" y="655551"/>
                </a:lnTo>
                <a:lnTo>
                  <a:pt x="5625089" y="655551"/>
                </a:lnTo>
                <a:close/>
                <a:moveTo>
                  <a:pt x="5488493" y="636082"/>
                </a:moveTo>
                <a:lnTo>
                  <a:pt x="5508069" y="636082"/>
                </a:lnTo>
                <a:lnTo>
                  <a:pt x="5508069" y="655551"/>
                </a:lnTo>
                <a:lnTo>
                  <a:pt x="5488493" y="655551"/>
                </a:lnTo>
                <a:close/>
                <a:moveTo>
                  <a:pt x="5391150" y="636082"/>
                </a:moveTo>
                <a:lnTo>
                  <a:pt x="5410619" y="636082"/>
                </a:lnTo>
                <a:lnTo>
                  <a:pt x="5410619" y="655551"/>
                </a:lnTo>
                <a:lnTo>
                  <a:pt x="5391150" y="655551"/>
                </a:lnTo>
                <a:close/>
                <a:moveTo>
                  <a:pt x="5288468" y="636082"/>
                </a:moveTo>
                <a:lnTo>
                  <a:pt x="5308044" y="636082"/>
                </a:lnTo>
                <a:lnTo>
                  <a:pt x="5308044" y="655551"/>
                </a:lnTo>
                <a:lnTo>
                  <a:pt x="5288468" y="655551"/>
                </a:lnTo>
                <a:close/>
                <a:moveTo>
                  <a:pt x="5191125" y="636082"/>
                </a:moveTo>
                <a:lnTo>
                  <a:pt x="5210594" y="636082"/>
                </a:lnTo>
                <a:lnTo>
                  <a:pt x="5210594" y="655551"/>
                </a:lnTo>
                <a:lnTo>
                  <a:pt x="5191125" y="655551"/>
                </a:lnTo>
                <a:close/>
                <a:moveTo>
                  <a:pt x="5082164" y="636082"/>
                </a:moveTo>
                <a:lnTo>
                  <a:pt x="5101633" y="636082"/>
                </a:lnTo>
                <a:lnTo>
                  <a:pt x="5101633" y="655551"/>
                </a:lnTo>
                <a:lnTo>
                  <a:pt x="5082164" y="655551"/>
                </a:lnTo>
                <a:close/>
                <a:moveTo>
                  <a:pt x="4945568" y="636082"/>
                </a:moveTo>
                <a:lnTo>
                  <a:pt x="4965144" y="636082"/>
                </a:lnTo>
                <a:lnTo>
                  <a:pt x="4965144" y="655551"/>
                </a:lnTo>
                <a:lnTo>
                  <a:pt x="4945568" y="655551"/>
                </a:lnTo>
                <a:close/>
                <a:moveTo>
                  <a:pt x="4848225" y="636082"/>
                </a:moveTo>
                <a:lnTo>
                  <a:pt x="4867693" y="636082"/>
                </a:lnTo>
                <a:lnTo>
                  <a:pt x="4867693" y="655551"/>
                </a:lnTo>
                <a:lnTo>
                  <a:pt x="4848225" y="655551"/>
                </a:lnTo>
                <a:close/>
                <a:moveTo>
                  <a:pt x="4739264" y="636082"/>
                </a:moveTo>
                <a:lnTo>
                  <a:pt x="4758733" y="636082"/>
                </a:lnTo>
                <a:lnTo>
                  <a:pt x="4758733" y="655551"/>
                </a:lnTo>
                <a:lnTo>
                  <a:pt x="4739264" y="655551"/>
                </a:lnTo>
                <a:close/>
                <a:moveTo>
                  <a:pt x="4612193" y="636082"/>
                </a:moveTo>
                <a:lnTo>
                  <a:pt x="4631769" y="636082"/>
                </a:lnTo>
                <a:lnTo>
                  <a:pt x="4631769" y="655551"/>
                </a:lnTo>
                <a:lnTo>
                  <a:pt x="4612193" y="655551"/>
                </a:lnTo>
                <a:close/>
                <a:moveTo>
                  <a:pt x="4514850" y="636082"/>
                </a:moveTo>
                <a:lnTo>
                  <a:pt x="4534319" y="636082"/>
                </a:lnTo>
                <a:lnTo>
                  <a:pt x="4534319" y="655551"/>
                </a:lnTo>
                <a:lnTo>
                  <a:pt x="4514850" y="655551"/>
                </a:lnTo>
                <a:close/>
                <a:moveTo>
                  <a:pt x="4402643" y="636082"/>
                </a:moveTo>
                <a:lnTo>
                  <a:pt x="4422219" y="636082"/>
                </a:lnTo>
                <a:lnTo>
                  <a:pt x="4422219" y="655551"/>
                </a:lnTo>
                <a:lnTo>
                  <a:pt x="4402643" y="655551"/>
                </a:lnTo>
                <a:close/>
                <a:moveTo>
                  <a:pt x="4305300" y="636082"/>
                </a:moveTo>
                <a:lnTo>
                  <a:pt x="4324769" y="636082"/>
                </a:lnTo>
                <a:lnTo>
                  <a:pt x="4324769" y="655551"/>
                </a:lnTo>
                <a:lnTo>
                  <a:pt x="4305300" y="655551"/>
                </a:lnTo>
                <a:close/>
                <a:moveTo>
                  <a:pt x="4202618" y="636082"/>
                </a:moveTo>
                <a:lnTo>
                  <a:pt x="4222194" y="636082"/>
                </a:lnTo>
                <a:lnTo>
                  <a:pt x="4222194" y="655551"/>
                </a:lnTo>
                <a:lnTo>
                  <a:pt x="4202618" y="655551"/>
                </a:lnTo>
                <a:close/>
                <a:moveTo>
                  <a:pt x="4105275" y="636082"/>
                </a:moveTo>
                <a:lnTo>
                  <a:pt x="4124744" y="636082"/>
                </a:lnTo>
                <a:lnTo>
                  <a:pt x="4124744" y="655551"/>
                </a:lnTo>
                <a:lnTo>
                  <a:pt x="4105275" y="655551"/>
                </a:lnTo>
                <a:close/>
                <a:moveTo>
                  <a:pt x="3996314" y="636082"/>
                </a:moveTo>
                <a:lnTo>
                  <a:pt x="4015783" y="636082"/>
                </a:lnTo>
                <a:lnTo>
                  <a:pt x="4015783" y="655551"/>
                </a:lnTo>
                <a:lnTo>
                  <a:pt x="3996314" y="655551"/>
                </a:lnTo>
                <a:close/>
                <a:moveTo>
                  <a:pt x="3869243" y="636082"/>
                </a:moveTo>
                <a:lnTo>
                  <a:pt x="3888819" y="636082"/>
                </a:lnTo>
                <a:lnTo>
                  <a:pt x="3888819" y="655551"/>
                </a:lnTo>
                <a:lnTo>
                  <a:pt x="3869243" y="655551"/>
                </a:lnTo>
                <a:close/>
                <a:moveTo>
                  <a:pt x="3771900" y="636082"/>
                </a:moveTo>
                <a:lnTo>
                  <a:pt x="3791369" y="636082"/>
                </a:lnTo>
                <a:lnTo>
                  <a:pt x="3791369" y="655551"/>
                </a:lnTo>
                <a:lnTo>
                  <a:pt x="3771900" y="655551"/>
                </a:lnTo>
                <a:close/>
                <a:moveTo>
                  <a:pt x="3662939" y="636082"/>
                </a:moveTo>
                <a:lnTo>
                  <a:pt x="3682408" y="636082"/>
                </a:lnTo>
                <a:lnTo>
                  <a:pt x="3682408" y="655551"/>
                </a:lnTo>
                <a:lnTo>
                  <a:pt x="3662939" y="655551"/>
                </a:lnTo>
                <a:close/>
                <a:moveTo>
                  <a:pt x="3526343" y="636082"/>
                </a:moveTo>
                <a:lnTo>
                  <a:pt x="3545919" y="636082"/>
                </a:lnTo>
                <a:lnTo>
                  <a:pt x="3545919" y="655551"/>
                </a:lnTo>
                <a:lnTo>
                  <a:pt x="3526343" y="655551"/>
                </a:lnTo>
                <a:close/>
                <a:moveTo>
                  <a:pt x="3429000" y="636082"/>
                </a:moveTo>
                <a:lnTo>
                  <a:pt x="3448469" y="636082"/>
                </a:lnTo>
                <a:lnTo>
                  <a:pt x="3448469" y="655551"/>
                </a:lnTo>
                <a:lnTo>
                  <a:pt x="3429000" y="655551"/>
                </a:lnTo>
                <a:close/>
                <a:moveTo>
                  <a:pt x="3320039" y="636082"/>
                </a:moveTo>
                <a:lnTo>
                  <a:pt x="3339508" y="636082"/>
                </a:lnTo>
                <a:lnTo>
                  <a:pt x="3339508" y="655551"/>
                </a:lnTo>
                <a:lnTo>
                  <a:pt x="3320039" y="655551"/>
                </a:lnTo>
                <a:close/>
                <a:moveTo>
                  <a:pt x="3192968" y="636082"/>
                </a:moveTo>
                <a:lnTo>
                  <a:pt x="3212544" y="636082"/>
                </a:lnTo>
                <a:lnTo>
                  <a:pt x="3212544" y="655551"/>
                </a:lnTo>
                <a:lnTo>
                  <a:pt x="3192968" y="655551"/>
                </a:lnTo>
                <a:close/>
                <a:moveTo>
                  <a:pt x="3095625" y="636082"/>
                </a:moveTo>
                <a:lnTo>
                  <a:pt x="3115094" y="636082"/>
                </a:lnTo>
                <a:lnTo>
                  <a:pt x="3115094" y="655551"/>
                </a:lnTo>
                <a:lnTo>
                  <a:pt x="3095625" y="655551"/>
                </a:lnTo>
                <a:close/>
                <a:moveTo>
                  <a:pt x="2983418" y="636082"/>
                </a:moveTo>
                <a:lnTo>
                  <a:pt x="3002994" y="636082"/>
                </a:lnTo>
                <a:lnTo>
                  <a:pt x="3002994" y="655551"/>
                </a:lnTo>
                <a:lnTo>
                  <a:pt x="2983418" y="655551"/>
                </a:lnTo>
                <a:close/>
                <a:moveTo>
                  <a:pt x="2886075" y="636082"/>
                </a:moveTo>
                <a:lnTo>
                  <a:pt x="2905544" y="636082"/>
                </a:lnTo>
                <a:lnTo>
                  <a:pt x="2905544" y="655551"/>
                </a:lnTo>
                <a:lnTo>
                  <a:pt x="2886075" y="655551"/>
                </a:lnTo>
                <a:close/>
                <a:moveTo>
                  <a:pt x="2786639" y="636082"/>
                </a:moveTo>
                <a:lnTo>
                  <a:pt x="2806108" y="636082"/>
                </a:lnTo>
                <a:lnTo>
                  <a:pt x="2806108" y="655551"/>
                </a:lnTo>
                <a:lnTo>
                  <a:pt x="2786639" y="655551"/>
                </a:lnTo>
                <a:close/>
                <a:moveTo>
                  <a:pt x="2653289" y="636082"/>
                </a:moveTo>
                <a:lnTo>
                  <a:pt x="2672758" y="636082"/>
                </a:lnTo>
                <a:lnTo>
                  <a:pt x="2672758" y="655551"/>
                </a:lnTo>
                <a:lnTo>
                  <a:pt x="2653289" y="655551"/>
                </a:lnTo>
                <a:close/>
                <a:moveTo>
                  <a:pt x="2519939" y="636082"/>
                </a:moveTo>
                <a:lnTo>
                  <a:pt x="2539408" y="636082"/>
                </a:lnTo>
                <a:lnTo>
                  <a:pt x="2539408" y="655551"/>
                </a:lnTo>
                <a:lnTo>
                  <a:pt x="2519939" y="655551"/>
                </a:lnTo>
                <a:close/>
                <a:moveTo>
                  <a:pt x="2383343" y="636082"/>
                </a:moveTo>
                <a:lnTo>
                  <a:pt x="2402919" y="636082"/>
                </a:lnTo>
                <a:lnTo>
                  <a:pt x="2402919" y="655551"/>
                </a:lnTo>
                <a:lnTo>
                  <a:pt x="2383343" y="655551"/>
                </a:lnTo>
                <a:close/>
                <a:moveTo>
                  <a:pt x="2286000" y="636082"/>
                </a:moveTo>
                <a:lnTo>
                  <a:pt x="2305469" y="636082"/>
                </a:lnTo>
                <a:lnTo>
                  <a:pt x="2305469" y="655551"/>
                </a:lnTo>
                <a:lnTo>
                  <a:pt x="2286000" y="655551"/>
                </a:lnTo>
                <a:close/>
                <a:moveTo>
                  <a:pt x="2183318" y="636082"/>
                </a:moveTo>
                <a:lnTo>
                  <a:pt x="2202893" y="636082"/>
                </a:lnTo>
                <a:lnTo>
                  <a:pt x="2202893" y="655551"/>
                </a:lnTo>
                <a:lnTo>
                  <a:pt x="2183318" y="655551"/>
                </a:lnTo>
                <a:close/>
                <a:moveTo>
                  <a:pt x="2085975" y="636082"/>
                </a:moveTo>
                <a:lnTo>
                  <a:pt x="2105443" y="636082"/>
                </a:lnTo>
                <a:lnTo>
                  <a:pt x="2105443" y="655551"/>
                </a:lnTo>
                <a:lnTo>
                  <a:pt x="2085975" y="655551"/>
                </a:lnTo>
                <a:close/>
                <a:moveTo>
                  <a:pt x="1977015" y="636082"/>
                </a:moveTo>
                <a:lnTo>
                  <a:pt x="1996484" y="636082"/>
                </a:lnTo>
                <a:lnTo>
                  <a:pt x="1996484" y="655551"/>
                </a:lnTo>
                <a:lnTo>
                  <a:pt x="1977015" y="655551"/>
                </a:lnTo>
                <a:close/>
                <a:moveTo>
                  <a:pt x="1849943" y="636082"/>
                </a:moveTo>
                <a:lnTo>
                  <a:pt x="1869519" y="636082"/>
                </a:lnTo>
                <a:lnTo>
                  <a:pt x="1869519" y="655551"/>
                </a:lnTo>
                <a:lnTo>
                  <a:pt x="1849943" y="655551"/>
                </a:lnTo>
                <a:close/>
                <a:moveTo>
                  <a:pt x="1752600" y="636082"/>
                </a:moveTo>
                <a:lnTo>
                  <a:pt x="1772069" y="636082"/>
                </a:lnTo>
                <a:lnTo>
                  <a:pt x="1772069" y="655551"/>
                </a:lnTo>
                <a:lnTo>
                  <a:pt x="1752600" y="655551"/>
                </a:lnTo>
                <a:close/>
                <a:moveTo>
                  <a:pt x="1643640" y="636082"/>
                </a:moveTo>
                <a:lnTo>
                  <a:pt x="1663109" y="636082"/>
                </a:lnTo>
                <a:lnTo>
                  <a:pt x="1663109" y="655551"/>
                </a:lnTo>
                <a:lnTo>
                  <a:pt x="1643640" y="655551"/>
                </a:lnTo>
                <a:close/>
                <a:moveTo>
                  <a:pt x="1507044" y="636082"/>
                </a:moveTo>
                <a:lnTo>
                  <a:pt x="1526619" y="636082"/>
                </a:lnTo>
                <a:lnTo>
                  <a:pt x="1526619" y="655551"/>
                </a:lnTo>
                <a:lnTo>
                  <a:pt x="1507044" y="655551"/>
                </a:lnTo>
                <a:close/>
                <a:moveTo>
                  <a:pt x="1409701" y="636082"/>
                </a:moveTo>
                <a:lnTo>
                  <a:pt x="1429169" y="636082"/>
                </a:lnTo>
                <a:lnTo>
                  <a:pt x="1429169" y="655551"/>
                </a:lnTo>
                <a:lnTo>
                  <a:pt x="1409701" y="655551"/>
                </a:lnTo>
                <a:close/>
                <a:moveTo>
                  <a:pt x="1300740" y="636082"/>
                </a:moveTo>
                <a:lnTo>
                  <a:pt x="1320208" y="636082"/>
                </a:lnTo>
                <a:lnTo>
                  <a:pt x="1320208" y="655551"/>
                </a:lnTo>
                <a:lnTo>
                  <a:pt x="1300740" y="655551"/>
                </a:lnTo>
                <a:close/>
                <a:moveTo>
                  <a:pt x="1173669" y="636082"/>
                </a:moveTo>
                <a:lnTo>
                  <a:pt x="1193244" y="636082"/>
                </a:lnTo>
                <a:lnTo>
                  <a:pt x="1193244" y="655551"/>
                </a:lnTo>
                <a:lnTo>
                  <a:pt x="1173669" y="655551"/>
                </a:lnTo>
                <a:close/>
                <a:moveTo>
                  <a:pt x="1076326" y="636082"/>
                </a:moveTo>
                <a:lnTo>
                  <a:pt x="1095794" y="636082"/>
                </a:lnTo>
                <a:lnTo>
                  <a:pt x="1095794" y="655551"/>
                </a:lnTo>
                <a:lnTo>
                  <a:pt x="1076326" y="655551"/>
                </a:lnTo>
                <a:close/>
                <a:moveTo>
                  <a:pt x="964119" y="636082"/>
                </a:moveTo>
                <a:lnTo>
                  <a:pt x="983694" y="636082"/>
                </a:lnTo>
                <a:lnTo>
                  <a:pt x="983694" y="655551"/>
                </a:lnTo>
                <a:lnTo>
                  <a:pt x="964119" y="655551"/>
                </a:lnTo>
                <a:close/>
                <a:moveTo>
                  <a:pt x="866776" y="636082"/>
                </a:moveTo>
                <a:lnTo>
                  <a:pt x="886244" y="636082"/>
                </a:lnTo>
                <a:lnTo>
                  <a:pt x="886244" y="655551"/>
                </a:lnTo>
                <a:lnTo>
                  <a:pt x="866776" y="655551"/>
                </a:lnTo>
                <a:close/>
                <a:moveTo>
                  <a:pt x="764093" y="636082"/>
                </a:moveTo>
                <a:lnTo>
                  <a:pt x="783669" y="636082"/>
                </a:lnTo>
                <a:lnTo>
                  <a:pt x="783669" y="655551"/>
                </a:lnTo>
                <a:lnTo>
                  <a:pt x="764093" y="655551"/>
                </a:lnTo>
                <a:close/>
                <a:moveTo>
                  <a:pt x="666751" y="636082"/>
                </a:moveTo>
                <a:lnTo>
                  <a:pt x="686219" y="636082"/>
                </a:lnTo>
                <a:lnTo>
                  <a:pt x="686219" y="655551"/>
                </a:lnTo>
                <a:lnTo>
                  <a:pt x="666751" y="655551"/>
                </a:lnTo>
                <a:close/>
                <a:moveTo>
                  <a:pt x="557790" y="636082"/>
                </a:moveTo>
                <a:lnTo>
                  <a:pt x="577258" y="636082"/>
                </a:lnTo>
                <a:lnTo>
                  <a:pt x="577258" y="655551"/>
                </a:lnTo>
                <a:lnTo>
                  <a:pt x="557790" y="655551"/>
                </a:lnTo>
                <a:close/>
                <a:moveTo>
                  <a:pt x="430719" y="636082"/>
                </a:moveTo>
                <a:lnTo>
                  <a:pt x="450294" y="636082"/>
                </a:lnTo>
                <a:lnTo>
                  <a:pt x="450294" y="655551"/>
                </a:lnTo>
                <a:lnTo>
                  <a:pt x="430719" y="655551"/>
                </a:lnTo>
                <a:close/>
                <a:moveTo>
                  <a:pt x="333376" y="636082"/>
                </a:moveTo>
                <a:lnTo>
                  <a:pt x="352844" y="636082"/>
                </a:lnTo>
                <a:lnTo>
                  <a:pt x="352844" y="655551"/>
                </a:lnTo>
                <a:lnTo>
                  <a:pt x="333376" y="655551"/>
                </a:lnTo>
                <a:close/>
                <a:moveTo>
                  <a:pt x="224415" y="636082"/>
                </a:moveTo>
                <a:lnTo>
                  <a:pt x="243883" y="636082"/>
                </a:lnTo>
                <a:lnTo>
                  <a:pt x="243883" y="655551"/>
                </a:lnTo>
                <a:lnTo>
                  <a:pt x="224415" y="655551"/>
                </a:lnTo>
                <a:close/>
                <a:moveTo>
                  <a:pt x="91065" y="636082"/>
                </a:moveTo>
                <a:lnTo>
                  <a:pt x="110533" y="636082"/>
                </a:lnTo>
                <a:lnTo>
                  <a:pt x="110533" y="655551"/>
                </a:lnTo>
                <a:lnTo>
                  <a:pt x="91065" y="655551"/>
                </a:lnTo>
                <a:close/>
                <a:moveTo>
                  <a:pt x="5625089" y="611800"/>
                </a:moveTo>
                <a:lnTo>
                  <a:pt x="5644558" y="611800"/>
                </a:lnTo>
                <a:lnTo>
                  <a:pt x="5644558" y="631268"/>
                </a:lnTo>
                <a:lnTo>
                  <a:pt x="5625089" y="631268"/>
                </a:lnTo>
                <a:close/>
                <a:moveTo>
                  <a:pt x="5488493" y="611800"/>
                </a:moveTo>
                <a:lnTo>
                  <a:pt x="5508069" y="611800"/>
                </a:lnTo>
                <a:lnTo>
                  <a:pt x="5508069" y="631268"/>
                </a:lnTo>
                <a:lnTo>
                  <a:pt x="5488493" y="631268"/>
                </a:lnTo>
                <a:close/>
                <a:moveTo>
                  <a:pt x="5391150" y="611800"/>
                </a:moveTo>
                <a:lnTo>
                  <a:pt x="5410619" y="611800"/>
                </a:lnTo>
                <a:lnTo>
                  <a:pt x="5410619" y="631268"/>
                </a:lnTo>
                <a:lnTo>
                  <a:pt x="5391150" y="631268"/>
                </a:lnTo>
                <a:close/>
                <a:moveTo>
                  <a:pt x="5288468" y="611800"/>
                </a:moveTo>
                <a:lnTo>
                  <a:pt x="5308044" y="611800"/>
                </a:lnTo>
                <a:lnTo>
                  <a:pt x="5308044" y="631268"/>
                </a:lnTo>
                <a:lnTo>
                  <a:pt x="5288468" y="631268"/>
                </a:lnTo>
                <a:close/>
                <a:moveTo>
                  <a:pt x="5191125" y="611800"/>
                </a:moveTo>
                <a:lnTo>
                  <a:pt x="5210594" y="611800"/>
                </a:lnTo>
                <a:lnTo>
                  <a:pt x="5210594" y="631268"/>
                </a:lnTo>
                <a:lnTo>
                  <a:pt x="5191125" y="631268"/>
                </a:lnTo>
                <a:close/>
                <a:moveTo>
                  <a:pt x="5082164" y="611800"/>
                </a:moveTo>
                <a:lnTo>
                  <a:pt x="5101633" y="611800"/>
                </a:lnTo>
                <a:lnTo>
                  <a:pt x="5101633" y="631268"/>
                </a:lnTo>
                <a:lnTo>
                  <a:pt x="5082164" y="631268"/>
                </a:lnTo>
                <a:close/>
                <a:moveTo>
                  <a:pt x="4945568" y="611800"/>
                </a:moveTo>
                <a:lnTo>
                  <a:pt x="4965144" y="611800"/>
                </a:lnTo>
                <a:lnTo>
                  <a:pt x="4965144" y="631268"/>
                </a:lnTo>
                <a:lnTo>
                  <a:pt x="4945568" y="631268"/>
                </a:lnTo>
                <a:close/>
                <a:moveTo>
                  <a:pt x="4848225" y="611800"/>
                </a:moveTo>
                <a:lnTo>
                  <a:pt x="4867693" y="611800"/>
                </a:lnTo>
                <a:lnTo>
                  <a:pt x="4867693" y="631268"/>
                </a:lnTo>
                <a:lnTo>
                  <a:pt x="4848225" y="631268"/>
                </a:lnTo>
                <a:close/>
                <a:moveTo>
                  <a:pt x="4739264" y="611800"/>
                </a:moveTo>
                <a:lnTo>
                  <a:pt x="4758733" y="611800"/>
                </a:lnTo>
                <a:lnTo>
                  <a:pt x="4758733" y="631268"/>
                </a:lnTo>
                <a:lnTo>
                  <a:pt x="4739264" y="631268"/>
                </a:lnTo>
                <a:close/>
                <a:moveTo>
                  <a:pt x="4612193" y="611800"/>
                </a:moveTo>
                <a:lnTo>
                  <a:pt x="4631769" y="611800"/>
                </a:lnTo>
                <a:lnTo>
                  <a:pt x="4631769" y="631268"/>
                </a:lnTo>
                <a:lnTo>
                  <a:pt x="4612193" y="631268"/>
                </a:lnTo>
                <a:close/>
                <a:moveTo>
                  <a:pt x="4514850" y="611800"/>
                </a:moveTo>
                <a:lnTo>
                  <a:pt x="4534319" y="611800"/>
                </a:lnTo>
                <a:lnTo>
                  <a:pt x="4534319" y="631268"/>
                </a:lnTo>
                <a:lnTo>
                  <a:pt x="4514850" y="631268"/>
                </a:lnTo>
                <a:close/>
                <a:moveTo>
                  <a:pt x="4402643" y="611800"/>
                </a:moveTo>
                <a:lnTo>
                  <a:pt x="4422219" y="611800"/>
                </a:lnTo>
                <a:lnTo>
                  <a:pt x="4422219" y="631268"/>
                </a:lnTo>
                <a:lnTo>
                  <a:pt x="4402643" y="631268"/>
                </a:lnTo>
                <a:close/>
                <a:moveTo>
                  <a:pt x="4305300" y="611800"/>
                </a:moveTo>
                <a:lnTo>
                  <a:pt x="4324769" y="611800"/>
                </a:lnTo>
                <a:lnTo>
                  <a:pt x="4324769" y="631268"/>
                </a:lnTo>
                <a:lnTo>
                  <a:pt x="4305300" y="631268"/>
                </a:lnTo>
                <a:close/>
                <a:moveTo>
                  <a:pt x="4202618" y="611800"/>
                </a:moveTo>
                <a:lnTo>
                  <a:pt x="4222194" y="611800"/>
                </a:lnTo>
                <a:lnTo>
                  <a:pt x="4222194" y="631268"/>
                </a:lnTo>
                <a:lnTo>
                  <a:pt x="4202618" y="631268"/>
                </a:lnTo>
                <a:close/>
                <a:moveTo>
                  <a:pt x="4105275" y="611800"/>
                </a:moveTo>
                <a:lnTo>
                  <a:pt x="4124744" y="611800"/>
                </a:lnTo>
                <a:lnTo>
                  <a:pt x="4124744" y="631268"/>
                </a:lnTo>
                <a:lnTo>
                  <a:pt x="4105275" y="631268"/>
                </a:lnTo>
                <a:close/>
                <a:moveTo>
                  <a:pt x="3996314" y="611800"/>
                </a:moveTo>
                <a:lnTo>
                  <a:pt x="4015783" y="611800"/>
                </a:lnTo>
                <a:lnTo>
                  <a:pt x="4015783" y="631268"/>
                </a:lnTo>
                <a:lnTo>
                  <a:pt x="3996314" y="631268"/>
                </a:lnTo>
                <a:close/>
                <a:moveTo>
                  <a:pt x="3869243" y="611800"/>
                </a:moveTo>
                <a:lnTo>
                  <a:pt x="3888819" y="611800"/>
                </a:lnTo>
                <a:lnTo>
                  <a:pt x="3888819" y="631268"/>
                </a:lnTo>
                <a:lnTo>
                  <a:pt x="3869243" y="631268"/>
                </a:lnTo>
                <a:close/>
                <a:moveTo>
                  <a:pt x="3771900" y="611800"/>
                </a:moveTo>
                <a:lnTo>
                  <a:pt x="3791369" y="611800"/>
                </a:lnTo>
                <a:lnTo>
                  <a:pt x="3791369" y="631268"/>
                </a:lnTo>
                <a:lnTo>
                  <a:pt x="3771900" y="631268"/>
                </a:lnTo>
                <a:close/>
                <a:moveTo>
                  <a:pt x="3662939" y="611800"/>
                </a:moveTo>
                <a:lnTo>
                  <a:pt x="3682408" y="611800"/>
                </a:lnTo>
                <a:lnTo>
                  <a:pt x="3682408" y="631268"/>
                </a:lnTo>
                <a:lnTo>
                  <a:pt x="3662939" y="631268"/>
                </a:lnTo>
                <a:close/>
                <a:moveTo>
                  <a:pt x="3526343" y="611800"/>
                </a:moveTo>
                <a:lnTo>
                  <a:pt x="3545919" y="611800"/>
                </a:lnTo>
                <a:lnTo>
                  <a:pt x="3545919" y="631268"/>
                </a:lnTo>
                <a:lnTo>
                  <a:pt x="3526343" y="631268"/>
                </a:lnTo>
                <a:close/>
                <a:moveTo>
                  <a:pt x="3429000" y="611800"/>
                </a:moveTo>
                <a:lnTo>
                  <a:pt x="3448469" y="611800"/>
                </a:lnTo>
                <a:lnTo>
                  <a:pt x="3448469" y="631268"/>
                </a:lnTo>
                <a:lnTo>
                  <a:pt x="3429000" y="631268"/>
                </a:lnTo>
                <a:close/>
                <a:moveTo>
                  <a:pt x="3320039" y="611800"/>
                </a:moveTo>
                <a:lnTo>
                  <a:pt x="3339508" y="611800"/>
                </a:lnTo>
                <a:lnTo>
                  <a:pt x="3339508" y="631268"/>
                </a:lnTo>
                <a:lnTo>
                  <a:pt x="3320039" y="631268"/>
                </a:lnTo>
                <a:close/>
                <a:moveTo>
                  <a:pt x="3192968" y="611800"/>
                </a:moveTo>
                <a:lnTo>
                  <a:pt x="3212544" y="611800"/>
                </a:lnTo>
                <a:lnTo>
                  <a:pt x="3212544" y="631268"/>
                </a:lnTo>
                <a:lnTo>
                  <a:pt x="3192968" y="631268"/>
                </a:lnTo>
                <a:close/>
                <a:moveTo>
                  <a:pt x="3095625" y="611800"/>
                </a:moveTo>
                <a:lnTo>
                  <a:pt x="3115094" y="611800"/>
                </a:lnTo>
                <a:lnTo>
                  <a:pt x="3115094" y="631268"/>
                </a:lnTo>
                <a:lnTo>
                  <a:pt x="3095625" y="631268"/>
                </a:lnTo>
                <a:close/>
                <a:moveTo>
                  <a:pt x="2983418" y="611800"/>
                </a:moveTo>
                <a:lnTo>
                  <a:pt x="3002994" y="611800"/>
                </a:lnTo>
                <a:lnTo>
                  <a:pt x="3002994" y="631268"/>
                </a:lnTo>
                <a:lnTo>
                  <a:pt x="2983418" y="631268"/>
                </a:lnTo>
                <a:close/>
                <a:moveTo>
                  <a:pt x="2886075" y="611800"/>
                </a:moveTo>
                <a:lnTo>
                  <a:pt x="2905544" y="611800"/>
                </a:lnTo>
                <a:lnTo>
                  <a:pt x="2905544" y="631268"/>
                </a:lnTo>
                <a:lnTo>
                  <a:pt x="2886075" y="631268"/>
                </a:lnTo>
                <a:close/>
                <a:moveTo>
                  <a:pt x="2786639" y="611800"/>
                </a:moveTo>
                <a:lnTo>
                  <a:pt x="2806108" y="611800"/>
                </a:lnTo>
                <a:lnTo>
                  <a:pt x="2806108" y="631268"/>
                </a:lnTo>
                <a:lnTo>
                  <a:pt x="2786639" y="631268"/>
                </a:lnTo>
                <a:close/>
                <a:moveTo>
                  <a:pt x="2653289" y="611800"/>
                </a:moveTo>
                <a:lnTo>
                  <a:pt x="2672758" y="611800"/>
                </a:lnTo>
                <a:lnTo>
                  <a:pt x="2672758" y="631268"/>
                </a:lnTo>
                <a:lnTo>
                  <a:pt x="2653289" y="631268"/>
                </a:lnTo>
                <a:close/>
                <a:moveTo>
                  <a:pt x="2519939" y="611800"/>
                </a:moveTo>
                <a:lnTo>
                  <a:pt x="2539408" y="611800"/>
                </a:lnTo>
                <a:lnTo>
                  <a:pt x="2539408" y="631268"/>
                </a:lnTo>
                <a:lnTo>
                  <a:pt x="2519939" y="631268"/>
                </a:lnTo>
                <a:close/>
                <a:moveTo>
                  <a:pt x="2383343" y="611800"/>
                </a:moveTo>
                <a:lnTo>
                  <a:pt x="2402919" y="611800"/>
                </a:lnTo>
                <a:lnTo>
                  <a:pt x="2402919" y="631268"/>
                </a:lnTo>
                <a:lnTo>
                  <a:pt x="2383343" y="631268"/>
                </a:lnTo>
                <a:close/>
                <a:moveTo>
                  <a:pt x="2286000" y="611800"/>
                </a:moveTo>
                <a:lnTo>
                  <a:pt x="2305469" y="611800"/>
                </a:lnTo>
                <a:lnTo>
                  <a:pt x="2305469" y="631268"/>
                </a:lnTo>
                <a:lnTo>
                  <a:pt x="2286000" y="631268"/>
                </a:lnTo>
                <a:close/>
                <a:moveTo>
                  <a:pt x="2183318" y="611800"/>
                </a:moveTo>
                <a:lnTo>
                  <a:pt x="2202893" y="611800"/>
                </a:lnTo>
                <a:lnTo>
                  <a:pt x="2202893" y="631268"/>
                </a:lnTo>
                <a:lnTo>
                  <a:pt x="2183318" y="631268"/>
                </a:lnTo>
                <a:close/>
                <a:moveTo>
                  <a:pt x="2085975" y="611800"/>
                </a:moveTo>
                <a:lnTo>
                  <a:pt x="2105443" y="611800"/>
                </a:lnTo>
                <a:lnTo>
                  <a:pt x="2105443" y="631268"/>
                </a:lnTo>
                <a:lnTo>
                  <a:pt x="2085975" y="631268"/>
                </a:lnTo>
                <a:close/>
                <a:moveTo>
                  <a:pt x="1977015" y="611800"/>
                </a:moveTo>
                <a:lnTo>
                  <a:pt x="1996484" y="611800"/>
                </a:lnTo>
                <a:lnTo>
                  <a:pt x="1996484" y="631268"/>
                </a:lnTo>
                <a:lnTo>
                  <a:pt x="1977015" y="631268"/>
                </a:lnTo>
                <a:close/>
                <a:moveTo>
                  <a:pt x="1849943" y="611800"/>
                </a:moveTo>
                <a:lnTo>
                  <a:pt x="1869519" y="611800"/>
                </a:lnTo>
                <a:lnTo>
                  <a:pt x="1869519" y="631268"/>
                </a:lnTo>
                <a:lnTo>
                  <a:pt x="1849943" y="631268"/>
                </a:lnTo>
                <a:close/>
                <a:moveTo>
                  <a:pt x="1752600" y="611800"/>
                </a:moveTo>
                <a:lnTo>
                  <a:pt x="1772069" y="611800"/>
                </a:lnTo>
                <a:lnTo>
                  <a:pt x="1772069" y="631268"/>
                </a:lnTo>
                <a:lnTo>
                  <a:pt x="1752600" y="631268"/>
                </a:lnTo>
                <a:close/>
                <a:moveTo>
                  <a:pt x="1643640" y="611800"/>
                </a:moveTo>
                <a:lnTo>
                  <a:pt x="1663109" y="611800"/>
                </a:lnTo>
                <a:lnTo>
                  <a:pt x="1663109" y="631268"/>
                </a:lnTo>
                <a:lnTo>
                  <a:pt x="1643640" y="631268"/>
                </a:lnTo>
                <a:close/>
                <a:moveTo>
                  <a:pt x="1507044" y="611800"/>
                </a:moveTo>
                <a:lnTo>
                  <a:pt x="1526619" y="611800"/>
                </a:lnTo>
                <a:lnTo>
                  <a:pt x="1526619" y="631268"/>
                </a:lnTo>
                <a:lnTo>
                  <a:pt x="1507044" y="631268"/>
                </a:lnTo>
                <a:close/>
                <a:moveTo>
                  <a:pt x="1409701" y="611800"/>
                </a:moveTo>
                <a:lnTo>
                  <a:pt x="1429169" y="611800"/>
                </a:lnTo>
                <a:lnTo>
                  <a:pt x="1429169" y="631268"/>
                </a:lnTo>
                <a:lnTo>
                  <a:pt x="1409701" y="631268"/>
                </a:lnTo>
                <a:close/>
                <a:moveTo>
                  <a:pt x="1300740" y="611800"/>
                </a:moveTo>
                <a:lnTo>
                  <a:pt x="1320208" y="611800"/>
                </a:lnTo>
                <a:lnTo>
                  <a:pt x="1320208" y="631268"/>
                </a:lnTo>
                <a:lnTo>
                  <a:pt x="1300740" y="631268"/>
                </a:lnTo>
                <a:close/>
                <a:moveTo>
                  <a:pt x="1173669" y="611800"/>
                </a:moveTo>
                <a:lnTo>
                  <a:pt x="1193244" y="611800"/>
                </a:lnTo>
                <a:lnTo>
                  <a:pt x="1193244" y="631268"/>
                </a:lnTo>
                <a:lnTo>
                  <a:pt x="1173669" y="631268"/>
                </a:lnTo>
                <a:close/>
                <a:moveTo>
                  <a:pt x="1076326" y="611800"/>
                </a:moveTo>
                <a:lnTo>
                  <a:pt x="1095794" y="611800"/>
                </a:lnTo>
                <a:lnTo>
                  <a:pt x="1095794" y="631268"/>
                </a:lnTo>
                <a:lnTo>
                  <a:pt x="1076326" y="631268"/>
                </a:lnTo>
                <a:close/>
                <a:moveTo>
                  <a:pt x="964119" y="611800"/>
                </a:moveTo>
                <a:lnTo>
                  <a:pt x="983694" y="611800"/>
                </a:lnTo>
                <a:lnTo>
                  <a:pt x="983694" y="631268"/>
                </a:lnTo>
                <a:lnTo>
                  <a:pt x="964119" y="631268"/>
                </a:lnTo>
                <a:close/>
                <a:moveTo>
                  <a:pt x="866776" y="611800"/>
                </a:moveTo>
                <a:lnTo>
                  <a:pt x="886244" y="611800"/>
                </a:lnTo>
                <a:lnTo>
                  <a:pt x="886244" y="631268"/>
                </a:lnTo>
                <a:lnTo>
                  <a:pt x="866776" y="631268"/>
                </a:lnTo>
                <a:close/>
                <a:moveTo>
                  <a:pt x="764093" y="611800"/>
                </a:moveTo>
                <a:lnTo>
                  <a:pt x="783669" y="611800"/>
                </a:lnTo>
                <a:lnTo>
                  <a:pt x="783669" y="631268"/>
                </a:lnTo>
                <a:lnTo>
                  <a:pt x="764093" y="631268"/>
                </a:lnTo>
                <a:close/>
                <a:moveTo>
                  <a:pt x="666751" y="611800"/>
                </a:moveTo>
                <a:lnTo>
                  <a:pt x="686219" y="611800"/>
                </a:lnTo>
                <a:lnTo>
                  <a:pt x="686219" y="631268"/>
                </a:lnTo>
                <a:lnTo>
                  <a:pt x="666751" y="631268"/>
                </a:lnTo>
                <a:close/>
                <a:moveTo>
                  <a:pt x="557790" y="611800"/>
                </a:moveTo>
                <a:lnTo>
                  <a:pt x="577258" y="611800"/>
                </a:lnTo>
                <a:lnTo>
                  <a:pt x="577258" y="631268"/>
                </a:lnTo>
                <a:lnTo>
                  <a:pt x="557790" y="631268"/>
                </a:lnTo>
                <a:close/>
                <a:moveTo>
                  <a:pt x="430719" y="611800"/>
                </a:moveTo>
                <a:lnTo>
                  <a:pt x="450294" y="611800"/>
                </a:lnTo>
                <a:lnTo>
                  <a:pt x="450294" y="631268"/>
                </a:lnTo>
                <a:lnTo>
                  <a:pt x="430719" y="631268"/>
                </a:lnTo>
                <a:close/>
                <a:moveTo>
                  <a:pt x="333376" y="611800"/>
                </a:moveTo>
                <a:lnTo>
                  <a:pt x="352844" y="611800"/>
                </a:lnTo>
                <a:lnTo>
                  <a:pt x="352844" y="631268"/>
                </a:lnTo>
                <a:lnTo>
                  <a:pt x="333376" y="631268"/>
                </a:lnTo>
                <a:close/>
                <a:moveTo>
                  <a:pt x="224415" y="611800"/>
                </a:moveTo>
                <a:lnTo>
                  <a:pt x="243883" y="611800"/>
                </a:lnTo>
                <a:lnTo>
                  <a:pt x="243883" y="631268"/>
                </a:lnTo>
                <a:lnTo>
                  <a:pt x="224415" y="631268"/>
                </a:lnTo>
                <a:close/>
                <a:moveTo>
                  <a:pt x="91065" y="611800"/>
                </a:moveTo>
                <a:lnTo>
                  <a:pt x="110533" y="611800"/>
                </a:lnTo>
                <a:lnTo>
                  <a:pt x="110533" y="631268"/>
                </a:lnTo>
                <a:lnTo>
                  <a:pt x="91065" y="631268"/>
                </a:lnTo>
                <a:close/>
                <a:moveTo>
                  <a:pt x="5625089" y="587411"/>
                </a:moveTo>
                <a:lnTo>
                  <a:pt x="5644558" y="587411"/>
                </a:lnTo>
                <a:lnTo>
                  <a:pt x="5644558" y="606879"/>
                </a:lnTo>
                <a:lnTo>
                  <a:pt x="5625089" y="606879"/>
                </a:lnTo>
                <a:close/>
                <a:moveTo>
                  <a:pt x="5488493" y="587411"/>
                </a:moveTo>
                <a:lnTo>
                  <a:pt x="5508069" y="587411"/>
                </a:lnTo>
                <a:lnTo>
                  <a:pt x="5508069" y="606879"/>
                </a:lnTo>
                <a:lnTo>
                  <a:pt x="5488493" y="606879"/>
                </a:lnTo>
                <a:close/>
                <a:moveTo>
                  <a:pt x="5391150" y="587411"/>
                </a:moveTo>
                <a:lnTo>
                  <a:pt x="5410619" y="587411"/>
                </a:lnTo>
                <a:lnTo>
                  <a:pt x="5410619" y="606879"/>
                </a:lnTo>
                <a:lnTo>
                  <a:pt x="5391150" y="606879"/>
                </a:lnTo>
                <a:close/>
                <a:moveTo>
                  <a:pt x="5288468" y="587411"/>
                </a:moveTo>
                <a:lnTo>
                  <a:pt x="5308044" y="587411"/>
                </a:lnTo>
                <a:lnTo>
                  <a:pt x="5308044" y="606879"/>
                </a:lnTo>
                <a:lnTo>
                  <a:pt x="5288468" y="606879"/>
                </a:lnTo>
                <a:close/>
                <a:moveTo>
                  <a:pt x="5191125" y="587411"/>
                </a:moveTo>
                <a:lnTo>
                  <a:pt x="5210594" y="587411"/>
                </a:lnTo>
                <a:lnTo>
                  <a:pt x="5210594" y="606879"/>
                </a:lnTo>
                <a:lnTo>
                  <a:pt x="5191125" y="606879"/>
                </a:lnTo>
                <a:close/>
                <a:moveTo>
                  <a:pt x="5082164" y="587411"/>
                </a:moveTo>
                <a:lnTo>
                  <a:pt x="5101633" y="587411"/>
                </a:lnTo>
                <a:lnTo>
                  <a:pt x="5101633" y="606879"/>
                </a:lnTo>
                <a:lnTo>
                  <a:pt x="5082164" y="606879"/>
                </a:lnTo>
                <a:close/>
                <a:moveTo>
                  <a:pt x="4945568" y="587411"/>
                </a:moveTo>
                <a:lnTo>
                  <a:pt x="4965144" y="587411"/>
                </a:lnTo>
                <a:lnTo>
                  <a:pt x="4965144" y="606879"/>
                </a:lnTo>
                <a:lnTo>
                  <a:pt x="4945568" y="606879"/>
                </a:lnTo>
                <a:close/>
                <a:moveTo>
                  <a:pt x="4848225" y="587411"/>
                </a:moveTo>
                <a:lnTo>
                  <a:pt x="4867693" y="587411"/>
                </a:lnTo>
                <a:lnTo>
                  <a:pt x="4867693" y="606879"/>
                </a:lnTo>
                <a:lnTo>
                  <a:pt x="4848225" y="606879"/>
                </a:lnTo>
                <a:close/>
                <a:moveTo>
                  <a:pt x="4739264" y="587411"/>
                </a:moveTo>
                <a:lnTo>
                  <a:pt x="4758733" y="587411"/>
                </a:lnTo>
                <a:lnTo>
                  <a:pt x="4758733" y="606879"/>
                </a:lnTo>
                <a:lnTo>
                  <a:pt x="4739264" y="606879"/>
                </a:lnTo>
                <a:close/>
                <a:moveTo>
                  <a:pt x="4612193" y="587411"/>
                </a:moveTo>
                <a:lnTo>
                  <a:pt x="4631769" y="587411"/>
                </a:lnTo>
                <a:lnTo>
                  <a:pt x="4631769" y="606879"/>
                </a:lnTo>
                <a:lnTo>
                  <a:pt x="4612193" y="606879"/>
                </a:lnTo>
                <a:close/>
                <a:moveTo>
                  <a:pt x="4514850" y="587411"/>
                </a:moveTo>
                <a:lnTo>
                  <a:pt x="4534319" y="587411"/>
                </a:lnTo>
                <a:lnTo>
                  <a:pt x="4534319" y="606879"/>
                </a:lnTo>
                <a:lnTo>
                  <a:pt x="4514850" y="606879"/>
                </a:lnTo>
                <a:close/>
                <a:moveTo>
                  <a:pt x="4402643" y="587411"/>
                </a:moveTo>
                <a:lnTo>
                  <a:pt x="4422219" y="587411"/>
                </a:lnTo>
                <a:lnTo>
                  <a:pt x="4422219" y="606879"/>
                </a:lnTo>
                <a:lnTo>
                  <a:pt x="4402643" y="606879"/>
                </a:lnTo>
                <a:close/>
                <a:moveTo>
                  <a:pt x="4305300" y="587411"/>
                </a:moveTo>
                <a:lnTo>
                  <a:pt x="4324769" y="587411"/>
                </a:lnTo>
                <a:lnTo>
                  <a:pt x="4324769" y="606879"/>
                </a:lnTo>
                <a:lnTo>
                  <a:pt x="4305300" y="606879"/>
                </a:lnTo>
                <a:close/>
                <a:moveTo>
                  <a:pt x="4202618" y="587411"/>
                </a:moveTo>
                <a:lnTo>
                  <a:pt x="4222194" y="587411"/>
                </a:lnTo>
                <a:lnTo>
                  <a:pt x="4222194" y="606879"/>
                </a:lnTo>
                <a:lnTo>
                  <a:pt x="4202618" y="606879"/>
                </a:lnTo>
                <a:close/>
                <a:moveTo>
                  <a:pt x="4105275" y="587411"/>
                </a:moveTo>
                <a:lnTo>
                  <a:pt x="4124744" y="587411"/>
                </a:lnTo>
                <a:lnTo>
                  <a:pt x="4124744" y="606879"/>
                </a:lnTo>
                <a:lnTo>
                  <a:pt x="4105275" y="606879"/>
                </a:lnTo>
                <a:close/>
                <a:moveTo>
                  <a:pt x="3996314" y="587411"/>
                </a:moveTo>
                <a:lnTo>
                  <a:pt x="4015783" y="587411"/>
                </a:lnTo>
                <a:lnTo>
                  <a:pt x="4015783" y="606879"/>
                </a:lnTo>
                <a:lnTo>
                  <a:pt x="3996314" y="606879"/>
                </a:lnTo>
                <a:close/>
                <a:moveTo>
                  <a:pt x="3869243" y="587411"/>
                </a:moveTo>
                <a:lnTo>
                  <a:pt x="3888819" y="587411"/>
                </a:lnTo>
                <a:lnTo>
                  <a:pt x="3888819" y="606879"/>
                </a:lnTo>
                <a:lnTo>
                  <a:pt x="3869243" y="606879"/>
                </a:lnTo>
                <a:close/>
                <a:moveTo>
                  <a:pt x="3771900" y="587411"/>
                </a:moveTo>
                <a:lnTo>
                  <a:pt x="3791369" y="587411"/>
                </a:lnTo>
                <a:lnTo>
                  <a:pt x="3791369" y="606879"/>
                </a:lnTo>
                <a:lnTo>
                  <a:pt x="3771900" y="606879"/>
                </a:lnTo>
                <a:close/>
                <a:moveTo>
                  <a:pt x="3662939" y="587411"/>
                </a:moveTo>
                <a:lnTo>
                  <a:pt x="3682408" y="587411"/>
                </a:lnTo>
                <a:lnTo>
                  <a:pt x="3682408" y="606879"/>
                </a:lnTo>
                <a:lnTo>
                  <a:pt x="3662939" y="606879"/>
                </a:lnTo>
                <a:close/>
                <a:moveTo>
                  <a:pt x="3526343" y="587411"/>
                </a:moveTo>
                <a:lnTo>
                  <a:pt x="3545919" y="587411"/>
                </a:lnTo>
                <a:lnTo>
                  <a:pt x="3545919" y="606879"/>
                </a:lnTo>
                <a:lnTo>
                  <a:pt x="3526343" y="606879"/>
                </a:lnTo>
                <a:close/>
                <a:moveTo>
                  <a:pt x="3429000" y="587411"/>
                </a:moveTo>
                <a:lnTo>
                  <a:pt x="3448469" y="587411"/>
                </a:lnTo>
                <a:lnTo>
                  <a:pt x="3448469" y="606879"/>
                </a:lnTo>
                <a:lnTo>
                  <a:pt x="3429000" y="606879"/>
                </a:lnTo>
                <a:close/>
                <a:moveTo>
                  <a:pt x="3320039" y="587411"/>
                </a:moveTo>
                <a:lnTo>
                  <a:pt x="3339508" y="587411"/>
                </a:lnTo>
                <a:lnTo>
                  <a:pt x="3339508" y="606879"/>
                </a:lnTo>
                <a:lnTo>
                  <a:pt x="3320039" y="606879"/>
                </a:lnTo>
                <a:close/>
                <a:moveTo>
                  <a:pt x="3192968" y="587411"/>
                </a:moveTo>
                <a:lnTo>
                  <a:pt x="3212544" y="587411"/>
                </a:lnTo>
                <a:lnTo>
                  <a:pt x="3212544" y="606879"/>
                </a:lnTo>
                <a:lnTo>
                  <a:pt x="3192968" y="606879"/>
                </a:lnTo>
                <a:close/>
                <a:moveTo>
                  <a:pt x="3095625" y="587411"/>
                </a:moveTo>
                <a:lnTo>
                  <a:pt x="3115094" y="587411"/>
                </a:lnTo>
                <a:lnTo>
                  <a:pt x="3115094" y="606879"/>
                </a:lnTo>
                <a:lnTo>
                  <a:pt x="3095625" y="606879"/>
                </a:lnTo>
                <a:close/>
                <a:moveTo>
                  <a:pt x="2983418" y="587411"/>
                </a:moveTo>
                <a:lnTo>
                  <a:pt x="3002994" y="587411"/>
                </a:lnTo>
                <a:lnTo>
                  <a:pt x="3002994" y="606879"/>
                </a:lnTo>
                <a:lnTo>
                  <a:pt x="2983418" y="606879"/>
                </a:lnTo>
                <a:close/>
                <a:moveTo>
                  <a:pt x="2886075" y="587411"/>
                </a:moveTo>
                <a:lnTo>
                  <a:pt x="2905544" y="587411"/>
                </a:lnTo>
                <a:lnTo>
                  <a:pt x="2905544" y="606879"/>
                </a:lnTo>
                <a:lnTo>
                  <a:pt x="2886075" y="606879"/>
                </a:lnTo>
                <a:close/>
                <a:moveTo>
                  <a:pt x="2786639" y="587411"/>
                </a:moveTo>
                <a:lnTo>
                  <a:pt x="2806108" y="587411"/>
                </a:lnTo>
                <a:lnTo>
                  <a:pt x="2806108" y="606879"/>
                </a:lnTo>
                <a:lnTo>
                  <a:pt x="2786639" y="606879"/>
                </a:lnTo>
                <a:close/>
                <a:moveTo>
                  <a:pt x="2653289" y="587411"/>
                </a:moveTo>
                <a:lnTo>
                  <a:pt x="2672758" y="587411"/>
                </a:lnTo>
                <a:lnTo>
                  <a:pt x="2672758" y="606879"/>
                </a:lnTo>
                <a:lnTo>
                  <a:pt x="2653289" y="606879"/>
                </a:lnTo>
                <a:close/>
                <a:moveTo>
                  <a:pt x="2519939" y="587411"/>
                </a:moveTo>
                <a:lnTo>
                  <a:pt x="2539408" y="587411"/>
                </a:lnTo>
                <a:lnTo>
                  <a:pt x="2539408" y="606879"/>
                </a:lnTo>
                <a:lnTo>
                  <a:pt x="2519939" y="606879"/>
                </a:lnTo>
                <a:close/>
                <a:moveTo>
                  <a:pt x="2383343" y="587411"/>
                </a:moveTo>
                <a:lnTo>
                  <a:pt x="2402919" y="587411"/>
                </a:lnTo>
                <a:lnTo>
                  <a:pt x="2402919" y="606879"/>
                </a:lnTo>
                <a:lnTo>
                  <a:pt x="2383343" y="606879"/>
                </a:lnTo>
                <a:close/>
                <a:moveTo>
                  <a:pt x="2286000" y="587411"/>
                </a:moveTo>
                <a:lnTo>
                  <a:pt x="2305469" y="587411"/>
                </a:lnTo>
                <a:lnTo>
                  <a:pt x="2305469" y="606879"/>
                </a:lnTo>
                <a:lnTo>
                  <a:pt x="2286000" y="606879"/>
                </a:lnTo>
                <a:close/>
                <a:moveTo>
                  <a:pt x="2183318" y="587411"/>
                </a:moveTo>
                <a:lnTo>
                  <a:pt x="2202893" y="587411"/>
                </a:lnTo>
                <a:lnTo>
                  <a:pt x="2202893" y="606879"/>
                </a:lnTo>
                <a:lnTo>
                  <a:pt x="2183318" y="606879"/>
                </a:lnTo>
                <a:close/>
                <a:moveTo>
                  <a:pt x="2085975" y="587411"/>
                </a:moveTo>
                <a:lnTo>
                  <a:pt x="2105443" y="587411"/>
                </a:lnTo>
                <a:lnTo>
                  <a:pt x="2105443" y="606879"/>
                </a:lnTo>
                <a:lnTo>
                  <a:pt x="2085975" y="606879"/>
                </a:lnTo>
                <a:close/>
                <a:moveTo>
                  <a:pt x="1977015" y="587411"/>
                </a:moveTo>
                <a:lnTo>
                  <a:pt x="1996484" y="587411"/>
                </a:lnTo>
                <a:lnTo>
                  <a:pt x="1996484" y="606879"/>
                </a:lnTo>
                <a:lnTo>
                  <a:pt x="1977015" y="606879"/>
                </a:lnTo>
                <a:close/>
                <a:moveTo>
                  <a:pt x="1849943" y="587411"/>
                </a:moveTo>
                <a:lnTo>
                  <a:pt x="1869519" y="587411"/>
                </a:lnTo>
                <a:lnTo>
                  <a:pt x="1869519" y="606879"/>
                </a:lnTo>
                <a:lnTo>
                  <a:pt x="1849943" y="606879"/>
                </a:lnTo>
                <a:close/>
                <a:moveTo>
                  <a:pt x="1752600" y="587411"/>
                </a:moveTo>
                <a:lnTo>
                  <a:pt x="1772069" y="587411"/>
                </a:lnTo>
                <a:lnTo>
                  <a:pt x="1772069" y="606879"/>
                </a:lnTo>
                <a:lnTo>
                  <a:pt x="1752600" y="606879"/>
                </a:lnTo>
                <a:close/>
                <a:moveTo>
                  <a:pt x="1643640" y="587411"/>
                </a:moveTo>
                <a:lnTo>
                  <a:pt x="1663109" y="587411"/>
                </a:lnTo>
                <a:lnTo>
                  <a:pt x="1663109" y="606879"/>
                </a:lnTo>
                <a:lnTo>
                  <a:pt x="1643640" y="606879"/>
                </a:lnTo>
                <a:close/>
                <a:moveTo>
                  <a:pt x="1507044" y="587411"/>
                </a:moveTo>
                <a:lnTo>
                  <a:pt x="1526619" y="587411"/>
                </a:lnTo>
                <a:lnTo>
                  <a:pt x="1526619" y="606879"/>
                </a:lnTo>
                <a:lnTo>
                  <a:pt x="1507044" y="606879"/>
                </a:lnTo>
                <a:close/>
                <a:moveTo>
                  <a:pt x="1409701" y="587411"/>
                </a:moveTo>
                <a:lnTo>
                  <a:pt x="1429169" y="587411"/>
                </a:lnTo>
                <a:lnTo>
                  <a:pt x="1429169" y="606879"/>
                </a:lnTo>
                <a:lnTo>
                  <a:pt x="1409701" y="606879"/>
                </a:lnTo>
                <a:close/>
                <a:moveTo>
                  <a:pt x="1300740" y="587411"/>
                </a:moveTo>
                <a:lnTo>
                  <a:pt x="1320208" y="587411"/>
                </a:lnTo>
                <a:lnTo>
                  <a:pt x="1320208" y="606879"/>
                </a:lnTo>
                <a:lnTo>
                  <a:pt x="1300740" y="606879"/>
                </a:lnTo>
                <a:close/>
                <a:moveTo>
                  <a:pt x="1173669" y="587411"/>
                </a:moveTo>
                <a:lnTo>
                  <a:pt x="1193244" y="587411"/>
                </a:lnTo>
                <a:lnTo>
                  <a:pt x="1193244" y="606879"/>
                </a:lnTo>
                <a:lnTo>
                  <a:pt x="1173669" y="606879"/>
                </a:lnTo>
                <a:close/>
                <a:moveTo>
                  <a:pt x="1076326" y="587411"/>
                </a:moveTo>
                <a:lnTo>
                  <a:pt x="1095794" y="587411"/>
                </a:lnTo>
                <a:lnTo>
                  <a:pt x="1095794" y="606879"/>
                </a:lnTo>
                <a:lnTo>
                  <a:pt x="1076326" y="606879"/>
                </a:lnTo>
                <a:close/>
                <a:moveTo>
                  <a:pt x="964119" y="587411"/>
                </a:moveTo>
                <a:lnTo>
                  <a:pt x="983694" y="587411"/>
                </a:lnTo>
                <a:lnTo>
                  <a:pt x="983694" y="606879"/>
                </a:lnTo>
                <a:lnTo>
                  <a:pt x="964119" y="606879"/>
                </a:lnTo>
                <a:close/>
                <a:moveTo>
                  <a:pt x="866776" y="587411"/>
                </a:moveTo>
                <a:lnTo>
                  <a:pt x="886244" y="587411"/>
                </a:lnTo>
                <a:lnTo>
                  <a:pt x="886244" y="606879"/>
                </a:lnTo>
                <a:lnTo>
                  <a:pt x="866776" y="606879"/>
                </a:lnTo>
                <a:close/>
                <a:moveTo>
                  <a:pt x="764093" y="587411"/>
                </a:moveTo>
                <a:lnTo>
                  <a:pt x="783669" y="587411"/>
                </a:lnTo>
                <a:lnTo>
                  <a:pt x="783669" y="606879"/>
                </a:lnTo>
                <a:lnTo>
                  <a:pt x="764093" y="606879"/>
                </a:lnTo>
                <a:close/>
                <a:moveTo>
                  <a:pt x="666751" y="587411"/>
                </a:moveTo>
                <a:lnTo>
                  <a:pt x="686219" y="587411"/>
                </a:lnTo>
                <a:lnTo>
                  <a:pt x="686219" y="606879"/>
                </a:lnTo>
                <a:lnTo>
                  <a:pt x="666751" y="606879"/>
                </a:lnTo>
                <a:close/>
                <a:moveTo>
                  <a:pt x="557790" y="587411"/>
                </a:moveTo>
                <a:lnTo>
                  <a:pt x="577258" y="587411"/>
                </a:lnTo>
                <a:lnTo>
                  <a:pt x="577258" y="606879"/>
                </a:lnTo>
                <a:lnTo>
                  <a:pt x="557790" y="606879"/>
                </a:lnTo>
                <a:close/>
                <a:moveTo>
                  <a:pt x="430719" y="587411"/>
                </a:moveTo>
                <a:lnTo>
                  <a:pt x="450294" y="587411"/>
                </a:lnTo>
                <a:lnTo>
                  <a:pt x="450294" y="606879"/>
                </a:lnTo>
                <a:lnTo>
                  <a:pt x="430719" y="606879"/>
                </a:lnTo>
                <a:close/>
                <a:moveTo>
                  <a:pt x="333376" y="587411"/>
                </a:moveTo>
                <a:lnTo>
                  <a:pt x="352844" y="587411"/>
                </a:lnTo>
                <a:lnTo>
                  <a:pt x="352844" y="606879"/>
                </a:lnTo>
                <a:lnTo>
                  <a:pt x="333376" y="606879"/>
                </a:lnTo>
                <a:close/>
                <a:moveTo>
                  <a:pt x="224415" y="587411"/>
                </a:moveTo>
                <a:lnTo>
                  <a:pt x="243883" y="587411"/>
                </a:lnTo>
                <a:lnTo>
                  <a:pt x="243883" y="606879"/>
                </a:lnTo>
                <a:lnTo>
                  <a:pt x="224415" y="606879"/>
                </a:lnTo>
                <a:close/>
                <a:moveTo>
                  <a:pt x="91065" y="587411"/>
                </a:moveTo>
                <a:lnTo>
                  <a:pt x="110533" y="587411"/>
                </a:lnTo>
                <a:lnTo>
                  <a:pt x="110533" y="606879"/>
                </a:lnTo>
                <a:lnTo>
                  <a:pt x="91065" y="606879"/>
                </a:lnTo>
                <a:close/>
                <a:moveTo>
                  <a:pt x="5625089" y="563021"/>
                </a:moveTo>
                <a:lnTo>
                  <a:pt x="5644558" y="563021"/>
                </a:lnTo>
                <a:lnTo>
                  <a:pt x="5644558" y="582597"/>
                </a:lnTo>
                <a:lnTo>
                  <a:pt x="5625089" y="582597"/>
                </a:lnTo>
                <a:close/>
                <a:moveTo>
                  <a:pt x="5488493" y="563021"/>
                </a:moveTo>
                <a:lnTo>
                  <a:pt x="5508069" y="563021"/>
                </a:lnTo>
                <a:lnTo>
                  <a:pt x="5508069" y="582597"/>
                </a:lnTo>
                <a:lnTo>
                  <a:pt x="5488493" y="582597"/>
                </a:lnTo>
                <a:close/>
                <a:moveTo>
                  <a:pt x="5391150" y="563021"/>
                </a:moveTo>
                <a:lnTo>
                  <a:pt x="5410619" y="563021"/>
                </a:lnTo>
                <a:lnTo>
                  <a:pt x="5410619" y="582597"/>
                </a:lnTo>
                <a:lnTo>
                  <a:pt x="5391150" y="582597"/>
                </a:lnTo>
                <a:close/>
                <a:moveTo>
                  <a:pt x="5288468" y="563021"/>
                </a:moveTo>
                <a:lnTo>
                  <a:pt x="5308044" y="563021"/>
                </a:lnTo>
                <a:lnTo>
                  <a:pt x="5308044" y="582597"/>
                </a:lnTo>
                <a:lnTo>
                  <a:pt x="5288468" y="582597"/>
                </a:lnTo>
                <a:close/>
                <a:moveTo>
                  <a:pt x="5191125" y="563021"/>
                </a:moveTo>
                <a:lnTo>
                  <a:pt x="5210594" y="563021"/>
                </a:lnTo>
                <a:lnTo>
                  <a:pt x="5210594" y="582597"/>
                </a:lnTo>
                <a:lnTo>
                  <a:pt x="5191125" y="582597"/>
                </a:lnTo>
                <a:close/>
                <a:moveTo>
                  <a:pt x="5082164" y="563021"/>
                </a:moveTo>
                <a:lnTo>
                  <a:pt x="5101633" y="563021"/>
                </a:lnTo>
                <a:lnTo>
                  <a:pt x="5101633" y="582597"/>
                </a:lnTo>
                <a:lnTo>
                  <a:pt x="5082164" y="582597"/>
                </a:lnTo>
                <a:close/>
                <a:moveTo>
                  <a:pt x="4945568" y="563021"/>
                </a:moveTo>
                <a:lnTo>
                  <a:pt x="4965144" y="563021"/>
                </a:lnTo>
                <a:lnTo>
                  <a:pt x="4965144" y="582597"/>
                </a:lnTo>
                <a:lnTo>
                  <a:pt x="4945568" y="582597"/>
                </a:lnTo>
                <a:close/>
                <a:moveTo>
                  <a:pt x="4848225" y="563021"/>
                </a:moveTo>
                <a:lnTo>
                  <a:pt x="4867693" y="563021"/>
                </a:lnTo>
                <a:lnTo>
                  <a:pt x="4867693" y="582597"/>
                </a:lnTo>
                <a:lnTo>
                  <a:pt x="4848225" y="582597"/>
                </a:lnTo>
                <a:close/>
                <a:moveTo>
                  <a:pt x="4739264" y="563021"/>
                </a:moveTo>
                <a:lnTo>
                  <a:pt x="4758733" y="563021"/>
                </a:lnTo>
                <a:lnTo>
                  <a:pt x="4758733" y="582597"/>
                </a:lnTo>
                <a:lnTo>
                  <a:pt x="4739264" y="582597"/>
                </a:lnTo>
                <a:close/>
                <a:moveTo>
                  <a:pt x="4612193" y="563021"/>
                </a:moveTo>
                <a:lnTo>
                  <a:pt x="4631769" y="563021"/>
                </a:lnTo>
                <a:lnTo>
                  <a:pt x="4631769" y="582597"/>
                </a:lnTo>
                <a:lnTo>
                  <a:pt x="4612193" y="582597"/>
                </a:lnTo>
                <a:close/>
                <a:moveTo>
                  <a:pt x="4514850" y="563021"/>
                </a:moveTo>
                <a:lnTo>
                  <a:pt x="4534319" y="563021"/>
                </a:lnTo>
                <a:lnTo>
                  <a:pt x="4534319" y="582597"/>
                </a:lnTo>
                <a:lnTo>
                  <a:pt x="4514850" y="582597"/>
                </a:lnTo>
                <a:close/>
                <a:moveTo>
                  <a:pt x="4402643" y="563021"/>
                </a:moveTo>
                <a:lnTo>
                  <a:pt x="4422219" y="563021"/>
                </a:lnTo>
                <a:lnTo>
                  <a:pt x="4422219" y="582597"/>
                </a:lnTo>
                <a:lnTo>
                  <a:pt x="4402643" y="582597"/>
                </a:lnTo>
                <a:close/>
                <a:moveTo>
                  <a:pt x="4305300" y="563021"/>
                </a:moveTo>
                <a:lnTo>
                  <a:pt x="4324769" y="563021"/>
                </a:lnTo>
                <a:lnTo>
                  <a:pt x="4324769" y="582597"/>
                </a:lnTo>
                <a:lnTo>
                  <a:pt x="4305300" y="582597"/>
                </a:lnTo>
                <a:close/>
                <a:moveTo>
                  <a:pt x="4202618" y="563021"/>
                </a:moveTo>
                <a:lnTo>
                  <a:pt x="4222194" y="563021"/>
                </a:lnTo>
                <a:lnTo>
                  <a:pt x="4222194" y="582597"/>
                </a:lnTo>
                <a:lnTo>
                  <a:pt x="4202618" y="582597"/>
                </a:lnTo>
                <a:close/>
                <a:moveTo>
                  <a:pt x="4105275" y="563021"/>
                </a:moveTo>
                <a:lnTo>
                  <a:pt x="4124744" y="563021"/>
                </a:lnTo>
                <a:lnTo>
                  <a:pt x="4124744" y="582597"/>
                </a:lnTo>
                <a:lnTo>
                  <a:pt x="4105275" y="582597"/>
                </a:lnTo>
                <a:close/>
                <a:moveTo>
                  <a:pt x="3996314" y="563021"/>
                </a:moveTo>
                <a:lnTo>
                  <a:pt x="4015783" y="563021"/>
                </a:lnTo>
                <a:lnTo>
                  <a:pt x="4015783" y="582597"/>
                </a:lnTo>
                <a:lnTo>
                  <a:pt x="3996314" y="582597"/>
                </a:lnTo>
                <a:close/>
                <a:moveTo>
                  <a:pt x="3869243" y="563021"/>
                </a:moveTo>
                <a:lnTo>
                  <a:pt x="3888819" y="563021"/>
                </a:lnTo>
                <a:lnTo>
                  <a:pt x="3888819" y="582597"/>
                </a:lnTo>
                <a:lnTo>
                  <a:pt x="3869243" y="582597"/>
                </a:lnTo>
                <a:close/>
                <a:moveTo>
                  <a:pt x="3771900" y="563021"/>
                </a:moveTo>
                <a:lnTo>
                  <a:pt x="3791369" y="563021"/>
                </a:lnTo>
                <a:lnTo>
                  <a:pt x="3791369" y="582597"/>
                </a:lnTo>
                <a:lnTo>
                  <a:pt x="3771900" y="582597"/>
                </a:lnTo>
                <a:close/>
                <a:moveTo>
                  <a:pt x="3662939" y="563021"/>
                </a:moveTo>
                <a:lnTo>
                  <a:pt x="3682408" y="563021"/>
                </a:lnTo>
                <a:lnTo>
                  <a:pt x="3682408" y="582597"/>
                </a:lnTo>
                <a:lnTo>
                  <a:pt x="3662939" y="582597"/>
                </a:lnTo>
                <a:close/>
                <a:moveTo>
                  <a:pt x="3526343" y="563021"/>
                </a:moveTo>
                <a:lnTo>
                  <a:pt x="3545919" y="563021"/>
                </a:lnTo>
                <a:lnTo>
                  <a:pt x="3545919" y="582597"/>
                </a:lnTo>
                <a:lnTo>
                  <a:pt x="3526343" y="582597"/>
                </a:lnTo>
                <a:close/>
                <a:moveTo>
                  <a:pt x="3429000" y="563021"/>
                </a:moveTo>
                <a:lnTo>
                  <a:pt x="3448469" y="563021"/>
                </a:lnTo>
                <a:lnTo>
                  <a:pt x="3448469" y="582597"/>
                </a:lnTo>
                <a:lnTo>
                  <a:pt x="3429000" y="582597"/>
                </a:lnTo>
                <a:close/>
                <a:moveTo>
                  <a:pt x="3320039" y="563021"/>
                </a:moveTo>
                <a:lnTo>
                  <a:pt x="3339508" y="563021"/>
                </a:lnTo>
                <a:lnTo>
                  <a:pt x="3339508" y="582597"/>
                </a:lnTo>
                <a:lnTo>
                  <a:pt x="3320039" y="582597"/>
                </a:lnTo>
                <a:close/>
                <a:moveTo>
                  <a:pt x="3192968" y="563021"/>
                </a:moveTo>
                <a:lnTo>
                  <a:pt x="3212544" y="563021"/>
                </a:lnTo>
                <a:lnTo>
                  <a:pt x="3212544" y="582597"/>
                </a:lnTo>
                <a:lnTo>
                  <a:pt x="3192968" y="582597"/>
                </a:lnTo>
                <a:close/>
                <a:moveTo>
                  <a:pt x="3095625" y="563021"/>
                </a:moveTo>
                <a:lnTo>
                  <a:pt x="3115094" y="563021"/>
                </a:lnTo>
                <a:lnTo>
                  <a:pt x="3115094" y="582597"/>
                </a:lnTo>
                <a:lnTo>
                  <a:pt x="3095625" y="582597"/>
                </a:lnTo>
                <a:close/>
                <a:moveTo>
                  <a:pt x="2983418" y="563021"/>
                </a:moveTo>
                <a:lnTo>
                  <a:pt x="3002994" y="563021"/>
                </a:lnTo>
                <a:lnTo>
                  <a:pt x="3002994" y="582597"/>
                </a:lnTo>
                <a:lnTo>
                  <a:pt x="2983418" y="582597"/>
                </a:lnTo>
                <a:close/>
                <a:moveTo>
                  <a:pt x="2886075" y="563021"/>
                </a:moveTo>
                <a:lnTo>
                  <a:pt x="2905544" y="563021"/>
                </a:lnTo>
                <a:lnTo>
                  <a:pt x="2905544" y="582597"/>
                </a:lnTo>
                <a:lnTo>
                  <a:pt x="2886075" y="582597"/>
                </a:lnTo>
                <a:close/>
                <a:moveTo>
                  <a:pt x="2786639" y="563021"/>
                </a:moveTo>
                <a:lnTo>
                  <a:pt x="2806108" y="563021"/>
                </a:lnTo>
                <a:lnTo>
                  <a:pt x="2806108" y="582597"/>
                </a:lnTo>
                <a:lnTo>
                  <a:pt x="2786639" y="582597"/>
                </a:lnTo>
                <a:close/>
                <a:moveTo>
                  <a:pt x="2653289" y="563021"/>
                </a:moveTo>
                <a:lnTo>
                  <a:pt x="2672758" y="563021"/>
                </a:lnTo>
                <a:lnTo>
                  <a:pt x="2672758" y="582597"/>
                </a:lnTo>
                <a:lnTo>
                  <a:pt x="2653289" y="582597"/>
                </a:lnTo>
                <a:close/>
                <a:moveTo>
                  <a:pt x="2519939" y="563021"/>
                </a:moveTo>
                <a:lnTo>
                  <a:pt x="2539408" y="563021"/>
                </a:lnTo>
                <a:lnTo>
                  <a:pt x="2539408" y="582597"/>
                </a:lnTo>
                <a:lnTo>
                  <a:pt x="2519939" y="582597"/>
                </a:lnTo>
                <a:close/>
                <a:moveTo>
                  <a:pt x="2383343" y="563021"/>
                </a:moveTo>
                <a:lnTo>
                  <a:pt x="2402919" y="563021"/>
                </a:lnTo>
                <a:lnTo>
                  <a:pt x="2402919" y="582597"/>
                </a:lnTo>
                <a:lnTo>
                  <a:pt x="2383343" y="582597"/>
                </a:lnTo>
                <a:close/>
                <a:moveTo>
                  <a:pt x="2286000" y="563021"/>
                </a:moveTo>
                <a:lnTo>
                  <a:pt x="2305469" y="563021"/>
                </a:lnTo>
                <a:lnTo>
                  <a:pt x="2305469" y="582597"/>
                </a:lnTo>
                <a:lnTo>
                  <a:pt x="2286000" y="582597"/>
                </a:lnTo>
                <a:close/>
                <a:moveTo>
                  <a:pt x="2183318" y="563021"/>
                </a:moveTo>
                <a:lnTo>
                  <a:pt x="2202893" y="563021"/>
                </a:lnTo>
                <a:lnTo>
                  <a:pt x="2202893" y="582597"/>
                </a:lnTo>
                <a:lnTo>
                  <a:pt x="2183318" y="582597"/>
                </a:lnTo>
                <a:close/>
                <a:moveTo>
                  <a:pt x="2085975" y="563021"/>
                </a:moveTo>
                <a:lnTo>
                  <a:pt x="2105443" y="563021"/>
                </a:lnTo>
                <a:lnTo>
                  <a:pt x="2105443" y="582597"/>
                </a:lnTo>
                <a:lnTo>
                  <a:pt x="2085975" y="582597"/>
                </a:lnTo>
                <a:close/>
                <a:moveTo>
                  <a:pt x="1977015" y="563021"/>
                </a:moveTo>
                <a:lnTo>
                  <a:pt x="1996484" y="563021"/>
                </a:lnTo>
                <a:lnTo>
                  <a:pt x="1996484" y="582597"/>
                </a:lnTo>
                <a:lnTo>
                  <a:pt x="1977015" y="582597"/>
                </a:lnTo>
                <a:close/>
                <a:moveTo>
                  <a:pt x="1849943" y="563021"/>
                </a:moveTo>
                <a:lnTo>
                  <a:pt x="1869519" y="563021"/>
                </a:lnTo>
                <a:lnTo>
                  <a:pt x="1869519" y="582597"/>
                </a:lnTo>
                <a:lnTo>
                  <a:pt x="1849943" y="582597"/>
                </a:lnTo>
                <a:close/>
                <a:moveTo>
                  <a:pt x="1752600" y="563021"/>
                </a:moveTo>
                <a:lnTo>
                  <a:pt x="1772069" y="563021"/>
                </a:lnTo>
                <a:lnTo>
                  <a:pt x="1772069" y="582597"/>
                </a:lnTo>
                <a:lnTo>
                  <a:pt x="1752600" y="582597"/>
                </a:lnTo>
                <a:close/>
                <a:moveTo>
                  <a:pt x="1643640" y="563021"/>
                </a:moveTo>
                <a:lnTo>
                  <a:pt x="1663109" y="563021"/>
                </a:lnTo>
                <a:lnTo>
                  <a:pt x="1663109" y="582597"/>
                </a:lnTo>
                <a:lnTo>
                  <a:pt x="1643640" y="582597"/>
                </a:lnTo>
                <a:close/>
                <a:moveTo>
                  <a:pt x="1507044" y="563021"/>
                </a:moveTo>
                <a:lnTo>
                  <a:pt x="1526619" y="563021"/>
                </a:lnTo>
                <a:lnTo>
                  <a:pt x="1526619" y="582597"/>
                </a:lnTo>
                <a:lnTo>
                  <a:pt x="1507044" y="582597"/>
                </a:lnTo>
                <a:close/>
                <a:moveTo>
                  <a:pt x="1409701" y="563021"/>
                </a:moveTo>
                <a:lnTo>
                  <a:pt x="1429169" y="563021"/>
                </a:lnTo>
                <a:lnTo>
                  <a:pt x="1429169" y="582597"/>
                </a:lnTo>
                <a:lnTo>
                  <a:pt x="1409701" y="582597"/>
                </a:lnTo>
                <a:close/>
                <a:moveTo>
                  <a:pt x="1300740" y="563021"/>
                </a:moveTo>
                <a:lnTo>
                  <a:pt x="1320208" y="563021"/>
                </a:lnTo>
                <a:lnTo>
                  <a:pt x="1320208" y="582597"/>
                </a:lnTo>
                <a:lnTo>
                  <a:pt x="1300740" y="582597"/>
                </a:lnTo>
                <a:close/>
                <a:moveTo>
                  <a:pt x="1173669" y="563021"/>
                </a:moveTo>
                <a:lnTo>
                  <a:pt x="1193244" y="563021"/>
                </a:lnTo>
                <a:lnTo>
                  <a:pt x="1193244" y="582597"/>
                </a:lnTo>
                <a:lnTo>
                  <a:pt x="1173669" y="582597"/>
                </a:lnTo>
                <a:close/>
                <a:moveTo>
                  <a:pt x="1076326" y="563021"/>
                </a:moveTo>
                <a:lnTo>
                  <a:pt x="1095794" y="563021"/>
                </a:lnTo>
                <a:lnTo>
                  <a:pt x="1095794" y="582597"/>
                </a:lnTo>
                <a:lnTo>
                  <a:pt x="1076326" y="582597"/>
                </a:lnTo>
                <a:close/>
                <a:moveTo>
                  <a:pt x="964119" y="563021"/>
                </a:moveTo>
                <a:lnTo>
                  <a:pt x="983694" y="563021"/>
                </a:lnTo>
                <a:lnTo>
                  <a:pt x="983694" y="582597"/>
                </a:lnTo>
                <a:lnTo>
                  <a:pt x="964119" y="582597"/>
                </a:lnTo>
                <a:close/>
                <a:moveTo>
                  <a:pt x="866776" y="563021"/>
                </a:moveTo>
                <a:lnTo>
                  <a:pt x="886244" y="563021"/>
                </a:lnTo>
                <a:lnTo>
                  <a:pt x="886244" y="582597"/>
                </a:lnTo>
                <a:lnTo>
                  <a:pt x="866776" y="582597"/>
                </a:lnTo>
                <a:close/>
                <a:moveTo>
                  <a:pt x="764093" y="563021"/>
                </a:moveTo>
                <a:lnTo>
                  <a:pt x="783669" y="563021"/>
                </a:lnTo>
                <a:lnTo>
                  <a:pt x="783669" y="582597"/>
                </a:lnTo>
                <a:lnTo>
                  <a:pt x="764093" y="582597"/>
                </a:lnTo>
                <a:close/>
                <a:moveTo>
                  <a:pt x="666751" y="563021"/>
                </a:moveTo>
                <a:lnTo>
                  <a:pt x="686219" y="563021"/>
                </a:lnTo>
                <a:lnTo>
                  <a:pt x="686219" y="582597"/>
                </a:lnTo>
                <a:lnTo>
                  <a:pt x="666751" y="582597"/>
                </a:lnTo>
                <a:close/>
                <a:moveTo>
                  <a:pt x="557790" y="563021"/>
                </a:moveTo>
                <a:lnTo>
                  <a:pt x="577258" y="563021"/>
                </a:lnTo>
                <a:lnTo>
                  <a:pt x="577258" y="582597"/>
                </a:lnTo>
                <a:lnTo>
                  <a:pt x="557790" y="582597"/>
                </a:lnTo>
                <a:close/>
                <a:moveTo>
                  <a:pt x="430719" y="563021"/>
                </a:moveTo>
                <a:lnTo>
                  <a:pt x="450294" y="563021"/>
                </a:lnTo>
                <a:lnTo>
                  <a:pt x="450294" y="582597"/>
                </a:lnTo>
                <a:lnTo>
                  <a:pt x="430719" y="582597"/>
                </a:lnTo>
                <a:close/>
                <a:moveTo>
                  <a:pt x="333376" y="563021"/>
                </a:moveTo>
                <a:lnTo>
                  <a:pt x="352844" y="563021"/>
                </a:lnTo>
                <a:lnTo>
                  <a:pt x="352844" y="582597"/>
                </a:lnTo>
                <a:lnTo>
                  <a:pt x="333376" y="582597"/>
                </a:lnTo>
                <a:close/>
                <a:moveTo>
                  <a:pt x="224415" y="563021"/>
                </a:moveTo>
                <a:lnTo>
                  <a:pt x="243883" y="563021"/>
                </a:lnTo>
                <a:lnTo>
                  <a:pt x="243883" y="582597"/>
                </a:lnTo>
                <a:lnTo>
                  <a:pt x="224415" y="582597"/>
                </a:lnTo>
                <a:close/>
                <a:moveTo>
                  <a:pt x="91065" y="563021"/>
                </a:moveTo>
                <a:lnTo>
                  <a:pt x="110533" y="563021"/>
                </a:lnTo>
                <a:lnTo>
                  <a:pt x="110533" y="582597"/>
                </a:lnTo>
                <a:lnTo>
                  <a:pt x="91065" y="582597"/>
                </a:lnTo>
                <a:close/>
                <a:moveTo>
                  <a:pt x="5625089" y="538739"/>
                </a:moveTo>
                <a:lnTo>
                  <a:pt x="5644558" y="538739"/>
                </a:lnTo>
                <a:lnTo>
                  <a:pt x="5644558" y="558208"/>
                </a:lnTo>
                <a:lnTo>
                  <a:pt x="5625089" y="558208"/>
                </a:lnTo>
                <a:close/>
                <a:moveTo>
                  <a:pt x="5600700" y="538739"/>
                </a:moveTo>
                <a:lnTo>
                  <a:pt x="5620169" y="538739"/>
                </a:lnTo>
                <a:lnTo>
                  <a:pt x="5620169" y="558208"/>
                </a:lnTo>
                <a:lnTo>
                  <a:pt x="5600700" y="558208"/>
                </a:lnTo>
                <a:close/>
                <a:moveTo>
                  <a:pt x="5488493" y="538739"/>
                </a:moveTo>
                <a:lnTo>
                  <a:pt x="5508069" y="538739"/>
                </a:lnTo>
                <a:lnTo>
                  <a:pt x="5508069" y="558208"/>
                </a:lnTo>
                <a:lnTo>
                  <a:pt x="5488493" y="558208"/>
                </a:lnTo>
                <a:close/>
                <a:moveTo>
                  <a:pt x="5391150" y="538739"/>
                </a:moveTo>
                <a:lnTo>
                  <a:pt x="5410619" y="538739"/>
                </a:lnTo>
                <a:lnTo>
                  <a:pt x="5410619" y="558208"/>
                </a:lnTo>
                <a:lnTo>
                  <a:pt x="5391150" y="558208"/>
                </a:lnTo>
                <a:close/>
                <a:moveTo>
                  <a:pt x="5288468" y="538739"/>
                </a:moveTo>
                <a:lnTo>
                  <a:pt x="5308044" y="538739"/>
                </a:lnTo>
                <a:lnTo>
                  <a:pt x="5308044" y="558208"/>
                </a:lnTo>
                <a:lnTo>
                  <a:pt x="5288468" y="558208"/>
                </a:lnTo>
                <a:close/>
                <a:moveTo>
                  <a:pt x="5191125" y="538739"/>
                </a:moveTo>
                <a:lnTo>
                  <a:pt x="5210594" y="538739"/>
                </a:lnTo>
                <a:lnTo>
                  <a:pt x="5210594" y="558208"/>
                </a:lnTo>
                <a:lnTo>
                  <a:pt x="5191125" y="558208"/>
                </a:lnTo>
                <a:close/>
                <a:moveTo>
                  <a:pt x="5082164" y="538739"/>
                </a:moveTo>
                <a:lnTo>
                  <a:pt x="5101633" y="538739"/>
                </a:lnTo>
                <a:lnTo>
                  <a:pt x="5101633" y="558208"/>
                </a:lnTo>
                <a:lnTo>
                  <a:pt x="5082164" y="558208"/>
                </a:lnTo>
                <a:close/>
                <a:moveTo>
                  <a:pt x="5057775" y="538739"/>
                </a:moveTo>
                <a:lnTo>
                  <a:pt x="5077244" y="538739"/>
                </a:lnTo>
                <a:lnTo>
                  <a:pt x="5077244" y="558208"/>
                </a:lnTo>
                <a:lnTo>
                  <a:pt x="5057775" y="558208"/>
                </a:lnTo>
                <a:close/>
                <a:moveTo>
                  <a:pt x="4945568" y="538739"/>
                </a:moveTo>
                <a:lnTo>
                  <a:pt x="4965144" y="538739"/>
                </a:lnTo>
                <a:lnTo>
                  <a:pt x="4965144" y="558208"/>
                </a:lnTo>
                <a:lnTo>
                  <a:pt x="4945568" y="558208"/>
                </a:lnTo>
                <a:close/>
                <a:moveTo>
                  <a:pt x="4848225" y="538739"/>
                </a:moveTo>
                <a:lnTo>
                  <a:pt x="4867693" y="538739"/>
                </a:lnTo>
                <a:lnTo>
                  <a:pt x="4867693" y="558208"/>
                </a:lnTo>
                <a:lnTo>
                  <a:pt x="4848225" y="558208"/>
                </a:lnTo>
                <a:close/>
                <a:moveTo>
                  <a:pt x="4739264" y="538739"/>
                </a:moveTo>
                <a:lnTo>
                  <a:pt x="4758733" y="538739"/>
                </a:lnTo>
                <a:lnTo>
                  <a:pt x="4758733" y="558208"/>
                </a:lnTo>
                <a:lnTo>
                  <a:pt x="4739264" y="558208"/>
                </a:lnTo>
                <a:close/>
                <a:moveTo>
                  <a:pt x="4714875" y="538739"/>
                </a:moveTo>
                <a:lnTo>
                  <a:pt x="4734344" y="538739"/>
                </a:lnTo>
                <a:lnTo>
                  <a:pt x="4734344" y="558208"/>
                </a:lnTo>
                <a:lnTo>
                  <a:pt x="4714875" y="558208"/>
                </a:lnTo>
                <a:close/>
                <a:moveTo>
                  <a:pt x="4612193" y="538739"/>
                </a:moveTo>
                <a:lnTo>
                  <a:pt x="4631769" y="538739"/>
                </a:lnTo>
                <a:lnTo>
                  <a:pt x="4631769" y="558208"/>
                </a:lnTo>
                <a:lnTo>
                  <a:pt x="4612193" y="558208"/>
                </a:lnTo>
                <a:close/>
                <a:moveTo>
                  <a:pt x="4514850" y="538739"/>
                </a:moveTo>
                <a:lnTo>
                  <a:pt x="4534319" y="538739"/>
                </a:lnTo>
                <a:lnTo>
                  <a:pt x="4534319" y="558208"/>
                </a:lnTo>
                <a:lnTo>
                  <a:pt x="4514850" y="558208"/>
                </a:lnTo>
                <a:close/>
                <a:moveTo>
                  <a:pt x="4402643" y="538739"/>
                </a:moveTo>
                <a:lnTo>
                  <a:pt x="4422219" y="538739"/>
                </a:lnTo>
                <a:lnTo>
                  <a:pt x="4422219" y="558208"/>
                </a:lnTo>
                <a:lnTo>
                  <a:pt x="4402643" y="558208"/>
                </a:lnTo>
                <a:close/>
                <a:moveTo>
                  <a:pt x="4305300" y="538739"/>
                </a:moveTo>
                <a:lnTo>
                  <a:pt x="4324769" y="538739"/>
                </a:lnTo>
                <a:lnTo>
                  <a:pt x="4324769" y="558208"/>
                </a:lnTo>
                <a:lnTo>
                  <a:pt x="4305300" y="558208"/>
                </a:lnTo>
                <a:close/>
                <a:moveTo>
                  <a:pt x="4202618" y="538739"/>
                </a:moveTo>
                <a:lnTo>
                  <a:pt x="4222194" y="538739"/>
                </a:lnTo>
                <a:lnTo>
                  <a:pt x="4222194" y="558208"/>
                </a:lnTo>
                <a:lnTo>
                  <a:pt x="4202618" y="558208"/>
                </a:lnTo>
                <a:close/>
                <a:moveTo>
                  <a:pt x="4105275" y="538739"/>
                </a:moveTo>
                <a:lnTo>
                  <a:pt x="4124744" y="538739"/>
                </a:lnTo>
                <a:lnTo>
                  <a:pt x="4124744" y="558208"/>
                </a:lnTo>
                <a:lnTo>
                  <a:pt x="4105275" y="558208"/>
                </a:lnTo>
                <a:close/>
                <a:moveTo>
                  <a:pt x="3996314" y="538739"/>
                </a:moveTo>
                <a:lnTo>
                  <a:pt x="4015783" y="538739"/>
                </a:lnTo>
                <a:lnTo>
                  <a:pt x="4015783" y="558208"/>
                </a:lnTo>
                <a:lnTo>
                  <a:pt x="3996314" y="558208"/>
                </a:lnTo>
                <a:close/>
                <a:moveTo>
                  <a:pt x="3971925" y="538739"/>
                </a:moveTo>
                <a:lnTo>
                  <a:pt x="3991393" y="538739"/>
                </a:lnTo>
                <a:lnTo>
                  <a:pt x="3991393" y="558208"/>
                </a:lnTo>
                <a:lnTo>
                  <a:pt x="3971925" y="558208"/>
                </a:lnTo>
                <a:close/>
                <a:moveTo>
                  <a:pt x="3869243" y="538739"/>
                </a:moveTo>
                <a:lnTo>
                  <a:pt x="3888819" y="538739"/>
                </a:lnTo>
                <a:lnTo>
                  <a:pt x="3888819" y="558208"/>
                </a:lnTo>
                <a:lnTo>
                  <a:pt x="3869243" y="558208"/>
                </a:lnTo>
                <a:close/>
                <a:moveTo>
                  <a:pt x="3771900" y="538739"/>
                </a:moveTo>
                <a:lnTo>
                  <a:pt x="3791369" y="538739"/>
                </a:lnTo>
                <a:lnTo>
                  <a:pt x="3791369" y="558208"/>
                </a:lnTo>
                <a:lnTo>
                  <a:pt x="3771900" y="558208"/>
                </a:lnTo>
                <a:close/>
                <a:moveTo>
                  <a:pt x="3662939" y="538739"/>
                </a:moveTo>
                <a:lnTo>
                  <a:pt x="3682408" y="538739"/>
                </a:lnTo>
                <a:lnTo>
                  <a:pt x="3682408" y="558208"/>
                </a:lnTo>
                <a:lnTo>
                  <a:pt x="3662939" y="558208"/>
                </a:lnTo>
                <a:close/>
                <a:moveTo>
                  <a:pt x="3638550" y="538739"/>
                </a:moveTo>
                <a:lnTo>
                  <a:pt x="3658019" y="538739"/>
                </a:lnTo>
                <a:lnTo>
                  <a:pt x="3658019" y="558208"/>
                </a:lnTo>
                <a:lnTo>
                  <a:pt x="3638550" y="558208"/>
                </a:lnTo>
                <a:close/>
                <a:moveTo>
                  <a:pt x="3526343" y="538739"/>
                </a:moveTo>
                <a:lnTo>
                  <a:pt x="3545919" y="538739"/>
                </a:lnTo>
                <a:lnTo>
                  <a:pt x="3545919" y="558208"/>
                </a:lnTo>
                <a:lnTo>
                  <a:pt x="3526343" y="558208"/>
                </a:lnTo>
                <a:close/>
                <a:moveTo>
                  <a:pt x="3429000" y="538739"/>
                </a:moveTo>
                <a:lnTo>
                  <a:pt x="3448469" y="538739"/>
                </a:lnTo>
                <a:lnTo>
                  <a:pt x="3448469" y="558208"/>
                </a:lnTo>
                <a:lnTo>
                  <a:pt x="3429000" y="558208"/>
                </a:lnTo>
                <a:close/>
                <a:moveTo>
                  <a:pt x="3320039" y="538739"/>
                </a:moveTo>
                <a:lnTo>
                  <a:pt x="3339508" y="538739"/>
                </a:lnTo>
                <a:lnTo>
                  <a:pt x="3339508" y="558208"/>
                </a:lnTo>
                <a:lnTo>
                  <a:pt x="3320039" y="558208"/>
                </a:lnTo>
                <a:close/>
                <a:moveTo>
                  <a:pt x="3295650" y="538739"/>
                </a:moveTo>
                <a:lnTo>
                  <a:pt x="3315119" y="538739"/>
                </a:lnTo>
                <a:lnTo>
                  <a:pt x="3315119" y="558208"/>
                </a:lnTo>
                <a:lnTo>
                  <a:pt x="3295650" y="558208"/>
                </a:lnTo>
                <a:close/>
                <a:moveTo>
                  <a:pt x="3192968" y="538739"/>
                </a:moveTo>
                <a:lnTo>
                  <a:pt x="3212544" y="538739"/>
                </a:lnTo>
                <a:lnTo>
                  <a:pt x="3212544" y="558208"/>
                </a:lnTo>
                <a:lnTo>
                  <a:pt x="3192968" y="558208"/>
                </a:lnTo>
                <a:close/>
                <a:moveTo>
                  <a:pt x="3095625" y="538739"/>
                </a:moveTo>
                <a:lnTo>
                  <a:pt x="3115094" y="538739"/>
                </a:lnTo>
                <a:lnTo>
                  <a:pt x="3115094" y="558208"/>
                </a:lnTo>
                <a:lnTo>
                  <a:pt x="3095625" y="558208"/>
                </a:lnTo>
                <a:close/>
                <a:moveTo>
                  <a:pt x="2983418" y="538739"/>
                </a:moveTo>
                <a:lnTo>
                  <a:pt x="3002994" y="538739"/>
                </a:lnTo>
                <a:lnTo>
                  <a:pt x="3002994" y="558208"/>
                </a:lnTo>
                <a:lnTo>
                  <a:pt x="2983418" y="558208"/>
                </a:lnTo>
                <a:close/>
                <a:moveTo>
                  <a:pt x="2886075" y="538739"/>
                </a:moveTo>
                <a:lnTo>
                  <a:pt x="2905544" y="538739"/>
                </a:lnTo>
                <a:lnTo>
                  <a:pt x="2905544" y="558208"/>
                </a:lnTo>
                <a:lnTo>
                  <a:pt x="2886075" y="558208"/>
                </a:lnTo>
                <a:close/>
                <a:moveTo>
                  <a:pt x="2786639" y="538739"/>
                </a:moveTo>
                <a:lnTo>
                  <a:pt x="2806108" y="538739"/>
                </a:lnTo>
                <a:lnTo>
                  <a:pt x="2806108" y="558208"/>
                </a:lnTo>
                <a:lnTo>
                  <a:pt x="2786639" y="558208"/>
                </a:lnTo>
                <a:close/>
                <a:moveTo>
                  <a:pt x="2762250" y="538739"/>
                </a:moveTo>
                <a:lnTo>
                  <a:pt x="2781719" y="538739"/>
                </a:lnTo>
                <a:lnTo>
                  <a:pt x="2781719" y="558208"/>
                </a:lnTo>
                <a:lnTo>
                  <a:pt x="2762250" y="558208"/>
                </a:lnTo>
                <a:close/>
                <a:moveTo>
                  <a:pt x="2653289" y="538739"/>
                </a:moveTo>
                <a:lnTo>
                  <a:pt x="2672758" y="538739"/>
                </a:lnTo>
                <a:lnTo>
                  <a:pt x="2672758" y="558208"/>
                </a:lnTo>
                <a:lnTo>
                  <a:pt x="2653289" y="558208"/>
                </a:lnTo>
                <a:close/>
                <a:moveTo>
                  <a:pt x="2628900" y="538739"/>
                </a:moveTo>
                <a:lnTo>
                  <a:pt x="2648369" y="538739"/>
                </a:lnTo>
                <a:lnTo>
                  <a:pt x="2648369" y="558208"/>
                </a:lnTo>
                <a:lnTo>
                  <a:pt x="2628900" y="558208"/>
                </a:lnTo>
                <a:close/>
                <a:moveTo>
                  <a:pt x="2519939" y="538739"/>
                </a:moveTo>
                <a:lnTo>
                  <a:pt x="2539408" y="538739"/>
                </a:lnTo>
                <a:lnTo>
                  <a:pt x="2539408" y="558208"/>
                </a:lnTo>
                <a:lnTo>
                  <a:pt x="2519939" y="558208"/>
                </a:lnTo>
                <a:close/>
                <a:moveTo>
                  <a:pt x="2495550" y="538739"/>
                </a:moveTo>
                <a:lnTo>
                  <a:pt x="2515019" y="538739"/>
                </a:lnTo>
                <a:lnTo>
                  <a:pt x="2515019" y="558208"/>
                </a:lnTo>
                <a:lnTo>
                  <a:pt x="2495550" y="558208"/>
                </a:lnTo>
                <a:close/>
                <a:moveTo>
                  <a:pt x="2383343" y="538739"/>
                </a:moveTo>
                <a:lnTo>
                  <a:pt x="2402919" y="538739"/>
                </a:lnTo>
                <a:lnTo>
                  <a:pt x="2402919" y="558208"/>
                </a:lnTo>
                <a:lnTo>
                  <a:pt x="2383343" y="558208"/>
                </a:lnTo>
                <a:close/>
                <a:moveTo>
                  <a:pt x="2286000" y="538739"/>
                </a:moveTo>
                <a:lnTo>
                  <a:pt x="2305469" y="538739"/>
                </a:lnTo>
                <a:lnTo>
                  <a:pt x="2305469" y="558208"/>
                </a:lnTo>
                <a:lnTo>
                  <a:pt x="2286000" y="558208"/>
                </a:lnTo>
                <a:close/>
                <a:moveTo>
                  <a:pt x="2183318" y="538739"/>
                </a:moveTo>
                <a:lnTo>
                  <a:pt x="2202893" y="538739"/>
                </a:lnTo>
                <a:lnTo>
                  <a:pt x="2202893" y="558208"/>
                </a:lnTo>
                <a:lnTo>
                  <a:pt x="2183318" y="558208"/>
                </a:lnTo>
                <a:close/>
                <a:moveTo>
                  <a:pt x="2085975" y="538739"/>
                </a:moveTo>
                <a:lnTo>
                  <a:pt x="2105443" y="538739"/>
                </a:lnTo>
                <a:lnTo>
                  <a:pt x="2105443" y="558208"/>
                </a:lnTo>
                <a:lnTo>
                  <a:pt x="2085975" y="558208"/>
                </a:lnTo>
                <a:close/>
                <a:moveTo>
                  <a:pt x="1977015" y="538739"/>
                </a:moveTo>
                <a:lnTo>
                  <a:pt x="1996484" y="538739"/>
                </a:lnTo>
                <a:lnTo>
                  <a:pt x="1996484" y="558208"/>
                </a:lnTo>
                <a:lnTo>
                  <a:pt x="1977015" y="558208"/>
                </a:lnTo>
                <a:close/>
                <a:moveTo>
                  <a:pt x="1952626" y="538739"/>
                </a:moveTo>
                <a:lnTo>
                  <a:pt x="1972094" y="538739"/>
                </a:lnTo>
                <a:lnTo>
                  <a:pt x="1972094" y="558208"/>
                </a:lnTo>
                <a:lnTo>
                  <a:pt x="1952626" y="558208"/>
                </a:lnTo>
                <a:close/>
                <a:moveTo>
                  <a:pt x="1849943" y="538739"/>
                </a:moveTo>
                <a:lnTo>
                  <a:pt x="1869519" y="538739"/>
                </a:lnTo>
                <a:lnTo>
                  <a:pt x="1869519" y="558208"/>
                </a:lnTo>
                <a:lnTo>
                  <a:pt x="1849943" y="558208"/>
                </a:lnTo>
                <a:close/>
                <a:moveTo>
                  <a:pt x="1752600" y="538739"/>
                </a:moveTo>
                <a:lnTo>
                  <a:pt x="1772069" y="538739"/>
                </a:lnTo>
                <a:lnTo>
                  <a:pt x="1772069" y="558208"/>
                </a:lnTo>
                <a:lnTo>
                  <a:pt x="1752600" y="558208"/>
                </a:lnTo>
                <a:close/>
                <a:moveTo>
                  <a:pt x="1643640" y="538739"/>
                </a:moveTo>
                <a:lnTo>
                  <a:pt x="1663109" y="538739"/>
                </a:lnTo>
                <a:lnTo>
                  <a:pt x="1663109" y="558208"/>
                </a:lnTo>
                <a:lnTo>
                  <a:pt x="1643640" y="558208"/>
                </a:lnTo>
                <a:close/>
                <a:moveTo>
                  <a:pt x="1619251" y="538739"/>
                </a:moveTo>
                <a:lnTo>
                  <a:pt x="1638719" y="538739"/>
                </a:lnTo>
                <a:lnTo>
                  <a:pt x="1638719" y="558208"/>
                </a:lnTo>
                <a:lnTo>
                  <a:pt x="1619251" y="558208"/>
                </a:lnTo>
                <a:close/>
                <a:moveTo>
                  <a:pt x="1507044" y="538739"/>
                </a:moveTo>
                <a:lnTo>
                  <a:pt x="1526619" y="538739"/>
                </a:lnTo>
                <a:lnTo>
                  <a:pt x="1526619" y="558208"/>
                </a:lnTo>
                <a:lnTo>
                  <a:pt x="1507044" y="558208"/>
                </a:lnTo>
                <a:close/>
                <a:moveTo>
                  <a:pt x="1409701" y="538739"/>
                </a:moveTo>
                <a:lnTo>
                  <a:pt x="1429169" y="538739"/>
                </a:lnTo>
                <a:lnTo>
                  <a:pt x="1429169" y="558208"/>
                </a:lnTo>
                <a:lnTo>
                  <a:pt x="1409701" y="558208"/>
                </a:lnTo>
                <a:close/>
                <a:moveTo>
                  <a:pt x="1300740" y="538739"/>
                </a:moveTo>
                <a:lnTo>
                  <a:pt x="1320208" y="538739"/>
                </a:lnTo>
                <a:lnTo>
                  <a:pt x="1320208" y="558208"/>
                </a:lnTo>
                <a:lnTo>
                  <a:pt x="1300740" y="558208"/>
                </a:lnTo>
                <a:close/>
                <a:moveTo>
                  <a:pt x="1276351" y="538739"/>
                </a:moveTo>
                <a:lnTo>
                  <a:pt x="1295819" y="538739"/>
                </a:lnTo>
                <a:lnTo>
                  <a:pt x="1295819" y="558208"/>
                </a:lnTo>
                <a:lnTo>
                  <a:pt x="1276351" y="558208"/>
                </a:lnTo>
                <a:close/>
                <a:moveTo>
                  <a:pt x="1173669" y="538739"/>
                </a:moveTo>
                <a:lnTo>
                  <a:pt x="1193244" y="538739"/>
                </a:lnTo>
                <a:lnTo>
                  <a:pt x="1193244" y="558208"/>
                </a:lnTo>
                <a:lnTo>
                  <a:pt x="1173669" y="558208"/>
                </a:lnTo>
                <a:close/>
                <a:moveTo>
                  <a:pt x="1076326" y="538739"/>
                </a:moveTo>
                <a:lnTo>
                  <a:pt x="1095794" y="538739"/>
                </a:lnTo>
                <a:lnTo>
                  <a:pt x="1095794" y="558208"/>
                </a:lnTo>
                <a:lnTo>
                  <a:pt x="1076326" y="558208"/>
                </a:lnTo>
                <a:close/>
                <a:moveTo>
                  <a:pt x="964119" y="538739"/>
                </a:moveTo>
                <a:lnTo>
                  <a:pt x="983694" y="538739"/>
                </a:lnTo>
                <a:lnTo>
                  <a:pt x="983694" y="558208"/>
                </a:lnTo>
                <a:lnTo>
                  <a:pt x="964119" y="558208"/>
                </a:lnTo>
                <a:close/>
                <a:moveTo>
                  <a:pt x="866776" y="538739"/>
                </a:moveTo>
                <a:lnTo>
                  <a:pt x="886244" y="538739"/>
                </a:lnTo>
                <a:lnTo>
                  <a:pt x="886244" y="558208"/>
                </a:lnTo>
                <a:lnTo>
                  <a:pt x="866776" y="558208"/>
                </a:lnTo>
                <a:close/>
                <a:moveTo>
                  <a:pt x="764093" y="538739"/>
                </a:moveTo>
                <a:lnTo>
                  <a:pt x="783669" y="538739"/>
                </a:lnTo>
                <a:lnTo>
                  <a:pt x="783669" y="558208"/>
                </a:lnTo>
                <a:lnTo>
                  <a:pt x="764093" y="558208"/>
                </a:lnTo>
                <a:close/>
                <a:moveTo>
                  <a:pt x="666751" y="538739"/>
                </a:moveTo>
                <a:lnTo>
                  <a:pt x="686219" y="538739"/>
                </a:lnTo>
                <a:lnTo>
                  <a:pt x="686219" y="558208"/>
                </a:lnTo>
                <a:lnTo>
                  <a:pt x="666751" y="558208"/>
                </a:lnTo>
                <a:close/>
                <a:moveTo>
                  <a:pt x="557790" y="538739"/>
                </a:moveTo>
                <a:lnTo>
                  <a:pt x="577258" y="538739"/>
                </a:lnTo>
                <a:lnTo>
                  <a:pt x="577258" y="558208"/>
                </a:lnTo>
                <a:lnTo>
                  <a:pt x="557790" y="558208"/>
                </a:lnTo>
                <a:close/>
                <a:moveTo>
                  <a:pt x="533401" y="538739"/>
                </a:moveTo>
                <a:lnTo>
                  <a:pt x="552869" y="538739"/>
                </a:lnTo>
                <a:lnTo>
                  <a:pt x="552869" y="558208"/>
                </a:lnTo>
                <a:lnTo>
                  <a:pt x="533401" y="558208"/>
                </a:lnTo>
                <a:close/>
                <a:moveTo>
                  <a:pt x="430719" y="538739"/>
                </a:moveTo>
                <a:lnTo>
                  <a:pt x="450294" y="538739"/>
                </a:lnTo>
                <a:lnTo>
                  <a:pt x="450294" y="558208"/>
                </a:lnTo>
                <a:lnTo>
                  <a:pt x="430719" y="558208"/>
                </a:lnTo>
                <a:close/>
                <a:moveTo>
                  <a:pt x="333376" y="538739"/>
                </a:moveTo>
                <a:lnTo>
                  <a:pt x="352844" y="538739"/>
                </a:lnTo>
                <a:lnTo>
                  <a:pt x="352844" y="558208"/>
                </a:lnTo>
                <a:lnTo>
                  <a:pt x="333376" y="558208"/>
                </a:lnTo>
                <a:close/>
                <a:moveTo>
                  <a:pt x="224415" y="538739"/>
                </a:moveTo>
                <a:lnTo>
                  <a:pt x="243883" y="538739"/>
                </a:lnTo>
                <a:lnTo>
                  <a:pt x="243883" y="558208"/>
                </a:lnTo>
                <a:lnTo>
                  <a:pt x="224415" y="558208"/>
                </a:lnTo>
                <a:close/>
                <a:moveTo>
                  <a:pt x="200026" y="538739"/>
                </a:moveTo>
                <a:lnTo>
                  <a:pt x="219494" y="538739"/>
                </a:lnTo>
                <a:lnTo>
                  <a:pt x="219494" y="558208"/>
                </a:lnTo>
                <a:lnTo>
                  <a:pt x="200026" y="558208"/>
                </a:lnTo>
                <a:close/>
                <a:moveTo>
                  <a:pt x="91065" y="538739"/>
                </a:moveTo>
                <a:lnTo>
                  <a:pt x="110533" y="538739"/>
                </a:lnTo>
                <a:lnTo>
                  <a:pt x="110533" y="558208"/>
                </a:lnTo>
                <a:lnTo>
                  <a:pt x="91065" y="558208"/>
                </a:lnTo>
                <a:close/>
                <a:moveTo>
                  <a:pt x="66676" y="538739"/>
                </a:moveTo>
                <a:lnTo>
                  <a:pt x="86144" y="538739"/>
                </a:lnTo>
                <a:lnTo>
                  <a:pt x="86144" y="558208"/>
                </a:lnTo>
                <a:lnTo>
                  <a:pt x="66676" y="558208"/>
                </a:lnTo>
                <a:close/>
                <a:moveTo>
                  <a:pt x="5625089" y="514350"/>
                </a:moveTo>
                <a:lnTo>
                  <a:pt x="5644558" y="514350"/>
                </a:lnTo>
                <a:lnTo>
                  <a:pt x="5644558" y="533819"/>
                </a:lnTo>
                <a:lnTo>
                  <a:pt x="5625089" y="533819"/>
                </a:lnTo>
                <a:close/>
                <a:moveTo>
                  <a:pt x="5464211" y="514350"/>
                </a:moveTo>
                <a:lnTo>
                  <a:pt x="5483679" y="514350"/>
                </a:lnTo>
                <a:lnTo>
                  <a:pt x="5483679" y="533819"/>
                </a:lnTo>
                <a:lnTo>
                  <a:pt x="5464211" y="533819"/>
                </a:lnTo>
                <a:close/>
                <a:moveTo>
                  <a:pt x="5439822" y="514350"/>
                </a:moveTo>
                <a:lnTo>
                  <a:pt x="5459290" y="514350"/>
                </a:lnTo>
                <a:lnTo>
                  <a:pt x="5459290" y="533819"/>
                </a:lnTo>
                <a:lnTo>
                  <a:pt x="5439822" y="533819"/>
                </a:lnTo>
                <a:close/>
                <a:moveTo>
                  <a:pt x="5415539" y="514350"/>
                </a:moveTo>
                <a:lnTo>
                  <a:pt x="5435008" y="514350"/>
                </a:lnTo>
                <a:lnTo>
                  <a:pt x="5435008" y="533819"/>
                </a:lnTo>
                <a:lnTo>
                  <a:pt x="5415539" y="533819"/>
                </a:lnTo>
                <a:close/>
                <a:moveTo>
                  <a:pt x="5264186" y="514350"/>
                </a:moveTo>
                <a:lnTo>
                  <a:pt x="5283654" y="514350"/>
                </a:lnTo>
                <a:lnTo>
                  <a:pt x="5283654" y="533819"/>
                </a:lnTo>
                <a:lnTo>
                  <a:pt x="5264186" y="533819"/>
                </a:lnTo>
                <a:close/>
                <a:moveTo>
                  <a:pt x="5239797" y="514350"/>
                </a:moveTo>
                <a:lnTo>
                  <a:pt x="5259265" y="514350"/>
                </a:lnTo>
                <a:lnTo>
                  <a:pt x="5259265" y="533819"/>
                </a:lnTo>
                <a:lnTo>
                  <a:pt x="5239797" y="533819"/>
                </a:lnTo>
                <a:close/>
                <a:moveTo>
                  <a:pt x="5215514" y="514350"/>
                </a:moveTo>
                <a:lnTo>
                  <a:pt x="5234983" y="514350"/>
                </a:lnTo>
                <a:lnTo>
                  <a:pt x="5234983" y="533819"/>
                </a:lnTo>
                <a:lnTo>
                  <a:pt x="5215514" y="533819"/>
                </a:lnTo>
                <a:close/>
                <a:moveTo>
                  <a:pt x="5082164" y="514350"/>
                </a:moveTo>
                <a:lnTo>
                  <a:pt x="5101633" y="514350"/>
                </a:lnTo>
                <a:lnTo>
                  <a:pt x="5101633" y="533819"/>
                </a:lnTo>
                <a:lnTo>
                  <a:pt x="5082164" y="533819"/>
                </a:lnTo>
                <a:close/>
                <a:moveTo>
                  <a:pt x="4921285" y="514350"/>
                </a:moveTo>
                <a:lnTo>
                  <a:pt x="4940754" y="514350"/>
                </a:lnTo>
                <a:lnTo>
                  <a:pt x="4940754" y="533819"/>
                </a:lnTo>
                <a:lnTo>
                  <a:pt x="4921285" y="533819"/>
                </a:lnTo>
                <a:close/>
                <a:moveTo>
                  <a:pt x="4896896" y="514350"/>
                </a:moveTo>
                <a:lnTo>
                  <a:pt x="4916365" y="514350"/>
                </a:lnTo>
                <a:lnTo>
                  <a:pt x="4916365" y="533819"/>
                </a:lnTo>
                <a:lnTo>
                  <a:pt x="4896896" y="533819"/>
                </a:lnTo>
                <a:close/>
                <a:moveTo>
                  <a:pt x="4872614" y="514350"/>
                </a:moveTo>
                <a:lnTo>
                  <a:pt x="4892082" y="514350"/>
                </a:lnTo>
                <a:lnTo>
                  <a:pt x="4892082" y="533819"/>
                </a:lnTo>
                <a:lnTo>
                  <a:pt x="4872614" y="533819"/>
                </a:lnTo>
                <a:close/>
                <a:moveTo>
                  <a:pt x="4739264" y="514350"/>
                </a:moveTo>
                <a:lnTo>
                  <a:pt x="4758733" y="514350"/>
                </a:lnTo>
                <a:lnTo>
                  <a:pt x="4758733" y="533819"/>
                </a:lnTo>
                <a:lnTo>
                  <a:pt x="4739264" y="533819"/>
                </a:lnTo>
                <a:close/>
                <a:moveTo>
                  <a:pt x="4587911" y="514350"/>
                </a:moveTo>
                <a:lnTo>
                  <a:pt x="4607379" y="514350"/>
                </a:lnTo>
                <a:lnTo>
                  <a:pt x="4607379" y="533819"/>
                </a:lnTo>
                <a:lnTo>
                  <a:pt x="4587911" y="533819"/>
                </a:lnTo>
                <a:close/>
                <a:moveTo>
                  <a:pt x="4563522" y="514350"/>
                </a:moveTo>
                <a:lnTo>
                  <a:pt x="4582990" y="514350"/>
                </a:lnTo>
                <a:lnTo>
                  <a:pt x="4582990" y="533819"/>
                </a:lnTo>
                <a:lnTo>
                  <a:pt x="4563522" y="533819"/>
                </a:lnTo>
                <a:close/>
                <a:moveTo>
                  <a:pt x="4539239" y="514350"/>
                </a:moveTo>
                <a:lnTo>
                  <a:pt x="4558708" y="514350"/>
                </a:lnTo>
                <a:lnTo>
                  <a:pt x="4558708" y="533819"/>
                </a:lnTo>
                <a:lnTo>
                  <a:pt x="4539239" y="533819"/>
                </a:lnTo>
                <a:close/>
                <a:moveTo>
                  <a:pt x="4378361" y="514350"/>
                </a:moveTo>
                <a:lnTo>
                  <a:pt x="4397829" y="514350"/>
                </a:lnTo>
                <a:lnTo>
                  <a:pt x="4397829" y="533819"/>
                </a:lnTo>
                <a:lnTo>
                  <a:pt x="4378361" y="533819"/>
                </a:lnTo>
                <a:close/>
                <a:moveTo>
                  <a:pt x="4353972" y="514350"/>
                </a:moveTo>
                <a:lnTo>
                  <a:pt x="4373440" y="514350"/>
                </a:lnTo>
                <a:lnTo>
                  <a:pt x="4373440" y="533819"/>
                </a:lnTo>
                <a:lnTo>
                  <a:pt x="4353972" y="533819"/>
                </a:lnTo>
                <a:close/>
                <a:moveTo>
                  <a:pt x="4329689" y="514350"/>
                </a:moveTo>
                <a:lnTo>
                  <a:pt x="4349158" y="514350"/>
                </a:lnTo>
                <a:lnTo>
                  <a:pt x="4349158" y="533819"/>
                </a:lnTo>
                <a:lnTo>
                  <a:pt x="4329689" y="533819"/>
                </a:lnTo>
                <a:close/>
                <a:moveTo>
                  <a:pt x="4178336" y="514350"/>
                </a:moveTo>
                <a:lnTo>
                  <a:pt x="4197804" y="514350"/>
                </a:lnTo>
                <a:lnTo>
                  <a:pt x="4197804" y="533819"/>
                </a:lnTo>
                <a:lnTo>
                  <a:pt x="4178336" y="533819"/>
                </a:lnTo>
                <a:close/>
                <a:moveTo>
                  <a:pt x="4153947" y="514350"/>
                </a:moveTo>
                <a:lnTo>
                  <a:pt x="4173415" y="514350"/>
                </a:lnTo>
                <a:lnTo>
                  <a:pt x="4173415" y="533819"/>
                </a:lnTo>
                <a:lnTo>
                  <a:pt x="4153947" y="533819"/>
                </a:lnTo>
                <a:close/>
                <a:moveTo>
                  <a:pt x="4129664" y="514350"/>
                </a:moveTo>
                <a:lnTo>
                  <a:pt x="4149133" y="514350"/>
                </a:lnTo>
                <a:lnTo>
                  <a:pt x="4149133" y="533819"/>
                </a:lnTo>
                <a:lnTo>
                  <a:pt x="4129664" y="533819"/>
                </a:lnTo>
                <a:close/>
                <a:moveTo>
                  <a:pt x="3996314" y="514350"/>
                </a:moveTo>
                <a:lnTo>
                  <a:pt x="4015783" y="514350"/>
                </a:lnTo>
                <a:lnTo>
                  <a:pt x="4015783" y="533819"/>
                </a:lnTo>
                <a:lnTo>
                  <a:pt x="3996314" y="533819"/>
                </a:lnTo>
                <a:close/>
                <a:moveTo>
                  <a:pt x="3844961" y="514350"/>
                </a:moveTo>
                <a:lnTo>
                  <a:pt x="3864429" y="514350"/>
                </a:lnTo>
                <a:lnTo>
                  <a:pt x="3864429" y="533819"/>
                </a:lnTo>
                <a:lnTo>
                  <a:pt x="3844961" y="533819"/>
                </a:lnTo>
                <a:close/>
                <a:moveTo>
                  <a:pt x="3820572" y="514350"/>
                </a:moveTo>
                <a:lnTo>
                  <a:pt x="3840040" y="514350"/>
                </a:lnTo>
                <a:lnTo>
                  <a:pt x="3840040" y="533819"/>
                </a:lnTo>
                <a:lnTo>
                  <a:pt x="3820572" y="533819"/>
                </a:lnTo>
                <a:close/>
                <a:moveTo>
                  <a:pt x="3796289" y="514350"/>
                </a:moveTo>
                <a:lnTo>
                  <a:pt x="3815758" y="514350"/>
                </a:lnTo>
                <a:lnTo>
                  <a:pt x="3815758" y="533819"/>
                </a:lnTo>
                <a:lnTo>
                  <a:pt x="3796289" y="533819"/>
                </a:lnTo>
                <a:close/>
                <a:moveTo>
                  <a:pt x="3662939" y="514350"/>
                </a:moveTo>
                <a:lnTo>
                  <a:pt x="3682408" y="514350"/>
                </a:lnTo>
                <a:lnTo>
                  <a:pt x="3682408" y="533819"/>
                </a:lnTo>
                <a:lnTo>
                  <a:pt x="3662939" y="533819"/>
                </a:lnTo>
                <a:close/>
                <a:moveTo>
                  <a:pt x="3502061" y="514350"/>
                </a:moveTo>
                <a:lnTo>
                  <a:pt x="3521529" y="514350"/>
                </a:lnTo>
                <a:lnTo>
                  <a:pt x="3521529" y="533819"/>
                </a:lnTo>
                <a:lnTo>
                  <a:pt x="3502061" y="533819"/>
                </a:lnTo>
                <a:close/>
                <a:moveTo>
                  <a:pt x="3477672" y="514350"/>
                </a:moveTo>
                <a:lnTo>
                  <a:pt x="3497140" y="514350"/>
                </a:lnTo>
                <a:lnTo>
                  <a:pt x="3497140" y="533819"/>
                </a:lnTo>
                <a:lnTo>
                  <a:pt x="3477672" y="533819"/>
                </a:lnTo>
                <a:close/>
                <a:moveTo>
                  <a:pt x="3453389" y="514350"/>
                </a:moveTo>
                <a:lnTo>
                  <a:pt x="3472858" y="514350"/>
                </a:lnTo>
                <a:lnTo>
                  <a:pt x="3472858" y="533819"/>
                </a:lnTo>
                <a:lnTo>
                  <a:pt x="3453389" y="533819"/>
                </a:lnTo>
                <a:close/>
                <a:moveTo>
                  <a:pt x="3320039" y="514350"/>
                </a:moveTo>
                <a:lnTo>
                  <a:pt x="3339508" y="514350"/>
                </a:lnTo>
                <a:lnTo>
                  <a:pt x="3339508" y="533819"/>
                </a:lnTo>
                <a:lnTo>
                  <a:pt x="3320039" y="533819"/>
                </a:lnTo>
                <a:close/>
                <a:moveTo>
                  <a:pt x="3168686" y="514350"/>
                </a:moveTo>
                <a:lnTo>
                  <a:pt x="3188154" y="514350"/>
                </a:lnTo>
                <a:lnTo>
                  <a:pt x="3188154" y="533819"/>
                </a:lnTo>
                <a:lnTo>
                  <a:pt x="3168686" y="533819"/>
                </a:lnTo>
                <a:close/>
                <a:moveTo>
                  <a:pt x="3144297" y="514350"/>
                </a:moveTo>
                <a:lnTo>
                  <a:pt x="3163765" y="514350"/>
                </a:lnTo>
                <a:lnTo>
                  <a:pt x="3163765" y="533819"/>
                </a:lnTo>
                <a:lnTo>
                  <a:pt x="3144297" y="533819"/>
                </a:lnTo>
                <a:close/>
                <a:moveTo>
                  <a:pt x="3120014" y="514350"/>
                </a:moveTo>
                <a:lnTo>
                  <a:pt x="3139483" y="514350"/>
                </a:lnTo>
                <a:lnTo>
                  <a:pt x="3139483" y="533819"/>
                </a:lnTo>
                <a:lnTo>
                  <a:pt x="3120014" y="533819"/>
                </a:lnTo>
                <a:close/>
                <a:moveTo>
                  <a:pt x="2959136" y="514350"/>
                </a:moveTo>
                <a:lnTo>
                  <a:pt x="2978604" y="514350"/>
                </a:lnTo>
                <a:lnTo>
                  <a:pt x="2978604" y="533819"/>
                </a:lnTo>
                <a:lnTo>
                  <a:pt x="2959136" y="533819"/>
                </a:lnTo>
                <a:close/>
                <a:moveTo>
                  <a:pt x="2934747" y="514350"/>
                </a:moveTo>
                <a:lnTo>
                  <a:pt x="2954215" y="514350"/>
                </a:lnTo>
                <a:lnTo>
                  <a:pt x="2954215" y="533819"/>
                </a:lnTo>
                <a:lnTo>
                  <a:pt x="2934747" y="533819"/>
                </a:lnTo>
                <a:close/>
                <a:moveTo>
                  <a:pt x="2910464" y="514350"/>
                </a:moveTo>
                <a:lnTo>
                  <a:pt x="2929933" y="514350"/>
                </a:lnTo>
                <a:lnTo>
                  <a:pt x="2929933" y="533819"/>
                </a:lnTo>
                <a:lnTo>
                  <a:pt x="2910464" y="533819"/>
                </a:lnTo>
                <a:close/>
                <a:moveTo>
                  <a:pt x="2786639" y="514350"/>
                </a:moveTo>
                <a:lnTo>
                  <a:pt x="2806108" y="514350"/>
                </a:lnTo>
                <a:lnTo>
                  <a:pt x="2806108" y="533819"/>
                </a:lnTo>
                <a:lnTo>
                  <a:pt x="2786639" y="533819"/>
                </a:lnTo>
                <a:close/>
                <a:moveTo>
                  <a:pt x="2653289" y="514350"/>
                </a:moveTo>
                <a:lnTo>
                  <a:pt x="2672758" y="514350"/>
                </a:lnTo>
                <a:lnTo>
                  <a:pt x="2672758" y="533819"/>
                </a:lnTo>
                <a:lnTo>
                  <a:pt x="2653289" y="533819"/>
                </a:lnTo>
                <a:close/>
                <a:moveTo>
                  <a:pt x="2519939" y="514350"/>
                </a:moveTo>
                <a:lnTo>
                  <a:pt x="2539408" y="514350"/>
                </a:lnTo>
                <a:lnTo>
                  <a:pt x="2539408" y="533819"/>
                </a:lnTo>
                <a:lnTo>
                  <a:pt x="2519939" y="533819"/>
                </a:lnTo>
                <a:close/>
                <a:moveTo>
                  <a:pt x="2359061" y="514350"/>
                </a:moveTo>
                <a:lnTo>
                  <a:pt x="2378530" y="514350"/>
                </a:lnTo>
                <a:lnTo>
                  <a:pt x="2378530" y="533819"/>
                </a:lnTo>
                <a:lnTo>
                  <a:pt x="2359061" y="533819"/>
                </a:lnTo>
                <a:close/>
                <a:moveTo>
                  <a:pt x="2334671" y="514350"/>
                </a:moveTo>
                <a:lnTo>
                  <a:pt x="2354140" y="514350"/>
                </a:lnTo>
                <a:lnTo>
                  <a:pt x="2354140" y="533819"/>
                </a:lnTo>
                <a:lnTo>
                  <a:pt x="2334671" y="533819"/>
                </a:lnTo>
                <a:close/>
                <a:moveTo>
                  <a:pt x="2310390" y="514350"/>
                </a:moveTo>
                <a:lnTo>
                  <a:pt x="2329858" y="514350"/>
                </a:lnTo>
                <a:lnTo>
                  <a:pt x="2329858" y="533819"/>
                </a:lnTo>
                <a:lnTo>
                  <a:pt x="2310390" y="533819"/>
                </a:lnTo>
                <a:close/>
                <a:moveTo>
                  <a:pt x="2159036" y="514350"/>
                </a:moveTo>
                <a:lnTo>
                  <a:pt x="2178504" y="514350"/>
                </a:lnTo>
                <a:lnTo>
                  <a:pt x="2178504" y="533819"/>
                </a:lnTo>
                <a:lnTo>
                  <a:pt x="2159036" y="533819"/>
                </a:lnTo>
                <a:close/>
                <a:moveTo>
                  <a:pt x="2134647" y="514350"/>
                </a:moveTo>
                <a:lnTo>
                  <a:pt x="2154115" y="514350"/>
                </a:lnTo>
                <a:lnTo>
                  <a:pt x="2154115" y="533819"/>
                </a:lnTo>
                <a:lnTo>
                  <a:pt x="2134647" y="533819"/>
                </a:lnTo>
                <a:close/>
                <a:moveTo>
                  <a:pt x="2110364" y="514350"/>
                </a:moveTo>
                <a:lnTo>
                  <a:pt x="2129833" y="514350"/>
                </a:lnTo>
                <a:lnTo>
                  <a:pt x="2129833" y="533819"/>
                </a:lnTo>
                <a:lnTo>
                  <a:pt x="2110364" y="533819"/>
                </a:lnTo>
                <a:close/>
                <a:moveTo>
                  <a:pt x="1977015" y="514350"/>
                </a:moveTo>
                <a:lnTo>
                  <a:pt x="1996484" y="514350"/>
                </a:lnTo>
                <a:lnTo>
                  <a:pt x="1996484" y="533819"/>
                </a:lnTo>
                <a:lnTo>
                  <a:pt x="1977015" y="533819"/>
                </a:lnTo>
                <a:close/>
                <a:moveTo>
                  <a:pt x="1825662" y="514350"/>
                </a:moveTo>
                <a:lnTo>
                  <a:pt x="1845130" y="514350"/>
                </a:lnTo>
                <a:lnTo>
                  <a:pt x="1845130" y="533819"/>
                </a:lnTo>
                <a:lnTo>
                  <a:pt x="1825662" y="533819"/>
                </a:lnTo>
                <a:close/>
                <a:moveTo>
                  <a:pt x="1801272" y="514350"/>
                </a:moveTo>
                <a:lnTo>
                  <a:pt x="1820741" y="514350"/>
                </a:lnTo>
                <a:lnTo>
                  <a:pt x="1820741" y="533819"/>
                </a:lnTo>
                <a:lnTo>
                  <a:pt x="1801272" y="533819"/>
                </a:lnTo>
                <a:close/>
                <a:moveTo>
                  <a:pt x="1776990" y="514350"/>
                </a:moveTo>
                <a:lnTo>
                  <a:pt x="1796458" y="514350"/>
                </a:lnTo>
                <a:lnTo>
                  <a:pt x="1796458" y="533819"/>
                </a:lnTo>
                <a:lnTo>
                  <a:pt x="1776990" y="533819"/>
                </a:lnTo>
                <a:close/>
                <a:moveTo>
                  <a:pt x="1643640" y="514350"/>
                </a:moveTo>
                <a:lnTo>
                  <a:pt x="1663109" y="514350"/>
                </a:lnTo>
                <a:lnTo>
                  <a:pt x="1663109" y="533819"/>
                </a:lnTo>
                <a:lnTo>
                  <a:pt x="1643640" y="533819"/>
                </a:lnTo>
                <a:close/>
                <a:moveTo>
                  <a:pt x="1482761" y="514350"/>
                </a:moveTo>
                <a:lnTo>
                  <a:pt x="1502230" y="514350"/>
                </a:lnTo>
                <a:lnTo>
                  <a:pt x="1502230" y="533819"/>
                </a:lnTo>
                <a:lnTo>
                  <a:pt x="1482761" y="533819"/>
                </a:lnTo>
                <a:close/>
                <a:moveTo>
                  <a:pt x="1458372" y="514350"/>
                </a:moveTo>
                <a:lnTo>
                  <a:pt x="1477841" y="514350"/>
                </a:lnTo>
                <a:lnTo>
                  <a:pt x="1477841" y="533819"/>
                </a:lnTo>
                <a:lnTo>
                  <a:pt x="1458372" y="533819"/>
                </a:lnTo>
                <a:close/>
                <a:moveTo>
                  <a:pt x="1434090" y="514350"/>
                </a:moveTo>
                <a:lnTo>
                  <a:pt x="1453559" y="514350"/>
                </a:lnTo>
                <a:lnTo>
                  <a:pt x="1453559" y="533819"/>
                </a:lnTo>
                <a:lnTo>
                  <a:pt x="1434090" y="533819"/>
                </a:lnTo>
                <a:close/>
                <a:moveTo>
                  <a:pt x="1300740" y="514350"/>
                </a:moveTo>
                <a:lnTo>
                  <a:pt x="1320208" y="514350"/>
                </a:lnTo>
                <a:lnTo>
                  <a:pt x="1320208" y="533819"/>
                </a:lnTo>
                <a:lnTo>
                  <a:pt x="1300740" y="533819"/>
                </a:lnTo>
                <a:close/>
                <a:moveTo>
                  <a:pt x="1149386" y="514350"/>
                </a:moveTo>
                <a:lnTo>
                  <a:pt x="1168855" y="514350"/>
                </a:lnTo>
                <a:lnTo>
                  <a:pt x="1168855" y="533819"/>
                </a:lnTo>
                <a:lnTo>
                  <a:pt x="1149386" y="533819"/>
                </a:lnTo>
                <a:close/>
                <a:moveTo>
                  <a:pt x="1124997" y="514350"/>
                </a:moveTo>
                <a:lnTo>
                  <a:pt x="1144466" y="514350"/>
                </a:lnTo>
                <a:lnTo>
                  <a:pt x="1144466" y="533819"/>
                </a:lnTo>
                <a:lnTo>
                  <a:pt x="1124997" y="533819"/>
                </a:lnTo>
                <a:close/>
                <a:moveTo>
                  <a:pt x="1100715" y="514350"/>
                </a:moveTo>
                <a:lnTo>
                  <a:pt x="1120184" y="514350"/>
                </a:lnTo>
                <a:lnTo>
                  <a:pt x="1120184" y="533819"/>
                </a:lnTo>
                <a:lnTo>
                  <a:pt x="1100715" y="533819"/>
                </a:lnTo>
                <a:close/>
                <a:moveTo>
                  <a:pt x="939836" y="514350"/>
                </a:moveTo>
                <a:lnTo>
                  <a:pt x="959305" y="514350"/>
                </a:lnTo>
                <a:lnTo>
                  <a:pt x="959305" y="533819"/>
                </a:lnTo>
                <a:lnTo>
                  <a:pt x="939836" y="533819"/>
                </a:lnTo>
                <a:close/>
                <a:moveTo>
                  <a:pt x="915447" y="514350"/>
                </a:moveTo>
                <a:lnTo>
                  <a:pt x="934916" y="514350"/>
                </a:lnTo>
                <a:lnTo>
                  <a:pt x="934916" y="533819"/>
                </a:lnTo>
                <a:lnTo>
                  <a:pt x="915447" y="533819"/>
                </a:lnTo>
                <a:close/>
                <a:moveTo>
                  <a:pt x="891165" y="514350"/>
                </a:moveTo>
                <a:lnTo>
                  <a:pt x="910633" y="514350"/>
                </a:lnTo>
                <a:lnTo>
                  <a:pt x="910633" y="533819"/>
                </a:lnTo>
                <a:lnTo>
                  <a:pt x="891165" y="533819"/>
                </a:lnTo>
                <a:close/>
                <a:moveTo>
                  <a:pt x="739811" y="514350"/>
                </a:moveTo>
                <a:lnTo>
                  <a:pt x="759280" y="514350"/>
                </a:lnTo>
                <a:lnTo>
                  <a:pt x="759280" y="533819"/>
                </a:lnTo>
                <a:lnTo>
                  <a:pt x="739811" y="533819"/>
                </a:lnTo>
                <a:close/>
                <a:moveTo>
                  <a:pt x="715422" y="514350"/>
                </a:moveTo>
                <a:lnTo>
                  <a:pt x="734891" y="514350"/>
                </a:lnTo>
                <a:lnTo>
                  <a:pt x="734891" y="533819"/>
                </a:lnTo>
                <a:lnTo>
                  <a:pt x="715422" y="533819"/>
                </a:lnTo>
                <a:close/>
                <a:moveTo>
                  <a:pt x="691140" y="514350"/>
                </a:moveTo>
                <a:lnTo>
                  <a:pt x="710609" y="514350"/>
                </a:lnTo>
                <a:lnTo>
                  <a:pt x="710609" y="533819"/>
                </a:lnTo>
                <a:lnTo>
                  <a:pt x="691140" y="533819"/>
                </a:lnTo>
                <a:close/>
                <a:moveTo>
                  <a:pt x="557790" y="514350"/>
                </a:moveTo>
                <a:lnTo>
                  <a:pt x="577258" y="514350"/>
                </a:lnTo>
                <a:lnTo>
                  <a:pt x="577258" y="533819"/>
                </a:lnTo>
                <a:lnTo>
                  <a:pt x="557790" y="533819"/>
                </a:lnTo>
                <a:close/>
                <a:moveTo>
                  <a:pt x="406436" y="514350"/>
                </a:moveTo>
                <a:lnTo>
                  <a:pt x="425905" y="514350"/>
                </a:lnTo>
                <a:lnTo>
                  <a:pt x="425905" y="533819"/>
                </a:lnTo>
                <a:lnTo>
                  <a:pt x="406436" y="533819"/>
                </a:lnTo>
                <a:close/>
                <a:moveTo>
                  <a:pt x="382047" y="514350"/>
                </a:moveTo>
                <a:lnTo>
                  <a:pt x="401516" y="514350"/>
                </a:lnTo>
                <a:lnTo>
                  <a:pt x="401516" y="533819"/>
                </a:lnTo>
                <a:lnTo>
                  <a:pt x="382047" y="533819"/>
                </a:lnTo>
                <a:close/>
                <a:moveTo>
                  <a:pt x="357765" y="514350"/>
                </a:moveTo>
                <a:lnTo>
                  <a:pt x="377233" y="514350"/>
                </a:lnTo>
                <a:lnTo>
                  <a:pt x="377233" y="533819"/>
                </a:lnTo>
                <a:lnTo>
                  <a:pt x="357765" y="533819"/>
                </a:lnTo>
                <a:close/>
                <a:moveTo>
                  <a:pt x="224415" y="514350"/>
                </a:moveTo>
                <a:lnTo>
                  <a:pt x="243883" y="514350"/>
                </a:lnTo>
                <a:lnTo>
                  <a:pt x="243883" y="533819"/>
                </a:lnTo>
                <a:lnTo>
                  <a:pt x="224415" y="533819"/>
                </a:lnTo>
                <a:close/>
                <a:moveTo>
                  <a:pt x="91065" y="514350"/>
                </a:moveTo>
                <a:lnTo>
                  <a:pt x="110533" y="514350"/>
                </a:lnTo>
                <a:lnTo>
                  <a:pt x="110533" y="533819"/>
                </a:lnTo>
                <a:lnTo>
                  <a:pt x="91065" y="533819"/>
                </a:lnTo>
                <a:close/>
                <a:moveTo>
                  <a:pt x="5654711" y="403296"/>
                </a:moveTo>
                <a:lnTo>
                  <a:pt x="5674179" y="403296"/>
                </a:lnTo>
                <a:lnTo>
                  <a:pt x="5674179" y="422765"/>
                </a:lnTo>
                <a:lnTo>
                  <a:pt x="5654711" y="422765"/>
                </a:lnTo>
                <a:close/>
                <a:moveTo>
                  <a:pt x="5630322" y="403296"/>
                </a:moveTo>
                <a:lnTo>
                  <a:pt x="5649790" y="403296"/>
                </a:lnTo>
                <a:lnTo>
                  <a:pt x="5649790" y="422765"/>
                </a:lnTo>
                <a:lnTo>
                  <a:pt x="5630322" y="422765"/>
                </a:lnTo>
                <a:close/>
                <a:moveTo>
                  <a:pt x="5606039" y="403296"/>
                </a:moveTo>
                <a:lnTo>
                  <a:pt x="5625508" y="403296"/>
                </a:lnTo>
                <a:lnTo>
                  <a:pt x="5625508" y="422765"/>
                </a:lnTo>
                <a:lnTo>
                  <a:pt x="5606039" y="422765"/>
                </a:lnTo>
                <a:close/>
                <a:moveTo>
                  <a:pt x="5445161" y="403296"/>
                </a:moveTo>
                <a:lnTo>
                  <a:pt x="5464629" y="403296"/>
                </a:lnTo>
                <a:lnTo>
                  <a:pt x="5464629" y="422765"/>
                </a:lnTo>
                <a:lnTo>
                  <a:pt x="5445161" y="422765"/>
                </a:lnTo>
                <a:close/>
                <a:moveTo>
                  <a:pt x="5420772" y="403296"/>
                </a:moveTo>
                <a:lnTo>
                  <a:pt x="5440240" y="403296"/>
                </a:lnTo>
                <a:lnTo>
                  <a:pt x="5440240" y="422765"/>
                </a:lnTo>
                <a:lnTo>
                  <a:pt x="5420772" y="422765"/>
                </a:lnTo>
                <a:close/>
                <a:moveTo>
                  <a:pt x="5396489" y="403296"/>
                </a:moveTo>
                <a:lnTo>
                  <a:pt x="5415958" y="403296"/>
                </a:lnTo>
                <a:lnTo>
                  <a:pt x="5415958" y="422765"/>
                </a:lnTo>
                <a:lnTo>
                  <a:pt x="5396489" y="422765"/>
                </a:lnTo>
                <a:close/>
                <a:moveTo>
                  <a:pt x="5245136" y="403296"/>
                </a:moveTo>
                <a:lnTo>
                  <a:pt x="5264604" y="403296"/>
                </a:lnTo>
                <a:lnTo>
                  <a:pt x="5264604" y="422765"/>
                </a:lnTo>
                <a:lnTo>
                  <a:pt x="5245136" y="422765"/>
                </a:lnTo>
                <a:close/>
                <a:moveTo>
                  <a:pt x="5220747" y="403296"/>
                </a:moveTo>
                <a:lnTo>
                  <a:pt x="5240215" y="403296"/>
                </a:lnTo>
                <a:lnTo>
                  <a:pt x="5240215" y="422765"/>
                </a:lnTo>
                <a:lnTo>
                  <a:pt x="5220747" y="422765"/>
                </a:lnTo>
                <a:close/>
                <a:moveTo>
                  <a:pt x="5196464" y="403296"/>
                </a:moveTo>
                <a:lnTo>
                  <a:pt x="5215933" y="403296"/>
                </a:lnTo>
                <a:lnTo>
                  <a:pt x="5215933" y="422765"/>
                </a:lnTo>
                <a:lnTo>
                  <a:pt x="5196464" y="422765"/>
                </a:lnTo>
                <a:close/>
                <a:moveTo>
                  <a:pt x="5035586" y="403296"/>
                </a:moveTo>
                <a:lnTo>
                  <a:pt x="5055054" y="403296"/>
                </a:lnTo>
                <a:lnTo>
                  <a:pt x="5055054" y="422765"/>
                </a:lnTo>
                <a:lnTo>
                  <a:pt x="5035586" y="422765"/>
                </a:lnTo>
                <a:close/>
                <a:moveTo>
                  <a:pt x="5011197" y="403296"/>
                </a:moveTo>
                <a:lnTo>
                  <a:pt x="5030665" y="403296"/>
                </a:lnTo>
                <a:lnTo>
                  <a:pt x="5030665" y="422765"/>
                </a:lnTo>
                <a:lnTo>
                  <a:pt x="5011197" y="422765"/>
                </a:lnTo>
                <a:close/>
                <a:moveTo>
                  <a:pt x="4986914" y="403296"/>
                </a:moveTo>
                <a:lnTo>
                  <a:pt x="5006383" y="403296"/>
                </a:lnTo>
                <a:lnTo>
                  <a:pt x="5006383" y="422765"/>
                </a:lnTo>
                <a:lnTo>
                  <a:pt x="4986914" y="422765"/>
                </a:lnTo>
                <a:close/>
                <a:moveTo>
                  <a:pt x="4853564" y="403296"/>
                </a:moveTo>
                <a:lnTo>
                  <a:pt x="4873033" y="403296"/>
                </a:lnTo>
                <a:lnTo>
                  <a:pt x="4873033" y="422765"/>
                </a:lnTo>
                <a:lnTo>
                  <a:pt x="4853564" y="422765"/>
                </a:lnTo>
                <a:close/>
                <a:moveTo>
                  <a:pt x="4702211" y="403296"/>
                </a:moveTo>
                <a:lnTo>
                  <a:pt x="4721679" y="403296"/>
                </a:lnTo>
                <a:lnTo>
                  <a:pt x="4721679" y="422765"/>
                </a:lnTo>
                <a:lnTo>
                  <a:pt x="4702211" y="422765"/>
                </a:lnTo>
                <a:close/>
                <a:moveTo>
                  <a:pt x="4677822" y="403296"/>
                </a:moveTo>
                <a:lnTo>
                  <a:pt x="4697290" y="403296"/>
                </a:lnTo>
                <a:lnTo>
                  <a:pt x="4697290" y="422765"/>
                </a:lnTo>
                <a:lnTo>
                  <a:pt x="4677822" y="422765"/>
                </a:lnTo>
                <a:close/>
                <a:moveTo>
                  <a:pt x="4653539" y="403296"/>
                </a:moveTo>
                <a:lnTo>
                  <a:pt x="4673008" y="403296"/>
                </a:lnTo>
                <a:lnTo>
                  <a:pt x="4673008" y="422765"/>
                </a:lnTo>
                <a:lnTo>
                  <a:pt x="4653539" y="422765"/>
                </a:lnTo>
                <a:close/>
                <a:moveTo>
                  <a:pt x="4492661" y="403296"/>
                </a:moveTo>
                <a:lnTo>
                  <a:pt x="4512129" y="403296"/>
                </a:lnTo>
                <a:lnTo>
                  <a:pt x="4512129" y="422765"/>
                </a:lnTo>
                <a:lnTo>
                  <a:pt x="4492661" y="422765"/>
                </a:lnTo>
                <a:close/>
                <a:moveTo>
                  <a:pt x="4468272" y="403296"/>
                </a:moveTo>
                <a:lnTo>
                  <a:pt x="4487740" y="403296"/>
                </a:lnTo>
                <a:lnTo>
                  <a:pt x="4487740" y="422765"/>
                </a:lnTo>
                <a:lnTo>
                  <a:pt x="4468272" y="422765"/>
                </a:lnTo>
                <a:close/>
                <a:moveTo>
                  <a:pt x="4443989" y="403296"/>
                </a:moveTo>
                <a:lnTo>
                  <a:pt x="4463458" y="403296"/>
                </a:lnTo>
                <a:lnTo>
                  <a:pt x="4463458" y="422765"/>
                </a:lnTo>
                <a:lnTo>
                  <a:pt x="4443989" y="422765"/>
                </a:lnTo>
                <a:close/>
                <a:moveTo>
                  <a:pt x="4292636" y="403296"/>
                </a:moveTo>
                <a:lnTo>
                  <a:pt x="4312105" y="403296"/>
                </a:lnTo>
                <a:lnTo>
                  <a:pt x="4312105" y="422765"/>
                </a:lnTo>
                <a:lnTo>
                  <a:pt x="4292636" y="422765"/>
                </a:lnTo>
                <a:close/>
                <a:moveTo>
                  <a:pt x="4268247" y="403296"/>
                </a:moveTo>
                <a:lnTo>
                  <a:pt x="4287715" y="403296"/>
                </a:lnTo>
                <a:lnTo>
                  <a:pt x="4287715" y="422765"/>
                </a:lnTo>
                <a:lnTo>
                  <a:pt x="4268247" y="422765"/>
                </a:lnTo>
                <a:close/>
                <a:moveTo>
                  <a:pt x="4243965" y="403296"/>
                </a:moveTo>
                <a:lnTo>
                  <a:pt x="4263433" y="403296"/>
                </a:lnTo>
                <a:lnTo>
                  <a:pt x="4263433" y="422765"/>
                </a:lnTo>
                <a:lnTo>
                  <a:pt x="4243965" y="422765"/>
                </a:lnTo>
                <a:close/>
                <a:moveTo>
                  <a:pt x="4083086" y="403296"/>
                </a:moveTo>
                <a:lnTo>
                  <a:pt x="4102554" y="403296"/>
                </a:lnTo>
                <a:lnTo>
                  <a:pt x="4102554" y="422765"/>
                </a:lnTo>
                <a:lnTo>
                  <a:pt x="4083086" y="422765"/>
                </a:lnTo>
                <a:close/>
                <a:moveTo>
                  <a:pt x="4058697" y="403296"/>
                </a:moveTo>
                <a:lnTo>
                  <a:pt x="4078165" y="403296"/>
                </a:lnTo>
                <a:lnTo>
                  <a:pt x="4078165" y="422765"/>
                </a:lnTo>
                <a:lnTo>
                  <a:pt x="4058697" y="422765"/>
                </a:lnTo>
                <a:close/>
                <a:moveTo>
                  <a:pt x="4034414" y="403296"/>
                </a:moveTo>
                <a:lnTo>
                  <a:pt x="4053883" y="403296"/>
                </a:lnTo>
                <a:lnTo>
                  <a:pt x="4053883" y="422765"/>
                </a:lnTo>
                <a:lnTo>
                  <a:pt x="4034414" y="422765"/>
                </a:lnTo>
                <a:close/>
                <a:moveTo>
                  <a:pt x="3883061" y="403296"/>
                </a:moveTo>
                <a:lnTo>
                  <a:pt x="3902529" y="403296"/>
                </a:lnTo>
                <a:lnTo>
                  <a:pt x="3902529" y="422765"/>
                </a:lnTo>
                <a:lnTo>
                  <a:pt x="3883061" y="422765"/>
                </a:lnTo>
                <a:close/>
                <a:moveTo>
                  <a:pt x="3858672" y="403296"/>
                </a:moveTo>
                <a:lnTo>
                  <a:pt x="3878140" y="403296"/>
                </a:lnTo>
                <a:lnTo>
                  <a:pt x="3878140" y="422765"/>
                </a:lnTo>
                <a:lnTo>
                  <a:pt x="3858672" y="422765"/>
                </a:lnTo>
                <a:close/>
                <a:moveTo>
                  <a:pt x="3834389" y="403296"/>
                </a:moveTo>
                <a:lnTo>
                  <a:pt x="3853858" y="403296"/>
                </a:lnTo>
                <a:lnTo>
                  <a:pt x="3853858" y="422765"/>
                </a:lnTo>
                <a:lnTo>
                  <a:pt x="3834389" y="422765"/>
                </a:lnTo>
                <a:close/>
                <a:moveTo>
                  <a:pt x="3673511" y="403296"/>
                </a:moveTo>
                <a:lnTo>
                  <a:pt x="3692979" y="403296"/>
                </a:lnTo>
                <a:lnTo>
                  <a:pt x="3692979" y="422765"/>
                </a:lnTo>
                <a:lnTo>
                  <a:pt x="3673511" y="422765"/>
                </a:lnTo>
                <a:close/>
                <a:moveTo>
                  <a:pt x="3649122" y="403296"/>
                </a:moveTo>
                <a:lnTo>
                  <a:pt x="3668590" y="403296"/>
                </a:lnTo>
                <a:lnTo>
                  <a:pt x="3668590" y="422765"/>
                </a:lnTo>
                <a:lnTo>
                  <a:pt x="3649122" y="422765"/>
                </a:lnTo>
                <a:close/>
                <a:moveTo>
                  <a:pt x="3624839" y="403296"/>
                </a:moveTo>
                <a:lnTo>
                  <a:pt x="3644308" y="403296"/>
                </a:lnTo>
                <a:lnTo>
                  <a:pt x="3644308" y="422765"/>
                </a:lnTo>
                <a:lnTo>
                  <a:pt x="3624839" y="422765"/>
                </a:lnTo>
                <a:close/>
                <a:moveTo>
                  <a:pt x="3491489" y="403296"/>
                </a:moveTo>
                <a:lnTo>
                  <a:pt x="3510958" y="403296"/>
                </a:lnTo>
                <a:lnTo>
                  <a:pt x="3510958" y="422765"/>
                </a:lnTo>
                <a:lnTo>
                  <a:pt x="3491489" y="422765"/>
                </a:lnTo>
                <a:close/>
                <a:moveTo>
                  <a:pt x="3340136" y="403296"/>
                </a:moveTo>
                <a:lnTo>
                  <a:pt x="3359604" y="403296"/>
                </a:lnTo>
                <a:lnTo>
                  <a:pt x="3359604" y="422765"/>
                </a:lnTo>
                <a:lnTo>
                  <a:pt x="3340136" y="422765"/>
                </a:lnTo>
                <a:close/>
                <a:moveTo>
                  <a:pt x="3315747" y="403296"/>
                </a:moveTo>
                <a:lnTo>
                  <a:pt x="3335215" y="403296"/>
                </a:lnTo>
                <a:lnTo>
                  <a:pt x="3335215" y="422765"/>
                </a:lnTo>
                <a:lnTo>
                  <a:pt x="3315747" y="422765"/>
                </a:lnTo>
                <a:close/>
                <a:moveTo>
                  <a:pt x="3291464" y="403296"/>
                </a:moveTo>
                <a:lnTo>
                  <a:pt x="3310933" y="403296"/>
                </a:lnTo>
                <a:lnTo>
                  <a:pt x="3310933" y="422765"/>
                </a:lnTo>
                <a:lnTo>
                  <a:pt x="3291464" y="422765"/>
                </a:lnTo>
                <a:close/>
                <a:moveTo>
                  <a:pt x="3130586" y="403296"/>
                </a:moveTo>
                <a:lnTo>
                  <a:pt x="3150054" y="403296"/>
                </a:lnTo>
                <a:lnTo>
                  <a:pt x="3150054" y="422765"/>
                </a:lnTo>
                <a:lnTo>
                  <a:pt x="3130586" y="422765"/>
                </a:lnTo>
                <a:close/>
                <a:moveTo>
                  <a:pt x="3106197" y="403296"/>
                </a:moveTo>
                <a:lnTo>
                  <a:pt x="3125665" y="403296"/>
                </a:lnTo>
                <a:lnTo>
                  <a:pt x="3125665" y="422765"/>
                </a:lnTo>
                <a:lnTo>
                  <a:pt x="3106197" y="422765"/>
                </a:lnTo>
                <a:close/>
                <a:moveTo>
                  <a:pt x="3081914" y="403296"/>
                </a:moveTo>
                <a:lnTo>
                  <a:pt x="3101383" y="403296"/>
                </a:lnTo>
                <a:lnTo>
                  <a:pt x="3101383" y="422765"/>
                </a:lnTo>
                <a:lnTo>
                  <a:pt x="3081914" y="422765"/>
                </a:lnTo>
                <a:close/>
                <a:moveTo>
                  <a:pt x="2930561" y="403296"/>
                </a:moveTo>
                <a:lnTo>
                  <a:pt x="2950029" y="403296"/>
                </a:lnTo>
                <a:lnTo>
                  <a:pt x="2950029" y="422765"/>
                </a:lnTo>
                <a:lnTo>
                  <a:pt x="2930561" y="422765"/>
                </a:lnTo>
                <a:close/>
                <a:moveTo>
                  <a:pt x="2906172" y="403296"/>
                </a:moveTo>
                <a:lnTo>
                  <a:pt x="2925640" y="403296"/>
                </a:lnTo>
                <a:lnTo>
                  <a:pt x="2925640" y="422765"/>
                </a:lnTo>
                <a:lnTo>
                  <a:pt x="2906172" y="422765"/>
                </a:lnTo>
                <a:close/>
                <a:moveTo>
                  <a:pt x="2881889" y="403296"/>
                </a:moveTo>
                <a:lnTo>
                  <a:pt x="2901358" y="403296"/>
                </a:lnTo>
                <a:lnTo>
                  <a:pt x="2901358" y="422765"/>
                </a:lnTo>
                <a:lnTo>
                  <a:pt x="2881889" y="422765"/>
                </a:lnTo>
                <a:close/>
                <a:moveTo>
                  <a:pt x="2748539" y="403296"/>
                </a:moveTo>
                <a:lnTo>
                  <a:pt x="2768008" y="403296"/>
                </a:lnTo>
                <a:lnTo>
                  <a:pt x="2768008" y="422765"/>
                </a:lnTo>
                <a:lnTo>
                  <a:pt x="2748539" y="422765"/>
                </a:lnTo>
                <a:close/>
                <a:moveTo>
                  <a:pt x="2615190" y="403296"/>
                </a:moveTo>
                <a:lnTo>
                  <a:pt x="2634658" y="403296"/>
                </a:lnTo>
                <a:lnTo>
                  <a:pt x="2634658" y="422765"/>
                </a:lnTo>
                <a:lnTo>
                  <a:pt x="2615190" y="422765"/>
                </a:lnTo>
                <a:close/>
                <a:moveTo>
                  <a:pt x="2463836" y="403296"/>
                </a:moveTo>
                <a:lnTo>
                  <a:pt x="2483304" y="403296"/>
                </a:lnTo>
                <a:lnTo>
                  <a:pt x="2483304" y="422765"/>
                </a:lnTo>
                <a:lnTo>
                  <a:pt x="2463836" y="422765"/>
                </a:lnTo>
                <a:close/>
                <a:moveTo>
                  <a:pt x="2439447" y="403296"/>
                </a:moveTo>
                <a:lnTo>
                  <a:pt x="2458915" y="403296"/>
                </a:lnTo>
                <a:lnTo>
                  <a:pt x="2458915" y="422765"/>
                </a:lnTo>
                <a:lnTo>
                  <a:pt x="2439447" y="422765"/>
                </a:lnTo>
                <a:close/>
                <a:moveTo>
                  <a:pt x="2415165" y="403296"/>
                </a:moveTo>
                <a:lnTo>
                  <a:pt x="2434633" y="403296"/>
                </a:lnTo>
                <a:lnTo>
                  <a:pt x="2434633" y="422765"/>
                </a:lnTo>
                <a:lnTo>
                  <a:pt x="2415165" y="422765"/>
                </a:lnTo>
                <a:close/>
                <a:moveTo>
                  <a:pt x="2254286" y="403296"/>
                </a:moveTo>
                <a:lnTo>
                  <a:pt x="2273755" y="403296"/>
                </a:lnTo>
                <a:lnTo>
                  <a:pt x="2273755" y="422765"/>
                </a:lnTo>
                <a:lnTo>
                  <a:pt x="2254286" y="422765"/>
                </a:lnTo>
                <a:close/>
                <a:moveTo>
                  <a:pt x="2229897" y="403296"/>
                </a:moveTo>
                <a:lnTo>
                  <a:pt x="2249365" y="403296"/>
                </a:lnTo>
                <a:lnTo>
                  <a:pt x="2249365" y="422765"/>
                </a:lnTo>
                <a:lnTo>
                  <a:pt x="2229897" y="422765"/>
                </a:lnTo>
                <a:close/>
                <a:moveTo>
                  <a:pt x="2205614" y="403296"/>
                </a:moveTo>
                <a:lnTo>
                  <a:pt x="2225083" y="403296"/>
                </a:lnTo>
                <a:lnTo>
                  <a:pt x="2225083" y="422765"/>
                </a:lnTo>
                <a:lnTo>
                  <a:pt x="2205614" y="422765"/>
                </a:lnTo>
                <a:close/>
                <a:moveTo>
                  <a:pt x="2054261" y="403296"/>
                </a:moveTo>
                <a:lnTo>
                  <a:pt x="2073729" y="403296"/>
                </a:lnTo>
                <a:lnTo>
                  <a:pt x="2073729" y="422765"/>
                </a:lnTo>
                <a:lnTo>
                  <a:pt x="2054261" y="422765"/>
                </a:lnTo>
                <a:close/>
                <a:moveTo>
                  <a:pt x="2029872" y="403296"/>
                </a:moveTo>
                <a:lnTo>
                  <a:pt x="2049340" y="403296"/>
                </a:lnTo>
                <a:lnTo>
                  <a:pt x="2049340" y="422765"/>
                </a:lnTo>
                <a:lnTo>
                  <a:pt x="2029872" y="422765"/>
                </a:lnTo>
                <a:close/>
                <a:moveTo>
                  <a:pt x="2005589" y="403296"/>
                </a:moveTo>
                <a:lnTo>
                  <a:pt x="2025058" y="403296"/>
                </a:lnTo>
                <a:lnTo>
                  <a:pt x="2025058" y="422765"/>
                </a:lnTo>
                <a:lnTo>
                  <a:pt x="2005589" y="422765"/>
                </a:lnTo>
                <a:close/>
                <a:moveTo>
                  <a:pt x="1872240" y="403296"/>
                </a:moveTo>
                <a:lnTo>
                  <a:pt x="1891709" y="403296"/>
                </a:lnTo>
                <a:lnTo>
                  <a:pt x="1891709" y="422765"/>
                </a:lnTo>
                <a:lnTo>
                  <a:pt x="1872240" y="422765"/>
                </a:lnTo>
                <a:close/>
                <a:moveTo>
                  <a:pt x="1711361" y="403296"/>
                </a:moveTo>
                <a:lnTo>
                  <a:pt x="1730830" y="403296"/>
                </a:lnTo>
                <a:lnTo>
                  <a:pt x="1730830" y="422765"/>
                </a:lnTo>
                <a:lnTo>
                  <a:pt x="1711361" y="422765"/>
                </a:lnTo>
                <a:close/>
                <a:moveTo>
                  <a:pt x="1686972" y="403296"/>
                </a:moveTo>
                <a:lnTo>
                  <a:pt x="1706441" y="403296"/>
                </a:lnTo>
                <a:lnTo>
                  <a:pt x="1706441" y="422765"/>
                </a:lnTo>
                <a:lnTo>
                  <a:pt x="1686972" y="422765"/>
                </a:lnTo>
                <a:close/>
                <a:moveTo>
                  <a:pt x="1662690" y="403296"/>
                </a:moveTo>
                <a:lnTo>
                  <a:pt x="1682158" y="403296"/>
                </a:lnTo>
                <a:lnTo>
                  <a:pt x="1682158" y="422765"/>
                </a:lnTo>
                <a:lnTo>
                  <a:pt x="1662690" y="422765"/>
                </a:lnTo>
                <a:close/>
                <a:moveTo>
                  <a:pt x="1538865" y="403296"/>
                </a:moveTo>
                <a:lnTo>
                  <a:pt x="1558334" y="403296"/>
                </a:lnTo>
                <a:lnTo>
                  <a:pt x="1558334" y="422765"/>
                </a:lnTo>
                <a:lnTo>
                  <a:pt x="1538865" y="422765"/>
                </a:lnTo>
                <a:close/>
                <a:moveTo>
                  <a:pt x="1377987" y="403296"/>
                </a:moveTo>
                <a:lnTo>
                  <a:pt x="1397455" y="403296"/>
                </a:lnTo>
                <a:lnTo>
                  <a:pt x="1397455" y="422765"/>
                </a:lnTo>
                <a:lnTo>
                  <a:pt x="1377987" y="422765"/>
                </a:lnTo>
                <a:close/>
                <a:moveTo>
                  <a:pt x="1353597" y="403296"/>
                </a:moveTo>
                <a:lnTo>
                  <a:pt x="1373066" y="403296"/>
                </a:lnTo>
                <a:lnTo>
                  <a:pt x="1373066" y="422765"/>
                </a:lnTo>
                <a:lnTo>
                  <a:pt x="1353597" y="422765"/>
                </a:lnTo>
                <a:close/>
                <a:moveTo>
                  <a:pt x="1329315" y="403296"/>
                </a:moveTo>
                <a:lnTo>
                  <a:pt x="1348783" y="403296"/>
                </a:lnTo>
                <a:lnTo>
                  <a:pt x="1348783" y="422765"/>
                </a:lnTo>
                <a:lnTo>
                  <a:pt x="1329315" y="422765"/>
                </a:lnTo>
                <a:close/>
                <a:moveTo>
                  <a:pt x="1177961" y="403296"/>
                </a:moveTo>
                <a:lnTo>
                  <a:pt x="1197430" y="403296"/>
                </a:lnTo>
                <a:lnTo>
                  <a:pt x="1197430" y="422765"/>
                </a:lnTo>
                <a:lnTo>
                  <a:pt x="1177961" y="422765"/>
                </a:lnTo>
                <a:close/>
                <a:moveTo>
                  <a:pt x="1153572" y="403296"/>
                </a:moveTo>
                <a:lnTo>
                  <a:pt x="1173041" y="403296"/>
                </a:lnTo>
                <a:lnTo>
                  <a:pt x="1173041" y="422765"/>
                </a:lnTo>
                <a:lnTo>
                  <a:pt x="1153572" y="422765"/>
                </a:lnTo>
                <a:close/>
                <a:moveTo>
                  <a:pt x="1129290" y="403296"/>
                </a:moveTo>
                <a:lnTo>
                  <a:pt x="1148759" y="403296"/>
                </a:lnTo>
                <a:lnTo>
                  <a:pt x="1148759" y="422765"/>
                </a:lnTo>
                <a:lnTo>
                  <a:pt x="1129290" y="422765"/>
                </a:lnTo>
                <a:close/>
                <a:moveTo>
                  <a:pt x="995940" y="403296"/>
                </a:moveTo>
                <a:lnTo>
                  <a:pt x="1015409" y="403296"/>
                </a:lnTo>
                <a:lnTo>
                  <a:pt x="1015409" y="422765"/>
                </a:lnTo>
                <a:lnTo>
                  <a:pt x="995940" y="422765"/>
                </a:lnTo>
                <a:close/>
                <a:moveTo>
                  <a:pt x="835061" y="403296"/>
                </a:moveTo>
                <a:lnTo>
                  <a:pt x="854530" y="403296"/>
                </a:lnTo>
                <a:lnTo>
                  <a:pt x="854530" y="422765"/>
                </a:lnTo>
                <a:lnTo>
                  <a:pt x="835061" y="422765"/>
                </a:lnTo>
                <a:close/>
                <a:moveTo>
                  <a:pt x="810672" y="403296"/>
                </a:moveTo>
                <a:lnTo>
                  <a:pt x="830141" y="403296"/>
                </a:lnTo>
                <a:lnTo>
                  <a:pt x="830141" y="422765"/>
                </a:lnTo>
                <a:lnTo>
                  <a:pt x="810672" y="422765"/>
                </a:lnTo>
                <a:close/>
                <a:moveTo>
                  <a:pt x="786390" y="403296"/>
                </a:moveTo>
                <a:lnTo>
                  <a:pt x="805859" y="403296"/>
                </a:lnTo>
                <a:lnTo>
                  <a:pt x="805859" y="422765"/>
                </a:lnTo>
                <a:lnTo>
                  <a:pt x="786390" y="422765"/>
                </a:lnTo>
                <a:close/>
                <a:moveTo>
                  <a:pt x="635036" y="403296"/>
                </a:moveTo>
                <a:lnTo>
                  <a:pt x="654505" y="403296"/>
                </a:lnTo>
                <a:lnTo>
                  <a:pt x="654505" y="422765"/>
                </a:lnTo>
                <a:lnTo>
                  <a:pt x="635036" y="422765"/>
                </a:lnTo>
                <a:close/>
                <a:moveTo>
                  <a:pt x="610647" y="403296"/>
                </a:moveTo>
                <a:lnTo>
                  <a:pt x="630116" y="403296"/>
                </a:lnTo>
                <a:lnTo>
                  <a:pt x="630116" y="422765"/>
                </a:lnTo>
                <a:lnTo>
                  <a:pt x="610647" y="422765"/>
                </a:lnTo>
                <a:close/>
                <a:moveTo>
                  <a:pt x="586365" y="403296"/>
                </a:moveTo>
                <a:lnTo>
                  <a:pt x="605833" y="403296"/>
                </a:lnTo>
                <a:lnTo>
                  <a:pt x="605833" y="422765"/>
                </a:lnTo>
                <a:lnTo>
                  <a:pt x="586365" y="422765"/>
                </a:lnTo>
                <a:close/>
                <a:moveTo>
                  <a:pt x="453015" y="403296"/>
                </a:moveTo>
                <a:lnTo>
                  <a:pt x="472483" y="403296"/>
                </a:lnTo>
                <a:lnTo>
                  <a:pt x="472483" y="422765"/>
                </a:lnTo>
                <a:lnTo>
                  <a:pt x="453015" y="422765"/>
                </a:lnTo>
                <a:close/>
                <a:moveTo>
                  <a:pt x="292136" y="403296"/>
                </a:moveTo>
                <a:lnTo>
                  <a:pt x="311605" y="403296"/>
                </a:lnTo>
                <a:lnTo>
                  <a:pt x="311605" y="422765"/>
                </a:lnTo>
                <a:lnTo>
                  <a:pt x="292136" y="422765"/>
                </a:lnTo>
                <a:close/>
                <a:moveTo>
                  <a:pt x="267747" y="403296"/>
                </a:moveTo>
                <a:lnTo>
                  <a:pt x="287216" y="403296"/>
                </a:lnTo>
                <a:lnTo>
                  <a:pt x="287216" y="422765"/>
                </a:lnTo>
                <a:lnTo>
                  <a:pt x="267747" y="422765"/>
                </a:lnTo>
                <a:close/>
                <a:moveTo>
                  <a:pt x="243465" y="403296"/>
                </a:moveTo>
                <a:lnTo>
                  <a:pt x="262933" y="403296"/>
                </a:lnTo>
                <a:lnTo>
                  <a:pt x="262933" y="422765"/>
                </a:lnTo>
                <a:lnTo>
                  <a:pt x="243465" y="422765"/>
                </a:lnTo>
                <a:close/>
                <a:moveTo>
                  <a:pt x="92111" y="403296"/>
                </a:moveTo>
                <a:lnTo>
                  <a:pt x="111580" y="403296"/>
                </a:lnTo>
                <a:lnTo>
                  <a:pt x="111580" y="422765"/>
                </a:lnTo>
                <a:lnTo>
                  <a:pt x="92111" y="422765"/>
                </a:lnTo>
                <a:close/>
                <a:moveTo>
                  <a:pt x="67722" y="403296"/>
                </a:moveTo>
                <a:lnTo>
                  <a:pt x="87191" y="403296"/>
                </a:lnTo>
                <a:lnTo>
                  <a:pt x="87191" y="422765"/>
                </a:lnTo>
                <a:lnTo>
                  <a:pt x="67722" y="422765"/>
                </a:lnTo>
                <a:close/>
                <a:moveTo>
                  <a:pt x="43440" y="403296"/>
                </a:moveTo>
                <a:lnTo>
                  <a:pt x="62909" y="403296"/>
                </a:lnTo>
                <a:lnTo>
                  <a:pt x="62909" y="422765"/>
                </a:lnTo>
                <a:lnTo>
                  <a:pt x="43440" y="422765"/>
                </a:lnTo>
                <a:close/>
                <a:moveTo>
                  <a:pt x="5678993" y="378907"/>
                </a:moveTo>
                <a:lnTo>
                  <a:pt x="5698569" y="378907"/>
                </a:lnTo>
                <a:lnTo>
                  <a:pt x="5698569" y="398376"/>
                </a:lnTo>
                <a:lnTo>
                  <a:pt x="5678993" y="398376"/>
                </a:lnTo>
                <a:close/>
                <a:moveTo>
                  <a:pt x="5581650" y="378907"/>
                </a:moveTo>
                <a:lnTo>
                  <a:pt x="5601119" y="378907"/>
                </a:lnTo>
                <a:lnTo>
                  <a:pt x="5601119" y="398376"/>
                </a:lnTo>
                <a:lnTo>
                  <a:pt x="5581650" y="398376"/>
                </a:lnTo>
                <a:close/>
                <a:moveTo>
                  <a:pt x="5469443" y="378907"/>
                </a:moveTo>
                <a:lnTo>
                  <a:pt x="5489019" y="378907"/>
                </a:lnTo>
                <a:lnTo>
                  <a:pt x="5489019" y="398376"/>
                </a:lnTo>
                <a:lnTo>
                  <a:pt x="5469443" y="398376"/>
                </a:lnTo>
                <a:close/>
                <a:moveTo>
                  <a:pt x="5372100" y="378907"/>
                </a:moveTo>
                <a:lnTo>
                  <a:pt x="5391569" y="378907"/>
                </a:lnTo>
                <a:lnTo>
                  <a:pt x="5391569" y="398376"/>
                </a:lnTo>
                <a:lnTo>
                  <a:pt x="5372100" y="398376"/>
                </a:lnTo>
                <a:close/>
                <a:moveTo>
                  <a:pt x="5269418" y="378907"/>
                </a:moveTo>
                <a:lnTo>
                  <a:pt x="5288994" y="378907"/>
                </a:lnTo>
                <a:lnTo>
                  <a:pt x="5288994" y="398376"/>
                </a:lnTo>
                <a:lnTo>
                  <a:pt x="5269418" y="398376"/>
                </a:lnTo>
                <a:close/>
                <a:moveTo>
                  <a:pt x="5172075" y="378907"/>
                </a:moveTo>
                <a:lnTo>
                  <a:pt x="5191544" y="378907"/>
                </a:lnTo>
                <a:lnTo>
                  <a:pt x="5191544" y="398376"/>
                </a:lnTo>
                <a:lnTo>
                  <a:pt x="5172075" y="398376"/>
                </a:lnTo>
                <a:close/>
                <a:moveTo>
                  <a:pt x="5059868" y="378907"/>
                </a:moveTo>
                <a:lnTo>
                  <a:pt x="5079444" y="378907"/>
                </a:lnTo>
                <a:lnTo>
                  <a:pt x="5079444" y="398376"/>
                </a:lnTo>
                <a:lnTo>
                  <a:pt x="5059868" y="398376"/>
                </a:lnTo>
                <a:close/>
                <a:moveTo>
                  <a:pt x="4962525" y="378907"/>
                </a:moveTo>
                <a:lnTo>
                  <a:pt x="4981994" y="378907"/>
                </a:lnTo>
                <a:lnTo>
                  <a:pt x="4981994" y="398376"/>
                </a:lnTo>
                <a:lnTo>
                  <a:pt x="4962525" y="398376"/>
                </a:lnTo>
                <a:close/>
                <a:moveTo>
                  <a:pt x="4853564" y="378907"/>
                </a:moveTo>
                <a:lnTo>
                  <a:pt x="4873033" y="378907"/>
                </a:lnTo>
                <a:lnTo>
                  <a:pt x="4873033" y="398376"/>
                </a:lnTo>
                <a:lnTo>
                  <a:pt x="4853564" y="398376"/>
                </a:lnTo>
                <a:close/>
                <a:moveTo>
                  <a:pt x="4726493" y="378907"/>
                </a:moveTo>
                <a:lnTo>
                  <a:pt x="4746069" y="378907"/>
                </a:lnTo>
                <a:lnTo>
                  <a:pt x="4746069" y="398376"/>
                </a:lnTo>
                <a:lnTo>
                  <a:pt x="4726493" y="398376"/>
                </a:lnTo>
                <a:close/>
                <a:moveTo>
                  <a:pt x="4629150" y="378907"/>
                </a:moveTo>
                <a:lnTo>
                  <a:pt x="4648619" y="378907"/>
                </a:lnTo>
                <a:lnTo>
                  <a:pt x="4648619" y="398376"/>
                </a:lnTo>
                <a:lnTo>
                  <a:pt x="4629150" y="398376"/>
                </a:lnTo>
                <a:close/>
                <a:moveTo>
                  <a:pt x="4516943" y="378907"/>
                </a:moveTo>
                <a:lnTo>
                  <a:pt x="4536519" y="378907"/>
                </a:lnTo>
                <a:lnTo>
                  <a:pt x="4536519" y="398376"/>
                </a:lnTo>
                <a:lnTo>
                  <a:pt x="4516943" y="398376"/>
                </a:lnTo>
                <a:close/>
                <a:moveTo>
                  <a:pt x="4419600" y="378907"/>
                </a:moveTo>
                <a:lnTo>
                  <a:pt x="4439069" y="378907"/>
                </a:lnTo>
                <a:lnTo>
                  <a:pt x="4439069" y="398376"/>
                </a:lnTo>
                <a:lnTo>
                  <a:pt x="4419600" y="398376"/>
                </a:lnTo>
                <a:close/>
                <a:moveTo>
                  <a:pt x="4316918" y="378907"/>
                </a:moveTo>
                <a:lnTo>
                  <a:pt x="4336494" y="378907"/>
                </a:lnTo>
                <a:lnTo>
                  <a:pt x="4336494" y="398376"/>
                </a:lnTo>
                <a:lnTo>
                  <a:pt x="4316918" y="398376"/>
                </a:lnTo>
                <a:close/>
                <a:moveTo>
                  <a:pt x="4219575" y="378907"/>
                </a:moveTo>
                <a:lnTo>
                  <a:pt x="4239044" y="378907"/>
                </a:lnTo>
                <a:lnTo>
                  <a:pt x="4239044" y="398376"/>
                </a:lnTo>
                <a:lnTo>
                  <a:pt x="4219575" y="398376"/>
                </a:lnTo>
                <a:close/>
                <a:moveTo>
                  <a:pt x="4107368" y="378907"/>
                </a:moveTo>
                <a:lnTo>
                  <a:pt x="4126944" y="378907"/>
                </a:lnTo>
                <a:lnTo>
                  <a:pt x="4126944" y="398376"/>
                </a:lnTo>
                <a:lnTo>
                  <a:pt x="4107368" y="398376"/>
                </a:lnTo>
                <a:close/>
                <a:moveTo>
                  <a:pt x="4010025" y="378907"/>
                </a:moveTo>
                <a:lnTo>
                  <a:pt x="4029494" y="378907"/>
                </a:lnTo>
                <a:lnTo>
                  <a:pt x="4029494" y="398376"/>
                </a:lnTo>
                <a:lnTo>
                  <a:pt x="4010025" y="398376"/>
                </a:lnTo>
                <a:close/>
                <a:moveTo>
                  <a:pt x="3907343" y="378907"/>
                </a:moveTo>
                <a:lnTo>
                  <a:pt x="3926919" y="378907"/>
                </a:lnTo>
                <a:lnTo>
                  <a:pt x="3926919" y="398376"/>
                </a:lnTo>
                <a:lnTo>
                  <a:pt x="3907343" y="398376"/>
                </a:lnTo>
                <a:close/>
                <a:moveTo>
                  <a:pt x="3810000" y="378907"/>
                </a:moveTo>
                <a:lnTo>
                  <a:pt x="3829469" y="378907"/>
                </a:lnTo>
                <a:lnTo>
                  <a:pt x="3829469" y="398376"/>
                </a:lnTo>
                <a:lnTo>
                  <a:pt x="3810000" y="398376"/>
                </a:lnTo>
                <a:close/>
                <a:moveTo>
                  <a:pt x="3697793" y="378907"/>
                </a:moveTo>
                <a:lnTo>
                  <a:pt x="3717369" y="378907"/>
                </a:lnTo>
                <a:lnTo>
                  <a:pt x="3717369" y="398376"/>
                </a:lnTo>
                <a:lnTo>
                  <a:pt x="3697793" y="398376"/>
                </a:lnTo>
                <a:close/>
                <a:moveTo>
                  <a:pt x="3600450" y="378907"/>
                </a:moveTo>
                <a:lnTo>
                  <a:pt x="3619919" y="378907"/>
                </a:lnTo>
                <a:lnTo>
                  <a:pt x="3619919" y="398376"/>
                </a:lnTo>
                <a:lnTo>
                  <a:pt x="3600450" y="398376"/>
                </a:lnTo>
                <a:close/>
                <a:moveTo>
                  <a:pt x="3491489" y="378907"/>
                </a:moveTo>
                <a:lnTo>
                  <a:pt x="3510958" y="378907"/>
                </a:lnTo>
                <a:lnTo>
                  <a:pt x="3510958" y="398376"/>
                </a:lnTo>
                <a:lnTo>
                  <a:pt x="3491489" y="398376"/>
                </a:lnTo>
                <a:close/>
                <a:moveTo>
                  <a:pt x="3364418" y="378907"/>
                </a:moveTo>
                <a:lnTo>
                  <a:pt x="3383994" y="378907"/>
                </a:lnTo>
                <a:lnTo>
                  <a:pt x="3383994" y="398376"/>
                </a:lnTo>
                <a:lnTo>
                  <a:pt x="3364418" y="398376"/>
                </a:lnTo>
                <a:close/>
                <a:moveTo>
                  <a:pt x="3267075" y="378907"/>
                </a:moveTo>
                <a:lnTo>
                  <a:pt x="3286544" y="378907"/>
                </a:lnTo>
                <a:lnTo>
                  <a:pt x="3286544" y="398376"/>
                </a:lnTo>
                <a:lnTo>
                  <a:pt x="3267075" y="398376"/>
                </a:lnTo>
                <a:close/>
                <a:moveTo>
                  <a:pt x="3154868" y="378907"/>
                </a:moveTo>
                <a:lnTo>
                  <a:pt x="3174444" y="378907"/>
                </a:lnTo>
                <a:lnTo>
                  <a:pt x="3174444" y="398376"/>
                </a:lnTo>
                <a:lnTo>
                  <a:pt x="3154868" y="398376"/>
                </a:lnTo>
                <a:close/>
                <a:moveTo>
                  <a:pt x="3057525" y="378907"/>
                </a:moveTo>
                <a:lnTo>
                  <a:pt x="3076994" y="378907"/>
                </a:lnTo>
                <a:lnTo>
                  <a:pt x="3076994" y="398376"/>
                </a:lnTo>
                <a:lnTo>
                  <a:pt x="3057525" y="398376"/>
                </a:lnTo>
                <a:close/>
                <a:moveTo>
                  <a:pt x="2954843" y="378907"/>
                </a:moveTo>
                <a:lnTo>
                  <a:pt x="2974419" y="378907"/>
                </a:lnTo>
                <a:lnTo>
                  <a:pt x="2974419" y="398376"/>
                </a:lnTo>
                <a:lnTo>
                  <a:pt x="2954843" y="398376"/>
                </a:lnTo>
                <a:close/>
                <a:moveTo>
                  <a:pt x="2857500" y="378907"/>
                </a:moveTo>
                <a:lnTo>
                  <a:pt x="2876969" y="378907"/>
                </a:lnTo>
                <a:lnTo>
                  <a:pt x="2876969" y="398376"/>
                </a:lnTo>
                <a:lnTo>
                  <a:pt x="2857500" y="398376"/>
                </a:lnTo>
                <a:close/>
                <a:moveTo>
                  <a:pt x="2748539" y="378907"/>
                </a:moveTo>
                <a:lnTo>
                  <a:pt x="2768008" y="378907"/>
                </a:lnTo>
                <a:lnTo>
                  <a:pt x="2768008" y="398376"/>
                </a:lnTo>
                <a:lnTo>
                  <a:pt x="2748539" y="398376"/>
                </a:lnTo>
                <a:close/>
                <a:moveTo>
                  <a:pt x="2615190" y="378907"/>
                </a:moveTo>
                <a:lnTo>
                  <a:pt x="2634658" y="378907"/>
                </a:lnTo>
                <a:lnTo>
                  <a:pt x="2634658" y="398376"/>
                </a:lnTo>
                <a:lnTo>
                  <a:pt x="2615190" y="398376"/>
                </a:lnTo>
                <a:close/>
                <a:moveTo>
                  <a:pt x="2488118" y="378907"/>
                </a:moveTo>
                <a:lnTo>
                  <a:pt x="2507694" y="378907"/>
                </a:lnTo>
                <a:lnTo>
                  <a:pt x="2507694" y="398376"/>
                </a:lnTo>
                <a:lnTo>
                  <a:pt x="2488118" y="398376"/>
                </a:lnTo>
                <a:close/>
                <a:moveTo>
                  <a:pt x="2390776" y="378907"/>
                </a:moveTo>
                <a:lnTo>
                  <a:pt x="2410244" y="378907"/>
                </a:lnTo>
                <a:lnTo>
                  <a:pt x="2410244" y="398376"/>
                </a:lnTo>
                <a:lnTo>
                  <a:pt x="2390776" y="398376"/>
                </a:lnTo>
                <a:close/>
                <a:moveTo>
                  <a:pt x="2278568" y="378907"/>
                </a:moveTo>
                <a:lnTo>
                  <a:pt x="2298143" y="378907"/>
                </a:lnTo>
                <a:lnTo>
                  <a:pt x="2298143" y="398376"/>
                </a:lnTo>
                <a:lnTo>
                  <a:pt x="2278568" y="398376"/>
                </a:lnTo>
                <a:close/>
                <a:moveTo>
                  <a:pt x="2181225" y="378907"/>
                </a:moveTo>
                <a:lnTo>
                  <a:pt x="2200693" y="378907"/>
                </a:lnTo>
                <a:lnTo>
                  <a:pt x="2200693" y="398376"/>
                </a:lnTo>
                <a:lnTo>
                  <a:pt x="2181225" y="398376"/>
                </a:lnTo>
                <a:close/>
                <a:moveTo>
                  <a:pt x="2078543" y="378907"/>
                </a:moveTo>
                <a:lnTo>
                  <a:pt x="2098118" y="378907"/>
                </a:lnTo>
                <a:lnTo>
                  <a:pt x="2098118" y="398376"/>
                </a:lnTo>
                <a:lnTo>
                  <a:pt x="2078543" y="398376"/>
                </a:lnTo>
                <a:close/>
                <a:moveTo>
                  <a:pt x="1981201" y="378907"/>
                </a:moveTo>
                <a:lnTo>
                  <a:pt x="2000670" y="378907"/>
                </a:lnTo>
                <a:lnTo>
                  <a:pt x="2000670" y="398376"/>
                </a:lnTo>
                <a:lnTo>
                  <a:pt x="1981201" y="398376"/>
                </a:lnTo>
                <a:close/>
                <a:moveTo>
                  <a:pt x="1872240" y="378907"/>
                </a:moveTo>
                <a:lnTo>
                  <a:pt x="1891709" y="378907"/>
                </a:lnTo>
                <a:lnTo>
                  <a:pt x="1891709" y="398376"/>
                </a:lnTo>
                <a:lnTo>
                  <a:pt x="1872240" y="398376"/>
                </a:lnTo>
                <a:close/>
                <a:moveTo>
                  <a:pt x="1735644" y="378907"/>
                </a:moveTo>
                <a:lnTo>
                  <a:pt x="1755219" y="378907"/>
                </a:lnTo>
                <a:lnTo>
                  <a:pt x="1755219" y="398376"/>
                </a:lnTo>
                <a:lnTo>
                  <a:pt x="1735644" y="398376"/>
                </a:lnTo>
                <a:close/>
                <a:moveTo>
                  <a:pt x="1638301" y="378907"/>
                </a:moveTo>
                <a:lnTo>
                  <a:pt x="1657769" y="378907"/>
                </a:lnTo>
                <a:lnTo>
                  <a:pt x="1657769" y="398376"/>
                </a:lnTo>
                <a:lnTo>
                  <a:pt x="1638301" y="398376"/>
                </a:lnTo>
                <a:close/>
                <a:moveTo>
                  <a:pt x="1538865" y="378907"/>
                </a:moveTo>
                <a:lnTo>
                  <a:pt x="1558334" y="378907"/>
                </a:lnTo>
                <a:lnTo>
                  <a:pt x="1558334" y="398376"/>
                </a:lnTo>
                <a:lnTo>
                  <a:pt x="1538865" y="398376"/>
                </a:lnTo>
                <a:close/>
                <a:moveTo>
                  <a:pt x="1402268" y="378907"/>
                </a:moveTo>
                <a:lnTo>
                  <a:pt x="1421844" y="378907"/>
                </a:lnTo>
                <a:lnTo>
                  <a:pt x="1421844" y="398376"/>
                </a:lnTo>
                <a:lnTo>
                  <a:pt x="1402268" y="398376"/>
                </a:lnTo>
                <a:close/>
                <a:moveTo>
                  <a:pt x="1304926" y="378907"/>
                </a:moveTo>
                <a:lnTo>
                  <a:pt x="1324394" y="378907"/>
                </a:lnTo>
                <a:lnTo>
                  <a:pt x="1324394" y="398376"/>
                </a:lnTo>
                <a:lnTo>
                  <a:pt x="1304926" y="398376"/>
                </a:lnTo>
                <a:close/>
                <a:moveTo>
                  <a:pt x="1202243" y="378907"/>
                </a:moveTo>
                <a:lnTo>
                  <a:pt x="1221819" y="378907"/>
                </a:lnTo>
                <a:lnTo>
                  <a:pt x="1221819" y="398376"/>
                </a:lnTo>
                <a:lnTo>
                  <a:pt x="1202243" y="398376"/>
                </a:lnTo>
                <a:close/>
                <a:moveTo>
                  <a:pt x="1104901" y="378907"/>
                </a:moveTo>
                <a:lnTo>
                  <a:pt x="1124369" y="378907"/>
                </a:lnTo>
                <a:lnTo>
                  <a:pt x="1124369" y="398376"/>
                </a:lnTo>
                <a:lnTo>
                  <a:pt x="1104901" y="398376"/>
                </a:lnTo>
                <a:close/>
                <a:moveTo>
                  <a:pt x="995940" y="378907"/>
                </a:moveTo>
                <a:lnTo>
                  <a:pt x="1015409" y="378907"/>
                </a:lnTo>
                <a:lnTo>
                  <a:pt x="1015409" y="398376"/>
                </a:lnTo>
                <a:lnTo>
                  <a:pt x="995940" y="398376"/>
                </a:lnTo>
                <a:close/>
                <a:moveTo>
                  <a:pt x="859344" y="378907"/>
                </a:moveTo>
                <a:lnTo>
                  <a:pt x="878919" y="378907"/>
                </a:lnTo>
                <a:lnTo>
                  <a:pt x="878919" y="398376"/>
                </a:lnTo>
                <a:lnTo>
                  <a:pt x="859344" y="398376"/>
                </a:lnTo>
                <a:close/>
                <a:moveTo>
                  <a:pt x="762001" y="378907"/>
                </a:moveTo>
                <a:lnTo>
                  <a:pt x="781469" y="378907"/>
                </a:lnTo>
                <a:lnTo>
                  <a:pt x="781469" y="398376"/>
                </a:lnTo>
                <a:lnTo>
                  <a:pt x="762001" y="398376"/>
                </a:lnTo>
                <a:close/>
                <a:moveTo>
                  <a:pt x="659319" y="378907"/>
                </a:moveTo>
                <a:lnTo>
                  <a:pt x="678894" y="378907"/>
                </a:lnTo>
                <a:lnTo>
                  <a:pt x="678894" y="398376"/>
                </a:lnTo>
                <a:lnTo>
                  <a:pt x="659319" y="398376"/>
                </a:lnTo>
                <a:close/>
                <a:moveTo>
                  <a:pt x="561976" y="378907"/>
                </a:moveTo>
                <a:lnTo>
                  <a:pt x="581444" y="378907"/>
                </a:lnTo>
                <a:lnTo>
                  <a:pt x="581444" y="398376"/>
                </a:lnTo>
                <a:lnTo>
                  <a:pt x="561976" y="398376"/>
                </a:lnTo>
                <a:close/>
                <a:moveTo>
                  <a:pt x="453015" y="378907"/>
                </a:moveTo>
                <a:lnTo>
                  <a:pt x="472483" y="378907"/>
                </a:lnTo>
                <a:lnTo>
                  <a:pt x="472483" y="398376"/>
                </a:lnTo>
                <a:lnTo>
                  <a:pt x="453015" y="398376"/>
                </a:lnTo>
                <a:close/>
                <a:moveTo>
                  <a:pt x="316419" y="378907"/>
                </a:moveTo>
                <a:lnTo>
                  <a:pt x="335994" y="378907"/>
                </a:lnTo>
                <a:lnTo>
                  <a:pt x="335994" y="398376"/>
                </a:lnTo>
                <a:lnTo>
                  <a:pt x="316419" y="398376"/>
                </a:lnTo>
                <a:close/>
                <a:moveTo>
                  <a:pt x="219076" y="378907"/>
                </a:moveTo>
                <a:lnTo>
                  <a:pt x="238544" y="378907"/>
                </a:lnTo>
                <a:lnTo>
                  <a:pt x="238544" y="398376"/>
                </a:lnTo>
                <a:lnTo>
                  <a:pt x="219076" y="398376"/>
                </a:lnTo>
                <a:close/>
                <a:moveTo>
                  <a:pt x="116394" y="378907"/>
                </a:moveTo>
                <a:lnTo>
                  <a:pt x="135969" y="378907"/>
                </a:lnTo>
                <a:lnTo>
                  <a:pt x="135969" y="398376"/>
                </a:lnTo>
                <a:lnTo>
                  <a:pt x="116394" y="398376"/>
                </a:lnTo>
                <a:close/>
                <a:moveTo>
                  <a:pt x="19051" y="378907"/>
                </a:moveTo>
                <a:lnTo>
                  <a:pt x="38519" y="378907"/>
                </a:lnTo>
                <a:lnTo>
                  <a:pt x="38519" y="398376"/>
                </a:lnTo>
                <a:lnTo>
                  <a:pt x="19051" y="398376"/>
                </a:lnTo>
                <a:close/>
                <a:moveTo>
                  <a:pt x="5678993" y="354625"/>
                </a:moveTo>
                <a:lnTo>
                  <a:pt x="5698569" y="354625"/>
                </a:lnTo>
                <a:lnTo>
                  <a:pt x="5698569" y="374093"/>
                </a:lnTo>
                <a:lnTo>
                  <a:pt x="5678993" y="374093"/>
                </a:lnTo>
                <a:close/>
                <a:moveTo>
                  <a:pt x="5581650" y="354625"/>
                </a:moveTo>
                <a:lnTo>
                  <a:pt x="5601119" y="354625"/>
                </a:lnTo>
                <a:lnTo>
                  <a:pt x="5601119" y="374093"/>
                </a:lnTo>
                <a:lnTo>
                  <a:pt x="5581650" y="374093"/>
                </a:lnTo>
                <a:close/>
                <a:moveTo>
                  <a:pt x="5469443" y="354625"/>
                </a:moveTo>
                <a:lnTo>
                  <a:pt x="5489019" y="354625"/>
                </a:lnTo>
                <a:lnTo>
                  <a:pt x="5489019" y="374093"/>
                </a:lnTo>
                <a:lnTo>
                  <a:pt x="5469443" y="374093"/>
                </a:lnTo>
                <a:close/>
                <a:moveTo>
                  <a:pt x="5372100" y="354625"/>
                </a:moveTo>
                <a:lnTo>
                  <a:pt x="5391569" y="354625"/>
                </a:lnTo>
                <a:lnTo>
                  <a:pt x="5391569" y="374093"/>
                </a:lnTo>
                <a:lnTo>
                  <a:pt x="5372100" y="374093"/>
                </a:lnTo>
                <a:close/>
                <a:moveTo>
                  <a:pt x="5269418" y="354625"/>
                </a:moveTo>
                <a:lnTo>
                  <a:pt x="5288994" y="354625"/>
                </a:lnTo>
                <a:lnTo>
                  <a:pt x="5288994" y="374093"/>
                </a:lnTo>
                <a:lnTo>
                  <a:pt x="5269418" y="374093"/>
                </a:lnTo>
                <a:close/>
                <a:moveTo>
                  <a:pt x="5172075" y="354625"/>
                </a:moveTo>
                <a:lnTo>
                  <a:pt x="5191544" y="354625"/>
                </a:lnTo>
                <a:lnTo>
                  <a:pt x="5191544" y="374093"/>
                </a:lnTo>
                <a:lnTo>
                  <a:pt x="5172075" y="374093"/>
                </a:lnTo>
                <a:close/>
                <a:moveTo>
                  <a:pt x="5059868" y="354625"/>
                </a:moveTo>
                <a:lnTo>
                  <a:pt x="5079444" y="354625"/>
                </a:lnTo>
                <a:lnTo>
                  <a:pt x="5079444" y="374093"/>
                </a:lnTo>
                <a:lnTo>
                  <a:pt x="5059868" y="374093"/>
                </a:lnTo>
                <a:close/>
                <a:moveTo>
                  <a:pt x="4962525" y="354625"/>
                </a:moveTo>
                <a:lnTo>
                  <a:pt x="4981994" y="354625"/>
                </a:lnTo>
                <a:lnTo>
                  <a:pt x="4981994" y="374093"/>
                </a:lnTo>
                <a:lnTo>
                  <a:pt x="4962525" y="374093"/>
                </a:lnTo>
                <a:close/>
                <a:moveTo>
                  <a:pt x="4853564" y="354625"/>
                </a:moveTo>
                <a:lnTo>
                  <a:pt x="4873033" y="354625"/>
                </a:lnTo>
                <a:lnTo>
                  <a:pt x="4873033" y="374093"/>
                </a:lnTo>
                <a:lnTo>
                  <a:pt x="4853564" y="374093"/>
                </a:lnTo>
                <a:close/>
                <a:moveTo>
                  <a:pt x="4726493" y="354625"/>
                </a:moveTo>
                <a:lnTo>
                  <a:pt x="4746069" y="354625"/>
                </a:lnTo>
                <a:lnTo>
                  <a:pt x="4746069" y="374093"/>
                </a:lnTo>
                <a:lnTo>
                  <a:pt x="4726493" y="374093"/>
                </a:lnTo>
                <a:close/>
                <a:moveTo>
                  <a:pt x="4629150" y="354625"/>
                </a:moveTo>
                <a:lnTo>
                  <a:pt x="4648619" y="354625"/>
                </a:lnTo>
                <a:lnTo>
                  <a:pt x="4648619" y="374093"/>
                </a:lnTo>
                <a:lnTo>
                  <a:pt x="4629150" y="374093"/>
                </a:lnTo>
                <a:close/>
                <a:moveTo>
                  <a:pt x="4516943" y="354625"/>
                </a:moveTo>
                <a:lnTo>
                  <a:pt x="4536519" y="354625"/>
                </a:lnTo>
                <a:lnTo>
                  <a:pt x="4536519" y="374093"/>
                </a:lnTo>
                <a:lnTo>
                  <a:pt x="4516943" y="374093"/>
                </a:lnTo>
                <a:close/>
                <a:moveTo>
                  <a:pt x="4419600" y="354625"/>
                </a:moveTo>
                <a:lnTo>
                  <a:pt x="4439069" y="354625"/>
                </a:lnTo>
                <a:lnTo>
                  <a:pt x="4439069" y="374093"/>
                </a:lnTo>
                <a:lnTo>
                  <a:pt x="4419600" y="374093"/>
                </a:lnTo>
                <a:close/>
                <a:moveTo>
                  <a:pt x="4316918" y="354625"/>
                </a:moveTo>
                <a:lnTo>
                  <a:pt x="4336494" y="354625"/>
                </a:lnTo>
                <a:lnTo>
                  <a:pt x="4336494" y="374093"/>
                </a:lnTo>
                <a:lnTo>
                  <a:pt x="4316918" y="374093"/>
                </a:lnTo>
                <a:close/>
                <a:moveTo>
                  <a:pt x="4219575" y="354625"/>
                </a:moveTo>
                <a:lnTo>
                  <a:pt x="4239044" y="354625"/>
                </a:lnTo>
                <a:lnTo>
                  <a:pt x="4239044" y="374093"/>
                </a:lnTo>
                <a:lnTo>
                  <a:pt x="4219575" y="374093"/>
                </a:lnTo>
                <a:close/>
                <a:moveTo>
                  <a:pt x="4107368" y="354625"/>
                </a:moveTo>
                <a:lnTo>
                  <a:pt x="4126944" y="354625"/>
                </a:lnTo>
                <a:lnTo>
                  <a:pt x="4126944" y="374093"/>
                </a:lnTo>
                <a:lnTo>
                  <a:pt x="4107368" y="374093"/>
                </a:lnTo>
                <a:close/>
                <a:moveTo>
                  <a:pt x="4010025" y="354625"/>
                </a:moveTo>
                <a:lnTo>
                  <a:pt x="4029494" y="354625"/>
                </a:lnTo>
                <a:lnTo>
                  <a:pt x="4029494" y="374093"/>
                </a:lnTo>
                <a:lnTo>
                  <a:pt x="4010025" y="374093"/>
                </a:lnTo>
                <a:close/>
                <a:moveTo>
                  <a:pt x="3907343" y="354625"/>
                </a:moveTo>
                <a:lnTo>
                  <a:pt x="3926919" y="354625"/>
                </a:lnTo>
                <a:lnTo>
                  <a:pt x="3926919" y="374093"/>
                </a:lnTo>
                <a:lnTo>
                  <a:pt x="3907343" y="374093"/>
                </a:lnTo>
                <a:close/>
                <a:moveTo>
                  <a:pt x="3810000" y="354625"/>
                </a:moveTo>
                <a:lnTo>
                  <a:pt x="3829469" y="354625"/>
                </a:lnTo>
                <a:lnTo>
                  <a:pt x="3829469" y="374093"/>
                </a:lnTo>
                <a:lnTo>
                  <a:pt x="3810000" y="374093"/>
                </a:lnTo>
                <a:close/>
                <a:moveTo>
                  <a:pt x="3697793" y="354625"/>
                </a:moveTo>
                <a:lnTo>
                  <a:pt x="3717369" y="354625"/>
                </a:lnTo>
                <a:lnTo>
                  <a:pt x="3717369" y="374093"/>
                </a:lnTo>
                <a:lnTo>
                  <a:pt x="3697793" y="374093"/>
                </a:lnTo>
                <a:close/>
                <a:moveTo>
                  <a:pt x="3600450" y="354625"/>
                </a:moveTo>
                <a:lnTo>
                  <a:pt x="3619919" y="354625"/>
                </a:lnTo>
                <a:lnTo>
                  <a:pt x="3619919" y="374093"/>
                </a:lnTo>
                <a:lnTo>
                  <a:pt x="3600450" y="374093"/>
                </a:lnTo>
                <a:close/>
                <a:moveTo>
                  <a:pt x="3491489" y="354625"/>
                </a:moveTo>
                <a:lnTo>
                  <a:pt x="3510958" y="354625"/>
                </a:lnTo>
                <a:lnTo>
                  <a:pt x="3510958" y="374093"/>
                </a:lnTo>
                <a:lnTo>
                  <a:pt x="3491489" y="374093"/>
                </a:lnTo>
                <a:close/>
                <a:moveTo>
                  <a:pt x="3364418" y="354625"/>
                </a:moveTo>
                <a:lnTo>
                  <a:pt x="3383994" y="354625"/>
                </a:lnTo>
                <a:lnTo>
                  <a:pt x="3383994" y="374093"/>
                </a:lnTo>
                <a:lnTo>
                  <a:pt x="3364418" y="374093"/>
                </a:lnTo>
                <a:close/>
                <a:moveTo>
                  <a:pt x="3267075" y="354625"/>
                </a:moveTo>
                <a:lnTo>
                  <a:pt x="3286544" y="354625"/>
                </a:lnTo>
                <a:lnTo>
                  <a:pt x="3286544" y="374093"/>
                </a:lnTo>
                <a:lnTo>
                  <a:pt x="3267075" y="374093"/>
                </a:lnTo>
                <a:close/>
                <a:moveTo>
                  <a:pt x="3154868" y="354625"/>
                </a:moveTo>
                <a:lnTo>
                  <a:pt x="3174444" y="354625"/>
                </a:lnTo>
                <a:lnTo>
                  <a:pt x="3174444" y="374093"/>
                </a:lnTo>
                <a:lnTo>
                  <a:pt x="3154868" y="374093"/>
                </a:lnTo>
                <a:close/>
                <a:moveTo>
                  <a:pt x="3057525" y="354625"/>
                </a:moveTo>
                <a:lnTo>
                  <a:pt x="3076994" y="354625"/>
                </a:lnTo>
                <a:lnTo>
                  <a:pt x="3076994" y="374093"/>
                </a:lnTo>
                <a:lnTo>
                  <a:pt x="3057525" y="374093"/>
                </a:lnTo>
                <a:close/>
                <a:moveTo>
                  <a:pt x="2954843" y="354625"/>
                </a:moveTo>
                <a:lnTo>
                  <a:pt x="2974419" y="354625"/>
                </a:lnTo>
                <a:lnTo>
                  <a:pt x="2974419" y="374093"/>
                </a:lnTo>
                <a:lnTo>
                  <a:pt x="2954843" y="374093"/>
                </a:lnTo>
                <a:close/>
                <a:moveTo>
                  <a:pt x="2857500" y="354625"/>
                </a:moveTo>
                <a:lnTo>
                  <a:pt x="2876969" y="354625"/>
                </a:lnTo>
                <a:lnTo>
                  <a:pt x="2876969" y="374093"/>
                </a:lnTo>
                <a:lnTo>
                  <a:pt x="2857500" y="374093"/>
                </a:lnTo>
                <a:close/>
                <a:moveTo>
                  <a:pt x="2748539" y="354625"/>
                </a:moveTo>
                <a:lnTo>
                  <a:pt x="2768008" y="354625"/>
                </a:lnTo>
                <a:lnTo>
                  <a:pt x="2768008" y="374093"/>
                </a:lnTo>
                <a:lnTo>
                  <a:pt x="2748539" y="374093"/>
                </a:lnTo>
                <a:close/>
                <a:moveTo>
                  <a:pt x="2615190" y="354625"/>
                </a:moveTo>
                <a:lnTo>
                  <a:pt x="2634658" y="354625"/>
                </a:lnTo>
                <a:lnTo>
                  <a:pt x="2634658" y="374093"/>
                </a:lnTo>
                <a:lnTo>
                  <a:pt x="2615190" y="374093"/>
                </a:lnTo>
                <a:close/>
                <a:moveTo>
                  <a:pt x="2488118" y="354625"/>
                </a:moveTo>
                <a:lnTo>
                  <a:pt x="2507694" y="354625"/>
                </a:lnTo>
                <a:lnTo>
                  <a:pt x="2507694" y="374093"/>
                </a:lnTo>
                <a:lnTo>
                  <a:pt x="2488118" y="374093"/>
                </a:lnTo>
                <a:close/>
                <a:moveTo>
                  <a:pt x="2390776" y="354625"/>
                </a:moveTo>
                <a:lnTo>
                  <a:pt x="2410244" y="354625"/>
                </a:lnTo>
                <a:lnTo>
                  <a:pt x="2410244" y="374093"/>
                </a:lnTo>
                <a:lnTo>
                  <a:pt x="2390776" y="374093"/>
                </a:lnTo>
                <a:close/>
                <a:moveTo>
                  <a:pt x="2278568" y="354625"/>
                </a:moveTo>
                <a:lnTo>
                  <a:pt x="2298143" y="354625"/>
                </a:lnTo>
                <a:lnTo>
                  <a:pt x="2298143" y="374093"/>
                </a:lnTo>
                <a:lnTo>
                  <a:pt x="2278568" y="374093"/>
                </a:lnTo>
                <a:close/>
                <a:moveTo>
                  <a:pt x="2181225" y="354625"/>
                </a:moveTo>
                <a:lnTo>
                  <a:pt x="2200693" y="354625"/>
                </a:lnTo>
                <a:lnTo>
                  <a:pt x="2200693" y="374093"/>
                </a:lnTo>
                <a:lnTo>
                  <a:pt x="2181225" y="374093"/>
                </a:lnTo>
                <a:close/>
                <a:moveTo>
                  <a:pt x="2078543" y="354625"/>
                </a:moveTo>
                <a:lnTo>
                  <a:pt x="2098118" y="354625"/>
                </a:lnTo>
                <a:lnTo>
                  <a:pt x="2098118" y="374093"/>
                </a:lnTo>
                <a:lnTo>
                  <a:pt x="2078543" y="374093"/>
                </a:lnTo>
                <a:close/>
                <a:moveTo>
                  <a:pt x="1981201" y="354625"/>
                </a:moveTo>
                <a:lnTo>
                  <a:pt x="2000670" y="354625"/>
                </a:lnTo>
                <a:lnTo>
                  <a:pt x="2000670" y="374093"/>
                </a:lnTo>
                <a:lnTo>
                  <a:pt x="1981201" y="374093"/>
                </a:lnTo>
                <a:close/>
                <a:moveTo>
                  <a:pt x="1872240" y="354625"/>
                </a:moveTo>
                <a:lnTo>
                  <a:pt x="1891709" y="354625"/>
                </a:lnTo>
                <a:lnTo>
                  <a:pt x="1891709" y="374093"/>
                </a:lnTo>
                <a:lnTo>
                  <a:pt x="1872240" y="374093"/>
                </a:lnTo>
                <a:close/>
                <a:moveTo>
                  <a:pt x="1735644" y="354625"/>
                </a:moveTo>
                <a:lnTo>
                  <a:pt x="1755219" y="354625"/>
                </a:lnTo>
                <a:lnTo>
                  <a:pt x="1755219" y="374093"/>
                </a:lnTo>
                <a:lnTo>
                  <a:pt x="1735644" y="374093"/>
                </a:lnTo>
                <a:close/>
                <a:moveTo>
                  <a:pt x="1638301" y="354625"/>
                </a:moveTo>
                <a:lnTo>
                  <a:pt x="1657769" y="354625"/>
                </a:lnTo>
                <a:lnTo>
                  <a:pt x="1657769" y="374093"/>
                </a:lnTo>
                <a:lnTo>
                  <a:pt x="1638301" y="374093"/>
                </a:lnTo>
                <a:close/>
                <a:moveTo>
                  <a:pt x="1538865" y="354625"/>
                </a:moveTo>
                <a:lnTo>
                  <a:pt x="1558334" y="354625"/>
                </a:lnTo>
                <a:lnTo>
                  <a:pt x="1558334" y="374093"/>
                </a:lnTo>
                <a:lnTo>
                  <a:pt x="1538865" y="374093"/>
                </a:lnTo>
                <a:close/>
                <a:moveTo>
                  <a:pt x="1402268" y="354625"/>
                </a:moveTo>
                <a:lnTo>
                  <a:pt x="1421844" y="354625"/>
                </a:lnTo>
                <a:lnTo>
                  <a:pt x="1421844" y="374093"/>
                </a:lnTo>
                <a:lnTo>
                  <a:pt x="1402268" y="374093"/>
                </a:lnTo>
                <a:close/>
                <a:moveTo>
                  <a:pt x="1304926" y="354625"/>
                </a:moveTo>
                <a:lnTo>
                  <a:pt x="1324394" y="354625"/>
                </a:lnTo>
                <a:lnTo>
                  <a:pt x="1324394" y="374093"/>
                </a:lnTo>
                <a:lnTo>
                  <a:pt x="1304926" y="374093"/>
                </a:lnTo>
                <a:close/>
                <a:moveTo>
                  <a:pt x="1202243" y="354625"/>
                </a:moveTo>
                <a:lnTo>
                  <a:pt x="1221819" y="354625"/>
                </a:lnTo>
                <a:lnTo>
                  <a:pt x="1221819" y="374093"/>
                </a:lnTo>
                <a:lnTo>
                  <a:pt x="1202243" y="374093"/>
                </a:lnTo>
                <a:close/>
                <a:moveTo>
                  <a:pt x="1104901" y="354625"/>
                </a:moveTo>
                <a:lnTo>
                  <a:pt x="1124369" y="354625"/>
                </a:lnTo>
                <a:lnTo>
                  <a:pt x="1124369" y="374093"/>
                </a:lnTo>
                <a:lnTo>
                  <a:pt x="1104901" y="374093"/>
                </a:lnTo>
                <a:close/>
                <a:moveTo>
                  <a:pt x="995940" y="354625"/>
                </a:moveTo>
                <a:lnTo>
                  <a:pt x="1015409" y="354625"/>
                </a:lnTo>
                <a:lnTo>
                  <a:pt x="1015409" y="374093"/>
                </a:lnTo>
                <a:lnTo>
                  <a:pt x="995940" y="374093"/>
                </a:lnTo>
                <a:close/>
                <a:moveTo>
                  <a:pt x="859344" y="354625"/>
                </a:moveTo>
                <a:lnTo>
                  <a:pt x="878919" y="354625"/>
                </a:lnTo>
                <a:lnTo>
                  <a:pt x="878919" y="374093"/>
                </a:lnTo>
                <a:lnTo>
                  <a:pt x="859344" y="374093"/>
                </a:lnTo>
                <a:close/>
                <a:moveTo>
                  <a:pt x="762001" y="354625"/>
                </a:moveTo>
                <a:lnTo>
                  <a:pt x="781469" y="354625"/>
                </a:lnTo>
                <a:lnTo>
                  <a:pt x="781469" y="374093"/>
                </a:lnTo>
                <a:lnTo>
                  <a:pt x="762001" y="374093"/>
                </a:lnTo>
                <a:close/>
                <a:moveTo>
                  <a:pt x="659319" y="354625"/>
                </a:moveTo>
                <a:lnTo>
                  <a:pt x="678894" y="354625"/>
                </a:lnTo>
                <a:lnTo>
                  <a:pt x="678894" y="374093"/>
                </a:lnTo>
                <a:lnTo>
                  <a:pt x="659319" y="374093"/>
                </a:lnTo>
                <a:close/>
                <a:moveTo>
                  <a:pt x="561976" y="354625"/>
                </a:moveTo>
                <a:lnTo>
                  <a:pt x="581444" y="354625"/>
                </a:lnTo>
                <a:lnTo>
                  <a:pt x="581444" y="374093"/>
                </a:lnTo>
                <a:lnTo>
                  <a:pt x="561976" y="374093"/>
                </a:lnTo>
                <a:close/>
                <a:moveTo>
                  <a:pt x="453015" y="354625"/>
                </a:moveTo>
                <a:lnTo>
                  <a:pt x="472483" y="354625"/>
                </a:lnTo>
                <a:lnTo>
                  <a:pt x="472483" y="374093"/>
                </a:lnTo>
                <a:lnTo>
                  <a:pt x="453015" y="374093"/>
                </a:lnTo>
                <a:close/>
                <a:moveTo>
                  <a:pt x="316419" y="354625"/>
                </a:moveTo>
                <a:lnTo>
                  <a:pt x="335994" y="354625"/>
                </a:lnTo>
                <a:lnTo>
                  <a:pt x="335994" y="374093"/>
                </a:lnTo>
                <a:lnTo>
                  <a:pt x="316419" y="374093"/>
                </a:lnTo>
                <a:close/>
                <a:moveTo>
                  <a:pt x="219076" y="354625"/>
                </a:moveTo>
                <a:lnTo>
                  <a:pt x="238544" y="354625"/>
                </a:lnTo>
                <a:lnTo>
                  <a:pt x="238544" y="374093"/>
                </a:lnTo>
                <a:lnTo>
                  <a:pt x="219076" y="374093"/>
                </a:lnTo>
                <a:close/>
                <a:moveTo>
                  <a:pt x="116394" y="354625"/>
                </a:moveTo>
                <a:lnTo>
                  <a:pt x="135969" y="354625"/>
                </a:lnTo>
                <a:lnTo>
                  <a:pt x="135969" y="374093"/>
                </a:lnTo>
                <a:lnTo>
                  <a:pt x="116394" y="374093"/>
                </a:lnTo>
                <a:close/>
                <a:moveTo>
                  <a:pt x="19051" y="354625"/>
                </a:moveTo>
                <a:lnTo>
                  <a:pt x="38519" y="354625"/>
                </a:lnTo>
                <a:lnTo>
                  <a:pt x="38519" y="374093"/>
                </a:lnTo>
                <a:lnTo>
                  <a:pt x="19051" y="374093"/>
                </a:lnTo>
                <a:close/>
                <a:moveTo>
                  <a:pt x="5678993" y="330236"/>
                </a:moveTo>
                <a:lnTo>
                  <a:pt x="5698569" y="330236"/>
                </a:lnTo>
                <a:lnTo>
                  <a:pt x="5698569" y="349704"/>
                </a:lnTo>
                <a:lnTo>
                  <a:pt x="5678993" y="349704"/>
                </a:lnTo>
                <a:close/>
                <a:moveTo>
                  <a:pt x="5581650" y="330236"/>
                </a:moveTo>
                <a:lnTo>
                  <a:pt x="5601119" y="330236"/>
                </a:lnTo>
                <a:lnTo>
                  <a:pt x="5601119" y="349704"/>
                </a:lnTo>
                <a:lnTo>
                  <a:pt x="5581650" y="349704"/>
                </a:lnTo>
                <a:close/>
                <a:moveTo>
                  <a:pt x="5469443" y="330236"/>
                </a:moveTo>
                <a:lnTo>
                  <a:pt x="5489019" y="330236"/>
                </a:lnTo>
                <a:lnTo>
                  <a:pt x="5489019" y="349704"/>
                </a:lnTo>
                <a:lnTo>
                  <a:pt x="5469443" y="349704"/>
                </a:lnTo>
                <a:close/>
                <a:moveTo>
                  <a:pt x="5372100" y="330236"/>
                </a:moveTo>
                <a:lnTo>
                  <a:pt x="5391569" y="330236"/>
                </a:lnTo>
                <a:lnTo>
                  <a:pt x="5391569" y="349704"/>
                </a:lnTo>
                <a:lnTo>
                  <a:pt x="5372100" y="349704"/>
                </a:lnTo>
                <a:close/>
                <a:moveTo>
                  <a:pt x="5269418" y="330236"/>
                </a:moveTo>
                <a:lnTo>
                  <a:pt x="5288994" y="330236"/>
                </a:lnTo>
                <a:lnTo>
                  <a:pt x="5288994" y="349704"/>
                </a:lnTo>
                <a:lnTo>
                  <a:pt x="5269418" y="349704"/>
                </a:lnTo>
                <a:close/>
                <a:moveTo>
                  <a:pt x="5172075" y="330236"/>
                </a:moveTo>
                <a:lnTo>
                  <a:pt x="5191544" y="330236"/>
                </a:lnTo>
                <a:lnTo>
                  <a:pt x="5191544" y="349704"/>
                </a:lnTo>
                <a:lnTo>
                  <a:pt x="5172075" y="349704"/>
                </a:lnTo>
                <a:close/>
                <a:moveTo>
                  <a:pt x="5059868" y="330236"/>
                </a:moveTo>
                <a:lnTo>
                  <a:pt x="5079444" y="330236"/>
                </a:lnTo>
                <a:lnTo>
                  <a:pt x="5079444" y="349704"/>
                </a:lnTo>
                <a:lnTo>
                  <a:pt x="5059868" y="349704"/>
                </a:lnTo>
                <a:close/>
                <a:moveTo>
                  <a:pt x="4962525" y="330236"/>
                </a:moveTo>
                <a:lnTo>
                  <a:pt x="4981994" y="330236"/>
                </a:lnTo>
                <a:lnTo>
                  <a:pt x="4981994" y="349704"/>
                </a:lnTo>
                <a:lnTo>
                  <a:pt x="4962525" y="349704"/>
                </a:lnTo>
                <a:close/>
                <a:moveTo>
                  <a:pt x="4853564" y="330236"/>
                </a:moveTo>
                <a:lnTo>
                  <a:pt x="4873033" y="330236"/>
                </a:lnTo>
                <a:lnTo>
                  <a:pt x="4873033" y="349704"/>
                </a:lnTo>
                <a:lnTo>
                  <a:pt x="4853564" y="349704"/>
                </a:lnTo>
                <a:close/>
                <a:moveTo>
                  <a:pt x="4726493" y="330236"/>
                </a:moveTo>
                <a:lnTo>
                  <a:pt x="4746069" y="330236"/>
                </a:lnTo>
                <a:lnTo>
                  <a:pt x="4746069" y="349704"/>
                </a:lnTo>
                <a:lnTo>
                  <a:pt x="4726493" y="349704"/>
                </a:lnTo>
                <a:close/>
                <a:moveTo>
                  <a:pt x="4629150" y="330236"/>
                </a:moveTo>
                <a:lnTo>
                  <a:pt x="4648619" y="330236"/>
                </a:lnTo>
                <a:lnTo>
                  <a:pt x="4648619" y="349704"/>
                </a:lnTo>
                <a:lnTo>
                  <a:pt x="4629150" y="349704"/>
                </a:lnTo>
                <a:close/>
                <a:moveTo>
                  <a:pt x="4516943" y="330236"/>
                </a:moveTo>
                <a:lnTo>
                  <a:pt x="4536519" y="330236"/>
                </a:lnTo>
                <a:lnTo>
                  <a:pt x="4536519" y="349704"/>
                </a:lnTo>
                <a:lnTo>
                  <a:pt x="4516943" y="349704"/>
                </a:lnTo>
                <a:close/>
                <a:moveTo>
                  <a:pt x="4419600" y="330236"/>
                </a:moveTo>
                <a:lnTo>
                  <a:pt x="4439069" y="330236"/>
                </a:lnTo>
                <a:lnTo>
                  <a:pt x="4439069" y="349704"/>
                </a:lnTo>
                <a:lnTo>
                  <a:pt x="4419600" y="349704"/>
                </a:lnTo>
                <a:close/>
                <a:moveTo>
                  <a:pt x="4316918" y="330236"/>
                </a:moveTo>
                <a:lnTo>
                  <a:pt x="4336494" y="330236"/>
                </a:lnTo>
                <a:lnTo>
                  <a:pt x="4336494" y="349704"/>
                </a:lnTo>
                <a:lnTo>
                  <a:pt x="4316918" y="349704"/>
                </a:lnTo>
                <a:close/>
                <a:moveTo>
                  <a:pt x="4219575" y="330236"/>
                </a:moveTo>
                <a:lnTo>
                  <a:pt x="4239044" y="330236"/>
                </a:lnTo>
                <a:lnTo>
                  <a:pt x="4239044" y="349704"/>
                </a:lnTo>
                <a:lnTo>
                  <a:pt x="4219575" y="349704"/>
                </a:lnTo>
                <a:close/>
                <a:moveTo>
                  <a:pt x="4107368" y="330236"/>
                </a:moveTo>
                <a:lnTo>
                  <a:pt x="4126944" y="330236"/>
                </a:lnTo>
                <a:lnTo>
                  <a:pt x="4126944" y="349704"/>
                </a:lnTo>
                <a:lnTo>
                  <a:pt x="4107368" y="349704"/>
                </a:lnTo>
                <a:close/>
                <a:moveTo>
                  <a:pt x="4010025" y="330236"/>
                </a:moveTo>
                <a:lnTo>
                  <a:pt x="4029494" y="330236"/>
                </a:lnTo>
                <a:lnTo>
                  <a:pt x="4029494" y="349704"/>
                </a:lnTo>
                <a:lnTo>
                  <a:pt x="4010025" y="349704"/>
                </a:lnTo>
                <a:close/>
                <a:moveTo>
                  <a:pt x="3907343" y="330236"/>
                </a:moveTo>
                <a:lnTo>
                  <a:pt x="3926919" y="330236"/>
                </a:lnTo>
                <a:lnTo>
                  <a:pt x="3926919" y="349704"/>
                </a:lnTo>
                <a:lnTo>
                  <a:pt x="3907343" y="349704"/>
                </a:lnTo>
                <a:close/>
                <a:moveTo>
                  <a:pt x="3810000" y="330236"/>
                </a:moveTo>
                <a:lnTo>
                  <a:pt x="3829469" y="330236"/>
                </a:lnTo>
                <a:lnTo>
                  <a:pt x="3829469" y="349704"/>
                </a:lnTo>
                <a:lnTo>
                  <a:pt x="3810000" y="349704"/>
                </a:lnTo>
                <a:close/>
                <a:moveTo>
                  <a:pt x="3697793" y="330236"/>
                </a:moveTo>
                <a:lnTo>
                  <a:pt x="3717369" y="330236"/>
                </a:lnTo>
                <a:lnTo>
                  <a:pt x="3717369" y="349704"/>
                </a:lnTo>
                <a:lnTo>
                  <a:pt x="3697793" y="349704"/>
                </a:lnTo>
                <a:close/>
                <a:moveTo>
                  <a:pt x="3600450" y="330236"/>
                </a:moveTo>
                <a:lnTo>
                  <a:pt x="3619919" y="330236"/>
                </a:lnTo>
                <a:lnTo>
                  <a:pt x="3619919" y="349704"/>
                </a:lnTo>
                <a:lnTo>
                  <a:pt x="3600450" y="349704"/>
                </a:lnTo>
                <a:close/>
                <a:moveTo>
                  <a:pt x="3491489" y="330236"/>
                </a:moveTo>
                <a:lnTo>
                  <a:pt x="3510958" y="330236"/>
                </a:lnTo>
                <a:lnTo>
                  <a:pt x="3510958" y="349704"/>
                </a:lnTo>
                <a:lnTo>
                  <a:pt x="3491489" y="349704"/>
                </a:lnTo>
                <a:close/>
                <a:moveTo>
                  <a:pt x="3364418" y="330236"/>
                </a:moveTo>
                <a:lnTo>
                  <a:pt x="3383994" y="330236"/>
                </a:lnTo>
                <a:lnTo>
                  <a:pt x="3383994" y="349704"/>
                </a:lnTo>
                <a:lnTo>
                  <a:pt x="3364418" y="349704"/>
                </a:lnTo>
                <a:close/>
                <a:moveTo>
                  <a:pt x="3267075" y="330236"/>
                </a:moveTo>
                <a:lnTo>
                  <a:pt x="3286544" y="330236"/>
                </a:lnTo>
                <a:lnTo>
                  <a:pt x="3286544" y="349704"/>
                </a:lnTo>
                <a:lnTo>
                  <a:pt x="3267075" y="349704"/>
                </a:lnTo>
                <a:close/>
                <a:moveTo>
                  <a:pt x="3154868" y="330236"/>
                </a:moveTo>
                <a:lnTo>
                  <a:pt x="3174444" y="330236"/>
                </a:lnTo>
                <a:lnTo>
                  <a:pt x="3174444" y="349704"/>
                </a:lnTo>
                <a:lnTo>
                  <a:pt x="3154868" y="349704"/>
                </a:lnTo>
                <a:close/>
                <a:moveTo>
                  <a:pt x="3057525" y="330236"/>
                </a:moveTo>
                <a:lnTo>
                  <a:pt x="3076994" y="330236"/>
                </a:lnTo>
                <a:lnTo>
                  <a:pt x="3076994" y="349704"/>
                </a:lnTo>
                <a:lnTo>
                  <a:pt x="3057525" y="349704"/>
                </a:lnTo>
                <a:close/>
                <a:moveTo>
                  <a:pt x="2954843" y="330236"/>
                </a:moveTo>
                <a:lnTo>
                  <a:pt x="2974419" y="330236"/>
                </a:lnTo>
                <a:lnTo>
                  <a:pt x="2974419" y="349704"/>
                </a:lnTo>
                <a:lnTo>
                  <a:pt x="2954843" y="349704"/>
                </a:lnTo>
                <a:close/>
                <a:moveTo>
                  <a:pt x="2857500" y="330236"/>
                </a:moveTo>
                <a:lnTo>
                  <a:pt x="2876969" y="330236"/>
                </a:lnTo>
                <a:lnTo>
                  <a:pt x="2876969" y="349704"/>
                </a:lnTo>
                <a:lnTo>
                  <a:pt x="2857500" y="349704"/>
                </a:lnTo>
                <a:close/>
                <a:moveTo>
                  <a:pt x="2748539" y="330236"/>
                </a:moveTo>
                <a:lnTo>
                  <a:pt x="2768008" y="330236"/>
                </a:lnTo>
                <a:lnTo>
                  <a:pt x="2768008" y="349704"/>
                </a:lnTo>
                <a:lnTo>
                  <a:pt x="2748539" y="349704"/>
                </a:lnTo>
                <a:close/>
                <a:moveTo>
                  <a:pt x="2615190" y="330236"/>
                </a:moveTo>
                <a:lnTo>
                  <a:pt x="2634658" y="330236"/>
                </a:lnTo>
                <a:lnTo>
                  <a:pt x="2634658" y="349704"/>
                </a:lnTo>
                <a:lnTo>
                  <a:pt x="2615190" y="349704"/>
                </a:lnTo>
                <a:close/>
                <a:moveTo>
                  <a:pt x="2488118" y="330236"/>
                </a:moveTo>
                <a:lnTo>
                  <a:pt x="2507694" y="330236"/>
                </a:lnTo>
                <a:lnTo>
                  <a:pt x="2507694" y="349704"/>
                </a:lnTo>
                <a:lnTo>
                  <a:pt x="2488118" y="349704"/>
                </a:lnTo>
                <a:close/>
                <a:moveTo>
                  <a:pt x="2390776" y="330236"/>
                </a:moveTo>
                <a:lnTo>
                  <a:pt x="2410244" y="330236"/>
                </a:lnTo>
                <a:lnTo>
                  <a:pt x="2410244" y="349704"/>
                </a:lnTo>
                <a:lnTo>
                  <a:pt x="2390776" y="349704"/>
                </a:lnTo>
                <a:close/>
                <a:moveTo>
                  <a:pt x="2278568" y="330236"/>
                </a:moveTo>
                <a:lnTo>
                  <a:pt x="2298143" y="330236"/>
                </a:lnTo>
                <a:lnTo>
                  <a:pt x="2298143" y="349704"/>
                </a:lnTo>
                <a:lnTo>
                  <a:pt x="2278568" y="349704"/>
                </a:lnTo>
                <a:close/>
                <a:moveTo>
                  <a:pt x="2181225" y="330236"/>
                </a:moveTo>
                <a:lnTo>
                  <a:pt x="2200693" y="330236"/>
                </a:lnTo>
                <a:lnTo>
                  <a:pt x="2200693" y="349704"/>
                </a:lnTo>
                <a:lnTo>
                  <a:pt x="2181225" y="349704"/>
                </a:lnTo>
                <a:close/>
                <a:moveTo>
                  <a:pt x="2078543" y="330236"/>
                </a:moveTo>
                <a:lnTo>
                  <a:pt x="2098118" y="330236"/>
                </a:lnTo>
                <a:lnTo>
                  <a:pt x="2098118" y="349704"/>
                </a:lnTo>
                <a:lnTo>
                  <a:pt x="2078543" y="349704"/>
                </a:lnTo>
                <a:close/>
                <a:moveTo>
                  <a:pt x="1981201" y="330236"/>
                </a:moveTo>
                <a:lnTo>
                  <a:pt x="2000670" y="330236"/>
                </a:lnTo>
                <a:lnTo>
                  <a:pt x="2000670" y="349704"/>
                </a:lnTo>
                <a:lnTo>
                  <a:pt x="1981201" y="349704"/>
                </a:lnTo>
                <a:close/>
                <a:moveTo>
                  <a:pt x="1872240" y="330236"/>
                </a:moveTo>
                <a:lnTo>
                  <a:pt x="1891709" y="330236"/>
                </a:lnTo>
                <a:lnTo>
                  <a:pt x="1891709" y="349704"/>
                </a:lnTo>
                <a:lnTo>
                  <a:pt x="1872240" y="349704"/>
                </a:lnTo>
                <a:close/>
                <a:moveTo>
                  <a:pt x="1735644" y="330236"/>
                </a:moveTo>
                <a:lnTo>
                  <a:pt x="1755219" y="330236"/>
                </a:lnTo>
                <a:lnTo>
                  <a:pt x="1755219" y="349704"/>
                </a:lnTo>
                <a:lnTo>
                  <a:pt x="1735644" y="349704"/>
                </a:lnTo>
                <a:close/>
                <a:moveTo>
                  <a:pt x="1638301" y="330236"/>
                </a:moveTo>
                <a:lnTo>
                  <a:pt x="1657769" y="330236"/>
                </a:lnTo>
                <a:lnTo>
                  <a:pt x="1657769" y="349704"/>
                </a:lnTo>
                <a:lnTo>
                  <a:pt x="1638301" y="349704"/>
                </a:lnTo>
                <a:close/>
                <a:moveTo>
                  <a:pt x="1538865" y="330236"/>
                </a:moveTo>
                <a:lnTo>
                  <a:pt x="1558334" y="330236"/>
                </a:lnTo>
                <a:lnTo>
                  <a:pt x="1558334" y="349704"/>
                </a:lnTo>
                <a:lnTo>
                  <a:pt x="1538865" y="349704"/>
                </a:lnTo>
                <a:close/>
                <a:moveTo>
                  <a:pt x="1402268" y="330236"/>
                </a:moveTo>
                <a:lnTo>
                  <a:pt x="1421844" y="330236"/>
                </a:lnTo>
                <a:lnTo>
                  <a:pt x="1421844" y="349704"/>
                </a:lnTo>
                <a:lnTo>
                  <a:pt x="1402268" y="349704"/>
                </a:lnTo>
                <a:close/>
                <a:moveTo>
                  <a:pt x="1304926" y="330236"/>
                </a:moveTo>
                <a:lnTo>
                  <a:pt x="1324394" y="330236"/>
                </a:lnTo>
                <a:lnTo>
                  <a:pt x="1324394" y="349704"/>
                </a:lnTo>
                <a:lnTo>
                  <a:pt x="1304926" y="349704"/>
                </a:lnTo>
                <a:close/>
                <a:moveTo>
                  <a:pt x="1202243" y="330236"/>
                </a:moveTo>
                <a:lnTo>
                  <a:pt x="1221819" y="330236"/>
                </a:lnTo>
                <a:lnTo>
                  <a:pt x="1221819" y="349704"/>
                </a:lnTo>
                <a:lnTo>
                  <a:pt x="1202243" y="349704"/>
                </a:lnTo>
                <a:close/>
                <a:moveTo>
                  <a:pt x="1104901" y="330236"/>
                </a:moveTo>
                <a:lnTo>
                  <a:pt x="1124369" y="330236"/>
                </a:lnTo>
                <a:lnTo>
                  <a:pt x="1124369" y="349704"/>
                </a:lnTo>
                <a:lnTo>
                  <a:pt x="1104901" y="349704"/>
                </a:lnTo>
                <a:close/>
                <a:moveTo>
                  <a:pt x="995940" y="330236"/>
                </a:moveTo>
                <a:lnTo>
                  <a:pt x="1015409" y="330236"/>
                </a:lnTo>
                <a:lnTo>
                  <a:pt x="1015409" y="349704"/>
                </a:lnTo>
                <a:lnTo>
                  <a:pt x="995940" y="349704"/>
                </a:lnTo>
                <a:close/>
                <a:moveTo>
                  <a:pt x="859344" y="330236"/>
                </a:moveTo>
                <a:lnTo>
                  <a:pt x="878919" y="330236"/>
                </a:lnTo>
                <a:lnTo>
                  <a:pt x="878919" y="349704"/>
                </a:lnTo>
                <a:lnTo>
                  <a:pt x="859344" y="349704"/>
                </a:lnTo>
                <a:close/>
                <a:moveTo>
                  <a:pt x="762001" y="330236"/>
                </a:moveTo>
                <a:lnTo>
                  <a:pt x="781469" y="330236"/>
                </a:lnTo>
                <a:lnTo>
                  <a:pt x="781469" y="349704"/>
                </a:lnTo>
                <a:lnTo>
                  <a:pt x="762001" y="349704"/>
                </a:lnTo>
                <a:close/>
                <a:moveTo>
                  <a:pt x="659319" y="330236"/>
                </a:moveTo>
                <a:lnTo>
                  <a:pt x="678894" y="330236"/>
                </a:lnTo>
                <a:lnTo>
                  <a:pt x="678894" y="349704"/>
                </a:lnTo>
                <a:lnTo>
                  <a:pt x="659319" y="349704"/>
                </a:lnTo>
                <a:close/>
                <a:moveTo>
                  <a:pt x="561976" y="330236"/>
                </a:moveTo>
                <a:lnTo>
                  <a:pt x="581444" y="330236"/>
                </a:lnTo>
                <a:lnTo>
                  <a:pt x="581444" y="349704"/>
                </a:lnTo>
                <a:lnTo>
                  <a:pt x="561976" y="349704"/>
                </a:lnTo>
                <a:close/>
                <a:moveTo>
                  <a:pt x="453015" y="330236"/>
                </a:moveTo>
                <a:lnTo>
                  <a:pt x="472483" y="330236"/>
                </a:lnTo>
                <a:lnTo>
                  <a:pt x="472483" y="349704"/>
                </a:lnTo>
                <a:lnTo>
                  <a:pt x="453015" y="349704"/>
                </a:lnTo>
                <a:close/>
                <a:moveTo>
                  <a:pt x="316419" y="330236"/>
                </a:moveTo>
                <a:lnTo>
                  <a:pt x="335994" y="330236"/>
                </a:lnTo>
                <a:lnTo>
                  <a:pt x="335994" y="349704"/>
                </a:lnTo>
                <a:lnTo>
                  <a:pt x="316419" y="349704"/>
                </a:lnTo>
                <a:close/>
                <a:moveTo>
                  <a:pt x="219076" y="330236"/>
                </a:moveTo>
                <a:lnTo>
                  <a:pt x="238544" y="330236"/>
                </a:lnTo>
                <a:lnTo>
                  <a:pt x="238544" y="349704"/>
                </a:lnTo>
                <a:lnTo>
                  <a:pt x="219076" y="349704"/>
                </a:lnTo>
                <a:close/>
                <a:moveTo>
                  <a:pt x="116394" y="330236"/>
                </a:moveTo>
                <a:lnTo>
                  <a:pt x="135969" y="330236"/>
                </a:lnTo>
                <a:lnTo>
                  <a:pt x="135969" y="349704"/>
                </a:lnTo>
                <a:lnTo>
                  <a:pt x="116394" y="349704"/>
                </a:lnTo>
                <a:close/>
                <a:moveTo>
                  <a:pt x="19051" y="330236"/>
                </a:moveTo>
                <a:lnTo>
                  <a:pt x="38519" y="330236"/>
                </a:lnTo>
                <a:lnTo>
                  <a:pt x="38519" y="349704"/>
                </a:lnTo>
                <a:lnTo>
                  <a:pt x="19051" y="349704"/>
                </a:lnTo>
                <a:close/>
                <a:moveTo>
                  <a:pt x="5678993" y="305846"/>
                </a:moveTo>
                <a:lnTo>
                  <a:pt x="5698569" y="305846"/>
                </a:lnTo>
                <a:lnTo>
                  <a:pt x="5698569" y="325422"/>
                </a:lnTo>
                <a:lnTo>
                  <a:pt x="5678993" y="325422"/>
                </a:lnTo>
                <a:close/>
                <a:moveTo>
                  <a:pt x="5581650" y="305846"/>
                </a:moveTo>
                <a:lnTo>
                  <a:pt x="5601119" y="305846"/>
                </a:lnTo>
                <a:lnTo>
                  <a:pt x="5601119" y="325422"/>
                </a:lnTo>
                <a:lnTo>
                  <a:pt x="5581650" y="325422"/>
                </a:lnTo>
                <a:close/>
                <a:moveTo>
                  <a:pt x="5469443" y="305846"/>
                </a:moveTo>
                <a:lnTo>
                  <a:pt x="5489019" y="305846"/>
                </a:lnTo>
                <a:lnTo>
                  <a:pt x="5489019" y="325422"/>
                </a:lnTo>
                <a:lnTo>
                  <a:pt x="5469443" y="325422"/>
                </a:lnTo>
                <a:close/>
                <a:moveTo>
                  <a:pt x="5372100" y="305846"/>
                </a:moveTo>
                <a:lnTo>
                  <a:pt x="5391569" y="305846"/>
                </a:lnTo>
                <a:lnTo>
                  <a:pt x="5391569" y="325422"/>
                </a:lnTo>
                <a:lnTo>
                  <a:pt x="5372100" y="325422"/>
                </a:lnTo>
                <a:close/>
                <a:moveTo>
                  <a:pt x="5269418" y="305846"/>
                </a:moveTo>
                <a:lnTo>
                  <a:pt x="5288994" y="305846"/>
                </a:lnTo>
                <a:lnTo>
                  <a:pt x="5288994" y="325422"/>
                </a:lnTo>
                <a:lnTo>
                  <a:pt x="5269418" y="325422"/>
                </a:lnTo>
                <a:close/>
                <a:moveTo>
                  <a:pt x="5172075" y="305846"/>
                </a:moveTo>
                <a:lnTo>
                  <a:pt x="5191544" y="305846"/>
                </a:lnTo>
                <a:lnTo>
                  <a:pt x="5191544" y="325422"/>
                </a:lnTo>
                <a:lnTo>
                  <a:pt x="5172075" y="325422"/>
                </a:lnTo>
                <a:close/>
                <a:moveTo>
                  <a:pt x="5059868" y="305846"/>
                </a:moveTo>
                <a:lnTo>
                  <a:pt x="5079444" y="305846"/>
                </a:lnTo>
                <a:lnTo>
                  <a:pt x="5079444" y="325422"/>
                </a:lnTo>
                <a:lnTo>
                  <a:pt x="5059868" y="325422"/>
                </a:lnTo>
                <a:close/>
                <a:moveTo>
                  <a:pt x="4962525" y="305846"/>
                </a:moveTo>
                <a:lnTo>
                  <a:pt x="4981994" y="305846"/>
                </a:lnTo>
                <a:lnTo>
                  <a:pt x="4981994" y="325422"/>
                </a:lnTo>
                <a:lnTo>
                  <a:pt x="4962525" y="325422"/>
                </a:lnTo>
                <a:close/>
                <a:moveTo>
                  <a:pt x="4853564" y="305846"/>
                </a:moveTo>
                <a:lnTo>
                  <a:pt x="4873033" y="305846"/>
                </a:lnTo>
                <a:lnTo>
                  <a:pt x="4873033" y="325422"/>
                </a:lnTo>
                <a:lnTo>
                  <a:pt x="4853564" y="325422"/>
                </a:lnTo>
                <a:close/>
                <a:moveTo>
                  <a:pt x="4726493" y="305846"/>
                </a:moveTo>
                <a:lnTo>
                  <a:pt x="4746069" y="305846"/>
                </a:lnTo>
                <a:lnTo>
                  <a:pt x="4746069" y="325422"/>
                </a:lnTo>
                <a:lnTo>
                  <a:pt x="4726493" y="325422"/>
                </a:lnTo>
                <a:close/>
                <a:moveTo>
                  <a:pt x="4629150" y="305846"/>
                </a:moveTo>
                <a:lnTo>
                  <a:pt x="4648619" y="305846"/>
                </a:lnTo>
                <a:lnTo>
                  <a:pt x="4648619" y="325422"/>
                </a:lnTo>
                <a:lnTo>
                  <a:pt x="4629150" y="325422"/>
                </a:lnTo>
                <a:close/>
                <a:moveTo>
                  <a:pt x="4516943" y="305846"/>
                </a:moveTo>
                <a:lnTo>
                  <a:pt x="4536519" y="305846"/>
                </a:lnTo>
                <a:lnTo>
                  <a:pt x="4536519" y="325422"/>
                </a:lnTo>
                <a:lnTo>
                  <a:pt x="4516943" y="325422"/>
                </a:lnTo>
                <a:close/>
                <a:moveTo>
                  <a:pt x="4419600" y="305846"/>
                </a:moveTo>
                <a:lnTo>
                  <a:pt x="4439069" y="305846"/>
                </a:lnTo>
                <a:lnTo>
                  <a:pt x="4439069" y="325422"/>
                </a:lnTo>
                <a:lnTo>
                  <a:pt x="4419600" y="325422"/>
                </a:lnTo>
                <a:close/>
                <a:moveTo>
                  <a:pt x="4316918" y="305846"/>
                </a:moveTo>
                <a:lnTo>
                  <a:pt x="4336494" y="305846"/>
                </a:lnTo>
                <a:lnTo>
                  <a:pt x="4336494" y="325422"/>
                </a:lnTo>
                <a:lnTo>
                  <a:pt x="4316918" y="325422"/>
                </a:lnTo>
                <a:close/>
                <a:moveTo>
                  <a:pt x="4219575" y="305846"/>
                </a:moveTo>
                <a:lnTo>
                  <a:pt x="4239044" y="305846"/>
                </a:lnTo>
                <a:lnTo>
                  <a:pt x="4239044" y="325422"/>
                </a:lnTo>
                <a:lnTo>
                  <a:pt x="4219575" y="325422"/>
                </a:lnTo>
                <a:close/>
                <a:moveTo>
                  <a:pt x="4107368" y="305846"/>
                </a:moveTo>
                <a:lnTo>
                  <a:pt x="4126944" y="305846"/>
                </a:lnTo>
                <a:lnTo>
                  <a:pt x="4126944" y="325422"/>
                </a:lnTo>
                <a:lnTo>
                  <a:pt x="4107368" y="325422"/>
                </a:lnTo>
                <a:close/>
                <a:moveTo>
                  <a:pt x="4010025" y="305846"/>
                </a:moveTo>
                <a:lnTo>
                  <a:pt x="4029494" y="305846"/>
                </a:lnTo>
                <a:lnTo>
                  <a:pt x="4029494" y="325422"/>
                </a:lnTo>
                <a:lnTo>
                  <a:pt x="4010025" y="325422"/>
                </a:lnTo>
                <a:close/>
                <a:moveTo>
                  <a:pt x="3907343" y="305846"/>
                </a:moveTo>
                <a:lnTo>
                  <a:pt x="3926919" y="305846"/>
                </a:lnTo>
                <a:lnTo>
                  <a:pt x="3926919" y="325422"/>
                </a:lnTo>
                <a:lnTo>
                  <a:pt x="3907343" y="325422"/>
                </a:lnTo>
                <a:close/>
                <a:moveTo>
                  <a:pt x="3810000" y="305846"/>
                </a:moveTo>
                <a:lnTo>
                  <a:pt x="3829469" y="305846"/>
                </a:lnTo>
                <a:lnTo>
                  <a:pt x="3829469" y="325422"/>
                </a:lnTo>
                <a:lnTo>
                  <a:pt x="3810000" y="325422"/>
                </a:lnTo>
                <a:close/>
                <a:moveTo>
                  <a:pt x="3697793" y="305846"/>
                </a:moveTo>
                <a:lnTo>
                  <a:pt x="3717369" y="305846"/>
                </a:lnTo>
                <a:lnTo>
                  <a:pt x="3717369" y="325422"/>
                </a:lnTo>
                <a:lnTo>
                  <a:pt x="3697793" y="325422"/>
                </a:lnTo>
                <a:close/>
                <a:moveTo>
                  <a:pt x="3600450" y="305846"/>
                </a:moveTo>
                <a:lnTo>
                  <a:pt x="3619919" y="305846"/>
                </a:lnTo>
                <a:lnTo>
                  <a:pt x="3619919" y="325422"/>
                </a:lnTo>
                <a:lnTo>
                  <a:pt x="3600450" y="325422"/>
                </a:lnTo>
                <a:close/>
                <a:moveTo>
                  <a:pt x="3491489" y="305846"/>
                </a:moveTo>
                <a:lnTo>
                  <a:pt x="3510958" y="305846"/>
                </a:lnTo>
                <a:lnTo>
                  <a:pt x="3510958" y="325422"/>
                </a:lnTo>
                <a:lnTo>
                  <a:pt x="3491489" y="325422"/>
                </a:lnTo>
                <a:close/>
                <a:moveTo>
                  <a:pt x="3364418" y="305846"/>
                </a:moveTo>
                <a:lnTo>
                  <a:pt x="3383994" y="305846"/>
                </a:lnTo>
                <a:lnTo>
                  <a:pt x="3383994" y="325422"/>
                </a:lnTo>
                <a:lnTo>
                  <a:pt x="3364418" y="325422"/>
                </a:lnTo>
                <a:close/>
                <a:moveTo>
                  <a:pt x="3267075" y="305846"/>
                </a:moveTo>
                <a:lnTo>
                  <a:pt x="3286544" y="305846"/>
                </a:lnTo>
                <a:lnTo>
                  <a:pt x="3286544" y="325422"/>
                </a:lnTo>
                <a:lnTo>
                  <a:pt x="3267075" y="325422"/>
                </a:lnTo>
                <a:close/>
                <a:moveTo>
                  <a:pt x="3154868" y="305846"/>
                </a:moveTo>
                <a:lnTo>
                  <a:pt x="3174444" y="305846"/>
                </a:lnTo>
                <a:lnTo>
                  <a:pt x="3174444" y="325422"/>
                </a:lnTo>
                <a:lnTo>
                  <a:pt x="3154868" y="325422"/>
                </a:lnTo>
                <a:close/>
                <a:moveTo>
                  <a:pt x="3057525" y="305846"/>
                </a:moveTo>
                <a:lnTo>
                  <a:pt x="3076994" y="305846"/>
                </a:lnTo>
                <a:lnTo>
                  <a:pt x="3076994" y="325422"/>
                </a:lnTo>
                <a:lnTo>
                  <a:pt x="3057525" y="325422"/>
                </a:lnTo>
                <a:close/>
                <a:moveTo>
                  <a:pt x="2954843" y="305846"/>
                </a:moveTo>
                <a:lnTo>
                  <a:pt x="2974419" y="305846"/>
                </a:lnTo>
                <a:lnTo>
                  <a:pt x="2974419" y="325422"/>
                </a:lnTo>
                <a:lnTo>
                  <a:pt x="2954843" y="325422"/>
                </a:lnTo>
                <a:close/>
                <a:moveTo>
                  <a:pt x="2857500" y="305846"/>
                </a:moveTo>
                <a:lnTo>
                  <a:pt x="2876969" y="305846"/>
                </a:lnTo>
                <a:lnTo>
                  <a:pt x="2876969" y="325422"/>
                </a:lnTo>
                <a:lnTo>
                  <a:pt x="2857500" y="325422"/>
                </a:lnTo>
                <a:close/>
                <a:moveTo>
                  <a:pt x="2748539" y="305846"/>
                </a:moveTo>
                <a:lnTo>
                  <a:pt x="2768008" y="305846"/>
                </a:lnTo>
                <a:lnTo>
                  <a:pt x="2768008" y="325422"/>
                </a:lnTo>
                <a:lnTo>
                  <a:pt x="2748539" y="325422"/>
                </a:lnTo>
                <a:close/>
                <a:moveTo>
                  <a:pt x="2615190" y="305846"/>
                </a:moveTo>
                <a:lnTo>
                  <a:pt x="2634658" y="305846"/>
                </a:lnTo>
                <a:lnTo>
                  <a:pt x="2634658" y="325422"/>
                </a:lnTo>
                <a:lnTo>
                  <a:pt x="2615190" y="325422"/>
                </a:lnTo>
                <a:close/>
                <a:moveTo>
                  <a:pt x="2488118" y="305846"/>
                </a:moveTo>
                <a:lnTo>
                  <a:pt x="2507694" y="305846"/>
                </a:lnTo>
                <a:lnTo>
                  <a:pt x="2507694" y="325422"/>
                </a:lnTo>
                <a:lnTo>
                  <a:pt x="2488118" y="325422"/>
                </a:lnTo>
                <a:close/>
                <a:moveTo>
                  <a:pt x="2390776" y="305846"/>
                </a:moveTo>
                <a:lnTo>
                  <a:pt x="2410244" y="305846"/>
                </a:lnTo>
                <a:lnTo>
                  <a:pt x="2410244" y="325422"/>
                </a:lnTo>
                <a:lnTo>
                  <a:pt x="2390776" y="325422"/>
                </a:lnTo>
                <a:close/>
                <a:moveTo>
                  <a:pt x="2278568" y="305846"/>
                </a:moveTo>
                <a:lnTo>
                  <a:pt x="2298143" y="305846"/>
                </a:lnTo>
                <a:lnTo>
                  <a:pt x="2298143" y="325422"/>
                </a:lnTo>
                <a:lnTo>
                  <a:pt x="2278568" y="325422"/>
                </a:lnTo>
                <a:close/>
                <a:moveTo>
                  <a:pt x="2181225" y="305846"/>
                </a:moveTo>
                <a:lnTo>
                  <a:pt x="2200693" y="305846"/>
                </a:lnTo>
                <a:lnTo>
                  <a:pt x="2200693" y="325422"/>
                </a:lnTo>
                <a:lnTo>
                  <a:pt x="2181225" y="325422"/>
                </a:lnTo>
                <a:close/>
                <a:moveTo>
                  <a:pt x="2078543" y="305846"/>
                </a:moveTo>
                <a:lnTo>
                  <a:pt x="2098118" y="305846"/>
                </a:lnTo>
                <a:lnTo>
                  <a:pt x="2098118" y="325422"/>
                </a:lnTo>
                <a:lnTo>
                  <a:pt x="2078543" y="325422"/>
                </a:lnTo>
                <a:close/>
                <a:moveTo>
                  <a:pt x="1981201" y="305846"/>
                </a:moveTo>
                <a:lnTo>
                  <a:pt x="2000670" y="305846"/>
                </a:lnTo>
                <a:lnTo>
                  <a:pt x="2000670" y="325422"/>
                </a:lnTo>
                <a:lnTo>
                  <a:pt x="1981201" y="325422"/>
                </a:lnTo>
                <a:close/>
                <a:moveTo>
                  <a:pt x="1872240" y="305846"/>
                </a:moveTo>
                <a:lnTo>
                  <a:pt x="1891709" y="305846"/>
                </a:lnTo>
                <a:lnTo>
                  <a:pt x="1891709" y="325422"/>
                </a:lnTo>
                <a:lnTo>
                  <a:pt x="1872240" y="325422"/>
                </a:lnTo>
                <a:close/>
                <a:moveTo>
                  <a:pt x="1735644" y="305846"/>
                </a:moveTo>
                <a:lnTo>
                  <a:pt x="1755219" y="305846"/>
                </a:lnTo>
                <a:lnTo>
                  <a:pt x="1755219" y="325422"/>
                </a:lnTo>
                <a:lnTo>
                  <a:pt x="1735644" y="325422"/>
                </a:lnTo>
                <a:close/>
                <a:moveTo>
                  <a:pt x="1638301" y="305846"/>
                </a:moveTo>
                <a:lnTo>
                  <a:pt x="1657769" y="305846"/>
                </a:lnTo>
                <a:lnTo>
                  <a:pt x="1657769" y="325422"/>
                </a:lnTo>
                <a:lnTo>
                  <a:pt x="1638301" y="325422"/>
                </a:lnTo>
                <a:close/>
                <a:moveTo>
                  <a:pt x="1538865" y="305846"/>
                </a:moveTo>
                <a:lnTo>
                  <a:pt x="1558334" y="305846"/>
                </a:lnTo>
                <a:lnTo>
                  <a:pt x="1558334" y="325422"/>
                </a:lnTo>
                <a:lnTo>
                  <a:pt x="1538865" y="325422"/>
                </a:lnTo>
                <a:close/>
                <a:moveTo>
                  <a:pt x="1402268" y="305846"/>
                </a:moveTo>
                <a:lnTo>
                  <a:pt x="1421844" y="305846"/>
                </a:lnTo>
                <a:lnTo>
                  <a:pt x="1421844" y="325422"/>
                </a:lnTo>
                <a:lnTo>
                  <a:pt x="1402268" y="325422"/>
                </a:lnTo>
                <a:close/>
                <a:moveTo>
                  <a:pt x="1304926" y="305846"/>
                </a:moveTo>
                <a:lnTo>
                  <a:pt x="1324394" y="305846"/>
                </a:lnTo>
                <a:lnTo>
                  <a:pt x="1324394" y="325422"/>
                </a:lnTo>
                <a:lnTo>
                  <a:pt x="1304926" y="325422"/>
                </a:lnTo>
                <a:close/>
                <a:moveTo>
                  <a:pt x="1202243" y="305846"/>
                </a:moveTo>
                <a:lnTo>
                  <a:pt x="1221819" y="305846"/>
                </a:lnTo>
                <a:lnTo>
                  <a:pt x="1221819" y="325422"/>
                </a:lnTo>
                <a:lnTo>
                  <a:pt x="1202243" y="325422"/>
                </a:lnTo>
                <a:close/>
                <a:moveTo>
                  <a:pt x="1104901" y="305846"/>
                </a:moveTo>
                <a:lnTo>
                  <a:pt x="1124369" y="305846"/>
                </a:lnTo>
                <a:lnTo>
                  <a:pt x="1124369" y="325422"/>
                </a:lnTo>
                <a:lnTo>
                  <a:pt x="1104901" y="325422"/>
                </a:lnTo>
                <a:close/>
                <a:moveTo>
                  <a:pt x="995940" y="305846"/>
                </a:moveTo>
                <a:lnTo>
                  <a:pt x="1015409" y="305846"/>
                </a:lnTo>
                <a:lnTo>
                  <a:pt x="1015409" y="325422"/>
                </a:lnTo>
                <a:lnTo>
                  <a:pt x="995940" y="325422"/>
                </a:lnTo>
                <a:close/>
                <a:moveTo>
                  <a:pt x="859344" y="305846"/>
                </a:moveTo>
                <a:lnTo>
                  <a:pt x="878919" y="305846"/>
                </a:lnTo>
                <a:lnTo>
                  <a:pt x="878919" y="325422"/>
                </a:lnTo>
                <a:lnTo>
                  <a:pt x="859344" y="325422"/>
                </a:lnTo>
                <a:close/>
                <a:moveTo>
                  <a:pt x="762001" y="305846"/>
                </a:moveTo>
                <a:lnTo>
                  <a:pt x="781469" y="305846"/>
                </a:lnTo>
                <a:lnTo>
                  <a:pt x="781469" y="325422"/>
                </a:lnTo>
                <a:lnTo>
                  <a:pt x="762001" y="325422"/>
                </a:lnTo>
                <a:close/>
                <a:moveTo>
                  <a:pt x="659319" y="305846"/>
                </a:moveTo>
                <a:lnTo>
                  <a:pt x="678894" y="305846"/>
                </a:lnTo>
                <a:lnTo>
                  <a:pt x="678894" y="325422"/>
                </a:lnTo>
                <a:lnTo>
                  <a:pt x="659319" y="325422"/>
                </a:lnTo>
                <a:close/>
                <a:moveTo>
                  <a:pt x="561976" y="305846"/>
                </a:moveTo>
                <a:lnTo>
                  <a:pt x="581444" y="305846"/>
                </a:lnTo>
                <a:lnTo>
                  <a:pt x="581444" y="325422"/>
                </a:lnTo>
                <a:lnTo>
                  <a:pt x="561976" y="325422"/>
                </a:lnTo>
                <a:close/>
                <a:moveTo>
                  <a:pt x="453015" y="305846"/>
                </a:moveTo>
                <a:lnTo>
                  <a:pt x="472483" y="305846"/>
                </a:lnTo>
                <a:lnTo>
                  <a:pt x="472483" y="325422"/>
                </a:lnTo>
                <a:lnTo>
                  <a:pt x="453015" y="325422"/>
                </a:lnTo>
                <a:close/>
                <a:moveTo>
                  <a:pt x="316419" y="305846"/>
                </a:moveTo>
                <a:lnTo>
                  <a:pt x="335994" y="305846"/>
                </a:lnTo>
                <a:lnTo>
                  <a:pt x="335994" y="325422"/>
                </a:lnTo>
                <a:lnTo>
                  <a:pt x="316419" y="325422"/>
                </a:lnTo>
                <a:close/>
                <a:moveTo>
                  <a:pt x="219076" y="305846"/>
                </a:moveTo>
                <a:lnTo>
                  <a:pt x="238544" y="305846"/>
                </a:lnTo>
                <a:lnTo>
                  <a:pt x="238544" y="325422"/>
                </a:lnTo>
                <a:lnTo>
                  <a:pt x="219076" y="325422"/>
                </a:lnTo>
                <a:close/>
                <a:moveTo>
                  <a:pt x="116394" y="305846"/>
                </a:moveTo>
                <a:lnTo>
                  <a:pt x="135969" y="305846"/>
                </a:lnTo>
                <a:lnTo>
                  <a:pt x="135969" y="325422"/>
                </a:lnTo>
                <a:lnTo>
                  <a:pt x="116394" y="325422"/>
                </a:lnTo>
                <a:close/>
                <a:moveTo>
                  <a:pt x="19051" y="305846"/>
                </a:moveTo>
                <a:lnTo>
                  <a:pt x="38519" y="305846"/>
                </a:lnTo>
                <a:lnTo>
                  <a:pt x="38519" y="325422"/>
                </a:lnTo>
                <a:lnTo>
                  <a:pt x="19051" y="325422"/>
                </a:lnTo>
                <a:close/>
                <a:moveTo>
                  <a:pt x="5678993" y="281564"/>
                </a:moveTo>
                <a:lnTo>
                  <a:pt x="5698569" y="281564"/>
                </a:lnTo>
                <a:lnTo>
                  <a:pt x="5698569" y="301033"/>
                </a:lnTo>
                <a:lnTo>
                  <a:pt x="5678993" y="301033"/>
                </a:lnTo>
                <a:close/>
                <a:moveTo>
                  <a:pt x="5581650" y="281564"/>
                </a:moveTo>
                <a:lnTo>
                  <a:pt x="5601119" y="281564"/>
                </a:lnTo>
                <a:lnTo>
                  <a:pt x="5601119" y="301033"/>
                </a:lnTo>
                <a:lnTo>
                  <a:pt x="5581650" y="301033"/>
                </a:lnTo>
                <a:close/>
                <a:moveTo>
                  <a:pt x="5469443" y="281564"/>
                </a:moveTo>
                <a:lnTo>
                  <a:pt x="5489019" y="281564"/>
                </a:lnTo>
                <a:lnTo>
                  <a:pt x="5489019" y="301033"/>
                </a:lnTo>
                <a:lnTo>
                  <a:pt x="5469443" y="301033"/>
                </a:lnTo>
                <a:close/>
                <a:moveTo>
                  <a:pt x="5372100" y="281564"/>
                </a:moveTo>
                <a:lnTo>
                  <a:pt x="5391569" y="281564"/>
                </a:lnTo>
                <a:lnTo>
                  <a:pt x="5391569" y="301033"/>
                </a:lnTo>
                <a:lnTo>
                  <a:pt x="5372100" y="301033"/>
                </a:lnTo>
                <a:close/>
                <a:moveTo>
                  <a:pt x="5269418" y="281564"/>
                </a:moveTo>
                <a:lnTo>
                  <a:pt x="5288994" y="281564"/>
                </a:lnTo>
                <a:lnTo>
                  <a:pt x="5288994" y="301033"/>
                </a:lnTo>
                <a:lnTo>
                  <a:pt x="5269418" y="301033"/>
                </a:lnTo>
                <a:close/>
                <a:moveTo>
                  <a:pt x="5172075" y="281564"/>
                </a:moveTo>
                <a:lnTo>
                  <a:pt x="5191544" y="281564"/>
                </a:lnTo>
                <a:lnTo>
                  <a:pt x="5191544" y="301033"/>
                </a:lnTo>
                <a:lnTo>
                  <a:pt x="5172075" y="301033"/>
                </a:lnTo>
                <a:close/>
                <a:moveTo>
                  <a:pt x="5059868" y="281564"/>
                </a:moveTo>
                <a:lnTo>
                  <a:pt x="5079444" y="281564"/>
                </a:lnTo>
                <a:lnTo>
                  <a:pt x="5079444" y="301033"/>
                </a:lnTo>
                <a:lnTo>
                  <a:pt x="5059868" y="301033"/>
                </a:lnTo>
                <a:close/>
                <a:moveTo>
                  <a:pt x="4962525" y="281564"/>
                </a:moveTo>
                <a:lnTo>
                  <a:pt x="4981994" y="281564"/>
                </a:lnTo>
                <a:lnTo>
                  <a:pt x="4981994" y="301033"/>
                </a:lnTo>
                <a:lnTo>
                  <a:pt x="4962525" y="301033"/>
                </a:lnTo>
                <a:close/>
                <a:moveTo>
                  <a:pt x="4853564" y="281564"/>
                </a:moveTo>
                <a:lnTo>
                  <a:pt x="4873033" y="281564"/>
                </a:lnTo>
                <a:lnTo>
                  <a:pt x="4873033" y="301033"/>
                </a:lnTo>
                <a:lnTo>
                  <a:pt x="4853564" y="301033"/>
                </a:lnTo>
                <a:close/>
                <a:moveTo>
                  <a:pt x="4829175" y="281564"/>
                </a:moveTo>
                <a:lnTo>
                  <a:pt x="4848644" y="281564"/>
                </a:lnTo>
                <a:lnTo>
                  <a:pt x="4848644" y="301033"/>
                </a:lnTo>
                <a:lnTo>
                  <a:pt x="4829175" y="301033"/>
                </a:lnTo>
                <a:close/>
                <a:moveTo>
                  <a:pt x="4726493" y="281564"/>
                </a:moveTo>
                <a:lnTo>
                  <a:pt x="4746069" y="281564"/>
                </a:lnTo>
                <a:lnTo>
                  <a:pt x="4746069" y="301033"/>
                </a:lnTo>
                <a:lnTo>
                  <a:pt x="4726493" y="301033"/>
                </a:lnTo>
                <a:close/>
                <a:moveTo>
                  <a:pt x="4629150" y="281564"/>
                </a:moveTo>
                <a:lnTo>
                  <a:pt x="4648619" y="281564"/>
                </a:lnTo>
                <a:lnTo>
                  <a:pt x="4648619" y="301033"/>
                </a:lnTo>
                <a:lnTo>
                  <a:pt x="4629150" y="301033"/>
                </a:lnTo>
                <a:close/>
                <a:moveTo>
                  <a:pt x="4516943" y="281564"/>
                </a:moveTo>
                <a:lnTo>
                  <a:pt x="4536519" y="281564"/>
                </a:lnTo>
                <a:lnTo>
                  <a:pt x="4536519" y="301033"/>
                </a:lnTo>
                <a:lnTo>
                  <a:pt x="4516943" y="301033"/>
                </a:lnTo>
                <a:close/>
                <a:moveTo>
                  <a:pt x="4419600" y="281564"/>
                </a:moveTo>
                <a:lnTo>
                  <a:pt x="4439069" y="281564"/>
                </a:lnTo>
                <a:lnTo>
                  <a:pt x="4439069" y="301033"/>
                </a:lnTo>
                <a:lnTo>
                  <a:pt x="4419600" y="301033"/>
                </a:lnTo>
                <a:close/>
                <a:moveTo>
                  <a:pt x="4316918" y="281564"/>
                </a:moveTo>
                <a:lnTo>
                  <a:pt x="4336494" y="281564"/>
                </a:lnTo>
                <a:lnTo>
                  <a:pt x="4336494" y="301033"/>
                </a:lnTo>
                <a:lnTo>
                  <a:pt x="4316918" y="301033"/>
                </a:lnTo>
                <a:close/>
                <a:moveTo>
                  <a:pt x="4219575" y="281564"/>
                </a:moveTo>
                <a:lnTo>
                  <a:pt x="4239044" y="281564"/>
                </a:lnTo>
                <a:lnTo>
                  <a:pt x="4239044" y="301033"/>
                </a:lnTo>
                <a:lnTo>
                  <a:pt x="4219575" y="301033"/>
                </a:lnTo>
                <a:close/>
                <a:moveTo>
                  <a:pt x="4107368" y="281564"/>
                </a:moveTo>
                <a:lnTo>
                  <a:pt x="4126944" y="281564"/>
                </a:lnTo>
                <a:lnTo>
                  <a:pt x="4126944" y="301033"/>
                </a:lnTo>
                <a:lnTo>
                  <a:pt x="4107368" y="301033"/>
                </a:lnTo>
                <a:close/>
                <a:moveTo>
                  <a:pt x="4010025" y="281564"/>
                </a:moveTo>
                <a:lnTo>
                  <a:pt x="4029494" y="281564"/>
                </a:lnTo>
                <a:lnTo>
                  <a:pt x="4029494" y="301033"/>
                </a:lnTo>
                <a:lnTo>
                  <a:pt x="4010025" y="301033"/>
                </a:lnTo>
                <a:close/>
                <a:moveTo>
                  <a:pt x="3907343" y="281564"/>
                </a:moveTo>
                <a:lnTo>
                  <a:pt x="3926919" y="281564"/>
                </a:lnTo>
                <a:lnTo>
                  <a:pt x="3926919" y="301033"/>
                </a:lnTo>
                <a:lnTo>
                  <a:pt x="3907343" y="301033"/>
                </a:lnTo>
                <a:close/>
                <a:moveTo>
                  <a:pt x="3810000" y="281564"/>
                </a:moveTo>
                <a:lnTo>
                  <a:pt x="3829469" y="281564"/>
                </a:lnTo>
                <a:lnTo>
                  <a:pt x="3829469" y="301033"/>
                </a:lnTo>
                <a:lnTo>
                  <a:pt x="3810000" y="301033"/>
                </a:lnTo>
                <a:close/>
                <a:moveTo>
                  <a:pt x="3697793" y="281564"/>
                </a:moveTo>
                <a:lnTo>
                  <a:pt x="3717369" y="281564"/>
                </a:lnTo>
                <a:lnTo>
                  <a:pt x="3717369" y="301033"/>
                </a:lnTo>
                <a:lnTo>
                  <a:pt x="3697793" y="301033"/>
                </a:lnTo>
                <a:close/>
                <a:moveTo>
                  <a:pt x="3600450" y="281564"/>
                </a:moveTo>
                <a:lnTo>
                  <a:pt x="3619919" y="281564"/>
                </a:lnTo>
                <a:lnTo>
                  <a:pt x="3619919" y="301033"/>
                </a:lnTo>
                <a:lnTo>
                  <a:pt x="3600450" y="301033"/>
                </a:lnTo>
                <a:close/>
                <a:moveTo>
                  <a:pt x="3491489" y="281564"/>
                </a:moveTo>
                <a:lnTo>
                  <a:pt x="3510958" y="281564"/>
                </a:lnTo>
                <a:lnTo>
                  <a:pt x="3510958" y="301033"/>
                </a:lnTo>
                <a:lnTo>
                  <a:pt x="3491489" y="301033"/>
                </a:lnTo>
                <a:close/>
                <a:moveTo>
                  <a:pt x="3467100" y="281564"/>
                </a:moveTo>
                <a:lnTo>
                  <a:pt x="3486569" y="281564"/>
                </a:lnTo>
                <a:lnTo>
                  <a:pt x="3486569" y="301033"/>
                </a:lnTo>
                <a:lnTo>
                  <a:pt x="3467100" y="301033"/>
                </a:lnTo>
                <a:close/>
                <a:moveTo>
                  <a:pt x="3364418" y="281564"/>
                </a:moveTo>
                <a:lnTo>
                  <a:pt x="3383994" y="281564"/>
                </a:lnTo>
                <a:lnTo>
                  <a:pt x="3383994" y="301033"/>
                </a:lnTo>
                <a:lnTo>
                  <a:pt x="3364418" y="301033"/>
                </a:lnTo>
                <a:close/>
                <a:moveTo>
                  <a:pt x="3267075" y="281564"/>
                </a:moveTo>
                <a:lnTo>
                  <a:pt x="3286544" y="281564"/>
                </a:lnTo>
                <a:lnTo>
                  <a:pt x="3286544" y="301033"/>
                </a:lnTo>
                <a:lnTo>
                  <a:pt x="3267075" y="301033"/>
                </a:lnTo>
                <a:close/>
                <a:moveTo>
                  <a:pt x="3154868" y="281564"/>
                </a:moveTo>
                <a:lnTo>
                  <a:pt x="3174444" y="281564"/>
                </a:lnTo>
                <a:lnTo>
                  <a:pt x="3174444" y="301033"/>
                </a:lnTo>
                <a:lnTo>
                  <a:pt x="3154868" y="301033"/>
                </a:lnTo>
                <a:close/>
                <a:moveTo>
                  <a:pt x="3057525" y="281564"/>
                </a:moveTo>
                <a:lnTo>
                  <a:pt x="3076994" y="281564"/>
                </a:lnTo>
                <a:lnTo>
                  <a:pt x="3076994" y="301033"/>
                </a:lnTo>
                <a:lnTo>
                  <a:pt x="3057525" y="301033"/>
                </a:lnTo>
                <a:close/>
                <a:moveTo>
                  <a:pt x="2954843" y="281564"/>
                </a:moveTo>
                <a:lnTo>
                  <a:pt x="2974419" y="281564"/>
                </a:lnTo>
                <a:lnTo>
                  <a:pt x="2974419" y="301033"/>
                </a:lnTo>
                <a:lnTo>
                  <a:pt x="2954843" y="301033"/>
                </a:lnTo>
                <a:close/>
                <a:moveTo>
                  <a:pt x="2857500" y="281564"/>
                </a:moveTo>
                <a:lnTo>
                  <a:pt x="2876969" y="281564"/>
                </a:lnTo>
                <a:lnTo>
                  <a:pt x="2876969" y="301033"/>
                </a:lnTo>
                <a:lnTo>
                  <a:pt x="2857500" y="301033"/>
                </a:lnTo>
                <a:close/>
                <a:moveTo>
                  <a:pt x="2748539" y="281564"/>
                </a:moveTo>
                <a:lnTo>
                  <a:pt x="2768008" y="281564"/>
                </a:lnTo>
                <a:lnTo>
                  <a:pt x="2768008" y="301033"/>
                </a:lnTo>
                <a:lnTo>
                  <a:pt x="2748539" y="301033"/>
                </a:lnTo>
                <a:close/>
                <a:moveTo>
                  <a:pt x="2724150" y="281564"/>
                </a:moveTo>
                <a:lnTo>
                  <a:pt x="2743619" y="281564"/>
                </a:lnTo>
                <a:lnTo>
                  <a:pt x="2743619" y="301033"/>
                </a:lnTo>
                <a:lnTo>
                  <a:pt x="2724150" y="301033"/>
                </a:lnTo>
                <a:close/>
                <a:moveTo>
                  <a:pt x="2615190" y="281564"/>
                </a:moveTo>
                <a:lnTo>
                  <a:pt x="2634658" y="281564"/>
                </a:lnTo>
                <a:lnTo>
                  <a:pt x="2634658" y="301033"/>
                </a:lnTo>
                <a:lnTo>
                  <a:pt x="2615190" y="301033"/>
                </a:lnTo>
                <a:close/>
                <a:moveTo>
                  <a:pt x="2590800" y="281564"/>
                </a:moveTo>
                <a:lnTo>
                  <a:pt x="2610269" y="281564"/>
                </a:lnTo>
                <a:lnTo>
                  <a:pt x="2610269" y="301033"/>
                </a:lnTo>
                <a:lnTo>
                  <a:pt x="2590800" y="301033"/>
                </a:lnTo>
                <a:close/>
                <a:moveTo>
                  <a:pt x="2488118" y="281564"/>
                </a:moveTo>
                <a:lnTo>
                  <a:pt x="2507694" y="281564"/>
                </a:lnTo>
                <a:lnTo>
                  <a:pt x="2507694" y="301033"/>
                </a:lnTo>
                <a:lnTo>
                  <a:pt x="2488118" y="301033"/>
                </a:lnTo>
                <a:close/>
                <a:moveTo>
                  <a:pt x="2390776" y="281564"/>
                </a:moveTo>
                <a:lnTo>
                  <a:pt x="2410244" y="281564"/>
                </a:lnTo>
                <a:lnTo>
                  <a:pt x="2410244" y="301033"/>
                </a:lnTo>
                <a:lnTo>
                  <a:pt x="2390776" y="301033"/>
                </a:lnTo>
                <a:close/>
                <a:moveTo>
                  <a:pt x="2278568" y="281564"/>
                </a:moveTo>
                <a:lnTo>
                  <a:pt x="2298143" y="281564"/>
                </a:lnTo>
                <a:lnTo>
                  <a:pt x="2298143" y="301033"/>
                </a:lnTo>
                <a:lnTo>
                  <a:pt x="2278568" y="301033"/>
                </a:lnTo>
                <a:close/>
                <a:moveTo>
                  <a:pt x="2181225" y="281564"/>
                </a:moveTo>
                <a:lnTo>
                  <a:pt x="2200693" y="281564"/>
                </a:lnTo>
                <a:lnTo>
                  <a:pt x="2200693" y="301033"/>
                </a:lnTo>
                <a:lnTo>
                  <a:pt x="2181225" y="301033"/>
                </a:lnTo>
                <a:close/>
                <a:moveTo>
                  <a:pt x="2078543" y="281564"/>
                </a:moveTo>
                <a:lnTo>
                  <a:pt x="2098118" y="281564"/>
                </a:lnTo>
                <a:lnTo>
                  <a:pt x="2098118" y="301033"/>
                </a:lnTo>
                <a:lnTo>
                  <a:pt x="2078543" y="301033"/>
                </a:lnTo>
                <a:close/>
                <a:moveTo>
                  <a:pt x="1981201" y="281564"/>
                </a:moveTo>
                <a:lnTo>
                  <a:pt x="2000670" y="281564"/>
                </a:lnTo>
                <a:lnTo>
                  <a:pt x="2000670" y="301033"/>
                </a:lnTo>
                <a:lnTo>
                  <a:pt x="1981201" y="301033"/>
                </a:lnTo>
                <a:close/>
                <a:moveTo>
                  <a:pt x="1872240" y="281564"/>
                </a:moveTo>
                <a:lnTo>
                  <a:pt x="1891709" y="281564"/>
                </a:lnTo>
                <a:lnTo>
                  <a:pt x="1891709" y="301033"/>
                </a:lnTo>
                <a:lnTo>
                  <a:pt x="1872240" y="301033"/>
                </a:lnTo>
                <a:close/>
                <a:moveTo>
                  <a:pt x="1847851" y="281564"/>
                </a:moveTo>
                <a:lnTo>
                  <a:pt x="1867319" y="281564"/>
                </a:lnTo>
                <a:lnTo>
                  <a:pt x="1867319" y="301033"/>
                </a:lnTo>
                <a:lnTo>
                  <a:pt x="1847851" y="301033"/>
                </a:lnTo>
                <a:close/>
                <a:moveTo>
                  <a:pt x="1735644" y="281564"/>
                </a:moveTo>
                <a:lnTo>
                  <a:pt x="1755219" y="281564"/>
                </a:lnTo>
                <a:lnTo>
                  <a:pt x="1755219" y="301033"/>
                </a:lnTo>
                <a:lnTo>
                  <a:pt x="1735644" y="301033"/>
                </a:lnTo>
                <a:close/>
                <a:moveTo>
                  <a:pt x="1638301" y="281564"/>
                </a:moveTo>
                <a:lnTo>
                  <a:pt x="1657769" y="281564"/>
                </a:lnTo>
                <a:lnTo>
                  <a:pt x="1657769" y="301033"/>
                </a:lnTo>
                <a:lnTo>
                  <a:pt x="1638301" y="301033"/>
                </a:lnTo>
                <a:close/>
                <a:moveTo>
                  <a:pt x="1538865" y="281564"/>
                </a:moveTo>
                <a:lnTo>
                  <a:pt x="1558334" y="281564"/>
                </a:lnTo>
                <a:lnTo>
                  <a:pt x="1558334" y="301033"/>
                </a:lnTo>
                <a:lnTo>
                  <a:pt x="1538865" y="301033"/>
                </a:lnTo>
                <a:close/>
                <a:moveTo>
                  <a:pt x="1514476" y="281564"/>
                </a:moveTo>
                <a:lnTo>
                  <a:pt x="1533944" y="281564"/>
                </a:lnTo>
                <a:lnTo>
                  <a:pt x="1533944" y="301033"/>
                </a:lnTo>
                <a:lnTo>
                  <a:pt x="1514476" y="301033"/>
                </a:lnTo>
                <a:close/>
                <a:moveTo>
                  <a:pt x="1402268" y="281564"/>
                </a:moveTo>
                <a:lnTo>
                  <a:pt x="1421844" y="281564"/>
                </a:lnTo>
                <a:lnTo>
                  <a:pt x="1421844" y="301033"/>
                </a:lnTo>
                <a:lnTo>
                  <a:pt x="1402268" y="301033"/>
                </a:lnTo>
                <a:close/>
                <a:moveTo>
                  <a:pt x="1304926" y="281564"/>
                </a:moveTo>
                <a:lnTo>
                  <a:pt x="1324394" y="281564"/>
                </a:lnTo>
                <a:lnTo>
                  <a:pt x="1324394" y="301033"/>
                </a:lnTo>
                <a:lnTo>
                  <a:pt x="1304926" y="301033"/>
                </a:lnTo>
                <a:close/>
                <a:moveTo>
                  <a:pt x="1202243" y="281564"/>
                </a:moveTo>
                <a:lnTo>
                  <a:pt x="1221819" y="281564"/>
                </a:lnTo>
                <a:lnTo>
                  <a:pt x="1221819" y="301033"/>
                </a:lnTo>
                <a:lnTo>
                  <a:pt x="1202243" y="301033"/>
                </a:lnTo>
                <a:close/>
                <a:moveTo>
                  <a:pt x="1104901" y="281564"/>
                </a:moveTo>
                <a:lnTo>
                  <a:pt x="1124369" y="281564"/>
                </a:lnTo>
                <a:lnTo>
                  <a:pt x="1124369" y="301033"/>
                </a:lnTo>
                <a:lnTo>
                  <a:pt x="1104901" y="301033"/>
                </a:lnTo>
                <a:close/>
                <a:moveTo>
                  <a:pt x="995940" y="281564"/>
                </a:moveTo>
                <a:lnTo>
                  <a:pt x="1015409" y="281564"/>
                </a:lnTo>
                <a:lnTo>
                  <a:pt x="1015409" y="301033"/>
                </a:lnTo>
                <a:lnTo>
                  <a:pt x="995940" y="301033"/>
                </a:lnTo>
                <a:close/>
                <a:moveTo>
                  <a:pt x="971551" y="281564"/>
                </a:moveTo>
                <a:lnTo>
                  <a:pt x="991019" y="281564"/>
                </a:lnTo>
                <a:lnTo>
                  <a:pt x="991019" y="301033"/>
                </a:lnTo>
                <a:lnTo>
                  <a:pt x="971551" y="301033"/>
                </a:lnTo>
                <a:close/>
                <a:moveTo>
                  <a:pt x="859344" y="281564"/>
                </a:moveTo>
                <a:lnTo>
                  <a:pt x="878919" y="281564"/>
                </a:lnTo>
                <a:lnTo>
                  <a:pt x="878919" y="301033"/>
                </a:lnTo>
                <a:lnTo>
                  <a:pt x="859344" y="301033"/>
                </a:lnTo>
                <a:close/>
                <a:moveTo>
                  <a:pt x="762001" y="281564"/>
                </a:moveTo>
                <a:lnTo>
                  <a:pt x="781469" y="281564"/>
                </a:lnTo>
                <a:lnTo>
                  <a:pt x="781469" y="301033"/>
                </a:lnTo>
                <a:lnTo>
                  <a:pt x="762001" y="301033"/>
                </a:lnTo>
                <a:close/>
                <a:moveTo>
                  <a:pt x="659319" y="281564"/>
                </a:moveTo>
                <a:lnTo>
                  <a:pt x="678894" y="281564"/>
                </a:lnTo>
                <a:lnTo>
                  <a:pt x="678894" y="301033"/>
                </a:lnTo>
                <a:lnTo>
                  <a:pt x="659319" y="301033"/>
                </a:lnTo>
                <a:close/>
                <a:moveTo>
                  <a:pt x="561976" y="281564"/>
                </a:moveTo>
                <a:lnTo>
                  <a:pt x="581444" y="281564"/>
                </a:lnTo>
                <a:lnTo>
                  <a:pt x="581444" y="301033"/>
                </a:lnTo>
                <a:lnTo>
                  <a:pt x="561976" y="301033"/>
                </a:lnTo>
                <a:close/>
                <a:moveTo>
                  <a:pt x="453015" y="281564"/>
                </a:moveTo>
                <a:lnTo>
                  <a:pt x="472483" y="281564"/>
                </a:lnTo>
                <a:lnTo>
                  <a:pt x="472483" y="301033"/>
                </a:lnTo>
                <a:lnTo>
                  <a:pt x="453015" y="301033"/>
                </a:lnTo>
                <a:close/>
                <a:moveTo>
                  <a:pt x="428626" y="281564"/>
                </a:moveTo>
                <a:lnTo>
                  <a:pt x="448094" y="281564"/>
                </a:lnTo>
                <a:lnTo>
                  <a:pt x="448094" y="301033"/>
                </a:lnTo>
                <a:lnTo>
                  <a:pt x="428626" y="301033"/>
                </a:lnTo>
                <a:close/>
                <a:moveTo>
                  <a:pt x="316419" y="281564"/>
                </a:moveTo>
                <a:lnTo>
                  <a:pt x="335994" y="281564"/>
                </a:lnTo>
                <a:lnTo>
                  <a:pt x="335994" y="301033"/>
                </a:lnTo>
                <a:lnTo>
                  <a:pt x="316419" y="301033"/>
                </a:lnTo>
                <a:close/>
                <a:moveTo>
                  <a:pt x="219076" y="281564"/>
                </a:moveTo>
                <a:lnTo>
                  <a:pt x="238544" y="281564"/>
                </a:lnTo>
                <a:lnTo>
                  <a:pt x="238544" y="301033"/>
                </a:lnTo>
                <a:lnTo>
                  <a:pt x="219076" y="301033"/>
                </a:lnTo>
                <a:close/>
                <a:moveTo>
                  <a:pt x="116394" y="281564"/>
                </a:moveTo>
                <a:lnTo>
                  <a:pt x="135969" y="281564"/>
                </a:lnTo>
                <a:lnTo>
                  <a:pt x="135969" y="301033"/>
                </a:lnTo>
                <a:lnTo>
                  <a:pt x="116394" y="301033"/>
                </a:lnTo>
                <a:close/>
                <a:moveTo>
                  <a:pt x="19051" y="281564"/>
                </a:moveTo>
                <a:lnTo>
                  <a:pt x="38519" y="281564"/>
                </a:lnTo>
                <a:lnTo>
                  <a:pt x="38519" y="301033"/>
                </a:lnTo>
                <a:lnTo>
                  <a:pt x="19051" y="301033"/>
                </a:lnTo>
                <a:close/>
                <a:moveTo>
                  <a:pt x="5654711" y="257175"/>
                </a:moveTo>
                <a:lnTo>
                  <a:pt x="5674179" y="257175"/>
                </a:lnTo>
                <a:lnTo>
                  <a:pt x="5674179" y="276644"/>
                </a:lnTo>
                <a:lnTo>
                  <a:pt x="5654711" y="276644"/>
                </a:lnTo>
                <a:close/>
                <a:moveTo>
                  <a:pt x="5630322" y="257175"/>
                </a:moveTo>
                <a:lnTo>
                  <a:pt x="5649790" y="257175"/>
                </a:lnTo>
                <a:lnTo>
                  <a:pt x="5649790" y="276644"/>
                </a:lnTo>
                <a:lnTo>
                  <a:pt x="5630322" y="276644"/>
                </a:lnTo>
                <a:close/>
                <a:moveTo>
                  <a:pt x="5606039" y="257175"/>
                </a:moveTo>
                <a:lnTo>
                  <a:pt x="5625508" y="257175"/>
                </a:lnTo>
                <a:lnTo>
                  <a:pt x="5625508" y="276644"/>
                </a:lnTo>
                <a:lnTo>
                  <a:pt x="5606039" y="276644"/>
                </a:lnTo>
                <a:close/>
                <a:moveTo>
                  <a:pt x="5445161" y="257175"/>
                </a:moveTo>
                <a:lnTo>
                  <a:pt x="5464629" y="257175"/>
                </a:lnTo>
                <a:lnTo>
                  <a:pt x="5464629" y="276644"/>
                </a:lnTo>
                <a:lnTo>
                  <a:pt x="5445161" y="276644"/>
                </a:lnTo>
                <a:close/>
                <a:moveTo>
                  <a:pt x="5420772" y="257175"/>
                </a:moveTo>
                <a:lnTo>
                  <a:pt x="5440240" y="257175"/>
                </a:lnTo>
                <a:lnTo>
                  <a:pt x="5440240" y="276644"/>
                </a:lnTo>
                <a:lnTo>
                  <a:pt x="5420772" y="276644"/>
                </a:lnTo>
                <a:close/>
                <a:moveTo>
                  <a:pt x="5396489" y="257175"/>
                </a:moveTo>
                <a:lnTo>
                  <a:pt x="5415958" y="257175"/>
                </a:lnTo>
                <a:lnTo>
                  <a:pt x="5415958" y="276644"/>
                </a:lnTo>
                <a:lnTo>
                  <a:pt x="5396489" y="276644"/>
                </a:lnTo>
                <a:close/>
                <a:moveTo>
                  <a:pt x="5245136" y="257175"/>
                </a:moveTo>
                <a:lnTo>
                  <a:pt x="5264604" y="257175"/>
                </a:lnTo>
                <a:lnTo>
                  <a:pt x="5264604" y="276644"/>
                </a:lnTo>
                <a:lnTo>
                  <a:pt x="5245136" y="276644"/>
                </a:lnTo>
                <a:close/>
                <a:moveTo>
                  <a:pt x="5220747" y="257175"/>
                </a:moveTo>
                <a:lnTo>
                  <a:pt x="5240215" y="257175"/>
                </a:lnTo>
                <a:lnTo>
                  <a:pt x="5240215" y="276644"/>
                </a:lnTo>
                <a:lnTo>
                  <a:pt x="5220747" y="276644"/>
                </a:lnTo>
                <a:close/>
                <a:moveTo>
                  <a:pt x="5196464" y="257175"/>
                </a:moveTo>
                <a:lnTo>
                  <a:pt x="5215933" y="257175"/>
                </a:lnTo>
                <a:lnTo>
                  <a:pt x="5215933" y="276644"/>
                </a:lnTo>
                <a:lnTo>
                  <a:pt x="5196464" y="276644"/>
                </a:lnTo>
                <a:close/>
                <a:moveTo>
                  <a:pt x="5035586" y="257175"/>
                </a:moveTo>
                <a:lnTo>
                  <a:pt x="5055054" y="257175"/>
                </a:lnTo>
                <a:lnTo>
                  <a:pt x="5055054" y="276644"/>
                </a:lnTo>
                <a:lnTo>
                  <a:pt x="5035586" y="276644"/>
                </a:lnTo>
                <a:close/>
                <a:moveTo>
                  <a:pt x="5011197" y="257175"/>
                </a:moveTo>
                <a:lnTo>
                  <a:pt x="5030665" y="257175"/>
                </a:lnTo>
                <a:lnTo>
                  <a:pt x="5030665" y="276644"/>
                </a:lnTo>
                <a:lnTo>
                  <a:pt x="5011197" y="276644"/>
                </a:lnTo>
                <a:close/>
                <a:moveTo>
                  <a:pt x="4986914" y="257175"/>
                </a:moveTo>
                <a:lnTo>
                  <a:pt x="5006383" y="257175"/>
                </a:lnTo>
                <a:lnTo>
                  <a:pt x="5006383" y="276644"/>
                </a:lnTo>
                <a:lnTo>
                  <a:pt x="4986914" y="276644"/>
                </a:lnTo>
                <a:close/>
                <a:moveTo>
                  <a:pt x="4853564" y="257175"/>
                </a:moveTo>
                <a:lnTo>
                  <a:pt x="4873033" y="257175"/>
                </a:lnTo>
                <a:lnTo>
                  <a:pt x="4873033" y="276644"/>
                </a:lnTo>
                <a:lnTo>
                  <a:pt x="4853564" y="276644"/>
                </a:lnTo>
                <a:close/>
                <a:moveTo>
                  <a:pt x="4702211" y="257175"/>
                </a:moveTo>
                <a:lnTo>
                  <a:pt x="4721679" y="257175"/>
                </a:lnTo>
                <a:lnTo>
                  <a:pt x="4721679" y="276644"/>
                </a:lnTo>
                <a:lnTo>
                  <a:pt x="4702211" y="276644"/>
                </a:lnTo>
                <a:close/>
                <a:moveTo>
                  <a:pt x="4677822" y="257175"/>
                </a:moveTo>
                <a:lnTo>
                  <a:pt x="4697290" y="257175"/>
                </a:lnTo>
                <a:lnTo>
                  <a:pt x="4697290" y="276644"/>
                </a:lnTo>
                <a:lnTo>
                  <a:pt x="4677822" y="276644"/>
                </a:lnTo>
                <a:close/>
                <a:moveTo>
                  <a:pt x="4653539" y="257175"/>
                </a:moveTo>
                <a:lnTo>
                  <a:pt x="4673008" y="257175"/>
                </a:lnTo>
                <a:lnTo>
                  <a:pt x="4673008" y="276644"/>
                </a:lnTo>
                <a:lnTo>
                  <a:pt x="4653539" y="276644"/>
                </a:lnTo>
                <a:close/>
                <a:moveTo>
                  <a:pt x="4492661" y="257175"/>
                </a:moveTo>
                <a:lnTo>
                  <a:pt x="4512129" y="257175"/>
                </a:lnTo>
                <a:lnTo>
                  <a:pt x="4512129" y="276644"/>
                </a:lnTo>
                <a:lnTo>
                  <a:pt x="4492661" y="276644"/>
                </a:lnTo>
                <a:close/>
                <a:moveTo>
                  <a:pt x="4468272" y="257175"/>
                </a:moveTo>
                <a:lnTo>
                  <a:pt x="4487740" y="257175"/>
                </a:lnTo>
                <a:lnTo>
                  <a:pt x="4487740" y="276644"/>
                </a:lnTo>
                <a:lnTo>
                  <a:pt x="4468272" y="276644"/>
                </a:lnTo>
                <a:close/>
                <a:moveTo>
                  <a:pt x="4443989" y="257175"/>
                </a:moveTo>
                <a:lnTo>
                  <a:pt x="4463458" y="257175"/>
                </a:lnTo>
                <a:lnTo>
                  <a:pt x="4463458" y="276644"/>
                </a:lnTo>
                <a:lnTo>
                  <a:pt x="4443989" y="276644"/>
                </a:lnTo>
                <a:close/>
                <a:moveTo>
                  <a:pt x="4292636" y="257175"/>
                </a:moveTo>
                <a:lnTo>
                  <a:pt x="4312105" y="257175"/>
                </a:lnTo>
                <a:lnTo>
                  <a:pt x="4312105" y="276644"/>
                </a:lnTo>
                <a:lnTo>
                  <a:pt x="4292636" y="276644"/>
                </a:lnTo>
                <a:close/>
                <a:moveTo>
                  <a:pt x="4268247" y="257175"/>
                </a:moveTo>
                <a:lnTo>
                  <a:pt x="4287715" y="257175"/>
                </a:lnTo>
                <a:lnTo>
                  <a:pt x="4287715" y="276644"/>
                </a:lnTo>
                <a:lnTo>
                  <a:pt x="4268247" y="276644"/>
                </a:lnTo>
                <a:close/>
                <a:moveTo>
                  <a:pt x="4243965" y="257175"/>
                </a:moveTo>
                <a:lnTo>
                  <a:pt x="4263433" y="257175"/>
                </a:lnTo>
                <a:lnTo>
                  <a:pt x="4263433" y="276644"/>
                </a:lnTo>
                <a:lnTo>
                  <a:pt x="4243965" y="276644"/>
                </a:lnTo>
                <a:close/>
                <a:moveTo>
                  <a:pt x="4083086" y="257175"/>
                </a:moveTo>
                <a:lnTo>
                  <a:pt x="4102554" y="257175"/>
                </a:lnTo>
                <a:lnTo>
                  <a:pt x="4102554" y="276644"/>
                </a:lnTo>
                <a:lnTo>
                  <a:pt x="4083086" y="276644"/>
                </a:lnTo>
                <a:close/>
                <a:moveTo>
                  <a:pt x="4058697" y="257175"/>
                </a:moveTo>
                <a:lnTo>
                  <a:pt x="4078165" y="257175"/>
                </a:lnTo>
                <a:lnTo>
                  <a:pt x="4078165" y="276644"/>
                </a:lnTo>
                <a:lnTo>
                  <a:pt x="4058697" y="276644"/>
                </a:lnTo>
                <a:close/>
                <a:moveTo>
                  <a:pt x="4034414" y="257175"/>
                </a:moveTo>
                <a:lnTo>
                  <a:pt x="4053883" y="257175"/>
                </a:lnTo>
                <a:lnTo>
                  <a:pt x="4053883" y="276644"/>
                </a:lnTo>
                <a:lnTo>
                  <a:pt x="4034414" y="276644"/>
                </a:lnTo>
                <a:close/>
                <a:moveTo>
                  <a:pt x="3883061" y="257175"/>
                </a:moveTo>
                <a:lnTo>
                  <a:pt x="3902529" y="257175"/>
                </a:lnTo>
                <a:lnTo>
                  <a:pt x="3902529" y="276644"/>
                </a:lnTo>
                <a:lnTo>
                  <a:pt x="3883061" y="276644"/>
                </a:lnTo>
                <a:close/>
                <a:moveTo>
                  <a:pt x="3858672" y="257175"/>
                </a:moveTo>
                <a:lnTo>
                  <a:pt x="3878140" y="257175"/>
                </a:lnTo>
                <a:lnTo>
                  <a:pt x="3878140" y="276644"/>
                </a:lnTo>
                <a:lnTo>
                  <a:pt x="3858672" y="276644"/>
                </a:lnTo>
                <a:close/>
                <a:moveTo>
                  <a:pt x="3834389" y="257175"/>
                </a:moveTo>
                <a:lnTo>
                  <a:pt x="3853858" y="257175"/>
                </a:lnTo>
                <a:lnTo>
                  <a:pt x="3853858" y="276644"/>
                </a:lnTo>
                <a:lnTo>
                  <a:pt x="3834389" y="276644"/>
                </a:lnTo>
                <a:close/>
                <a:moveTo>
                  <a:pt x="3673511" y="257175"/>
                </a:moveTo>
                <a:lnTo>
                  <a:pt x="3692979" y="257175"/>
                </a:lnTo>
                <a:lnTo>
                  <a:pt x="3692979" y="276644"/>
                </a:lnTo>
                <a:lnTo>
                  <a:pt x="3673511" y="276644"/>
                </a:lnTo>
                <a:close/>
                <a:moveTo>
                  <a:pt x="3649122" y="257175"/>
                </a:moveTo>
                <a:lnTo>
                  <a:pt x="3668590" y="257175"/>
                </a:lnTo>
                <a:lnTo>
                  <a:pt x="3668590" y="276644"/>
                </a:lnTo>
                <a:lnTo>
                  <a:pt x="3649122" y="276644"/>
                </a:lnTo>
                <a:close/>
                <a:moveTo>
                  <a:pt x="3624839" y="257175"/>
                </a:moveTo>
                <a:lnTo>
                  <a:pt x="3644308" y="257175"/>
                </a:lnTo>
                <a:lnTo>
                  <a:pt x="3644308" y="276644"/>
                </a:lnTo>
                <a:lnTo>
                  <a:pt x="3624839" y="276644"/>
                </a:lnTo>
                <a:close/>
                <a:moveTo>
                  <a:pt x="3491489" y="257175"/>
                </a:moveTo>
                <a:lnTo>
                  <a:pt x="3510958" y="257175"/>
                </a:lnTo>
                <a:lnTo>
                  <a:pt x="3510958" y="276644"/>
                </a:lnTo>
                <a:lnTo>
                  <a:pt x="3491489" y="276644"/>
                </a:lnTo>
                <a:close/>
                <a:moveTo>
                  <a:pt x="3340136" y="257175"/>
                </a:moveTo>
                <a:lnTo>
                  <a:pt x="3359604" y="257175"/>
                </a:lnTo>
                <a:lnTo>
                  <a:pt x="3359604" y="276644"/>
                </a:lnTo>
                <a:lnTo>
                  <a:pt x="3340136" y="276644"/>
                </a:lnTo>
                <a:close/>
                <a:moveTo>
                  <a:pt x="3315747" y="257175"/>
                </a:moveTo>
                <a:lnTo>
                  <a:pt x="3335215" y="257175"/>
                </a:lnTo>
                <a:lnTo>
                  <a:pt x="3335215" y="276644"/>
                </a:lnTo>
                <a:lnTo>
                  <a:pt x="3315747" y="276644"/>
                </a:lnTo>
                <a:close/>
                <a:moveTo>
                  <a:pt x="3291464" y="257175"/>
                </a:moveTo>
                <a:lnTo>
                  <a:pt x="3310933" y="257175"/>
                </a:lnTo>
                <a:lnTo>
                  <a:pt x="3310933" y="276644"/>
                </a:lnTo>
                <a:lnTo>
                  <a:pt x="3291464" y="276644"/>
                </a:lnTo>
                <a:close/>
                <a:moveTo>
                  <a:pt x="3130586" y="257175"/>
                </a:moveTo>
                <a:lnTo>
                  <a:pt x="3150054" y="257175"/>
                </a:lnTo>
                <a:lnTo>
                  <a:pt x="3150054" y="276644"/>
                </a:lnTo>
                <a:lnTo>
                  <a:pt x="3130586" y="276644"/>
                </a:lnTo>
                <a:close/>
                <a:moveTo>
                  <a:pt x="3106197" y="257175"/>
                </a:moveTo>
                <a:lnTo>
                  <a:pt x="3125665" y="257175"/>
                </a:lnTo>
                <a:lnTo>
                  <a:pt x="3125665" y="276644"/>
                </a:lnTo>
                <a:lnTo>
                  <a:pt x="3106197" y="276644"/>
                </a:lnTo>
                <a:close/>
                <a:moveTo>
                  <a:pt x="3081914" y="257175"/>
                </a:moveTo>
                <a:lnTo>
                  <a:pt x="3101383" y="257175"/>
                </a:lnTo>
                <a:lnTo>
                  <a:pt x="3101383" y="276644"/>
                </a:lnTo>
                <a:lnTo>
                  <a:pt x="3081914" y="276644"/>
                </a:lnTo>
                <a:close/>
                <a:moveTo>
                  <a:pt x="2930561" y="257175"/>
                </a:moveTo>
                <a:lnTo>
                  <a:pt x="2950029" y="257175"/>
                </a:lnTo>
                <a:lnTo>
                  <a:pt x="2950029" y="276644"/>
                </a:lnTo>
                <a:lnTo>
                  <a:pt x="2930561" y="276644"/>
                </a:lnTo>
                <a:close/>
                <a:moveTo>
                  <a:pt x="2906172" y="257175"/>
                </a:moveTo>
                <a:lnTo>
                  <a:pt x="2925640" y="257175"/>
                </a:lnTo>
                <a:lnTo>
                  <a:pt x="2925640" y="276644"/>
                </a:lnTo>
                <a:lnTo>
                  <a:pt x="2906172" y="276644"/>
                </a:lnTo>
                <a:close/>
                <a:moveTo>
                  <a:pt x="2881889" y="257175"/>
                </a:moveTo>
                <a:lnTo>
                  <a:pt x="2901358" y="257175"/>
                </a:lnTo>
                <a:lnTo>
                  <a:pt x="2901358" y="276644"/>
                </a:lnTo>
                <a:lnTo>
                  <a:pt x="2881889" y="276644"/>
                </a:lnTo>
                <a:close/>
                <a:moveTo>
                  <a:pt x="2748539" y="257175"/>
                </a:moveTo>
                <a:lnTo>
                  <a:pt x="2768008" y="257175"/>
                </a:lnTo>
                <a:lnTo>
                  <a:pt x="2768008" y="276644"/>
                </a:lnTo>
                <a:lnTo>
                  <a:pt x="2748539" y="276644"/>
                </a:lnTo>
                <a:close/>
                <a:moveTo>
                  <a:pt x="2615190" y="257175"/>
                </a:moveTo>
                <a:lnTo>
                  <a:pt x="2634658" y="257175"/>
                </a:lnTo>
                <a:lnTo>
                  <a:pt x="2634658" y="276644"/>
                </a:lnTo>
                <a:lnTo>
                  <a:pt x="2615190" y="276644"/>
                </a:lnTo>
                <a:close/>
                <a:moveTo>
                  <a:pt x="2463836" y="257175"/>
                </a:moveTo>
                <a:lnTo>
                  <a:pt x="2483304" y="257175"/>
                </a:lnTo>
                <a:lnTo>
                  <a:pt x="2483304" y="276644"/>
                </a:lnTo>
                <a:lnTo>
                  <a:pt x="2463836" y="276644"/>
                </a:lnTo>
                <a:close/>
                <a:moveTo>
                  <a:pt x="2439447" y="257175"/>
                </a:moveTo>
                <a:lnTo>
                  <a:pt x="2458915" y="257175"/>
                </a:lnTo>
                <a:lnTo>
                  <a:pt x="2458915" y="276644"/>
                </a:lnTo>
                <a:lnTo>
                  <a:pt x="2439447" y="276644"/>
                </a:lnTo>
                <a:close/>
                <a:moveTo>
                  <a:pt x="2415165" y="257175"/>
                </a:moveTo>
                <a:lnTo>
                  <a:pt x="2434633" y="257175"/>
                </a:lnTo>
                <a:lnTo>
                  <a:pt x="2434633" y="276644"/>
                </a:lnTo>
                <a:lnTo>
                  <a:pt x="2415165" y="276644"/>
                </a:lnTo>
                <a:close/>
                <a:moveTo>
                  <a:pt x="2254286" y="257175"/>
                </a:moveTo>
                <a:lnTo>
                  <a:pt x="2273755" y="257175"/>
                </a:lnTo>
                <a:lnTo>
                  <a:pt x="2273755" y="276644"/>
                </a:lnTo>
                <a:lnTo>
                  <a:pt x="2254286" y="276644"/>
                </a:lnTo>
                <a:close/>
                <a:moveTo>
                  <a:pt x="2229897" y="257175"/>
                </a:moveTo>
                <a:lnTo>
                  <a:pt x="2249365" y="257175"/>
                </a:lnTo>
                <a:lnTo>
                  <a:pt x="2249365" y="276644"/>
                </a:lnTo>
                <a:lnTo>
                  <a:pt x="2229897" y="276644"/>
                </a:lnTo>
                <a:close/>
                <a:moveTo>
                  <a:pt x="2205614" y="257175"/>
                </a:moveTo>
                <a:lnTo>
                  <a:pt x="2225083" y="257175"/>
                </a:lnTo>
                <a:lnTo>
                  <a:pt x="2225083" y="276644"/>
                </a:lnTo>
                <a:lnTo>
                  <a:pt x="2205614" y="276644"/>
                </a:lnTo>
                <a:close/>
                <a:moveTo>
                  <a:pt x="2054261" y="257175"/>
                </a:moveTo>
                <a:lnTo>
                  <a:pt x="2073729" y="257175"/>
                </a:lnTo>
                <a:lnTo>
                  <a:pt x="2073729" y="276644"/>
                </a:lnTo>
                <a:lnTo>
                  <a:pt x="2054261" y="276644"/>
                </a:lnTo>
                <a:close/>
                <a:moveTo>
                  <a:pt x="2029872" y="257175"/>
                </a:moveTo>
                <a:lnTo>
                  <a:pt x="2049340" y="257175"/>
                </a:lnTo>
                <a:lnTo>
                  <a:pt x="2049340" y="276644"/>
                </a:lnTo>
                <a:lnTo>
                  <a:pt x="2029872" y="276644"/>
                </a:lnTo>
                <a:close/>
                <a:moveTo>
                  <a:pt x="2005589" y="257175"/>
                </a:moveTo>
                <a:lnTo>
                  <a:pt x="2025058" y="257175"/>
                </a:lnTo>
                <a:lnTo>
                  <a:pt x="2025058" y="276644"/>
                </a:lnTo>
                <a:lnTo>
                  <a:pt x="2005589" y="276644"/>
                </a:lnTo>
                <a:close/>
                <a:moveTo>
                  <a:pt x="1872240" y="257175"/>
                </a:moveTo>
                <a:lnTo>
                  <a:pt x="1891709" y="257175"/>
                </a:lnTo>
                <a:lnTo>
                  <a:pt x="1891709" y="276644"/>
                </a:lnTo>
                <a:lnTo>
                  <a:pt x="1872240" y="276644"/>
                </a:lnTo>
                <a:close/>
                <a:moveTo>
                  <a:pt x="1711361" y="257175"/>
                </a:moveTo>
                <a:lnTo>
                  <a:pt x="1730830" y="257175"/>
                </a:lnTo>
                <a:lnTo>
                  <a:pt x="1730830" y="276644"/>
                </a:lnTo>
                <a:lnTo>
                  <a:pt x="1711361" y="276644"/>
                </a:lnTo>
                <a:close/>
                <a:moveTo>
                  <a:pt x="1686972" y="257175"/>
                </a:moveTo>
                <a:lnTo>
                  <a:pt x="1706441" y="257175"/>
                </a:lnTo>
                <a:lnTo>
                  <a:pt x="1706441" y="276644"/>
                </a:lnTo>
                <a:lnTo>
                  <a:pt x="1686972" y="276644"/>
                </a:lnTo>
                <a:close/>
                <a:moveTo>
                  <a:pt x="1662690" y="257175"/>
                </a:moveTo>
                <a:lnTo>
                  <a:pt x="1682158" y="257175"/>
                </a:lnTo>
                <a:lnTo>
                  <a:pt x="1682158" y="276644"/>
                </a:lnTo>
                <a:lnTo>
                  <a:pt x="1662690" y="276644"/>
                </a:lnTo>
                <a:close/>
                <a:moveTo>
                  <a:pt x="1538865" y="257175"/>
                </a:moveTo>
                <a:lnTo>
                  <a:pt x="1558334" y="257175"/>
                </a:lnTo>
                <a:lnTo>
                  <a:pt x="1558334" y="276644"/>
                </a:lnTo>
                <a:lnTo>
                  <a:pt x="1538865" y="276644"/>
                </a:lnTo>
                <a:close/>
                <a:moveTo>
                  <a:pt x="1377987" y="257175"/>
                </a:moveTo>
                <a:lnTo>
                  <a:pt x="1397455" y="257175"/>
                </a:lnTo>
                <a:lnTo>
                  <a:pt x="1397455" y="276644"/>
                </a:lnTo>
                <a:lnTo>
                  <a:pt x="1377987" y="276644"/>
                </a:lnTo>
                <a:close/>
                <a:moveTo>
                  <a:pt x="1353597" y="257175"/>
                </a:moveTo>
                <a:lnTo>
                  <a:pt x="1373066" y="257175"/>
                </a:lnTo>
                <a:lnTo>
                  <a:pt x="1373066" y="276644"/>
                </a:lnTo>
                <a:lnTo>
                  <a:pt x="1353597" y="276644"/>
                </a:lnTo>
                <a:close/>
                <a:moveTo>
                  <a:pt x="1329315" y="257175"/>
                </a:moveTo>
                <a:lnTo>
                  <a:pt x="1348783" y="257175"/>
                </a:lnTo>
                <a:lnTo>
                  <a:pt x="1348783" y="276644"/>
                </a:lnTo>
                <a:lnTo>
                  <a:pt x="1329315" y="276644"/>
                </a:lnTo>
                <a:close/>
                <a:moveTo>
                  <a:pt x="1177961" y="257175"/>
                </a:moveTo>
                <a:lnTo>
                  <a:pt x="1197430" y="257175"/>
                </a:lnTo>
                <a:lnTo>
                  <a:pt x="1197430" y="276644"/>
                </a:lnTo>
                <a:lnTo>
                  <a:pt x="1177961" y="276644"/>
                </a:lnTo>
                <a:close/>
                <a:moveTo>
                  <a:pt x="1153572" y="257175"/>
                </a:moveTo>
                <a:lnTo>
                  <a:pt x="1173041" y="257175"/>
                </a:lnTo>
                <a:lnTo>
                  <a:pt x="1173041" y="276644"/>
                </a:lnTo>
                <a:lnTo>
                  <a:pt x="1153572" y="276644"/>
                </a:lnTo>
                <a:close/>
                <a:moveTo>
                  <a:pt x="1129290" y="257175"/>
                </a:moveTo>
                <a:lnTo>
                  <a:pt x="1148759" y="257175"/>
                </a:lnTo>
                <a:lnTo>
                  <a:pt x="1148759" y="276644"/>
                </a:lnTo>
                <a:lnTo>
                  <a:pt x="1129290" y="276644"/>
                </a:lnTo>
                <a:close/>
                <a:moveTo>
                  <a:pt x="995940" y="257175"/>
                </a:moveTo>
                <a:lnTo>
                  <a:pt x="1015409" y="257175"/>
                </a:lnTo>
                <a:lnTo>
                  <a:pt x="1015409" y="276644"/>
                </a:lnTo>
                <a:lnTo>
                  <a:pt x="995940" y="276644"/>
                </a:lnTo>
                <a:close/>
                <a:moveTo>
                  <a:pt x="835061" y="257175"/>
                </a:moveTo>
                <a:lnTo>
                  <a:pt x="854530" y="257175"/>
                </a:lnTo>
                <a:lnTo>
                  <a:pt x="854530" y="276644"/>
                </a:lnTo>
                <a:lnTo>
                  <a:pt x="835061" y="276644"/>
                </a:lnTo>
                <a:close/>
                <a:moveTo>
                  <a:pt x="810672" y="257175"/>
                </a:moveTo>
                <a:lnTo>
                  <a:pt x="830141" y="257175"/>
                </a:lnTo>
                <a:lnTo>
                  <a:pt x="830141" y="276644"/>
                </a:lnTo>
                <a:lnTo>
                  <a:pt x="810672" y="276644"/>
                </a:lnTo>
                <a:close/>
                <a:moveTo>
                  <a:pt x="786390" y="257175"/>
                </a:moveTo>
                <a:lnTo>
                  <a:pt x="805859" y="257175"/>
                </a:lnTo>
                <a:lnTo>
                  <a:pt x="805859" y="276644"/>
                </a:lnTo>
                <a:lnTo>
                  <a:pt x="786390" y="276644"/>
                </a:lnTo>
                <a:close/>
                <a:moveTo>
                  <a:pt x="635036" y="257175"/>
                </a:moveTo>
                <a:lnTo>
                  <a:pt x="654505" y="257175"/>
                </a:lnTo>
                <a:lnTo>
                  <a:pt x="654505" y="276644"/>
                </a:lnTo>
                <a:lnTo>
                  <a:pt x="635036" y="276644"/>
                </a:lnTo>
                <a:close/>
                <a:moveTo>
                  <a:pt x="610647" y="257175"/>
                </a:moveTo>
                <a:lnTo>
                  <a:pt x="630116" y="257175"/>
                </a:lnTo>
                <a:lnTo>
                  <a:pt x="630116" y="276644"/>
                </a:lnTo>
                <a:lnTo>
                  <a:pt x="610647" y="276644"/>
                </a:lnTo>
                <a:close/>
                <a:moveTo>
                  <a:pt x="586365" y="257175"/>
                </a:moveTo>
                <a:lnTo>
                  <a:pt x="605833" y="257175"/>
                </a:lnTo>
                <a:lnTo>
                  <a:pt x="605833" y="276644"/>
                </a:lnTo>
                <a:lnTo>
                  <a:pt x="586365" y="276644"/>
                </a:lnTo>
                <a:close/>
                <a:moveTo>
                  <a:pt x="453015" y="257175"/>
                </a:moveTo>
                <a:lnTo>
                  <a:pt x="472483" y="257175"/>
                </a:lnTo>
                <a:lnTo>
                  <a:pt x="472483" y="276644"/>
                </a:lnTo>
                <a:lnTo>
                  <a:pt x="453015" y="276644"/>
                </a:lnTo>
                <a:close/>
                <a:moveTo>
                  <a:pt x="292136" y="257175"/>
                </a:moveTo>
                <a:lnTo>
                  <a:pt x="311605" y="257175"/>
                </a:lnTo>
                <a:lnTo>
                  <a:pt x="311605" y="276644"/>
                </a:lnTo>
                <a:lnTo>
                  <a:pt x="292136" y="276644"/>
                </a:lnTo>
                <a:close/>
                <a:moveTo>
                  <a:pt x="267747" y="257175"/>
                </a:moveTo>
                <a:lnTo>
                  <a:pt x="287216" y="257175"/>
                </a:lnTo>
                <a:lnTo>
                  <a:pt x="287216" y="276644"/>
                </a:lnTo>
                <a:lnTo>
                  <a:pt x="267747" y="276644"/>
                </a:lnTo>
                <a:close/>
                <a:moveTo>
                  <a:pt x="243465" y="257175"/>
                </a:moveTo>
                <a:lnTo>
                  <a:pt x="262933" y="257175"/>
                </a:lnTo>
                <a:lnTo>
                  <a:pt x="262933" y="276644"/>
                </a:lnTo>
                <a:lnTo>
                  <a:pt x="243465" y="276644"/>
                </a:lnTo>
                <a:close/>
                <a:moveTo>
                  <a:pt x="92111" y="257175"/>
                </a:moveTo>
                <a:lnTo>
                  <a:pt x="111580" y="257175"/>
                </a:lnTo>
                <a:lnTo>
                  <a:pt x="111580" y="276644"/>
                </a:lnTo>
                <a:lnTo>
                  <a:pt x="92111" y="276644"/>
                </a:lnTo>
                <a:close/>
                <a:moveTo>
                  <a:pt x="67722" y="257175"/>
                </a:moveTo>
                <a:lnTo>
                  <a:pt x="87191" y="257175"/>
                </a:lnTo>
                <a:lnTo>
                  <a:pt x="87191" y="276644"/>
                </a:lnTo>
                <a:lnTo>
                  <a:pt x="67722" y="276644"/>
                </a:lnTo>
                <a:close/>
                <a:moveTo>
                  <a:pt x="43440" y="257175"/>
                </a:moveTo>
                <a:lnTo>
                  <a:pt x="62909" y="257175"/>
                </a:lnTo>
                <a:lnTo>
                  <a:pt x="62909" y="276644"/>
                </a:lnTo>
                <a:lnTo>
                  <a:pt x="43440" y="276644"/>
                </a:lnTo>
                <a:close/>
                <a:moveTo>
                  <a:pt x="5644139" y="146121"/>
                </a:moveTo>
                <a:lnTo>
                  <a:pt x="5663608" y="146121"/>
                </a:lnTo>
                <a:lnTo>
                  <a:pt x="5663608" y="165590"/>
                </a:lnTo>
                <a:lnTo>
                  <a:pt x="5644139" y="165590"/>
                </a:lnTo>
                <a:close/>
                <a:moveTo>
                  <a:pt x="5510789" y="146121"/>
                </a:moveTo>
                <a:lnTo>
                  <a:pt x="5530258" y="146121"/>
                </a:lnTo>
                <a:lnTo>
                  <a:pt x="5530258" y="165590"/>
                </a:lnTo>
                <a:lnTo>
                  <a:pt x="5510789" y="165590"/>
                </a:lnTo>
                <a:close/>
                <a:moveTo>
                  <a:pt x="5349911" y="146121"/>
                </a:moveTo>
                <a:lnTo>
                  <a:pt x="5369379" y="146121"/>
                </a:lnTo>
                <a:lnTo>
                  <a:pt x="5369379" y="165590"/>
                </a:lnTo>
                <a:lnTo>
                  <a:pt x="5349911" y="165590"/>
                </a:lnTo>
                <a:close/>
                <a:moveTo>
                  <a:pt x="5325522" y="146121"/>
                </a:moveTo>
                <a:lnTo>
                  <a:pt x="5344990" y="146121"/>
                </a:lnTo>
                <a:lnTo>
                  <a:pt x="5344990" y="165590"/>
                </a:lnTo>
                <a:lnTo>
                  <a:pt x="5325522" y="165590"/>
                </a:lnTo>
                <a:close/>
                <a:moveTo>
                  <a:pt x="5301239" y="146121"/>
                </a:moveTo>
                <a:lnTo>
                  <a:pt x="5320708" y="146121"/>
                </a:lnTo>
                <a:lnTo>
                  <a:pt x="5320708" y="165590"/>
                </a:lnTo>
                <a:lnTo>
                  <a:pt x="5301239" y="165590"/>
                </a:lnTo>
                <a:close/>
                <a:moveTo>
                  <a:pt x="5149886" y="146121"/>
                </a:moveTo>
                <a:lnTo>
                  <a:pt x="5169354" y="146121"/>
                </a:lnTo>
                <a:lnTo>
                  <a:pt x="5169354" y="165590"/>
                </a:lnTo>
                <a:lnTo>
                  <a:pt x="5149886" y="165590"/>
                </a:lnTo>
                <a:close/>
                <a:moveTo>
                  <a:pt x="5125497" y="146121"/>
                </a:moveTo>
                <a:lnTo>
                  <a:pt x="5144965" y="146121"/>
                </a:lnTo>
                <a:lnTo>
                  <a:pt x="5144965" y="165590"/>
                </a:lnTo>
                <a:lnTo>
                  <a:pt x="5125497" y="165590"/>
                </a:lnTo>
                <a:close/>
                <a:moveTo>
                  <a:pt x="5101214" y="146121"/>
                </a:moveTo>
                <a:lnTo>
                  <a:pt x="5120683" y="146121"/>
                </a:lnTo>
                <a:lnTo>
                  <a:pt x="5120683" y="165590"/>
                </a:lnTo>
                <a:lnTo>
                  <a:pt x="5101214" y="165590"/>
                </a:lnTo>
                <a:close/>
                <a:moveTo>
                  <a:pt x="4940336" y="146121"/>
                </a:moveTo>
                <a:lnTo>
                  <a:pt x="4959804" y="146121"/>
                </a:lnTo>
                <a:lnTo>
                  <a:pt x="4959804" y="165590"/>
                </a:lnTo>
                <a:lnTo>
                  <a:pt x="4940336" y="165590"/>
                </a:lnTo>
                <a:close/>
                <a:moveTo>
                  <a:pt x="4915947" y="146121"/>
                </a:moveTo>
                <a:lnTo>
                  <a:pt x="4935415" y="146121"/>
                </a:lnTo>
                <a:lnTo>
                  <a:pt x="4935415" y="165590"/>
                </a:lnTo>
                <a:lnTo>
                  <a:pt x="4915947" y="165590"/>
                </a:lnTo>
                <a:close/>
                <a:moveTo>
                  <a:pt x="4891664" y="146121"/>
                </a:moveTo>
                <a:lnTo>
                  <a:pt x="4911133" y="146121"/>
                </a:lnTo>
                <a:lnTo>
                  <a:pt x="4911133" y="165590"/>
                </a:lnTo>
                <a:lnTo>
                  <a:pt x="4891664" y="165590"/>
                </a:lnTo>
                <a:close/>
                <a:moveTo>
                  <a:pt x="4758314" y="146121"/>
                </a:moveTo>
                <a:lnTo>
                  <a:pt x="4777783" y="146121"/>
                </a:lnTo>
                <a:lnTo>
                  <a:pt x="4777783" y="165590"/>
                </a:lnTo>
                <a:lnTo>
                  <a:pt x="4758314" y="165590"/>
                </a:lnTo>
                <a:close/>
                <a:moveTo>
                  <a:pt x="4606961" y="146121"/>
                </a:moveTo>
                <a:lnTo>
                  <a:pt x="4626429" y="146121"/>
                </a:lnTo>
                <a:lnTo>
                  <a:pt x="4626429" y="165590"/>
                </a:lnTo>
                <a:lnTo>
                  <a:pt x="4606961" y="165590"/>
                </a:lnTo>
                <a:close/>
                <a:moveTo>
                  <a:pt x="4582572" y="146121"/>
                </a:moveTo>
                <a:lnTo>
                  <a:pt x="4602040" y="146121"/>
                </a:lnTo>
                <a:lnTo>
                  <a:pt x="4602040" y="165590"/>
                </a:lnTo>
                <a:lnTo>
                  <a:pt x="4582572" y="165590"/>
                </a:lnTo>
                <a:close/>
                <a:moveTo>
                  <a:pt x="4558289" y="146121"/>
                </a:moveTo>
                <a:lnTo>
                  <a:pt x="4577758" y="146121"/>
                </a:lnTo>
                <a:lnTo>
                  <a:pt x="4577758" y="165590"/>
                </a:lnTo>
                <a:lnTo>
                  <a:pt x="4558289" y="165590"/>
                </a:lnTo>
                <a:close/>
                <a:moveTo>
                  <a:pt x="4397411" y="146121"/>
                </a:moveTo>
                <a:lnTo>
                  <a:pt x="4416879" y="146121"/>
                </a:lnTo>
                <a:lnTo>
                  <a:pt x="4416879" y="165590"/>
                </a:lnTo>
                <a:lnTo>
                  <a:pt x="4397411" y="165590"/>
                </a:lnTo>
                <a:close/>
                <a:moveTo>
                  <a:pt x="4373021" y="146121"/>
                </a:moveTo>
                <a:lnTo>
                  <a:pt x="4392490" y="146121"/>
                </a:lnTo>
                <a:lnTo>
                  <a:pt x="4392490" y="165590"/>
                </a:lnTo>
                <a:lnTo>
                  <a:pt x="4373021" y="165590"/>
                </a:lnTo>
                <a:close/>
                <a:moveTo>
                  <a:pt x="4348739" y="146121"/>
                </a:moveTo>
                <a:lnTo>
                  <a:pt x="4368208" y="146121"/>
                </a:lnTo>
                <a:lnTo>
                  <a:pt x="4368208" y="165590"/>
                </a:lnTo>
                <a:lnTo>
                  <a:pt x="4348739" y="165590"/>
                </a:lnTo>
                <a:close/>
                <a:moveTo>
                  <a:pt x="4197386" y="146121"/>
                </a:moveTo>
                <a:lnTo>
                  <a:pt x="4216854" y="146121"/>
                </a:lnTo>
                <a:lnTo>
                  <a:pt x="4216854" y="165590"/>
                </a:lnTo>
                <a:lnTo>
                  <a:pt x="4197386" y="165590"/>
                </a:lnTo>
                <a:close/>
                <a:moveTo>
                  <a:pt x="4172997" y="146121"/>
                </a:moveTo>
                <a:lnTo>
                  <a:pt x="4192465" y="146121"/>
                </a:lnTo>
                <a:lnTo>
                  <a:pt x="4192465" y="165590"/>
                </a:lnTo>
                <a:lnTo>
                  <a:pt x="4172997" y="165590"/>
                </a:lnTo>
                <a:close/>
                <a:moveTo>
                  <a:pt x="4148714" y="146121"/>
                </a:moveTo>
                <a:lnTo>
                  <a:pt x="4168183" y="146121"/>
                </a:lnTo>
                <a:lnTo>
                  <a:pt x="4168183" y="165590"/>
                </a:lnTo>
                <a:lnTo>
                  <a:pt x="4148714" y="165590"/>
                </a:lnTo>
                <a:close/>
                <a:moveTo>
                  <a:pt x="3987836" y="146121"/>
                </a:moveTo>
                <a:lnTo>
                  <a:pt x="4007304" y="146121"/>
                </a:lnTo>
                <a:lnTo>
                  <a:pt x="4007304" y="165590"/>
                </a:lnTo>
                <a:lnTo>
                  <a:pt x="3987836" y="165590"/>
                </a:lnTo>
                <a:close/>
                <a:moveTo>
                  <a:pt x="3963447" y="146121"/>
                </a:moveTo>
                <a:lnTo>
                  <a:pt x="3982915" y="146121"/>
                </a:lnTo>
                <a:lnTo>
                  <a:pt x="3982915" y="165590"/>
                </a:lnTo>
                <a:lnTo>
                  <a:pt x="3963447" y="165590"/>
                </a:lnTo>
                <a:close/>
                <a:moveTo>
                  <a:pt x="3939164" y="146121"/>
                </a:moveTo>
                <a:lnTo>
                  <a:pt x="3958633" y="146121"/>
                </a:lnTo>
                <a:lnTo>
                  <a:pt x="3958633" y="165590"/>
                </a:lnTo>
                <a:lnTo>
                  <a:pt x="3939164" y="165590"/>
                </a:lnTo>
                <a:close/>
                <a:moveTo>
                  <a:pt x="3787811" y="146121"/>
                </a:moveTo>
                <a:lnTo>
                  <a:pt x="3807279" y="146121"/>
                </a:lnTo>
                <a:lnTo>
                  <a:pt x="3807279" y="165590"/>
                </a:lnTo>
                <a:lnTo>
                  <a:pt x="3787811" y="165590"/>
                </a:lnTo>
                <a:close/>
                <a:moveTo>
                  <a:pt x="3763422" y="146121"/>
                </a:moveTo>
                <a:lnTo>
                  <a:pt x="3782890" y="146121"/>
                </a:lnTo>
                <a:lnTo>
                  <a:pt x="3782890" y="165590"/>
                </a:lnTo>
                <a:lnTo>
                  <a:pt x="3763422" y="165590"/>
                </a:lnTo>
                <a:close/>
                <a:moveTo>
                  <a:pt x="3739139" y="146121"/>
                </a:moveTo>
                <a:lnTo>
                  <a:pt x="3758608" y="146121"/>
                </a:lnTo>
                <a:lnTo>
                  <a:pt x="3758608" y="165590"/>
                </a:lnTo>
                <a:lnTo>
                  <a:pt x="3739139" y="165590"/>
                </a:lnTo>
                <a:close/>
                <a:moveTo>
                  <a:pt x="3578261" y="146121"/>
                </a:moveTo>
                <a:lnTo>
                  <a:pt x="3597729" y="146121"/>
                </a:lnTo>
                <a:lnTo>
                  <a:pt x="3597729" y="165590"/>
                </a:lnTo>
                <a:lnTo>
                  <a:pt x="3578261" y="165590"/>
                </a:lnTo>
                <a:close/>
                <a:moveTo>
                  <a:pt x="3553872" y="146121"/>
                </a:moveTo>
                <a:lnTo>
                  <a:pt x="3573340" y="146121"/>
                </a:lnTo>
                <a:lnTo>
                  <a:pt x="3573340" y="165590"/>
                </a:lnTo>
                <a:lnTo>
                  <a:pt x="3553872" y="165590"/>
                </a:lnTo>
                <a:close/>
                <a:moveTo>
                  <a:pt x="3529589" y="146121"/>
                </a:moveTo>
                <a:lnTo>
                  <a:pt x="3549058" y="146121"/>
                </a:lnTo>
                <a:lnTo>
                  <a:pt x="3549058" y="165590"/>
                </a:lnTo>
                <a:lnTo>
                  <a:pt x="3529589" y="165590"/>
                </a:lnTo>
                <a:close/>
                <a:moveTo>
                  <a:pt x="3405764" y="146121"/>
                </a:moveTo>
                <a:lnTo>
                  <a:pt x="3425233" y="146121"/>
                </a:lnTo>
                <a:lnTo>
                  <a:pt x="3425233" y="165590"/>
                </a:lnTo>
                <a:lnTo>
                  <a:pt x="3405764" y="165590"/>
                </a:lnTo>
                <a:close/>
                <a:moveTo>
                  <a:pt x="3244886" y="146121"/>
                </a:moveTo>
                <a:lnTo>
                  <a:pt x="3264354" y="146121"/>
                </a:lnTo>
                <a:lnTo>
                  <a:pt x="3264354" y="165590"/>
                </a:lnTo>
                <a:lnTo>
                  <a:pt x="3244886" y="165590"/>
                </a:lnTo>
                <a:close/>
                <a:moveTo>
                  <a:pt x="3220497" y="146121"/>
                </a:moveTo>
                <a:lnTo>
                  <a:pt x="3239965" y="146121"/>
                </a:lnTo>
                <a:lnTo>
                  <a:pt x="3239965" y="165590"/>
                </a:lnTo>
                <a:lnTo>
                  <a:pt x="3220497" y="165590"/>
                </a:lnTo>
                <a:close/>
                <a:moveTo>
                  <a:pt x="3196214" y="146121"/>
                </a:moveTo>
                <a:lnTo>
                  <a:pt x="3215683" y="146121"/>
                </a:lnTo>
                <a:lnTo>
                  <a:pt x="3215683" y="165590"/>
                </a:lnTo>
                <a:lnTo>
                  <a:pt x="3196214" y="165590"/>
                </a:lnTo>
                <a:close/>
                <a:moveTo>
                  <a:pt x="3044861" y="146121"/>
                </a:moveTo>
                <a:lnTo>
                  <a:pt x="3064329" y="146121"/>
                </a:lnTo>
                <a:lnTo>
                  <a:pt x="3064329" y="165590"/>
                </a:lnTo>
                <a:lnTo>
                  <a:pt x="3044861" y="165590"/>
                </a:lnTo>
                <a:close/>
                <a:moveTo>
                  <a:pt x="3020472" y="146121"/>
                </a:moveTo>
                <a:lnTo>
                  <a:pt x="3039940" y="146121"/>
                </a:lnTo>
                <a:lnTo>
                  <a:pt x="3039940" y="165590"/>
                </a:lnTo>
                <a:lnTo>
                  <a:pt x="3020472" y="165590"/>
                </a:lnTo>
                <a:close/>
                <a:moveTo>
                  <a:pt x="2996189" y="146121"/>
                </a:moveTo>
                <a:lnTo>
                  <a:pt x="3015658" y="146121"/>
                </a:lnTo>
                <a:lnTo>
                  <a:pt x="3015658" y="165590"/>
                </a:lnTo>
                <a:lnTo>
                  <a:pt x="2996189" y="165590"/>
                </a:lnTo>
                <a:close/>
                <a:moveTo>
                  <a:pt x="2835311" y="146121"/>
                </a:moveTo>
                <a:lnTo>
                  <a:pt x="2854779" y="146121"/>
                </a:lnTo>
                <a:lnTo>
                  <a:pt x="2854779" y="165590"/>
                </a:lnTo>
                <a:lnTo>
                  <a:pt x="2835311" y="165590"/>
                </a:lnTo>
                <a:close/>
                <a:moveTo>
                  <a:pt x="2810922" y="146121"/>
                </a:moveTo>
                <a:lnTo>
                  <a:pt x="2830390" y="146121"/>
                </a:lnTo>
                <a:lnTo>
                  <a:pt x="2830390" y="165590"/>
                </a:lnTo>
                <a:lnTo>
                  <a:pt x="2810922" y="165590"/>
                </a:lnTo>
                <a:close/>
                <a:moveTo>
                  <a:pt x="2786639" y="146121"/>
                </a:moveTo>
                <a:lnTo>
                  <a:pt x="2806108" y="146121"/>
                </a:lnTo>
                <a:lnTo>
                  <a:pt x="2806108" y="165590"/>
                </a:lnTo>
                <a:lnTo>
                  <a:pt x="2786639" y="165590"/>
                </a:lnTo>
                <a:close/>
                <a:moveTo>
                  <a:pt x="2635286" y="146121"/>
                </a:moveTo>
                <a:lnTo>
                  <a:pt x="2654754" y="146121"/>
                </a:lnTo>
                <a:lnTo>
                  <a:pt x="2654754" y="165590"/>
                </a:lnTo>
                <a:lnTo>
                  <a:pt x="2635286" y="165590"/>
                </a:lnTo>
                <a:close/>
                <a:moveTo>
                  <a:pt x="2610897" y="146121"/>
                </a:moveTo>
                <a:lnTo>
                  <a:pt x="2630365" y="146121"/>
                </a:lnTo>
                <a:lnTo>
                  <a:pt x="2630365" y="165590"/>
                </a:lnTo>
                <a:lnTo>
                  <a:pt x="2610897" y="165590"/>
                </a:lnTo>
                <a:close/>
                <a:moveTo>
                  <a:pt x="2586614" y="146121"/>
                </a:moveTo>
                <a:lnTo>
                  <a:pt x="2606083" y="146121"/>
                </a:lnTo>
                <a:lnTo>
                  <a:pt x="2606083" y="165590"/>
                </a:lnTo>
                <a:lnTo>
                  <a:pt x="2586614" y="165590"/>
                </a:lnTo>
                <a:close/>
                <a:moveTo>
                  <a:pt x="2453265" y="146121"/>
                </a:moveTo>
                <a:lnTo>
                  <a:pt x="2472733" y="146121"/>
                </a:lnTo>
                <a:lnTo>
                  <a:pt x="2472733" y="165590"/>
                </a:lnTo>
                <a:lnTo>
                  <a:pt x="2453265" y="165590"/>
                </a:lnTo>
                <a:close/>
                <a:moveTo>
                  <a:pt x="2292386" y="146121"/>
                </a:moveTo>
                <a:lnTo>
                  <a:pt x="2311854" y="146121"/>
                </a:lnTo>
                <a:lnTo>
                  <a:pt x="2311854" y="165590"/>
                </a:lnTo>
                <a:lnTo>
                  <a:pt x="2292386" y="165590"/>
                </a:lnTo>
                <a:close/>
                <a:moveTo>
                  <a:pt x="2267997" y="146121"/>
                </a:moveTo>
                <a:lnTo>
                  <a:pt x="2287465" y="146121"/>
                </a:lnTo>
                <a:lnTo>
                  <a:pt x="2287465" y="165590"/>
                </a:lnTo>
                <a:lnTo>
                  <a:pt x="2267997" y="165590"/>
                </a:lnTo>
                <a:close/>
                <a:moveTo>
                  <a:pt x="2243714" y="146121"/>
                </a:moveTo>
                <a:lnTo>
                  <a:pt x="2263183" y="146121"/>
                </a:lnTo>
                <a:lnTo>
                  <a:pt x="2263183" y="165590"/>
                </a:lnTo>
                <a:lnTo>
                  <a:pt x="2243714" y="165590"/>
                </a:lnTo>
                <a:close/>
                <a:moveTo>
                  <a:pt x="2092361" y="146121"/>
                </a:moveTo>
                <a:lnTo>
                  <a:pt x="2111829" y="146121"/>
                </a:lnTo>
                <a:lnTo>
                  <a:pt x="2111829" y="165590"/>
                </a:lnTo>
                <a:lnTo>
                  <a:pt x="2092361" y="165590"/>
                </a:lnTo>
                <a:close/>
                <a:moveTo>
                  <a:pt x="2067972" y="146121"/>
                </a:moveTo>
                <a:lnTo>
                  <a:pt x="2087440" y="146121"/>
                </a:lnTo>
                <a:lnTo>
                  <a:pt x="2087440" y="165590"/>
                </a:lnTo>
                <a:lnTo>
                  <a:pt x="2067972" y="165590"/>
                </a:lnTo>
                <a:close/>
                <a:moveTo>
                  <a:pt x="2043690" y="146121"/>
                </a:moveTo>
                <a:lnTo>
                  <a:pt x="2063158" y="146121"/>
                </a:lnTo>
                <a:lnTo>
                  <a:pt x="2063158" y="165590"/>
                </a:lnTo>
                <a:lnTo>
                  <a:pt x="2043690" y="165590"/>
                </a:lnTo>
                <a:close/>
                <a:moveTo>
                  <a:pt x="1882812" y="146121"/>
                </a:moveTo>
                <a:lnTo>
                  <a:pt x="1902280" y="146121"/>
                </a:lnTo>
                <a:lnTo>
                  <a:pt x="1902280" y="165590"/>
                </a:lnTo>
                <a:lnTo>
                  <a:pt x="1882812" y="165590"/>
                </a:lnTo>
                <a:close/>
                <a:moveTo>
                  <a:pt x="1858422" y="146121"/>
                </a:moveTo>
                <a:lnTo>
                  <a:pt x="1877891" y="146121"/>
                </a:lnTo>
                <a:lnTo>
                  <a:pt x="1877891" y="165590"/>
                </a:lnTo>
                <a:lnTo>
                  <a:pt x="1858422" y="165590"/>
                </a:lnTo>
                <a:close/>
                <a:moveTo>
                  <a:pt x="1834140" y="146121"/>
                </a:moveTo>
                <a:lnTo>
                  <a:pt x="1853609" y="146121"/>
                </a:lnTo>
                <a:lnTo>
                  <a:pt x="1853609" y="165590"/>
                </a:lnTo>
                <a:lnTo>
                  <a:pt x="1834140" y="165590"/>
                </a:lnTo>
                <a:close/>
                <a:moveTo>
                  <a:pt x="1700790" y="146121"/>
                </a:moveTo>
                <a:lnTo>
                  <a:pt x="1720259" y="146121"/>
                </a:lnTo>
                <a:lnTo>
                  <a:pt x="1720259" y="165590"/>
                </a:lnTo>
                <a:lnTo>
                  <a:pt x="1700790" y="165590"/>
                </a:lnTo>
                <a:close/>
                <a:moveTo>
                  <a:pt x="1549437" y="146121"/>
                </a:moveTo>
                <a:lnTo>
                  <a:pt x="1568905" y="146121"/>
                </a:lnTo>
                <a:lnTo>
                  <a:pt x="1568905" y="165590"/>
                </a:lnTo>
                <a:lnTo>
                  <a:pt x="1549437" y="165590"/>
                </a:lnTo>
                <a:close/>
                <a:moveTo>
                  <a:pt x="1525047" y="146121"/>
                </a:moveTo>
                <a:lnTo>
                  <a:pt x="1544516" y="146121"/>
                </a:lnTo>
                <a:lnTo>
                  <a:pt x="1544516" y="165590"/>
                </a:lnTo>
                <a:lnTo>
                  <a:pt x="1525047" y="165590"/>
                </a:lnTo>
                <a:close/>
                <a:moveTo>
                  <a:pt x="1500765" y="146121"/>
                </a:moveTo>
                <a:lnTo>
                  <a:pt x="1520233" y="146121"/>
                </a:lnTo>
                <a:lnTo>
                  <a:pt x="1520233" y="165590"/>
                </a:lnTo>
                <a:lnTo>
                  <a:pt x="1500765" y="165590"/>
                </a:lnTo>
                <a:close/>
                <a:moveTo>
                  <a:pt x="1367415" y="146121"/>
                </a:moveTo>
                <a:lnTo>
                  <a:pt x="1386884" y="146121"/>
                </a:lnTo>
                <a:lnTo>
                  <a:pt x="1386884" y="165590"/>
                </a:lnTo>
                <a:lnTo>
                  <a:pt x="1367415" y="165590"/>
                </a:lnTo>
                <a:close/>
                <a:moveTo>
                  <a:pt x="1234065" y="146121"/>
                </a:moveTo>
                <a:lnTo>
                  <a:pt x="1253534" y="146121"/>
                </a:lnTo>
                <a:lnTo>
                  <a:pt x="1253534" y="165590"/>
                </a:lnTo>
                <a:lnTo>
                  <a:pt x="1234065" y="165590"/>
                </a:lnTo>
                <a:close/>
                <a:moveTo>
                  <a:pt x="1082711" y="146121"/>
                </a:moveTo>
                <a:lnTo>
                  <a:pt x="1102180" y="146121"/>
                </a:lnTo>
                <a:lnTo>
                  <a:pt x="1102180" y="165590"/>
                </a:lnTo>
                <a:lnTo>
                  <a:pt x="1082711" y="165590"/>
                </a:lnTo>
                <a:close/>
                <a:moveTo>
                  <a:pt x="1058322" y="146121"/>
                </a:moveTo>
                <a:lnTo>
                  <a:pt x="1077791" y="146121"/>
                </a:lnTo>
                <a:lnTo>
                  <a:pt x="1077791" y="165590"/>
                </a:lnTo>
                <a:lnTo>
                  <a:pt x="1058322" y="165590"/>
                </a:lnTo>
                <a:close/>
                <a:moveTo>
                  <a:pt x="1034040" y="146121"/>
                </a:moveTo>
                <a:lnTo>
                  <a:pt x="1053509" y="146121"/>
                </a:lnTo>
                <a:lnTo>
                  <a:pt x="1053509" y="165590"/>
                </a:lnTo>
                <a:lnTo>
                  <a:pt x="1034040" y="165590"/>
                </a:lnTo>
                <a:close/>
                <a:moveTo>
                  <a:pt x="873161" y="146121"/>
                </a:moveTo>
                <a:lnTo>
                  <a:pt x="892630" y="146121"/>
                </a:lnTo>
                <a:lnTo>
                  <a:pt x="892630" y="165590"/>
                </a:lnTo>
                <a:lnTo>
                  <a:pt x="873161" y="165590"/>
                </a:lnTo>
                <a:close/>
                <a:moveTo>
                  <a:pt x="848772" y="146121"/>
                </a:moveTo>
                <a:lnTo>
                  <a:pt x="868241" y="146121"/>
                </a:lnTo>
                <a:lnTo>
                  <a:pt x="868241" y="165590"/>
                </a:lnTo>
                <a:lnTo>
                  <a:pt x="848772" y="165590"/>
                </a:lnTo>
                <a:close/>
                <a:moveTo>
                  <a:pt x="824490" y="146121"/>
                </a:moveTo>
                <a:lnTo>
                  <a:pt x="843959" y="146121"/>
                </a:lnTo>
                <a:lnTo>
                  <a:pt x="843959" y="165590"/>
                </a:lnTo>
                <a:lnTo>
                  <a:pt x="824490" y="165590"/>
                </a:lnTo>
                <a:close/>
                <a:moveTo>
                  <a:pt x="673136" y="146121"/>
                </a:moveTo>
                <a:lnTo>
                  <a:pt x="692605" y="146121"/>
                </a:lnTo>
                <a:lnTo>
                  <a:pt x="692605" y="165590"/>
                </a:lnTo>
                <a:lnTo>
                  <a:pt x="673136" y="165590"/>
                </a:lnTo>
                <a:close/>
                <a:moveTo>
                  <a:pt x="648747" y="146121"/>
                </a:moveTo>
                <a:lnTo>
                  <a:pt x="668216" y="146121"/>
                </a:lnTo>
                <a:lnTo>
                  <a:pt x="668216" y="165590"/>
                </a:lnTo>
                <a:lnTo>
                  <a:pt x="648747" y="165590"/>
                </a:lnTo>
                <a:close/>
                <a:moveTo>
                  <a:pt x="624465" y="146121"/>
                </a:moveTo>
                <a:lnTo>
                  <a:pt x="643933" y="146121"/>
                </a:lnTo>
                <a:lnTo>
                  <a:pt x="643933" y="165590"/>
                </a:lnTo>
                <a:lnTo>
                  <a:pt x="624465" y="165590"/>
                </a:lnTo>
                <a:close/>
                <a:moveTo>
                  <a:pt x="463586" y="146121"/>
                </a:moveTo>
                <a:lnTo>
                  <a:pt x="483055" y="146121"/>
                </a:lnTo>
                <a:lnTo>
                  <a:pt x="483055" y="165590"/>
                </a:lnTo>
                <a:lnTo>
                  <a:pt x="463586" y="165590"/>
                </a:lnTo>
                <a:close/>
                <a:moveTo>
                  <a:pt x="439197" y="146121"/>
                </a:moveTo>
                <a:lnTo>
                  <a:pt x="458666" y="146121"/>
                </a:lnTo>
                <a:lnTo>
                  <a:pt x="458666" y="165590"/>
                </a:lnTo>
                <a:lnTo>
                  <a:pt x="439197" y="165590"/>
                </a:lnTo>
                <a:close/>
                <a:moveTo>
                  <a:pt x="414915" y="146121"/>
                </a:moveTo>
                <a:lnTo>
                  <a:pt x="434383" y="146121"/>
                </a:lnTo>
                <a:lnTo>
                  <a:pt x="434383" y="165590"/>
                </a:lnTo>
                <a:lnTo>
                  <a:pt x="414915" y="165590"/>
                </a:lnTo>
                <a:close/>
                <a:moveTo>
                  <a:pt x="281565" y="146121"/>
                </a:moveTo>
                <a:lnTo>
                  <a:pt x="301033" y="146121"/>
                </a:lnTo>
                <a:lnTo>
                  <a:pt x="301033" y="165590"/>
                </a:lnTo>
                <a:lnTo>
                  <a:pt x="281565" y="165590"/>
                </a:lnTo>
                <a:close/>
                <a:moveTo>
                  <a:pt x="130211" y="146121"/>
                </a:moveTo>
                <a:lnTo>
                  <a:pt x="149680" y="146121"/>
                </a:lnTo>
                <a:lnTo>
                  <a:pt x="149680" y="165590"/>
                </a:lnTo>
                <a:lnTo>
                  <a:pt x="130211" y="165590"/>
                </a:lnTo>
                <a:close/>
                <a:moveTo>
                  <a:pt x="105822" y="146121"/>
                </a:moveTo>
                <a:lnTo>
                  <a:pt x="125291" y="146121"/>
                </a:lnTo>
                <a:lnTo>
                  <a:pt x="125291" y="165590"/>
                </a:lnTo>
                <a:lnTo>
                  <a:pt x="105822" y="165590"/>
                </a:lnTo>
                <a:close/>
                <a:moveTo>
                  <a:pt x="81540" y="146121"/>
                </a:moveTo>
                <a:lnTo>
                  <a:pt x="101008" y="146121"/>
                </a:lnTo>
                <a:lnTo>
                  <a:pt x="101008" y="165590"/>
                </a:lnTo>
                <a:lnTo>
                  <a:pt x="81540" y="165590"/>
                </a:lnTo>
                <a:close/>
                <a:moveTo>
                  <a:pt x="5644139" y="121732"/>
                </a:moveTo>
                <a:lnTo>
                  <a:pt x="5663608" y="121732"/>
                </a:lnTo>
                <a:lnTo>
                  <a:pt x="5663608" y="141201"/>
                </a:lnTo>
                <a:lnTo>
                  <a:pt x="5644139" y="141201"/>
                </a:lnTo>
                <a:close/>
                <a:moveTo>
                  <a:pt x="5510789" y="121732"/>
                </a:moveTo>
                <a:lnTo>
                  <a:pt x="5530258" y="121732"/>
                </a:lnTo>
                <a:lnTo>
                  <a:pt x="5530258" y="141201"/>
                </a:lnTo>
                <a:lnTo>
                  <a:pt x="5510789" y="141201"/>
                </a:lnTo>
                <a:close/>
                <a:moveTo>
                  <a:pt x="5374193" y="121732"/>
                </a:moveTo>
                <a:lnTo>
                  <a:pt x="5393769" y="121732"/>
                </a:lnTo>
                <a:lnTo>
                  <a:pt x="5393769" y="141201"/>
                </a:lnTo>
                <a:lnTo>
                  <a:pt x="5374193" y="141201"/>
                </a:lnTo>
                <a:close/>
                <a:moveTo>
                  <a:pt x="5276850" y="121732"/>
                </a:moveTo>
                <a:lnTo>
                  <a:pt x="5296319" y="121732"/>
                </a:lnTo>
                <a:lnTo>
                  <a:pt x="5296319" y="141201"/>
                </a:lnTo>
                <a:lnTo>
                  <a:pt x="5276850" y="141201"/>
                </a:lnTo>
                <a:close/>
                <a:moveTo>
                  <a:pt x="5174168" y="121732"/>
                </a:moveTo>
                <a:lnTo>
                  <a:pt x="5193744" y="121732"/>
                </a:lnTo>
                <a:lnTo>
                  <a:pt x="5193744" y="141201"/>
                </a:lnTo>
                <a:lnTo>
                  <a:pt x="5174168" y="141201"/>
                </a:lnTo>
                <a:close/>
                <a:moveTo>
                  <a:pt x="5076825" y="121732"/>
                </a:moveTo>
                <a:lnTo>
                  <a:pt x="5096294" y="121732"/>
                </a:lnTo>
                <a:lnTo>
                  <a:pt x="5096294" y="141201"/>
                </a:lnTo>
                <a:lnTo>
                  <a:pt x="5076825" y="141201"/>
                </a:lnTo>
                <a:close/>
                <a:moveTo>
                  <a:pt x="4964618" y="121732"/>
                </a:moveTo>
                <a:lnTo>
                  <a:pt x="4984194" y="121732"/>
                </a:lnTo>
                <a:lnTo>
                  <a:pt x="4984194" y="141201"/>
                </a:lnTo>
                <a:lnTo>
                  <a:pt x="4964618" y="141201"/>
                </a:lnTo>
                <a:close/>
                <a:moveTo>
                  <a:pt x="4867275" y="121732"/>
                </a:moveTo>
                <a:lnTo>
                  <a:pt x="4886744" y="121732"/>
                </a:lnTo>
                <a:lnTo>
                  <a:pt x="4886744" y="141201"/>
                </a:lnTo>
                <a:lnTo>
                  <a:pt x="4867275" y="141201"/>
                </a:lnTo>
                <a:close/>
                <a:moveTo>
                  <a:pt x="4758314" y="121732"/>
                </a:moveTo>
                <a:lnTo>
                  <a:pt x="4777783" y="121732"/>
                </a:lnTo>
                <a:lnTo>
                  <a:pt x="4777783" y="141201"/>
                </a:lnTo>
                <a:lnTo>
                  <a:pt x="4758314" y="141201"/>
                </a:lnTo>
                <a:close/>
                <a:moveTo>
                  <a:pt x="4631243" y="121732"/>
                </a:moveTo>
                <a:lnTo>
                  <a:pt x="4650819" y="121732"/>
                </a:lnTo>
                <a:lnTo>
                  <a:pt x="4650819" y="141201"/>
                </a:lnTo>
                <a:lnTo>
                  <a:pt x="4631243" y="141201"/>
                </a:lnTo>
                <a:close/>
                <a:moveTo>
                  <a:pt x="4533900" y="121732"/>
                </a:moveTo>
                <a:lnTo>
                  <a:pt x="4553369" y="121732"/>
                </a:lnTo>
                <a:lnTo>
                  <a:pt x="4553369" y="141201"/>
                </a:lnTo>
                <a:lnTo>
                  <a:pt x="4533900" y="141201"/>
                </a:lnTo>
                <a:close/>
                <a:moveTo>
                  <a:pt x="4421693" y="121732"/>
                </a:moveTo>
                <a:lnTo>
                  <a:pt x="4441268" y="121732"/>
                </a:lnTo>
                <a:lnTo>
                  <a:pt x="4441268" y="141201"/>
                </a:lnTo>
                <a:lnTo>
                  <a:pt x="4421693" y="141201"/>
                </a:lnTo>
                <a:close/>
                <a:moveTo>
                  <a:pt x="4324350" y="121732"/>
                </a:moveTo>
                <a:lnTo>
                  <a:pt x="4343818" y="121732"/>
                </a:lnTo>
                <a:lnTo>
                  <a:pt x="4343818" y="141201"/>
                </a:lnTo>
                <a:lnTo>
                  <a:pt x="4324350" y="141201"/>
                </a:lnTo>
                <a:close/>
                <a:moveTo>
                  <a:pt x="4221668" y="121732"/>
                </a:moveTo>
                <a:lnTo>
                  <a:pt x="4241244" y="121732"/>
                </a:lnTo>
                <a:lnTo>
                  <a:pt x="4241244" y="141201"/>
                </a:lnTo>
                <a:lnTo>
                  <a:pt x="4221668" y="141201"/>
                </a:lnTo>
                <a:close/>
                <a:moveTo>
                  <a:pt x="4124325" y="121732"/>
                </a:moveTo>
                <a:lnTo>
                  <a:pt x="4143794" y="121732"/>
                </a:lnTo>
                <a:lnTo>
                  <a:pt x="4143794" y="141201"/>
                </a:lnTo>
                <a:lnTo>
                  <a:pt x="4124325" y="141201"/>
                </a:lnTo>
                <a:close/>
                <a:moveTo>
                  <a:pt x="4012118" y="121732"/>
                </a:moveTo>
                <a:lnTo>
                  <a:pt x="4031694" y="121732"/>
                </a:lnTo>
                <a:lnTo>
                  <a:pt x="4031694" y="141201"/>
                </a:lnTo>
                <a:lnTo>
                  <a:pt x="4012118" y="141201"/>
                </a:lnTo>
                <a:close/>
                <a:moveTo>
                  <a:pt x="3914775" y="121732"/>
                </a:moveTo>
                <a:lnTo>
                  <a:pt x="3934244" y="121732"/>
                </a:lnTo>
                <a:lnTo>
                  <a:pt x="3934244" y="141201"/>
                </a:lnTo>
                <a:lnTo>
                  <a:pt x="3914775" y="141201"/>
                </a:lnTo>
                <a:close/>
                <a:moveTo>
                  <a:pt x="3812093" y="121732"/>
                </a:moveTo>
                <a:lnTo>
                  <a:pt x="3831669" y="121732"/>
                </a:lnTo>
                <a:lnTo>
                  <a:pt x="3831669" y="141201"/>
                </a:lnTo>
                <a:lnTo>
                  <a:pt x="3812093" y="141201"/>
                </a:lnTo>
                <a:close/>
                <a:moveTo>
                  <a:pt x="3714750" y="121732"/>
                </a:moveTo>
                <a:lnTo>
                  <a:pt x="3734219" y="121732"/>
                </a:lnTo>
                <a:lnTo>
                  <a:pt x="3734219" y="141201"/>
                </a:lnTo>
                <a:lnTo>
                  <a:pt x="3714750" y="141201"/>
                </a:lnTo>
                <a:close/>
                <a:moveTo>
                  <a:pt x="3602543" y="121732"/>
                </a:moveTo>
                <a:lnTo>
                  <a:pt x="3622119" y="121732"/>
                </a:lnTo>
                <a:lnTo>
                  <a:pt x="3622119" y="141201"/>
                </a:lnTo>
                <a:lnTo>
                  <a:pt x="3602543" y="141201"/>
                </a:lnTo>
                <a:close/>
                <a:moveTo>
                  <a:pt x="3505200" y="121732"/>
                </a:moveTo>
                <a:lnTo>
                  <a:pt x="3524669" y="121732"/>
                </a:lnTo>
                <a:lnTo>
                  <a:pt x="3524669" y="141201"/>
                </a:lnTo>
                <a:lnTo>
                  <a:pt x="3505200" y="141201"/>
                </a:lnTo>
                <a:close/>
                <a:moveTo>
                  <a:pt x="3405764" y="121732"/>
                </a:moveTo>
                <a:lnTo>
                  <a:pt x="3425233" y="121732"/>
                </a:lnTo>
                <a:lnTo>
                  <a:pt x="3425233" y="141201"/>
                </a:lnTo>
                <a:lnTo>
                  <a:pt x="3405764" y="141201"/>
                </a:lnTo>
                <a:close/>
                <a:moveTo>
                  <a:pt x="3269168" y="121732"/>
                </a:moveTo>
                <a:lnTo>
                  <a:pt x="3288744" y="121732"/>
                </a:lnTo>
                <a:lnTo>
                  <a:pt x="3288744" y="141201"/>
                </a:lnTo>
                <a:lnTo>
                  <a:pt x="3269168" y="141201"/>
                </a:lnTo>
                <a:close/>
                <a:moveTo>
                  <a:pt x="3171825" y="121732"/>
                </a:moveTo>
                <a:lnTo>
                  <a:pt x="3191294" y="121732"/>
                </a:lnTo>
                <a:lnTo>
                  <a:pt x="3191294" y="141201"/>
                </a:lnTo>
                <a:lnTo>
                  <a:pt x="3171825" y="141201"/>
                </a:lnTo>
                <a:close/>
                <a:moveTo>
                  <a:pt x="3069143" y="121732"/>
                </a:moveTo>
                <a:lnTo>
                  <a:pt x="3088719" y="121732"/>
                </a:lnTo>
                <a:lnTo>
                  <a:pt x="3088719" y="141201"/>
                </a:lnTo>
                <a:lnTo>
                  <a:pt x="3069143" y="141201"/>
                </a:lnTo>
                <a:close/>
                <a:moveTo>
                  <a:pt x="2971800" y="121732"/>
                </a:moveTo>
                <a:lnTo>
                  <a:pt x="2991269" y="121732"/>
                </a:lnTo>
                <a:lnTo>
                  <a:pt x="2991269" y="141201"/>
                </a:lnTo>
                <a:lnTo>
                  <a:pt x="2971800" y="141201"/>
                </a:lnTo>
                <a:close/>
                <a:moveTo>
                  <a:pt x="2859593" y="121732"/>
                </a:moveTo>
                <a:lnTo>
                  <a:pt x="2879169" y="121732"/>
                </a:lnTo>
                <a:lnTo>
                  <a:pt x="2879169" y="141201"/>
                </a:lnTo>
                <a:lnTo>
                  <a:pt x="2859593" y="141201"/>
                </a:lnTo>
                <a:close/>
                <a:moveTo>
                  <a:pt x="2762250" y="121732"/>
                </a:moveTo>
                <a:lnTo>
                  <a:pt x="2781719" y="121732"/>
                </a:lnTo>
                <a:lnTo>
                  <a:pt x="2781719" y="141201"/>
                </a:lnTo>
                <a:lnTo>
                  <a:pt x="2762250" y="141201"/>
                </a:lnTo>
                <a:close/>
                <a:moveTo>
                  <a:pt x="2659568" y="121732"/>
                </a:moveTo>
                <a:lnTo>
                  <a:pt x="2679144" y="121732"/>
                </a:lnTo>
                <a:lnTo>
                  <a:pt x="2679144" y="141201"/>
                </a:lnTo>
                <a:lnTo>
                  <a:pt x="2659568" y="141201"/>
                </a:lnTo>
                <a:close/>
                <a:moveTo>
                  <a:pt x="2562225" y="121732"/>
                </a:moveTo>
                <a:lnTo>
                  <a:pt x="2581694" y="121732"/>
                </a:lnTo>
                <a:lnTo>
                  <a:pt x="2581694" y="141201"/>
                </a:lnTo>
                <a:lnTo>
                  <a:pt x="2562225" y="141201"/>
                </a:lnTo>
                <a:close/>
                <a:moveTo>
                  <a:pt x="2453265" y="121732"/>
                </a:moveTo>
                <a:lnTo>
                  <a:pt x="2472733" y="121732"/>
                </a:lnTo>
                <a:lnTo>
                  <a:pt x="2472733" y="141201"/>
                </a:lnTo>
                <a:lnTo>
                  <a:pt x="2453265" y="141201"/>
                </a:lnTo>
                <a:close/>
                <a:moveTo>
                  <a:pt x="2316668" y="121732"/>
                </a:moveTo>
                <a:lnTo>
                  <a:pt x="2336244" y="121732"/>
                </a:lnTo>
                <a:lnTo>
                  <a:pt x="2336244" y="141201"/>
                </a:lnTo>
                <a:lnTo>
                  <a:pt x="2316668" y="141201"/>
                </a:lnTo>
                <a:close/>
                <a:moveTo>
                  <a:pt x="2219325" y="121732"/>
                </a:moveTo>
                <a:lnTo>
                  <a:pt x="2238793" y="121732"/>
                </a:lnTo>
                <a:lnTo>
                  <a:pt x="2238793" y="141201"/>
                </a:lnTo>
                <a:lnTo>
                  <a:pt x="2219325" y="141201"/>
                </a:lnTo>
                <a:close/>
                <a:moveTo>
                  <a:pt x="2116643" y="121732"/>
                </a:moveTo>
                <a:lnTo>
                  <a:pt x="2136219" y="121732"/>
                </a:lnTo>
                <a:lnTo>
                  <a:pt x="2136219" y="141201"/>
                </a:lnTo>
                <a:lnTo>
                  <a:pt x="2116643" y="141201"/>
                </a:lnTo>
                <a:close/>
                <a:moveTo>
                  <a:pt x="2019300" y="121732"/>
                </a:moveTo>
                <a:lnTo>
                  <a:pt x="2038769" y="121732"/>
                </a:lnTo>
                <a:lnTo>
                  <a:pt x="2038769" y="141201"/>
                </a:lnTo>
                <a:lnTo>
                  <a:pt x="2019300" y="141201"/>
                </a:lnTo>
                <a:close/>
                <a:moveTo>
                  <a:pt x="1907094" y="121732"/>
                </a:moveTo>
                <a:lnTo>
                  <a:pt x="1926669" y="121732"/>
                </a:lnTo>
                <a:lnTo>
                  <a:pt x="1926669" y="141201"/>
                </a:lnTo>
                <a:lnTo>
                  <a:pt x="1907094" y="141201"/>
                </a:lnTo>
                <a:close/>
                <a:moveTo>
                  <a:pt x="1809751" y="121732"/>
                </a:moveTo>
                <a:lnTo>
                  <a:pt x="1829220" y="121732"/>
                </a:lnTo>
                <a:lnTo>
                  <a:pt x="1829220" y="141201"/>
                </a:lnTo>
                <a:lnTo>
                  <a:pt x="1809751" y="141201"/>
                </a:lnTo>
                <a:close/>
                <a:moveTo>
                  <a:pt x="1700790" y="121732"/>
                </a:moveTo>
                <a:lnTo>
                  <a:pt x="1720259" y="121732"/>
                </a:lnTo>
                <a:lnTo>
                  <a:pt x="1720259" y="141201"/>
                </a:lnTo>
                <a:lnTo>
                  <a:pt x="1700790" y="141201"/>
                </a:lnTo>
                <a:close/>
                <a:moveTo>
                  <a:pt x="1573718" y="121732"/>
                </a:moveTo>
                <a:lnTo>
                  <a:pt x="1593294" y="121732"/>
                </a:lnTo>
                <a:lnTo>
                  <a:pt x="1593294" y="141201"/>
                </a:lnTo>
                <a:lnTo>
                  <a:pt x="1573718" y="141201"/>
                </a:lnTo>
                <a:close/>
                <a:moveTo>
                  <a:pt x="1476376" y="121732"/>
                </a:moveTo>
                <a:lnTo>
                  <a:pt x="1495844" y="121732"/>
                </a:lnTo>
                <a:lnTo>
                  <a:pt x="1495844" y="141201"/>
                </a:lnTo>
                <a:lnTo>
                  <a:pt x="1476376" y="141201"/>
                </a:lnTo>
                <a:close/>
                <a:moveTo>
                  <a:pt x="1367415" y="121732"/>
                </a:moveTo>
                <a:lnTo>
                  <a:pt x="1386884" y="121732"/>
                </a:lnTo>
                <a:lnTo>
                  <a:pt x="1386884" y="141201"/>
                </a:lnTo>
                <a:lnTo>
                  <a:pt x="1367415" y="141201"/>
                </a:lnTo>
                <a:close/>
                <a:moveTo>
                  <a:pt x="1234065" y="121732"/>
                </a:moveTo>
                <a:lnTo>
                  <a:pt x="1253534" y="121732"/>
                </a:lnTo>
                <a:lnTo>
                  <a:pt x="1253534" y="141201"/>
                </a:lnTo>
                <a:lnTo>
                  <a:pt x="1234065" y="141201"/>
                </a:lnTo>
                <a:close/>
                <a:moveTo>
                  <a:pt x="1106994" y="121732"/>
                </a:moveTo>
                <a:lnTo>
                  <a:pt x="1126569" y="121732"/>
                </a:lnTo>
                <a:lnTo>
                  <a:pt x="1126569" y="141201"/>
                </a:lnTo>
                <a:lnTo>
                  <a:pt x="1106994" y="141201"/>
                </a:lnTo>
                <a:close/>
                <a:moveTo>
                  <a:pt x="1009651" y="121732"/>
                </a:moveTo>
                <a:lnTo>
                  <a:pt x="1029119" y="121732"/>
                </a:lnTo>
                <a:lnTo>
                  <a:pt x="1029119" y="141201"/>
                </a:lnTo>
                <a:lnTo>
                  <a:pt x="1009651" y="141201"/>
                </a:lnTo>
                <a:close/>
                <a:moveTo>
                  <a:pt x="897444" y="121732"/>
                </a:moveTo>
                <a:lnTo>
                  <a:pt x="917019" y="121732"/>
                </a:lnTo>
                <a:lnTo>
                  <a:pt x="917019" y="141201"/>
                </a:lnTo>
                <a:lnTo>
                  <a:pt x="897444" y="141201"/>
                </a:lnTo>
                <a:close/>
                <a:moveTo>
                  <a:pt x="800101" y="121732"/>
                </a:moveTo>
                <a:lnTo>
                  <a:pt x="819569" y="121732"/>
                </a:lnTo>
                <a:lnTo>
                  <a:pt x="819569" y="141201"/>
                </a:lnTo>
                <a:lnTo>
                  <a:pt x="800101" y="141201"/>
                </a:lnTo>
                <a:close/>
                <a:moveTo>
                  <a:pt x="697418" y="121732"/>
                </a:moveTo>
                <a:lnTo>
                  <a:pt x="716994" y="121732"/>
                </a:lnTo>
                <a:lnTo>
                  <a:pt x="716994" y="141201"/>
                </a:lnTo>
                <a:lnTo>
                  <a:pt x="697418" y="141201"/>
                </a:lnTo>
                <a:close/>
                <a:moveTo>
                  <a:pt x="600076" y="121732"/>
                </a:moveTo>
                <a:lnTo>
                  <a:pt x="619544" y="121732"/>
                </a:lnTo>
                <a:lnTo>
                  <a:pt x="619544" y="141201"/>
                </a:lnTo>
                <a:lnTo>
                  <a:pt x="600076" y="141201"/>
                </a:lnTo>
                <a:close/>
                <a:moveTo>
                  <a:pt x="487869" y="121732"/>
                </a:moveTo>
                <a:lnTo>
                  <a:pt x="507444" y="121732"/>
                </a:lnTo>
                <a:lnTo>
                  <a:pt x="507444" y="141201"/>
                </a:lnTo>
                <a:lnTo>
                  <a:pt x="487869" y="141201"/>
                </a:lnTo>
                <a:close/>
                <a:moveTo>
                  <a:pt x="390526" y="121732"/>
                </a:moveTo>
                <a:lnTo>
                  <a:pt x="409994" y="121732"/>
                </a:lnTo>
                <a:lnTo>
                  <a:pt x="409994" y="141201"/>
                </a:lnTo>
                <a:lnTo>
                  <a:pt x="390526" y="141201"/>
                </a:lnTo>
                <a:close/>
                <a:moveTo>
                  <a:pt x="281565" y="121732"/>
                </a:moveTo>
                <a:lnTo>
                  <a:pt x="301033" y="121732"/>
                </a:lnTo>
                <a:lnTo>
                  <a:pt x="301033" y="141201"/>
                </a:lnTo>
                <a:lnTo>
                  <a:pt x="281565" y="141201"/>
                </a:lnTo>
                <a:close/>
                <a:moveTo>
                  <a:pt x="154494" y="121732"/>
                </a:moveTo>
                <a:lnTo>
                  <a:pt x="174069" y="121732"/>
                </a:lnTo>
                <a:lnTo>
                  <a:pt x="174069" y="141201"/>
                </a:lnTo>
                <a:lnTo>
                  <a:pt x="154494" y="141201"/>
                </a:lnTo>
                <a:close/>
                <a:moveTo>
                  <a:pt x="57151" y="121732"/>
                </a:moveTo>
                <a:lnTo>
                  <a:pt x="76619" y="121732"/>
                </a:lnTo>
                <a:lnTo>
                  <a:pt x="76619" y="141201"/>
                </a:lnTo>
                <a:lnTo>
                  <a:pt x="57151" y="141201"/>
                </a:lnTo>
                <a:close/>
                <a:moveTo>
                  <a:pt x="5644139" y="97450"/>
                </a:moveTo>
                <a:lnTo>
                  <a:pt x="5663608" y="97450"/>
                </a:lnTo>
                <a:lnTo>
                  <a:pt x="5663608" y="116918"/>
                </a:lnTo>
                <a:lnTo>
                  <a:pt x="5644139" y="116918"/>
                </a:lnTo>
                <a:close/>
                <a:moveTo>
                  <a:pt x="5510789" y="97450"/>
                </a:moveTo>
                <a:lnTo>
                  <a:pt x="5530258" y="97450"/>
                </a:lnTo>
                <a:lnTo>
                  <a:pt x="5530258" y="116918"/>
                </a:lnTo>
                <a:lnTo>
                  <a:pt x="5510789" y="116918"/>
                </a:lnTo>
                <a:close/>
                <a:moveTo>
                  <a:pt x="5374193" y="97450"/>
                </a:moveTo>
                <a:lnTo>
                  <a:pt x="5393769" y="97450"/>
                </a:lnTo>
                <a:lnTo>
                  <a:pt x="5393769" y="116918"/>
                </a:lnTo>
                <a:lnTo>
                  <a:pt x="5374193" y="116918"/>
                </a:lnTo>
                <a:close/>
                <a:moveTo>
                  <a:pt x="5276850" y="97450"/>
                </a:moveTo>
                <a:lnTo>
                  <a:pt x="5296319" y="97450"/>
                </a:lnTo>
                <a:lnTo>
                  <a:pt x="5296319" y="116918"/>
                </a:lnTo>
                <a:lnTo>
                  <a:pt x="5276850" y="116918"/>
                </a:lnTo>
                <a:close/>
                <a:moveTo>
                  <a:pt x="5174168" y="97450"/>
                </a:moveTo>
                <a:lnTo>
                  <a:pt x="5193744" y="97450"/>
                </a:lnTo>
                <a:lnTo>
                  <a:pt x="5193744" y="116918"/>
                </a:lnTo>
                <a:lnTo>
                  <a:pt x="5174168" y="116918"/>
                </a:lnTo>
                <a:close/>
                <a:moveTo>
                  <a:pt x="5076825" y="97450"/>
                </a:moveTo>
                <a:lnTo>
                  <a:pt x="5096294" y="97450"/>
                </a:lnTo>
                <a:lnTo>
                  <a:pt x="5096294" y="116918"/>
                </a:lnTo>
                <a:lnTo>
                  <a:pt x="5076825" y="116918"/>
                </a:lnTo>
                <a:close/>
                <a:moveTo>
                  <a:pt x="4964618" y="97450"/>
                </a:moveTo>
                <a:lnTo>
                  <a:pt x="4984194" y="97450"/>
                </a:lnTo>
                <a:lnTo>
                  <a:pt x="4984194" y="116918"/>
                </a:lnTo>
                <a:lnTo>
                  <a:pt x="4964618" y="116918"/>
                </a:lnTo>
                <a:close/>
                <a:moveTo>
                  <a:pt x="4867275" y="97450"/>
                </a:moveTo>
                <a:lnTo>
                  <a:pt x="4886744" y="97450"/>
                </a:lnTo>
                <a:lnTo>
                  <a:pt x="4886744" y="116918"/>
                </a:lnTo>
                <a:lnTo>
                  <a:pt x="4867275" y="116918"/>
                </a:lnTo>
                <a:close/>
                <a:moveTo>
                  <a:pt x="4758314" y="97450"/>
                </a:moveTo>
                <a:lnTo>
                  <a:pt x="4777783" y="97450"/>
                </a:lnTo>
                <a:lnTo>
                  <a:pt x="4777783" y="116918"/>
                </a:lnTo>
                <a:lnTo>
                  <a:pt x="4758314" y="116918"/>
                </a:lnTo>
                <a:close/>
                <a:moveTo>
                  <a:pt x="4631243" y="97450"/>
                </a:moveTo>
                <a:lnTo>
                  <a:pt x="4650819" y="97450"/>
                </a:lnTo>
                <a:lnTo>
                  <a:pt x="4650819" y="116918"/>
                </a:lnTo>
                <a:lnTo>
                  <a:pt x="4631243" y="116918"/>
                </a:lnTo>
                <a:close/>
                <a:moveTo>
                  <a:pt x="4533900" y="97450"/>
                </a:moveTo>
                <a:lnTo>
                  <a:pt x="4553369" y="97450"/>
                </a:lnTo>
                <a:lnTo>
                  <a:pt x="4553369" y="116918"/>
                </a:lnTo>
                <a:lnTo>
                  <a:pt x="4533900" y="116918"/>
                </a:lnTo>
                <a:close/>
                <a:moveTo>
                  <a:pt x="4421693" y="97450"/>
                </a:moveTo>
                <a:lnTo>
                  <a:pt x="4441268" y="97450"/>
                </a:lnTo>
                <a:lnTo>
                  <a:pt x="4441268" y="116918"/>
                </a:lnTo>
                <a:lnTo>
                  <a:pt x="4421693" y="116918"/>
                </a:lnTo>
                <a:close/>
                <a:moveTo>
                  <a:pt x="4324350" y="97450"/>
                </a:moveTo>
                <a:lnTo>
                  <a:pt x="4343818" y="97450"/>
                </a:lnTo>
                <a:lnTo>
                  <a:pt x="4343818" y="116918"/>
                </a:lnTo>
                <a:lnTo>
                  <a:pt x="4324350" y="116918"/>
                </a:lnTo>
                <a:close/>
                <a:moveTo>
                  <a:pt x="4221668" y="97450"/>
                </a:moveTo>
                <a:lnTo>
                  <a:pt x="4241244" y="97450"/>
                </a:lnTo>
                <a:lnTo>
                  <a:pt x="4241244" y="116918"/>
                </a:lnTo>
                <a:lnTo>
                  <a:pt x="4221668" y="116918"/>
                </a:lnTo>
                <a:close/>
                <a:moveTo>
                  <a:pt x="4124325" y="97450"/>
                </a:moveTo>
                <a:lnTo>
                  <a:pt x="4143794" y="97450"/>
                </a:lnTo>
                <a:lnTo>
                  <a:pt x="4143794" y="116918"/>
                </a:lnTo>
                <a:lnTo>
                  <a:pt x="4124325" y="116918"/>
                </a:lnTo>
                <a:close/>
                <a:moveTo>
                  <a:pt x="4012118" y="97450"/>
                </a:moveTo>
                <a:lnTo>
                  <a:pt x="4031694" y="97450"/>
                </a:lnTo>
                <a:lnTo>
                  <a:pt x="4031694" y="116918"/>
                </a:lnTo>
                <a:lnTo>
                  <a:pt x="4012118" y="116918"/>
                </a:lnTo>
                <a:close/>
                <a:moveTo>
                  <a:pt x="3914775" y="97450"/>
                </a:moveTo>
                <a:lnTo>
                  <a:pt x="3934244" y="97450"/>
                </a:lnTo>
                <a:lnTo>
                  <a:pt x="3934244" y="116918"/>
                </a:lnTo>
                <a:lnTo>
                  <a:pt x="3914775" y="116918"/>
                </a:lnTo>
                <a:close/>
                <a:moveTo>
                  <a:pt x="3812093" y="97450"/>
                </a:moveTo>
                <a:lnTo>
                  <a:pt x="3831669" y="97450"/>
                </a:lnTo>
                <a:lnTo>
                  <a:pt x="3831669" y="116918"/>
                </a:lnTo>
                <a:lnTo>
                  <a:pt x="3812093" y="116918"/>
                </a:lnTo>
                <a:close/>
                <a:moveTo>
                  <a:pt x="3714750" y="97450"/>
                </a:moveTo>
                <a:lnTo>
                  <a:pt x="3734219" y="97450"/>
                </a:lnTo>
                <a:lnTo>
                  <a:pt x="3734219" y="116918"/>
                </a:lnTo>
                <a:lnTo>
                  <a:pt x="3714750" y="116918"/>
                </a:lnTo>
                <a:close/>
                <a:moveTo>
                  <a:pt x="3602543" y="97450"/>
                </a:moveTo>
                <a:lnTo>
                  <a:pt x="3622119" y="97450"/>
                </a:lnTo>
                <a:lnTo>
                  <a:pt x="3622119" y="116918"/>
                </a:lnTo>
                <a:lnTo>
                  <a:pt x="3602543" y="116918"/>
                </a:lnTo>
                <a:close/>
                <a:moveTo>
                  <a:pt x="3505200" y="97450"/>
                </a:moveTo>
                <a:lnTo>
                  <a:pt x="3524669" y="97450"/>
                </a:lnTo>
                <a:lnTo>
                  <a:pt x="3524669" y="116918"/>
                </a:lnTo>
                <a:lnTo>
                  <a:pt x="3505200" y="116918"/>
                </a:lnTo>
                <a:close/>
                <a:moveTo>
                  <a:pt x="3405764" y="97450"/>
                </a:moveTo>
                <a:lnTo>
                  <a:pt x="3425233" y="97450"/>
                </a:lnTo>
                <a:lnTo>
                  <a:pt x="3425233" y="116918"/>
                </a:lnTo>
                <a:lnTo>
                  <a:pt x="3405764" y="116918"/>
                </a:lnTo>
                <a:close/>
                <a:moveTo>
                  <a:pt x="3269168" y="97450"/>
                </a:moveTo>
                <a:lnTo>
                  <a:pt x="3288744" y="97450"/>
                </a:lnTo>
                <a:lnTo>
                  <a:pt x="3288744" y="116918"/>
                </a:lnTo>
                <a:lnTo>
                  <a:pt x="3269168" y="116918"/>
                </a:lnTo>
                <a:close/>
                <a:moveTo>
                  <a:pt x="3171825" y="97450"/>
                </a:moveTo>
                <a:lnTo>
                  <a:pt x="3191294" y="97450"/>
                </a:lnTo>
                <a:lnTo>
                  <a:pt x="3191294" y="116918"/>
                </a:lnTo>
                <a:lnTo>
                  <a:pt x="3171825" y="116918"/>
                </a:lnTo>
                <a:close/>
                <a:moveTo>
                  <a:pt x="3069143" y="97450"/>
                </a:moveTo>
                <a:lnTo>
                  <a:pt x="3088719" y="97450"/>
                </a:lnTo>
                <a:lnTo>
                  <a:pt x="3088719" y="116918"/>
                </a:lnTo>
                <a:lnTo>
                  <a:pt x="3069143" y="116918"/>
                </a:lnTo>
                <a:close/>
                <a:moveTo>
                  <a:pt x="2971800" y="97450"/>
                </a:moveTo>
                <a:lnTo>
                  <a:pt x="2991269" y="97450"/>
                </a:lnTo>
                <a:lnTo>
                  <a:pt x="2991269" y="116918"/>
                </a:lnTo>
                <a:lnTo>
                  <a:pt x="2971800" y="116918"/>
                </a:lnTo>
                <a:close/>
                <a:moveTo>
                  <a:pt x="2859593" y="97450"/>
                </a:moveTo>
                <a:lnTo>
                  <a:pt x="2879169" y="97450"/>
                </a:lnTo>
                <a:lnTo>
                  <a:pt x="2879169" y="116918"/>
                </a:lnTo>
                <a:lnTo>
                  <a:pt x="2859593" y="116918"/>
                </a:lnTo>
                <a:close/>
                <a:moveTo>
                  <a:pt x="2762250" y="97450"/>
                </a:moveTo>
                <a:lnTo>
                  <a:pt x="2781719" y="97450"/>
                </a:lnTo>
                <a:lnTo>
                  <a:pt x="2781719" y="116918"/>
                </a:lnTo>
                <a:lnTo>
                  <a:pt x="2762250" y="116918"/>
                </a:lnTo>
                <a:close/>
                <a:moveTo>
                  <a:pt x="2659568" y="97450"/>
                </a:moveTo>
                <a:lnTo>
                  <a:pt x="2679144" y="97450"/>
                </a:lnTo>
                <a:lnTo>
                  <a:pt x="2679144" y="116918"/>
                </a:lnTo>
                <a:lnTo>
                  <a:pt x="2659568" y="116918"/>
                </a:lnTo>
                <a:close/>
                <a:moveTo>
                  <a:pt x="2562225" y="97450"/>
                </a:moveTo>
                <a:lnTo>
                  <a:pt x="2581694" y="97450"/>
                </a:lnTo>
                <a:lnTo>
                  <a:pt x="2581694" y="116918"/>
                </a:lnTo>
                <a:lnTo>
                  <a:pt x="2562225" y="116918"/>
                </a:lnTo>
                <a:close/>
                <a:moveTo>
                  <a:pt x="2453265" y="97450"/>
                </a:moveTo>
                <a:lnTo>
                  <a:pt x="2472733" y="97450"/>
                </a:lnTo>
                <a:lnTo>
                  <a:pt x="2472733" y="116918"/>
                </a:lnTo>
                <a:lnTo>
                  <a:pt x="2453265" y="116918"/>
                </a:lnTo>
                <a:close/>
                <a:moveTo>
                  <a:pt x="2316668" y="97450"/>
                </a:moveTo>
                <a:lnTo>
                  <a:pt x="2336244" y="97450"/>
                </a:lnTo>
                <a:lnTo>
                  <a:pt x="2336244" y="116918"/>
                </a:lnTo>
                <a:lnTo>
                  <a:pt x="2316668" y="116918"/>
                </a:lnTo>
                <a:close/>
                <a:moveTo>
                  <a:pt x="2219325" y="97450"/>
                </a:moveTo>
                <a:lnTo>
                  <a:pt x="2238793" y="97450"/>
                </a:lnTo>
                <a:lnTo>
                  <a:pt x="2238793" y="116918"/>
                </a:lnTo>
                <a:lnTo>
                  <a:pt x="2219325" y="116918"/>
                </a:lnTo>
                <a:close/>
                <a:moveTo>
                  <a:pt x="2116643" y="97450"/>
                </a:moveTo>
                <a:lnTo>
                  <a:pt x="2136219" y="97450"/>
                </a:lnTo>
                <a:lnTo>
                  <a:pt x="2136219" y="116918"/>
                </a:lnTo>
                <a:lnTo>
                  <a:pt x="2116643" y="116918"/>
                </a:lnTo>
                <a:close/>
                <a:moveTo>
                  <a:pt x="2019300" y="97450"/>
                </a:moveTo>
                <a:lnTo>
                  <a:pt x="2038769" y="97450"/>
                </a:lnTo>
                <a:lnTo>
                  <a:pt x="2038769" y="116918"/>
                </a:lnTo>
                <a:lnTo>
                  <a:pt x="2019300" y="116918"/>
                </a:lnTo>
                <a:close/>
                <a:moveTo>
                  <a:pt x="1907094" y="97450"/>
                </a:moveTo>
                <a:lnTo>
                  <a:pt x="1926669" y="97450"/>
                </a:lnTo>
                <a:lnTo>
                  <a:pt x="1926669" y="116918"/>
                </a:lnTo>
                <a:lnTo>
                  <a:pt x="1907094" y="116918"/>
                </a:lnTo>
                <a:close/>
                <a:moveTo>
                  <a:pt x="1809751" y="97450"/>
                </a:moveTo>
                <a:lnTo>
                  <a:pt x="1829220" y="97450"/>
                </a:lnTo>
                <a:lnTo>
                  <a:pt x="1829220" y="116918"/>
                </a:lnTo>
                <a:lnTo>
                  <a:pt x="1809751" y="116918"/>
                </a:lnTo>
                <a:close/>
                <a:moveTo>
                  <a:pt x="1700790" y="97450"/>
                </a:moveTo>
                <a:lnTo>
                  <a:pt x="1720259" y="97450"/>
                </a:lnTo>
                <a:lnTo>
                  <a:pt x="1720259" y="116918"/>
                </a:lnTo>
                <a:lnTo>
                  <a:pt x="1700790" y="116918"/>
                </a:lnTo>
                <a:close/>
                <a:moveTo>
                  <a:pt x="1573718" y="97450"/>
                </a:moveTo>
                <a:lnTo>
                  <a:pt x="1593294" y="97450"/>
                </a:lnTo>
                <a:lnTo>
                  <a:pt x="1593294" y="116918"/>
                </a:lnTo>
                <a:lnTo>
                  <a:pt x="1573718" y="116918"/>
                </a:lnTo>
                <a:close/>
                <a:moveTo>
                  <a:pt x="1476376" y="97450"/>
                </a:moveTo>
                <a:lnTo>
                  <a:pt x="1495844" y="97450"/>
                </a:lnTo>
                <a:lnTo>
                  <a:pt x="1495844" y="116918"/>
                </a:lnTo>
                <a:lnTo>
                  <a:pt x="1476376" y="116918"/>
                </a:lnTo>
                <a:close/>
                <a:moveTo>
                  <a:pt x="1367415" y="97450"/>
                </a:moveTo>
                <a:lnTo>
                  <a:pt x="1386884" y="97450"/>
                </a:lnTo>
                <a:lnTo>
                  <a:pt x="1386884" y="116918"/>
                </a:lnTo>
                <a:lnTo>
                  <a:pt x="1367415" y="116918"/>
                </a:lnTo>
                <a:close/>
                <a:moveTo>
                  <a:pt x="1234065" y="97450"/>
                </a:moveTo>
                <a:lnTo>
                  <a:pt x="1253534" y="97450"/>
                </a:lnTo>
                <a:lnTo>
                  <a:pt x="1253534" y="116918"/>
                </a:lnTo>
                <a:lnTo>
                  <a:pt x="1234065" y="116918"/>
                </a:lnTo>
                <a:close/>
                <a:moveTo>
                  <a:pt x="1106994" y="97450"/>
                </a:moveTo>
                <a:lnTo>
                  <a:pt x="1126569" y="97450"/>
                </a:lnTo>
                <a:lnTo>
                  <a:pt x="1126569" y="116918"/>
                </a:lnTo>
                <a:lnTo>
                  <a:pt x="1106994" y="116918"/>
                </a:lnTo>
                <a:close/>
                <a:moveTo>
                  <a:pt x="1009651" y="97450"/>
                </a:moveTo>
                <a:lnTo>
                  <a:pt x="1029119" y="97450"/>
                </a:lnTo>
                <a:lnTo>
                  <a:pt x="1029119" y="116918"/>
                </a:lnTo>
                <a:lnTo>
                  <a:pt x="1009651" y="116918"/>
                </a:lnTo>
                <a:close/>
                <a:moveTo>
                  <a:pt x="897444" y="97450"/>
                </a:moveTo>
                <a:lnTo>
                  <a:pt x="917019" y="97450"/>
                </a:lnTo>
                <a:lnTo>
                  <a:pt x="917019" y="116918"/>
                </a:lnTo>
                <a:lnTo>
                  <a:pt x="897444" y="116918"/>
                </a:lnTo>
                <a:close/>
                <a:moveTo>
                  <a:pt x="800101" y="97450"/>
                </a:moveTo>
                <a:lnTo>
                  <a:pt x="819569" y="97450"/>
                </a:lnTo>
                <a:lnTo>
                  <a:pt x="819569" y="116918"/>
                </a:lnTo>
                <a:lnTo>
                  <a:pt x="800101" y="116918"/>
                </a:lnTo>
                <a:close/>
                <a:moveTo>
                  <a:pt x="697418" y="97450"/>
                </a:moveTo>
                <a:lnTo>
                  <a:pt x="716994" y="97450"/>
                </a:lnTo>
                <a:lnTo>
                  <a:pt x="716994" y="116918"/>
                </a:lnTo>
                <a:lnTo>
                  <a:pt x="697418" y="116918"/>
                </a:lnTo>
                <a:close/>
                <a:moveTo>
                  <a:pt x="600076" y="97450"/>
                </a:moveTo>
                <a:lnTo>
                  <a:pt x="619544" y="97450"/>
                </a:lnTo>
                <a:lnTo>
                  <a:pt x="619544" y="116918"/>
                </a:lnTo>
                <a:lnTo>
                  <a:pt x="600076" y="116918"/>
                </a:lnTo>
                <a:close/>
                <a:moveTo>
                  <a:pt x="487869" y="97450"/>
                </a:moveTo>
                <a:lnTo>
                  <a:pt x="507444" y="97450"/>
                </a:lnTo>
                <a:lnTo>
                  <a:pt x="507444" y="116918"/>
                </a:lnTo>
                <a:lnTo>
                  <a:pt x="487869" y="116918"/>
                </a:lnTo>
                <a:close/>
                <a:moveTo>
                  <a:pt x="390526" y="97450"/>
                </a:moveTo>
                <a:lnTo>
                  <a:pt x="409994" y="97450"/>
                </a:lnTo>
                <a:lnTo>
                  <a:pt x="409994" y="116918"/>
                </a:lnTo>
                <a:lnTo>
                  <a:pt x="390526" y="116918"/>
                </a:lnTo>
                <a:close/>
                <a:moveTo>
                  <a:pt x="281565" y="97450"/>
                </a:moveTo>
                <a:lnTo>
                  <a:pt x="301033" y="97450"/>
                </a:lnTo>
                <a:lnTo>
                  <a:pt x="301033" y="116918"/>
                </a:lnTo>
                <a:lnTo>
                  <a:pt x="281565" y="116918"/>
                </a:lnTo>
                <a:close/>
                <a:moveTo>
                  <a:pt x="154494" y="97450"/>
                </a:moveTo>
                <a:lnTo>
                  <a:pt x="174069" y="97450"/>
                </a:lnTo>
                <a:lnTo>
                  <a:pt x="174069" y="116918"/>
                </a:lnTo>
                <a:lnTo>
                  <a:pt x="154494" y="116918"/>
                </a:lnTo>
                <a:close/>
                <a:moveTo>
                  <a:pt x="57151" y="97450"/>
                </a:moveTo>
                <a:lnTo>
                  <a:pt x="76619" y="97450"/>
                </a:lnTo>
                <a:lnTo>
                  <a:pt x="76619" y="116918"/>
                </a:lnTo>
                <a:lnTo>
                  <a:pt x="57151" y="116918"/>
                </a:lnTo>
                <a:close/>
                <a:moveTo>
                  <a:pt x="5644139" y="73061"/>
                </a:moveTo>
                <a:lnTo>
                  <a:pt x="5663608" y="73061"/>
                </a:lnTo>
                <a:lnTo>
                  <a:pt x="5663608" y="92529"/>
                </a:lnTo>
                <a:lnTo>
                  <a:pt x="5644139" y="92529"/>
                </a:lnTo>
                <a:close/>
                <a:moveTo>
                  <a:pt x="5510789" y="73061"/>
                </a:moveTo>
                <a:lnTo>
                  <a:pt x="5530258" y="73061"/>
                </a:lnTo>
                <a:lnTo>
                  <a:pt x="5530258" y="92529"/>
                </a:lnTo>
                <a:lnTo>
                  <a:pt x="5510789" y="92529"/>
                </a:lnTo>
                <a:close/>
                <a:moveTo>
                  <a:pt x="5374193" y="73061"/>
                </a:moveTo>
                <a:lnTo>
                  <a:pt x="5393769" y="73061"/>
                </a:lnTo>
                <a:lnTo>
                  <a:pt x="5393769" y="92529"/>
                </a:lnTo>
                <a:lnTo>
                  <a:pt x="5374193" y="92529"/>
                </a:lnTo>
                <a:close/>
                <a:moveTo>
                  <a:pt x="5276850" y="73061"/>
                </a:moveTo>
                <a:lnTo>
                  <a:pt x="5296319" y="73061"/>
                </a:lnTo>
                <a:lnTo>
                  <a:pt x="5296319" y="92529"/>
                </a:lnTo>
                <a:lnTo>
                  <a:pt x="5276850" y="92529"/>
                </a:lnTo>
                <a:close/>
                <a:moveTo>
                  <a:pt x="5174168" y="73061"/>
                </a:moveTo>
                <a:lnTo>
                  <a:pt x="5193744" y="73061"/>
                </a:lnTo>
                <a:lnTo>
                  <a:pt x="5193744" y="92529"/>
                </a:lnTo>
                <a:lnTo>
                  <a:pt x="5174168" y="92529"/>
                </a:lnTo>
                <a:close/>
                <a:moveTo>
                  <a:pt x="5076825" y="73061"/>
                </a:moveTo>
                <a:lnTo>
                  <a:pt x="5096294" y="73061"/>
                </a:lnTo>
                <a:lnTo>
                  <a:pt x="5096294" y="92529"/>
                </a:lnTo>
                <a:lnTo>
                  <a:pt x="5076825" y="92529"/>
                </a:lnTo>
                <a:close/>
                <a:moveTo>
                  <a:pt x="4964618" y="73061"/>
                </a:moveTo>
                <a:lnTo>
                  <a:pt x="4984194" y="73061"/>
                </a:lnTo>
                <a:lnTo>
                  <a:pt x="4984194" y="92529"/>
                </a:lnTo>
                <a:lnTo>
                  <a:pt x="4964618" y="92529"/>
                </a:lnTo>
                <a:close/>
                <a:moveTo>
                  <a:pt x="4867275" y="73061"/>
                </a:moveTo>
                <a:lnTo>
                  <a:pt x="4886744" y="73061"/>
                </a:lnTo>
                <a:lnTo>
                  <a:pt x="4886744" y="92529"/>
                </a:lnTo>
                <a:lnTo>
                  <a:pt x="4867275" y="92529"/>
                </a:lnTo>
                <a:close/>
                <a:moveTo>
                  <a:pt x="4758314" y="73061"/>
                </a:moveTo>
                <a:lnTo>
                  <a:pt x="4777783" y="73061"/>
                </a:lnTo>
                <a:lnTo>
                  <a:pt x="4777783" y="92529"/>
                </a:lnTo>
                <a:lnTo>
                  <a:pt x="4758314" y="92529"/>
                </a:lnTo>
                <a:close/>
                <a:moveTo>
                  <a:pt x="4631243" y="73061"/>
                </a:moveTo>
                <a:lnTo>
                  <a:pt x="4650819" y="73061"/>
                </a:lnTo>
                <a:lnTo>
                  <a:pt x="4650819" y="92529"/>
                </a:lnTo>
                <a:lnTo>
                  <a:pt x="4631243" y="92529"/>
                </a:lnTo>
                <a:close/>
                <a:moveTo>
                  <a:pt x="4533900" y="73061"/>
                </a:moveTo>
                <a:lnTo>
                  <a:pt x="4553369" y="73061"/>
                </a:lnTo>
                <a:lnTo>
                  <a:pt x="4553369" y="92529"/>
                </a:lnTo>
                <a:lnTo>
                  <a:pt x="4533900" y="92529"/>
                </a:lnTo>
                <a:close/>
                <a:moveTo>
                  <a:pt x="4421693" y="73061"/>
                </a:moveTo>
                <a:lnTo>
                  <a:pt x="4441268" y="73061"/>
                </a:lnTo>
                <a:lnTo>
                  <a:pt x="4441268" y="92529"/>
                </a:lnTo>
                <a:lnTo>
                  <a:pt x="4421693" y="92529"/>
                </a:lnTo>
                <a:close/>
                <a:moveTo>
                  <a:pt x="4324350" y="73061"/>
                </a:moveTo>
                <a:lnTo>
                  <a:pt x="4343818" y="73061"/>
                </a:lnTo>
                <a:lnTo>
                  <a:pt x="4343818" y="92529"/>
                </a:lnTo>
                <a:lnTo>
                  <a:pt x="4324350" y="92529"/>
                </a:lnTo>
                <a:close/>
                <a:moveTo>
                  <a:pt x="4221668" y="73061"/>
                </a:moveTo>
                <a:lnTo>
                  <a:pt x="4241244" y="73061"/>
                </a:lnTo>
                <a:lnTo>
                  <a:pt x="4241244" y="92529"/>
                </a:lnTo>
                <a:lnTo>
                  <a:pt x="4221668" y="92529"/>
                </a:lnTo>
                <a:close/>
                <a:moveTo>
                  <a:pt x="4124325" y="73061"/>
                </a:moveTo>
                <a:lnTo>
                  <a:pt x="4143794" y="73061"/>
                </a:lnTo>
                <a:lnTo>
                  <a:pt x="4143794" y="92529"/>
                </a:lnTo>
                <a:lnTo>
                  <a:pt x="4124325" y="92529"/>
                </a:lnTo>
                <a:close/>
                <a:moveTo>
                  <a:pt x="4012118" y="73061"/>
                </a:moveTo>
                <a:lnTo>
                  <a:pt x="4031694" y="73061"/>
                </a:lnTo>
                <a:lnTo>
                  <a:pt x="4031694" y="92529"/>
                </a:lnTo>
                <a:lnTo>
                  <a:pt x="4012118" y="92529"/>
                </a:lnTo>
                <a:close/>
                <a:moveTo>
                  <a:pt x="3914775" y="73061"/>
                </a:moveTo>
                <a:lnTo>
                  <a:pt x="3934244" y="73061"/>
                </a:lnTo>
                <a:lnTo>
                  <a:pt x="3934244" y="92529"/>
                </a:lnTo>
                <a:lnTo>
                  <a:pt x="3914775" y="92529"/>
                </a:lnTo>
                <a:close/>
                <a:moveTo>
                  <a:pt x="3812093" y="73061"/>
                </a:moveTo>
                <a:lnTo>
                  <a:pt x="3831669" y="73061"/>
                </a:lnTo>
                <a:lnTo>
                  <a:pt x="3831669" y="92529"/>
                </a:lnTo>
                <a:lnTo>
                  <a:pt x="3812093" y="92529"/>
                </a:lnTo>
                <a:close/>
                <a:moveTo>
                  <a:pt x="3714750" y="73061"/>
                </a:moveTo>
                <a:lnTo>
                  <a:pt x="3734219" y="73061"/>
                </a:lnTo>
                <a:lnTo>
                  <a:pt x="3734219" y="92529"/>
                </a:lnTo>
                <a:lnTo>
                  <a:pt x="3714750" y="92529"/>
                </a:lnTo>
                <a:close/>
                <a:moveTo>
                  <a:pt x="3602543" y="73061"/>
                </a:moveTo>
                <a:lnTo>
                  <a:pt x="3622119" y="73061"/>
                </a:lnTo>
                <a:lnTo>
                  <a:pt x="3622119" y="92529"/>
                </a:lnTo>
                <a:lnTo>
                  <a:pt x="3602543" y="92529"/>
                </a:lnTo>
                <a:close/>
                <a:moveTo>
                  <a:pt x="3505200" y="73061"/>
                </a:moveTo>
                <a:lnTo>
                  <a:pt x="3524669" y="73061"/>
                </a:lnTo>
                <a:lnTo>
                  <a:pt x="3524669" y="92529"/>
                </a:lnTo>
                <a:lnTo>
                  <a:pt x="3505200" y="92529"/>
                </a:lnTo>
                <a:close/>
                <a:moveTo>
                  <a:pt x="3405764" y="73061"/>
                </a:moveTo>
                <a:lnTo>
                  <a:pt x="3425233" y="73061"/>
                </a:lnTo>
                <a:lnTo>
                  <a:pt x="3425233" y="92529"/>
                </a:lnTo>
                <a:lnTo>
                  <a:pt x="3405764" y="92529"/>
                </a:lnTo>
                <a:close/>
                <a:moveTo>
                  <a:pt x="3269168" y="73061"/>
                </a:moveTo>
                <a:lnTo>
                  <a:pt x="3288744" y="73061"/>
                </a:lnTo>
                <a:lnTo>
                  <a:pt x="3288744" y="92529"/>
                </a:lnTo>
                <a:lnTo>
                  <a:pt x="3269168" y="92529"/>
                </a:lnTo>
                <a:close/>
                <a:moveTo>
                  <a:pt x="3171825" y="73061"/>
                </a:moveTo>
                <a:lnTo>
                  <a:pt x="3191294" y="73061"/>
                </a:lnTo>
                <a:lnTo>
                  <a:pt x="3191294" y="92529"/>
                </a:lnTo>
                <a:lnTo>
                  <a:pt x="3171825" y="92529"/>
                </a:lnTo>
                <a:close/>
                <a:moveTo>
                  <a:pt x="3069143" y="73061"/>
                </a:moveTo>
                <a:lnTo>
                  <a:pt x="3088719" y="73061"/>
                </a:lnTo>
                <a:lnTo>
                  <a:pt x="3088719" y="92529"/>
                </a:lnTo>
                <a:lnTo>
                  <a:pt x="3069143" y="92529"/>
                </a:lnTo>
                <a:close/>
                <a:moveTo>
                  <a:pt x="2971800" y="73061"/>
                </a:moveTo>
                <a:lnTo>
                  <a:pt x="2991269" y="73061"/>
                </a:lnTo>
                <a:lnTo>
                  <a:pt x="2991269" y="92529"/>
                </a:lnTo>
                <a:lnTo>
                  <a:pt x="2971800" y="92529"/>
                </a:lnTo>
                <a:close/>
                <a:moveTo>
                  <a:pt x="2859593" y="73061"/>
                </a:moveTo>
                <a:lnTo>
                  <a:pt x="2879169" y="73061"/>
                </a:lnTo>
                <a:lnTo>
                  <a:pt x="2879169" y="92529"/>
                </a:lnTo>
                <a:lnTo>
                  <a:pt x="2859593" y="92529"/>
                </a:lnTo>
                <a:close/>
                <a:moveTo>
                  <a:pt x="2762250" y="73061"/>
                </a:moveTo>
                <a:lnTo>
                  <a:pt x="2781719" y="73061"/>
                </a:lnTo>
                <a:lnTo>
                  <a:pt x="2781719" y="92529"/>
                </a:lnTo>
                <a:lnTo>
                  <a:pt x="2762250" y="92529"/>
                </a:lnTo>
                <a:close/>
                <a:moveTo>
                  <a:pt x="2659568" y="73061"/>
                </a:moveTo>
                <a:lnTo>
                  <a:pt x="2679144" y="73061"/>
                </a:lnTo>
                <a:lnTo>
                  <a:pt x="2679144" y="92529"/>
                </a:lnTo>
                <a:lnTo>
                  <a:pt x="2659568" y="92529"/>
                </a:lnTo>
                <a:close/>
                <a:moveTo>
                  <a:pt x="2562225" y="73061"/>
                </a:moveTo>
                <a:lnTo>
                  <a:pt x="2581694" y="73061"/>
                </a:lnTo>
                <a:lnTo>
                  <a:pt x="2581694" y="92529"/>
                </a:lnTo>
                <a:lnTo>
                  <a:pt x="2562225" y="92529"/>
                </a:lnTo>
                <a:close/>
                <a:moveTo>
                  <a:pt x="2453265" y="73061"/>
                </a:moveTo>
                <a:lnTo>
                  <a:pt x="2472733" y="73061"/>
                </a:lnTo>
                <a:lnTo>
                  <a:pt x="2472733" y="92529"/>
                </a:lnTo>
                <a:lnTo>
                  <a:pt x="2453265" y="92529"/>
                </a:lnTo>
                <a:close/>
                <a:moveTo>
                  <a:pt x="2316668" y="73061"/>
                </a:moveTo>
                <a:lnTo>
                  <a:pt x="2336244" y="73061"/>
                </a:lnTo>
                <a:lnTo>
                  <a:pt x="2336244" y="92529"/>
                </a:lnTo>
                <a:lnTo>
                  <a:pt x="2316668" y="92529"/>
                </a:lnTo>
                <a:close/>
                <a:moveTo>
                  <a:pt x="2219325" y="73061"/>
                </a:moveTo>
                <a:lnTo>
                  <a:pt x="2238793" y="73061"/>
                </a:lnTo>
                <a:lnTo>
                  <a:pt x="2238793" y="92529"/>
                </a:lnTo>
                <a:lnTo>
                  <a:pt x="2219325" y="92529"/>
                </a:lnTo>
                <a:close/>
                <a:moveTo>
                  <a:pt x="2116643" y="73061"/>
                </a:moveTo>
                <a:lnTo>
                  <a:pt x="2136219" y="73061"/>
                </a:lnTo>
                <a:lnTo>
                  <a:pt x="2136219" y="92529"/>
                </a:lnTo>
                <a:lnTo>
                  <a:pt x="2116643" y="92529"/>
                </a:lnTo>
                <a:close/>
                <a:moveTo>
                  <a:pt x="2019300" y="73061"/>
                </a:moveTo>
                <a:lnTo>
                  <a:pt x="2038769" y="73061"/>
                </a:lnTo>
                <a:lnTo>
                  <a:pt x="2038769" y="92529"/>
                </a:lnTo>
                <a:lnTo>
                  <a:pt x="2019300" y="92529"/>
                </a:lnTo>
                <a:close/>
                <a:moveTo>
                  <a:pt x="1907094" y="73061"/>
                </a:moveTo>
                <a:lnTo>
                  <a:pt x="1926669" y="73061"/>
                </a:lnTo>
                <a:lnTo>
                  <a:pt x="1926669" y="92529"/>
                </a:lnTo>
                <a:lnTo>
                  <a:pt x="1907094" y="92529"/>
                </a:lnTo>
                <a:close/>
                <a:moveTo>
                  <a:pt x="1809751" y="73061"/>
                </a:moveTo>
                <a:lnTo>
                  <a:pt x="1829220" y="73061"/>
                </a:lnTo>
                <a:lnTo>
                  <a:pt x="1829220" y="92529"/>
                </a:lnTo>
                <a:lnTo>
                  <a:pt x="1809751" y="92529"/>
                </a:lnTo>
                <a:close/>
                <a:moveTo>
                  <a:pt x="1700790" y="73061"/>
                </a:moveTo>
                <a:lnTo>
                  <a:pt x="1720259" y="73061"/>
                </a:lnTo>
                <a:lnTo>
                  <a:pt x="1720259" y="92529"/>
                </a:lnTo>
                <a:lnTo>
                  <a:pt x="1700790" y="92529"/>
                </a:lnTo>
                <a:close/>
                <a:moveTo>
                  <a:pt x="1573718" y="73061"/>
                </a:moveTo>
                <a:lnTo>
                  <a:pt x="1593294" y="73061"/>
                </a:lnTo>
                <a:lnTo>
                  <a:pt x="1593294" y="92529"/>
                </a:lnTo>
                <a:lnTo>
                  <a:pt x="1573718" y="92529"/>
                </a:lnTo>
                <a:close/>
                <a:moveTo>
                  <a:pt x="1476376" y="73061"/>
                </a:moveTo>
                <a:lnTo>
                  <a:pt x="1495844" y="73061"/>
                </a:lnTo>
                <a:lnTo>
                  <a:pt x="1495844" y="92529"/>
                </a:lnTo>
                <a:lnTo>
                  <a:pt x="1476376" y="92529"/>
                </a:lnTo>
                <a:close/>
                <a:moveTo>
                  <a:pt x="1367415" y="73061"/>
                </a:moveTo>
                <a:lnTo>
                  <a:pt x="1386884" y="73061"/>
                </a:lnTo>
                <a:lnTo>
                  <a:pt x="1386884" y="92529"/>
                </a:lnTo>
                <a:lnTo>
                  <a:pt x="1367415" y="92529"/>
                </a:lnTo>
                <a:close/>
                <a:moveTo>
                  <a:pt x="1234065" y="73061"/>
                </a:moveTo>
                <a:lnTo>
                  <a:pt x="1253534" y="73061"/>
                </a:lnTo>
                <a:lnTo>
                  <a:pt x="1253534" y="92529"/>
                </a:lnTo>
                <a:lnTo>
                  <a:pt x="1234065" y="92529"/>
                </a:lnTo>
                <a:close/>
                <a:moveTo>
                  <a:pt x="1106994" y="73061"/>
                </a:moveTo>
                <a:lnTo>
                  <a:pt x="1126569" y="73061"/>
                </a:lnTo>
                <a:lnTo>
                  <a:pt x="1126569" y="92529"/>
                </a:lnTo>
                <a:lnTo>
                  <a:pt x="1106994" y="92529"/>
                </a:lnTo>
                <a:close/>
                <a:moveTo>
                  <a:pt x="1009651" y="73061"/>
                </a:moveTo>
                <a:lnTo>
                  <a:pt x="1029119" y="73061"/>
                </a:lnTo>
                <a:lnTo>
                  <a:pt x="1029119" y="92529"/>
                </a:lnTo>
                <a:lnTo>
                  <a:pt x="1009651" y="92529"/>
                </a:lnTo>
                <a:close/>
                <a:moveTo>
                  <a:pt x="897444" y="73061"/>
                </a:moveTo>
                <a:lnTo>
                  <a:pt x="917019" y="73061"/>
                </a:lnTo>
                <a:lnTo>
                  <a:pt x="917019" y="92529"/>
                </a:lnTo>
                <a:lnTo>
                  <a:pt x="897444" y="92529"/>
                </a:lnTo>
                <a:close/>
                <a:moveTo>
                  <a:pt x="800101" y="73061"/>
                </a:moveTo>
                <a:lnTo>
                  <a:pt x="819569" y="73061"/>
                </a:lnTo>
                <a:lnTo>
                  <a:pt x="819569" y="92529"/>
                </a:lnTo>
                <a:lnTo>
                  <a:pt x="800101" y="92529"/>
                </a:lnTo>
                <a:close/>
                <a:moveTo>
                  <a:pt x="697418" y="73061"/>
                </a:moveTo>
                <a:lnTo>
                  <a:pt x="716994" y="73061"/>
                </a:lnTo>
                <a:lnTo>
                  <a:pt x="716994" y="92529"/>
                </a:lnTo>
                <a:lnTo>
                  <a:pt x="697418" y="92529"/>
                </a:lnTo>
                <a:close/>
                <a:moveTo>
                  <a:pt x="600076" y="73061"/>
                </a:moveTo>
                <a:lnTo>
                  <a:pt x="619544" y="73061"/>
                </a:lnTo>
                <a:lnTo>
                  <a:pt x="619544" y="92529"/>
                </a:lnTo>
                <a:lnTo>
                  <a:pt x="600076" y="92529"/>
                </a:lnTo>
                <a:close/>
                <a:moveTo>
                  <a:pt x="487869" y="73061"/>
                </a:moveTo>
                <a:lnTo>
                  <a:pt x="507444" y="73061"/>
                </a:lnTo>
                <a:lnTo>
                  <a:pt x="507444" y="92529"/>
                </a:lnTo>
                <a:lnTo>
                  <a:pt x="487869" y="92529"/>
                </a:lnTo>
                <a:close/>
                <a:moveTo>
                  <a:pt x="390526" y="73061"/>
                </a:moveTo>
                <a:lnTo>
                  <a:pt x="409994" y="73061"/>
                </a:lnTo>
                <a:lnTo>
                  <a:pt x="409994" y="92529"/>
                </a:lnTo>
                <a:lnTo>
                  <a:pt x="390526" y="92529"/>
                </a:lnTo>
                <a:close/>
                <a:moveTo>
                  <a:pt x="281565" y="73061"/>
                </a:moveTo>
                <a:lnTo>
                  <a:pt x="301033" y="73061"/>
                </a:lnTo>
                <a:lnTo>
                  <a:pt x="301033" y="92529"/>
                </a:lnTo>
                <a:lnTo>
                  <a:pt x="281565" y="92529"/>
                </a:lnTo>
                <a:close/>
                <a:moveTo>
                  <a:pt x="154494" y="73061"/>
                </a:moveTo>
                <a:lnTo>
                  <a:pt x="174069" y="73061"/>
                </a:lnTo>
                <a:lnTo>
                  <a:pt x="174069" y="92529"/>
                </a:lnTo>
                <a:lnTo>
                  <a:pt x="154494" y="92529"/>
                </a:lnTo>
                <a:close/>
                <a:moveTo>
                  <a:pt x="57151" y="73061"/>
                </a:moveTo>
                <a:lnTo>
                  <a:pt x="76619" y="73061"/>
                </a:lnTo>
                <a:lnTo>
                  <a:pt x="76619" y="92529"/>
                </a:lnTo>
                <a:lnTo>
                  <a:pt x="57151" y="92529"/>
                </a:lnTo>
                <a:close/>
                <a:moveTo>
                  <a:pt x="5644139" y="48671"/>
                </a:moveTo>
                <a:lnTo>
                  <a:pt x="5663608" y="48671"/>
                </a:lnTo>
                <a:lnTo>
                  <a:pt x="5663608" y="68247"/>
                </a:lnTo>
                <a:lnTo>
                  <a:pt x="5644139" y="68247"/>
                </a:lnTo>
                <a:close/>
                <a:moveTo>
                  <a:pt x="5510789" y="48671"/>
                </a:moveTo>
                <a:lnTo>
                  <a:pt x="5530258" y="48671"/>
                </a:lnTo>
                <a:lnTo>
                  <a:pt x="5530258" y="68247"/>
                </a:lnTo>
                <a:lnTo>
                  <a:pt x="5510789" y="68247"/>
                </a:lnTo>
                <a:close/>
                <a:moveTo>
                  <a:pt x="5374193" y="48671"/>
                </a:moveTo>
                <a:lnTo>
                  <a:pt x="5393769" y="48671"/>
                </a:lnTo>
                <a:lnTo>
                  <a:pt x="5393769" y="68247"/>
                </a:lnTo>
                <a:lnTo>
                  <a:pt x="5374193" y="68247"/>
                </a:lnTo>
                <a:close/>
                <a:moveTo>
                  <a:pt x="5276850" y="48671"/>
                </a:moveTo>
                <a:lnTo>
                  <a:pt x="5296319" y="48671"/>
                </a:lnTo>
                <a:lnTo>
                  <a:pt x="5296319" y="68247"/>
                </a:lnTo>
                <a:lnTo>
                  <a:pt x="5276850" y="68247"/>
                </a:lnTo>
                <a:close/>
                <a:moveTo>
                  <a:pt x="5174168" y="48671"/>
                </a:moveTo>
                <a:lnTo>
                  <a:pt x="5193744" y="48671"/>
                </a:lnTo>
                <a:lnTo>
                  <a:pt x="5193744" y="68247"/>
                </a:lnTo>
                <a:lnTo>
                  <a:pt x="5174168" y="68247"/>
                </a:lnTo>
                <a:close/>
                <a:moveTo>
                  <a:pt x="5076825" y="48671"/>
                </a:moveTo>
                <a:lnTo>
                  <a:pt x="5096294" y="48671"/>
                </a:lnTo>
                <a:lnTo>
                  <a:pt x="5096294" y="68247"/>
                </a:lnTo>
                <a:lnTo>
                  <a:pt x="5076825" y="68247"/>
                </a:lnTo>
                <a:close/>
                <a:moveTo>
                  <a:pt x="4964618" y="48671"/>
                </a:moveTo>
                <a:lnTo>
                  <a:pt x="4984194" y="48671"/>
                </a:lnTo>
                <a:lnTo>
                  <a:pt x="4984194" y="68247"/>
                </a:lnTo>
                <a:lnTo>
                  <a:pt x="4964618" y="68247"/>
                </a:lnTo>
                <a:close/>
                <a:moveTo>
                  <a:pt x="4867275" y="48671"/>
                </a:moveTo>
                <a:lnTo>
                  <a:pt x="4886744" y="48671"/>
                </a:lnTo>
                <a:lnTo>
                  <a:pt x="4886744" y="68247"/>
                </a:lnTo>
                <a:lnTo>
                  <a:pt x="4867275" y="68247"/>
                </a:lnTo>
                <a:close/>
                <a:moveTo>
                  <a:pt x="4758314" y="48671"/>
                </a:moveTo>
                <a:lnTo>
                  <a:pt x="4777783" y="48671"/>
                </a:lnTo>
                <a:lnTo>
                  <a:pt x="4777783" y="68247"/>
                </a:lnTo>
                <a:lnTo>
                  <a:pt x="4758314" y="68247"/>
                </a:lnTo>
                <a:close/>
                <a:moveTo>
                  <a:pt x="4631243" y="48671"/>
                </a:moveTo>
                <a:lnTo>
                  <a:pt x="4650819" y="48671"/>
                </a:lnTo>
                <a:lnTo>
                  <a:pt x="4650819" y="68247"/>
                </a:lnTo>
                <a:lnTo>
                  <a:pt x="4631243" y="68247"/>
                </a:lnTo>
                <a:close/>
                <a:moveTo>
                  <a:pt x="4533900" y="48671"/>
                </a:moveTo>
                <a:lnTo>
                  <a:pt x="4553369" y="48671"/>
                </a:lnTo>
                <a:lnTo>
                  <a:pt x="4553369" y="68247"/>
                </a:lnTo>
                <a:lnTo>
                  <a:pt x="4533900" y="68247"/>
                </a:lnTo>
                <a:close/>
                <a:moveTo>
                  <a:pt x="4421693" y="48671"/>
                </a:moveTo>
                <a:lnTo>
                  <a:pt x="4441268" y="48671"/>
                </a:lnTo>
                <a:lnTo>
                  <a:pt x="4441268" y="68247"/>
                </a:lnTo>
                <a:lnTo>
                  <a:pt x="4421693" y="68247"/>
                </a:lnTo>
                <a:close/>
                <a:moveTo>
                  <a:pt x="4324350" y="48671"/>
                </a:moveTo>
                <a:lnTo>
                  <a:pt x="4343818" y="48671"/>
                </a:lnTo>
                <a:lnTo>
                  <a:pt x="4343818" y="68247"/>
                </a:lnTo>
                <a:lnTo>
                  <a:pt x="4324350" y="68247"/>
                </a:lnTo>
                <a:close/>
                <a:moveTo>
                  <a:pt x="4221668" y="48671"/>
                </a:moveTo>
                <a:lnTo>
                  <a:pt x="4241244" y="48671"/>
                </a:lnTo>
                <a:lnTo>
                  <a:pt x="4241244" y="68247"/>
                </a:lnTo>
                <a:lnTo>
                  <a:pt x="4221668" y="68247"/>
                </a:lnTo>
                <a:close/>
                <a:moveTo>
                  <a:pt x="4124325" y="48671"/>
                </a:moveTo>
                <a:lnTo>
                  <a:pt x="4143794" y="48671"/>
                </a:lnTo>
                <a:lnTo>
                  <a:pt x="4143794" y="68247"/>
                </a:lnTo>
                <a:lnTo>
                  <a:pt x="4124325" y="68247"/>
                </a:lnTo>
                <a:close/>
                <a:moveTo>
                  <a:pt x="4012118" y="48671"/>
                </a:moveTo>
                <a:lnTo>
                  <a:pt x="4031694" y="48671"/>
                </a:lnTo>
                <a:lnTo>
                  <a:pt x="4031694" y="68247"/>
                </a:lnTo>
                <a:lnTo>
                  <a:pt x="4012118" y="68247"/>
                </a:lnTo>
                <a:close/>
                <a:moveTo>
                  <a:pt x="3914775" y="48671"/>
                </a:moveTo>
                <a:lnTo>
                  <a:pt x="3934244" y="48671"/>
                </a:lnTo>
                <a:lnTo>
                  <a:pt x="3934244" y="68247"/>
                </a:lnTo>
                <a:lnTo>
                  <a:pt x="3914775" y="68247"/>
                </a:lnTo>
                <a:close/>
                <a:moveTo>
                  <a:pt x="3812093" y="48671"/>
                </a:moveTo>
                <a:lnTo>
                  <a:pt x="3831669" y="48671"/>
                </a:lnTo>
                <a:lnTo>
                  <a:pt x="3831669" y="68247"/>
                </a:lnTo>
                <a:lnTo>
                  <a:pt x="3812093" y="68247"/>
                </a:lnTo>
                <a:close/>
                <a:moveTo>
                  <a:pt x="3714750" y="48671"/>
                </a:moveTo>
                <a:lnTo>
                  <a:pt x="3734219" y="48671"/>
                </a:lnTo>
                <a:lnTo>
                  <a:pt x="3734219" y="68247"/>
                </a:lnTo>
                <a:lnTo>
                  <a:pt x="3714750" y="68247"/>
                </a:lnTo>
                <a:close/>
                <a:moveTo>
                  <a:pt x="3602543" y="48671"/>
                </a:moveTo>
                <a:lnTo>
                  <a:pt x="3622119" y="48671"/>
                </a:lnTo>
                <a:lnTo>
                  <a:pt x="3622119" y="68247"/>
                </a:lnTo>
                <a:lnTo>
                  <a:pt x="3602543" y="68247"/>
                </a:lnTo>
                <a:close/>
                <a:moveTo>
                  <a:pt x="3505200" y="48671"/>
                </a:moveTo>
                <a:lnTo>
                  <a:pt x="3524669" y="48671"/>
                </a:lnTo>
                <a:lnTo>
                  <a:pt x="3524669" y="68247"/>
                </a:lnTo>
                <a:lnTo>
                  <a:pt x="3505200" y="68247"/>
                </a:lnTo>
                <a:close/>
                <a:moveTo>
                  <a:pt x="3405764" y="48671"/>
                </a:moveTo>
                <a:lnTo>
                  <a:pt x="3425233" y="48671"/>
                </a:lnTo>
                <a:lnTo>
                  <a:pt x="3425233" y="68247"/>
                </a:lnTo>
                <a:lnTo>
                  <a:pt x="3405764" y="68247"/>
                </a:lnTo>
                <a:close/>
                <a:moveTo>
                  <a:pt x="3269168" y="48671"/>
                </a:moveTo>
                <a:lnTo>
                  <a:pt x="3288744" y="48671"/>
                </a:lnTo>
                <a:lnTo>
                  <a:pt x="3288744" y="68247"/>
                </a:lnTo>
                <a:lnTo>
                  <a:pt x="3269168" y="68247"/>
                </a:lnTo>
                <a:close/>
                <a:moveTo>
                  <a:pt x="3171825" y="48671"/>
                </a:moveTo>
                <a:lnTo>
                  <a:pt x="3191294" y="48671"/>
                </a:lnTo>
                <a:lnTo>
                  <a:pt x="3191294" y="68247"/>
                </a:lnTo>
                <a:lnTo>
                  <a:pt x="3171825" y="68247"/>
                </a:lnTo>
                <a:close/>
                <a:moveTo>
                  <a:pt x="3069143" y="48671"/>
                </a:moveTo>
                <a:lnTo>
                  <a:pt x="3088719" y="48671"/>
                </a:lnTo>
                <a:lnTo>
                  <a:pt x="3088719" y="68247"/>
                </a:lnTo>
                <a:lnTo>
                  <a:pt x="3069143" y="68247"/>
                </a:lnTo>
                <a:close/>
                <a:moveTo>
                  <a:pt x="2971800" y="48671"/>
                </a:moveTo>
                <a:lnTo>
                  <a:pt x="2991269" y="48671"/>
                </a:lnTo>
                <a:lnTo>
                  <a:pt x="2991269" y="68247"/>
                </a:lnTo>
                <a:lnTo>
                  <a:pt x="2971800" y="68247"/>
                </a:lnTo>
                <a:close/>
                <a:moveTo>
                  <a:pt x="2859593" y="48671"/>
                </a:moveTo>
                <a:lnTo>
                  <a:pt x="2879169" y="48671"/>
                </a:lnTo>
                <a:lnTo>
                  <a:pt x="2879169" y="68247"/>
                </a:lnTo>
                <a:lnTo>
                  <a:pt x="2859593" y="68247"/>
                </a:lnTo>
                <a:close/>
                <a:moveTo>
                  <a:pt x="2762250" y="48671"/>
                </a:moveTo>
                <a:lnTo>
                  <a:pt x="2781719" y="48671"/>
                </a:lnTo>
                <a:lnTo>
                  <a:pt x="2781719" y="68247"/>
                </a:lnTo>
                <a:lnTo>
                  <a:pt x="2762250" y="68247"/>
                </a:lnTo>
                <a:close/>
                <a:moveTo>
                  <a:pt x="2659568" y="48671"/>
                </a:moveTo>
                <a:lnTo>
                  <a:pt x="2679144" y="48671"/>
                </a:lnTo>
                <a:lnTo>
                  <a:pt x="2679144" y="68247"/>
                </a:lnTo>
                <a:lnTo>
                  <a:pt x="2659568" y="68247"/>
                </a:lnTo>
                <a:close/>
                <a:moveTo>
                  <a:pt x="2562225" y="48671"/>
                </a:moveTo>
                <a:lnTo>
                  <a:pt x="2581694" y="48671"/>
                </a:lnTo>
                <a:lnTo>
                  <a:pt x="2581694" y="68247"/>
                </a:lnTo>
                <a:lnTo>
                  <a:pt x="2562225" y="68247"/>
                </a:lnTo>
                <a:close/>
                <a:moveTo>
                  <a:pt x="2453265" y="48671"/>
                </a:moveTo>
                <a:lnTo>
                  <a:pt x="2472733" y="48671"/>
                </a:lnTo>
                <a:lnTo>
                  <a:pt x="2472733" y="68247"/>
                </a:lnTo>
                <a:lnTo>
                  <a:pt x="2453265" y="68247"/>
                </a:lnTo>
                <a:close/>
                <a:moveTo>
                  <a:pt x="2316668" y="48671"/>
                </a:moveTo>
                <a:lnTo>
                  <a:pt x="2336244" y="48671"/>
                </a:lnTo>
                <a:lnTo>
                  <a:pt x="2336244" y="68247"/>
                </a:lnTo>
                <a:lnTo>
                  <a:pt x="2316668" y="68247"/>
                </a:lnTo>
                <a:close/>
                <a:moveTo>
                  <a:pt x="2219325" y="48671"/>
                </a:moveTo>
                <a:lnTo>
                  <a:pt x="2238793" y="48671"/>
                </a:lnTo>
                <a:lnTo>
                  <a:pt x="2238793" y="68247"/>
                </a:lnTo>
                <a:lnTo>
                  <a:pt x="2219325" y="68247"/>
                </a:lnTo>
                <a:close/>
                <a:moveTo>
                  <a:pt x="2116643" y="48671"/>
                </a:moveTo>
                <a:lnTo>
                  <a:pt x="2136219" y="48671"/>
                </a:lnTo>
                <a:lnTo>
                  <a:pt x="2136219" y="68247"/>
                </a:lnTo>
                <a:lnTo>
                  <a:pt x="2116643" y="68247"/>
                </a:lnTo>
                <a:close/>
                <a:moveTo>
                  <a:pt x="2019300" y="48671"/>
                </a:moveTo>
                <a:lnTo>
                  <a:pt x="2038769" y="48671"/>
                </a:lnTo>
                <a:lnTo>
                  <a:pt x="2038769" y="68247"/>
                </a:lnTo>
                <a:lnTo>
                  <a:pt x="2019300" y="68247"/>
                </a:lnTo>
                <a:close/>
                <a:moveTo>
                  <a:pt x="1907094" y="48671"/>
                </a:moveTo>
                <a:lnTo>
                  <a:pt x="1926669" y="48671"/>
                </a:lnTo>
                <a:lnTo>
                  <a:pt x="1926669" y="68247"/>
                </a:lnTo>
                <a:lnTo>
                  <a:pt x="1907094" y="68247"/>
                </a:lnTo>
                <a:close/>
                <a:moveTo>
                  <a:pt x="1809751" y="48671"/>
                </a:moveTo>
                <a:lnTo>
                  <a:pt x="1829220" y="48671"/>
                </a:lnTo>
                <a:lnTo>
                  <a:pt x="1829220" y="68247"/>
                </a:lnTo>
                <a:lnTo>
                  <a:pt x="1809751" y="68247"/>
                </a:lnTo>
                <a:close/>
                <a:moveTo>
                  <a:pt x="1700790" y="48671"/>
                </a:moveTo>
                <a:lnTo>
                  <a:pt x="1720259" y="48671"/>
                </a:lnTo>
                <a:lnTo>
                  <a:pt x="1720259" y="68247"/>
                </a:lnTo>
                <a:lnTo>
                  <a:pt x="1700790" y="68247"/>
                </a:lnTo>
                <a:close/>
                <a:moveTo>
                  <a:pt x="1573718" y="48671"/>
                </a:moveTo>
                <a:lnTo>
                  <a:pt x="1593294" y="48671"/>
                </a:lnTo>
                <a:lnTo>
                  <a:pt x="1593294" y="68247"/>
                </a:lnTo>
                <a:lnTo>
                  <a:pt x="1573718" y="68247"/>
                </a:lnTo>
                <a:close/>
                <a:moveTo>
                  <a:pt x="1476376" y="48671"/>
                </a:moveTo>
                <a:lnTo>
                  <a:pt x="1495844" y="48671"/>
                </a:lnTo>
                <a:lnTo>
                  <a:pt x="1495844" y="68247"/>
                </a:lnTo>
                <a:lnTo>
                  <a:pt x="1476376" y="68247"/>
                </a:lnTo>
                <a:close/>
                <a:moveTo>
                  <a:pt x="1367415" y="48671"/>
                </a:moveTo>
                <a:lnTo>
                  <a:pt x="1386884" y="48671"/>
                </a:lnTo>
                <a:lnTo>
                  <a:pt x="1386884" y="68247"/>
                </a:lnTo>
                <a:lnTo>
                  <a:pt x="1367415" y="68247"/>
                </a:lnTo>
                <a:close/>
                <a:moveTo>
                  <a:pt x="1234065" y="48671"/>
                </a:moveTo>
                <a:lnTo>
                  <a:pt x="1253534" y="48671"/>
                </a:lnTo>
                <a:lnTo>
                  <a:pt x="1253534" y="68247"/>
                </a:lnTo>
                <a:lnTo>
                  <a:pt x="1234065" y="68247"/>
                </a:lnTo>
                <a:close/>
                <a:moveTo>
                  <a:pt x="1106994" y="48671"/>
                </a:moveTo>
                <a:lnTo>
                  <a:pt x="1126569" y="48671"/>
                </a:lnTo>
                <a:lnTo>
                  <a:pt x="1126569" y="68247"/>
                </a:lnTo>
                <a:lnTo>
                  <a:pt x="1106994" y="68247"/>
                </a:lnTo>
                <a:close/>
                <a:moveTo>
                  <a:pt x="1009651" y="48671"/>
                </a:moveTo>
                <a:lnTo>
                  <a:pt x="1029119" y="48671"/>
                </a:lnTo>
                <a:lnTo>
                  <a:pt x="1029119" y="68247"/>
                </a:lnTo>
                <a:lnTo>
                  <a:pt x="1009651" y="68247"/>
                </a:lnTo>
                <a:close/>
                <a:moveTo>
                  <a:pt x="897444" y="48671"/>
                </a:moveTo>
                <a:lnTo>
                  <a:pt x="917019" y="48671"/>
                </a:lnTo>
                <a:lnTo>
                  <a:pt x="917019" y="68247"/>
                </a:lnTo>
                <a:lnTo>
                  <a:pt x="897444" y="68247"/>
                </a:lnTo>
                <a:close/>
                <a:moveTo>
                  <a:pt x="800101" y="48671"/>
                </a:moveTo>
                <a:lnTo>
                  <a:pt x="819569" y="48671"/>
                </a:lnTo>
                <a:lnTo>
                  <a:pt x="819569" y="68247"/>
                </a:lnTo>
                <a:lnTo>
                  <a:pt x="800101" y="68247"/>
                </a:lnTo>
                <a:close/>
                <a:moveTo>
                  <a:pt x="697418" y="48671"/>
                </a:moveTo>
                <a:lnTo>
                  <a:pt x="716994" y="48671"/>
                </a:lnTo>
                <a:lnTo>
                  <a:pt x="716994" y="68247"/>
                </a:lnTo>
                <a:lnTo>
                  <a:pt x="697418" y="68247"/>
                </a:lnTo>
                <a:close/>
                <a:moveTo>
                  <a:pt x="600076" y="48671"/>
                </a:moveTo>
                <a:lnTo>
                  <a:pt x="619544" y="48671"/>
                </a:lnTo>
                <a:lnTo>
                  <a:pt x="619544" y="68247"/>
                </a:lnTo>
                <a:lnTo>
                  <a:pt x="600076" y="68247"/>
                </a:lnTo>
                <a:close/>
                <a:moveTo>
                  <a:pt x="487869" y="48671"/>
                </a:moveTo>
                <a:lnTo>
                  <a:pt x="507444" y="48671"/>
                </a:lnTo>
                <a:lnTo>
                  <a:pt x="507444" y="68247"/>
                </a:lnTo>
                <a:lnTo>
                  <a:pt x="487869" y="68247"/>
                </a:lnTo>
                <a:close/>
                <a:moveTo>
                  <a:pt x="390526" y="48671"/>
                </a:moveTo>
                <a:lnTo>
                  <a:pt x="409994" y="48671"/>
                </a:lnTo>
                <a:lnTo>
                  <a:pt x="409994" y="68247"/>
                </a:lnTo>
                <a:lnTo>
                  <a:pt x="390526" y="68247"/>
                </a:lnTo>
                <a:close/>
                <a:moveTo>
                  <a:pt x="281565" y="48671"/>
                </a:moveTo>
                <a:lnTo>
                  <a:pt x="301033" y="48671"/>
                </a:lnTo>
                <a:lnTo>
                  <a:pt x="301033" y="68247"/>
                </a:lnTo>
                <a:lnTo>
                  <a:pt x="281565" y="68247"/>
                </a:lnTo>
                <a:close/>
                <a:moveTo>
                  <a:pt x="154494" y="48671"/>
                </a:moveTo>
                <a:lnTo>
                  <a:pt x="174069" y="48671"/>
                </a:lnTo>
                <a:lnTo>
                  <a:pt x="174069" y="68247"/>
                </a:lnTo>
                <a:lnTo>
                  <a:pt x="154494" y="68247"/>
                </a:lnTo>
                <a:close/>
                <a:moveTo>
                  <a:pt x="57151" y="48671"/>
                </a:moveTo>
                <a:lnTo>
                  <a:pt x="76619" y="48671"/>
                </a:lnTo>
                <a:lnTo>
                  <a:pt x="76619" y="68247"/>
                </a:lnTo>
                <a:lnTo>
                  <a:pt x="57151" y="68247"/>
                </a:lnTo>
                <a:close/>
                <a:moveTo>
                  <a:pt x="5644139" y="24389"/>
                </a:moveTo>
                <a:lnTo>
                  <a:pt x="5663608" y="24389"/>
                </a:lnTo>
                <a:lnTo>
                  <a:pt x="5663608" y="43858"/>
                </a:lnTo>
                <a:lnTo>
                  <a:pt x="5644139" y="43858"/>
                </a:lnTo>
                <a:close/>
                <a:moveTo>
                  <a:pt x="5619750" y="24389"/>
                </a:moveTo>
                <a:lnTo>
                  <a:pt x="5639219" y="24389"/>
                </a:lnTo>
                <a:lnTo>
                  <a:pt x="5639219" y="43858"/>
                </a:lnTo>
                <a:lnTo>
                  <a:pt x="5619750" y="43858"/>
                </a:lnTo>
                <a:close/>
                <a:moveTo>
                  <a:pt x="5510789" y="24389"/>
                </a:moveTo>
                <a:lnTo>
                  <a:pt x="5530258" y="24389"/>
                </a:lnTo>
                <a:lnTo>
                  <a:pt x="5530258" y="43858"/>
                </a:lnTo>
                <a:lnTo>
                  <a:pt x="5510789" y="43858"/>
                </a:lnTo>
                <a:close/>
                <a:moveTo>
                  <a:pt x="5486400" y="24389"/>
                </a:moveTo>
                <a:lnTo>
                  <a:pt x="5505869" y="24389"/>
                </a:lnTo>
                <a:lnTo>
                  <a:pt x="5505869" y="43858"/>
                </a:lnTo>
                <a:lnTo>
                  <a:pt x="5486400" y="43858"/>
                </a:lnTo>
                <a:close/>
                <a:moveTo>
                  <a:pt x="5374193" y="24389"/>
                </a:moveTo>
                <a:lnTo>
                  <a:pt x="5393769" y="24389"/>
                </a:lnTo>
                <a:lnTo>
                  <a:pt x="5393769" y="43858"/>
                </a:lnTo>
                <a:lnTo>
                  <a:pt x="5374193" y="43858"/>
                </a:lnTo>
                <a:close/>
                <a:moveTo>
                  <a:pt x="5276850" y="24389"/>
                </a:moveTo>
                <a:lnTo>
                  <a:pt x="5296319" y="24389"/>
                </a:lnTo>
                <a:lnTo>
                  <a:pt x="5296319" y="43858"/>
                </a:lnTo>
                <a:lnTo>
                  <a:pt x="5276850" y="43858"/>
                </a:lnTo>
                <a:close/>
                <a:moveTo>
                  <a:pt x="5174168" y="24389"/>
                </a:moveTo>
                <a:lnTo>
                  <a:pt x="5193744" y="24389"/>
                </a:lnTo>
                <a:lnTo>
                  <a:pt x="5193744" y="43858"/>
                </a:lnTo>
                <a:lnTo>
                  <a:pt x="5174168" y="43858"/>
                </a:lnTo>
                <a:close/>
                <a:moveTo>
                  <a:pt x="5076825" y="24389"/>
                </a:moveTo>
                <a:lnTo>
                  <a:pt x="5096294" y="24389"/>
                </a:lnTo>
                <a:lnTo>
                  <a:pt x="5096294" y="43858"/>
                </a:lnTo>
                <a:lnTo>
                  <a:pt x="5076825" y="43858"/>
                </a:lnTo>
                <a:close/>
                <a:moveTo>
                  <a:pt x="4964618" y="24389"/>
                </a:moveTo>
                <a:lnTo>
                  <a:pt x="4984194" y="24389"/>
                </a:lnTo>
                <a:lnTo>
                  <a:pt x="4984194" y="43858"/>
                </a:lnTo>
                <a:lnTo>
                  <a:pt x="4964618" y="43858"/>
                </a:lnTo>
                <a:close/>
                <a:moveTo>
                  <a:pt x="4867275" y="24389"/>
                </a:moveTo>
                <a:lnTo>
                  <a:pt x="4886744" y="24389"/>
                </a:lnTo>
                <a:lnTo>
                  <a:pt x="4886744" y="43858"/>
                </a:lnTo>
                <a:lnTo>
                  <a:pt x="4867275" y="43858"/>
                </a:lnTo>
                <a:close/>
                <a:moveTo>
                  <a:pt x="4758314" y="24389"/>
                </a:moveTo>
                <a:lnTo>
                  <a:pt x="4777783" y="24389"/>
                </a:lnTo>
                <a:lnTo>
                  <a:pt x="4777783" y="43858"/>
                </a:lnTo>
                <a:lnTo>
                  <a:pt x="4758314" y="43858"/>
                </a:lnTo>
                <a:close/>
                <a:moveTo>
                  <a:pt x="4733925" y="24389"/>
                </a:moveTo>
                <a:lnTo>
                  <a:pt x="4753394" y="24389"/>
                </a:lnTo>
                <a:lnTo>
                  <a:pt x="4753394" y="43858"/>
                </a:lnTo>
                <a:lnTo>
                  <a:pt x="4733925" y="43858"/>
                </a:lnTo>
                <a:close/>
                <a:moveTo>
                  <a:pt x="4631243" y="24389"/>
                </a:moveTo>
                <a:lnTo>
                  <a:pt x="4650819" y="24389"/>
                </a:lnTo>
                <a:lnTo>
                  <a:pt x="4650819" y="43858"/>
                </a:lnTo>
                <a:lnTo>
                  <a:pt x="4631243" y="43858"/>
                </a:lnTo>
                <a:close/>
                <a:moveTo>
                  <a:pt x="4533900" y="24389"/>
                </a:moveTo>
                <a:lnTo>
                  <a:pt x="4553369" y="24389"/>
                </a:lnTo>
                <a:lnTo>
                  <a:pt x="4553369" y="43858"/>
                </a:lnTo>
                <a:lnTo>
                  <a:pt x="4533900" y="43858"/>
                </a:lnTo>
                <a:close/>
                <a:moveTo>
                  <a:pt x="4421693" y="24389"/>
                </a:moveTo>
                <a:lnTo>
                  <a:pt x="4441268" y="24389"/>
                </a:lnTo>
                <a:lnTo>
                  <a:pt x="4441268" y="43858"/>
                </a:lnTo>
                <a:lnTo>
                  <a:pt x="4421693" y="43858"/>
                </a:lnTo>
                <a:close/>
                <a:moveTo>
                  <a:pt x="4324350" y="24389"/>
                </a:moveTo>
                <a:lnTo>
                  <a:pt x="4343818" y="24389"/>
                </a:lnTo>
                <a:lnTo>
                  <a:pt x="4343818" y="43858"/>
                </a:lnTo>
                <a:lnTo>
                  <a:pt x="4324350" y="43858"/>
                </a:lnTo>
                <a:close/>
                <a:moveTo>
                  <a:pt x="4221668" y="24389"/>
                </a:moveTo>
                <a:lnTo>
                  <a:pt x="4241244" y="24389"/>
                </a:lnTo>
                <a:lnTo>
                  <a:pt x="4241244" y="43858"/>
                </a:lnTo>
                <a:lnTo>
                  <a:pt x="4221668" y="43858"/>
                </a:lnTo>
                <a:close/>
                <a:moveTo>
                  <a:pt x="4124325" y="24389"/>
                </a:moveTo>
                <a:lnTo>
                  <a:pt x="4143794" y="24389"/>
                </a:lnTo>
                <a:lnTo>
                  <a:pt x="4143794" y="43858"/>
                </a:lnTo>
                <a:lnTo>
                  <a:pt x="4124325" y="43858"/>
                </a:lnTo>
                <a:close/>
                <a:moveTo>
                  <a:pt x="4012118" y="24389"/>
                </a:moveTo>
                <a:lnTo>
                  <a:pt x="4031694" y="24389"/>
                </a:lnTo>
                <a:lnTo>
                  <a:pt x="4031694" y="43858"/>
                </a:lnTo>
                <a:lnTo>
                  <a:pt x="4012118" y="43858"/>
                </a:lnTo>
                <a:close/>
                <a:moveTo>
                  <a:pt x="3914775" y="24389"/>
                </a:moveTo>
                <a:lnTo>
                  <a:pt x="3934244" y="24389"/>
                </a:lnTo>
                <a:lnTo>
                  <a:pt x="3934244" y="43858"/>
                </a:lnTo>
                <a:lnTo>
                  <a:pt x="3914775" y="43858"/>
                </a:lnTo>
                <a:close/>
                <a:moveTo>
                  <a:pt x="3812093" y="24389"/>
                </a:moveTo>
                <a:lnTo>
                  <a:pt x="3831669" y="24389"/>
                </a:lnTo>
                <a:lnTo>
                  <a:pt x="3831669" y="43858"/>
                </a:lnTo>
                <a:lnTo>
                  <a:pt x="3812093" y="43858"/>
                </a:lnTo>
                <a:close/>
                <a:moveTo>
                  <a:pt x="3714750" y="24389"/>
                </a:moveTo>
                <a:lnTo>
                  <a:pt x="3734219" y="24389"/>
                </a:lnTo>
                <a:lnTo>
                  <a:pt x="3734219" y="43858"/>
                </a:lnTo>
                <a:lnTo>
                  <a:pt x="3714750" y="43858"/>
                </a:lnTo>
                <a:close/>
                <a:moveTo>
                  <a:pt x="3602543" y="24389"/>
                </a:moveTo>
                <a:lnTo>
                  <a:pt x="3622119" y="24389"/>
                </a:lnTo>
                <a:lnTo>
                  <a:pt x="3622119" y="43858"/>
                </a:lnTo>
                <a:lnTo>
                  <a:pt x="3602543" y="43858"/>
                </a:lnTo>
                <a:close/>
                <a:moveTo>
                  <a:pt x="3505200" y="24389"/>
                </a:moveTo>
                <a:lnTo>
                  <a:pt x="3524669" y="24389"/>
                </a:lnTo>
                <a:lnTo>
                  <a:pt x="3524669" y="43858"/>
                </a:lnTo>
                <a:lnTo>
                  <a:pt x="3505200" y="43858"/>
                </a:lnTo>
                <a:close/>
                <a:moveTo>
                  <a:pt x="3405764" y="24389"/>
                </a:moveTo>
                <a:lnTo>
                  <a:pt x="3425233" y="24389"/>
                </a:lnTo>
                <a:lnTo>
                  <a:pt x="3425233" y="43858"/>
                </a:lnTo>
                <a:lnTo>
                  <a:pt x="3405764" y="43858"/>
                </a:lnTo>
                <a:close/>
                <a:moveTo>
                  <a:pt x="3381375" y="24389"/>
                </a:moveTo>
                <a:lnTo>
                  <a:pt x="3400844" y="24389"/>
                </a:lnTo>
                <a:lnTo>
                  <a:pt x="3400844" y="43858"/>
                </a:lnTo>
                <a:lnTo>
                  <a:pt x="3381375" y="43858"/>
                </a:lnTo>
                <a:close/>
                <a:moveTo>
                  <a:pt x="3269168" y="24389"/>
                </a:moveTo>
                <a:lnTo>
                  <a:pt x="3288744" y="24389"/>
                </a:lnTo>
                <a:lnTo>
                  <a:pt x="3288744" y="43858"/>
                </a:lnTo>
                <a:lnTo>
                  <a:pt x="3269168" y="43858"/>
                </a:lnTo>
                <a:close/>
                <a:moveTo>
                  <a:pt x="3171825" y="24389"/>
                </a:moveTo>
                <a:lnTo>
                  <a:pt x="3191294" y="24389"/>
                </a:lnTo>
                <a:lnTo>
                  <a:pt x="3191294" y="43858"/>
                </a:lnTo>
                <a:lnTo>
                  <a:pt x="3171825" y="43858"/>
                </a:lnTo>
                <a:close/>
                <a:moveTo>
                  <a:pt x="3069143" y="24389"/>
                </a:moveTo>
                <a:lnTo>
                  <a:pt x="3088719" y="24389"/>
                </a:lnTo>
                <a:lnTo>
                  <a:pt x="3088719" y="43858"/>
                </a:lnTo>
                <a:lnTo>
                  <a:pt x="3069143" y="43858"/>
                </a:lnTo>
                <a:close/>
                <a:moveTo>
                  <a:pt x="2971800" y="24389"/>
                </a:moveTo>
                <a:lnTo>
                  <a:pt x="2991269" y="24389"/>
                </a:lnTo>
                <a:lnTo>
                  <a:pt x="2991269" y="43858"/>
                </a:lnTo>
                <a:lnTo>
                  <a:pt x="2971800" y="43858"/>
                </a:lnTo>
                <a:close/>
                <a:moveTo>
                  <a:pt x="2859593" y="24389"/>
                </a:moveTo>
                <a:lnTo>
                  <a:pt x="2879169" y="24389"/>
                </a:lnTo>
                <a:lnTo>
                  <a:pt x="2879169" y="43858"/>
                </a:lnTo>
                <a:lnTo>
                  <a:pt x="2859593" y="43858"/>
                </a:lnTo>
                <a:close/>
                <a:moveTo>
                  <a:pt x="2762250" y="24389"/>
                </a:moveTo>
                <a:lnTo>
                  <a:pt x="2781719" y="24389"/>
                </a:lnTo>
                <a:lnTo>
                  <a:pt x="2781719" y="43858"/>
                </a:lnTo>
                <a:lnTo>
                  <a:pt x="2762250" y="43858"/>
                </a:lnTo>
                <a:close/>
                <a:moveTo>
                  <a:pt x="2659568" y="24389"/>
                </a:moveTo>
                <a:lnTo>
                  <a:pt x="2679144" y="24389"/>
                </a:lnTo>
                <a:lnTo>
                  <a:pt x="2679144" y="43858"/>
                </a:lnTo>
                <a:lnTo>
                  <a:pt x="2659568" y="43858"/>
                </a:lnTo>
                <a:close/>
                <a:moveTo>
                  <a:pt x="2562225" y="24389"/>
                </a:moveTo>
                <a:lnTo>
                  <a:pt x="2581694" y="24389"/>
                </a:lnTo>
                <a:lnTo>
                  <a:pt x="2581694" y="43858"/>
                </a:lnTo>
                <a:lnTo>
                  <a:pt x="2562225" y="43858"/>
                </a:lnTo>
                <a:close/>
                <a:moveTo>
                  <a:pt x="2453265" y="24389"/>
                </a:moveTo>
                <a:lnTo>
                  <a:pt x="2472733" y="24389"/>
                </a:lnTo>
                <a:lnTo>
                  <a:pt x="2472733" y="43858"/>
                </a:lnTo>
                <a:lnTo>
                  <a:pt x="2453265" y="43858"/>
                </a:lnTo>
                <a:close/>
                <a:moveTo>
                  <a:pt x="2428875" y="24389"/>
                </a:moveTo>
                <a:lnTo>
                  <a:pt x="2448344" y="24389"/>
                </a:lnTo>
                <a:lnTo>
                  <a:pt x="2448344" y="43858"/>
                </a:lnTo>
                <a:lnTo>
                  <a:pt x="2428875" y="43858"/>
                </a:lnTo>
                <a:close/>
                <a:moveTo>
                  <a:pt x="2316668" y="24389"/>
                </a:moveTo>
                <a:lnTo>
                  <a:pt x="2336244" y="24389"/>
                </a:lnTo>
                <a:lnTo>
                  <a:pt x="2336244" y="43858"/>
                </a:lnTo>
                <a:lnTo>
                  <a:pt x="2316668" y="43858"/>
                </a:lnTo>
                <a:close/>
                <a:moveTo>
                  <a:pt x="2219325" y="24389"/>
                </a:moveTo>
                <a:lnTo>
                  <a:pt x="2238793" y="24389"/>
                </a:lnTo>
                <a:lnTo>
                  <a:pt x="2238793" y="43858"/>
                </a:lnTo>
                <a:lnTo>
                  <a:pt x="2219325" y="43858"/>
                </a:lnTo>
                <a:close/>
                <a:moveTo>
                  <a:pt x="2116643" y="24389"/>
                </a:moveTo>
                <a:lnTo>
                  <a:pt x="2136219" y="24389"/>
                </a:lnTo>
                <a:lnTo>
                  <a:pt x="2136219" y="43858"/>
                </a:lnTo>
                <a:lnTo>
                  <a:pt x="2116643" y="43858"/>
                </a:lnTo>
                <a:close/>
                <a:moveTo>
                  <a:pt x="2019300" y="24389"/>
                </a:moveTo>
                <a:lnTo>
                  <a:pt x="2038769" y="24389"/>
                </a:lnTo>
                <a:lnTo>
                  <a:pt x="2038769" y="43858"/>
                </a:lnTo>
                <a:lnTo>
                  <a:pt x="2019300" y="43858"/>
                </a:lnTo>
                <a:close/>
                <a:moveTo>
                  <a:pt x="1907094" y="24389"/>
                </a:moveTo>
                <a:lnTo>
                  <a:pt x="1926669" y="24389"/>
                </a:lnTo>
                <a:lnTo>
                  <a:pt x="1926669" y="43858"/>
                </a:lnTo>
                <a:lnTo>
                  <a:pt x="1907094" y="43858"/>
                </a:lnTo>
                <a:close/>
                <a:moveTo>
                  <a:pt x="1809751" y="24389"/>
                </a:moveTo>
                <a:lnTo>
                  <a:pt x="1829220" y="24389"/>
                </a:lnTo>
                <a:lnTo>
                  <a:pt x="1829220" y="43858"/>
                </a:lnTo>
                <a:lnTo>
                  <a:pt x="1809751" y="43858"/>
                </a:lnTo>
                <a:close/>
                <a:moveTo>
                  <a:pt x="1700790" y="24389"/>
                </a:moveTo>
                <a:lnTo>
                  <a:pt x="1720259" y="24389"/>
                </a:lnTo>
                <a:lnTo>
                  <a:pt x="1720259" y="43858"/>
                </a:lnTo>
                <a:lnTo>
                  <a:pt x="1700790" y="43858"/>
                </a:lnTo>
                <a:close/>
                <a:moveTo>
                  <a:pt x="1676401" y="24389"/>
                </a:moveTo>
                <a:lnTo>
                  <a:pt x="1695869" y="24389"/>
                </a:lnTo>
                <a:lnTo>
                  <a:pt x="1695869" y="43858"/>
                </a:lnTo>
                <a:lnTo>
                  <a:pt x="1676401" y="43858"/>
                </a:lnTo>
                <a:close/>
                <a:moveTo>
                  <a:pt x="1573718" y="24389"/>
                </a:moveTo>
                <a:lnTo>
                  <a:pt x="1593294" y="24389"/>
                </a:lnTo>
                <a:lnTo>
                  <a:pt x="1593294" y="43858"/>
                </a:lnTo>
                <a:lnTo>
                  <a:pt x="1573718" y="43858"/>
                </a:lnTo>
                <a:close/>
                <a:moveTo>
                  <a:pt x="1476376" y="24389"/>
                </a:moveTo>
                <a:lnTo>
                  <a:pt x="1495844" y="24389"/>
                </a:lnTo>
                <a:lnTo>
                  <a:pt x="1495844" y="43858"/>
                </a:lnTo>
                <a:lnTo>
                  <a:pt x="1476376" y="43858"/>
                </a:lnTo>
                <a:close/>
                <a:moveTo>
                  <a:pt x="1367415" y="24389"/>
                </a:moveTo>
                <a:lnTo>
                  <a:pt x="1386884" y="24389"/>
                </a:lnTo>
                <a:lnTo>
                  <a:pt x="1386884" y="43858"/>
                </a:lnTo>
                <a:lnTo>
                  <a:pt x="1367415" y="43858"/>
                </a:lnTo>
                <a:close/>
                <a:moveTo>
                  <a:pt x="1343026" y="24389"/>
                </a:moveTo>
                <a:lnTo>
                  <a:pt x="1362494" y="24389"/>
                </a:lnTo>
                <a:lnTo>
                  <a:pt x="1362494" y="43858"/>
                </a:lnTo>
                <a:lnTo>
                  <a:pt x="1343026" y="43858"/>
                </a:lnTo>
                <a:close/>
                <a:moveTo>
                  <a:pt x="1234065" y="24389"/>
                </a:moveTo>
                <a:lnTo>
                  <a:pt x="1253534" y="24389"/>
                </a:lnTo>
                <a:lnTo>
                  <a:pt x="1253534" y="43858"/>
                </a:lnTo>
                <a:lnTo>
                  <a:pt x="1234065" y="43858"/>
                </a:lnTo>
                <a:close/>
                <a:moveTo>
                  <a:pt x="1209676" y="24389"/>
                </a:moveTo>
                <a:lnTo>
                  <a:pt x="1229144" y="24389"/>
                </a:lnTo>
                <a:lnTo>
                  <a:pt x="1229144" y="43858"/>
                </a:lnTo>
                <a:lnTo>
                  <a:pt x="1209676" y="43858"/>
                </a:lnTo>
                <a:close/>
                <a:moveTo>
                  <a:pt x="1106994" y="24389"/>
                </a:moveTo>
                <a:lnTo>
                  <a:pt x="1126569" y="24389"/>
                </a:lnTo>
                <a:lnTo>
                  <a:pt x="1126569" y="43858"/>
                </a:lnTo>
                <a:lnTo>
                  <a:pt x="1106994" y="43858"/>
                </a:lnTo>
                <a:close/>
                <a:moveTo>
                  <a:pt x="1009651" y="24389"/>
                </a:moveTo>
                <a:lnTo>
                  <a:pt x="1029119" y="24389"/>
                </a:lnTo>
                <a:lnTo>
                  <a:pt x="1029119" y="43858"/>
                </a:lnTo>
                <a:lnTo>
                  <a:pt x="1009651" y="43858"/>
                </a:lnTo>
                <a:close/>
                <a:moveTo>
                  <a:pt x="897444" y="24389"/>
                </a:moveTo>
                <a:lnTo>
                  <a:pt x="917019" y="24389"/>
                </a:lnTo>
                <a:lnTo>
                  <a:pt x="917019" y="43858"/>
                </a:lnTo>
                <a:lnTo>
                  <a:pt x="897444" y="43858"/>
                </a:lnTo>
                <a:close/>
                <a:moveTo>
                  <a:pt x="800101" y="24389"/>
                </a:moveTo>
                <a:lnTo>
                  <a:pt x="819569" y="24389"/>
                </a:lnTo>
                <a:lnTo>
                  <a:pt x="819569" y="43858"/>
                </a:lnTo>
                <a:lnTo>
                  <a:pt x="800101" y="43858"/>
                </a:lnTo>
                <a:close/>
                <a:moveTo>
                  <a:pt x="697418" y="24389"/>
                </a:moveTo>
                <a:lnTo>
                  <a:pt x="716994" y="24389"/>
                </a:lnTo>
                <a:lnTo>
                  <a:pt x="716994" y="43858"/>
                </a:lnTo>
                <a:lnTo>
                  <a:pt x="697418" y="43858"/>
                </a:lnTo>
                <a:close/>
                <a:moveTo>
                  <a:pt x="600076" y="24389"/>
                </a:moveTo>
                <a:lnTo>
                  <a:pt x="619544" y="24389"/>
                </a:lnTo>
                <a:lnTo>
                  <a:pt x="619544" y="43858"/>
                </a:lnTo>
                <a:lnTo>
                  <a:pt x="600076" y="43858"/>
                </a:lnTo>
                <a:close/>
                <a:moveTo>
                  <a:pt x="487869" y="24389"/>
                </a:moveTo>
                <a:lnTo>
                  <a:pt x="507444" y="24389"/>
                </a:lnTo>
                <a:lnTo>
                  <a:pt x="507444" y="43858"/>
                </a:lnTo>
                <a:lnTo>
                  <a:pt x="487869" y="43858"/>
                </a:lnTo>
                <a:close/>
                <a:moveTo>
                  <a:pt x="390526" y="24389"/>
                </a:moveTo>
                <a:lnTo>
                  <a:pt x="409994" y="24389"/>
                </a:lnTo>
                <a:lnTo>
                  <a:pt x="409994" y="43858"/>
                </a:lnTo>
                <a:lnTo>
                  <a:pt x="390526" y="43858"/>
                </a:lnTo>
                <a:close/>
                <a:moveTo>
                  <a:pt x="281565" y="24389"/>
                </a:moveTo>
                <a:lnTo>
                  <a:pt x="301033" y="24389"/>
                </a:lnTo>
                <a:lnTo>
                  <a:pt x="301033" y="43858"/>
                </a:lnTo>
                <a:lnTo>
                  <a:pt x="281565" y="43858"/>
                </a:lnTo>
                <a:close/>
                <a:moveTo>
                  <a:pt x="257176" y="24389"/>
                </a:moveTo>
                <a:lnTo>
                  <a:pt x="276644" y="24389"/>
                </a:lnTo>
                <a:lnTo>
                  <a:pt x="276644" y="43858"/>
                </a:lnTo>
                <a:lnTo>
                  <a:pt x="257176" y="43858"/>
                </a:lnTo>
                <a:close/>
                <a:moveTo>
                  <a:pt x="154494" y="24389"/>
                </a:moveTo>
                <a:lnTo>
                  <a:pt x="174069" y="24389"/>
                </a:lnTo>
                <a:lnTo>
                  <a:pt x="174069" y="43858"/>
                </a:lnTo>
                <a:lnTo>
                  <a:pt x="154494" y="43858"/>
                </a:lnTo>
                <a:close/>
                <a:moveTo>
                  <a:pt x="57151" y="24389"/>
                </a:moveTo>
                <a:lnTo>
                  <a:pt x="76619" y="24389"/>
                </a:lnTo>
                <a:lnTo>
                  <a:pt x="76619" y="43858"/>
                </a:lnTo>
                <a:lnTo>
                  <a:pt x="57151" y="43858"/>
                </a:lnTo>
                <a:close/>
                <a:moveTo>
                  <a:pt x="5644139" y="0"/>
                </a:moveTo>
                <a:lnTo>
                  <a:pt x="5663608" y="0"/>
                </a:lnTo>
                <a:lnTo>
                  <a:pt x="5663608" y="19469"/>
                </a:lnTo>
                <a:lnTo>
                  <a:pt x="5644139" y="19469"/>
                </a:lnTo>
                <a:close/>
                <a:moveTo>
                  <a:pt x="5510789" y="0"/>
                </a:moveTo>
                <a:lnTo>
                  <a:pt x="5530258" y="0"/>
                </a:lnTo>
                <a:lnTo>
                  <a:pt x="5530258" y="19469"/>
                </a:lnTo>
                <a:lnTo>
                  <a:pt x="5510789" y="19469"/>
                </a:lnTo>
                <a:close/>
                <a:moveTo>
                  <a:pt x="5349911" y="0"/>
                </a:moveTo>
                <a:lnTo>
                  <a:pt x="5369379" y="0"/>
                </a:lnTo>
                <a:lnTo>
                  <a:pt x="5369379" y="19469"/>
                </a:lnTo>
                <a:lnTo>
                  <a:pt x="5349911" y="19469"/>
                </a:lnTo>
                <a:close/>
                <a:moveTo>
                  <a:pt x="5325522" y="0"/>
                </a:moveTo>
                <a:lnTo>
                  <a:pt x="5344990" y="0"/>
                </a:lnTo>
                <a:lnTo>
                  <a:pt x="5344990" y="19469"/>
                </a:lnTo>
                <a:lnTo>
                  <a:pt x="5325522" y="19469"/>
                </a:lnTo>
                <a:close/>
                <a:moveTo>
                  <a:pt x="5301239" y="0"/>
                </a:moveTo>
                <a:lnTo>
                  <a:pt x="5320708" y="0"/>
                </a:lnTo>
                <a:lnTo>
                  <a:pt x="5320708" y="19469"/>
                </a:lnTo>
                <a:lnTo>
                  <a:pt x="5301239" y="19469"/>
                </a:lnTo>
                <a:close/>
                <a:moveTo>
                  <a:pt x="5149886" y="0"/>
                </a:moveTo>
                <a:lnTo>
                  <a:pt x="5169354" y="0"/>
                </a:lnTo>
                <a:lnTo>
                  <a:pt x="5169354" y="19469"/>
                </a:lnTo>
                <a:lnTo>
                  <a:pt x="5149886" y="19469"/>
                </a:lnTo>
                <a:close/>
                <a:moveTo>
                  <a:pt x="5125497" y="0"/>
                </a:moveTo>
                <a:lnTo>
                  <a:pt x="5144965" y="0"/>
                </a:lnTo>
                <a:lnTo>
                  <a:pt x="5144965" y="19469"/>
                </a:lnTo>
                <a:lnTo>
                  <a:pt x="5125497" y="19469"/>
                </a:lnTo>
                <a:close/>
                <a:moveTo>
                  <a:pt x="5101214" y="0"/>
                </a:moveTo>
                <a:lnTo>
                  <a:pt x="5120683" y="0"/>
                </a:lnTo>
                <a:lnTo>
                  <a:pt x="5120683" y="19469"/>
                </a:lnTo>
                <a:lnTo>
                  <a:pt x="5101214" y="19469"/>
                </a:lnTo>
                <a:close/>
                <a:moveTo>
                  <a:pt x="4940336" y="0"/>
                </a:moveTo>
                <a:lnTo>
                  <a:pt x="4959804" y="0"/>
                </a:lnTo>
                <a:lnTo>
                  <a:pt x="4959804" y="19469"/>
                </a:lnTo>
                <a:lnTo>
                  <a:pt x="4940336" y="19469"/>
                </a:lnTo>
                <a:close/>
                <a:moveTo>
                  <a:pt x="4915947" y="0"/>
                </a:moveTo>
                <a:lnTo>
                  <a:pt x="4935415" y="0"/>
                </a:lnTo>
                <a:lnTo>
                  <a:pt x="4935415" y="19469"/>
                </a:lnTo>
                <a:lnTo>
                  <a:pt x="4915947" y="19469"/>
                </a:lnTo>
                <a:close/>
                <a:moveTo>
                  <a:pt x="4891664" y="0"/>
                </a:moveTo>
                <a:lnTo>
                  <a:pt x="4911133" y="0"/>
                </a:lnTo>
                <a:lnTo>
                  <a:pt x="4911133" y="19469"/>
                </a:lnTo>
                <a:lnTo>
                  <a:pt x="4891664" y="19469"/>
                </a:lnTo>
                <a:close/>
                <a:moveTo>
                  <a:pt x="4758314" y="0"/>
                </a:moveTo>
                <a:lnTo>
                  <a:pt x="4777783" y="0"/>
                </a:lnTo>
                <a:lnTo>
                  <a:pt x="4777783" y="19469"/>
                </a:lnTo>
                <a:lnTo>
                  <a:pt x="4758314" y="19469"/>
                </a:lnTo>
                <a:close/>
                <a:moveTo>
                  <a:pt x="4606961" y="0"/>
                </a:moveTo>
                <a:lnTo>
                  <a:pt x="4626429" y="0"/>
                </a:lnTo>
                <a:lnTo>
                  <a:pt x="4626429" y="19469"/>
                </a:lnTo>
                <a:lnTo>
                  <a:pt x="4606961" y="19469"/>
                </a:lnTo>
                <a:close/>
                <a:moveTo>
                  <a:pt x="4582572" y="0"/>
                </a:moveTo>
                <a:lnTo>
                  <a:pt x="4602040" y="0"/>
                </a:lnTo>
                <a:lnTo>
                  <a:pt x="4602040" y="19469"/>
                </a:lnTo>
                <a:lnTo>
                  <a:pt x="4582572" y="19469"/>
                </a:lnTo>
                <a:close/>
                <a:moveTo>
                  <a:pt x="4558289" y="0"/>
                </a:moveTo>
                <a:lnTo>
                  <a:pt x="4577758" y="0"/>
                </a:lnTo>
                <a:lnTo>
                  <a:pt x="4577758" y="19469"/>
                </a:lnTo>
                <a:lnTo>
                  <a:pt x="4558289" y="19469"/>
                </a:lnTo>
                <a:close/>
                <a:moveTo>
                  <a:pt x="4397411" y="0"/>
                </a:moveTo>
                <a:lnTo>
                  <a:pt x="4416879" y="0"/>
                </a:lnTo>
                <a:lnTo>
                  <a:pt x="4416879" y="19469"/>
                </a:lnTo>
                <a:lnTo>
                  <a:pt x="4397411" y="19469"/>
                </a:lnTo>
                <a:close/>
                <a:moveTo>
                  <a:pt x="4373021" y="0"/>
                </a:moveTo>
                <a:lnTo>
                  <a:pt x="4392490" y="0"/>
                </a:lnTo>
                <a:lnTo>
                  <a:pt x="4392490" y="19469"/>
                </a:lnTo>
                <a:lnTo>
                  <a:pt x="4373021" y="19469"/>
                </a:lnTo>
                <a:close/>
                <a:moveTo>
                  <a:pt x="4348739" y="0"/>
                </a:moveTo>
                <a:lnTo>
                  <a:pt x="4368208" y="0"/>
                </a:lnTo>
                <a:lnTo>
                  <a:pt x="4368208" y="19469"/>
                </a:lnTo>
                <a:lnTo>
                  <a:pt x="4348739" y="19469"/>
                </a:lnTo>
                <a:close/>
                <a:moveTo>
                  <a:pt x="4197386" y="0"/>
                </a:moveTo>
                <a:lnTo>
                  <a:pt x="4216854" y="0"/>
                </a:lnTo>
                <a:lnTo>
                  <a:pt x="4216854" y="19469"/>
                </a:lnTo>
                <a:lnTo>
                  <a:pt x="4197386" y="19469"/>
                </a:lnTo>
                <a:close/>
                <a:moveTo>
                  <a:pt x="4172997" y="0"/>
                </a:moveTo>
                <a:lnTo>
                  <a:pt x="4192465" y="0"/>
                </a:lnTo>
                <a:lnTo>
                  <a:pt x="4192465" y="19469"/>
                </a:lnTo>
                <a:lnTo>
                  <a:pt x="4172997" y="19469"/>
                </a:lnTo>
                <a:close/>
                <a:moveTo>
                  <a:pt x="4148714" y="0"/>
                </a:moveTo>
                <a:lnTo>
                  <a:pt x="4168183" y="0"/>
                </a:lnTo>
                <a:lnTo>
                  <a:pt x="4168183" y="19469"/>
                </a:lnTo>
                <a:lnTo>
                  <a:pt x="4148714" y="19469"/>
                </a:lnTo>
                <a:close/>
                <a:moveTo>
                  <a:pt x="3987836" y="0"/>
                </a:moveTo>
                <a:lnTo>
                  <a:pt x="4007304" y="0"/>
                </a:lnTo>
                <a:lnTo>
                  <a:pt x="4007304" y="19469"/>
                </a:lnTo>
                <a:lnTo>
                  <a:pt x="3987836" y="19469"/>
                </a:lnTo>
                <a:close/>
                <a:moveTo>
                  <a:pt x="3963447" y="0"/>
                </a:moveTo>
                <a:lnTo>
                  <a:pt x="3982915" y="0"/>
                </a:lnTo>
                <a:lnTo>
                  <a:pt x="3982915" y="19469"/>
                </a:lnTo>
                <a:lnTo>
                  <a:pt x="3963447" y="19469"/>
                </a:lnTo>
                <a:close/>
                <a:moveTo>
                  <a:pt x="3939164" y="0"/>
                </a:moveTo>
                <a:lnTo>
                  <a:pt x="3958633" y="0"/>
                </a:lnTo>
                <a:lnTo>
                  <a:pt x="3958633" y="19469"/>
                </a:lnTo>
                <a:lnTo>
                  <a:pt x="3939164" y="19469"/>
                </a:lnTo>
                <a:close/>
                <a:moveTo>
                  <a:pt x="3787811" y="0"/>
                </a:moveTo>
                <a:lnTo>
                  <a:pt x="3807279" y="0"/>
                </a:lnTo>
                <a:lnTo>
                  <a:pt x="3807279" y="19469"/>
                </a:lnTo>
                <a:lnTo>
                  <a:pt x="3787811" y="19469"/>
                </a:lnTo>
                <a:close/>
                <a:moveTo>
                  <a:pt x="3763422" y="0"/>
                </a:moveTo>
                <a:lnTo>
                  <a:pt x="3782890" y="0"/>
                </a:lnTo>
                <a:lnTo>
                  <a:pt x="3782890" y="19469"/>
                </a:lnTo>
                <a:lnTo>
                  <a:pt x="3763422" y="19469"/>
                </a:lnTo>
                <a:close/>
                <a:moveTo>
                  <a:pt x="3739139" y="0"/>
                </a:moveTo>
                <a:lnTo>
                  <a:pt x="3758608" y="0"/>
                </a:lnTo>
                <a:lnTo>
                  <a:pt x="3758608" y="19469"/>
                </a:lnTo>
                <a:lnTo>
                  <a:pt x="3739139" y="19469"/>
                </a:lnTo>
                <a:close/>
                <a:moveTo>
                  <a:pt x="3578261" y="0"/>
                </a:moveTo>
                <a:lnTo>
                  <a:pt x="3597729" y="0"/>
                </a:lnTo>
                <a:lnTo>
                  <a:pt x="3597729" y="19469"/>
                </a:lnTo>
                <a:lnTo>
                  <a:pt x="3578261" y="19469"/>
                </a:lnTo>
                <a:close/>
                <a:moveTo>
                  <a:pt x="3553872" y="0"/>
                </a:moveTo>
                <a:lnTo>
                  <a:pt x="3573340" y="0"/>
                </a:lnTo>
                <a:lnTo>
                  <a:pt x="3573340" y="19469"/>
                </a:lnTo>
                <a:lnTo>
                  <a:pt x="3553872" y="19469"/>
                </a:lnTo>
                <a:close/>
                <a:moveTo>
                  <a:pt x="3529589" y="0"/>
                </a:moveTo>
                <a:lnTo>
                  <a:pt x="3549058" y="0"/>
                </a:lnTo>
                <a:lnTo>
                  <a:pt x="3549058" y="19469"/>
                </a:lnTo>
                <a:lnTo>
                  <a:pt x="3529589" y="19469"/>
                </a:lnTo>
                <a:close/>
                <a:moveTo>
                  <a:pt x="3405764" y="0"/>
                </a:moveTo>
                <a:lnTo>
                  <a:pt x="3425233" y="0"/>
                </a:lnTo>
                <a:lnTo>
                  <a:pt x="3425233" y="19469"/>
                </a:lnTo>
                <a:lnTo>
                  <a:pt x="3405764" y="19469"/>
                </a:lnTo>
                <a:close/>
                <a:moveTo>
                  <a:pt x="3244886" y="0"/>
                </a:moveTo>
                <a:lnTo>
                  <a:pt x="3264354" y="0"/>
                </a:lnTo>
                <a:lnTo>
                  <a:pt x="3264354" y="19469"/>
                </a:lnTo>
                <a:lnTo>
                  <a:pt x="3244886" y="19469"/>
                </a:lnTo>
                <a:close/>
                <a:moveTo>
                  <a:pt x="3220497" y="0"/>
                </a:moveTo>
                <a:lnTo>
                  <a:pt x="3239965" y="0"/>
                </a:lnTo>
                <a:lnTo>
                  <a:pt x="3239965" y="19469"/>
                </a:lnTo>
                <a:lnTo>
                  <a:pt x="3220497" y="19469"/>
                </a:lnTo>
                <a:close/>
                <a:moveTo>
                  <a:pt x="3196214" y="0"/>
                </a:moveTo>
                <a:lnTo>
                  <a:pt x="3215683" y="0"/>
                </a:lnTo>
                <a:lnTo>
                  <a:pt x="3215683" y="19469"/>
                </a:lnTo>
                <a:lnTo>
                  <a:pt x="3196214" y="19469"/>
                </a:lnTo>
                <a:close/>
                <a:moveTo>
                  <a:pt x="3044861" y="0"/>
                </a:moveTo>
                <a:lnTo>
                  <a:pt x="3064329" y="0"/>
                </a:lnTo>
                <a:lnTo>
                  <a:pt x="3064329" y="19469"/>
                </a:lnTo>
                <a:lnTo>
                  <a:pt x="3044861" y="19469"/>
                </a:lnTo>
                <a:close/>
                <a:moveTo>
                  <a:pt x="3020472" y="0"/>
                </a:moveTo>
                <a:lnTo>
                  <a:pt x="3039940" y="0"/>
                </a:lnTo>
                <a:lnTo>
                  <a:pt x="3039940" y="19469"/>
                </a:lnTo>
                <a:lnTo>
                  <a:pt x="3020472" y="19469"/>
                </a:lnTo>
                <a:close/>
                <a:moveTo>
                  <a:pt x="2996189" y="0"/>
                </a:moveTo>
                <a:lnTo>
                  <a:pt x="3015658" y="0"/>
                </a:lnTo>
                <a:lnTo>
                  <a:pt x="3015658" y="19469"/>
                </a:lnTo>
                <a:lnTo>
                  <a:pt x="2996189" y="19469"/>
                </a:lnTo>
                <a:close/>
                <a:moveTo>
                  <a:pt x="2835311" y="0"/>
                </a:moveTo>
                <a:lnTo>
                  <a:pt x="2854779" y="0"/>
                </a:lnTo>
                <a:lnTo>
                  <a:pt x="2854779" y="19469"/>
                </a:lnTo>
                <a:lnTo>
                  <a:pt x="2835311" y="19469"/>
                </a:lnTo>
                <a:close/>
                <a:moveTo>
                  <a:pt x="2810922" y="0"/>
                </a:moveTo>
                <a:lnTo>
                  <a:pt x="2830390" y="0"/>
                </a:lnTo>
                <a:lnTo>
                  <a:pt x="2830390" y="19469"/>
                </a:lnTo>
                <a:lnTo>
                  <a:pt x="2810922" y="19469"/>
                </a:lnTo>
                <a:close/>
                <a:moveTo>
                  <a:pt x="2786639" y="0"/>
                </a:moveTo>
                <a:lnTo>
                  <a:pt x="2806108" y="0"/>
                </a:lnTo>
                <a:lnTo>
                  <a:pt x="2806108" y="19469"/>
                </a:lnTo>
                <a:lnTo>
                  <a:pt x="2786639" y="19469"/>
                </a:lnTo>
                <a:close/>
                <a:moveTo>
                  <a:pt x="2635286" y="0"/>
                </a:moveTo>
                <a:lnTo>
                  <a:pt x="2654754" y="0"/>
                </a:lnTo>
                <a:lnTo>
                  <a:pt x="2654754" y="19469"/>
                </a:lnTo>
                <a:lnTo>
                  <a:pt x="2635286" y="19469"/>
                </a:lnTo>
                <a:close/>
                <a:moveTo>
                  <a:pt x="2610897" y="0"/>
                </a:moveTo>
                <a:lnTo>
                  <a:pt x="2630365" y="0"/>
                </a:lnTo>
                <a:lnTo>
                  <a:pt x="2630365" y="19469"/>
                </a:lnTo>
                <a:lnTo>
                  <a:pt x="2610897" y="19469"/>
                </a:lnTo>
                <a:close/>
                <a:moveTo>
                  <a:pt x="2586614" y="0"/>
                </a:moveTo>
                <a:lnTo>
                  <a:pt x="2606083" y="0"/>
                </a:lnTo>
                <a:lnTo>
                  <a:pt x="2606083" y="19469"/>
                </a:lnTo>
                <a:lnTo>
                  <a:pt x="2586614" y="19469"/>
                </a:lnTo>
                <a:close/>
                <a:moveTo>
                  <a:pt x="2453265" y="0"/>
                </a:moveTo>
                <a:lnTo>
                  <a:pt x="2472733" y="0"/>
                </a:lnTo>
                <a:lnTo>
                  <a:pt x="2472733" y="19469"/>
                </a:lnTo>
                <a:lnTo>
                  <a:pt x="2453265" y="19469"/>
                </a:lnTo>
                <a:close/>
                <a:moveTo>
                  <a:pt x="2292386" y="0"/>
                </a:moveTo>
                <a:lnTo>
                  <a:pt x="2311854" y="0"/>
                </a:lnTo>
                <a:lnTo>
                  <a:pt x="2311854" y="19469"/>
                </a:lnTo>
                <a:lnTo>
                  <a:pt x="2292386" y="19469"/>
                </a:lnTo>
                <a:close/>
                <a:moveTo>
                  <a:pt x="2267997" y="0"/>
                </a:moveTo>
                <a:lnTo>
                  <a:pt x="2287465" y="0"/>
                </a:lnTo>
                <a:lnTo>
                  <a:pt x="2287465" y="19469"/>
                </a:lnTo>
                <a:lnTo>
                  <a:pt x="2267997" y="19469"/>
                </a:lnTo>
                <a:close/>
                <a:moveTo>
                  <a:pt x="2243714" y="0"/>
                </a:moveTo>
                <a:lnTo>
                  <a:pt x="2263183" y="0"/>
                </a:lnTo>
                <a:lnTo>
                  <a:pt x="2263183" y="19469"/>
                </a:lnTo>
                <a:lnTo>
                  <a:pt x="2243714" y="19469"/>
                </a:lnTo>
                <a:close/>
                <a:moveTo>
                  <a:pt x="2092361" y="0"/>
                </a:moveTo>
                <a:lnTo>
                  <a:pt x="2111829" y="0"/>
                </a:lnTo>
                <a:lnTo>
                  <a:pt x="2111829" y="19469"/>
                </a:lnTo>
                <a:lnTo>
                  <a:pt x="2092361" y="19469"/>
                </a:lnTo>
                <a:close/>
                <a:moveTo>
                  <a:pt x="2067972" y="0"/>
                </a:moveTo>
                <a:lnTo>
                  <a:pt x="2087440" y="0"/>
                </a:lnTo>
                <a:lnTo>
                  <a:pt x="2087440" y="19469"/>
                </a:lnTo>
                <a:lnTo>
                  <a:pt x="2067972" y="19469"/>
                </a:lnTo>
                <a:close/>
                <a:moveTo>
                  <a:pt x="2043690" y="0"/>
                </a:moveTo>
                <a:lnTo>
                  <a:pt x="2063158" y="0"/>
                </a:lnTo>
                <a:lnTo>
                  <a:pt x="2063158" y="19469"/>
                </a:lnTo>
                <a:lnTo>
                  <a:pt x="2043690" y="19469"/>
                </a:lnTo>
                <a:close/>
                <a:moveTo>
                  <a:pt x="1882812" y="0"/>
                </a:moveTo>
                <a:lnTo>
                  <a:pt x="1902280" y="0"/>
                </a:lnTo>
                <a:lnTo>
                  <a:pt x="1902280" y="19469"/>
                </a:lnTo>
                <a:lnTo>
                  <a:pt x="1882812" y="19469"/>
                </a:lnTo>
                <a:close/>
                <a:moveTo>
                  <a:pt x="1858422" y="0"/>
                </a:moveTo>
                <a:lnTo>
                  <a:pt x="1877891" y="0"/>
                </a:lnTo>
                <a:lnTo>
                  <a:pt x="1877891" y="19469"/>
                </a:lnTo>
                <a:lnTo>
                  <a:pt x="1858422" y="19469"/>
                </a:lnTo>
                <a:close/>
                <a:moveTo>
                  <a:pt x="1834140" y="0"/>
                </a:moveTo>
                <a:lnTo>
                  <a:pt x="1853609" y="0"/>
                </a:lnTo>
                <a:lnTo>
                  <a:pt x="1853609" y="19469"/>
                </a:lnTo>
                <a:lnTo>
                  <a:pt x="1834140" y="19469"/>
                </a:lnTo>
                <a:close/>
                <a:moveTo>
                  <a:pt x="1700790" y="0"/>
                </a:moveTo>
                <a:lnTo>
                  <a:pt x="1720259" y="0"/>
                </a:lnTo>
                <a:lnTo>
                  <a:pt x="1720259" y="19469"/>
                </a:lnTo>
                <a:lnTo>
                  <a:pt x="1700790" y="19469"/>
                </a:lnTo>
                <a:close/>
                <a:moveTo>
                  <a:pt x="1549437" y="0"/>
                </a:moveTo>
                <a:lnTo>
                  <a:pt x="1568905" y="0"/>
                </a:lnTo>
                <a:lnTo>
                  <a:pt x="1568905" y="19469"/>
                </a:lnTo>
                <a:lnTo>
                  <a:pt x="1549437" y="19469"/>
                </a:lnTo>
                <a:close/>
                <a:moveTo>
                  <a:pt x="1525047" y="0"/>
                </a:moveTo>
                <a:lnTo>
                  <a:pt x="1544516" y="0"/>
                </a:lnTo>
                <a:lnTo>
                  <a:pt x="1544516" y="19469"/>
                </a:lnTo>
                <a:lnTo>
                  <a:pt x="1525047" y="19469"/>
                </a:lnTo>
                <a:close/>
                <a:moveTo>
                  <a:pt x="1500765" y="0"/>
                </a:moveTo>
                <a:lnTo>
                  <a:pt x="1520233" y="0"/>
                </a:lnTo>
                <a:lnTo>
                  <a:pt x="1520233" y="19469"/>
                </a:lnTo>
                <a:lnTo>
                  <a:pt x="1500765" y="19469"/>
                </a:lnTo>
                <a:close/>
                <a:moveTo>
                  <a:pt x="1367415" y="0"/>
                </a:moveTo>
                <a:lnTo>
                  <a:pt x="1386884" y="0"/>
                </a:lnTo>
                <a:lnTo>
                  <a:pt x="1386884" y="19469"/>
                </a:lnTo>
                <a:lnTo>
                  <a:pt x="1367415" y="19469"/>
                </a:lnTo>
                <a:close/>
                <a:moveTo>
                  <a:pt x="1234065" y="0"/>
                </a:moveTo>
                <a:lnTo>
                  <a:pt x="1253534" y="0"/>
                </a:lnTo>
                <a:lnTo>
                  <a:pt x="1253534" y="19469"/>
                </a:lnTo>
                <a:lnTo>
                  <a:pt x="1234065" y="19469"/>
                </a:lnTo>
                <a:close/>
                <a:moveTo>
                  <a:pt x="1082711" y="0"/>
                </a:moveTo>
                <a:lnTo>
                  <a:pt x="1102180" y="0"/>
                </a:lnTo>
                <a:lnTo>
                  <a:pt x="1102180" y="19469"/>
                </a:lnTo>
                <a:lnTo>
                  <a:pt x="1082711" y="19469"/>
                </a:lnTo>
                <a:close/>
                <a:moveTo>
                  <a:pt x="1058322" y="0"/>
                </a:moveTo>
                <a:lnTo>
                  <a:pt x="1077791" y="0"/>
                </a:lnTo>
                <a:lnTo>
                  <a:pt x="1077791" y="19469"/>
                </a:lnTo>
                <a:lnTo>
                  <a:pt x="1058322" y="19469"/>
                </a:lnTo>
                <a:close/>
                <a:moveTo>
                  <a:pt x="1034040" y="0"/>
                </a:moveTo>
                <a:lnTo>
                  <a:pt x="1053509" y="0"/>
                </a:lnTo>
                <a:lnTo>
                  <a:pt x="1053509" y="19469"/>
                </a:lnTo>
                <a:lnTo>
                  <a:pt x="1034040" y="19469"/>
                </a:lnTo>
                <a:close/>
                <a:moveTo>
                  <a:pt x="873161" y="0"/>
                </a:moveTo>
                <a:lnTo>
                  <a:pt x="892630" y="0"/>
                </a:lnTo>
                <a:lnTo>
                  <a:pt x="892630" y="19469"/>
                </a:lnTo>
                <a:lnTo>
                  <a:pt x="873161" y="19469"/>
                </a:lnTo>
                <a:close/>
                <a:moveTo>
                  <a:pt x="848772" y="0"/>
                </a:moveTo>
                <a:lnTo>
                  <a:pt x="868241" y="0"/>
                </a:lnTo>
                <a:lnTo>
                  <a:pt x="868241" y="19469"/>
                </a:lnTo>
                <a:lnTo>
                  <a:pt x="848772" y="19469"/>
                </a:lnTo>
                <a:close/>
                <a:moveTo>
                  <a:pt x="824490" y="0"/>
                </a:moveTo>
                <a:lnTo>
                  <a:pt x="843959" y="0"/>
                </a:lnTo>
                <a:lnTo>
                  <a:pt x="843959" y="19469"/>
                </a:lnTo>
                <a:lnTo>
                  <a:pt x="824490" y="19469"/>
                </a:lnTo>
                <a:close/>
                <a:moveTo>
                  <a:pt x="673136" y="0"/>
                </a:moveTo>
                <a:lnTo>
                  <a:pt x="692605" y="0"/>
                </a:lnTo>
                <a:lnTo>
                  <a:pt x="692605" y="19469"/>
                </a:lnTo>
                <a:lnTo>
                  <a:pt x="673136" y="19469"/>
                </a:lnTo>
                <a:close/>
                <a:moveTo>
                  <a:pt x="648747" y="0"/>
                </a:moveTo>
                <a:lnTo>
                  <a:pt x="668216" y="0"/>
                </a:lnTo>
                <a:lnTo>
                  <a:pt x="668216" y="19469"/>
                </a:lnTo>
                <a:lnTo>
                  <a:pt x="648747" y="19469"/>
                </a:lnTo>
                <a:close/>
                <a:moveTo>
                  <a:pt x="624465" y="0"/>
                </a:moveTo>
                <a:lnTo>
                  <a:pt x="643933" y="0"/>
                </a:lnTo>
                <a:lnTo>
                  <a:pt x="643933" y="19469"/>
                </a:lnTo>
                <a:lnTo>
                  <a:pt x="624465" y="19469"/>
                </a:lnTo>
                <a:close/>
                <a:moveTo>
                  <a:pt x="463586" y="0"/>
                </a:moveTo>
                <a:lnTo>
                  <a:pt x="483055" y="0"/>
                </a:lnTo>
                <a:lnTo>
                  <a:pt x="483055" y="19469"/>
                </a:lnTo>
                <a:lnTo>
                  <a:pt x="463586" y="19469"/>
                </a:lnTo>
                <a:close/>
                <a:moveTo>
                  <a:pt x="439197" y="0"/>
                </a:moveTo>
                <a:lnTo>
                  <a:pt x="458666" y="0"/>
                </a:lnTo>
                <a:lnTo>
                  <a:pt x="458666" y="19469"/>
                </a:lnTo>
                <a:lnTo>
                  <a:pt x="439197" y="19469"/>
                </a:lnTo>
                <a:close/>
                <a:moveTo>
                  <a:pt x="414915" y="0"/>
                </a:moveTo>
                <a:lnTo>
                  <a:pt x="434383" y="0"/>
                </a:lnTo>
                <a:lnTo>
                  <a:pt x="434383" y="19469"/>
                </a:lnTo>
                <a:lnTo>
                  <a:pt x="414915" y="19469"/>
                </a:lnTo>
                <a:close/>
                <a:moveTo>
                  <a:pt x="281565" y="0"/>
                </a:moveTo>
                <a:lnTo>
                  <a:pt x="301033" y="0"/>
                </a:lnTo>
                <a:lnTo>
                  <a:pt x="301033" y="19469"/>
                </a:lnTo>
                <a:lnTo>
                  <a:pt x="281565" y="19469"/>
                </a:lnTo>
                <a:close/>
                <a:moveTo>
                  <a:pt x="130211" y="0"/>
                </a:moveTo>
                <a:lnTo>
                  <a:pt x="149680" y="0"/>
                </a:lnTo>
                <a:lnTo>
                  <a:pt x="149680" y="19469"/>
                </a:lnTo>
                <a:lnTo>
                  <a:pt x="130211" y="19469"/>
                </a:lnTo>
                <a:close/>
                <a:moveTo>
                  <a:pt x="105822" y="0"/>
                </a:moveTo>
                <a:lnTo>
                  <a:pt x="125291" y="0"/>
                </a:lnTo>
                <a:lnTo>
                  <a:pt x="125291" y="19469"/>
                </a:lnTo>
                <a:lnTo>
                  <a:pt x="105822" y="19469"/>
                </a:lnTo>
                <a:close/>
                <a:moveTo>
                  <a:pt x="81540" y="0"/>
                </a:moveTo>
                <a:lnTo>
                  <a:pt x="101008" y="0"/>
                </a:lnTo>
                <a:lnTo>
                  <a:pt x="101008" y="19469"/>
                </a:lnTo>
                <a:lnTo>
                  <a:pt x="81540" y="194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0"/>
                  <a:lumOff val="100000"/>
                  <a:alpha val="28000"/>
                </a:schemeClr>
              </a:gs>
              <a:gs pos="60000">
                <a:srgbClr val="1E9788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2800" b="1" dirty="0">
              <a:gradFill>
                <a:gsLst>
                  <a:gs pos="100000">
                    <a:schemeClr val="bg1">
                      <a:lumMod val="0"/>
                      <a:lumOff val="100000"/>
                    </a:schemeClr>
                  </a:gs>
                  <a:gs pos="30000">
                    <a:srgbClr val="1E9788">
                      <a:lumMod val="100000"/>
                    </a:srgbClr>
                  </a:gs>
                </a:gsLst>
                <a:lin ang="16200000" scaled="1"/>
              </a:gradFill>
              <a:latin typeface="Po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2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E2C059-3779-4DF6-80D7-E23F1AFB2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40425" cy="12192000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  <a:alpha val="0"/>
                </a:schemeClr>
              </a:gs>
              <a:gs pos="0">
                <a:srgbClr val="1E9788"/>
              </a:gs>
            </a:gsLst>
            <a:lin ang="2700000" scaled="0"/>
          </a:gradFill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58FF5-A2F8-445D-B562-B8811824FF91}"/>
              </a:ext>
            </a:extLst>
          </p:cNvPr>
          <p:cNvSpPr txBox="1"/>
          <p:nvPr/>
        </p:nvSpPr>
        <p:spPr>
          <a:xfrm>
            <a:off x="-1" y="9890760"/>
            <a:ext cx="5940425" cy="2301240"/>
          </a:xfrm>
          <a:custGeom>
            <a:avLst/>
            <a:gdLst/>
            <a:ahLst/>
            <a:cxnLst/>
            <a:rect l="l" t="t" r="r" b="b"/>
            <a:pathLst>
              <a:path w="5720758" h="2232515">
                <a:moveTo>
                  <a:pt x="5691764" y="2213046"/>
                </a:moveTo>
                <a:lnTo>
                  <a:pt x="5711233" y="2213046"/>
                </a:lnTo>
                <a:lnTo>
                  <a:pt x="5711233" y="2232515"/>
                </a:lnTo>
                <a:lnTo>
                  <a:pt x="5691764" y="2232515"/>
                </a:lnTo>
                <a:close/>
                <a:moveTo>
                  <a:pt x="5540411" y="2213046"/>
                </a:moveTo>
                <a:lnTo>
                  <a:pt x="5559879" y="2213046"/>
                </a:lnTo>
                <a:lnTo>
                  <a:pt x="5559879" y="2232515"/>
                </a:lnTo>
                <a:lnTo>
                  <a:pt x="5540411" y="2232515"/>
                </a:lnTo>
                <a:close/>
                <a:moveTo>
                  <a:pt x="5516022" y="2213046"/>
                </a:moveTo>
                <a:lnTo>
                  <a:pt x="5535490" y="2213046"/>
                </a:lnTo>
                <a:lnTo>
                  <a:pt x="5535490" y="2232515"/>
                </a:lnTo>
                <a:lnTo>
                  <a:pt x="5516022" y="2232515"/>
                </a:lnTo>
                <a:close/>
                <a:moveTo>
                  <a:pt x="5491739" y="2213046"/>
                </a:moveTo>
                <a:lnTo>
                  <a:pt x="5511208" y="2213046"/>
                </a:lnTo>
                <a:lnTo>
                  <a:pt x="5511208" y="2232515"/>
                </a:lnTo>
                <a:lnTo>
                  <a:pt x="5491739" y="2232515"/>
                </a:lnTo>
                <a:close/>
                <a:moveTo>
                  <a:pt x="5358389" y="2213046"/>
                </a:moveTo>
                <a:lnTo>
                  <a:pt x="5377858" y="2213046"/>
                </a:lnTo>
                <a:lnTo>
                  <a:pt x="5377858" y="2232515"/>
                </a:lnTo>
                <a:lnTo>
                  <a:pt x="5358389" y="2232515"/>
                </a:lnTo>
                <a:close/>
                <a:moveTo>
                  <a:pt x="5225039" y="2213046"/>
                </a:moveTo>
                <a:lnTo>
                  <a:pt x="5244508" y="2213046"/>
                </a:lnTo>
                <a:lnTo>
                  <a:pt x="5244508" y="2232515"/>
                </a:lnTo>
                <a:lnTo>
                  <a:pt x="5225039" y="2232515"/>
                </a:lnTo>
                <a:close/>
                <a:moveTo>
                  <a:pt x="5073686" y="2213046"/>
                </a:moveTo>
                <a:lnTo>
                  <a:pt x="5093154" y="2213046"/>
                </a:lnTo>
                <a:lnTo>
                  <a:pt x="5093154" y="2232515"/>
                </a:lnTo>
                <a:lnTo>
                  <a:pt x="5073686" y="2232515"/>
                </a:lnTo>
                <a:close/>
                <a:moveTo>
                  <a:pt x="5049297" y="2213046"/>
                </a:moveTo>
                <a:lnTo>
                  <a:pt x="5068765" y="2213046"/>
                </a:lnTo>
                <a:lnTo>
                  <a:pt x="5068765" y="2232515"/>
                </a:lnTo>
                <a:lnTo>
                  <a:pt x="5049297" y="2232515"/>
                </a:lnTo>
                <a:close/>
                <a:moveTo>
                  <a:pt x="5025014" y="2213046"/>
                </a:moveTo>
                <a:lnTo>
                  <a:pt x="5044483" y="2213046"/>
                </a:lnTo>
                <a:lnTo>
                  <a:pt x="5044483" y="2232515"/>
                </a:lnTo>
                <a:lnTo>
                  <a:pt x="5025014" y="2232515"/>
                </a:lnTo>
                <a:close/>
                <a:moveTo>
                  <a:pt x="4864135" y="2213046"/>
                </a:moveTo>
                <a:lnTo>
                  <a:pt x="4883604" y="2213046"/>
                </a:lnTo>
                <a:lnTo>
                  <a:pt x="4883604" y="2232515"/>
                </a:lnTo>
                <a:lnTo>
                  <a:pt x="4864135" y="2232515"/>
                </a:lnTo>
                <a:close/>
                <a:moveTo>
                  <a:pt x="4839746" y="2213046"/>
                </a:moveTo>
                <a:lnTo>
                  <a:pt x="4859215" y="2213046"/>
                </a:lnTo>
                <a:lnTo>
                  <a:pt x="4859215" y="2232515"/>
                </a:lnTo>
                <a:lnTo>
                  <a:pt x="4839746" y="2232515"/>
                </a:lnTo>
                <a:close/>
                <a:moveTo>
                  <a:pt x="4815464" y="2213046"/>
                </a:moveTo>
                <a:lnTo>
                  <a:pt x="4834932" y="2213046"/>
                </a:lnTo>
                <a:lnTo>
                  <a:pt x="4834932" y="2232515"/>
                </a:lnTo>
                <a:lnTo>
                  <a:pt x="4815464" y="2232515"/>
                </a:lnTo>
                <a:close/>
                <a:moveTo>
                  <a:pt x="4682114" y="2213046"/>
                </a:moveTo>
                <a:lnTo>
                  <a:pt x="4701583" y="2213046"/>
                </a:lnTo>
                <a:lnTo>
                  <a:pt x="4701583" y="2232515"/>
                </a:lnTo>
                <a:lnTo>
                  <a:pt x="4682114" y="2232515"/>
                </a:lnTo>
                <a:close/>
                <a:moveTo>
                  <a:pt x="4530761" y="2213046"/>
                </a:moveTo>
                <a:lnTo>
                  <a:pt x="4550229" y="2213046"/>
                </a:lnTo>
                <a:lnTo>
                  <a:pt x="4550229" y="2232515"/>
                </a:lnTo>
                <a:lnTo>
                  <a:pt x="4530761" y="2232515"/>
                </a:lnTo>
                <a:close/>
                <a:moveTo>
                  <a:pt x="4506372" y="2213046"/>
                </a:moveTo>
                <a:lnTo>
                  <a:pt x="4525840" y="2213046"/>
                </a:lnTo>
                <a:lnTo>
                  <a:pt x="4525840" y="2232515"/>
                </a:lnTo>
                <a:lnTo>
                  <a:pt x="4506372" y="2232515"/>
                </a:lnTo>
                <a:close/>
                <a:moveTo>
                  <a:pt x="4482089" y="2213046"/>
                </a:moveTo>
                <a:lnTo>
                  <a:pt x="4501558" y="2213046"/>
                </a:lnTo>
                <a:lnTo>
                  <a:pt x="4501558" y="2232515"/>
                </a:lnTo>
                <a:lnTo>
                  <a:pt x="4482089" y="2232515"/>
                </a:lnTo>
                <a:close/>
                <a:moveTo>
                  <a:pt x="4348739" y="2213046"/>
                </a:moveTo>
                <a:lnTo>
                  <a:pt x="4368208" y="2213046"/>
                </a:lnTo>
                <a:lnTo>
                  <a:pt x="4368208" y="2232515"/>
                </a:lnTo>
                <a:lnTo>
                  <a:pt x="4348739" y="2232515"/>
                </a:lnTo>
                <a:close/>
                <a:moveTo>
                  <a:pt x="4197386" y="2213046"/>
                </a:moveTo>
                <a:lnTo>
                  <a:pt x="4216854" y="2213046"/>
                </a:lnTo>
                <a:lnTo>
                  <a:pt x="4216854" y="2232515"/>
                </a:lnTo>
                <a:lnTo>
                  <a:pt x="4197386" y="2232515"/>
                </a:lnTo>
                <a:close/>
                <a:moveTo>
                  <a:pt x="4172997" y="2213046"/>
                </a:moveTo>
                <a:lnTo>
                  <a:pt x="4192465" y="2213046"/>
                </a:lnTo>
                <a:lnTo>
                  <a:pt x="4192465" y="2232515"/>
                </a:lnTo>
                <a:lnTo>
                  <a:pt x="4172997" y="2232515"/>
                </a:lnTo>
                <a:close/>
                <a:moveTo>
                  <a:pt x="4148714" y="2213046"/>
                </a:moveTo>
                <a:lnTo>
                  <a:pt x="4168183" y="2213046"/>
                </a:lnTo>
                <a:lnTo>
                  <a:pt x="4168183" y="2232515"/>
                </a:lnTo>
                <a:lnTo>
                  <a:pt x="4148714" y="2232515"/>
                </a:lnTo>
                <a:close/>
                <a:moveTo>
                  <a:pt x="4015365" y="2213046"/>
                </a:moveTo>
                <a:lnTo>
                  <a:pt x="4034833" y="2213046"/>
                </a:lnTo>
                <a:lnTo>
                  <a:pt x="4034833" y="2232515"/>
                </a:lnTo>
                <a:lnTo>
                  <a:pt x="4015365" y="2232515"/>
                </a:lnTo>
                <a:close/>
                <a:moveTo>
                  <a:pt x="3882014" y="2213046"/>
                </a:moveTo>
                <a:lnTo>
                  <a:pt x="3901483" y="2213046"/>
                </a:lnTo>
                <a:lnTo>
                  <a:pt x="3901483" y="2232515"/>
                </a:lnTo>
                <a:lnTo>
                  <a:pt x="3882014" y="2232515"/>
                </a:lnTo>
                <a:close/>
                <a:moveTo>
                  <a:pt x="3748664" y="2213046"/>
                </a:moveTo>
                <a:lnTo>
                  <a:pt x="3768133" y="2213046"/>
                </a:lnTo>
                <a:lnTo>
                  <a:pt x="3768133" y="2232515"/>
                </a:lnTo>
                <a:lnTo>
                  <a:pt x="3748664" y="2232515"/>
                </a:lnTo>
                <a:close/>
                <a:moveTo>
                  <a:pt x="3615314" y="2213046"/>
                </a:moveTo>
                <a:lnTo>
                  <a:pt x="3634783" y="2213046"/>
                </a:lnTo>
                <a:lnTo>
                  <a:pt x="3634783" y="2232515"/>
                </a:lnTo>
                <a:lnTo>
                  <a:pt x="3615314" y="2232515"/>
                </a:lnTo>
                <a:close/>
                <a:moveTo>
                  <a:pt x="3463961" y="2213046"/>
                </a:moveTo>
                <a:lnTo>
                  <a:pt x="3483429" y="2213046"/>
                </a:lnTo>
                <a:lnTo>
                  <a:pt x="3483429" y="2232515"/>
                </a:lnTo>
                <a:lnTo>
                  <a:pt x="3463961" y="2232515"/>
                </a:lnTo>
                <a:close/>
                <a:moveTo>
                  <a:pt x="3439572" y="2213046"/>
                </a:moveTo>
                <a:lnTo>
                  <a:pt x="3459040" y="2213046"/>
                </a:lnTo>
                <a:lnTo>
                  <a:pt x="3459040" y="2232515"/>
                </a:lnTo>
                <a:lnTo>
                  <a:pt x="3439572" y="2232515"/>
                </a:lnTo>
                <a:close/>
                <a:moveTo>
                  <a:pt x="3415289" y="2213046"/>
                </a:moveTo>
                <a:lnTo>
                  <a:pt x="3434758" y="2213046"/>
                </a:lnTo>
                <a:lnTo>
                  <a:pt x="3434758" y="2232515"/>
                </a:lnTo>
                <a:lnTo>
                  <a:pt x="3415289" y="2232515"/>
                </a:lnTo>
                <a:close/>
                <a:moveTo>
                  <a:pt x="3254411" y="2213046"/>
                </a:moveTo>
                <a:lnTo>
                  <a:pt x="3273879" y="2213046"/>
                </a:lnTo>
                <a:lnTo>
                  <a:pt x="3273879" y="2232515"/>
                </a:lnTo>
                <a:lnTo>
                  <a:pt x="3254411" y="2232515"/>
                </a:lnTo>
                <a:close/>
                <a:moveTo>
                  <a:pt x="3230022" y="2213046"/>
                </a:moveTo>
                <a:lnTo>
                  <a:pt x="3249490" y="2213046"/>
                </a:lnTo>
                <a:lnTo>
                  <a:pt x="3249490" y="2232515"/>
                </a:lnTo>
                <a:lnTo>
                  <a:pt x="3230022" y="2232515"/>
                </a:lnTo>
                <a:close/>
                <a:moveTo>
                  <a:pt x="3205739" y="2213046"/>
                </a:moveTo>
                <a:lnTo>
                  <a:pt x="3225208" y="2213046"/>
                </a:lnTo>
                <a:lnTo>
                  <a:pt x="3225208" y="2232515"/>
                </a:lnTo>
                <a:lnTo>
                  <a:pt x="3205739" y="2232515"/>
                </a:lnTo>
                <a:close/>
                <a:moveTo>
                  <a:pt x="3072389" y="2213046"/>
                </a:moveTo>
                <a:lnTo>
                  <a:pt x="3091858" y="2213046"/>
                </a:lnTo>
                <a:lnTo>
                  <a:pt x="3091858" y="2232515"/>
                </a:lnTo>
                <a:lnTo>
                  <a:pt x="3072389" y="2232515"/>
                </a:lnTo>
                <a:close/>
                <a:moveTo>
                  <a:pt x="2921036" y="2213046"/>
                </a:moveTo>
                <a:lnTo>
                  <a:pt x="2940504" y="2213046"/>
                </a:lnTo>
                <a:lnTo>
                  <a:pt x="2940504" y="2232515"/>
                </a:lnTo>
                <a:lnTo>
                  <a:pt x="2921036" y="2232515"/>
                </a:lnTo>
                <a:close/>
                <a:moveTo>
                  <a:pt x="2896647" y="2213046"/>
                </a:moveTo>
                <a:lnTo>
                  <a:pt x="2916115" y="2213046"/>
                </a:lnTo>
                <a:lnTo>
                  <a:pt x="2916115" y="2232515"/>
                </a:lnTo>
                <a:lnTo>
                  <a:pt x="2896647" y="2232515"/>
                </a:lnTo>
                <a:close/>
                <a:moveTo>
                  <a:pt x="2872364" y="2213046"/>
                </a:moveTo>
                <a:lnTo>
                  <a:pt x="2891833" y="2213046"/>
                </a:lnTo>
                <a:lnTo>
                  <a:pt x="2891833" y="2232515"/>
                </a:lnTo>
                <a:lnTo>
                  <a:pt x="2872364" y="2232515"/>
                </a:lnTo>
                <a:close/>
                <a:moveTo>
                  <a:pt x="2711486" y="2213046"/>
                </a:moveTo>
                <a:lnTo>
                  <a:pt x="2730954" y="2213046"/>
                </a:lnTo>
                <a:lnTo>
                  <a:pt x="2730954" y="2232515"/>
                </a:lnTo>
                <a:lnTo>
                  <a:pt x="2711486" y="2232515"/>
                </a:lnTo>
                <a:close/>
                <a:moveTo>
                  <a:pt x="2687097" y="2213046"/>
                </a:moveTo>
                <a:lnTo>
                  <a:pt x="2706565" y="2213046"/>
                </a:lnTo>
                <a:lnTo>
                  <a:pt x="2706565" y="2232515"/>
                </a:lnTo>
                <a:lnTo>
                  <a:pt x="2687097" y="2232515"/>
                </a:lnTo>
                <a:close/>
                <a:moveTo>
                  <a:pt x="2662814" y="2213046"/>
                </a:moveTo>
                <a:lnTo>
                  <a:pt x="2682283" y="2213046"/>
                </a:lnTo>
                <a:lnTo>
                  <a:pt x="2682283" y="2232515"/>
                </a:lnTo>
                <a:lnTo>
                  <a:pt x="2662814" y="2232515"/>
                </a:lnTo>
                <a:close/>
                <a:moveTo>
                  <a:pt x="2538989" y="2213046"/>
                </a:moveTo>
                <a:lnTo>
                  <a:pt x="2558458" y="2213046"/>
                </a:lnTo>
                <a:lnTo>
                  <a:pt x="2558458" y="2232515"/>
                </a:lnTo>
                <a:lnTo>
                  <a:pt x="2538989" y="2232515"/>
                </a:lnTo>
                <a:close/>
                <a:moveTo>
                  <a:pt x="2405639" y="2213046"/>
                </a:moveTo>
                <a:lnTo>
                  <a:pt x="2425108" y="2213046"/>
                </a:lnTo>
                <a:lnTo>
                  <a:pt x="2425108" y="2232515"/>
                </a:lnTo>
                <a:lnTo>
                  <a:pt x="2405639" y="2232515"/>
                </a:lnTo>
                <a:close/>
                <a:moveTo>
                  <a:pt x="2272290" y="2213046"/>
                </a:moveTo>
                <a:lnTo>
                  <a:pt x="2291758" y="2213046"/>
                </a:lnTo>
                <a:lnTo>
                  <a:pt x="2291758" y="2232515"/>
                </a:lnTo>
                <a:lnTo>
                  <a:pt x="2272290" y="2232515"/>
                </a:lnTo>
                <a:close/>
                <a:moveTo>
                  <a:pt x="2111411" y="2213046"/>
                </a:moveTo>
                <a:lnTo>
                  <a:pt x="2130879" y="2213046"/>
                </a:lnTo>
                <a:lnTo>
                  <a:pt x="2130879" y="2232515"/>
                </a:lnTo>
                <a:lnTo>
                  <a:pt x="2111411" y="2232515"/>
                </a:lnTo>
                <a:close/>
                <a:moveTo>
                  <a:pt x="2087022" y="2213046"/>
                </a:moveTo>
                <a:lnTo>
                  <a:pt x="2106490" y="2213046"/>
                </a:lnTo>
                <a:lnTo>
                  <a:pt x="2106490" y="2232515"/>
                </a:lnTo>
                <a:lnTo>
                  <a:pt x="2087022" y="2232515"/>
                </a:lnTo>
                <a:close/>
                <a:moveTo>
                  <a:pt x="2062739" y="2213046"/>
                </a:moveTo>
                <a:lnTo>
                  <a:pt x="2082208" y="2213046"/>
                </a:lnTo>
                <a:lnTo>
                  <a:pt x="2082208" y="2232515"/>
                </a:lnTo>
                <a:lnTo>
                  <a:pt x="2062739" y="2232515"/>
                </a:lnTo>
                <a:close/>
                <a:moveTo>
                  <a:pt x="1911386" y="2213046"/>
                </a:moveTo>
                <a:lnTo>
                  <a:pt x="1930854" y="2213046"/>
                </a:lnTo>
                <a:lnTo>
                  <a:pt x="1930854" y="2232515"/>
                </a:lnTo>
                <a:lnTo>
                  <a:pt x="1911386" y="2232515"/>
                </a:lnTo>
                <a:close/>
                <a:moveTo>
                  <a:pt x="1886997" y="2213046"/>
                </a:moveTo>
                <a:lnTo>
                  <a:pt x="1906465" y="2213046"/>
                </a:lnTo>
                <a:lnTo>
                  <a:pt x="1906465" y="2232515"/>
                </a:lnTo>
                <a:lnTo>
                  <a:pt x="1886997" y="2232515"/>
                </a:lnTo>
                <a:close/>
                <a:moveTo>
                  <a:pt x="1862714" y="2213046"/>
                </a:moveTo>
                <a:lnTo>
                  <a:pt x="1882183" y="2213046"/>
                </a:lnTo>
                <a:lnTo>
                  <a:pt x="1882183" y="2232515"/>
                </a:lnTo>
                <a:lnTo>
                  <a:pt x="1862714" y="2232515"/>
                </a:lnTo>
                <a:close/>
                <a:moveTo>
                  <a:pt x="1729364" y="2213046"/>
                </a:moveTo>
                <a:lnTo>
                  <a:pt x="1748833" y="2213046"/>
                </a:lnTo>
                <a:lnTo>
                  <a:pt x="1748833" y="2232515"/>
                </a:lnTo>
                <a:lnTo>
                  <a:pt x="1729364" y="2232515"/>
                </a:lnTo>
                <a:close/>
                <a:moveTo>
                  <a:pt x="1578011" y="2213046"/>
                </a:moveTo>
                <a:lnTo>
                  <a:pt x="1597479" y="2213046"/>
                </a:lnTo>
                <a:lnTo>
                  <a:pt x="1597479" y="2232515"/>
                </a:lnTo>
                <a:lnTo>
                  <a:pt x="1578011" y="2232515"/>
                </a:lnTo>
                <a:close/>
                <a:moveTo>
                  <a:pt x="1553622" y="2213046"/>
                </a:moveTo>
                <a:lnTo>
                  <a:pt x="1573090" y="2213046"/>
                </a:lnTo>
                <a:lnTo>
                  <a:pt x="1573090" y="2232515"/>
                </a:lnTo>
                <a:lnTo>
                  <a:pt x="1553622" y="2232515"/>
                </a:lnTo>
                <a:close/>
                <a:moveTo>
                  <a:pt x="1529339" y="2213046"/>
                </a:moveTo>
                <a:lnTo>
                  <a:pt x="1548808" y="2213046"/>
                </a:lnTo>
                <a:lnTo>
                  <a:pt x="1548808" y="2232515"/>
                </a:lnTo>
                <a:lnTo>
                  <a:pt x="1529339" y="2232515"/>
                </a:lnTo>
                <a:close/>
                <a:moveTo>
                  <a:pt x="1395989" y="2213046"/>
                </a:moveTo>
                <a:lnTo>
                  <a:pt x="1415458" y="2213046"/>
                </a:lnTo>
                <a:lnTo>
                  <a:pt x="1415458" y="2232515"/>
                </a:lnTo>
                <a:lnTo>
                  <a:pt x="1395989" y="2232515"/>
                </a:lnTo>
                <a:close/>
                <a:moveTo>
                  <a:pt x="1235111" y="2213046"/>
                </a:moveTo>
                <a:lnTo>
                  <a:pt x="1254579" y="2213046"/>
                </a:lnTo>
                <a:lnTo>
                  <a:pt x="1254579" y="2232515"/>
                </a:lnTo>
                <a:lnTo>
                  <a:pt x="1235111" y="2232515"/>
                </a:lnTo>
                <a:close/>
                <a:moveTo>
                  <a:pt x="1210722" y="2213046"/>
                </a:moveTo>
                <a:lnTo>
                  <a:pt x="1230190" y="2213046"/>
                </a:lnTo>
                <a:lnTo>
                  <a:pt x="1230190" y="2232515"/>
                </a:lnTo>
                <a:lnTo>
                  <a:pt x="1210722" y="2232515"/>
                </a:lnTo>
                <a:close/>
                <a:moveTo>
                  <a:pt x="1186439" y="2213046"/>
                </a:moveTo>
                <a:lnTo>
                  <a:pt x="1205908" y="2213046"/>
                </a:lnTo>
                <a:lnTo>
                  <a:pt x="1205908" y="2232515"/>
                </a:lnTo>
                <a:lnTo>
                  <a:pt x="1186439" y="2232515"/>
                </a:lnTo>
                <a:close/>
                <a:moveTo>
                  <a:pt x="1035086" y="2213046"/>
                </a:moveTo>
                <a:lnTo>
                  <a:pt x="1054554" y="2213046"/>
                </a:lnTo>
                <a:lnTo>
                  <a:pt x="1054554" y="2232515"/>
                </a:lnTo>
                <a:lnTo>
                  <a:pt x="1035086" y="2232515"/>
                </a:lnTo>
                <a:close/>
                <a:moveTo>
                  <a:pt x="1010697" y="2213046"/>
                </a:moveTo>
                <a:lnTo>
                  <a:pt x="1030165" y="2213046"/>
                </a:lnTo>
                <a:lnTo>
                  <a:pt x="1030165" y="2232515"/>
                </a:lnTo>
                <a:lnTo>
                  <a:pt x="1010697" y="2232515"/>
                </a:lnTo>
                <a:close/>
                <a:moveTo>
                  <a:pt x="986414" y="2213046"/>
                </a:moveTo>
                <a:lnTo>
                  <a:pt x="1005883" y="2213046"/>
                </a:lnTo>
                <a:lnTo>
                  <a:pt x="1005883" y="2232515"/>
                </a:lnTo>
                <a:lnTo>
                  <a:pt x="986414" y="2232515"/>
                </a:lnTo>
                <a:close/>
                <a:moveTo>
                  <a:pt x="825536" y="2213046"/>
                </a:moveTo>
                <a:lnTo>
                  <a:pt x="845004" y="2213046"/>
                </a:lnTo>
                <a:lnTo>
                  <a:pt x="845004" y="2232515"/>
                </a:lnTo>
                <a:lnTo>
                  <a:pt x="825536" y="2232515"/>
                </a:lnTo>
                <a:close/>
                <a:moveTo>
                  <a:pt x="801147" y="2213046"/>
                </a:moveTo>
                <a:lnTo>
                  <a:pt x="820615" y="2213046"/>
                </a:lnTo>
                <a:lnTo>
                  <a:pt x="820615" y="2232515"/>
                </a:lnTo>
                <a:lnTo>
                  <a:pt x="801147" y="2232515"/>
                </a:lnTo>
                <a:close/>
                <a:moveTo>
                  <a:pt x="776864" y="2213046"/>
                </a:moveTo>
                <a:lnTo>
                  <a:pt x="796333" y="2213046"/>
                </a:lnTo>
                <a:lnTo>
                  <a:pt x="796333" y="2232515"/>
                </a:lnTo>
                <a:lnTo>
                  <a:pt x="776864" y="2232515"/>
                </a:lnTo>
                <a:close/>
                <a:moveTo>
                  <a:pt x="625511" y="2213046"/>
                </a:moveTo>
                <a:lnTo>
                  <a:pt x="644979" y="2213046"/>
                </a:lnTo>
                <a:lnTo>
                  <a:pt x="644979" y="2232515"/>
                </a:lnTo>
                <a:lnTo>
                  <a:pt x="625511" y="2232515"/>
                </a:lnTo>
                <a:close/>
                <a:moveTo>
                  <a:pt x="601122" y="2213046"/>
                </a:moveTo>
                <a:lnTo>
                  <a:pt x="620590" y="2213046"/>
                </a:lnTo>
                <a:lnTo>
                  <a:pt x="620590" y="2232515"/>
                </a:lnTo>
                <a:lnTo>
                  <a:pt x="601122" y="2232515"/>
                </a:lnTo>
                <a:close/>
                <a:moveTo>
                  <a:pt x="576839" y="2213046"/>
                </a:moveTo>
                <a:lnTo>
                  <a:pt x="596308" y="2213046"/>
                </a:lnTo>
                <a:lnTo>
                  <a:pt x="596308" y="2232515"/>
                </a:lnTo>
                <a:lnTo>
                  <a:pt x="576839" y="2232515"/>
                </a:lnTo>
                <a:close/>
                <a:moveTo>
                  <a:pt x="415961" y="2213046"/>
                </a:moveTo>
                <a:lnTo>
                  <a:pt x="435429" y="2213046"/>
                </a:lnTo>
                <a:lnTo>
                  <a:pt x="435429" y="2232515"/>
                </a:lnTo>
                <a:lnTo>
                  <a:pt x="415961" y="2232515"/>
                </a:lnTo>
                <a:close/>
                <a:moveTo>
                  <a:pt x="391572" y="2213046"/>
                </a:moveTo>
                <a:lnTo>
                  <a:pt x="411040" y="2213046"/>
                </a:lnTo>
                <a:lnTo>
                  <a:pt x="411040" y="2232515"/>
                </a:lnTo>
                <a:lnTo>
                  <a:pt x="391572" y="2232515"/>
                </a:lnTo>
                <a:close/>
                <a:moveTo>
                  <a:pt x="367289" y="2213046"/>
                </a:moveTo>
                <a:lnTo>
                  <a:pt x="386758" y="2213046"/>
                </a:lnTo>
                <a:lnTo>
                  <a:pt x="386758" y="2232515"/>
                </a:lnTo>
                <a:lnTo>
                  <a:pt x="367289" y="2232515"/>
                </a:lnTo>
                <a:close/>
                <a:moveTo>
                  <a:pt x="233939" y="2213046"/>
                </a:moveTo>
                <a:lnTo>
                  <a:pt x="253408" y="2213046"/>
                </a:lnTo>
                <a:lnTo>
                  <a:pt x="253408" y="2232515"/>
                </a:lnTo>
                <a:lnTo>
                  <a:pt x="233939" y="2232515"/>
                </a:lnTo>
                <a:close/>
                <a:moveTo>
                  <a:pt x="82586" y="2213046"/>
                </a:moveTo>
                <a:lnTo>
                  <a:pt x="102054" y="2213046"/>
                </a:lnTo>
                <a:lnTo>
                  <a:pt x="102054" y="2232515"/>
                </a:lnTo>
                <a:lnTo>
                  <a:pt x="82586" y="2232515"/>
                </a:lnTo>
                <a:close/>
                <a:moveTo>
                  <a:pt x="58197" y="2213046"/>
                </a:moveTo>
                <a:lnTo>
                  <a:pt x="77665" y="2213046"/>
                </a:lnTo>
                <a:lnTo>
                  <a:pt x="77665" y="2232515"/>
                </a:lnTo>
                <a:lnTo>
                  <a:pt x="58197" y="2232515"/>
                </a:lnTo>
                <a:close/>
                <a:moveTo>
                  <a:pt x="33914" y="2213046"/>
                </a:moveTo>
                <a:lnTo>
                  <a:pt x="53383" y="2213046"/>
                </a:lnTo>
                <a:lnTo>
                  <a:pt x="53383" y="2232515"/>
                </a:lnTo>
                <a:lnTo>
                  <a:pt x="33914" y="2232515"/>
                </a:lnTo>
                <a:close/>
                <a:moveTo>
                  <a:pt x="5691764" y="2188657"/>
                </a:moveTo>
                <a:lnTo>
                  <a:pt x="5711233" y="2188657"/>
                </a:lnTo>
                <a:lnTo>
                  <a:pt x="5711233" y="2208125"/>
                </a:lnTo>
                <a:lnTo>
                  <a:pt x="5691764" y="2208125"/>
                </a:lnTo>
                <a:close/>
                <a:moveTo>
                  <a:pt x="5564693" y="2188657"/>
                </a:moveTo>
                <a:lnTo>
                  <a:pt x="5584269" y="2188657"/>
                </a:lnTo>
                <a:lnTo>
                  <a:pt x="5584269" y="2208125"/>
                </a:lnTo>
                <a:lnTo>
                  <a:pt x="5564693" y="2208125"/>
                </a:lnTo>
                <a:close/>
                <a:moveTo>
                  <a:pt x="5467350" y="2188657"/>
                </a:moveTo>
                <a:lnTo>
                  <a:pt x="5486819" y="2188657"/>
                </a:lnTo>
                <a:lnTo>
                  <a:pt x="5486819" y="2208125"/>
                </a:lnTo>
                <a:lnTo>
                  <a:pt x="5467350" y="2208125"/>
                </a:lnTo>
                <a:close/>
                <a:moveTo>
                  <a:pt x="5358389" y="2188657"/>
                </a:moveTo>
                <a:lnTo>
                  <a:pt x="5377858" y="2188657"/>
                </a:lnTo>
                <a:lnTo>
                  <a:pt x="5377858" y="2208125"/>
                </a:lnTo>
                <a:lnTo>
                  <a:pt x="5358389" y="2208125"/>
                </a:lnTo>
                <a:close/>
                <a:moveTo>
                  <a:pt x="5225039" y="2188657"/>
                </a:moveTo>
                <a:lnTo>
                  <a:pt x="5244508" y="2188657"/>
                </a:lnTo>
                <a:lnTo>
                  <a:pt x="5244508" y="2208125"/>
                </a:lnTo>
                <a:lnTo>
                  <a:pt x="5225039" y="2208125"/>
                </a:lnTo>
                <a:close/>
                <a:moveTo>
                  <a:pt x="5097968" y="2188657"/>
                </a:moveTo>
                <a:lnTo>
                  <a:pt x="5117544" y="2188657"/>
                </a:lnTo>
                <a:lnTo>
                  <a:pt x="5117544" y="2208125"/>
                </a:lnTo>
                <a:lnTo>
                  <a:pt x="5097968" y="2208125"/>
                </a:lnTo>
                <a:close/>
                <a:moveTo>
                  <a:pt x="5000625" y="2188657"/>
                </a:moveTo>
                <a:lnTo>
                  <a:pt x="5020094" y="2188657"/>
                </a:lnTo>
                <a:lnTo>
                  <a:pt x="5020094" y="2208125"/>
                </a:lnTo>
                <a:lnTo>
                  <a:pt x="5000625" y="2208125"/>
                </a:lnTo>
                <a:close/>
                <a:moveTo>
                  <a:pt x="4888418" y="2188657"/>
                </a:moveTo>
                <a:lnTo>
                  <a:pt x="4907994" y="2188657"/>
                </a:lnTo>
                <a:lnTo>
                  <a:pt x="4907994" y="2208125"/>
                </a:lnTo>
                <a:lnTo>
                  <a:pt x="4888418" y="2208125"/>
                </a:lnTo>
                <a:close/>
                <a:moveTo>
                  <a:pt x="4791075" y="2188657"/>
                </a:moveTo>
                <a:lnTo>
                  <a:pt x="4810543" y="2188657"/>
                </a:lnTo>
                <a:lnTo>
                  <a:pt x="4810543" y="2208125"/>
                </a:lnTo>
                <a:lnTo>
                  <a:pt x="4791075" y="2208125"/>
                </a:lnTo>
                <a:close/>
                <a:moveTo>
                  <a:pt x="4682114" y="2188657"/>
                </a:moveTo>
                <a:lnTo>
                  <a:pt x="4701583" y="2188657"/>
                </a:lnTo>
                <a:lnTo>
                  <a:pt x="4701583" y="2208125"/>
                </a:lnTo>
                <a:lnTo>
                  <a:pt x="4682114" y="2208125"/>
                </a:lnTo>
                <a:close/>
                <a:moveTo>
                  <a:pt x="4555043" y="2188657"/>
                </a:moveTo>
                <a:lnTo>
                  <a:pt x="4574619" y="2188657"/>
                </a:lnTo>
                <a:lnTo>
                  <a:pt x="4574619" y="2208125"/>
                </a:lnTo>
                <a:lnTo>
                  <a:pt x="4555043" y="2208125"/>
                </a:lnTo>
                <a:close/>
                <a:moveTo>
                  <a:pt x="4457700" y="2188657"/>
                </a:moveTo>
                <a:lnTo>
                  <a:pt x="4477169" y="2188657"/>
                </a:lnTo>
                <a:lnTo>
                  <a:pt x="4477169" y="2208125"/>
                </a:lnTo>
                <a:lnTo>
                  <a:pt x="4457700" y="2208125"/>
                </a:lnTo>
                <a:close/>
                <a:moveTo>
                  <a:pt x="4348739" y="2188657"/>
                </a:moveTo>
                <a:lnTo>
                  <a:pt x="4368208" y="2188657"/>
                </a:lnTo>
                <a:lnTo>
                  <a:pt x="4368208" y="2208125"/>
                </a:lnTo>
                <a:lnTo>
                  <a:pt x="4348739" y="2208125"/>
                </a:lnTo>
                <a:close/>
                <a:moveTo>
                  <a:pt x="4221668" y="2188657"/>
                </a:moveTo>
                <a:lnTo>
                  <a:pt x="4241244" y="2188657"/>
                </a:lnTo>
                <a:lnTo>
                  <a:pt x="4241244" y="2208125"/>
                </a:lnTo>
                <a:lnTo>
                  <a:pt x="4221668" y="2208125"/>
                </a:lnTo>
                <a:close/>
                <a:moveTo>
                  <a:pt x="4124325" y="2188657"/>
                </a:moveTo>
                <a:lnTo>
                  <a:pt x="4143794" y="2188657"/>
                </a:lnTo>
                <a:lnTo>
                  <a:pt x="4143794" y="2208125"/>
                </a:lnTo>
                <a:lnTo>
                  <a:pt x="4124325" y="2208125"/>
                </a:lnTo>
                <a:close/>
                <a:moveTo>
                  <a:pt x="4015365" y="2188657"/>
                </a:moveTo>
                <a:lnTo>
                  <a:pt x="4034833" y="2188657"/>
                </a:lnTo>
                <a:lnTo>
                  <a:pt x="4034833" y="2208125"/>
                </a:lnTo>
                <a:lnTo>
                  <a:pt x="4015365" y="2208125"/>
                </a:lnTo>
                <a:close/>
                <a:moveTo>
                  <a:pt x="3882014" y="2188657"/>
                </a:moveTo>
                <a:lnTo>
                  <a:pt x="3901483" y="2188657"/>
                </a:lnTo>
                <a:lnTo>
                  <a:pt x="3901483" y="2208125"/>
                </a:lnTo>
                <a:lnTo>
                  <a:pt x="3882014" y="2208125"/>
                </a:lnTo>
                <a:close/>
                <a:moveTo>
                  <a:pt x="3748664" y="2188657"/>
                </a:moveTo>
                <a:lnTo>
                  <a:pt x="3768133" y="2188657"/>
                </a:lnTo>
                <a:lnTo>
                  <a:pt x="3768133" y="2208125"/>
                </a:lnTo>
                <a:lnTo>
                  <a:pt x="3748664" y="2208125"/>
                </a:lnTo>
                <a:close/>
                <a:moveTo>
                  <a:pt x="3615314" y="2188657"/>
                </a:moveTo>
                <a:lnTo>
                  <a:pt x="3634783" y="2188657"/>
                </a:lnTo>
                <a:lnTo>
                  <a:pt x="3634783" y="2208125"/>
                </a:lnTo>
                <a:lnTo>
                  <a:pt x="3615314" y="2208125"/>
                </a:lnTo>
                <a:close/>
                <a:moveTo>
                  <a:pt x="3488243" y="2188657"/>
                </a:moveTo>
                <a:lnTo>
                  <a:pt x="3507819" y="2188657"/>
                </a:lnTo>
                <a:lnTo>
                  <a:pt x="3507819" y="2208125"/>
                </a:lnTo>
                <a:lnTo>
                  <a:pt x="3488243" y="2208125"/>
                </a:lnTo>
                <a:close/>
                <a:moveTo>
                  <a:pt x="3390900" y="2188657"/>
                </a:moveTo>
                <a:lnTo>
                  <a:pt x="3410369" y="2188657"/>
                </a:lnTo>
                <a:lnTo>
                  <a:pt x="3410369" y="2208125"/>
                </a:lnTo>
                <a:lnTo>
                  <a:pt x="3390900" y="2208125"/>
                </a:lnTo>
                <a:close/>
                <a:moveTo>
                  <a:pt x="3278693" y="2188657"/>
                </a:moveTo>
                <a:lnTo>
                  <a:pt x="3298269" y="2188657"/>
                </a:lnTo>
                <a:lnTo>
                  <a:pt x="3298269" y="2208125"/>
                </a:lnTo>
                <a:lnTo>
                  <a:pt x="3278693" y="2208125"/>
                </a:lnTo>
                <a:close/>
                <a:moveTo>
                  <a:pt x="3181350" y="2188657"/>
                </a:moveTo>
                <a:lnTo>
                  <a:pt x="3200819" y="2188657"/>
                </a:lnTo>
                <a:lnTo>
                  <a:pt x="3200819" y="2208125"/>
                </a:lnTo>
                <a:lnTo>
                  <a:pt x="3181350" y="2208125"/>
                </a:lnTo>
                <a:close/>
                <a:moveTo>
                  <a:pt x="3072389" y="2188657"/>
                </a:moveTo>
                <a:lnTo>
                  <a:pt x="3091858" y="2188657"/>
                </a:lnTo>
                <a:lnTo>
                  <a:pt x="3091858" y="2208125"/>
                </a:lnTo>
                <a:lnTo>
                  <a:pt x="3072389" y="2208125"/>
                </a:lnTo>
                <a:close/>
                <a:moveTo>
                  <a:pt x="2945318" y="2188657"/>
                </a:moveTo>
                <a:lnTo>
                  <a:pt x="2964894" y="2188657"/>
                </a:lnTo>
                <a:lnTo>
                  <a:pt x="2964894" y="2208125"/>
                </a:lnTo>
                <a:lnTo>
                  <a:pt x="2945318" y="2208125"/>
                </a:lnTo>
                <a:close/>
                <a:moveTo>
                  <a:pt x="2847975" y="2188657"/>
                </a:moveTo>
                <a:lnTo>
                  <a:pt x="2867444" y="2188657"/>
                </a:lnTo>
                <a:lnTo>
                  <a:pt x="2867444" y="2208125"/>
                </a:lnTo>
                <a:lnTo>
                  <a:pt x="2847975" y="2208125"/>
                </a:lnTo>
                <a:close/>
                <a:moveTo>
                  <a:pt x="2735768" y="2188657"/>
                </a:moveTo>
                <a:lnTo>
                  <a:pt x="2755344" y="2188657"/>
                </a:lnTo>
                <a:lnTo>
                  <a:pt x="2755344" y="2208125"/>
                </a:lnTo>
                <a:lnTo>
                  <a:pt x="2735768" y="2208125"/>
                </a:lnTo>
                <a:close/>
                <a:moveTo>
                  <a:pt x="2638425" y="2188657"/>
                </a:moveTo>
                <a:lnTo>
                  <a:pt x="2657894" y="2188657"/>
                </a:lnTo>
                <a:lnTo>
                  <a:pt x="2657894" y="2208125"/>
                </a:lnTo>
                <a:lnTo>
                  <a:pt x="2638425" y="2208125"/>
                </a:lnTo>
                <a:close/>
                <a:moveTo>
                  <a:pt x="2538989" y="2188657"/>
                </a:moveTo>
                <a:lnTo>
                  <a:pt x="2558458" y="2188657"/>
                </a:lnTo>
                <a:lnTo>
                  <a:pt x="2558458" y="2208125"/>
                </a:lnTo>
                <a:lnTo>
                  <a:pt x="2538989" y="2208125"/>
                </a:lnTo>
                <a:close/>
                <a:moveTo>
                  <a:pt x="2405639" y="2188657"/>
                </a:moveTo>
                <a:lnTo>
                  <a:pt x="2425108" y="2188657"/>
                </a:lnTo>
                <a:lnTo>
                  <a:pt x="2425108" y="2208125"/>
                </a:lnTo>
                <a:lnTo>
                  <a:pt x="2405639" y="2208125"/>
                </a:lnTo>
                <a:close/>
                <a:moveTo>
                  <a:pt x="2272290" y="2188657"/>
                </a:moveTo>
                <a:lnTo>
                  <a:pt x="2291758" y="2188657"/>
                </a:lnTo>
                <a:lnTo>
                  <a:pt x="2291758" y="2208125"/>
                </a:lnTo>
                <a:lnTo>
                  <a:pt x="2272290" y="2208125"/>
                </a:lnTo>
                <a:close/>
                <a:moveTo>
                  <a:pt x="2135693" y="2188657"/>
                </a:moveTo>
                <a:lnTo>
                  <a:pt x="2155269" y="2188657"/>
                </a:lnTo>
                <a:lnTo>
                  <a:pt x="2155269" y="2208125"/>
                </a:lnTo>
                <a:lnTo>
                  <a:pt x="2135693" y="2208125"/>
                </a:lnTo>
                <a:close/>
                <a:moveTo>
                  <a:pt x="2038350" y="2188657"/>
                </a:moveTo>
                <a:lnTo>
                  <a:pt x="2057819" y="2188657"/>
                </a:lnTo>
                <a:lnTo>
                  <a:pt x="2057819" y="2208125"/>
                </a:lnTo>
                <a:lnTo>
                  <a:pt x="2038350" y="2208125"/>
                </a:lnTo>
                <a:close/>
                <a:moveTo>
                  <a:pt x="1935668" y="2188657"/>
                </a:moveTo>
                <a:lnTo>
                  <a:pt x="1955244" y="2188657"/>
                </a:lnTo>
                <a:lnTo>
                  <a:pt x="1955244" y="2208125"/>
                </a:lnTo>
                <a:lnTo>
                  <a:pt x="1935668" y="2208125"/>
                </a:lnTo>
                <a:close/>
                <a:moveTo>
                  <a:pt x="1838325" y="2188657"/>
                </a:moveTo>
                <a:lnTo>
                  <a:pt x="1857794" y="2188657"/>
                </a:lnTo>
                <a:lnTo>
                  <a:pt x="1857794" y="2208125"/>
                </a:lnTo>
                <a:lnTo>
                  <a:pt x="1838325" y="2208125"/>
                </a:lnTo>
                <a:close/>
                <a:moveTo>
                  <a:pt x="1729364" y="2188657"/>
                </a:moveTo>
                <a:lnTo>
                  <a:pt x="1748833" y="2188657"/>
                </a:lnTo>
                <a:lnTo>
                  <a:pt x="1748833" y="2208125"/>
                </a:lnTo>
                <a:lnTo>
                  <a:pt x="1729364" y="2208125"/>
                </a:lnTo>
                <a:close/>
                <a:moveTo>
                  <a:pt x="1602293" y="2188657"/>
                </a:moveTo>
                <a:lnTo>
                  <a:pt x="1621869" y="2188657"/>
                </a:lnTo>
                <a:lnTo>
                  <a:pt x="1621869" y="2208125"/>
                </a:lnTo>
                <a:lnTo>
                  <a:pt x="1602293" y="2208125"/>
                </a:lnTo>
                <a:close/>
                <a:moveTo>
                  <a:pt x="1504950" y="2188657"/>
                </a:moveTo>
                <a:lnTo>
                  <a:pt x="1524419" y="2188657"/>
                </a:lnTo>
                <a:lnTo>
                  <a:pt x="1524419" y="2208125"/>
                </a:lnTo>
                <a:lnTo>
                  <a:pt x="1504950" y="2208125"/>
                </a:lnTo>
                <a:close/>
                <a:moveTo>
                  <a:pt x="1395989" y="2188657"/>
                </a:moveTo>
                <a:lnTo>
                  <a:pt x="1415458" y="2188657"/>
                </a:lnTo>
                <a:lnTo>
                  <a:pt x="1415458" y="2208125"/>
                </a:lnTo>
                <a:lnTo>
                  <a:pt x="1395989" y="2208125"/>
                </a:lnTo>
                <a:close/>
                <a:moveTo>
                  <a:pt x="1259393" y="2188657"/>
                </a:moveTo>
                <a:lnTo>
                  <a:pt x="1278969" y="2188657"/>
                </a:lnTo>
                <a:lnTo>
                  <a:pt x="1278969" y="2208125"/>
                </a:lnTo>
                <a:lnTo>
                  <a:pt x="1259393" y="2208125"/>
                </a:lnTo>
                <a:close/>
                <a:moveTo>
                  <a:pt x="1162050" y="2188657"/>
                </a:moveTo>
                <a:lnTo>
                  <a:pt x="1181519" y="2188657"/>
                </a:lnTo>
                <a:lnTo>
                  <a:pt x="1181519" y="2208125"/>
                </a:lnTo>
                <a:lnTo>
                  <a:pt x="1162050" y="2208125"/>
                </a:lnTo>
                <a:close/>
                <a:moveTo>
                  <a:pt x="1059368" y="2188657"/>
                </a:moveTo>
                <a:lnTo>
                  <a:pt x="1078944" y="2188657"/>
                </a:lnTo>
                <a:lnTo>
                  <a:pt x="1078944" y="2208125"/>
                </a:lnTo>
                <a:lnTo>
                  <a:pt x="1059368" y="2208125"/>
                </a:lnTo>
                <a:close/>
                <a:moveTo>
                  <a:pt x="962025" y="2188657"/>
                </a:moveTo>
                <a:lnTo>
                  <a:pt x="981494" y="2188657"/>
                </a:lnTo>
                <a:lnTo>
                  <a:pt x="981494" y="2208125"/>
                </a:lnTo>
                <a:lnTo>
                  <a:pt x="962025" y="2208125"/>
                </a:lnTo>
                <a:close/>
                <a:moveTo>
                  <a:pt x="849818" y="2188657"/>
                </a:moveTo>
                <a:lnTo>
                  <a:pt x="869394" y="2188657"/>
                </a:lnTo>
                <a:lnTo>
                  <a:pt x="869394" y="2208125"/>
                </a:lnTo>
                <a:lnTo>
                  <a:pt x="849818" y="2208125"/>
                </a:lnTo>
                <a:close/>
                <a:moveTo>
                  <a:pt x="752475" y="2188657"/>
                </a:moveTo>
                <a:lnTo>
                  <a:pt x="771944" y="2188657"/>
                </a:lnTo>
                <a:lnTo>
                  <a:pt x="771944" y="2208125"/>
                </a:lnTo>
                <a:lnTo>
                  <a:pt x="752475" y="2208125"/>
                </a:lnTo>
                <a:close/>
                <a:moveTo>
                  <a:pt x="649793" y="2188657"/>
                </a:moveTo>
                <a:lnTo>
                  <a:pt x="669369" y="2188657"/>
                </a:lnTo>
                <a:lnTo>
                  <a:pt x="669369" y="2208125"/>
                </a:lnTo>
                <a:lnTo>
                  <a:pt x="649793" y="2208125"/>
                </a:lnTo>
                <a:close/>
                <a:moveTo>
                  <a:pt x="552450" y="2188657"/>
                </a:moveTo>
                <a:lnTo>
                  <a:pt x="571919" y="2188657"/>
                </a:lnTo>
                <a:lnTo>
                  <a:pt x="571919" y="2208125"/>
                </a:lnTo>
                <a:lnTo>
                  <a:pt x="552450" y="2208125"/>
                </a:lnTo>
                <a:close/>
                <a:moveTo>
                  <a:pt x="440243" y="2188657"/>
                </a:moveTo>
                <a:lnTo>
                  <a:pt x="459819" y="2188657"/>
                </a:lnTo>
                <a:lnTo>
                  <a:pt x="459819" y="2208125"/>
                </a:lnTo>
                <a:lnTo>
                  <a:pt x="440243" y="2208125"/>
                </a:lnTo>
                <a:close/>
                <a:moveTo>
                  <a:pt x="342900" y="2188657"/>
                </a:moveTo>
                <a:lnTo>
                  <a:pt x="362369" y="2188657"/>
                </a:lnTo>
                <a:lnTo>
                  <a:pt x="362369" y="2208125"/>
                </a:lnTo>
                <a:lnTo>
                  <a:pt x="342900" y="2208125"/>
                </a:lnTo>
                <a:close/>
                <a:moveTo>
                  <a:pt x="233939" y="2188657"/>
                </a:moveTo>
                <a:lnTo>
                  <a:pt x="253408" y="2188657"/>
                </a:lnTo>
                <a:lnTo>
                  <a:pt x="253408" y="2208125"/>
                </a:lnTo>
                <a:lnTo>
                  <a:pt x="233939" y="2208125"/>
                </a:lnTo>
                <a:close/>
                <a:moveTo>
                  <a:pt x="106868" y="2188657"/>
                </a:moveTo>
                <a:lnTo>
                  <a:pt x="126444" y="2188657"/>
                </a:lnTo>
                <a:lnTo>
                  <a:pt x="126444" y="2208125"/>
                </a:lnTo>
                <a:lnTo>
                  <a:pt x="106868" y="2208125"/>
                </a:lnTo>
                <a:close/>
                <a:moveTo>
                  <a:pt x="9525" y="2188657"/>
                </a:moveTo>
                <a:lnTo>
                  <a:pt x="28994" y="2188657"/>
                </a:lnTo>
                <a:lnTo>
                  <a:pt x="28994" y="2208125"/>
                </a:lnTo>
                <a:lnTo>
                  <a:pt x="9525" y="2208125"/>
                </a:lnTo>
                <a:close/>
                <a:moveTo>
                  <a:pt x="5691764" y="2164375"/>
                </a:moveTo>
                <a:lnTo>
                  <a:pt x="5711233" y="2164375"/>
                </a:lnTo>
                <a:lnTo>
                  <a:pt x="5711233" y="2183843"/>
                </a:lnTo>
                <a:lnTo>
                  <a:pt x="5691764" y="2183843"/>
                </a:lnTo>
                <a:close/>
                <a:moveTo>
                  <a:pt x="5564693" y="2164375"/>
                </a:moveTo>
                <a:lnTo>
                  <a:pt x="5584269" y="2164375"/>
                </a:lnTo>
                <a:lnTo>
                  <a:pt x="5584269" y="2183843"/>
                </a:lnTo>
                <a:lnTo>
                  <a:pt x="5564693" y="2183843"/>
                </a:lnTo>
                <a:close/>
                <a:moveTo>
                  <a:pt x="5467350" y="2164375"/>
                </a:moveTo>
                <a:lnTo>
                  <a:pt x="5486819" y="2164375"/>
                </a:lnTo>
                <a:lnTo>
                  <a:pt x="5486819" y="2183843"/>
                </a:lnTo>
                <a:lnTo>
                  <a:pt x="5467350" y="2183843"/>
                </a:lnTo>
                <a:close/>
                <a:moveTo>
                  <a:pt x="5358389" y="2164375"/>
                </a:moveTo>
                <a:lnTo>
                  <a:pt x="5377858" y="2164375"/>
                </a:lnTo>
                <a:lnTo>
                  <a:pt x="5377858" y="2183843"/>
                </a:lnTo>
                <a:lnTo>
                  <a:pt x="5358389" y="2183843"/>
                </a:lnTo>
                <a:close/>
                <a:moveTo>
                  <a:pt x="5225039" y="2164375"/>
                </a:moveTo>
                <a:lnTo>
                  <a:pt x="5244508" y="2164375"/>
                </a:lnTo>
                <a:lnTo>
                  <a:pt x="5244508" y="2183843"/>
                </a:lnTo>
                <a:lnTo>
                  <a:pt x="5225039" y="2183843"/>
                </a:lnTo>
                <a:close/>
                <a:moveTo>
                  <a:pt x="5097968" y="2164375"/>
                </a:moveTo>
                <a:lnTo>
                  <a:pt x="5117544" y="2164375"/>
                </a:lnTo>
                <a:lnTo>
                  <a:pt x="5117544" y="2183843"/>
                </a:lnTo>
                <a:lnTo>
                  <a:pt x="5097968" y="2183843"/>
                </a:lnTo>
                <a:close/>
                <a:moveTo>
                  <a:pt x="5000625" y="2164375"/>
                </a:moveTo>
                <a:lnTo>
                  <a:pt x="5020094" y="2164375"/>
                </a:lnTo>
                <a:lnTo>
                  <a:pt x="5020094" y="2183843"/>
                </a:lnTo>
                <a:lnTo>
                  <a:pt x="5000625" y="2183843"/>
                </a:lnTo>
                <a:close/>
                <a:moveTo>
                  <a:pt x="4888418" y="2164375"/>
                </a:moveTo>
                <a:lnTo>
                  <a:pt x="4907994" y="2164375"/>
                </a:lnTo>
                <a:lnTo>
                  <a:pt x="4907994" y="2183843"/>
                </a:lnTo>
                <a:lnTo>
                  <a:pt x="4888418" y="2183843"/>
                </a:lnTo>
                <a:close/>
                <a:moveTo>
                  <a:pt x="4791075" y="2164375"/>
                </a:moveTo>
                <a:lnTo>
                  <a:pt x="4810543" y="2164375"/>
                </a:lnTo>
                <a:lnTo>
                  <a:pt x="4810543" y="2183843"/>
                </a:lnTo>
                <a:lnTo>
                  <a:pt x="4791075" y="2183843"/>
                </a:lnTo>
                <a:close/>
                <a:moveTo>
                  <a:pt x="4682114" y="2164375"/>
                </a:moveTo>
                <a:lnTo>
                  <a:pt x="4701583" y="2164375"/>
                </a:lnTo>
                <a:lnTo>
                  <a:pt x="4701583" y="2183843"/>
                </a:lnTo>
                <a:lnTo>
                  <a:pt x="4682114" y="2183843"/>
                </a:lnTo>
                <a:close/>
                <a:moveTo>
                  <a:pt x="4555043" y="2164375"/>
                </a:moveTo>
                <a:lnTo>
                  <a:pt x="4574619" y="2164375"/>
                </a:lnTo>
                <a:lnTo>
                  <a:pt x="4574619" y="2183843"/>
                </a:lnTo>
                <a:lnTo>
                  <a:pt x="4555043" y="2183843"/>
                </a:lnTo>
                <a:close/>
                <a:moveTo>
                  <a:pt x="4457700" y="2164375"/>
                </a:moveTo>
                <a:lnTo>
                  <a:pt x="4477169" y="2164375"/>
                </a:lnTo>
                <a:lnTo>
                  <a:pt x="4477169" y="2183843"/>
                </a:lnTo>
                <a:lnTo>
                  <a:pt x="4457700" y="2183843"/>
                </a:lnTo>
                <a:close/>
                <a:moveTo>
                  <a:pt x="4348739" y="2164375"/>
                </a:moveTo>
                <a:lnTo>
                  <a:pt x="4368208" y="2164375"/>
                </a:lnTo>
                <a:lnTo>
                  <a:pt x="4368208" y="2183843"/>
                </a:lnTo>
                <a:lnTo>
                  <a:pt x="4348739" y="2183843"/>
                </a:lnTo>
                <a:close/>
                <a:moveTo>
                  <a:pt x="4221668" y="2164375"/>
                </a:moveTo>
                <a:lnTo>
                  <a:pt x="4241244" y="2164375"/>
                </a:lnTo>
                <a:lnTo>
                  <a:pt x="4241244" y="2183843"/>
                </a:lnTo>
                <a:lnTo>
                  <a:pt x="4221668" y="2183843"/>
                </a:lnTo>
                <a:close/>
                <a:moveTo>
                  <a:pt x="4124325" y="2164375"/>
                </a:moveTo>
                <a:lnTo>
                  <a:pt x="4143794" y="2164375"/>
                </a:lnTo>
                <a:lnTo>
                  <a:pt x="4143794" y="2183843"/>
                </a:lnTo>
                <a:lnTo>
                  <a:pt x="4124325" y="2183843"/>
                </a:lnTo>
                <a:close/>
                <a:moveTo>
                  <a:pt x="4015365" y="2164375"/>
                </a:moveTo>
                <a:lnTo>
                  <a:pt x="4034833" y="2164375"/>
                </a:lnTo>
                <a:lnTo>
                  <a:pt x="4034833" y="2183843"/>
                </a:lnTo>
                <a:lnTo>
                  <a:pt x="4015365" y="2183843"/>
                </a:lnTo>
                <a:close/>
                <a:moveTo>
                  <a:pt x="3882014" y="2164375"/>
                </a:moveTo>
                <a:lnTo>
                  <a:pt x="3901483" y="2164375"/>
                </a:lnTo>
                <a:lnTo>
                  <a:pt x="3901483" y="2183843"/>
                </a:lnTo>
                <a:lnTo>
                  <a:pt x="3882014" y="2183843"/>
                </a:lnTo>
                <a:close/>
                <a:moveTo>
                  <a:pt x="3748664" y="2164375"/>
                </a:moveTo>
                <a:lnTo>
                  <a:pt x="3768133" y="2164375"/>
                </a:lnTo>
                <a:lnTo>
                  <a:pt x="3768133" y="2183843"/>
                </a:lnTo>
                <a:lnTo>
                  <a:pt x="3748664" y="2183843"/>
                </a:lnTo>
                <a:close/>
                <a:moveTo>
                  <a:pt x="3615314" y="2164375"/>
                </a:moveTo>
                <a:lnTo>
                  <a:pt x="3634783" y="2164375"/>
                </a:lnTo>
                <a:lnTo>
                  <a:pt x="3634783" y="2183843"/>
                </a:lnTo>
                <a:lnTo>
                  <a:pt x="3615314" y="2183843"/>
                </a:lnTo>
                <a:close/>
                <a:moveTo>
                  <a:pt x="3488243" y="2164375"/>
                </a:moveTo>
                <a:lnTo>
                  <a:pt x="3507819" y="2164375"/>
                </a:lnTo>
                <a:lnTo>
                  <a:pt x="3507819" y="2183843"/>
                </a:lnTo>
                <a:lnTo>
                  <a:pt x="3488243" y="2183843"/>
                </a:lnTo>
                <a:close/>
                <a:moveTo>
                  <a:pt x="3390900" y="2164375"/>
                </a:moveTo>
                <a:lnTo>
                  <a:pt x="3410369" y="2164375"/>
                </a:lnTo>
                <a:lnTo>
                  <a:pt x="3410369" y="2183843"/>
                </a:lnTo>
                <a:lnTo>
                  <a:pt x="3390900" y="2183843"/>
                </a:lnTo>
                <a:close/>
                <a:moveTo>
                  <a:pt x="3278693" y="2164375"/>
                </a:moveTo>
                <a:lnTo>
                  <a:pt x="3298269" y="2164375"/>
                </a:lnTo>
                <a:lnTo>
                  <a:pt x="3298269" y="2183843"/>
                </a:lnTo>
                <a:lnTo>
                  <a:pt x="3278693" y="2183843"/>
                </a:lnTo>
                <a:close/>
                <a:moveTo>
                  <a:pt x="3181350" y="2164375"/>
                </a:moveTo>
                <a:lnTo>
                  <a:pt x="3200819" y="2164375"/>
                </a:lnTo>
                <a:lnTo>
                  <a:pt x="3200819" y="2183843"/>
                </a:lnTo>
                <a:lnTo>
                  <a:pt x="3181350" y="2183843"/>
                </a:lnTo>
                <a:close/>
                <a:moveTo>
                  <a:pt x="3072389" y="2164375"/>
                </a:moveTo>
                <a:lnTo>
                  <a:pt x="3091858" y="2164375"/>
                </a:lnTo>
                <a:lnTo>
                  <a:pt x="3091858" y="2183843"/>
                </a:lnTo>
                <a:lnTo>
                  <a:pt x="3072389" y="2183843"/>
                </a:lnTo>
                <a:close/>
                <a:moveTo>
                  <a:pt x="2945318" y="2164375"/>
                </a:moveTo>
                <a:lnTo>
                  <a:pt x="2964894" y="2164375"/>
                </a:lnTo>
                <a:lnTo>
                  <a:pt x="2964894" y="2183843"/>
                </a:lnTo>
                <a:lnTo>
                  <a:pt x="2945318" y="2183843"/>
                </a:lnTo>
                <a:close/>
                <a:moveTo>
                  <a:pt x="2847975" y="2164375"/>
                </a:moveTo>
                <a:lnTo>
                  <a:pt x="2867444" y="2164375"/>
                </a:lnTo>
                <a:lnTo>
                  <a:pt x="2867444" y="2183843"/>
                </a:lnTo>
                <a:lnTo>
                  <a:pt x="2847975" y="2183843"/>
                </a:lnTo>
                <a:close/>
                <a:moveTo>
                  <a:pt x="2735768" y="2164375"/>
                </a:moveTo>
                <a:lnTo>
                  <a:pt x="2755344" y="2164375"/>
                </a:lnTo>
                <a:lnTo>
                  <a:pt x="2755344" y="2183843"/>
                </a:lnTo>
                <a:lnTo>
                  <a:pt x="2735768" y="2183843"/>
                </a:lnTo>
                <a:close/>
                <a:moveTo>
                  <a:pt x="2638425" y="2164375"/>
                </a:moveTo>
                <a:lnTo>
                  <a:pt x="2657894" y="2164375"/>
                </a:lnTo>
                <a:lnTo>
                  <a:pt x="2657894" y="2183843"/>
                </a:lnTo>
                <a:lnTo>
                  <a:pt x="2638425" y="2183843"/>
                </a:lnTo>
                <a:close/>
                <a:moveTo>
                  <a:pt x="2538989" y="2164375"/>
                </a:moveTo>
                <a:lnTo>
                  <a:pt x="2558458" y="2164375"/>
                </a:lnTo>
                <a:lnTo>
                  <a:pt x="2558458" y="2183843"/>
                </a:lnTo>
                <a:lnTo>
                  <a:pt x="2538989" y="2183843"/>
                </a:lnTo>
                <a:close/>
                <a:moveTo>
                  <a:pt x="2405639" y="2164375"/>
                </a:moveTo>
                <a:lnTo>
                  <a:pt x="2425108" y="2164375"/>
                </a:lnTo>
                <a:lnTo>
                  <a:pt x="2425108" y="2183843"/>
                </a:lnTo>
                <a:lnTo>
                  <a:pt x="2405639" y="2183843"/>
                </a:lnTo>
                <a:close/>
                <a:moveTo>
                  <a:pt x="2272290" y="2164375"/>
                </a:moveTo>
                <a:lnTo>
                  <a:pt x="2291758" y="2164375"/>
                </a:lnTo>
                <a:lnTo>
                  <a:pt x="2291758" y="2183843"/>
                </a:lnTo>
                <a:lnTo>
                  <a:pt x="2272290" y="2183843"/>
                </a:lnTo>
                <a:close/>
                <a:moveTo>
                  <a:pt x="2135693" y="2164375"/>
                </a:moveTo>
                <a:lnTo>
                  <a:pt x="2155269" y="2164375"/>
                </a:lnTo>
                <a:lnTo>
                  <a:pt x="2155269" y="2183843"/>
                </a:lnTo>
                <a:lnTo>
                  <a:pt x="2135693" y="2183843"/>
                </a:lnTo>
                <a:close/>
                <a:moveTo>
                  <a:pt x="2038350" y="2164375"/>
                </a:moveTo>
                <a:lnTo>
                  <a:pt x="2057819" y="2164375"/>
                </a:lnTo>
                <a:lnTo>
                  <a:pt x="2057819" y="2183843"/>
                </a:lnTo>
                <a:lnTo>
                  <a:pt x="2038350" y="2183843"/>
                </a:lnTo>
                <a:close/>
                <a:moveTo>
                  <a:pt x="1935668" y="2164375"/>
                </a:moveTo>
                <a:lnTo>
                  <a:pt x="1955244" y="2164375"/>
                </a:lnTo>
                <a:lnTo>
                  <a:pt x="1955244" y="2183843"/>
                </a:lnTo>
                <a:lnTo>
                  <a:pt x="1935668" y="2183843"/>
                </a:lnTo>
                <a:close/>
                <a:moveTo>
                  <a:pt x="1838325" y="2164375"/>
                </a:moveTo>
                <a:lnTo>
                  <a:pt x="1857794" y="2164375"/>
                </a:lnTo>
                <a:lnTo>
                  <a:pt x="1857794" y="2183843"/>
                </a:lnTo>
                <a:lnTo>
                  <a:pt x="1838325" y="2183843"/>
                </a:lnTo>
                <a:close/>
                <a:moveTo>
                  <a:pt x="1729364" y="2164375"/>
                </a:moveTo>
                <a:lnTo>
                  <a:pt x="1748833" y="2164375"/>
                </a:lnTo>
                <a:lnTo>
                  <a:pt x="1748833" y="2183843"/>
                </a:lnTo>
                <a:lnTo>
                  <a:pt x="1729364" y="2183843"/>
                </a:lnTo>
                <a:close/>
                <a:moveTo>
                  <a:pt x="1602293" y="2164375"/>
                </a:moveTo>
                <a:lnTo>
                  <a:pt x="1621869" y="2164375"/>
                </a:lnTo>
                <a:lnTo>
                  <a:pt x="1621869" y="2183843"/>
                </a:lnTo>
                <a:lnTo>
                  <a:pt x="1602293" y="2183843"/>
                </a:lnTo>
                <a:close/>
                <a:moveTo>
                  <a:pt x="1504950" y="2164375"/>
                </a:moveTo>
                <a:lnTo>
                  <a:pt x="1524419" y="2164375"/>
                </a:lnTo>
                <a:lnTo>
                  <a:pt x="1524419" y="2183843"/>
                </a:lnTo>
                <a:lnTo>
                  <a:pt x="1504950" y="2183843"/>
                </a:lnTo>
                <a:close/>
                <a:moveTo>
                  <a:pt x="1395989" y="2164375"/>
                </a:moveTo>
                <a:lnTo>
                  <a:pt x="1415458" y="2164375"/>
                </a:lnTo>
                <a:lnTo>
                  <a:pt x="1415458" y="2183843"/>
                </a:lnTo>
                <a:lnTo>
                  <a:pt x="1395989" y="2183843"/>
                </a:lnTo>
                <a:close/>
                <a:moveTo>
                  <a:pt x="1259393" y="2164375"/>
                </a:moveTo>
                <a:lnTo>
                  <a:pt x="1278969" y="2164375"/>
                </a:lnTo>
                <a:lnTo>
                  <a:pt x="1278969" y="2183843"/>
                </a:lnTo>
                <a:lnTo>
                  <a:pt x="1259393" y="2183843"/>
                </a:lnTo>
                <a:close/>
                <a:moveTo>
                  <a:pt x="1162050" y="2164375"/>
                </a:moveTo>
                <a:lnTo>
                  <a:pt x="1181519" y="2164375"/>
                </a:lnTo>
                <a:lnTo>
                  <a:pt x="1181519" y="2183843"/>
                </a:lnTo>
                <a:lnTo>
                  <a:pt x="1162050" y="2183843"/>
                </a:lnTo>
                <a:close/>
                <a:moveTo>
                  <a:pt x="1059368" y="2164375"/>
                </a:moveTo>
                <a:lnTo>
                  <a:pt x="1078944" y="2164375"/>
                </a:lnTo>
                <a:lnTo>
                  <a:pt x="1078944" y="2183843"/>
                </a:lnTo>
                <a:lnTo>
                  <a:pt x="1059368" y="2183843"/>
                </a:lnTo>
                <a:close/>
                <a:moveTo>
                  <a:pt x="962025" y="2164375"/>
                </a:moveTo>
                <a:lnTo>
                  <a:pt x="981494" y="2164375"/>
                </a:lnTo>
                <a:lnTo>
                  <a:pt x="981494" y="2183843"/>
                </a:lnTo>
                <a:lnTo>
                  <a:pt x="962025" y="2183843"/>
                </a:lnTo>
                <a:close/>
                <a:moveTo>
                  <a:pt x="849818" y="2164375"/>
                </a:moveTo>
                <a:lnTo>
                  <a:pt x="869394" y="2164375"/>
                </a:lnTo>
                <a:lnTo>
                  <a:pt x="869394" y="2183843"/>
                </a:lnTo>
                <a:lnTo>
                  <a:pt x="849818" y="2183843"/>
                </a:lnTo>
                <a:close/>
                <a:moveTo>
                  <a:pt x="752475" y="2164375"/>
                </a:moveTo>
                <a:lnTo>
                  <a:pt x="771944" y="2164375"/>
                </a:lnTo>
                <a:lnTo>
                  <a:pt x="771944" y="2183843"/>
                </a:lnTo>
                <a:lnTo>
                  <a:pt x="752475" y="2183843"/>
                </a:lnTo>
                <a:close/>
                <a:moveTo>
                  <a:pt x="649793" y="2164375"/>
                </a:moveTo>
                <a:lnTo>
                  <a:pt x="669369" y="2164375"/>
                </a:lnTo>
                <a:lnTo>
                  <a:pt x="669369" y="2183843"/>
                </a:lnTo>
                <a:lnTo>
                  <a:pt x="649793" y="2183843"/>
                </a:lnTo>
                <a:close/>
                <a:moveTo>
                  <a:pt x="552450" y="2164375"/>
                </a:moveTo>
                <a:lnTo>
                  <a:pt x="571919" y="2164375"/>
                </a:lnTo>
                <a:lnTo>
                  <a:pt x="571919" y="2183843"/>
                </a:lnTo>
                <a:lnTo>
                  <a:pt x="552450" y="2183843"/>
                </a:lnTo>
                <a:close/>
                <a:moveTo>
                  <a:pt x="440243" y="2164375"/>
                </a:moveTo>
                <a:lnTo>
                  <a:pt x="459819" y="2164375"/>
                </a:lnTo>
                <a:lnTo>
                  <a:pt x="459819" y="2183843"/>
                </a:lnTo>
                <a:lnTo>
                  <a:pt x="440243" y="2183843"/>
                </a:lnTo>
                <a:close/>
                <a:moveTo>
                  <a:pt x="342900" y="2164375"/>
                </a:moveTo>
                <a:lnTo>
                  <a:pt x="362369" y="2164375"/>
                </a:lnTo>
                <a:lnTo>
                  <a:pt x="362369" y="2183843"/>
                </a:lnTo>
                <a:lnTo>
                  <a:pt x="342900" y="2183843"/>
                </a:lnTo>
                <a:close/>
                <a:moveTo>
                  <a:pt x="233939" y="2164375"/>
                </a:moveTo>
                <a:lnTo>
                  <a:pt x="253408" y="2164375"/>
                </a:lnTo>
                <a:lnTo>
                  <a:pt x="253408" y="2183843"/>
                </a:lnTo>
                <a:lnTo>
                  <a:pt x="233939" y="2183843"/>
                </a:lnTo>
                <a:close/>
                <a:moveTo>
                  <a:pt x="106868" y="2164375"/>
                </a:moveTo>
                <a:lnTo>
                  <a:pt x="126444" y="2164375"/>
                </a:lnTo>
                <a:lnTo>
                  <a:pt x="126444" y="2183843"/>
                </a:lnTo>
                <a:lnTo>
                  <a:pt x="106868" y="2183843"/>
                </a:lnTo>
                <a:close/>
                <a:moveTo>
                  <a:pt x="9525" y="2164375"/>
                </a:moveTo>
                <a:lnTo>
                  <a:pt x="28994" y="2164375"/>
                </a:lnTo>
                <a:lnTo>
                  <a:pt x="28994" y="2183843"/>
                </a:lnTo>
                <a:lnTo>
                  <a:pt x="9525" y="2183843"/>
                </a:lnTo>
                <a:close/>
                <a:moveTo>
                  <a:pt x="5691764" y="2139986"/>
                </a:moveTo>
                <a:lnTo>
                  <a:pt x="5711233" y="2139986"/>
                </a:lnTo>
                <a:lnTo>
                  <a:pt x="5711233" y="2159454"/>
                </a:lnTo>
                <a:lnTo>
                  <a:pt x="5691764" y="2159454"/>
                </a:lnTo>
                <a:close/>
                <a:moveTo>
                  <a:pt x="5564693" y="2139986"/>
                </a:moveTo>
                <a:lnTo>
                  <a:pt x="5584269" y="2139986"/>
                </a:lnTo>
                <a:lnTo>
                  <a:pt x="5584269" y="2159454"/>
                </a:lnTo>
                <a:lnTo>
                  <a:pt x="5564693" y="2159454"/>
                </a:lnTo>
                <a:close/>
                <a:moveTo>
                  <a:pt x="5467350" y="2139986"/>
                </a:moveTo>
                <a:lnTo>
                  <a:pt x="5486819" y="2139986"/>
                </a:lnTo>
                <a:lnTo>
                  <a:pt x="5486819" y="2159454"/>
                </a:lnTo>
                <a:lnTo>
                  <a:pt x="5467350" y="2159454"/>
                </a:lnTo>
                <a:close/>
                <a:moveTo>
                  <a:pt x="5358389" y="2139986"/>
                </a:moveTo>
                <a:lnTo>
                  <a:pt x="5377858" y="2139986"/>
                </a:lnTo>
                <a:lnTo>
                  <a:pt x="5377858" y="2159454"/>
                </a:lnTo>
                <a:lnTo>
                  <a:pt x="5358389" y="2159454"/>
                </a:lnTo>
                <a:close/>
                <a:moveTo>
                  <a:pt x="5225039" y="2139986"/>
                </a:moveTo>
                <a:lnTo>
                  <a:pt x="5244508" y="2139986"/>
                </a:lnTo>
                <a:lnTo>
                  <a:pt x="5244508" y="2159454"/>
                </a:lnTo>
                <a:lnTo>
                  <a:pt x="5225039" y="2159454"/>
                </a:lnTo>
                <a:close/>
                <a:moveTo>
                  <a:pt x="5097968" y="2139986"/>
                </a:moveTo>
                <a:lnTo>
                  <a:pt x="5117544" y="2139986"/>
                </a:lnTo>
                <a:lnTo>
                  <a:pt x="5117544" y="2159454"/>
                </a:lnTo>
                <a:lnTo>
                  <a:pt x="5097968" y="2159454"/>
                </a:lnTo>
                <a:close/>
                <a:moveTo>
                  <a:pt x="5000625" y="2139986"/>
                </a:moveTo>
                <a:lnTo>
                  <a:pt x="5020094" y="2139986"/>
                </a:lnTo>
                <a:lnTo>
                  <a:pt x="5020094" y="2159454"/>
                </a:lnTo>
                <a:lnTo>
                  <a:pt x="5000625" y="2159454"/>
                </a:lnTo>
                <a:close/>
                <a:moveTo>
                  <a:pt x="4888418" y="2139986"/>
                </a:moveTo>
                <a:lnTo>
                  <a:pt x="4907994" y="2139986"/>
                </a:lnTo>
                <a:lnTo>
                  <a:pt x="4907994" y="2159454"/>
                </a:lnTo>
                <a:lnTo>
                  <a:pt x="4888418" y="2159454"/>
                </a:lnTo>
                <a:close/>
                <a:moveTo>
                  <a:pt x="4791075" y="2139986"/>
                </a:moveTo>
                <a:lnTo>
                  <a:pt x="4810543" y="2139986"/>
                </a:lnTo>
                <a:lnTo>
                  <a:pt x="4810543" y="2159454"/>
                </a:lnTo>
                <a:lnTo>
                  <a:pt x="4791075" y="2159454"/>
                </a:lnTo>
                <a:close/>
                <a:moveTo>
                  <a:pt x="4682114" y="2139986"/>
                </a:moveTo>
                <a:lnTo>
                  <a:pt x="4701583" y="2139986"/>
                </a:lnTo>
                <a:lnTo>
                  <a:pt x="4701583" y="2159454"/>
                </a:lnTo>
                <a:lnTo>
                  <a:pt x="4682114" y="2159454"/>
                </a:lnTo>
                <a:close/>
                <a:moveTo>
                  <a:pt x="4555043" y="2139986"/>
                </a:moveTo>
                <a:lnTo>
                  <a:pt x="4574619" y="2139986"/>
                </a:lnTo>
                <a:lnTo>
                  <a:pt x="4574619" y="2159454"/>
                </a:lnTo>
                <a:lnTo>
                  <a:pt x="4555043" y="2159454"/>
                </a:lnTo>
                <a:close/>
                <a:moveTo>
                  <a:pt x="4457700" y="2139986"/>
                </a:moveTo>
                <a:lnTo>
                  <a:pt x="4477169" y="2139986"/>
                </a:lnTo>
                <a:lnTo>
                  <a:pt x="4477169" y="2159454"/>
                </a:lnTo>
                <a:lnTo>
                  <a:pt x="4457700" y="2159454"/>
                </a:lnTo>
                <a:close/>
                <a:moveTo>
                  <a:pt x="4348739" y="2139986"/>
                </a:moveTo>
                <a:lnTo>
                  <a:pt x="4368208" y="2139986"/>
                </a:lnTo>
                <a:lnTo>
                  <a:pt x="4368208" y="2159454"/>
                </a:lnTo>
                <a:lnTo>
                  <a:pt x="4348739" y="2159454"/>
                </a:lnTo>
                <a:close/>
                <a:moveTo>
                  <a:pt x="4221668" y="2139986"/>
                </a:moveTo>
                <a:lnTo>
                  <a:pt x="4241244" y="2139986"/>
                </a:lnTo>
                <a:lnTo>
                  <a:pt x="4241244" y="2159454"/>
                </a:lnTo>
                <a:lnTo>
                  <a:pt x="4221668" y="2159454"/>
                </a:lnTo>
                <a:close/>
                <a:moveTo>
                  <a:pt x="4124325" y="2139986"/>
                </a:moveTo>
                <a:lnTo>
                  <a:pt x="4143794" y="2139986"/>
                </a:lnTo>
                <a:lnTo>
                  <a:pt x="4143794" y="2159454"/>
                </a:lnTo>
                <a:lnTo>
                  <a:pt x="4124325" y="2159454"/>
                </a:lnTo>
                <a:close/>
                <a:moveTo>
                  <a:pt x="4015365" y="2139986"/>
                </a:moveTo>
                <a:lnTo>
                  <a:pt x="4034833" y="2139986"/>
                </a:lnTo>
                <a:lnTo>
                  <a:pt x="4034833" y="2159454"/>
                </a:lnTo>
                <a:lnTo>
                  <a:pt x="4015365" y="2159454"/>
                </a:lnTo>
                <a:close/>
                <a:moveTo>
                  <a:pt x="3882014" y="2139986"/>
                </a:moveTo>
                <a:lnTo>
                  <a:pt x="3901483" y="2139986"/>
                </a:lnTo>
                <a:lnTo>
                  <a:pt x="3901483" y="2159454"/>
                </a:lnTo>
                <a:lnTo>
                  <a:pt x="3882014" y="2159454"/>
                </a:lnTo>
                <a:close/>
                <a:moveTo>
                  <a:pt x="3748664" y="2139986"/>
                </a:moveTo>
                <a:lnTo>
                  <a:pt x="3768133" y="2139986"/>
                </a:lnTo>
                <a:lnTo>
                  <a:pt x="3768133" y="2159454"/>
                </a:lnTo>
                <a:lnTo>
                  <a:pt x="3748664" y="2159454"/>
                </a:lnTo>
                <a:close/>
                <a:moveTo>
                  <a:pt x="3615314" y="2139986"/>
                </a:moveTo>
                <a:lnTo>
                  <a:pt x="3634783" y="2139986"/>
                </a:lnTo>
                <a:lnTo>
                  <a:pt x="3634783" y="2159454"/>
                </a:lnTo>
                <a:lnTo>
                  <a:pt x="3615314" y="2159454"/>
                </a:lnTo>
                <a:close/>
                <a:moveTo>
                  <a:pt x="3488243" y="2139986"/>
                </a:moveTo>
                <a:lnTo>
                  <a:pt x="3507819" y="2139986"/>
                </a:lnTo>
                <a:lnTo>
                  <a:pt x="3507819" y="2159454"/>
                </a:lnTo>
                <a:lnTo>
                  <a:pt x="3488243" y="2159454"/>
                </a:lnTo>
                <a:close/>
                <a:moveTo>
                  <a:pt x="3390900" y="2139986"/>
                </a:moveTo>
                <a:lnTo>
                  <a:pt x="3410369" y="2139986"/>
                </a:lnTo>
                <a:lnTo>
                  <a:pt x="3410369" y="2159454"/>
                </a:lnTo>
                <a:lnTo>
                  <a:pt x="3390900" y="2159454"/>
                </a:lnTo>
                <a:close/>
                <a:moveTo>
                  <a:pt x="3278693" y="2139986"/>
                </a:moveTo>
                <a:lnTo>
                  <a:pt x="3298269" y="2139986"/>
                </a:lnTo>
                <a:lnTo>
                  <a:pt x="3298269" y="2159454"/>
                </a:lnTo>
                <a:lnTo>
                  <a:pt x="3278693" y="2159454"/>
                </a:lnTo>
                <a:close/>
                <a:moveTo>
                  <a:pt x="3181350" y="2139986"/>
                </a:moveTo>
                <a:lnTo>
                  <a:pt x="3200819" y="2139986"/>
                </a:lnTo>
                <a:lnTo>
                  <a:pt x="3200819" y="2159454"/>
                </a:lnTo>
                <a:lnTo>
                  <a:pt x="3181350" y="2159454"/>
                </a:lnTo>
                <a:close/>
                <a:moveTo>
                  <a:pt x="3072389" y="2139986"/>
                </a:moveTo>
                <a:lnTo>
                  <a:pt x="3091858" y="2139986"/>
                </a:lnTo>
                <a:lnTo>
                  <a:pt x="3091858" y="2159454"/>
                </a:lnTo>
                <a:lnTo>
                  <a:pt x="3072389" y="2159454"/>
                </a:lnTo>
                <a:close/>
                <a:moveTo>
                  <a:pt x="2945318" y="2139986"/>
                </a:moveTo>
                <a:lnTo>
                  <a:pt x="2964894" y="2139986"/>
                </a:lnTo>
                <a:lnTo>
                  <a:pt x="2964894" y="2159454"/>
                </a:lnTo>
                <a:lnTo>
                  <a:pt x="2945318" y="2159454"/>
                </a:lnTo>
                <a:close/>
                <a:moveTo>
                  <a:pt x="2847975" y="2139986"/>
                </a:moveTo>
                <a:lnTo>
                  <a:pt x="2867444" y="2139986"/>
                </a:lnTo>
                <a:lnTo>
                  <a:pt x="2867444" y="2159454"/>
                </a:lnTo>
                <a:lnTo>
                  <a:pt x="2847975" y="2159454"/>
                </a:lnTo>
                <a:close/>
                <a:moveTo>
                  <a:pt x="2735768" y="2139986"/>
                </a:moveTo>
                <a:lnTo>
                  <a:pt x="2755344" y="2139986"/>
                </a:lnTo>
                <a:lnTo>
                  <a:pt x="2755344" y="2159454"/>
                </a:lnTo>
                <a:lnTo>
                  <a:pt x="2735768" y="2159454"/>
                </a:lnTo>
                <a:close/>
                <a:moveTo>
                  <a:pt x="2638425" y="2139986"/>
                </a:moveTo>
                <a:lnTo>
                  <a:pt x="2657894" y="2139986"/>
                </a:lnTo>
                <a:lnTo>
                  <a:pt x="2657894" y="2159454"/>
                </a:lnTo>
                <a:lnTo>
                  <a:pt x="2638425" y="2159454"/>
                </a:lnTo>
                <a:close/>
                <a:moveTo>
                  <a:pt x="2538989" y="2139986"/>
                </a:moveTo>
                <a:lnTo>
                  <a:pt x="2558458" y="2139986"/>
                </a:lnTo>
                <a:lnTo>
                  <a:pt x="2558458" y="2159454"/>
                </a:lnTo>
                <a:lnTo>
                  <a:pt x="2538989" y="2159454"/>
                </a:lnTo>
                <a:close/>
                <a:moveTo>
                  <a:pt x="2405639" y="2139986"/>
                </a:moveTo>
                <a:lnTo>
                  <a:pt x="2425108" y="2139986"/>
                </a:lnTo>
                <a:lnTo>
                  <a:pt x="2425108" y="2159454"/>
                </a:lnTo>
                <a:lnTo>
                  <a:pt x="2405639" y="2159454"/>
                </a:lnTo>
                <a:close/>
                <a:moveTo>
                  <a:pt x="2272290" y="2139986"/>
                </a:moveTo>
                <a:lnTo>
                  <a:pt x="2291758" y="2139986"/>
                </a:lnTo>
                <a:lnTo>
                  <a:pt x="2291758" y="2159454"/>
                </a:lnTo>
                <a:lnTo>
                  <a:pt x="2272290" y="2159454"/>
                </a:lnTo>
                <a:close/>
                <a:moveTo>
                  <a:pt x="2135693" y="2139986"/>
                </a:moveTo>
                <a:lnTo>
                  <a:pt x="2155269" y="2139986"/>
                </a:lnTo>
                <a:lnTo>
                  <a:pt x="2155269" y="2159454"/>
                </a:lnTo>
                <a:lnTo>
                  <a:pt x="2135693" y="2159454"/>
                </a:lnTo>
                <a:close/>
                <a:moveTo>
                  <a:pt x="2038350" y="2139986"/>
                </a:moveTo>
                <a:lnTo>
                  <a:pt x="2057819" y="2139986"/>
                </a:lnTo>
                <a:lnTo>
                  <a:pt x="2057819" y="2159454"/>
                </a:lnTo>
                <a:lnTo>
                  <a:pt x="2038350" y="2159454"/>
                </a:lnTo>
                <a:close/>
                <a:moveTo>
                  <a:pt x="1935668" y="2139986"/>
                </a:moveTo>
                <a:lnTo>
                  <a:pt x="1955244" y="2139986"/>
                </a:lnTo>
                <a:lnTo>
                  <a:pt x="1955244" y="2159454"/>
                </a:lnTo>
                <a:lnTo>
                  <a:pt x="1935668" y="2159454"/>
                </a:lnTo>
                <a:close/>
                <a:moveTo>
                  <a:pt x="1838325" y="2139986"/>
                </a:moveTo>
                <a:lnTo>
                  <a:pt x="1857794" y="2139986"/>
                </a:lnTo>
                <a:lnTo>
                  <a:pt x="1857794" y="2159454"/>
                </a:lnTo>
                <a:lnTo>
                  <a:pt x="1838325" y="2159454"/>
                </a:lnTo>
                <a:close/>
                <a:moveTo>
                  <a:pt x="1729364" y="2139986"/>
                </a:moveTo>
                <a:lnTo>
                  <a:pt x="1748833" y="2139986"/>
                </a:lnTo>
                <a:lnTo>
                  <a:pt x="1748833" y="2159454"/>
                </a:lnTo>
                <a:lnTo>
                  <a:pt x="1729364" y="2159454"/>
                </a:lnTo>
                <a:close/>
                <a:moveTo>
                  <a:pt x="1602293" y="2139986"/>
                </a:moveTo>
                <a:lnTo>
                  <a:pt x="1621869" y="2139986"/>
                </a:lnTo>
                <a:lnTo>
                  <a:pt x="1621869" y="2159454"/>
                </a:lnTo>
                <a:lnTo>
                  <a:pt x="1602293" y="2159454"/>
                </a:lnTo>
                <a:close/>
                <a:moveTo>
                  <a:pt x="1504950" y="2139986"/>
                </a:moveTo>
                <a:lnTo>
                  <a:pt x="1524419" y="2139986"/>
                </a:lnTo>
                <a:lnTo>
                  <a:pt x="1524419" y="2159454"/>
                </a:lnTo>
                <a:lnTo>
                  <a:pt x="1504950" y="2159454"/>
                </a:lnTo>
                <a:close/>
                <a:moveTo>
                  <a:pt x="1395989" y="2139986"/>
                </a:moveTo>
                <a:lnTo>
                  <a:pt x="1415458" y="2139986"/>
                </a:lnTo>
                <a:lnTo>
                  <a:pt x="1415458" y="2159454"/>
                </a:lnTo>
                <a:lnTo>
                  <a:pt x="1395989" y="2159454"/>
                </a:lnTo>
                <a:close/>
                <a:moveTo>
                  <a:pt x="1259393" y="2139986"/>
                </a:moveTo>
                <a:lnTo>
                  <a:pt x="1278969" y="2139986"/>
                </a:lnTo>
                <a:lnTo>
                  <a:pt x="1278969" y="2159454"/>
                </a:lnTo>
                <a:lnTo>
                  <a:pt x="1259393" y="2159454"/>
                </a:lnTo>
                <a:close/>
                <a:moveTo>
                  <a:pt x="1162050" y="2139986"/>
                </a:moveTo>
                <a:lnTo>
                  <a:pt x="1181519" y="2139986"/>
                </a:lnTo>
                <a:lnTo>
                  <a:pt x="1181519" y="2159454"/>
                </a:lnTo>
                <a:lnTo>
                  <a:pt x="1162050" y="2159454"/>
                </a:lnTo>
                <a:close/>
                <a:moveTo>
                  <a:pt x="1059368" y="2139986"/>
                </a:moveTo>
                <a:lnTo>
                  <a:pt x="1078944" y="2139986"/>
                </a:lnTo>
                <a:lnTo>
                  <a:pt x="1078944" y="2159454"/>
                </a:lnTo>
                <a:lnTo>
                  <a:pt x="1059368" y="2159454"/>
                </a:lnTo>
                <a:close/>
                <a:moveTo>
                  <a:pt x="962025" y="2139986"/>
                </a:moveTo>
                <a:lnTo>
                  <a:pt x="981494" y="2139986"/>
                </a:lnTo>
                <a:lnTo>
                  <a:pt x="981494" y="2159454"/>
                </a:lnTo>
                <a:lnTo>
                  <a:pt x="962025" y="2159454"/>
                </a:lnTo>
                <a:close/>
                <a:moveTo>
                  <a:pt x="849818" y="2139986"/>
                </a:moveTo>
                <a:lnTo>
                  <a:pt x="869394" y="2139986"/>
                </a:lnTo>
                <a:lnTo>
                  <a:pt x="869394" y="2159454"/>
                </a:lnTo>
                <a:lnTo>
                  <a:pt x="849818" y="2159454"/>
                </a:lnTo>
                <a:close/>
                <a:moveTo>
                  <a:pt x="752475" y="2139986"/>
                </a:moveTo>
                <a:lnTo>
                  <a:pt x="771944" y="2139986"/>
                </a:lnTo>
                <a:lnTo>
                  <a:pt x="771944" y="2159454"/>
                </a:lnTo>
                <a:lnTo>
                  <a:pt x="752475" y="2159454"/>
                </a:lnTo>
                <a:close/>
                <a:moveTo>
                  <a:pt x="649793" y="2139986"/>
                </a:moveTo>
                <a:lnTo>
                  <a:pt x="669369" y="2139986"/>
                </a:lnTo>
                <a:lnTo>
                  <a:pt x="669369" y="2159454"/>
                </a:lnTo>
                <a:lnTo>
                  <a:pt x="649793" y="2159454"/>
                </a:lnTo>
                <a:close/>
                <a:moveTo>
                  <a:pt x="552450" y="2139986"/>
                </a:moveTo>
                <a:lnTo>
                  <a:pt x="571919" y="2139986"/>
                </a:lnTo>
                <a:lnTo>
                  <a:pt x="571919" y="2159454"/>
                </a:lnTo>
                <a:lnTo>
                  <a:pt x="552450" y="2159454"/>
                </a:lnTo>
                <a:close/>
                <a:moveTo>
                  <a:pt x="440243" y="2139986"/>
                </a:moveTo>
                <a:lnTo>
                  <a:pt x="459819" y="2139986"/>
                </a:lnTo>
                <a:lnTo>
                  <a:pt x="459819" y="2159454"/>
                </a:lnTo>
                <a:lnTo>
                  <a:pt x="440243" y="2159454"/>
                </a:lnTo>
                <a:close/>
                <a:moveTo>
                  <a:pt x="342900" y="2139986"/>
                </a:moveTo>
                <a:lnTo>
                  <a:pt x="362369" y="2139986"/>
                </a:lnTo>
                <a:lnTo>
                  <a:pt x="362369" y="2159454"/>
                </a:lnTo>
                <a:lnTo>
                  <a:pt x="342900" y="2159454"/>
                </a:lnTo>
                <a:close/>
                <a:moveTo>
                  <a:pt x="233939" y="2139986"/>
                </a:moveTo>
                <a:lnTo>
                  <a:pt x="253408" y="2139986"/>
                </a:lnTo>
                <a:lnTo>
                  <a:pt x="253408" y="2159454"/>
                </a:lnTo>
                <a:lnTo>
                  <a:pt x="233939" y="2159454"/>
                </a:lnTo>
                <a:close/>
                <a:moveTo>
                  <a:pt x="106868" y="2139986"/>
                </a:moveTo>
                <a:lnTo>
                  <a:pt x="126444" y="2139986"/>
                </a:lnTo>
                <a:lnTo>
                  <a:pt x="126444" y="2159454"/>
                </a:lnTo>
                <a:lnTo>
                  <a:pt x="106868" y="2159454"/>
                </a:lnTo>
                <a:close/>
                <a:moveTo>
                  <a:pt x="9525" y="2139986"/>
                </a:moveTo>
                <a:lnTo>
                  <a:pt x="28994" y="2139986"/>
                </a:lnTo>
                <a:lnTo>
                  <a:pt x="28994" y="2159454"/>
                </a:lnTo>
                <a:lnTo>
                  <a:pt x="9525" y="2159454"/>
                </a:lnTo>
                <a:close/>
                <a:moveTo>
                  <a:pt x="5691764" y="2115596"/>
                </a:moveTo>
                <a:lnTo>
                  <a:pt x="5711233" y="2115596"/>
                </a:lnTo>
                <a:lnTo>
                  <a:pt x="5711233" y="2135172"/>
                </a:lnTo>
                <a:lnTo>
                  <a:pt x="5691764" y="2135172"/>
                </a:lnTo>
                <a:close/>
                <a:moveTo>
                  <a:pt x="5564693" y="2115596"/>
                </a:moveTo>
                <a:lnTo>
                  <a:pt x="5584269" y="2115596"/>
                </a:lnTo>
                <a:lnTo>
                  <a:pt x="5584269" y="2135172"/>
                </a:lnTo>
                <a:lnTo>
                  <a:pt x="5564693" y="2135172"/>
                </a:lnTo>
                <a:close/>
                <a:moveTo>
                  <a:pt x="5467350" y="2115596"/>
                </a:moveTo>
                <a:lnTo>
                  <a:pt x="5486819" y="2115596"/>
                </a:lnTo>
                <a:lnTo>
                  <a:pt x="5486819" y="2135172"/>
                </a:lnTo>
                <a:lnTo>
                  <a:pt x="5467350" y="2135172"/>
                </a:lnTo>
                <a:close/>
                <a:moveTo>
                  <a:pt x="5358389" y="2115596"/>
                </a:moveTo>
                <a:lnTo>
                  <a:pt x="5377858" y="2115596"/>
                </a:lnTo>
                <a:lnTo>
                  <a:pt x="5377858" y="2135172"/>
                </a:lnTo>
                <a:lnTo>
                  <a:pt x="5358389" y="2135172"/>
                </a:lnTo>
                <a:close/>
                <a:moveTo>
                  <a:pt x="5225039" y="2115596"/>
                </a:moveTo>
                <a:lnTo>
                  <a:pt x="5244508" y="2115596"/>
                </a:lnTo>
                <a:lnTo>
                  <a:pt x="5244508" y="2135172"/>
                </a:lnTo>
                <a:lnTo>
                  <a:pt x="5225039" y="2135172"/>
                </a:lnTo>
                <a:close/>
                <a:moveTo>
                  <a:pt x="5097968" y="2115596"/>
                </a:moveTo>
                <a:lnTo>
                  <a:pt x="5117544" y="2115596"/>
                </a:lnTo>
                <a:lnTo>
                  <a:pt x="5117544" y="2135172"/>
                </a:lnTo>
                <a:lnTo>
                  <a:pt x="5097968" y="2135172"/>
                </a:lnTo>
                <a:close/>
                <a:moveTo>
                  <a:pt x="5000625" y="2115596"/>
                </a:moveTo>
                <a:lnTo>
                  <a:pt x="5020094" y="2115596"/>
                </a:lnTo>
                <a:lnTo>
                  <a:pt x="5020094" y="2135172"/>
                </a:lnTo>
                <a:lnTo>
                  <a:pt x="5000625" y="2135172"/>
                </a:lnTo>
                <a:close/>
                <a:moveTo>
                  <a:pt x="4888418" y="2115596"/>
                </a:moveTo>
                <a:lnTo>
                  <a:pt x="4907994" y="2115596"/>
                </a:lnTo>
                <a:lnTo>
                  <a:pt x="4907994" y="2135172"/>
                </a:lnTo>
                <a:lnTo>
                  <a:pt x="4888418" y="2135172"/>
                </a:lnTo>
                <a:close/>
                <a:moveTo>
                  <a:pt x="4791075" y="2115596"/>
                </a:moveTo>
                <a:lnTo>
                  <a:pt x="4810543" y="2115596"/>
                </a:lnTo>
                <a:lnTo>
                  <a:pt x="4810543" y="2135172"/>
                </a:lnTo>
                <a:lnTo>
                  <a:pt x="4791075" y="2135172"/>
                </a:lnTo>
                <a:close/>
                <a:moveTo>
                  <a:pt x="4682114" y="2115596"/>
                </a:moveTo>
                <a:lnTo>
                  <a:pt x="4701583" y="2115596"/>
                </a:lnTo>
                <a:lnTo>
                  <a:pt x="4701583" y="2135172"/>
                </a:lnTo>
                <a:lnTo>
                  <a:pt x="4682114" y="2135172"/>
                </a:lnTo>
                <a:close/>
                <a:moveTo>
                  <a:pt x="4555043" y="2115596"/>
                </a:moveTo>
                <a:lnTo>
                  <a:pt x="4574619" y="2115596"/>
                </a:lnTo>
                <a:lnTo>
                  <a:pt x="4574619" y="2135172"/>
                </a:lnTo>
                <a:lnTo>
                  <a:pt x="4555043" y="2135172"/>
                </a:lnTo>
                <a:close/>
                <a:moveTo>
                  <a:pt x="4457700" y="2115596"/>
                </a:moveTo>
                <a:lnTo>
                  <a:pt x="4477169" y="2115596"/>
                </a:lnTo>
                <a:lnTo>
                  <a:pt x="4477169" y="2135172"/>
                </a:lnTo>
                <a:lnTo>
                  <a:pt x="4457700" y="2135172"/>
                </a:lnTo>
                <a:close/>
                <a:moveTo>
                  <a:pt x="4348739" y="2115596"/>
                </a:moveTo>
                <a:lnTo>
                  <a:pt x="4368208" y="2115596"/>
                </a:lnTo>
                <a:lnTo>
                  <a:pt x="4368208" y="2135172"/>
                </a:lnTo>
                <a:lnTo>
                  <a:pt x="4348739" y="2135172"/>
                </a:lnTo>
                <a:close/>
                <a:moveTo>
                  <a:pt x="4221668" y="2115596"/>
                </a:moveTo>
                <a:lnTo>
                  <a:pt x="4241244" y="2115596"/>
                </a:lnTo>
                <a:lnTo>
                  <a:pt x="4241244" y="2135172"/>
                </a:lnTo>
                <a:lnTo>
                  <a:pt x="4221668" y="2135172"/>
                </a:lnTo>
                <a:close/>
                <a:moveTo>
                  <a:pt x="4124325" y="2115596"/>
                </a:moveTo>
                <a:lnTo>
                  <a:pt x="4143794" y="2115596"/>
                </a:lnTo>
                <a:lnTo>
                  <a:pt x="4143794" y="2135172"/>
                </a:lnTo>
                <a:lnTo>
                  <a:pt x="4124325" y="2135172"/>
                </a:lnTo>
                <a:close/>
                <a:moveTo>
                  <a:pt x="4015365" y="2115596"/>
                </a:moveTo>
                <a:lnTo>
                  <a:pt x="4034833" y="2115596"/>
                </a:lnTo>
                <a:lnTo>
                  <a:pt x="4034833" y="2135172"/>
                </a:lnTo>
                <a:lnTo>
                  <a:pt x="4015365" y="2135172"/>
                </a:lnTo>
                <a:close/>
                <a:moveTo>
                  <a:pt x="3882014" y="2115596"/>
                </a:moveTo>
                <a:lnTo>
                  <a:pt x="3901483" y="2115596"/>
                </a:lnTo>
                <a:lnTo>
                  <a:pt x="3901483" y="2135172"/>
                </a:lnTo>
                <a:lnTo>
                  <a:pt x="3882014" y="2135172"/>
                </a:lnTo>
                <a:close/>
                <a:moveTo>
                  <a:pt x="3748664" y="2115596"/>
                </a:moveTo>
                <a:lnTo>
                  <a:pt x="3768133" y="2115596"/>
                </a:lnTo>
                <a:lnTo>
                  <a:pt x="3768133" y="2135172"/>
                </a:lnTo>
                <a:lnTo>
                  <a:pt x="3748664" y="2135172"/>
                </a:lnTo>
                <a:close/>
                <a:moveTo>
                  <a:pt x="3615314" y="2115596"/>
                </a:moveTo>
                <a:lnTo>
                  <a:pt x="3634783" y="2115596"/>
                </a:lnTo>
                <a:lnTo>
                  <a:pt x="3634783" y="2135172"/>
                </a:lnTo>
                <a:lnTo>
                  <a:pt x="3615314" y="2135172"/>
                </a:lnTo>
                <a:close/>
                <a:moveTo>
                  <a:pt x="3488243" y="2115596"/>
                </a:moveTo>
                <a:lnTo>
                  <a:pt x="3507819" y="2115596"/>
                </a:lnTo>
                <a:lnTo>
                  <a:pt x="3507819" y="2135172"/>
                </a:lnTo>
                <a:lnTo>
                  <a:pt x="3488243" y="2135172"/>
                </a:lnTo>
                <a:close/>
                <a:moveTo>
                  <a:pt x="3390900" y="2115596"/>
                </a:moveTo>
                <a:lnTo>
                  <a:pt x="3410369" y="2115596"/>
                </a:lnTo>
                <a:lnTo>
                  <a:pt x="3410369" y="2135172"/>
                </a:lnTo>
                <a:lnTo>
                  <a:pt x="3390900" y="2135172"/>
                </a:lnTo>
                <a:close/>
                <a:moveTo>
                  <a:pt x="3278693" y="2115596"/>
                </a:moveTo>
                <a:lnTo>
                  <a:pt x="3298269" y="2115596"/>
                </a:lnTo>
                <a:lnTo>
                  <a:pt x="3298269" y="2135172"/>
                </a:lnTo>
                <a:lnTo>
                  <a:pt x="3278693" y="2135172"/>
                </a:lnTo>
                <a:close/>
                <a:moveTo>
                  <a:pt x="3181350" y="2115596"/>
                </a:moveTo>
                <a:lnTo>
                  <a:pt x="3200819" y="2115596"/>
                </a:lnTo>
                <a:lnTo>
                  <a:pt x="3200819" y="2135172"/>
                </a:lnTo>
                <a:lnTo>
                  <a:pt x="3181350" y="2135172"/>
                </a:lnTo>
                <a:close/>
                <a:moveTo>
                  <a:pt x="3072389" y="2115596"/>
                </a:moveTo>
                <a:lnTo>
                  <a:pt x="3091858" y="2115596"/>
                </a:lnTo>
                <a:lnTo>
                  <a:pt x="3091858" y="2135172"/>
                </a:lnTo>
                <a:lnTo>
                  <a:pt x="3072389" y="2135172"/>
                </a:lnTo>
                <a:close/>
                <a:moveTo>
                  <a:pt x="2945318" y="2115596"/>
                </a:moveTo>
                <a:lnTo>
                  <a:pt x="2964894" y="2115596"/>
                </a:lnTo>
                <a:lnTo>
                  <a:pt x="2964894" y="2135172"/>
                </a:lnTo>
                <a:lnTo>
                  <a:pt x="2945318" y="2135172"/>
                </a:lnTo>
                <a:close/>
                <a:moveTo>
                  <a:pt x="2847975" y="2115596"/>
                </a:moveTo>
                <a:lnTo>
                  <a:pt x="2867444" y="2115596"/>
                </a:lnTo>
                <a:lnTo>
                  <a:pt x="2867444" y="2135172"/>
                </a:lnTo>
                <a:lnTo>
                  <a:pt x="2847975" y="2135172"/>
                </a:lnTo>
                <a:close/>
                <a:moveTo>
                  <a:pt x="2735768" y="2115596"/>
                </a:moveTo>
                <a:lnTo>
                  <a:pt x="2755344" y="2115596"/>
                </a:lnTo>
                <a:lnTo>
                  <a:pt x="2755344" y="2135172"/>
                </a:lnTo>
                <a:lnTo>
                  <a:pt x="2735768" y="2135172"/>
                </a:lnTo>
                <a:close/>
                <a:moveTo>
                  <a:pt x="2638425" y="2115596"/>
                </a:moveTo>
                <a:lnTo>
                  <a:pt x="2657894" y="2115596"/>
                </a:lnTo>
                <a:lnTo>
                  <a:pt x="2657894" y="2135172"/>
                </a:lnTo>
                <a:lnTo>
                  <a:pt x="2638425" y="2135172"/>
                </a:lnTo>
                <a:close/>
                <a:moveTo>
                  <a:pt x="2538989" y="2115596"/>
                </a:moveTo>
                <a:lnTo>
                  <a:pt x="2558458" y="2115596"/>
                </a:lnTo>
                <a:lnTo>
                  <a:pt x="2558458" y="2135172"/>
                </a:lnTo>
                <a:lnTo>
                  <a:pt x="2538989" y="2135172"/>
                </a:lnTo>
                <a:close/>
                <a:moveTo>
                  <a:pt x="2405639" y="2115596"/>
                </a:moveTo>
                <a:lnTo>
                  <a:pt x="2425108" y="2115596"/>
                </a:lnTo>
                <a:lnTo>
                  <a:pt x="2425108" y="2135172"/>
                </a:lnTo>
                <a:lnTo>
                  <a:pt x="2405639" y="2135172"/>
                </a:lnTo>
                <a:close/>
                <a:moveTo>
                  <a:pt x="2272290" y="2115596"/>
                </a:moveTo>
                <a:lnTo>
                  <a:pt x="2291758" y="2115596"/>
                </a:lnTo>
                <a:lnTo>
                  <a:pt x="2291758" y="2135172"/>
                </a:lnTo>
                <a:lnTo>
                  <a:pt x="2272290" y="2135172"/>
                </a:lnTo>
                <a:close/>
                <a:moveTo>
                  <a:pt x="2135693" y="2115596"/>
                </a:moveTo>
                <a:lnTo>
                  <a:pt x="2155269" y="2115596"/>
                </a:lnTo>
                <a:lnTo>
                  <a:pt x="2155269" y="2135172"/>
                </a:lnTo>
                <a:lnTo>
                  <a:pt x="2135693" y="2135172"/>
                </a:lnTo>
                <a:close/>
                <a:moveTo>
                  <a:pt x="2038350" y="2115596"/>
                </a:moveTo>
                <a:lnTo>
                  <a:pt x="2057819" y="2115596"/>
                </a:lnTo>
                <a:lnTo>
                  <a:pt x="2057819" y="2135172"/>
                </a:lnTo>
                <a:lnTo>
                  <a:pt x="2038350" y="2135172"/>
                </a:lnTo>
                <a:close/>
                <a:moveTo>
                  <a:pt x="1935668" y="2115596"/>
                </a:moveTo>
                <a:lnTo>
                  <a:pt x="1955244" y="2115596"/>
                </a:lnTo>
                <a:lnTo>
                  <a:pt x="1955244" y="2135172"/>
                </a:lnTo>
                <a:lnTo>
                  <a:pt x="1935668" y="2135172"/>
                </a:lnTo>
                <a:close/>
                <a:moveTo>
                  <a:pt x="1838325" y="2115596"/>
                </a:moveTo>
                <a:lnTo>
                  <a:pt x="1857794" y="2115596"/>
                </a:lnTo>
                <a:lnTo>
                  <a:pt x="1857794" y="2135172"/>
                </a:lnTo>
                <a:lnTo>
                  <a:pt x="1838325" y="2135172"/>
                </a:lnTo>
                <a:close/>
                <a:moveTo>
                  <a:pt x="1729364" y="2115596"/>
                </a:moveTo>
                <a:lnTo>
                  <a:pt x="1748833" y="2115596"/>
                </a:lnTo>
                <a:lnTo>
                  <a:pt x="1748833" y="2135172"/>
                </a:lnTo>
                <a:lnTo>
                  <a:pt x="1729364" y="2135172"/>
                </a:lnTo>
                <a:close/>
                <a:moveTo>
                  <a:pt x="1602293" y="2115596"/>
                </a:moveTo>
                <a:lnTo>
                  <a:pt x="1621869" y="2115596"/>
                </a:lnTo>
                <a:lnTo>
                  <a:pt x="1621869" y="2135172"/>
                </a:lnTo>
                <a:lnTo>
                  <a:pt x="1602293" y="2135172"/>
                </a:lnTo>
                <a:close/>
                <a:moveTo>
                  <a:pt x="1504950" y="2115596"/>
                </a:moveTo>
                <a:lnTo>
                  <a:pt x="1524419" y="2115596"/>
                </a:lnTo>
                <a:lnTo>
                  <a:pt x="1524419" y="2135172"/>
                </a:lnTo>
                <a:lnTo>
                  <a:pt x="1504950" y="2135172"/>
                </a:lnTo>
                <a:close/>
                <a:moveTo>
                  <a:pt x="1395989" y="2115596"/>
                </a:moveTo>
                <a:lnTo>
                  <a:pt x="1415458" y="2115596"/>
                </a:lnTo>
                <a:lnTo>
                  <a:pt x="1415458" y="2135172"/>
                </a:lnTo>
                <a:lnTo>
                  <a:pt x="1395989" y="2135172"/>
                </a:lnTo>
                <a:close/>
                <a:moveTo>
                  <a:pt x="1259393" y="2115596"/>
                </a:moveTo>
                <a:lnTo>
                  <a:pt x="1278969" y="2115596"/>
                </a:lnTo>
                <a:lnTo>
                  <a:pt x="1278969" y="2135172"/>
                </a:lnTo>
                <a:lnTo>
                  <a:pt x="1259393" y="2135172"/>
                </a:lnTo>
                <a:close/>
                <a:moveTo>
                  <a:pt x="1162050" y="2115596"/>
                </a:moveTo>
                <a:lnTo>
                  <a:pt x="1181519" y="2115596"/>
                </a:lnTo>
                <a:lnTo>
                  <a:pt x="1181519" y="2135172"/>
                </a:lnTo>
                <a:lnTo>
                  <a:pt x="1162050" y="2135172"/>
                </a:lnTo>
                <a:close/>
                <a:moveTo>
                  <a:pt x="1059368" y="2115596"/>
                </a:moveTo>
                <a:lnTo>
                  <a:pt x="1078944" y="2115596"/>
                </a:lnTo>
                <a:lnTo>
                  <a:pt x="1078944" y="2135172"/>
                </a:lnTo>
                <a:lnTo>
                  <a:pt x="1059368" y="2135172"/>
                </a:lnTo>
                <a:close/>
                <a:moveTo>
                  <a:pt x="962025" y="2115596"/>
                </a:moveTo>
                <a:lnTo>
                  <a:pt x="981494" y="2115596"/>
                </a:lnTo>
                <a:lnTo>
                  <a:pt x="981494" y="2135172"/>
                </a:lnTo>
                <a:lnTo>
                  <a:pt x="962025" y="2135172"/>
                </a:lnTo>
                <a:close/>
                <a:moveTo>
                  <a:pt x="849818" y="2115596"/>
                </a:moveTo>
                <a:lnTo>
                  <a:pt x="869394" y="2115596"/>
                </a:lnTo>
                <a:lnTo>
                  <a:pt x="869394" y="2135172"/>
                </a:lnTo>
                <a:lnTo>
                  <a:pt x="849818" y="2135172"/>
                </a:lnTo>
                <a:close/>
                <a:moveTo>
                  <a:pt x="752475" y="2115596"/>
                </a:moveTo>
                <a:lnTo>
                  <a:pt x="771944" y="2115596"/>
                </a:lnTo>
                <a:lnTo>
                  <a:pt x="771944" y="2135172"/>
                </a:lnTo>
                <a:lnTo>
                  <a:pt x="752475" y="2135172"/>
                </a:lnTo>
                <a:close/>
                <a:moveTo>
                  <a:pt x="649793" y="2115596"/>
                </a:moveTo>
                <a:lnTo>
                  <a:pt x="669369" y="2115596"/>
                </a:lnTo>
                <a:lnTo>
                  <a:pt x="669369" y="2135172"/>
                </a:lnTo>
                <a:lnTo>
                  <a:pt x="649793" y="2135172"/>
                </a:lnTo>
                <a:close/>
                <a:moveTo>
                  <a:pt x="552450" y="2115596"/>
                </a:moveTo>
                <a:lnTo>
                  <a:pt x="571919" y="2115596"/>
                </a:lnTo>
                <a:lnTo>
                  <a:pt x="571919" y="2135172"/>
                </a:lnTo>
                <a:lnTo>
                  <a:pt x="552450" y="2135172"/>
                </a:lnTo>
                <a:close/>
                <a:moveTo>
                  <a:pt x="440243" y="2115596"/>
                </a:moveTo>
                <a:lnTo>
                  <a:pt x="459819" y="2115596"/>
                </a:lnTo>
                <a:lnTo>
                  <a:pt x="459819" y="2135172"/>
                </a:lnTo>
                <a:lnTo>
                  <a:pt x="440243" y="2135172"/>
                </a:lnTo>
                <a:close/>
                <a:moveTo>
                  <a:pt x="342900" y="2115596"/>
                </a:moveTo>
                <a:lnTo>
                  <a:pt x="362369" y="2115596"/>
                </a:lnTo>
                <a:lnTo>
                  <a:pt x="362369" y="2135172"/>
                </a:lnTo>
                <a:lnTo>
                  <a:pt x="342900" y="2135172"/>
                </a:lnTo>
                <a:close/>
                <a:moveTo>
                  <a:pt x="233939" y="2115596"/>
                </a:moveTo>
                <a:lnTo>
                  <a:pt x="253408" y="2115596"/>
                </a:lnTo>
                <a:lnTo>
                  <a:pt x="253408" y="2135172"/>
                </a:lnTo>
                <a:lnTo>
                  <a:pt x="233939" y="2135172"/>
                </a:lnTo>
                <a:close/>
                <a:moveTo>
                  <a:pt x="106868" y="2115596"/>
                </a:moveTo>
                <a:lnTo>
                  <a:pt x="126444" y="2115596"/>
                </a:lnTo>
                <a:lnTo>
                  <a:pt x="126444" y="2135172"/>
                </a:lnTo>
                <a:lnTo>
                  <a:pt x="106868" y="2135172"/>
                </a:lnTo>
                <a:close/>
                <a:moveTo>
                  <a:pt x="9525" y="2115596"/>
                </a:moveTo>
                <a:lnTo>
                  <a:pt x="28994" y="2115596"/>
                </a:lnTo>
                <a:lnTo>
                  <a:pt x="28994" y="2135172"/>
                </a:lnTo>
                <a:lnTo>
                  <a:pt x="9525" y="2135172"/>
                </a:lnTo>
                <a:close/>
                <a:moveTo>
                  <a:pt x="5691764" y="2091314"/>
                </a:moveTo>
                <a:lnTo>
                  <a:pt x="5711233" y="2091314"/>
                </a:lnTo>
                <a:lnTo>
                  <a:pt x="5711233" y="2110783"/>
                </a:lnTo>
                <a:lnTo>
                  <a:pt x="5691764" y="2110783"/>
                </a:lnTo>
                <a:close/>
                <a:moveTo>
                  <a:pt x="5667375" y="2091314"/>
                </a:moveTo>
                <a:lnTo>
                  <a:pt x="5686844" y="2091314"/>
                </a:lnTo>
                <a:lnTo>
                  <a:pt x="5686844" y="2110783"/>
                </a:lnTo>
                <a:lnTo>
                  <a:pt x="5667375" y="2110783"/>
                </a:lnTo>
                <a:close/>
                <a:moveTo>
                  <a:pt x="5564693" y="2091314"/>
                </a:moveTo>
                <a:lnTo>
                  <a:pt x="5584269" y="2091314"/>
                </a:lnTo>
                <a:lnTo>
                  <a:pt x="5584269" y="2110783"/>
                </a:lnTo>
                <a:lnTo>
                  <a:pt x="5564693" y="2110783"/>
                </a:lnTo>
                <a:close/>
                <a:moveTo>
                  <a:pt x="5467350" y="2091314"/>
                </a:moveTo>
                <a:lnTo>
                  <a:pt x="5486819" y="2091314"/>
                </a:lnTo>
                <a:lnTo>
                  <a:pt x="5486819" y="2110783"/>
                </a:lnTo>
                <a:lnTo>
                  <a:pt x="5467350" y="2110783"/>
                </a:lnTo>
                <a:close/>
                <a:moveTo>
                  <a:pt x="5358389" y="2091314"/>
                </a:moveTo>
                <a:lnTo>
                  <a:pt x="5377858" y="2091314"/>
                </a:lnTo>
                <a:lnTo>
                  <a:pt x="5377858" y="2110783"/>
                </a:lnTo>
                <a:lnTo>
                  <a:pt x="5358389" y="2110783"/>
                </a:lnTo>
                <a:close/>
                <a:moveTo>
                  <a:pt x="5334000" y="2091314"/>
                </a:moveTo>
                <a:lnTo>
                  <a:pt x="5353469" y="2091314"/>
                </a:lnTo>
                <a:lnTo>
                  <a:pt x="5353469" y="2110783"/>
                </a:lnTo>
                <a:lnTo>
                  <a:pt x="5334000" y="2110783"/>
                </a:lnTo>
                <a:close/>
                <a:moveTo>
                  <a:pt x="5225039" y="2091314"/>
                </a:moveTo>
                <a:lnTo>
                  <a:pt x="5244508" y="2091314"/>
                </a:lnTo>
                <a:lnTo>
                  <a:pt x="5244508" y="2110783"/>
                </a:lnTo>
                <a:lnTo>
                  <a:pt x="5225039" y="2110783"/>
                </a:lnTo>
                <a:close/>
                <a:moveTo>
                  <a:pt x="5200650" y="2091314"/>
                </a:moveTo>
                <a:lnTo>
                  <a:pt x="5220119" y="2091314"/>
                </a:lnTo>
                <a:lnTo>
                  <a:pt x="5220119" y="2110783"/>
                </a:lnTo>
                <a:lnTo>
                  <a:pt x="5200650" y="2110783"/>
                </a:lnTo>
                <a:close/>
                <a:moveTo>
                  <a:pt x="5097968" y="2091314"/>
                </a:moveTo>
                <a:lnTo>
                  <a:pt x="5117544" y="2091314"/>
                </a:lnTo>
                <a:lnTo>
                  <a:pt x="5117544" y="2110783"/>
                </a:lnTo>
                <a:lnTo>
                  <a:pt x="5097968" y="2110783"/>
                </a:lnTo>
                <a:close/>
                <a:moveTo>
                  <a:pt x="5000625" y="2091314"/>
                </a:moveTo>
                <a:lnTo>
                  <a:pt x="5020094" y="2091314"/>
                </a:lnTo>
                <a:lnTo>
                  <a:pt x="5020094" y="2110783"/>
                </a:lnTo>
                <a:lnTo>
                  <a:pt x="5000625" y="2110783"/>
                </a:lnTo>
                <a:close/>
                <a:moveTo>
                  <a:pt x="4888418" y="2091314"/>
                </a:moveTo>
                <a:lnTo>
                  <a:pt x="4907994" y="2091314"/>
                </a:lnTo>
                <a:lnTo>
                  <a:pt x="4907994" y="2110783"/>
                </a:lnTo>
                <a:lnTo>
                  <a:pt x="4888418" y="2110783"/>
                </a:lnTo>
                <a:close/>
                <a:moveTo>
                  <a:pt x="4791075" y="2091314"/>
                </a:moveTo>
                <a:lnTo>
                  <a:pt x="4810543" y="2091314"/>
                </a:lnTo>
                <a:lnTo>
                  <a:pt x="4810543" y="2110783"/>
                </a:lnTo>
                <a:lnTo>
                  <a:pt x="4791075" y="2110783"/>
                </a:lnTo>
                <a:close/>
                <a:moveTo>
                  <a:pt x="4682114" y="2091314"/>
                </a:moveTo>
                <a:lnTo>
                  <a:pt x="4701583" y="2091314"/>
                </a:lnTo>
                <a:lnTo>
                  <a:pt x="4701583" y="2110783"/>
                </a:lnTo>
                <a:lnTo>
                  <a:pt x="4682114" y="2110783"/>
                </a:lnTo>
                <a:close/>
                <a:moveTo>
                  <a:pt x="4657725" y="2091314"/>
                </a:moveTo>
                <a:lnTo>
                  <a:pt x="4677194" y="2091314"/>
                </a:lnTo>
                <a:lnTo>
                  <a:pt x="4677194" y="2110783"/>
                </a:lnTo>
                <a:lnTo>
                  <a:pt x="4657725" y="2110783"/>
                </a:lnTo>
                <a:close/>
                <a:moveTo>
                  <a:pt x="4555043" y="2091314"/>
                </a:moveTo>
                <a:lnTo>
                  <a:pt x="4574619" y="2091314"/>
                </a:lnTo>
                <a:lnTo>
                  <a:pt x="4574619" y="2110783"/>
                </a:lnTo>
                <a:lnTo>
                  <a:pt x="4555043" y="2110783"/>
                </a:lnTo>
                <a:close/>
                <a:moveTo>
                  <a:pt x="4457700" y="2091314"/>
                </a:moveTo>
                <a:lnTo>
                  <a:pt x="4477169" y="2091314"/>
                </a:lnTo>
                <a:lnTo>
                  <a:pt x="4477169" y="2110783"/>
                </a:lnTo>
                <a:lnTo>
                  <a:pt x="4457700" y="2110783"/>
                </a:lnTo>
                <a:close/>
                <a:moveTo>
                  <a:pt x="4348739" y="2091314"/>
                </a:moveTo>
                <a:lnTo>
                  <a:pt x="4368208" y="2091314"/>
                </a:lnTo>
                <a:lnTo>
                  <a:pt x="4368208" y="2110783"/>
                </a:lnTo>
                <a:lnTo>
                  <a:pt x="4348739" y="2110783"/>
                </a:lnTo>
                <a:close/>
                <a:moveTo>
                  <a:pt x="4324350" y="2091314"/>
                </a:moveTo>
                <a:lnTo>
                  <a:pt x="4343819" y="2091314"/>
                </a:lnTo>
                <a:lnTo>
                  <a:pt x="4343819" y="2110783"/>
                </a:lnTo>
                <a:lnTo>
                  <a:pt x="4324350" y="2110783"/>
                </a:lnTo>
                <a:close/>
                <a:moveTo>
                  <a:pt x="4221668" y="2091314"/>
                </a:moveTo>
                <a:lnTo>
                  <a:pt x="4241244" y="2091314"/>
                </a:lnTo>
                <a:lnTo>
                  <a:pt x="4241244" y="2110783"/>
                </a:lnTo>
                <a:lnTo>
                  <a:pt x="4221668" y="2110783"/>
                </a:lnTo>
                <a:close/>
                <a:moveTo>
                  <a:pt x="4124325" y="2091314"/>
                </a:moveTo>
                <a:lnTo>
                  <a:pt x="4143794" y="2091314"/>
                </a:lnTo>
                <a:lnTo>
                  <a:pt x="4143794" y="2110783"/>
                </a:lnTo>
                <a:lnTo>
                  <a:pt x="4124325" y="2110783"/>
                </a:lnTo>
                <a:close/>
                <a:moveTo>
                  <a:pt x="4015365" y="2091314"/>
                </a:moveTo>
                <a:lnTo>
                  <a:pt x="4034833" y="2091314"/>
                </a:lnTo>
                <a:lnTo>
                  <a:pt x="4034833" y="2110783"/>
                </a:lnTo>
                <a:lnTo>
                  <a:pt x="4015365" y="2110783"/>
                </a:lnTo>
                <a:close/>
                <a:moveTo>
                  <a:pt x="3990975" y="2091314"/>
                </a:moveTo>
                <a:lnTo>
                  <a:pt x="4010444" y="2091314"/>
                </a:lnTo>
                <a:lnTo>
                  <a:pt x="4010444" y="2110783"/>
                </a:lnTo>
                <a:lnTo>
                  <a:pt x="3990975" y="2110783"/>
                </a:lnTo>
                <a:close/>
                <a:moveTo>
                  <a:pt x="3882014" y="2091314"/>
                </a:moveTo>
                <a:lnTo>
                  <a:pt x="3901483" y="2091314"/>
                </a:lnTo>
                <a:lnTo>
                  <a:pt x="3901483" y="2110783"/>
                </a:lnTo>
                <a:lnTo>
                  <a:pt x="3882014" y="2110783"/>
                </a:lnTo>
                <a:close/>
                <a:moveTo>
                  <a:pt x="3857625" y="2091314"/>
                </a:moveTo>
                <a:lnTo>
                  <a:pt x="3877094" y="2091314"/>
                </a:lnTo>
                <a:lnTo>
                  <a:pt x="3877094" y="2110783"/>
                </a:lnTo>
                <a:lnTo>
                  <a:pt x="3857625" y="2110783"/>
                </a:lnTo>
                <a:close/>
                <a:moveTo>
                  <a:pt x="3748664" y="2091314"/>
                </a:moveTo>
                <a:lnTo>
                  <a:pt x="3768133" y="2091314"/>
                </a:lnTo>
                <a:lnTo>
                  <a:pt x="3768133" y="2110783"/>
                </a:lnTo>
                <a:lnTo>
                  <a:pt x="3748664" y="2110783"/>
                </a:lnTo>
                <a:close/>
                <a:moveTo>
                  <a:pt x="3724275" y="2091314"/>
                </a:moveTo>
                <a:lnTo>
                  <a:pt x="3743744" y="2091314"/>
                </a:lnTo>
                <a:lnTo>
                  <a:pt x="3743744" y="2110783"/>
                </a:lnTo>
                <a:lnTo>
                  <a:pt x="3724275" y="2110783"/>
                </a:lnTo>
                <a:close/>
                <a:moveTo>
                  <a:pt x="3615314" y="2091314"/>
                </a:moveTo>
                <a:lnTo>
                  <a:pt x="3634783" y="2091314"/>
                </a:lnTo>
                <a:lnTo>
                  <a:pt x="3634783" y="2110783"/>
                </a:lnTo>
                <a:lnTo>
                  <a:pt x="3615314" y="2110783"/>
                </a:lnTo>
                <a:close/>
                <a:moveTo>
                  <a:pt x="3590925" y="2091314"/>
                </a:moveTo>
                <a:lnTo>
                  <a:pt x="3610394" y="2091314"/>
                </a:lnTo>
                <a:lnTo>
                  <a:pt x="3610394" y="2110783"/>
                </a:lnTo>
                <a:lnTo>
                  <a:pt x="3590925" y="2110783"/>
                </a:lnTo>
                <a:close/>
                <a:moveTo>
                  <a:pt x="3488243" y="2091314"/>
                </a:moveTo>
                <a:lnTo>
                  <a:pt x="3507819" y="2091314"/>
                </a:lnTo>
                <a:lnTo>
                  <a:pt x="3507819" y="2110783"/>
                </a:lnTo>
                <a:lnTo>
                  <a:pt x="3488243" y="2110783"/>
                </a:lnTo>
                <a:close/>
                <a:moveTo>
                  <a:pt x="3390900" y="2091314"/>
                </a:moveTo>
                <a:lnTo>
                  <a:pt x="3410369" y="2091314"/>
                </a:lnTo>
                <a:lnTo>
                  <a:pt x="3410369" y="2110783"/>
                </a:lnTo>
                <a:lnTo>
                  <a:pt x="3390900" y="2110783"/>
                </a:lnTo>
                <a:close/>
                <a:moveTo>
                  <a:pt x="3278693" y="2091314"/>
                </a:moveTo>
                <a:lnTo>
                  <a:pt x="3298269" y="2091314"/>
                </a:lnTo>
                <a:lnTo>
                  <a:pt x="3298269" y="2110783"/>
                </a:lnTo>
                <a:lnTo>
                  <a:pt x="3278693" y="2110783"/>
                </a:lnTo>
                <a:close/>
                <a:moveTo>
                  <a:pt x="3181350" y="2091314"/>
                </a:moveTo>
                <a:lnTo>
                  <a:pt x="3200819" y="2091314"/>
                </a:lnTo>
                <a:lnTo>
                  <a:pt x="3200819" y="2110783"/>
                </a:lnTo>
                <a:lnTo>
                  <a:pt x="3181350" y="2110783"/>
                </a:lnTo>
                <a:close/>
                <a:moveTo>
                  <a:pt x="3072389" y="2091314"/>
                </a:moveTo>
                <a:lnTo>
                  <a:pt x="3091858" y="2091314"/>
                </a:lnTo>
                <a:lnTo>
                  <a:pt x="3091858" y="2110783"/>
                </a:lnTo>
                <a:lnTo>
                  <a:pt x="3072389" y="2110783"/>
                </a:lnTo>
                <a:close/>
                <a:moveTo>
                  <a:pt x="3048000" y="2091314"/>
                </a:moveTo>
                <a:lnTo>
                  <a:pt x="3067469" y="2091314"/>
                </a:lnTo>
                <a:lnTo>
                  <a:pt x="3067469" y="2110783"/>
                </a:lnTo>
                <a:lnTo>
                  <a:pt x="3048000" y="2110783"/>
                </a:lnTo>
                <a:close/>
                <a:moveTo>
                  <a:pt x="2945318" y="2091314"/>
                </a:moveTo>
                <a:lnTo>
                  <a:pt x="2964894" y="2091314"/>
                </a:lnTo>
                <a:lnTo>
                  <a:pt x="2964894" y="2110783"/>
                </a:lnTo>
                <a:lnTo>
                  <a:pt x="2945318" y="2110783"/>
                </a:lnTo>
                <a:close/>
                <a:moveTo>
                  <a:pt x="2847975" y="2091314"/>
                </a:moveTo>
                <a:lnTo>
                  <a:pt x="2867444" y="2091314"/>
                </a:lnTo>
                <a:lnTo>
                  <a:pt x="2867444" y="2110783"/>
                </a:lnTo>
                <a:lnTo>
                  <a:pt x="2847975" y="2110783"/>
                </a:lnTo>
                <a:close/>
                <a:moveTo>
                  <a:pt x="2735768" y="2091314"/>
                </a:moveTo>
                <a:lnTo>
                  <a:pt x="2755344" y="2091314"/>
                </a:lnTo>
                <a:lnTo>
                  <a:pt x="2755344" y="2110783"/>
                </a:lnTo>
                <a:lnTo>
                  <a:pt x="2735768" y="2110783"/>
                </a:lnTo>
                <a:close/>
                <a:moveTo>
                  <a:pt x="2638425" y="2091314"/>
                </a:moveTo>
                <a:lnTo>
                  <a:pt x="2657894" y="2091314"/>
                </a:lnTo>
                <a:lnTo>
                  <a:pt x="2657894" y="2110783"/>
                </a:lnTo>
                <a:lnTo>
                  <a:pt x="2638425" y="2110783"/>
                </a:lnTo>
                <a:close/>
                <a:moveTo>
                  <a:pt x="2538989" y="2091314"/>
                </a:moveTo>
                <a:lnTo>
                  <a:pt x="2558458" y="2091314"/>
                </a:lnTo>
                <a:lnTo>
                  <a:pt x="2558458" y="2110783"/>
                </a:lnTo>
                <a:lnTo>
                  <a:pt x="2538989" y="2110783"/>
                </a:lnTo>
                <a:close/>
                <a:moveTo>
                  <a:pt x="2514600" y="2091314"/>
                </a:moveTo>
                <a:lnTo>
                  <a:pt x="2534069" y="2091314"/>
                </a:lnTo>
                <a:lnTo>
                  <a:pt x="2534069" y="2110783"/>
                </a:lnTo>
                <a:lnTo>
                  <a:pt x="2514600" y="2110783"/>
                </a:lnTo>
                <a:close/>
                <a:moveTo>
                  <a:pt x="2405639" y="2091314"/>
                </a:moveTo>
                <a:lnTo>
                  <a:pt x="2425108" y="2091314"/>
                </a:lnTo>
                <a:lnTo>
                  <a:pt x="2425108" y="2110783"/>
                </a:lnTo>
                <a:lnTo>
                  <a:pt x="2405639" y="2110783"/>
                </a:lnTo>
                <a:close/>
                <a:moveTo>
                  <a:pt x="2381250" y="2091314"/>
                </a:moveTo>
                <a:lnTo>
                  <a:pt x="2400719" y="2091314"/>
                </a:lnTo>
                <a:lnTo>
                  <a:pt x="2400719" y="2110783"/>
                </a:lnTo>
                <a:lnTo>
                  <a:pt x="2381250" y="2110783"/>
                </a:lnTo>
                <a:close/>
                <a:moveTo>
                  <a:pt x="2272290" y="2091314"/>
                </a:moveTo>
                <a:lnTo>
                  <a:pt x="2291758" y="2091314"/>
                </a:lnTo>
                <a:lnTo>
                  <a:pt x="2291758" y="2110783"/>
                </a:lnTo>
                <a:lnTo>
                  <a:pt x="2272290" y="2110783"/>
                </a:lnTo>
                <a:close/>
                <a:moveTo>
                  <a:pt x="2247900" y="2091314"/>
                </a:moveTo>
                <a:lnTo>
                  <a:pt x="2267369" y="2091314"/>
                </a:lnTo>
                <a:lnTo>
                  <a:pt x="2267369" y="2110783"/>
                </a:lnTo>
                <a:lnTo>
                  <a:pt x="2247900" y="2110783"/>
                </a:lnTo>
                <a:close/>
                <a:moveTo>
                  <a:pt x="2135693" y="2091314"/>
                </a:moveTo>
                <a:lnTo>
                  <a:pt x="2155269" y="2091314"/>
                </a:lnTo>
                <a:lnTo>
                  <a:pt x="2155269" y="2110783"/>
                </a:lnTo>
                <a:lnTo>
                  <a:pt x="2135693" y="2110783"/>
                </a:lnTo>
                <a:close/>
                <a:moveTo>
                  <a:pt x="2038350" y="2091314"/>
                </a:moveTo>
                <a:lnTo>
                  <a:pt x="2057819" y="2091314"/>
                </a:lnTo>
                <a:lnTo>
                  <a:pt x="2057819" y="2110783"/>
                </a:lnTo>
                <a:lnTo>
                  <a:pt x="2038350" y="2110783"/>
                </a:lnTo>
                <a:close/>
                <a:moveTo>
                  <a:pt x="1935668" y="2091314"/>
                </a:moveTo>
                <a:lnTo>
                  <a:pt x="1955244" y="2091314"/>
                </a:lnTo>
                <a:lnTo>
                  <a:pt x="1955244" y="2110783"/>
                </a:lnTo>
                <a:lnTo>
                  <a:pt x="1935668" y="2110783"/>
                </a:lnTo>
                <a:close/>
                <a:moveTo>
                  <a:pt x="1838325" y="2091314"/>
                </a:moveTo>
                <a:lnTo>
                  <a:pt x="1857794" y="2091314"/>
                </a:lnTo>
                <a:lnTo>
                  <a:pt x="1857794" y="2110783"/>
                </a:lnTo>
                <a:lnTo>
                  <a:pt x="1838325" y="2110783"/>
                </a:lnTo>
                <a:close/>
                <a:moveTo>
                  <a:pt x="1729364" y="2091314"/>
                </a:moveTo>
                <a:lnTo>
                  <a:pt x="1748833" y="2091314"/>
                </a:lnTo>
                <a:lnTo>
                  <a:pt x="1748833" y="2110783"/>
                </a:lnTo>
                <a:lnTo>
                  <a:pt x="1729364" y="2110783"/>
                </a:lnTo>
                <a:close/>
                <a:moveTo>
                  <a:pt x="1704975" y="2091314"/>
                </a:moveTo>
                <a:lnTo>
                  <a:pt x="1724444" y="2091314"/>
                </a:lnTo>
                <a:lnTo>
                  <a:pt x="1724444" y="2110783"/>
                </a:lnTo>
                <a:lnTo>
                  <a:pt x="1704975" y="2110783"/>
                </a:lnTo>
                <a:close/>
                <a:moveTo>
                  <a:pt x="1602293" y="2091314"/>
                </a:moveTo>
                <a:lnTo>
                  <a:pt x="1621869" y="2091314"/>
                </a:lnTo>
                <a:lnTo>
                  <a:pt x="1621869" y="2110783"/>
                </a:lnTo>
                <a:lnTo>
                  <a:pt x="1602293" y="2110783"/>
                </a:lnTo>
                <a:close/>
                <a:moveTo>
                  <a:pt x="1504950" y="2091314"/>
                </a:moveTo>
                <a:lnTo>
                  <a:pt x="1524419" y="2091314"/>
                </a:lnTo>
                <a:lnTo>
                  <a:pt x="1524419" y="2110783"/>
                </a:lnTo>
                <a:lnTo>
                  <a:pt x="1504950" y="2110783"/>
                </a:lnTo>
                <a:close/>
                <a:moveTo>
                  <a:pt x="1395989" y="2091314"/>
                </a:moveTo>
                <a:lnTo>
                  <a:pt x="1415458" y="2091314"/>
                </a:lnTo>
                <a:lnTo>
                  <a:pt x="1415458" y="2110783"/>
                </a:lnTo>
                <a:lnTo>
                  <a:pt x="1395989" y="2110783"/>
                </a:lnTo>
                <a:close/>
                <a:moveTo>
                  <a:pt x="1371600" y="2091314"/>
                </a:moveTo>
                <a:lnTo>
                  <a:pt x="1391069" y="2091314"/>
                </a:lnTo>
                <a:lnTo>
                  <a:pt x="1391069" y="2110783"/>
                </a:lnTo>
                <a:lnTo>
                  <a:pt x="1371600" y="2110783"/>
                </a:lnTo>
                <a:close/>
                <a:moveTo>
                  <a:pt x="1259393" y="2091314"/>
                </a:moveTo>
                <a:lnTo>
                  <a:pt x="1278969" y="2091314"/>
                </a:lnTo>
                <a:lnTo>
                  <a:pt x="1278969" y="2110783"/>
                </a:lnTo>
                <a:lnTo>
                  <a:pt x="1259393" y="2110783"/>
                </a:lnTo>
                <a:close/>
                <a:moveTo>
                  <a:pt x="1162050" y="2091314"/>
                </a:moveTo>
                <a:lnTo>
                  <a:pt x="1181519" y="2091314"/>
                </a:lnTo>
                <a:lnTo>
                  <a:pt x="1181519" y="2110783"/>
                </a:lnTo>
                <a:lnTo>
                  <a:pt x="1162050" y="2110783"/>
                </a:lnTo>
                <a:close/>
                <a:moveTo>
                  <a:pt x="1059368" y="2091314"/>
                </a:moveTo>
                <a:lnTo>
                  <a:pt x="1078944" y="2091314"/>
                </a:lnTo>
                <a:lnTo>
                  <a:pt x="1078944" y="2110783"/>
                </a:lnTo>
                <a:lnTo>
                  <a:pt x="1059368" y="2110783"/>
                </a:lnTo>
                <a:close/>
                <a:moveTo>
                  <a:pt x="962025" y="2091314"/>
                </a:moveTo>
                <a:lnTo>
                  <a:pt x="981494" y="2091314"/>
                </a:lnTo>
                <a:lnTo>
                  <a:pt x="981494" y="2110783"/>
                </a:lnTo>
                <a:lnTo>
                  <a:pt x="962025" y="2110783"/>
                </a:lnTo>
                <a:close/>
                <a:moveTo>
                  <a:pt x="849818" y="2091314"/>
                </a:moveTo>
                <a:lnTo>
                  <a:pt x="869394" y="2091314"/>
                </a:lnTo>
                <a:lnTo>
                  <a:pt x="869394" y="2110783"/>
                </a:lnTo>
                <a:lnTo>
                  <a:pt x="849818" y="2110783"/>
                </a:lnTo>
                <a:close/>
                <a:moveTo>
                  <a:pt x="752475" y="2091314"/>
                </a:moveTo>
                <a:lnTo>
                  <a:pt x="771944" y="2091314"/>
                </a:lnTo>
                <a:lnTo>
                  <a:pt x="771944" y="2110783"/>
                </a:lnTo>
                <a:lnTo>
                  <a:pt x="752475" y="2110783"/>
                </a:lnTo>
                <a:close/>
                <a:moveTo>
                  <a:pt x="649793" y="2091314"/>
                </a:moveTo>
                <a:lnTo>
                  <a:pt x="669369" y="2091314"/>
                </a:lnTo>
                <a:lnTo>
                  <a:pt x="669369" y="2110783"/>
                </a:lnTo>
                <a:lnTo>
                  <a:pt x="649793" y="2110783"/>
                </a:lnTo>
                <a:close/>
                <a:moveTo>
                  <a:pt x="552450" y="2091314"/>
                </a:moveTo>
                <a:lnTo>
                  <a:pt x="571919" y="2091314"/>
                </a:lnTo>
                <a:lnTo>
                  <a:pt x="571919" y="2110783"/>
                </a:lnTo>
                <a:lnTo>
                  <a:pt x="552450" y="2110783"/>
                </a:lnTo>
                <a:close/>
                <a:moveTo>
                  <a:pt x="440243" y="2091314"/>
                </a:moveTo>
                <a:lnTo>
                  <a:pt x="459819" y="2091314"/>
                </a:lnTo>
                <a:lnTo>
                  <a:pt x="459819" y="2110783"/>
                </a:lnTo>
                <a:lnTo>
                  <a:pt x="440243" y="2110783"/>
                </a:lnTo>
                <a:close/>
                <a:moveTo>
                  <a:pt x="342900" y="2091314"/>
                </a:moveTo>
                <a:lnTo>
                  <a:pt x="362369" y="2091314"/>
                </a:lnTo>
                <a:lnTo>
                  <a:pt x="362369" y="2110783"/>
                </a:lnTo>
                <a:lnTo>
                  <a:pt x="342900" y="2110783"/>
                </a:lnTo>
                <a:close/>
                <a:moveTo>
                  <a:pt x="233939" y="2091314"/>
                </a:moveTo>
                <a:lnTo>
                  <a:pt x="253408" y="2091314"/>
                </a:lnTo>
                <a:lnTo>
                  <a:pt x="253408" y="2110783"/>
                </a:lnTo>
                <a:lnTo>
                  <a:pt x="233939" y="2110783"/>
                </a:lnTo>
                <a:close/>
                <a:moveTo>
                  <a:pt x="209550" y="2091314"/>
                </a:moveTo>
                <a:lnTo>
                  <a:pt x="229019" y="2091314"/>
                </a:lnTo>
                <a:lnTo>
                  <a:pt x="229019" y="2110783"/>
                </a:lnTo>
                <a:lnTo>
                  <a:pt x="209550" y="2110783"/>
                </a:lnTo>
                <a:close/>
                <a:moveTo>
                  <a:pt x="106868" y="2091314"/>
                </a:moveTo>
                <a:lnTo>
                  <a:pt x="126444" y="2091314"/>
                </a:lnTo>
                <a:lnTo>
                  <a:pt x="126444" y="2110783"/>
                </a:lnTo>
                <a:lnTo>
                  <a:pt x="106868" y="2110783"/>
                </a:lnTo>
                <a:close/>
                <a:moveTo>
                  <a:pt x="9525" y="2091314"/>
                </a:moveTo>
                <a:lnTo>
                  <a:pt x="28994" y="2091314"/>
                </a:lnTo>
                <a:lnTo>
                  <a:pt x="28994" y="2110783"/>
                </a:lnTo>
                <a:lnTo>
                  <a:pt x="9525" y="2110783"/>
                </a:lnTo>
                <a:close/>
                <a:moveTo>
                  <a:pt x="5691764" y="2066925"/>
                </a:moveTo>
                <a:lnTo>
                  <a:pt x="5711233" y="2066925"/>
                </a:lnTo>
                <a:lnTo>
                  <a:pt x="5711233" y="2086393"/>
                </a:lnTo>
                <a:lnTo>
                  <a:pt x="5691764" y="2086393"/>
                </a:lnTo>
                <a:close/>
                <a:moveTo>
                  <a:pt x="5540411" y="2066925"/>
                </a:moveTo>
                <a:lnTo>
                  <a:pt x="5559879" y="2066925"/>
                </a:lnTo>
                <a:lnTo>
                  <a:pt x="5559879" y="2086393"/>
                </a:lnTo>
                <a:lnTo>
                  <a:pt x="5540411" y="2086393"/>
                </a:lnTo>
                <a:close/>
                <a:moveTo>
                  <a:pt x="5516022" y="2066925"/>
                </a:moveTo>
                <a:lnTo>
                  <a:pt x="5535490" y="2066925"/>
                </a:lnTo>
                <a:lnTo>
                  <a:pt x="5535490" y="2086393"/>
                </a:lnTo>
                <a:lnTo>
                  <a:pt x="5516022" y="2086393"/>
                </a:lnTo>
                <a:close/>
                <a:moveTo>
                  <a:pt x="5491739" y="2066925"/>
                </a:moveTo>
                <a:lnTo>
                  <a:pt x="5511208" y="2066925"/>
                </a:lnTo>
                <a:lnTo>
                  <a:pt x="5511208" y="2086393"/>
                </a:lnTo>
                <a:lnTo>
                  <a:pt x="5491739" y="2086393"/>
                </a:lnTo>
                <a:close/>
                <a:moveTo>
                  <a:pt x="5358389" y="2066925"/>
                </a:moveTo>
                <a:lnTo>
                  <a:pt x="5377858" y="2066925"/>
                </a:lnTo>
                <a:lnTo>
                  <a:pt x="5377858" y="2086393"/>
                </a:lnTo>
                <a:lnTo>
                  <a:pt x="5358389" y="2086393"/>
                </a:lnTo>
                <a:close/>
                <a:moveTo>
                  <a:pt x="5225039" y="2066925"/>
                </a:moveTo>
                <a:lnTo>
                  <a:pt x="5244508" y="2066925"/>
                </a:lnTo>
                <a:lnTo>
                  <a:pt x="5244508" y="2086393"/>
                </a:lnTo>
                <a:lnTo>
                  <a:pt x="5225039" y="2086393"/>
                </a:lnTo>
                <a:close/>
                <a:moveTo>
                  <a:pt x="5073686" y="2066925"/>
                </a:moveTo>
                <a:lnTo>
                  <a:pt x="5093154" y="2066925"/>
                </a:lnTo>
                <a:lnTo>
                  <a:pt x="5093154" y="2086393"/>
                </a:lnTo>
                <a:lnTo>
                  <a:pt x="5073686" y="2086393"/>
                </a:lnTo>
                <a:close/>
                <a:moveTo>
                  <a:pt x="5049297" y="2066925"/>
                </a:moveTo>
                <a:lnTo>
                  <a:pt x="5068765" y="2066925"/>
                </a:lnTo>
                <a:lnTo>
                  <a:pt x="5068765" y="2086393"/>
                </a:lnTo>
                <a:lnTo>
                  <a:pt x="5049297" y="2086393"/>
                </a:lnTo>
                <a:close/>
                <a:moveTo>
                  <a:pt x="5025014" y="2066925"/>
                </a:moveTo>
                <a:lnTo>
                  <a:pt x="5044483" y="2066925"/>
                </a:lnTo>
                <a:lnTo>
                  <a:pt x="5044483" y="2086393"/>
                </a:lnTo>
                <a:lnTo>
                  <a:pt x="5025014" y="2086393"/>
                </a:lnTo>
                <a:close/>
                <a:moveTo>
                  <a:pt x="4864135" y="2066925"/>
                </a:moveTo>
                <a:lnTo>
                  <a:pt x="4883604" y="2066925"/>
                </a:lnTo>
                <a:lnTo>
                  <a:pt x="4883604" y="2086393"/>
                </a:lnTo>
                <a:lnTo>
                  <a:pt x="4864135" y="2086393"/>
                </a:lnTo>
                <a:close/>
                <a:moveTo>
                  <a:pt x="4839746" y="2066925"/>
                </a:moveTo>
                <a:lnTo>
                  <a:pt x="4859215" y="2066925"/>
                </a:lnTo>
                <a:lnTo>
                  <a:pt x="4859215" y="2086393"/>
                </a:lnTo>
                <a:lnTo>
                  <a:pt x="4839746" y="2086393"/>
                </a:lnTo>
                <a:close/>
                <a:moveTo>
                  <a:pt x="4815464" y="2066925"/>
                </a:moveTo>
                <a:lnTo>
                  <a:pt x="4834932" y="2066925"/>
                </a:lnTo>
                <a:lnTo>
                  <a:pt x="4834932" y="2086393"/>
                </a:lnTo>
                <a:lnTo>
                  <a:pt x="4815464" y="2086393"/>
                </a:lnTo>
                <a:close/>
                <a:moveTo>
                  <a:pt x="4682114" y="2066925"/>
                </a:moveTo>
                <a:lnTo>
                  <a:pt x="4701583" y="2066925"/>
                </a:lnTo>
                <a:lnTo>
                  <a:pt x="4701583" y="2086393"/>
                </a:lnTo>
                <a:lnTo>
                  <a:pt x="4682114" y="2086393"/>
                </a:lnTo>
                <a:close/>
                <a:moveTo>
                  <a:pt x="4530761" y="2066925"/>
                </a:moveTo>
                <a:lnTo>
                  <a:pt x="4550229" y="2066925"/>
                </a:lnTo>
                <a:lnTo>
                  <a:pt x="4550229" y="2086393"/>
                </a:lnTo>
                <a:lnTo>
                  <a:pt x="4530761" y="2086393"/>
                </a:lnTo>
                <a:close/>
                <a:moveTo>
                  <a:pt x="4506372" y="2066925"/>
                </a:moveTo>
                <a:lnTo>
                  <a:pt x="4525840" y="2066925"/>
                </a:lnTo>
                <a:lnTo>
                  <a:pt x="4525840" y="2086393"/>
                </a:lnTo>
                <a:lnTo>
                  <a:pt x="4506372" y="2086393"/>
                </a:lnTo>
                <a:close/>
                <a:moveTo>
                  <a:pt x="4482089" y="2066925"/>
                </a:moveTo>
                <a:lnTo>
                  <a:pt x="4501558" y="2066925"/>
                </a:lnTo>
                <a:lnTo>
                  <a:pt x="4501558" y="2086393"/>
                </a:lnTo>
                <a:lnTo>
                  <a:pt x="4482089" y="2086393"/>
                </a:lnTo>
                <a:close/>
                <a:moveTo>
                  <a:pt x="4348739" y="2066925"/>
                </a:moveTo>
                <a:lnTo>
                  <a:pt x="4368208" y="2066925"/>
                </a:lnTo>
                <a:lnTo>
                  <a:pt x="4368208" y="2086393"/>
                </a:lnTo>
                <a:lnTo>
                  <a:pt x="4348739" y="2086393"/>
                </a:lnTo>
                <a:close/>
                <a:moveTo>
                  <a:pt x="4197386" y="2066925"/>
                </a:moveTo>
                <a:lnTo>
                  <a:pt x="4216854" y="2066925"/>
                </a:lnTo>
                <a:lnTo>
                  <a:pt x="4216854" y="2086393"/>
                </a:lnTo>
                <a:lnTo>
                  <a:pt x="4197386" y="2086393"/>
                </a:lnTo>
                <a:close/>
                <a:moveTo>
                  <a:pt x="4172997" y="2066925"/>
                </a:moveTo>
                <a:lnTo>
                  <a:pt x="4192465" y="2066925"/>
                </a:lnTo>
                <a:lnTo>
                  <a:pt x="4192465" y="2086393"/>
                </a:lnTo>
                <a:lnTo>
                  <a:pt x="4172997" y="2086393"/>
                </a:lnTo>
                <a:close/>
                <a:moveTo>
                  <a:pt x="4148714" y="2066925"/>
                </a:moveTo>
                <a:lnTo>
                  <a:pt x="4168183" y="2066925"/>
                </a:lnTo>
                <a:lnTo>
                  <a:pt x="4168183" y="2086393"/>
                </a:lnTo>
                <a:lnTo>
                  <a:pt x="4148714" y="2086393"/>
                </a:lnTo>
                <a:close/>
                <a:moveTo>
                  <a:pt x="4015365" y="2066925"/>
                </a:moveTo>
                <a:lnTo>
                  <a:pt x="4034833" y="2066925"/>
                </a:lnTo>
                <a:lnTo>
                  <a:pt x="4034833" y="2086393"/>
                </a:lnTo>
                <a:lnTo>
                  <a:pt x="4015365" y="2086393"/>
                </a:lnTo>
                <a:close/>
                <a:moveTo>
                  <a:pt x="3882014" y="2066925"/>
                </a:moveTo>
                <a:lnTo>
                  <a:pt x="3901483" y="2066925"/>
                </a:lnTo>
                <a:lnTo>
                  <a:pt x="3901483" y="2086393"/>
                </a:lnTo>
                <a:lnTo>
                  <a:pt x="3882014" y="2086393"/>
                </a:lnTo>
                <a:close/>
                <a:moveTo>
                  <a:pt x="3748664" y="2066925"/>
                </a:moveTo>
                <a:lnTo>
                  <a:pt x="3768133" y="2066925"/>
                </a:lnTo>
                <a:lnTo>
                  <a:pt x="3768133" y="2086393"/>
                </a:lnTo>
                <a:lnTo>
                  <a:pt x="3748664" y="2086393"/>
                </a:lnTo>
                <a:close/>
                <a:moveTo>
                  <a:pt x="3615314" y="2066925"/>
                </a:moveTo>
                <a:lnTo>
                  <a:pt x="3634783" y="2066925"/>
                </a:lnTo>
                <a:lnTo>
                  <a:pt x="3634783" y="2086393"/>
                </a:lnTo>
                <a:lnTo>
                  <a:pt x="3615314" y="2086393"/>
                </a:lnTo>
                <a:close/>
                <a:moveTo>
                  <a:pt x="3463961" y="2066925"/>
                </a:moveTo>
                <a:lnTo>
                  <a:pt x="3483429" y="2066925"/>
                </a:lnTo>
                <a:lnTo>
                  <a:pt x="3483429" y="2086393"/>
                </a:lnTo>
                <a:lnTo>
                  <a:pt x="3463961" y="2086393"/>
                </a:lnTo>
                <a:close/>
                <a:moveTo>
                  <a:pt x="3439572" y="2066925"/>
                </a:moveTo>
                <a:lnTo>
                  <a:pt x="3459040" y="2066925"/>
                </a:lnTo>
                <a:lnTo>
                  <a:pt x="3459040" y="2086393"/>
                </a:lnTo>
                <a:lnTo>
                  <a:pt x="3439572" y="2086393"/>
                </a:lnTo>
                <a:close/>
                <a:moveTo>
                  <a:pt x="3415289" y="2066925"/>
                </a:moveTo>
                <a:lnTo>
                  <a:pt x="3434758" y="2066925"/>
                </a:lnTo>
                <a:lnTo>
                  <a:pt x="3434758" y="2086393"/>
                </a:lnTo>
                <a:lnTo>
                  <a:pt x="3415289" y="2086393"/>
                </a:lnTo>
                <a:close/>
                <a:moveTo>
                  <a:pt x="3254411" y="2066925"/>
                </a:moveTo>
                <a:lnTo>
                  <a:pt x="3273879" y="2066925"/>
                </a:lnTo>
                <a:lnTo>
                  <a:pt x="3273879" y="2086393"/>
                </a:lnTo>
                <a:lnTo>
                  <a:pt x="3254411" y="2086393"/>
                </a:lnTo>
                <a:close/>
                <a:moveTo>
                  <a:pt x="3230022" y="2066925"/>
                </a:moveTo>
                <a:lnTo>
                  <a:pt x="3249490" y="2066925"/>
                </a:lnTo>
                <a:lnTo>
                  <a:pt x="3249490" y="2086393"/>
                </a:lnTo>
                <a:lnTo>
                  <a:pt x="3230022" y="2086393"/>
                </a:lnTo>
                <a:close/>
                <a:moveTo>
                  <a:pt x="3205739" y="2066925"/>
                </a:moveTo>
                <a:lnTo>
                  <a:pt x="3225208" y="2066925"/>
                </a:lnTo>
                <a:lnTo>
                  <a:pt x="3225208" y="2086393"/>
                </a:lnTo>
                <a:lnTo>
                  <a:pt x="3205739" y="2086393"/>
                </a:lnTo>
                <a:close/>
                <a:moveTo>
                  <a:pt x="3072389" y="2066925"/>
                </a:moveTo>
                <a:lnTo>
                  <a:pt x="3091858" y="2066925"/>
                </a:lnTo>
                <a:lnTo>
                  <a:pt x="3091858" y="2086393"/>
                </a:lnTo>
                <a:lnTo>
                  <a:pt x="3072389" y="2086393"/>
                </a:lnTo>
                <a:close/>
                <a:moveTo>
                  <a:pt x="2921036" y="2066925"/>
                </a:moveTo>
                <a:lnTo>
                  <a:pt x="2940504" y="2066925"/>
                </a:lnTo>
                <a:lnTo>
                  <a:pt x="2940504" y="2086393"/>
                </a:lnTo>
                <a:lnTo>
                  <a:pt x="2921036" y="2086393"/>
                </a:lnTo>
                <a:close/>
                <a:moveTo>
                  <a:pt x="2896647" y="2066925"/>
                </a:moveTo>
                <a:lnTo>
                  <a:pt x="2916115" y="2066925"/>
                </a:lnTo>
                <a:lnTo>
                  <a:pt x="2916115" y="2086393"/>
                </a:lnTo>
                <a:lnTo>
                  <a:pt x="2896647" y="2086393"/>
                </a:lnTo>
                <a:close/>
                <a:moveTo>
                  <a:pt x="2872364" y="2066925"/>
                </a:moveTo>
                <a:lnTo>
                  <a:pt x="2891833" y="2066925"/>
                </a:lnTo>
                <a:lnTo>
                  <a:pt x="2891833" y="2086393"/>
                </a:lnTo>
                <a:lnTo>
                  <a:pt x="2872364" y="2086393"/>
                </a:lnTo>
                <a:close/>
                <a:moveTo>
                  <a:pt x="2711486" y="2066925"/>
                </a:moveTo>
                <a:lnTo>
                  <a:pt x="2730954" y="2066925"/>
                </a:lnTo>
                <a:lnTo>
                  <a:pt x="2730954" y="2086393"/>
                </a:lnTo>
                <a:lnTo>
                  <a:pt x="2711486" y="2086393"/>
                </a:lnTo>
                <a:close/>
                <a:moveTo>
                  <a:pt x="2687097" y="2066925"/>
                </a:moveTo>
                <a:lnTo>
                  <a:pt x="2706565" y="2066925"/>
                </a:lnTo>
                <a:lnTo>
                  <a:pt x="2706565" y="2086393"/>
                </a:lnTo>
                <a:lnTo>
                  <a:pt x="2687097" y="2086393"/>
                </a:lnTo>
                <a:close/>
                <a:moveTo>
                  <a:pt x="2662814" y="2066925"/>
                </a:moveTo>
                <a:lnTo>
                  <a:pt x="2682283" y="2066925"/>
                </a:lnTo>
                <a:lnTo>
                  <a:pt x="2682283" y="2086393"/>
                </a:lnTo>
                <a:lnTo>
                  <a:pt x="2662814" y="2086393"/>
                </a:lnTo>
                <a:close/>
                <a:moveTo>
                  <a:pt x="2538989" y="2066925"/>
                </a:moveTo>
                <a:lnTo>
                  <a:pt x="2558458" y="2066925"/>
                </a:lnTo>
                <a:lnTo>
                  <a:pt x="2558458" y="2086393"/>
                </a:lnTo>
                <a:lnTo>
                  <a:pt x="2538989" y="2086393"/>
                </a:lnTo>
                <a:close/>
                <a:moveTo>
                  <a:pt x="2405639" y="2066925"/>
                </a:moveTo>
                <a:lnTo>
                  <a:pt x="2425108" y="2066925"/>
                </a:lnTo>
                <a:lnTo>
                  <a:pt x="2425108" y="2086393"/>
                </a:lnTo>
                <a:lnTo>
                  <a:pt x="2405639" y="2086393"/>
                </a:lnTo>
                <a:close/>
                <a:moveTo>
                  <a:pt x="2272290" y="2066925"/>
                </a:moveTo>
                <a:lnTo>
                  <a:pt x="2291758" y="2066925"/>
                </a:lnTo>
                <a:lnTo>
                  <a:pt x="2291758" y="2086393"/>
                </a:lnTo>
                <a:lnTo>
                  <a:pt x="2272290" y="2086393"/>
                </a:lnTo>
                <a:close/>
                <a:moveTo>
                  <a:pt x="2111411" y="2066925"/>
                </a:moveTo>
                <a:lnTo>
                  <a:pt x="2130879" y="2066925"/>
                </a:lnTo>
                <a:lnTo>
                  <a:pt x="2130879" y="2086393"/>
                </a:lnTo>
                <a:lnTo>
                  <a:pt x="2111411" y="2086393"/>
                </a:lnTo>
                <a:close/>
                <a:moveTo>
                  <a:pt x="2087022" y="2066925"/>
                </a:moveTo>
                <a:lnTo>
                  <a:pt x="2106490" y="2066925"/>
                </a:lnTo>
                <a:lnTo>
                  <a:pt x="2106490" y="2086393"/>
                </a:lnTo>
                <a:lnTo>
                  <a:pt x="2087022" y="2086393"/>
                </a:lnTo>
                <a:close/>
                <a:moveTo>
                  <a:pt x="2062739" y="2066925"/>
                </a:moveTo>
                <a:lnTo>
                  <a:pt x="2082208" y="2066925"/>
                </a:lnTo>
                <a:lnTo>
                  <a:pt x="2082208" y="2086393"/>
                </a:lnTo>
                <a:lnTo>
                  <a:pt x="2062739" y="2086393"/>
                </a:lnTo>
                <a:close/>
                <a:moveTo>
                  <a:pt x="1911386" y="2066925"/>
                </a:moveTo>
                <a:lnTo>
                  <a:pt x="1930854" y="2066925"/>
                </a:lnTo>
                <a:lnTo>
                  <a:pt x="1930854" y="2086393"/>
                </a:lnTo>
                <a:lnTo>
                  <a:pt x="1911386" y="2086393"/>
                </a:lnTo>
                <a:close/>
                <a:moveTo>
                  <a:pt x="1886997" y="2066925"/>
                </a:moveTo>
                <a:lnTo>
                  <a:pt x="1906465" y="2066925"/>
                </a:lnTo>
                <a:lnTo>
                  <a:pt x="1906465" y="2086393"/>
                </a:lnTo>
                <a:lnTo>
                  <a:pt x="1886997" y="2086393"/>
                </a:lnTo>
                <a:close/>
                <a:moveTo>
                  <a:pt x="1862714" y="2066925"/>
                </a:moveTo>
                <a:lnTo>
                  <a:pt x="1882183" y="2066925"/>
                </a:lnTo>
                <a:lnTo>
                  <a:pt x="1882183" y="2086393"/>
                </a:lnTo>
                <a:lnTo>
                  <a:pt x="1862714" y="2086393"/>
                </a:lnTo>
                <a:close/>
                <a:moveTo>
                  <a:pt x="1729364" y="2066925"/>
                </a:moveTo>
                <a:lnTo>
                  <a:pt x="1748833" y="2066925"/>
                </a:lnTo>
                <a:lnTo>
                  <a:pt x="1748833" y="2086393"/>
                </a:lnTo>
                <a:lnTo>
                  <a:pt x="1729364" y="2086393"/>
                </a:lnTo>
                <a:close/>
                <a:moveTo>
                  <a:pt x="1578011" y="2066925"/>
                </a:moveTo>
                <a:lnTo>
                  <a:pt x="1597479" y="2066925"/>
                </a:lnTo>
                <a:lnTo>
                  <a:pt x="1597479" y="2086393"/>
                </a:lnTo>
                <a:lnTo>
                  <a:pt x="1578011" y="2086393"/>
                </a:lnTo>
                <a:close/>
                <a:moveTo>
                  <a:pt x="1553622" y="2066925"/>
                </a:moveTo>
                <a:lnTo>
                  <a:pt x="1573090" y="2066925"/>
                </a:lnTo>
                <a:lnTo>
                  <a:pt x="1573090" y="2086393"/>
                </a:lnTo>
                <a:lnTo>
                  <a:pt x="1553622" y="2086393"/>
                </a:lnTo>
                <a:close/>
                <a:moveTo>
                  <a:pt x="1529339" y="2066925"/>
                </a:moveTo>
                <a:lnTo>
                  <a:pt x="1548808" y="2066925"/>
                </a:lnTo>
                <a:lnTo>
                  <a:pt x="1548808" y="2086393"/>
                </a:lnTo>
                <a:lnTo>
                  <a:pt x="1529339" y="2086393"/>
                </a:lnTo>
                <a:close/>
                <a:moveTo>
                  <a:pt x="1395989" y="2066925"/>
                </a:moveTo>
                <a:lnTo>
                  <a:pt x="1415458" y="2066925"/>
                </a:lnTo>
                <a:lnTo>
                  <a:pt x="1415458" y="2086393"/>
                </a:lnTo>
                <a:lnTo>
                  <a:pt x="1395989" y="2086393"/>
                </a:lnTo>
                <a:close/>
                <a:moveTo>
                  <a:pt x="1235111" y="2066925"/>
                </a:moveTo>
                <a:lnTo>
                  <a:pt x="1254579" y="2066925"/>
                </a:lnTo>
                <a:lnTo>
                  <a:pt x="1254579" y="2086393"/>
                </a:lnTo>
                <a:lnTo>
                  <a:pt x="1235111" y="2086393"/>
                </a:lnTo>
                <a:close/>
                <a:moveTo>
                  <a:pt x="1210722" y="2066925"/>
                </a:moveTo>
                <a:lnTo>
                  <a:pt x="1230190" y="2066925"/>
                </a:lnTo>
                <a:lnTo>
                  <a:pt x="1230190" y="2086393"/>
                </a:lnTo>
                <a:lnTo>
                  <a:pt x="1210722" y="2086393"/>
                </a:lnTo>
                <a:close/>
                <a:moveTo>
                  <a:pt x="1186439" y="2066925"/>
                </a:moveTo>
                <a:lnTo>
                  <a:pt x="1205908" y="2066925"/>
                </a:lnTo>
                <a:lnTo>
                  <a:pt x="1205908" y="2086393"/>
                </a:lnTo>
                <a:lnTo>
                  <a:pt x="1186439" y="2086393"/>
                </a:lnTo>
                <a:close/>
                <a:moveTo>
                  <a:pt x="1035086" y="2066925"/>
                </a:moveTo>
                <a:lnTo>
                  <a:pt x="1054554" y="2066925"/>
                </a:lnTo>
                <a:lnTo>
                  <a:pt x="1054554" y="2086393"/>
                </a:lnTo>
                <a:lnTo>
                  <a:pt x="1035086" y="2086393"/>
                </a:lnTo>
                <a:close/>
                <a:moveTo>
                  <a:pt x="1010697" y="2066925"/>
                </a:moveTo>
                <a:lnTo>
                  <a:pt x="1030165" y="2066925"/>
                </a:lnTo>
                <a:lnTo>
                  <a:pt x="1030165" y="2086393"/>
                </a:lnTo>
                <a:lnTo>
                  <a:pt x="1010697" y="2086393"/>
                </a:lnTo>
                <a:close/>
                <a:moveTo>
                  <a:pt x="986414" y="2066925"/>
                </a:moveTo>
                <a:lnTo>
                  <a:pt x="1005883" y="2066925"/>
                </a:lnTo>
                <a:lnTo>
                  <a:pt x="1005883" y="2086393"/>
                </a:lnTo>
                <a:lnTo>
                  <a:pt x="986414" y="2086393"/>
                </a:lnTo>
                <a:close/>
                <a:moveTo>
                  <a:pt x="825536" y="2066925"/>
                </a:moveTo>
                <a:lnTo>
                  <a:pt x="845004" y="2066925"/>
                </a:lnTo>
                <a:lnTo>
                  <a:pt x="845004" y="2086393"/>
                </a:lnTo>
                <a:lnTo>
                  <a:pt x="825536" y="2086393"/>
                </a:lnTo>
                <a:close/>
                <a:moveTo>
                  <a:pt x="801147" y="2066925"/>
                </a:moveTo>
                <a:lnTo>
                  <a:pt x="820615" y="2066925"/>
                </a:lnTo>
                <a:lnTo>
                  <a:pt x="820615" y="2086393"/>
                </a:lnTo>
                <a:lnTo>
                  <a:pt x="801147" y="2086393"/>
                </a:lnTo>
                <a:close/>
                <a:moveTo>
                  <a:pt x="776864" y="2066925"/>
                </a:moveTo>
                <a:lnTo>
                  <a:pt x="796333" y="2066925"/>
                </a:lnTo>
                <a:lnTo>
                  <a:pt x="796333" y="2086393"/>
                </a:lnTo>
                <a:lnTo>
                  <a:pt x="776864" y="2086393"/>
                </a:lnTo>
                <a:close/>
                <a:moveTo>
                  <a:pt x="625511" y="2066925"/>
                </a:moveTo>
                <a:lnTo>
                  <a:pt x="644979" y="2066925"/>
                </a:lnTo>
                <a:lnTo>
                  <a:pt x="644979" y="2086393"/>
                </a:lnTo>
                <a:lnTo>
                  <a:pt x="625511" y="2086393"/>
                </a:lnTo>
                <a:close/>
                <a:moveTo>
                  <a:pt x="601122" y="2066925"/>
                </a:moveTo>
                <a:lnTo>
                  <a:pt x="620590" y="2066925"/>
                </a:lnTo>
                <a:lnTo>
                  <a:pt x="620590" y="2086393"/>
                </a:lnTo>
                <a:lnTo>
                  <a:pt x="601122" y="2086393"/>
                </a:lnTo>
                <a:close/>
                <a:moveTo>
                  <a:pt x="576839" y="2066925"/>
                </a:moveTo>
                <a:lnTo>
                  <a:pt x="596308" y="2066925"/>
                </a:lnTo>
                <a:lnTo>
                  <a:pt x="596308" y="2086393"/>
                </a:lnTo>
                <a:lnTo>
                  <a:pt x="576839" y="2086393"/>
                </a:lnTo>
                <a:close/>
                <a:moveTo>
                  <a:pt x="415961" y="2066925"/>
                </a:moveTo>
                <a:lnTo>
                  <a:pt x="435429" y="2066925"/>
                </a:lnTo>
                <a:lnTo>
                  <a:pt x="435429" y="2086393"/>
                </a:lnTo>
                <a:lnTo>
                  <a:pt x="415961" y="2086393"/>
                </a:lnTo>
                <a:close/>
                <a:moveTo>
                  <a:pt x="391572" y="2066925"/>
                </a:moveTo>
                <a:lnTo>
                  <a:pt x="411040" y="2066925"/>
                </a:lnTo>
                <a:lnTo>
                  <a:pt x="411040" y="2086393"/>
                </a:lnTo>
                <a:lnTo>
                  <a:pt x="391572" y="2086393"/>
                </a:lnTo>
                <a:close/>
                <a:moveTo>
                  <a:pt x="367289" y="2066925"/>
                </a:moveTo>
                <a:lnTo>
                  <a:pt x="386758" y="2066925"/>
                </a:lnTo>
                <a:lnTo>
                  <a:pt x="386758" y="2086393"/>
                </a:lnTo>
                <a:lnTo>
                  <a:pt x="367289" y="2086393"/>
                </a:lnTo>
                <a:close/>
                <a:moveTo>
                  <a:pt x="233939" y="2066925"/>
                </a:moveTo>
                <a:lnTo>
                  <a:pt x="253408" y="2066925"/>
                </a:lnTo>
                <a:lnTo>
                  <a:pt x="253408" y="2086393"/>
                </a:lnTo>
                <a:lnTo>
                  <a:pt x="233939" y="2086393"/>
                </a:lnTo>
                <a:close/>
                <a:moveTo>
                  <a:pt x="82586" y="2066925"/>
                </a:moveTo>
                <a:lnTo>
                  <a:pt x="102054" y="2066925"/>
                </a:lnTo>
                <a:lnTo>
                  <a:pt x="102054" y="2086393"/>
                </a:lnTo>
                <a:lnTo>
                  <a:pt x="82586" y="2086393"/>
                </a:lnTo>
                <a:close/>
                <a:moveTo>
                  <a:pt x="58197" y="2066925"/>
                </a:moveTo>
                <a:lnTo>
                  <a:pt x="77665" y="2066925"/>
                </a:lnTo>
                <a:lnTo>
                  <a:pt x="77665" y="2086393"/>
                </a:lnTo>
                <a:lnTo>
                  <a:pt x="58197" y="2086393"/>
                </a:lnTo>
                <a:close/>
                <a:moveTo>
                  <a:pt x="33914" y="2066925"/>
                </a:moveTo>
                <a:lnTo>
                  <a:pt x="53383" y="2066925"/>
                </a:lnTo>
                <a:lnTo>
                  <a:pt x="53383" y="2086393"/>
                </a:lnTo>
                <a:lnTo>
                  <a:pt x="33914" y="2086393"/>
                </a:lnTo>
                <a:close/>
                <a:moveTo>
                  <a:pt x="5625089" y="1955871"/>
                </a:moveTo>
                <a:lnTo>
                  <a:pt x="5644558" y="1955871"/>
                </a:lnTo>
                <a:lnTo>
                  <a:pt x="5644558" y="1975340"/>
                </a:lnTo>
                <a:lnTo>
                  <a:pt x="5625089" y="1975340"/>
                </a:lnTo>
                <a:close/>
                <a:moveTo>
                  <a:pt x="5464211" y="1955871"/>
                </a:moveTo>
                <a:lnTo>
                  <a:pt x="5483679" y="1955871"/>
                </a:lnTo>
                <a:lnTo>
                  <a:pt x="5483679" y="1975340"/>
                </a:lnTo>
                <a:lnTo>
                  <a:pt x="5464211" y="1975340"/>
                </a:lnTo>
                <a:close/>
                <a:moveTo>
                  <a:pt x="5439822" y="1955871"/>
                </a:moveTo>
                <a:lnTo>
                  <a:pt x="5459290" y="1955871"/>
                </a:lnTo>
                <a:lnTo>
                  <a:pt x="5459290" y="1975340"/>
                </a:lnTo>
                <a:lnTo>
                  <a:pt x="5439822" y="1975340"/>
                </a:lnTo>
                <a:close/>
                <a:moveTo>
                  <a:pt x="5415539" y="1955871"/>
                </a:moveTo>
                <a:lnTo>
                  <a:pt x="5435008" y="1955871"/>
                </a:lnTo>
                <a:lnTo>
                  <a:pt x="5435008" y="1975340"/>
                </a:lnTo>
                <a:lnTo>
                  <a:pt x="5415539" y="1975340"/>
                </a:lnTo>
                <a:close/>
                <a:moveTo>
                  <a:pt x="5264186" y="1955871"/>
                </a:moveTo>
                <a:lnTo>
                  <a:pt x="5283654" y="1955871"/>
                </a:lnTo>
                <a:lnTo>
                  <a:pt x="5283654" y="1975340"/>
                </a:lnTo>
                <a:lnTo>
                  <a:pt x="5264186" y="1975340"/>
                </a:lnTo>
                <a:close/>
                <a:moveTo>
                  <a:pt x="5239797" y="1955871"/>
                </a:moveTo>
                <a:lnTo>
                  <a:pt x="5259265" y="1955871"/>
                </a:lnTo>
                <a:lnTo>
                  <a:pt x="5259265" y="1975340"/>
                </a:lnTo>
                <a:lnTo>
                  <a:pt x="5239797" y="1975340"/>
                </a:lnTo>
                <a:close/>
                <a:moveTo>
                  <a:pt x="5215514" y="1955871"/>
                </a:moveTo>
                <a:lnTo>
                  <a:pt x="5234983" y="1955871"/>
                </a:lnTo>
                <a:lnTo>
                  <a:pt x="5234983" y="1975340"/>
                </a:lnTo>
                <a:lnTo>
                  <a:pt x="5215514" y="1975340"/>
                </a:lnTo>
                <a:close/>
                <a:moveTo>
                  <a:pt x="5082164" y="1955871"/>
                </a:moveTo>
                <a:lnTo>
                  <a:pt x="5101633" y="1955871"/>
                </a:lnTo>
                <a:lnTo>
                  <a:pt x="5101633" y="1975340"/>
                </a:lnTo>
                <a:lnTo>
                  <a:pt x="5082164" y="1975340"/>
                </a:lnTo>
                <a:close/>
                <a:moveTo>
                  <a:pt x="4948814" y="1955871"/>
                </a:moveTo>
                <a:lnTo>
                  <a:pt x="4968283" y="1955871"/>
                </a:lnTo>
                <a:lnTo>
                  <a:pt x="4968283" y="1975340"/>
                </a:lnTo>
                <a:lnTo>
                  <a:pt x="4948814" y="1975340"/>
                </a:lnTo>
                <a:close/>
                <a:moveTo>
                  <a:pt x="4787936" y="1955871"/>
                </a:moveTo>
                <a:lnTo>
                  <a:pt x="4807404" y="1955871"/>
                </a:lnTo>
                <a:lnTo>
                  <a:pt x="4807404" y="1975340"/>
                </a:lnTo>
                <a:lnTo>
                  <a:pt x="4787936" y="1975340"/>
                </a:lnTo>
                <a:close/>
                <a:moveTo>
                  <a:pt x="4763547" y="1955871"/>
                </a:moveTo>
                <a:lnTo>
                  <a:pt x="4783015" y="1955871"/>
                </a:lnTo>
                <a:lnTo>
                  <a:pt x="4783015" y="1975340"/>
                </a:lnTo>
                <a:lnTo>
                  <a:pt x="4763547" y="1975340"/>
                </a:lnTo>
                <a:close/>
                <a:moveTo>
                  <a:pt x="4739264" y="1955871"/>
                </a:moveTo>
                <a:lnTo>
                  <a:pt x="4758733" y="1955871"/>
                </a:lnTo>
                <a:lnTo>
                  <a:pt x="4758733" y="1975340"/>
                </a:lnTo>
                <a:lnTo>
                  <a:pt x="4739264" y="1975340"/>
                </a:lnTo>
                <a:close/>
                <a:moveTo>
                  <a:pt x="4615439" y="1955871"/>
                </a:moveTo>
                <a:lnTo>
                  <a:pt x="4634908" y="1955871"/>
                </a:lnTo>
                <a:lnTo>
                  <a:pt x="4634908" y="1975340"/>
                </a:lnTo>
                <a:lnTo>
                  <a:pt x="4615439" y="1975340"/>
                </a:lnTo>
                <a:close/>
                <a:moveTo>
                  <a:pt x="4454561" y="1955871"/>
                </a:moveTo>
                <a:lnTo>
                  <a:pt x="4474029" y="1955871"/>
                </a:lnTo>
                <a:lnTo>
                  <a:pt x="4474029" y="1975340"/>
                </a:lnTo>
                <a:lnTo>
                  <a:pt x="4454561" y="1975340"/>
                </a:lnTo>
                <a:close/>
                <a:moveTo>
                  <a:pt x="4430172" y="1955871"/>
                </a:moveTo>
                <a:lnTo>
                  <a:pt x="4449640" y="1955871"/>
                </a:lnTo>
                <a:lnTo>
                  <a:pt x="4449640" y="1975340"/>
                </a:lnTo>
                <a:lnTo>
                  <a:pt x="4430172" y="1975340"/>
                </a:lnTo>
                <a:close/>
                <a:moveTo>
                  <a:pt x="4405889" y="1955871"/>
                </a:moveTo>
                <a:lnTo>
                  <a:pt x="4425358" y="1955871"/>
                </a:lnTo>
                <a:lnTo>
                  <a:pt x="4425358" y="1975340"/>
                </a:lnTo>
                <a:lnTo>
                  <a:pt x="4405889" y="1975340"/>
                </a:lnTo>
                <a:close/>
                <a:moveTo>
                  <a:pt x="4272539" y="1955871"/>
                </a:moveTo>
                <a:lnTo>
                  <a:pt x="4292008" y="1955871"/>
                </a:lnTo>
                <a:lnTo>
                  <a:pt x="4292008" y="1975340"/>
                </a:lnTo>
                <a:lnTo>
                  <a:pt x="4272539" y="1975340"/>
                </a:lnTo>
                <a:close/>
                <a:moveTo>
                  <a:pt x="4139189" y="1955871"/>
                </a:moveTo>
                <a:lnTo>
                  <a:pt x="4158658" y="1955871"/>
                </a:lnTo>
                <a:lnTo>
                  <a:pt x="4158658" y="1975340"/>
                </a:lnTo>
                <a:lnTo>
                  <a:pt x="4139189" y="1975340"/>
                </a:lnTo>
                <a:close/>
                <a:moveTo>
                  <a:pt x="4015364" y="1955871"/>
                </a:moveTo>
                <a:lnTo>
                  <a:pt x="4034833" y="1955871"/>
                </a:lnTo>
                <a:lnTo>
                  <a:pt x="4034833" y="1975340"/>
                </a:lnTo>
                <a:lnTo>
                  <a:pt x="4015364" y="1975340"/>
                </a:lnTo>
                <a:close/>
                <a:moveTo>
                  <a:pt x="3882014" y="1955871"/>
                </a:moveTo>
                <a:lnTo>
                  <a:pt x="3901483" y="1955871"/>
                </a:lnTo>
                <a:lnTo>
                  <a:pt x="3901483" y="1975340"/>
                </a:lnTo>
                <a:lnTo>
                  <a:pt x="3882014" y="1975340"/>
                </a:lnTo>
                <a:close/>
                <a:moveTo>
                  <a:pt x="3721136" y="1955871"/>
                </a:moveTo>
                <a:lnTo>
                  <a:pt x="3740604" y="1955871"/>
                </a:lnTo>
                <a:lnTo>
                  <a:pt x="3740604" y="1975340"/>
                </a:lnTo>
                <a:lnTo>
                  <a:pt x="3721136" y="1975340"/>
                </a:lnTo>
                <a:close/>
                <a:moveTo>
                  <a:pt x="3696747" y="1955871"/>
                </a:moveTo>
                <a:lnTo>
                  <a:pt x="3716215" y="1955871"/>
                </a:lnTo>
                <a:lnTo>
                  <a:pt x="3716215" y="1975340"/>
                </a:lnTo>
                <a:lnTo>
                  <a:pt x="3696747" y="1975340"/>
                </a:lnTo>
                <a:close/>
                <a:moveTo>
                  <a:pt x="3672464" y="1955871"/>
                </a:moveTo>
                <a:lnTo>
                  <a:pt x="3691933" y="1955871"/>
                </a:lnTo>
                <a:lnTo>
                  <a:pt x="3691933" y="1975340"/>
                </a:lnTo>
                <a:lnTo>
                  <a:pt x="3672464" y="1975340"/>
                </a:lnTo>
                <a:close/>
                <a:moveTo>
                  <a:pt x="3521111" y="1955871"/>
                </a:moveTo>
                <a:lnTo>
                  <a:pt x="3540579" y="1955871"/>
                </a:lnTo>
                <a:lnTo>
                  <a:pt x="3540579" y="1975340"/>
                </a:lnTo>
                <a:lnTo>
                  <a:pt x="3521111" y="1975340"/>
                </a:lnTo>
                <a:close/>
                <a:moveTo>
                  <a:pt x="3496722" y="1955871"/>
                </a:moveTo>
                <a:lnTo>
                  <a:pt x="3516190" y="1955871"/>
                </a:lnTo>
                <a:lnTo>
                  <a:pt x="3516190" y="1975340"/>
                </a:lnTo>
                <a:lnTo>
                  <a:pt x="3496722" y="1975340"/>
                </a:lnTo>
                <a:close/>
                <a:moveTo>
                  <a:pt x="3472439" y="1955871"/>
                </a:moveTo>
                <a:lnTo>
                  <a:pt x="3491908" y="1955871"/>
                </a:lnTo>
                <a:lnTo>
                  <a:pt x="3491908" y="1975340"/>
                </a:lnTo>
                <a:lnTo>
                  <a:pt x="3472439" y="1975340"/>
                </a:lnTo>
                <a:close/>
                <a:moveTo>
                  <a:pt x="3339089" y="1955871"/>
                </a:moveTo>
                <a:lnTo>
                  <a:pt x="3358558" y="1955871"/>
                </a:lnTo>
                <a:lnTo>
                  <a:pt x="3358558" y="1975340"/>
                </a:lnTo>
                <a:lnTo>
                  <a:pt x="3339089" y="1975340"/>
                </a:lnTo>
                <a:close/>
                <a:moveTo>
                  <a:pt x="3178211" y="1955871"/>
                </a:moveTo>
                <a:lnTo>
                  <a:pt x="3197679" y="1955871"/>
                </a:lnTo>
                <a:lnTo>
                  <a:pt x="3197679" y="1975340"/>
                </a:lnTo>
                <a:lnTo>
                  <a:pt x="3178211" y="1975340"/>
                </a:lnTo>
                <a:close/>
                <a:moveTo>
                  <a:pt x="3153822" y="1955871"/>
                </a:moveTo>
                <a:lnTo>
                  <a:pt x="3173290" y="1955871"/>
                </a:lnTo>
                <a:lnTo>
                  <a:pt x="3173290" y="1975340"/>
                </a:lnTo>
                <a:lnTo>
                  <a:pt x="3153822" y="1975340"/>
                </a:lnTo>
                <a:close/>
                <a:moveTo>
                  <a:pt x="3129539" y="1955871"/>
                </a:moveTo>
                <a:lnTo>
                  <a:pt x="3149008" y="1955871"/>
                </a:lnTo>
                <a:lnTo>
                  <a:pt x="3149008" y="1975340"/>
                </a:lnTo>
                <a:lnTo>
                  <a:pt x="3129539" y="1975340"/>
                </a:lnTo>
                <a:close/>
                <a:moveTo>
                  <a:pt x="2978186" y="1955871"/>
                </a:moveTo>
                <a:lnTo>
                  <a:pt x="2997654" y="1955871"/>
                </a:lnTo>
                <a:lnTo>
                  <a:pt x="2997654" y="1975340"/>
                </a:lnTo>
                <a:lnTo>
                  <a:pt x="2978186" y="1975340"/>
                </a:lnTo>
                <a:close/>
                <a:moveTo>
                  <a:pt x="2953797" y="1955871"/>
                </a:moveTo>
                <a:lnTo>
                  <a:pt x="2973265" y="1955871"/>
                </a:lnTo>
                <a:lnTo>
                  <a:pt x="2973265" y="1975340"/>
                </a:lnTo>
                <a:lnTo>
                  <a:pt x="2953797" y="1975340"/>
                </a:lnTo>
                <a:close/>
                <a:moveTo>
                  <a:pt x="2929514" y="1955871"/>
                </a:moveTo>
                <a:lnTo>
                  <a:pt x="2948983" y="1955871"/>
                </a:lnTo>
                <a:lnTo>
                  <a:pt x="2948983" y="1975340"/>
                </a:lnTo>
                <a:lnTo>
                  <a:pt x="2929514" y="1975340"/>
                </a:lnTo>
                <a:close/>
                <a:moveTo>
                  <a:pt x="2796164" y="1955871"/>
                </a:moveTo>
                <a:lnTo>
                  <a:pt x="2815633" y="1955871"/>
                </a:lnTo>
                <a:lnTo>
                  <a:pt x="2815633" y="1975340"/>
                </a:lnTo>
                <a:lnTo>
                  <a:pt x="2796164" y="1975340"/>
                </a:lnTo>
                <a:close/>
                <a:moveTo>
                  <a:pt x="2644811" y="1955871"/>
                </a:moveTo>
                <a:lnTo>
                  <a:pt x="2664279" y="1955871"/>
                </a:lnTo>
                <a:lnTo>
                  <a:pt x="2664279" y="1975340"/>
                </a:lnTo>
                <a:lnTo>
                  <a:pt x="2644811" y="1975340"/>
                </a:lnTo>
                <a:close/>
                <a:moveTo>
                  <a:pt x="2620422" y="1955871"/>
                </a:moveTo>
                <a:lnTo>
                  <a:pt x="2639890" y="1955871"/>
                </a:lnTo>
                <a:lnTo>
                  <a:pt x="2639890" y="1975340"/>
                </a:lnTo>
                <a:lnTo>
                  <a:pt x="2620422" y="1975340"/>
                </a:lnTo>
                <a:close/>
                <a:moveTo>
                  <a:pt x="2596139" y="1955871"/>
                </a:moveTo>
                <a:lnTo>
                  <a:pt x="2615608" y="1955871"/>
                </a:lnTo>
                <a:lnTo>
                  <a:pt x="2615608" y="1975340"/>
                </a:lnTo>
                <a:lnTo>
                  <a:pt x="2596139" y="1975340"/>
                </a:lnTo>
                <a:close/>
                <a:moveTo>
                  <a:pt x="2435261" y="1955871"/>
                </a:moveTo>
                <a:lnTo>
                  <a:pt x="2454729" y="1955871"/>
                </a:lnTo>
                <a:lnTo>
                  <a:pt x="2454729" y="1975340"/>
                </a:lnTo>
                <a:lnTo>
                  <a:pt x="2435261" y="1975340"/>
                </a:lnTo>
                <a:close/>
                <a:moveTo>
                  <a:pt x="2410872" y="1955871"/>
                </a:moveTo>
                <a:lnTo>
                  <a:pt x="2430340" y="1955871"/>
                </a:lnTo>
                <a:lnTo>
                  <a:pt x="2430340" y="1975340"/>
                </a:lnTo>
                <a:lnTo>
                  <a:pt x="2410872" y="1975340"/>
                </a:lnTo>
                <a:close/>
                <a:moveTo>
                  <a:pt x="2386589" y="1955871"/>
                </a:moveTo>
                <a:lnTo>
                  <a:pt x="2406058" y="1955871"/>
                </a:lnTo>
                <a:lnTo>
                  <a:pt x="2406058" y="1975340"/>
                </a:lnTo>
                <a:lnTo>
                  <a:pt x="2386589" y="1975340"/>
                </a:lnTo>
                <a:close/>
                <a:moveTo>
                  <a:pt x="2253239" y="1955871"/>
                </a:moveTo>
                <a:lnTo>
                  <a:pt x="2272708" y="1955871"/>
                </a:lnTo>
                <a:lnTo>
                  <a:pt x="2272708" y="1975340"/>
                </a:lnTo>
                <a:lnTo>
                  <a:pt x="2253239" y="1975340"/>
                </a:lnTo>
                <a:close/>
                <a:moveTo>
                  <a:pt x="2101886" y="1955871"/>
                </a:moveTo>
                <a:lnTo>
                  <a:pt x="2121354" y="1955871"/>
                </a:lnTo>
                <a:lnTo>
                  <a:pt x="2121354" y="1975340"/>
                </a:lnTo>
                <a:lnTo>
                  <a:pt x="2101886" y="1975340"/>
                </a:lnTo>
                <a:close/>
                <a:moveTo>
                  <a:pt x="2077496" y="1955871"/>
                </a:moveTo>
                <a:lnTo>
                  <a:pt x="2096965" y="1955871"/>
                </a:lnTo>
                <a:lnTo>
                  <a:pt x="2096965" y="1975340"/>
                </a:lnTo>
                <a:lnTo>
                  <a:pt x="2077496" y="1975340"/>
                </a:lnTo>
                <a:close/>
                <a:moveTo>
                  <a:pt x="2053214" y="1955871"/>
                </a:moveTo>
                <a:lnTo>
                  <a:pt x="2072683" y="1955871"/>
                </a:lnTo>
                <a:lnTo>
                  <a:pt x="2072683" y="1975340"/>
                </a:lnTo>
                <a:lnTo>
                  <a:pt x="2053214" y="1975340"/>
                </a:lnTo>
                <a:close/>
                <a:moveTo>
                  <a:pt x="1919864" y="1955871"/>
                </a:moveTo>
                <a:lnTo>
                  <a:pt x="1939333" y="1955871"/>
                </a:lnTo>
                <a:lnTo>
                  <a:pt x="1939333" y="1975340"/>
                </a:lnTo>
                <a:lnTo>
                  <a:pt x="1919864" y="1975340"/>
                </a:lnTo>
                <a:close/>
                <a:moveTo>
                  <a:pt x="1758986" y="1955871"/>
                </a:moveTo>
                <a:lnTo>
                  <a:pt x="1778455" y="1955871"/>
                </a:lnTo>
                <a:lnTo>
                  <a:pt x="1778455" y="1975340"/>
                </a:lnTo>
                <a:lnTo>
                  <a:pt x="1758986" y="1975340"/>
                </a:lnTo>
                <a:close/>
                <a:moveTo>
                  <a:pt x="1734597" y="1955871"/>
                </a:moveTo>
                <a:lnTo>
                  <a:pt x="1754065" y="1955871"/>
                </a:lnTo>
                <a:lnTo>
                  <a:pt x="1754065" y="1975340"/>
                </a:lnTo>
                <a:lnTo>
                  <a:pt x="1734597" y="1975340"/>
                </a:lnTo>
                <a:close/>
                <a:moveTo>
                  <a:pt x="1710314" y="1955871"/>
                </a:moveTo>
                <a:lnTo>
                  <a:pt x="1729783" y="1955871"/>
                </a:lnTo>
                <a:lnTo>
                  <a:pt x="1729783" y="1975340"/>
                </a:lnTo>
                <a:lnTo>
                  <a:pt x="1710314" y="1975340"/>
                </a:lnTo>
                <a:close/>
                <a:moveTo>
                  <a:pt x="1558961" y="1955871"/>
                </a:moveTo>
                <a:lnTo>
                  <a:pt x="1578429" y="1955871"/>
                </a:lnTo>
                <a:lnTo>
                  <a:pt x="1578429" y="1975340"/>
                </a:lnTo>
                <a:lnTo>
                  <a:pt x="1558961" y="1975340"/>
                </a:lnTo>
                <a:close/>
                <a:moveTo>
                  <a:pt x="1534572" y="1955871"/>
                </a:moveTo>
                <a:lnTo>
                  <a:pt x="1554040" y="1955871"/>
                </a:lnTo>
                <a:lnTo>
                  <a:pt x="1554040" y="1975340"/>
                </a:lnTo>
                <a:lnTo>
                  <a:pt x="1534572" y="1975340"/>
                </a:lnTo>
                <a:close/>
                <a:moveTo>
                  <a:pt x="1510289" y="1955871"/>
                </a:moveTo>
                <a:lnTo>
                  <a:pt x="1529758" y="1955871"/>
                </a:lnTo>
                <a:lnTo>
                  <a:pt x="1529758" y="1975340"/>
                </a:lnTo>
                <a:lnTo>
                  <a:pt x="1510289" y="1975340"/>
                </a:lnTo>
                <a:close/>
                <a:moveTo>
                  <a:pt x="1349411" y="1955871"/>
                </a:moveTo>
                <a:lnTo>
                  <a:pt x="1368879" y="1955871"/>
                </a:lnTo>
                <a:lnTo>
                  <a:pt x="1368879" y="1975340"/>
                </a:lnTo>
                <a:lnTo>
                  <a:pt x="1349411" y="1975340"/>
                </a:lnTo>
                <a:close/>
                <a:moveTo>
                  <a:pt x="1325022" y="1955871"/>
                </a:moveTo>
                <a:lnTo>
                  <a:pt x="1344490" y="1955871"/>
                </a:lnTo>
                <a:lnTo>
                  <a:pt x="1344490" y="1975340"/>
                </a:lnTo>
                <a:lnTo>
                  <a:pt x="1325022" y="1975340"/>
                </a:lnTo>
                <a:close/>
                <a:moveTo>
                  <a:pt x="1300739" y="1955871"/>
                </a:moveTo>
                <a:lnTo>
                  <a:pt x="1320208" y="1955871"/>
                </a:lnTo>
                <a:lnTo>
                  <a:pt x="1320208" y="1975340"/>
                </a:lnTo>
                <a:lnTo>
                  <a:pt x="1300739" y="1975340"/>
                </a:lnTo>
                <a:close/>
                <a:moveTo>
                  <a:pt x="1176915" y="1955871"/>
                </a:moveTo>
                <a:lnTo>
                  <a:pt x="1196383" y="1955871"/>
                </a:lnTo>
                <a:lnTo>
                  <a:pt x="1196383" y="1975340"/>
                </a:lnTo>
                <a:lnTo>
                  <a:pt x="1176915" y="1975340"/>
                </a:lnTo>
                <a:close/>
                <a:moveTo>
                  <a:pt x="1016036" y="1955871"/>
                </a:moveTo>
                <a:lnTo>
                  <a:pt x="1035504" y="1955871"/>
                </a:lnTo>
                <a:lnTo>
                  <a:pt x="1035504" y="1975340"/>
                </a:lnTo>
                <a:lnTo>
                  <a:pt x="1016036" y="1975340"/>
                </a:lnTo>
                <a:close/>
                <a:moveTo>
                  <a:pt x="991647" y="1955871"/>
                </a:moveTo>
                <a:lnTo>
                  <a:pt x="1011115" y="1955871"/>
                </a:lnTo>
                <a:lnTo>
                  <a:pt x="1011115" y="1975340"/>
                </a:lnTo>
                <a:lnTo>
                  <a:pt x="991647" y="1975340"/>
                </a:lnTo>
                <a:close/>
                <a:moveTo>
                  <a:pt x="967365" y="1955871"/>
                </a:moveTo>
                <a:lnTo>
                  <a:pt x="986833" y="1955871"/>
                </a:lnTo>
                <a:lnTo>
                  <a:pt x="986833" y="1975340"/>
                </a:lnTo>
                <a:lnTo>
                  <a:pt x="967365" y="1975340"/>
                </a:lnTo>
                <a:close/>
                <a:moveTo>
                  <a:pt x="834014" y="1955871"/>
                </a:moveTo>
                <a:lnTo>
                  <a:pt x="853483" y="1955871"/>
                </a:lnTo>
                <a:lnTo>
                  <a:pt x="853483" y="1975340"/>
                </a:lnTo>
                <a:lnTo>
                  <a:pt x="834014" y="1975340"/>
                </a:lnTo>
                <a:close/>
                <a:moveTo>
                  <a:pt x="682661" y="1955871"/>
                </a:moveTo>
                <a:lnTo>
                  <a:pt x="702129" y="1955871"/>
                </a:lnTo>
                <a:lnTo>
                  <a:pt x="702129" y="1975340"/>
                </a:lnTo>
                <a:lnTo>
                  <a:pt x="682661" y="1975340"/>
                </a:lnTo>
                <a:close/>
                <a:moveTo>
                  <a:pt x="658272" y="1955871"/>
                </a:moveTo>
                <a:lnTo>
                  <a:pt x="677740" y="1955871"/>
                </a:lnTo>
                <a:lnTo>
                  <a:pt x="677740" y="1975340"/>
                </a:lnTo>
                <a:lnTo>
                  <a:pt x="658272" y="1975340"/>
                </a:lnTo>
                <a:close/>
                <a:moveTo>
                  <a:pt x="633989" y="1955871"/>
                </a:moveTo>
                <a:lnTo>
                  <a:pt x="653458" y="1955871"/>
                </a:lnTo>
                <a:lnTo>
                  <a:pt x="653458" y="1975340"/>
                </a:lnTo>
                <a:lnTo>
                  <a:pt x="633989" y="1975340"/>
                </a:lnTo>
                <a:close/>
                <a:moveTo>
                  <a:pt x="500639" y="1955871"/>
                </a:moveTo>
                <a:lnTo>
                  <a:pt x="520108" y="1955871"/>
                </a:lnTo>
                <a:lnTo>
                  <a:pt x="520108" y="1975340"/>
                </a:lnTo>
                <a:lnTo>
                  <a:pt x="500639" y="1975340"/>
                </a:lnTo>
                <a:close/>
                <a:moveTo>
                  <a:pt x="339761" y="1955871"/>
                </a:moveTo>
                <a:lnTo>
                  <a:pt x="359229" y="1955871"/>
                </a:lnTo>
                <a:lnTo>
                  <a:pt x="359229" y="1975340"/>
                </a:lnTo>
                <a:lnTo>
                  <a:pt x="339761" y="1975340"/>
                </a:lnTo>
                <a:close/>
                <a:moveTo>
                  <a:pt x="315372" y="1955871"/>
                </a:moveTo>
                <a:lnTo>
                  <a:pt x="334840" y="1955871"/>
                </a:lnTo>
                <a:lnTo>
                  <a:pt x="334840" y="1975340"/>
                </a:lnTo>
                <a:lnTo>
                  <a:pt x="315372" y="1975340"/>
                </a:lnTo>
                <a:close/>
                <a:moveTo>
                  <a:pt x="291089" y="1955871"/>
                </a:moveTo>
                <a:lnTo>
                  <a:pt x="310558" y="1955871"/>
                </a:lnTo>
                <a:lnTo>
                  <a:pt x="310558" y="1975340"/>
                </a:lnTo>
                <a:lnTo>
                  <a:pt x="291089" y="1975340"/>
                </a:lnTo>
                <a:close/>
                <a:moveTo>
                  <a:pt x="139736" y="1955871"/>
                </a:moveTo>
                <a:lnTo>
                  <a:pt x="159204" y="1955871"/>
                </a:lnTo>
                <a:lnTo>
                  <a:pt x="159204" y="1975340"/>
                </a:lnTo>
                <a:lnTo>
                  <a:pt x="139736" y="1975340"/>
                </a:lnTo>
                <a:close/>
                <a:moveTo>
                  <a:pt x="115347" y="1955871"/>
                </a:moveTo>
                <a:lnTo>
                  <a:pt x="134815" y="1955871"/>
                </a:lnTo>
                <a:lnTo>
                  <a:pt x="134815" y="1975340"/>
                </a:lnTo>
                <a:lnTo>
                  <a:pt x="115347" y="1975340"/>
                </a:lnTo>
                <a:close/>
                <a:moveTo>
                  <a:pt x="91064" y="1955871"/>
                </a:moveTo>
                <a:lnTo>
                  <a:pt x="110533" y="1955871"/>
                </a:lnTo>
                <a:lnTo>
                  <a:pt x="110533" y="1975340"/>
                </a:lnTo>
                <a:lnTo>
                  <a:pt x="91064" y="1975340"/>
                </a:lnTo>
                <a:close/>
                <a:moveTo>
                  <a:pt x="5625089" y="1931482"/>
                </a:moveTo>
                <a:lnTo>
                  <a:pt x="5644558" y="1931482"/>
                </a:lnTo>
                <a:lnTo>
                  <a:pt x="5644558" y="1950951"/>
                </a:lnTo>
                <a:lnTo>
                  <a:pt x="5625089" y="1950951"/>
                </a:lnTo>
                <a:close/>
                <a:moveTo>
                  <a:pt x="5488493" y="1931482"/>
                </a:moveTo>
                <a:lnTo>
                  <a:pt x="5508069" y="1931482"/>
                </a:lnTo>
                <a:lnTo>
                  <a:pt x="5508069" y="1950951"/>
                </a:lnTo>
                <a:lnTo>
                  <a:pt x="5488493" y="1950951"/>
                </a:lnTo>
                <a:close/>
                <a:moveTo>
                  <a:pt x="5391150" y="1931482"/>
                </a:moveTo>
                <a:lnTo>
                  <a:pt x="5410619" y="1931482"/>
                </a:lnTo>
                <a:lnTo>
                  <a:pt x="5410619" y="1950951"/>
                </a:lnTo>
                <a:lnTo>
                  <a:pt x="5391150" y="1950951"/>
                </a:lnTo>
                <a:close/>
                <a:moveTo>
                  <a:pt x="5288468" y="1931482"/>
                </a:moveTo>
                <a:lnTo>
                  <a:pt x="5308044" y="1931482"/>
                </a:lnTo>
                <a:lnTo>
                  <a:pt x="5308044" y="1950951"/>
                </a:lnTo>
                <a:lnTo>
                  <a:pt x="5288468" y="1950951"/>
                </a:lnTo>
                <a:close/>
                <a:moveTo>
                  <a:pt x="5191125" y="1931482"/>
                </a:moveTo>
                <a:lnTo>
                  <a:pt x="5210594" y="1931482"/>
                </a:lnTo>
                <a:lnTo>
                  <a:pt x="5210594" y="1950951"/>
                </a:lnTo>
                <a:lnTo>
                  <a:pt x="5191125" y="1950951"/>
                </a:lnTo>
                <a:close/>
                <a:moveTo>
                  <a:pt x="5082164" y="1931482"/>
                </a:moveTo>
                <a:lnTo>
                  <a:pt x="5101633" y="1931482"/>
                </a:lnTo>
                <a:lnTo>
                  <a:pt x="5101633" y="1950951"/>
                </a:lnTo>
                <a:lnTo>
                  <a:pt x="5082164" y="1950951"/>
                </a:lnTo>
                <a:close/>
                <a:moveTo>
                  <a:pt x="4948814" y="1931482"/>
                </a:moveTo>
                <a:lnTo>
                  <a:pt x="4968283" y="1931482"/>
                </a:lnTo>
                <a:lnTo>
                  <a:pt x="4968283" y="1950951"/>
                </a:lnTo>
                <a:lnTo>
                  <a:pt x="4948814" y="1950951"/>
                </a:lnTo>
                <a:close/>
                <a:moveTo>
                  <a:pt x="4812218" y="1931482"/>
                </a:moveTo>
                <a:lnTo>
                  <a:pt x="4831794" y="1931482"/>
                </a:lnTo>
                <a:lnTo>
                  <a:pt x="4831794" y="1950951"/>
                </a:lnTo>
                <a:lnTo>
                  <a:pt x="4812218" y="1950951"/>
                </a:lnTo>
                <a:close/>
                <a:moveTo>
                  <a:pt x="4714875" y="1931482"/>
                </a:moveTo>
                <a:lnTo>
                  <a:pt x="4734344" y="1931482"/>
                </a:lnTo>
                <a:lnTo>
                  <a:pt x="4734344" y="1950951"/>
                </a:lnTo>
                <a:lnTo>
                  <a:pt x="4714875" y="1950951"/>
                </a:lnTo>
                <a:close/>
                <a:moveTo>
                  <a:pt x="4615439" y="1931482"/>
                </a:moveTo>
                <a:lnTo>
                  <a:pt x="4634908" y="1931482"/>
                </a:lnTo>
                <a:lnTo>
                  <a:pt x="4634908" y="1950951"/>
                </a:lnTo>
                <a:lnTo>
                  <a:pt x="4615439" y="1950951"/>
                </a:lnTo>
                <a:close/>
                <a:moveTo>
                  <a:pt x="4478843" y="1931482"/>
                </a:moveTo>
                <a:lnTo>
                  <a:pt x="4498419" y="1931482"/>
                </a:lnTo>
                <a:lnTo>
                  <a:pt x="4498419" y="1950951"/>
                </a:lnTo>
                <a:lnTo>
                  <a:pt x="4478843" y="1950951"/>
                </a:lnTo>
                <a:close/>
                <a:moveTo>
                  <a:pt x="4381500" y="1931482"/>
                </a:moveTo>
                <a:lnTo>
                  <a:pt x="4400969" y="1931482"/>
                </a:lnTo>
                <a:lnTo>
                  <a:pt x="4400969" y="1950951"/>
                </a:lnTo>
                <a:lnTo>
                  <a:pt x="4381500" y="1950951"/>
                </a:lnTo>
                <a:close/>
                <a:moveTo>
                  <a:pt x="4272539" y="1931482"/>
                </a:moveTo>
                <a:lnTo>
                  <a:pt x="4292008" y="1931482"/>
                </a:lnTo>
                <a:lnTo>
                  <a:pt x="4292008" y="1950951"/>
                </a:lnTo>
                <a:lnTo>
                  <a:pt x="4272539" y="1950951"/>
                </a:lnTo>
                <a:close/>
                <a:moveTo>
                  <a:pt x="4139189" y="1931482"/>
                </a:moveTo>
                <a:lnTo>
                  <a:pt x="4158658" y="1931482"/>
                </a:lnTo>
                <a:lnTo>
                  <a:pt x="4158658" y="1950951"/>
                </a:lnTo>
                <a:lnTo>
                  <a:pt x="4139189" y="1950951"/>
                </a:lnTo>
                <a:close/>
                <a:moveTo>
                  <a:pt x="4015364" y="1931482"/>
                </a:moveTo>
                <a:lnTo>
                  <a:pt x="4034833" y="1931482"/>
                </a:lnTo>
                <a:lnTo>
                  <a:pt x="4034833" y="1950951"/>
                </a:lnTo>
                <a:lnTo>
                  <a:pt x="4015364" y="1950951"/>
                </a:lnTo>
                <a:close/>
                <a:moveTo>
                  <a:pt x="3882014" y="1931482"/>
                </a:moveTo>
                <a:lnTo>
                  <a:pt x="3901483" y="1931482"/>
                </a:lnTo>
                <a:lnTo>
                  <a:pt x="3901483" y="1950951"/>
                </a:lnTo>
                <a:lnTo>
                  <a:pt x="3882014" y="1950951"/>
                </a:lnTo>
                <a:close/>
                <a:moveTo>
                  <a:pt x="3745418" y="1931482"/>
                </a:moveTo>
                <a:lnTo>
                  <a:pt x="3764994" y="1931482"/>
                </a:lnTo>
                <a:lnTo>
                  <a:pt x="3764994" y="1950951"/>
                </a:lnTo>
                <a:lnTo>
                  <a:pt x="3745418" y="1950951"/>
                </a:lnTo>
                <a:close/>
                <a:moveTo>
                  <a:pt x="3648075" y="1931482"/>
                </a:moveTo>
                <a:lnTo>
                  <a:pt x="3667544" y="1931482"/>
                </a:lnTo>
                <a:lnTo>
                  <a:pt x="3667544" y="1950951"/>
                </a:lnTo>
                <a:lnTo>
                  <a:pt x="3648075" y="1950951"/>
                </a:lnTo>
                <a:close/>
                <a:moveTo>
                  <a:pt x="3545393" y="1931482"/>
                </a:moveTo>
                <a:lnTo>
                  <a:pt x="3564969" y="1931482"/>
                </a:lnTo>
                <a:lnTo>
                  <a:pt x="3564969" y="1950951"/>
                </a:lnTo>
                <a:lnTo>
                  <a:pt x="3545393" y="1950951"/>
                </a:lnTo>
                <a:close/>
                <a:moveTo>
                  <a:pt x="3448050" y="1931482"/>
                </a:moveTo>
                <a:lnTo>
                  <a:pt x="3467519" y="1931482"/>
                </a:lnTo>
                <a:lnTo>
                  <a:pt x="3467519" y="1950951"/>
                </a:lnTo>
                <a:lnTo>
                  <a:pt x="3448050" y="1950951"/>
                </a:lnTo>
                <a:close/>
                <a:moveTo>
                  <a:pt x="3339089" y="1931482"/>
                </a:moveTo>
                <a:lnTo>
                  <a:pt x="3358558" y="1931482"/>
                </a:lnTo>
                <a:lnTo>
                  <a:pt x="3358558" y="1950951"/>
                </a:lnTo>
                <a:lnTo>
                  <a:pt x="3339089" y="1950951"/>
                </a:lnTo>
                <a:close/>
                <a:moveTo>
                  <a:pt x="3202493" y="1931482"/>
                </a:moveTo>
                <a:lnTo>
                  <a:pt x="3222069" y="1931482"/>
                </a:lnTo>
                <a:lnTo>
                  <a:pt x="3222069" y="1950951"/>
                </a:lnTo>
                <a:lnTo>
                  <a:pt x="3202493" y="1950951"/>
                </a:lnTo>
                <a:close/>
                <a:moveTo>
                  <a:pt x="3105150" y="1931482"/>
                </a:moveTo>
                <a:lnTo>
                  <a:pt x="3124619" y="1931482"/>
                </a:lnTo>
                <a:lnTo>
                  <a:pt x="3124619" y="1950951"/>
                </a:lnTo>
                <a:lnTo>
                  <a:pt x="3105150" y="1950951"/>
                </a:lnTo>
                <a:close/>
                <a:moveTo>
                  <a:pt x="3002468" y="1931482"/>
                </a:moveTo>
                <a:lnTo>
                  <a:pt x="3022044" y="1931482"/>
                </a:lnTo>
                <a:lnTo>
                  <a:pt x="3022044" y="1950951"/>
                </a:lnTo>
                <a:lnTo>
                  <a:pt x="3002468" y="1950951"/>
                </a:lnTo>
                <a:close/>
                <a:moveTo>
                  <a:pt x="2905125" y="1931482"/>
                </a:moveTo>
                <a:lnTo>
                  <a:pt x="2924594" y="1931482"/>
                </a:lnTo>
                <a:lnTo>
                  <a:pt x="2924594" y="1950951"/>
                </a:lnTo>
                <a:lnTo>
                  <a:pt x="2905125" y="1950951"/>
                </a:lnTo>
                <a:close/>
                <a:moveTo>
                  <a:pt x="2796164" y="1931482"/>
                </a:moveTo>
                <a:lnTo>
                  <a:pt x="2815633" y="1931482"/>
                </a:lnTo>
                <a:lnTo>
                  <a:pt x="2815633" y="1950951"/>
                </a:lnTo>
                <a:lnTo>
                  <a:pt x="2796164" y="1950951"/>
                </a:lnTo>
                <a:close/>
                <a:moveTo>
                  <a:pt x="2669093" y="1931482"/>
                </a:moveTo>
                <a:lnTo>
                  <a:pt x="2688669" y="1931482"/>
                </a:lnTo>
                <a:lnTo>
                  <a:pt x="2688669" y="1950951"/>
                </a:lnTo>
                <a:lnTo>
                  <a:pt x="2669093" y="1950951"/>
                </a:lnTo>
                <a:close/>
                <a:moveTo>
                  <a:pt x="2571750" y="1931482"/>
                </a:moveTo>
                <a:lnTo>
                  <a:pt x="2591219" y="1931482"/>
                </a:lnTo>
                <a:lnTo>
                  <a:pt x="2591219" y="1950951"/>
                </a:lnTo>
                <a:lnTo>
                  <a:pt x="2571750" y="1950951"/>
                </a:lnTo>
                <a:close/>
                <a:moveTo>
                  <a:pt x="2459543" y="1931482"/>
                </a:moveTo>
                <a:lnTo>
                  <a:pt x="2479119" y="1931482"/>
                </a:lnTo>
                <a:lnTo>
                  <a:pt x="2479119" y="1950951"/>
                </a:lnTo>
                <a:lnTo>
                  <a:pt x="2459543" y="1950951"/>
                </a:lnTo>
                <a:close/>
                <a:moveTo>
                  <a:pt x="2362200" y="1931482"/>
                </a:moveTo>
                <a:lnTo>
                  <a:pt x="2381669" y="1931482"/>
                </a:lnTo>
                <a:lnTo>
                  <a:pt x="2381669" y="1950951"/>
                </a:lnTo>
                <a:lnTo>
                  <a:pt x="2362200" y="1950951"/>
                </a:lnTo>
                <a:close/>
                <a:moveTo>
                  <a:pt x="2253239" y="1931482"/>
                </a:moveTo>
                <a:lnTo>
                  <a:pt x="2272708" y="1931482"/>
                </a:lnTo>
                <a:lnTo>
                  <a:pt x="2272708" y="1950951"/>
                </a:lnTo>
                <a:lnTo>
                  <a:pt x="2253239" y="1950951"/>
                </a:lnTo>
                <a:close/>
                <a:moveTo>
                  <a:pt x="2126168" y="1931482"/>
                </a:moveTo>
                <a:lnTo>
                  <a:pt x="2145744" y="1931482"/>
                </a:lnTo>
                <a:lnTo>
                  <a:pt x="2145744" y="1950951"/>
                </a:lnTo>
                <a:lnTo>
                  <a:pt x="2126168" y="1950951"/>
                </a:lnTo>
                <a:close/>
                <a:moveTo>
                  <a:pt x="2028825" y="1931482"/>
                </a:moveTo>
                <a:lnTo>
                  <a:pt x="2048294" y="1931482"/>
                </a:lnTo>
                <a:lnTo>
                  <a:pt x="2048294" y="1950951"/>
                </a:lnTo>
                <a:lnTo>
                  <a:pt x="2028825" y="1950951"/>
                </a:lnTo>
                <a:close/>
                <a:moveTo>
                  <a:pt x="1919864" y="1931482"/>
                </a:moveTo>
                <a:lnTo>
                  <a:pt x="1939333" y="1931482"/>
                </a:lnTo>
                <a:lnTo>
                  <a:pt x="1939333" y="1950951"/>
                </a:lnTo>
                <a:lnTo>
                  <a:pt x="1919864" y="1950951"/>
                </a:lnTo>
                <a:close/>
                <a:moveTo>
                  <a:pt x="1783268" y="1931482"/>
                </a:moveTo>
                <a:lnTo>
                  <a:pt x="1802844" y="1931482"/>
                </a:lnTo>
                <a:lnTo>
                  <a:pt x="1802844" y="1950951"/>
                </a:lnTo>
                <a:lnTo>
                  <a:pt x="1783268" y="1950951"/>
                </a:lnTo>
                <a:close/>
                <a:moveTo>
                  <a:pt x="1685925" y="1931482"/>
                </a:moveTo>
                <a:lnTo>
                  <a:pt x="1705394" y="1931482"/>
                </a:lnTo>
                <a:lnTo>
                  <a:pt x="1705394" y="1950951"/>
                </a:lnTo>
                <a:lnTo>
                  <a:pt x="1685925" y="1950951"/>
                </a:lnTo>
                <a:close/>
                <a:moveTo>
                  <a:pt x="1583243" y="1931482"/>
                </a:moveTo>
                <a:lnTo>
                  <a:pt x="1602819" y="1931482"/>
                </a:lnTo>
                <a:lnTo>
                  <a:pt x="1602819" y="1950951"/>
                </a:lnTo>
                <a:lnTo>
                  <a:pt x="1583243" y="1950951"/>
                </a:lnTo>
                <a:close/>
                <a:moveTo>
                  <a:pt x="1485900" y="1931482"/>
                </a:moveTo>
                <a:lnTo>
                  <a:pt x="1505369" y="1931482"/>
                </a:lnTo>
                <a:lnTo>
                  <a:pt x="1505369" y="1950951"/>
                </a:lnTo>
                <a:lnTo>
                  <a:pt x="1485900" y="1950951"/>
                </a:lnTo>
                <a:close/>
                <a:moveTo>
                  <a:pt x="1373693" y="1931482"/>
                </a:moveTo>
                <a:lnTo>
                  <a:pt x="1393269" y="1931482"/>
                </a:lnTo>
                <a:lnTo>
                  <a:pt x="1393269" y="1950951"/>
                </a:lnTo>
                <a:lnTo>
                  <a:pt x="1373693" y="1950951"/>
                </a:lnTo>
                <a:close/>
                <a:moveTo>
                  <a:pt x="1276350" y="1931482"/>
                </a:moveTo>
                <a:lnTo>
                  <a:pt x="1295819" y="1931482"/>
                </a:lnTo>
                <a:lnTo>
                  <a:pt x="1295819" y="1950951"/>
                </a:lnTo>
                <a:lnTo>
                  <a:pt x="1276350" y="1950951"/>
                </a:lnTo>
                <a:close/>
                <a:moveTo>
                  <a:pt x="1176915" y="1931482"/>
                </a:moveTo>
                <a:lnTo>
                  <a:pt x="1196383" y="1931482"/>
                </a:lnTo>
                <a:lnTo>
                  <a:pt x="1196383" y="1950951"/>
                </a:lnTo>
                <a:lnTo>
                  <a:pt x="1176915" y="1950951"/>
                </a:lnTo>
                <a:close/>
                <a:moveTo>
                  <a:pt x="1040318" y="1931482"/>
                </a:moveTo>
                <a:lnTo>
                  <a:pt x="1059894" y="1931482"/>
                </a:lnTo>
                <a:lnTo>
                  <a:pt x="1059894" y="1950951"/>
                </a:lnTo>
                <a:lnTo>
                  <a:pt x="1040318" y="1950951"/>
                </a:lnTo>
                <a:close/>
                <a:moveTo>
                  <a:pt x="942975" y="1931482"/>
                </a:moveTo>
                <a:lnTo>
                  <a:pt x="962444" y="1931482"/>
                </a:lnTo>
                <a:lnTo>
                  <a:pt x="962444" y="1950951"/>
                </a:lnTo>
                <a:lnTo>
                  <a:pt x="942975" y="1950951"/>
                </a:lnTo>
                <a:close/>
                <a:moveTo>
                  <a:pt x="834014" y="1931482"/>
                </a:moveTo>
                <a:lnTo>
                  <a:pt x="853483" y="1931482"/>
                </a:lnTo>
                <a:lnTo>
                  <a:pt x="853483" y="1950951"/>
                </a:lnTo>
                <a:lnTo>
                  <a:pt x="834014" y="1950951"/>
                </a:lnTo>
                <a:close/>
                <a:moveTo>
                  <a:pt x="706943" y="1931482"/>
                </a:moveTo>
                <a:lnTo>
                  <a:pt x="726519" y="1931482"/>
                </a:lnTo>
                <a:lnTo>
                  <a:pt x="726519" y="1950951"/>
                </a:lnTo>
                <a:lnTo>
                  <a:pt x="706943" y="1950951"/>
                </a:lnTo>
                <a:close/>
                <a:moveTo>
                  <a:pt x="609600" y="1931482"/>
                </a:moveTo>
                <a:lnTo>
                  <a:pt x="629069" y="1931482"/>
                </a:lnTo>
                <a:lnTo>
                  <a:pt x="629069" y="1950951"/>
                </a:lnTo>
                <a:lnTo>
                  <a:pt x="609600" y="1950951"/>
                </a:lnTo>
                <a:close/>
                <a:moveTo>
                  <a:pt x="500639" y="1931482"/>
                </a:moveTo>
                <a:lnTo>
                  <a:pt x="520108" y="1931482"/>
                </a:lnTo>
                <a:lnTo>
                  <a:pt x="520108" y="1950951"/>
                </a:lnTo>
                <a:lnTo>
                  <a:pt x="500639" y="1950951"/>
                </a:lnTo>
                <a:close/>
                <a:moveTo>
                  <a:pt x="364043" y="1931482"/>
                </a:moveTo>
                <a:lnTo>
                  <a:pt x="383619" y="1931482"/>
                </a:lnTo>
                <a:lnTo>
                  <a:pt x="383619" y="1950951"/>
                </a:lnTo>
                <a:lnTo>
                  <a:pt x="364043" y="1950951"/>
                </a:lnTo>
                <a:close/>
                <a:moveTo>
                  <a:pt x="266700" y="1931482"/>
                </a:moveTo>
                <a:lnTo>
                  <a:pt x="286169" y="1931482"/>
                </a:lnTo>
                <a:lnTo>
                  <a:pt x="286169" y="1950951"/>
                </a:lnTo>
                <a:lnTo>
                  <a:pt x="266700" y="1950951"/>
                </a:lnTo>
                <a:close/>
                <a:moveTo>
                  <a:pt x="164018" y="1931482"/>
                </a:moveTo>
                <a:lnTo>
                  <a:pt x="183594" y="1931482"/>
                </a:lnTo>
                <a:lnTo>
                  <a:pt x="183594" y="1950951"/>
                </a:lnTo>
                <a:lnTo>
                  <a:pt x="164018" y="1950951"/>
                </a:lnTo>
                <a:close/>
                <a:moveTo>
                  <a:pt x="66675" y="1931482"/>
                </a:moveTo>
                <a:lnTo>
                  <a:pt x="86144" y="1931482"/>
                </a:lnTo>
                <a:lnTo>
                  <a:pt x="86144" y="1950951"/>
                </a:lnTo>
                <a:lnTo>
                  <a:pt x="66675" y="1950951"/>
                </a:lnTo>
                <a:close/>
                <a:moveTo>
                  <a:pt x="5625089" y="1907200"/>
                </a:moveTo>
                <a:lnTo>
                  <a:pt x="5644558" y="1907200"/>
                </a:lnTo>
                <a:lnTo>
                  <a:pt x="5644558" y="1926668"/>
                </a:lnTo>
                <a:lnTo>
                  <a:pt x="5625089" y="1926668"/>
                </a:lnTo>
                <a:close/>
                <a:moveTo>
                  <a:pt x="5488493" y="1907200"/>
                </a:moveTo>
                <a:lnTo>
                  <a:pt x="5508069" y="1907200"/>
                </a:lnTo>
                <a:lnTo>
                  <a:pt x="5508069" y="1926668"/>
                </a:lnTo>
                <a:lnTo>
                  <a:pt x="5488493" y="1926668"/>
                </a:lnTo>
                <a:close/>
                <a:moveTo>
                  <a:pt x="5391150" y="1907200"/>
                </a:moveTo>
                <a:lnTo>
                  <a:pt x="5410619" y="1907200"/>
                </a:lnTo>
                <a:lnTo>
                  <a:pt x="5410619" y="1926668"/>
                </a:lnTo>
                <a:lnTo>
                  <a:pt x="5391150" y="1926668"/>
                </a:lnTo>
                <a:close/>
                <a:moveTo>
                  <a:pt x="5288468" y="1907200"/>
                </a:moveTo>
                <a:lnTo>
                  <a:pt x="5308044" y="1907200"/>
                </a:lnTo>
                <a:lnTo>
                  <a:pt x="5308044" y="1926668"/>
                </a:lnTo>
                <a:lnTo>
                  <a:pt x="5288468" y="1926668"/>
                </a:lnTo>
                <a:close/>
                <a:moveTo>
                  <a:pt x="5191125" y="1907200"/>
                </a:moveTo>
                <a:lnTo>
                  <a:pt x="5210594" y="1907200"/>
                </a:lnTo>
                <a:lnTo>
                  <a:pt x="5210594" y="1926668"/>
                </a:lnTo>
                <a:lnTo>
                  <a:pt x="5191125" y="1926668"/>
                </a:lnTo>
                <a:close/>
                <a:moveTo>
                  <a:pt x="5082164" y="1907200"/>
                </a:moveTo>
                <a:lnTo>
                  <a:pt x="5101633" y="1907200"/>
                </a:lnTo>
                <a:lnTo>
                  <a:pt x="5101633" y="1926668"/>
                </a:lnTo>
                <a:lnTo>
                  <a:pt x="5082164" y="1926668"/>
                </a:lnTo>
                <a:close/>
                <a:moveTo>
                  <a:pt x="4948814" y="1907200"/>
                </a:moveTo>
                <a:lnTo>
                  <a:pt x="4968283" y="1907200"/>
                </a:lnTo>
                <a:lnTo>
                  <a:pt x="4968283" y="1926668"/>
                </a:lnTo>
                <a:lnTo>
                  <a:pt x="4948814" y="1926668"/>
                </a:lnTo>
                <a:close/>
                <a:moveTo>
                  <a:pt x="4812218" y="1907200"/>
                </a:moveTo>
                <a:lnTo>
                  <a:pt x="4831794" y="1907200"/>
                </a:lnTo>
                <a:lnTo>
                  <a:pt x="4831794" y="1926668"/>
                </a:lnTo>
                <a:lnTo>
                  <a:pt x="4812218" y="1926668"/>
                </a:lnTo>
                <a:close/>
                <a:moveTo>
                  <a:pt x="4714875" y="1907200"/>
                </a:moveTo>
                <a:lnTo>
                  <a:pt x="4734344" y="1907200"/>
                </a:lnTo>
                <a:lnTo>
                  <a:pt x="4734344" y="1926668"/>
                </a:lnTo>
                <a:lnTo>
                  <a:pt x="4714875" y="1926668"/>
                </a:lnTo>
                <a:close/>
                <a:moveTo>
                  <a:pt x="4615439" y="1907200"/>
                </a:moveTo>
                <a:lnTo>
                  <a:pt x="4634908" y="1907200"/>
                </a:lnTo>
                <a:lnTo>
                  <a:pt x="4634908" y="1926668"/>
                </a:lnTo>
                <a:lnTo>
                  <a:pt x="4615439" y="1926668"/>
                </a:lnTo>
                <a:close/>
                <a:moveTo>
                  <a:pt x="4478843" y="1907200"/>
                </a:moveTo>
                <a:lnTo>
                  <a:pt x="4498419" y="1907200"/>
                </a:lnTo>
                <a:lnTo>
                  <a:pt x="4498419" y="1926668"/>
                </a:lnTo>
                <a:lnTo>
                  <a:pt x="4478843" y="1926668"/>
                </a:lnTo>
                <a:close/>
                <a:moveTo>
                  <a:pt x="4381500" y="1907200"/>
                </a:moveTo>
                <a:lnTo>
                  <a:pt x="4400969" y="1907200"/>
                </a:lnTo>
                <a:lnTo>
                  <a:pt x="4400969" y="1926668"/>
                </a:lnTo>
                <a:lnTo>
                  <a:pt x="4381500" y="1926668"/>
                </a:lnTo>
                <a:close/>
                <a:moveTo>
                  <a:pt x="4272539" y="1907200"/>
                </a:moveTo>
                <a:lnTo>
                  <a:pt x="4292008" y="1907200"/>
                </a:lnTo>
                <a:lnTo>
                  <a:pt x="4292008" y="1926668"/>
                </a:lnTo>
                <a:lnTo>
                  <a:pt x="4272539" y="1926668"/>
                </a:lnTo>
                <a:close/>
                <a:moveTo>
                  <a:pt x="4139189" y="1907200"/>
                </a:moveTo>
                <a:lnTo>
                  <a:pt x="4158658" y="1907200"/>
                </a:lnTo>
                <a:lnTo>
                  <a:pt x="4158658" y="1926668"/>
                </a:lnTo>
                <a:lnTo>
                  <a:pt x="4139189" y="1926668"/>
                </a:lnTo>
                <a:close/>
                <a:moveTo>
                  <a:pt x="4015364" y="1907200"/>
                </a:moveTo>
                <a:lnTo>
                  <a:pt x="4034833" y="1907200"/>
                </a:lnTo>
                <a:lnTo>
                  <a:pt x="4034833" y="1926668"/>
                </a:lnTo>
                <a:lnTo>
                  <a:pt x="4015364" y="1926668"/>
                </a:lnTo>
                <a:close/>
                <a:moveTo>
                  <a:pt x="3882014" y="1907200"/>
                </a:moveTo>
                <a:lnTo>
                  <a:pt x="3901483" y="1907200"/>
                </a:lnTo>
                <a:lnTo>
                  <a:pt x="3901483" y="1926668"/>
                </a:lnTo>
                <a:lnTo>
                  <a:pt x="3882014" y="1926668"/>
                </a:lnTo>
                <a:close/>
                <a:moveTo>
                  <a:pt x="3745418" y="1907200"/>
                </a:moveTo>
                <a:lnTo>
                  <a:pt x="3764994" y="1907200"/>
                </a:lnTo>
                <a:lnTo>
                  <a:pt x="3764994" y="1926668"/>
                </a:lnTo>
                <a:lnTo>
                  <a:pt x="3745418" y="1926668"/>
                </a:lnTo>
                <a:close/>
                <a:moveTo>
                  <a:pt x="3648075" y="1907200"/>
                </a:moveTo>
                <a:lnTo>
                  <a:pt x="3667544" y="1907200"/>
                </a:lnTo>
                <a:lnTo>
                  <a:pt x="3667544" y="1926668"/>
                </a:lnTo>
                <a:lnTo>
                  <a:pt x="3648075" y="1926668"/>
                </a:lnTo>
                <a:close/>
                <a:moveTo>
                  <a:pt x="3545393" y="1907200"/>
                </a:moveTo>
                <a:lnTo>
                  <a:pt x="3564969" y="1907200"/>
                </a:lnTo>
                <a:lnTo>
                  <a:pt x="3564969" y="1926668"/>
                </a:lnTo>
                <a:lnTo>
                  <a:pt x="3545393" y="1926668"/>
                </a:lnTo>
                <a:close/>
                <a:moveTo>
                  <a:pt x="3448050" y="1907200"/>
                </a:moveTo>
                <a:lnTo>
                  <a:pt x="3467519" y="1907200"/>
                </a:lnTo>
                <a:lnTo>
                  <a:pt x="3467519" y="1926668"/>
                </a:lnTo>
                <a:lnTo>
                  <a:pt x="3448050" y="1926668"/>
                </a:lnTo>
                <a:close/>
                <a:moveTo>
                  <a:pt x="3339089" y="1907200"/>
                </a:moveTo>
                <a:lnTo>
                  <a:pt x="3358558" y="1907200"/>
                </a:lnTo>
                <a:lnTo>
                  <a:pt x="3358558" y="1926668"/>
                </a:lnTo>
                <a:lnTo>
                  <a:pt x="3339089" y="1926668"/>
                </a:lnTo>
                <a:close/>
                <a:moveTo>
                  <a:pt x="3202493" y="1907200"/>
                </a:moveTo>
                <a:lnTo>
                  <a:pt x="3222069" y="1907200"/>
                </a:lnTo>
                <a:lnTo>
                  <a:pt x="3222069" y="1926668"/>
                </a:lnTo>
                <a:lnTo>
                  <a:pt x="3202493" y="1926668"/>
                </a:lnTo>
                <a:close/>
                <a:moveTo>
                  <a:pt x="3105150" y="1907200"/>
                </a:moveTo>
                <a:lnTo>
                  <a:pt x="3124619" y="1907200"/>
                </a:lnTo>
                <a:lnTo>
                  <a:pt x="3124619" y="1926668"/>
                </a:lnTo>
                <a:lnTo>
                  <a:pt x="3105150" y="1926668"/>
                </a:lnTo>
                <a:close/>
                <a:moveTo>
                  <a:pt x="3002468" y="1907200"/>
                </a:moveTo>
                <a:lnTo>
                  <a:pt x="3022044" y="1907200"/>
                </a:lnTo>
                <a:lnTo>
                  <a:pt x="3022044" y="1926668"/>
                </a:lnTo>
                <a:lnTo>
                  <a:pt x="3002468" y="1926668"/>
                </a:lnTo>
                <a:close/>
                <a:moveTo>
                  <a:pt x="2905125" y="1907200"/>
                </a:moveTo>
                <a:lnTo>
                  <a:pt x="2924594" y="1907200"/>
                </a:lnTo>
                <a:lnTo>
                  <a:pt x="2924594" y="1926668"/>
                </a:lnTo>
                <a:lnTo>
                  <a:pt x="2905125" y="1926668"/>
                </a:lnTo>
                <a:close/>
                <a:moveTo>
                  <a:pt x="2796164" y="1907200"/>
                </a:moveTo>
                <a:lnTo>
                  <a:pt x="2815633" y="1907200"/>
                </a:lnTo>
                <a:lnTo>
                  <a:pt x="2815633" y="1926668"/>
                </a:lnTo>
                <a:lnTo>
                  <a:pt x="2796164" y="1926668"/>
                </a:lnTo>
                <a:close/>
                <a:moveTo>
                  <a:pt x="2669093" y="1907200"/>
                </a:moveTo>
                <a:lnTo>
                  <a:pt x="2688669" y="1907200"/>
                </a:lnTo>
                <a:lnTo>
                  <a:pt x="2688669" y="1926668"/>
                </a:lnTo>
                <a:lnTo>
                  <a:pt x="2669093" y="1926668"/>
                </a:lnTo>
                <a:close/>
                <a:moveTo>
                  <a:pt x="2571750" y="1907200"/>
                </a:moveTo>
                <a:lnTo>
                  <a:pt x="2591219" y="1907200"/>
                </a:lnTo>
                <a:lnTo>
                  <a:pt x="2591219" y="1926668"/>
                </a:lnTo>
                <a:lnTo>
                  <a:pt x="2571750" y="1926668"/>
                </a:lnTo>
                <a:close/>
                <a:moveTo>
                  <a:pt x="2459543" y="1907200"/>
                </a:moveTo>
                <a:lnTo>
                  <a:pt x="2479119" y="1907200"/>
                </a:lnTo>
                <a:lnTo>
                  <a:pt x="2479119" y="1926668"/>
                </a:lnTo>
                <a:lnTo>
                  <a:pt x="2459543" y="1926668"/>
                </a:lnTo>
                <a:close/>
                <a:moveTo>
                  <a:pt x="2362200" y="1907200"/>
                </a:moveTo>
                <a:lnTo>
                  <a:pt x="2381669" y="1907200"/>
                </a:lnTo>
                <a:lnTo>
                  <a:pt x="2381669" y="1926668"/>
                </a:lnTo>
                <a:lnTo>
                  <a:pt x="2362200" y="1926668"/>
                </a:lnTo>
                <a:close/>
                <a:moveTo>
                  <a:pt x="2253239" y="1907200"/>
                </a:moveTo>
                <a:lnTo>
                  <a:pt x="2272708" y="1907200"/>
                </a:lnTo>
                <a:lnTo>
                  <a:pt x="2272708" y="1926668"/>
                </a:lnTo>
                <a:lnTo>
                  <a:pt x="2253239" y="1926668"/>
                </a:lnTo>
                <a:close/>
                <a:moveTo>
                  <a:pt x="2126168" y="1907200"/>
                </a:moveTo>
                <a:lnTo>
                  <a:pt x="2145744" y="1907200"/>
                </a:lnTo>
                <a:lnTo>
                  <a:pt x="2145744" y="1926668"/>
                </a:lnTo>
                <a:lnTo>
                  <a:pt x="2126168" y="1926668"/>
                </a:lnTo>
                <a:close/>
                <a:moveTo>
                  <a:pt x="2028825" y="1907200"/>
                </a:moveTo>
                <a:lnTo>
                  <a:pt x="2048294" y="1907200"/>
                </a:lnTo>
                <a:lnTo>
                  <a:pt x="2048294" y="1926668"/>
                </a:lnTo>
                <a:lnTo>
                  <a:pt x="2028825" y="1926668"/>
                </a:lnTo>
                <a:close/>
                <a:moveTo>
                  <a:pt x="1919864" y="1907200"/>
                </a:moveTo>
                <a:lnTo>
                  <a:pt x="1939333" y="1907200"/>
                </a:lnTo>
                <a:lnTo>
                  <a:pt x="1939333" y="1926668"/>
                </a:lnTo>
                <a:lnTo>
                  <a:pt x="1919864" y="1926668"/>
                </a:lnTo>
                <a:close/>
                <a:moveTo>
                  <a:pt x="1783268" y="1907200"/>
                </a:moveTo>
                <a:lnTo>
                  <a:pt x="1802844" y="1907200"/>
                </a:lnTo>
                <a:lnTo>
                  <a:pt x="1802844" y="1926668"/>
                </a:lnTo>
                <a:lnTo>
                  <a:pt x="1783268" y="1926668"/>
                </a:lnTo>
                <a:close/>
                <a:moveTo>
                  <a:pt x="1685925" y="1907200"/>
                </a:moveTo>
                <a:lnTo>
                  <a:pt x="1705394" y="1907200"/>
                </a:lnTo>
                <a:lnTo>
                  <a:pt x="1705394" y="1926668"/>
                </a:lnTo>
                <a:lnTo>
                  <a:pt x="1685925" y="1926668"/>
                </a:lnTo>
                <a:close/>
                <a:moveTo>
                  <a:pt x="1583243" y="1907200"/>
                </a:moveTo>
                <a:lnTo>
                  <a:pt x="1602819" y="1907200"/>
                </a:lnTo>
                <a:lnTo>
                  <a:pt x="1602819" y="1926668"/>
                </a:lnTo>
                <a:lnTo>
                  <a:pt x="1583243" y="1926668"/>
                </a:lnTo>
                <a:close/>
                <a:moveTo>
                  <a:pt x="1485900" y="1907200"/>
                </a:moveTo>
                <a:lnTo>
                  <a:pt x="1505369" y="1907200"/>
                </a:lnTo>
                <a:lnTo>
                  <a:pt x="1505369" y="1926668"/>
                </a:lnTo>
                <a:lnTo>
                  <a:pt x="1485900" y="1926668"/>
                </a:lnTo>
                <a:close/>
                <a:moveTo>
                  <a:pt x="1373693" y="1907200"/>
                </a:moveTo>
                <a:lnTo>
                  <a:pt x="1393269" y="1907200"/>
                </a:lnTo>
                <a:lnTo>
                  <a:pt x="1393269" y="1926668"/>
                </a:lnTo>
                <a:lnTo>
                  <a:pt x="1373693" y="1926668"/>
                </a:lnTo>
                <a:close/>
                <a:moveTo>
                  <a:pt x="1276350" y="1907200"/>
                </a:moveTo>
                <a:lnTo>
                  <a:pt x="1295819" y="1907200"/>
                </a:lnTo>
                <a:lnTo>
                  <a:pt x="1295819" y="1926668"/>
                </a:lnTo>
                <a:lnTo>
                  <a:pt x="1276350" y="1926668"/>
                </a:lnTo>
                <a:close/>
                <a:moveTo>
                  <a:pt x="1176915" y="1907200"/>
                </a:moveTo>
                <a:lnTo>
                  <a:pt x="1196383" y="1907200"/>
                </a:lnTo>
                <a:lnTo>
                  <a:pt x="1196383" y="1926668"/>
                </a:lnTo>
                <a:lnTo>
                  <a:pt x="1176915" y="1926668"/>
                </a:lnTo>
                <a:close/>
                <a:moveTo>
                  <a:pt x="1040318" y="1907200"/>
                </a:moveTo>
                <a:lnTo>
                  <a:pt x="1059894" y="1907200"/>
                </a:lnTo>
                <a:lnTo>
                  <a:pt x="1059894" y="1926668"/>
                </a:lnTo>
                <a:lnTo>
                  <a:pt x="1040318" y="1926668"/>
                </a:lnTo>
                <a:close/>
                <a:moveTo>
                  <a:pt x="942975" y="1907200"/>
                </a:moveTo>
                <a:lnTo>
                  <a:pt x="962444" y="1907200"/>
                </a:lnTo>
                <a:lnTo>
                  <a:pt x="962444" y="1926668"/>
                </a:lnTo>
                <a:lnTo>
                  <a:pt x="942975" y="1926668"/>
                </a:lnTo>
                <a:close/>
                <a:moveTo>
                  <a:pt x="834014" y="1907200"/>
                </a:moveTo>
                <a:lnTo>
                  <a:pt x="853483" y="1907200"/>
                </a:lnTo>
                <a:lnTo>
                  <a:pt x="853483" y="1926668"/>
                </a:lnTo>
                <a:lnTo>
                  <a:pt x="834014" y="1926668"/>
                </a:lnTo>
                <a:close/>
                <a:moveTo>
                  <a:pt x="706943" y="1907200"/>
                </a:moveTo>
                <a:lnTo>
                  <a:pt x="726519" y="1907200"/>
                </a:lnTo>
                <a:lnTo>
                  <a:pt x="726519" y="1926668"/>
                </a:lnTo>
                <a:lnTo>
                  <a:pt x="706943" y="1926668"/>
                </a:lnTo>
                <a:close/>
                <a:moveTo>
                  <a:pt x="609600" y="1907200"/>
                </a:moveTo>
                <a:lnTo>
                  <a:pt x="629069" y="1907200"/>
                </a:lnTo>
                <a:lnTo>
                  <a:pt x="629069" y="1926668"/>
                </a:lnTo>
                <a:lnTo>
                  <a:pt x="609600" y="1926668"/>
                </a:lnTo>
                <a:close/>
                <a:moveTo>
                  <a:pt x="500639" y="1907200"/>
                </a:moveTo>
                <a:lnTo>
                  <a:pt x="520108" y="1907200"/>
                </a:lnTo>
                <a:lnTo>
                  <a:pt x="520108" y="1926668"/>
                </a:lnTo>
                <a:lnTo>
                  <a:pt x="500639" y="1926668"/>
                </a:lnTo>
                <a:close/>
                <a:moveTo>
                  <a:pt x="364043" y="1907200"/>
                </a:moveTo>
                <a:lnTo>
                  <a:pt x="383619" y="1907200"/>
                </a:lnTo>
                <a:lnTo>
                  <a:pt x="383619" y="1926668"/>
                </a:lnTo>
                <a:lnTo>
                  <a:pt x="364043" y="1926668"/>
                </a:lnTo>
                <a:close/>
                <a:moveTo>
                  <a:pt x="266700" y="1907200"/>
                </a:moveTo>
                <a:lnTo>
                  <a:pt x="286169" y="1907200"/>
                </a:lnTo>
                <a:lnTo>
                  <a:pt x="286169" y="1926668"/>
                </a:lnTo>
                <a:lnTo>
                  <a:pt x="266700" y="1926668"/>
                </a:lnTo>
                <a:close/>
                <a:moveTo>
                  <a:pt x="164018" y="1907200"/>
                </a:moveTo>
                <a:lnTo>
                  <a:pt x="183594" y="1907200"/>
                </a:lnTo>
                <a:lnTo>
                  <a:pt x="183594" y="1926668"/>
                </a:lnTo>
                <a:lnTo>
                  <a:pt x="164018" y="1926668"/>
                </a:lnTo>
                <a:close/>
                <a:moveTo>
                  <a:pt x="66675" y="1907200"/>
                </a:moveTo>
                <a:lnTo>
                  <a:pt x="86144" y="1907200"/>
                </a:lnTo>
                <a:lnTo>
                  <a:pt x="86144" y="1926668"/>
                </a:lnTo>
                <a:lnTo>
                  <a:pt x="66675" y="1926668"/>
                </a:lnTo>
                <a:close/>
                <a:moveTo>
                  <a:pt x="5625089" y="1882811"/>
                </a:moveTo>
                <a:lnTo>
                  <a:pt x="5644558" y="1882811"/>
                </a:lnTo>
                <a:lnTo>
                  <a:pt x="5644558" y="1902279"/>
                </a:lnTo>
                <a:lnTo>
                  <a:pt x="5625089" y="1902279"/>
                </a:lnTo>
                <a:close/>
                <a:moveTo>
                  <a:pt x="5488493" y="1882811"/>
                </a:moveTo>
                <a:lnTo>
                  <a:pt x="5508069" y="1882811"/>
                </a:lnTo>
                <a:lnTo>
                  <a:pt x="5508069" y="1902279"/>
                </a:lnTo>
                <a:lnTo>
                  <a:pt x="5488493" y="1902279"/>
                </a:lnTo>
                <a:close/>
                <a:moveTo>
                  <a:pt x="5391150" y="1882811"/>
                </a:moveTo>
                <a:lnTo>
                  <a:pt x="5410619" y="1882811"/>
                </a:lnTo>
                <a:lnTo>
                  <a:pt x="5410619" y="1902279"/>
                </a:lnTo>
                <a:lnTo>
                  <a:pt x="5391150" y="1902279"/>
                </a:lnTo>
                <a:close/>
                <a:moveTo>
                  <a:pt x="5288468" y="1882811"/>
                </a:moveTo>
                <a:lnTo>
                  <a:pt x="5308044" y="1882811"/>
                </a:lnTo>
                <a:lnTo>
                  <a:pt x="5308044" y="1902279"/>
                </a:lnTo>
                <a:lnTo>
                  <a:pt x="5288468" y="1902279"/>
                </a:lnTo>
                <a:close/>
                <a:moveTo>
                  <a:pt x="5191125" y="1882811"/>
                </a:moveTo>
                <a:lnTo>
                  <a:pt x="5210594" y="1882811"/>
                </a:lnTo>
                <a:lnTo>
                  <a:pt x="5210594" y="1902279"/>
                </a:lnTo>
                <a:lnTo>
                  <a:pt x="5191125" y="1902279"/>
                </a:lnTo>
                <a:close/>
                <a:moveTo>
                  <a:pt x="5082164" y="1882811"/>
                </a:moveTo>
                <a:lnTo>
                  <a:pt x="5101633" y="1882811"/>
                </a:lnTo>
                <a:lnTo>
                  <a:pt x="5101633" y="1902279"/>
                </a:lnTo>
                <a:lnTo>
                  <a:pt x="5082164" y="1902279"/>
                </a:lnTo>
                <a:close/>
                <a:moveTo>
                  <a:pt x="4948814" y="1882811"/>
                </a:moveTo>
                <a:lnTo>
                  <a:pt x="4968283" y="1882811"/>
                </a:lnTo>
                <a:lnTo>
                  <a:pt x="4968283" y="1902279"/>
                </a:lnTo>
                <a:lnTo>
                  <a:pt x="4948814" y="1902279"/>
                </a:lnTo>
                <a:close/>
                <a:moveTo>
                  <a:pt x="4812218" y="1882811"/>
                </a:moveTo>
                <a:lnTo>
                  <a:pt x="4831794" y="1882811"/>
                </a:lnTo>
                <a:lnTo>
                  <a:pt x="4831794" y="1902279"/>
                </a:lnTo>
                <a:lnTo>
                  <a:pt x="4812218" y="1902279"/>
                </a:lnTo>
                <a:close/>
                <a:moveTo>
                  <a:pt x="4714875" y="1882811"/>
                </a:moveTo>
                <a:lnTo>
                  <a:pt x="4734344" y="1882811"/>
                </a:lnTo>
                <a:lnTo>
                  <a:pt x="4734344" y="1902279"/>
                </a:lnTo>
                <a:lnTo>
                  <a:pt x="4714875" y="1902279"/>
                </a:lnTo>
                <a:close/>
                <a:moveTo>
                  <a:pt x="4615439" y="1882811"/>
                </a:moveTo>
                <a:lnTo>
                  <a:pt x="4634908" y="1882811"/>
                </a:lnTo>
                <a:lnTo>
                  <a:pt x="4634908" y="1902279"/>
                </a:lnTo>
                <a:lnTo>
                  <a:pt x="4615439" y="1902279"/>
                </a:lnTo>
                <a:close/>
                <a:moveTo>
                  <a:pt x="4478843" y="1882811"/>
                </a:moveTo>
                <a:lnTo>
                  <a:pt x="4498419" y="1882811"/>
                </a:lnTo>
                <a:lnTo>
                  <a:pt x="4498419" y="1902279"/>
                </a:lnTo>
                <a:lnTo>
                  <a:pt x="4478843" y="1902279"/>
                </a:lnTo>
                <a:close/>
                <a:moveTo>
                  <a:pt x="4381500" y="1882811"/>
                </a:moveTo>
                <a:lnTo>
                  <a:pt x="4400969" y="1882811"/>
                </a:lnTo>
                <a:lnTo>
                  <a:pt x="4400969" y="1902279"/>
                </a:lnTo>
                <a:lnTo>
                  <a:pt x="4381500" y="1902279"/>
                </a:lnTo>
                <a:close/>
                <a:moveTo>
                  <a:pt x="4272539" y="1882811"/>
                </a:moveTo>
                <a:lnTo>
                  <a:pt x="4292008" y="1882811"/>
                </a:lnTo>
                <a:lnTo>
                  <a:pt x="4292008" y="1902279"/>
                </a:lnTo>
                <a:lnTo>
                  <a:pt x="4272539" y="1902279"/>
                </a:lnTo>
                <a:close/>
                <a:moveTo>
                  <a:pt x="4139189" y="1882811"/>
                </a:moveTo>
                <a:lnTo>
                  <a:pt x="4158658" y="1882811"/>
                </a:lnTo>
                <a:lnTo>
                  <a:pt x="4158658" y="1902279"/>
                </a:lnTo>
                <a:lnTo>
                  <a:pt x="4139189" y="1902279"/>
                </a:lnTo>
                <a:close/>
                <a:moveTo>
                  <a:pt x="4015364" y="1882811"/>
                </a:moveTo>
                <a:lnTo>
                  <a:pt x="4034833" y="1882811"/>
                </a:lnTo>
                <a:lnTo>
                  <a:pt x="4034833" y="1902279"/>
                </a:lnTo>
                <a:lnTo>
                  <a:pt x="4015364" y="1902279"/>
                </a:lnTo>
                <a:close/>
                <a:moveTo>
                  <a:pt x="3882014" y="1882811"/>
                </a:moveTo>
                <a:lnTo>
                  <a:pt x="3901483" y="1882811"/>
                </a:lnTo>
                <a:lnTo>
                  <a:pt x="3901483" y="1902279"/>
                </a:lnTo>
                <a:lnTo>
                  <a:pt x="3882014" y="1902279"/>
                </a:lnTo>
                <a:close/>
                <a:moveTo>
                  <a:pt x="3745418" y="1882811"/>
                </a:moveTo>
                <a:lnTo>
                  <a:pt x="3764994" y="1882811"/>
                </a:lnTo>
                <a:lnTo>
                  <a:pt x="3764994" y="1902279"/>
                </a:lnTo>
                <a:lnTo>
                  <a:pt x="3745418" y="1902279"/>
                </a:lnTo>
                <a:close/>
                <a:moveTo>
                  <a:pt x="3648075" y="1882811"/>
                </a:moveTo>
                <a:lnTo>
                  <a:pt x="3667544" y="1882811"/>
                </a:lnTo>
                <a:lnTo>
                  <a:pt x="3667544" y="1902279"/>
                </a:lnTo>
                <a:lnTo>
                  <a:pt x="3648075" y="1902279"/>
                </a:lnTo>
                <a:close/>
                <a:moveTo>
                  <a:pt x="3545393" y="1882811"/>
                </a:moveTo>
                <a:lnTo>
                  <a:pt x="3564969" y="1882811"/>
                </a:lnTo>
                <a:lnTo>
                  <a:pt x="3564969" y="1902279"/>
                </a:lnTo>
                <a:lnTo>
                  <a:pt x="3545393" y="1902279"/>
                </a:lnTo>
                <a:close/>
                <a:moveTo>
                  <a:pt x="3448050" y="1882811"/>
                </a:moveTo>
                <a:lnTo>
                  <a:pt x="3467519" y="1882811"/>
                </a:lnTo>
                <a:lnTo>
                  <a:pt x="3467519" y="1902279"/>
                </a:lnTo>
                <a:lnTo>
                  <a:pt x="3448050" y="1902279"/>
                </a:lnTo>
                <a:close/>
                <a:moveTo>
                  <a:pt x="3339089" y="1882811"/>
                </a:moveTo>
                <a:lnTo>
                  <a:pt x="3358558" y="1882811"/>
                </a:lnTo>
                <a:lnTo>
                  <a:pt x="3358558" y="1902279"/>
                </a:lnTo>
                <a:lnTo>
                  <a:pt x="3339089" y="1902279"/>
                </a:lnTo>
                <a:close/>
                <a:moveTo>
                  <a:pt x="3202493" y="1882811"/>
                </a:moveTo>
                <a:lnTo>
                  <a:pt x="3222069" y="1882811"/>
                </a:lnTo>
                <a:lnTo>
                  <a:pt x="3222069" y="1902279"/>
                </a:lnTo>
                <a:lnTo>
                  <a:pt x="3202493" y="1902279"/>
                </a:lnTo>
                <a:close/>
                <a:moveTo>
                  <a:pt x="3105150" y="1882811"/>
                </a:moveTo>
                <a:lnTo>
                  <a:pt x="3124619" y="1882811"/>
                </a:lnTo>
                <a:lnTo>
                  <a:pt x="3124619" y="1902279"/>
                </a:lnTo>
                <a:lnTo>
                  <a:pt x="3105150" y="1902279"/>
                </a:lnTo>
                <a:close/>
                <a:moveTo>
                  <a:pt x="3002468" y="1882811"/>
                </a:moveTo>
                <a:lnTo>
                  <a:pt x="3022044" y="1882811"/>
                </a:lnTo>
                <a:lnTo>
                  <a:pt x="3022044" y="1902279"/>
                </a:lnTo>
                <a:lnTo>
                  <a:pt x="3002468" y="1902279"/>
                </a:lnTo>
                <a:close/>
                <a:moveTo>
                  <a:pt x="2905125" y="1882811"/>
                </a:moveTo>
                <a:lnTo>
                  <a:pt x="2924594" y="1882811"/>
                </a:lnTo>
                <a:lnTo>
                  <a:pt x="2924594" y="1902279"/>
                </a:lnTo>
                <a:lnTo>
                  <a:pt x="2905125" y="1902279"/>
                </a:lnTo>
                <a:close/>
                <a:moveTo>
                  <a:pt x="2796164" y="1882811"/>
                </a:moveTo>
                <a:lnTo>
                  <a:pt x="2815633" y="1882811"/>
                </a:lnTo>
                <a:lnTo>
                  <a:pt x="2815633" y="1902279"/>
                </a:lnTo>
                <a:lnTo>
                  <a:pt x="2796164" y="1902279"/>
                </a:lnTo>
                <a:close/>
                <a:moveTo>
                  <a:pt x="2669093" y="1882811"/>
                </a:moveTo>
                <a:lnTo>
                  <a:pt x="2688669" y="1882811"/>
                </a:lnTo>
                <a:lnTo>
                  <a:pt x="2688669" y="1902279"/>
                </a:lnTo>
                <a:lnTo>
                  <a:pt x="2669093" y="1902279"/>
                </a:lnTo>
                <a:close/>
                <a:moveTo>
                  <a:pt x="2571750" y="1882811"/>
                </a:moveTo>
                <a:lnTo>
                  <a:pt x="2591219" y="1882811"/>
                </a:lnTo>
                <a:lnTo>
                  <a:pt x="2591219" y="1902279"/>
                </a:lnTo>
                <a:lnTo>
                  <a:pt x="2571750" y="1902279"/>
                </a:lnTo>
                <a:close/>
                <a:moveTo>
                  <a:pt x="2459543" y="1882811"/>
                </a:moveTo>
                <a:lnTo>
                  <a:pt x="2479119" y="1882811"/>
                </a:lnTo>
                <a:lnTo>
                  <a:pt x="2479119" y="1902279"/>
                </a:lnTo>
                <a:lnTo>
                  <a:pt x="2459543" y="1902279"/>
                </a:lnTo>
                <a:close/>
                <a:moveTo>
                  <a:pt x="2362200" y="1882811"/>
                </a:moveTo>
                <a:lnTo>
                  <a:pt x="2381669" y="1882811"/>
                </a:lnTo>
                <a:lnTo>
                  <a:pt x="2381669" y="1902279"/>
                </a:lnTo>
                <a:lnTo>
                  <a:pt x="2362200" y="1902279"/>
                </a:lnTo>
                <a:close/>
                <a:moveTo>
                  <a:pt x="2253239" y="1882811"/>
                </a:moveTo>
                <a:lnTo>
                  <a:pt x="2272708" y="1882811"/>
                </a:lnTo>
                <a:lnTo>
                  <a:pt x="2272708" y="1902279"/>
                </a:lnTo>
                <a:lnTo>
                  <a:pt x="2253239" y="1902279"/>
                </a:lnTo>
                <a:close/>
                <a:moveTo>
                  <a:pt x="2126168" y="1882811"/>
                </a:moveTo>
                <a:lnTo>
                  <a:pt x="2145744" y="1882811"/>
                </a:lnTo>
                <a:lnTo>
                  <a:pt x="2145744" y="1902279"/>
                </a:lnTo>
                <a:lnTo>
                  <a:pt x="2126168" y="1902279"/>
                </a:lnTo>
                <a:close/>
                <a:moveTo>
                  <a:pt x="2028825" y="1882811"/>
                </a:moveTo>
                <a:lnTo>
                  <a:pt x="2048294" y="1882811"/>
                </a:lnTo>
                <a:lnTo>
                  <a:pt x="2048294" y="1902279"/>
                </a:lnTo>
                <a:lnTo>
                  <a:pt x="2028825" y="1902279"/>
                </a:lnTo>
                <a:close/>
                <a:moveTo>
                  <a:pt x="1919864" y="1882811"/>
                </a:moveTo>
                <a:lnTo>
                  <a:pt x="1939333" y="1882811"/>
                </a:lnTo>
                <a:lnTo>
                  <a:pt x="1939333" y="1902279"/>
                </a:lnTo>
                <a:lnTo>
                  <a:pt x="1919864" y="1902279"/>
                </a:lnTo>
                <a:close/>
                <a:moveTo>
                  <a:pt x="1783268" y="1882811"/>
                </a:moveTo>
                <a:lnTo>
                  <a:pt x="1802844" y="1882811"/>
                </a:lnTo>
                <a:lnTo>
                  <a:pt x="1802844" y="1902279"/>
                </a:lnTo>
                <a:lnTo>
                  <a:pt x="1783268" y="1902279"/>
                </a:lnTo>
                <a:close/>
                <a:moveTo>
                  <a:pt x="1685925" y="1882811"/>
                </a:moveTo>
                <a:lnTo>
                  <a:pt x="1705394" y="1882811"/>
                </a:lnTo>
                <a:lnTo>
                  <a:pt x="1705394" y="1902279"/>
                </a:lnTo>
                <a:lnTo>
                  <a:pt x="1685925" y="1902279"/>
                </a:lnTo>
                <a:close/>
                <a:moveTo>
                  <a:pt x="1583243" y="1882811"/>
                </a:moveTo>
                <a:lnTo>
                  <a:pt x="1602819" y="1882811"/>
                </a:lnTo>
                <a:lnTo>
                  <a:pt x="1602819" y="1902279"/>
                </a:lnTo>
                <a:lnTo>
                  <a:pt x="1583243" y="1902279"/>
                </a:lnTo>
                <a:close/>
                <a:moveTo>
                  <a:pt x="1485900" y="1882811"/>
                </a:moveTo>
                <a:lnTo>
                  <a:pt x="1505369" y="1882811"/>
                </a:lnTo>
                <a:lnTo>
                  <a:pt x="1505369" y="1902279"/>
                </a:lnTo>
                <a:lnTo>
                  <a:pt x="1485900" y="1902279"/>
                </a:lnTo>
                <a:close/>
                <a:moveTo>
                  <a:pt x="1373693" y="1882811"/>
                </a:moveTo>
                <a:lnTo>
                  <a:pt x="1393269" y="1882811"/>
                </a:lnTo>
                <a:lnTo>
                  <a:pt x="1393269" y="1902279"/>
                </a:lnTo>
                <a:lnTo>
                  <a:pt x="1373693" y="1902279"/>
                </a:lnTo>
                <a:close/>
                <a:moveTo>
                  <a:pt x="1276350" y="1882811"/>
                </a:moveTo>
                <a:lnTo>
                  <a:pt x="1295819" y="1882811"/>
                </a:lnTo>
                <a:lnTo>
                  <a:pt x="1295819" y="1902279"/>
                </a:lnTo>
                <a:lnTo>
                  <a:pt x="1276350" y="1902279"/>
                </a:lnTo>
                <a:close/>
                <a:moveTo>
                  <a:pt x="1176915" y="1882811"/>
                </a:moveTo>
                <a:lnTo>
                  <a:pt x="1196383" y="1882811"/>
                </a:lnTo>
                <a:lnTo>
                  <a:pt x="1196383" y="1902279"/>
                </a:lnTo>
                <a:lnTo>
                  <a:pt x="1176915" y="1902279"/>
                </a:lnTo>
                <a:close/>
                <a:moveTo>
                  <a:pt x="1040318" y="1882811"/>
                </a:moveTo>
                <a:lnTo>
                  <a:pt x="1059894" y="1882811"/>
                </a:lnTo>
                <a:lnTo>
                  <a:pt x="1059894" y="1902279"/>
                </a:lnTo>
                <a:lnTo>
                  <a:pt x="1040318" y="1902279"/>
                </a:lnTo>
                <a:close/>
                <a:moveTo>
                  <a:pt x="942975" y="1882811"/>
                </a:moveTo>
                <a:lnTo>
                  <a:pt x="962444" y="1882811"/>
                </a:lnTo>
                <a:lnTo>
                  <a:pt x="962444" y="1902279"/>
                </a:lnTo>
                <a:lnTo>
                  <a:pt x="942975" y="1902279"/>
                </a:lnTo>
                <a:close/>
                <a:moveTo>
                  <a:pt x="834014" y="1882811"/>
                </a:moveTo>
                <a:lnTo>
                  <a:pt x="853483" y="1882811"/>
                </a:lnTo>
                <a:lnTo>
                  <a:pt x="853483" y="1902279"/>
                </a:lnTo>
                <a:lnTo>
                  <a:pt x="834014" y="1902279"/>
                </a:lnTo>
                <a:close/>
                <a:moveTo>
                  <a:pt x="706943" y="1882811"/>
                </a:moveTo>
                <a:lnTo>
                  <a:pt x="726519" y="1882811"/>
                </a:lnTo>
                <a:lnTo>
                  <a:pt x="726519" y="1902279"/>
                </a:lnTo>
                <a:lnTo>
                  <a:pt x="706943" y="1902279"/>
                </a:lnTo>
                <a:close/>
                <a:moveTo>
                  <a:pt x="609600" y="1882811"/>
                </a:moveTo>
                <a:lnTo>
                  <a:pt x="629069" y="1882811"/>
                </a:lnTo>
                <a:lnTo>
                  <a:pt x="629069" y="1902279"/>
                </a:lnTo>
                <a:lnTo>
                  <a:pt x="609600" y="1902279"/>
                </a:lnTo>
                <a:close/>
                <a:moveTo>
                  <a:pt x="500639" y="1882811"/>
                </a:moveTo>
                <a:lnTo>
                  <a:pt x="520108" y="1882811"/>
                </a:lnTo>
                <a:lnTo>
                  <a:pt x="520108" y="1902279"/>
                </a:lnTo>
                <a:lnTo>
                  <a:pt x="500639" y="1902279"/>
                </a:lnTo>
                <a:close/>
                <a:moveTo>
                  <a:pt x="364043" y="1882811"/>
                </a:moveTo>
                <a:lnTo>
                  <a:pt x="383619" y="1882811"/>
                </a:lnTo>
                <a:lnTo>
                  <a:pt x="383619" y="1902279"/>
                </a:lnTo>
                <a:lnTo>
                  <a:pt x="364043" y="1902279"/>
                </a:lnTo>
                <a:close/>
                <a:moveTo>
                  <a:pt x="266700" y="1882811"/>
                </a:moveTo>
                <a:lnTo>
                  <a:pt x="286169" y="1882811"/>
                </a:lnTo>
                <a:lnTo>
                  <a:pt x="286169" y="1902279"/>
                </a:lnTo>
                <a:lnTo>
                  <a:pt x="266700" y="1902279"/>
                </a:lnTo>
                <a:close/>
                <a:moveTo>
                  <a:pt x="164018" y="1882811"/>
                </a:moveTo>
                <a:lnTo>
                  <a:pt x="183594" y="1882811"/>
                </a:lnTo>
                <a:lnTo>
                  <a:pt x="183594" y="1902279"/>
                </a:lnTo>
                <a:lnTo>
                  <a:pt x="164018" y="1902279"/>
                </a:lnTo>
                <a:close/>
                <a:moveTo>
                  <a:pt x="66675" y="1882811"/>
                </a:moveTo>
                <a:lnTo>
                  <a:pt x="86144" y="1882811"/>
                </a:lnTo>
                <a:lnTo>
                  <a:pt x="86144" y="1902279"/>
                </a:lnTo>
                <a:lnTo>
                  <a:pt x="66675" y="1902279"/>
                </a:lnTo>
                <a:close/>
                <a:moveTo>
                  <a:pt x="5625089" y="1858421"/>
                </a:moveTo>
                <a:lnTo>
                  <a:pt x="5644558" y="1858421"/>
                </a:lnTo>
                <a:lnTo>
                  <a:pt x="5644558" y="1877997"/>
                </a:lnTo>
                <a:lnTo>
                  <a:pt x="5625089" y="1877997"/>
                </a:lnTo>
                <a:close/>
                <a:moveTo>
                  <a:pt x="5488493" y="1858421"/>
                </a:moveTo>
                <a:lnTo>
                  <a:pt x="5508069" y="1858421"/>
                </a:lnTo>
                <a:lnTo>
                  <a:pt x="5508069" y="1877997"/>
                </a:lnTo>
                <a:lnTo>
                  <a:pt x="5488493" y="1877997"/>
                </a:lnTo>
                <a:close/>
                <a:moveTo>
                  <a:pt x="5391150" y="1858421"/>
                </a:moveTo>
                <a:lnTo>
                  <a:pt x="5410619" y="1858421"/>
                </a:lnTo>
                <a:lnTo>
                  <a:pt x="5410619" y="1877997"/>
                </a:lnTo>
                <a:lnTo>
                  <a:pt x="5391150" y="1877997"/>
                </a:lnTo>
                <a:close/>
                <a:moveTo>
                  <a:pt x="5288468" y="1858421"/>
                </a:moveTo>
                <a:lnTo>
                  <a:pt x="5308044" y="1858421"/>
                </a:lnTo>
                <a:lnTo>
                  <a:pt x="5308044" y="1877997"/>
                </a:lnTo>
                <a:lnTo>
                  <a:pt x="5288468" y="1877997"/>
                </a:lnTo>
                <a:close/>
                <a:moveTo>
                  <a:pt x="5191125" y="1858421"/>
                </a:moveTo>
                <a:lnTo>
                  <a:pt x="5210594" y="1858421"/>
                </a:lnTo>
                <a:lnTo>
                  <a:pt x="5210594" y="1877997"/>
                </a:lnTo>
                <a:lnTo>
                  <a:pt x="5191125" y="1877997"/>
                </a:lnTo>
                <a:close/>
                <a:moveTo>
                  <a:pt x="5082164" y="1858421"/>
                </a:moveTo>
                <a:lnTo>
                  <a:pt x="5101633" y="1858421"/>
                </a:lnTo>
                <a:lnTo>
                  <a:pt x="5101633" y="1877997"/>
                </a:lnTo>
                <a:lnTo>
                  <a:pt x="5082164" y="1877997"/>
                </a:lnTo>
                <a:close/>
                <a:moveTo>
                  <a:pt x="4948814" y="1858421"/>
                </a:moveTo>
                <a:lnTo>
                  <a:pt x="4968283" y="1858421"/>
                </a:lnTo>
                <a:lnTo>
                  <a:pt x="4968283" y="1877997"/>
                </a:lnTo>
                <a:lnTo>
                  <a:pt x="4948814" y="1877997"/>
                </a:lnTo>
                <a:close/>
                <a:moveTo>
                  <a:pt x="4812218" y="1858421"/>
                </a:moveTo>
                <a:lnTo>
                  <a:pt x="4831794" y="1858421"/>
                </a:lnTo>
                <a:lnTo>
                  <a:pt x="4831794" y="1877997"/>
                </a:lnTo>
                <a:lnTo>
                  <a:pt x="4812218" y="1877997"/>
                </a:lnTo>
                <a:close/>
                <a:moveTo>
                  <a:pt x="4714875" y="1858421"/>
                </a:moveTo>
                <a:lnTo>
                  <a:pt x="4734344" y="1858421"/>
                </a:lnTo>
                <a:lnTo>
                  <a:pt x="4734344" y="1877997"/>
                </a:lnTo>
                <a:lnTo>
                  <a:pt x="4714875" y="1877997"/>
                </a:lnTo>
                <a:close/>
                <a:moveTo>
                  <a:pt x="4615439" y="1858421"/>
                </a:moveTo>
                <a:lnTo>
                  <a:pt x="4634908" y="1858421"/>
                </a:lnTo>
                <a:lnTo>
                  <a:pt x="4634908" y="1877997"/>
                </a:lnTo>
                <a:lnTo>
                  <a:pt x="4615439" y="1877997"/>
                </a:lnTo>
                <a:close/>
                <a:moveTo>
                  <a:pt x="4478843" y="1858421"/>
                </a:moveTo>
                <a:lnTo>
                  <a:pt x="4498419" y="1858421"/>
                </a:lnTo>
                <a:lnTo>
                  <a:pt x="4498419" y="1877997"/>
                </a:lnTo>
                <a:lnTo>
                  <a:pt x="4478843" y="1877997"/>
                </a:lnTo>
                <a:close/>
                <a:moveTo>
                  <a:pt x="4381500" y="1858421"/>
                </a:moveTo>
                <a:lnTo>
                  <a:pt x="4400969" y="1858421"/>
                </a:lnTo>
                <a:lnTo>
                  <a:pt x="4400969" y="1877997"/>
                </a:lnTo>
                <a:lnTo>
                  <a:pt x="4381500" y="1877997"/>
                </a:lnTo>
                <a:close/>
                <a:moveTo>
                  <a:pt x="4272539" y="1858421"/>
                </a:moveTo>
                <a:lnTo>
                  <a:pt x="4292008" y="1858421"/>
                </a:lnTo>
                <a:lnTo>
                  <a:pt x="4292008" y="1877997"/>
                </a:lnTo>
                <a:lnTo>
                  <a:pt x="4272539" y="1877997"/>
                </a:lnTo>
                <a:close/>
                <a:moveTo>
                  <a:pt x="4139189" y="1858421"/>
                </a:moveTo>
                <a:lnTo>
                  <a:pt x="4158658" y="1858421"/>
                </a:lnTo>
                <a:lnTo>
                  <a:pt x="4158658" y="1877997"/>
                </a:lnTo>
                <a:lnTo>
                  <a:pt x="4139189" y="1877997"/>
                </a:lnTo>
                <a:close/>
                <a:moveTo>
                  <a:pt x="4015364" y="1858421"/>
                </a:moveTo>
                <a:lnTo>
                  <a:pt x="4034833" y="1858421"/>
                </a:lnTo>
                <a:lnTo>
                  <a:pt x="4034833" y="1877997"/>
                </a:lnTo>
                <a:lnTo>
                  <a:pt x="4015364" y="1877997"/>
                </a:lnTo>
                <a:close/>
                <a:moveTo>
                  <a:pt x="3882014" y="1858421"/>
                </a:moveTo>
                <a:lnTo>
                  <a:pt x="3901483" y="1858421"/>
                </a:lnTo>
                <a:lnTo>
                  <a:pt x="3901483" y="1877997"/>
                </a:lnTo>
                <a:lnTo>
                  <a:pt x="3882014" y="1877997"/>
                </a:lnTo>
                <a:close/>
                <a:moveTo>
                  <a:pt x="3745418" y="1858421"/>
                </a:moveTo>
                <a:lnTo>
                  <a:pt x="3764994" y="1858421"/>
                </a:lnTo>
                <a:lnTo>
                  <a:pt x="3764994" y="1877997"/>
                </a:lnTo>
                <a:lnTo>
                  <a:pt x="3745418" y="1877997"/>
                </a:lnTo>
                <a:close/>
                <a:moveTo>
                  <a:pt x="3648075" y="1858421"/>
                </a:moveTo>
                <a:lnTo>
                  <a:pt x="3667544" y="1858421"/>
                </a:lnTo>
                <a:lnTo>
                  <a:pt x="3667544" y="1877997"/>
                </a:lnTo>
                <a:lnTo>
                  <a:pt x="3648075" y="1877997"/>
                </a:lnTo>
                <a:close/>
                <a:moveTo>
                  <a:pt x="3545393" y="1858421"/>
                </a:moveTo>
                <a:lnTo>
                  <a:pt x="3564969" y="1858421"/>
                </a:lnTo>
                <a:lnTo>
                  <a:pt x="3564969" y="1877997"/>
                </a:lnTo>
                <a:lnTo>
                  <a:pt x="3545393" y="1877997"/>
                </a:lnTo>
                <a:close/>
                <a:moveTo>
                  <a:pt x="3448050" y="1858421"/>
                </a:moveTo>
                <a:lnTo>
                  <a:pt x="3467519" y="1858421"/>
                </a:lnTo>
                <a:lnTo>
                  <a:pt x="3467519" y="1877997"/>
                </a:lnTo>
                <a:lnTo>
                  <a:pt x="3448050" y="1877997"/>
                </a:lnTo>
                <a:close/>
                <a:moveTo>
                  <a:pt x="3339089" y="1858421"/>
                </a:moveTo>
                <a:lnTo>
                  <a:pt x="3358558" y="1858421"/>
                </a:lnTo>
                <a:lnTo>
                  <a:pt x="3358558" y="1877997"/>
                </a:lnTo>
                <a:lnTo>
                  <a:pt x="3339089" y="1877997"/>
                </a:lnTo>
                <a:close/>
                <a:moveTo>
                  <a:pt x="3202493" y="1858421"/>
                </a:moveTo>
                <a:lnTo>
                  <a:pt x="3222069" y="1858421"/>
                </a:lnTo>
                <a:lnTo>
                  <a:pt x="3222069" y="1877997"/>
                </a:lnTo>
                <a:lnTo>
                  <a:pt x="3202493" y="1877997"/>
                </a:lnTo>
                <a:close/>
                <a:moveTo>
                  <a:pt x="3105150" y="1858421"/>
                </a:moveTo>
                <a:lnTo>
                  <a:pt x="3124619" y="1858421"/>
                </a:lnTo>
                <a:lnTo>
                  <a:pt x="3124619" y="1877997"/>
                </a:lnTo>
                <a:lnTo>
                  <a:pt x="3105150" y="1877997"/>
                </a:lnTo>
                <a:close/>
                <a:moveTo>
                  <a:pt x="3002468" y="1858421"/>
                </a:moveTo>
                <a:lnTo>
                  <a:pt x="3022044" y="1858421"/>
                </a:lnTo>
                <a:lnTo>
                  <a:pt x="3022044" y="1877997"/>
                </a:lnTo>
                <a:lnTo>
                  <a:pt x="3002468" y="1877997"/>
                </a:lnTo>
                <a:close/>
                <a:moveTo>
                  <a:pt x="2905125" y="1858421"/>
                </a:moveTo>
                <a:lnTo>
                  <a:pt x="2924594" y="1858421"/>
                </a:lnTo>
                <a:lnTo>
                  <a:pt x="2924594" y="1877997"/>
                </a:lnTo>
                <a:lnTo>
                  <a:pt x="2905125" y="1877997"/>
                </a:lnTo>
                <a:close/>
                <a:moveTo>
                  <a:pt x="2796164" y="1858421"/>
                </a:moveTo>
                <a:lnTo>
                  <a:pt x="2815633" y="1858421"/>
                </a:lnTo>
                <a:lnTo>
                  <a:pt x="2815633" y="1877997"/>
                </a:lnTo>
                <a:lnTo>
                  <a:pt x="2796164" y="1877997"/>
                </a:lnTo>
                <a:close/>
                <a:moveTo>
                  <a:pt x="2669093" y="1858421"/>
                </a:moveTo>
                <a:lnTo>
                  <a:pt x="2688669" y="1858421"/>
                </a:lnTo>
                <a:lnTo>
                  <a:pt x="2688669" y="1877997"/>
                </a:lnTo>
                <a:lnTo>
                  <a:pt x="2669093" y="1877997"/>
                </a:lnTo>
                <a:close/>
                <a:moveTo>
                  <a:pt x="2571750" y="1858421"/>
                </a:moveTo>
                <a:lnTo>
                  <a:pt x="2591219" y="1858421"/>
                </a:lnTo>
                <a:lnTo>
                  <a:pt x="2591219" y="1877997"/>
                </a:lnTo>
                <a:lnTo>
                  <a:pt x="2571750" y="1877997"/>
                </a:lnTo>
                <a:close/>
                <a:moveTo>
                  <a:pt x="2459543" y="1858421"/>
                </a:moveTo>
                <a:lnTo>
                  <a:pt x="2479119" y="1858421"/>
                </a:lnTo>
                <a:lnTo>
                  <a:pt x="2479119" y="1877997"/>
                </a:lnTo>
                <a:lnTo>
                  <a:pt x="2459543" y="1877997"/>
                </a:lnTo>
                <a:close/>
                <a:moveTo>
                  <a:pt x="2362200" y="1858421"/>
                </a:moveTo>
                <a:lnTo>
                  <a:pt x="2381669" y="1858421"/>
                </a:lnTo>
                <a:lnTo>
                  <a:pt x="2381669" y="1877997"/>
                </a:lnTo>
                <a:lnTo>
                  <a:pt x="2362200" y="1877997"/>
                </a:lnTo>
                <a:close/>
                <a:moveTo>
                  <a:pt x="2253239" y="1858421"/>
                </a:moveTo>
                <a:lnTo>
                  <a:pt x="2272708" y="1858421"/>
                </a:lnTo>
                <a:lnTo>
                  <a:pt x="2272708" y="1877997"/>
                </a:lnTo>
                <a:lnTo>
                  <a:pt x="2253239" y="1877997"/>
                </a:lnTo>
                <a:close/>
                <a:moveTo>
                  <a:pt x="2126168" y="1858421"/>
                </a:moveTo>
                <a:lnTo>
                  <a:pt x="2145744" y="1858421"/>
                </a:lnTo>
                <a:lnTo>
                  <a:pt x="2145744" y="1877997"/>
                </a:lnTo>
                <a:lnTo>
                  <a:pt x="2126168" y="1877997"/>
                </a:lnTo>
                <a:close/>
                <a:moveTo>
                  <a:pt x="2028825" y="1858421"/>
                </a:moveTo>
                <a:lnTo>
                  <a:pt x="2048294" y="1858421"/>
                </a:lnTo>
                <a:lnTo>
                  <a:pt x="2048294" y="1877997"/>
                </a:lnTo>
                <a:lnTo>
                  <a:pt x="2028825" y="1877997"/>
                </a:lnTo>
                <a:close/>
                <a:moveTo>
                  <a:pt x="1919864" y="1858421"/>
                </a:moveTo>
                <a:lnTo>
                  <a:pt x="1939333" y="1858421"/>
                </a:lnTo>
                <a:lnTo>
                  <a:pt x="1939333" y="1877997"/>
                </a:lnTo>
                <a:lnTo>
                  <a:pt x="1919864" y="1877997"/>
                </a:lnTo>
                <a:close/>
                <a:moveTo>
                  <a:pt x="1783268" y="1858421"/>
                </a:moveTo>
                <a:lnTo>
                  <a:pt x="1802844" y="1858421"/>
                </a:lnTo>
                <a:lnTo>
                  <a:pt x="1802844" y="1877997"/>
                </a:lnTo>
                <a:lnTo>
                  <a:pt x="1783268" y="1877997"/>
                </a:lnTo>
                <a:close/>
                <a:moveTo>
                  <a:pt x="1685925" y="1858421"/>
                </a:moveTo>
                <a:lnTo>
                  <a:pt x="1705394" y="1858421"/>
                </a:lnTo>
                <a:lnTo>
                  <a:pt x="1705394" y="1877997"/>
                </a:lnTo>
                <a:lnTo>
                  <a:pt x="1685925" y="1877997"/>
                </a:lnTo>
                <a:close/>
                <a:moveTo>
                  <a:pt x="1583243" y="1858421"/>
                </a:moveTo>
                <a:lnTo>
                  <a:pt x="1602819" y="1858421"/>
                </a:lnTo>
                <a:lnTo>
                  <a:pt x="1602819" y="1877997"/>
                </a:lnTo>
                <a:lnTo>
                  <a:pt x="1583243" y="1877997"/>
                </a:lnTo>
                <a:close/>
                <a:moveTo>
                  <a:pt x="1485900" y="1858421"/>
                </a:moveTo>
                <a:lnTo>
                  <a:pt x="1505369" y="1858421"/>
                </a:lnTo>
                <a:lnTo>
                  <a:pt x="1505369" y="1877997"/>
                </a:lnTo>
                <a:lnTo>
                  <a:pt x="1485900" y="1877997"/>
                </a:lnTo>
                <a:close/>
                <a:moveTo>
                  <a:pt x="1373693" y="1858421"/>
                </a:moveTo>
                <a:lnTo>
                  <a:pt x="1393269" y="1858421"/>
                </a:lnTo>
                <a:lnTo>
                  <a:pt x="1393269" y="1877997"/>
                </a:lnTo>
                <a:lnTo>
                  <a:pt x="1373693" y="1877997"/>
                </a:lnTo>
                <a:close/>
                <a:moveTo>
                  <a:pt x="1276350" y="1858421"/>
                </a:moveTo>
                <a:lnTo>
                  <a:pt x="1295819" y="1858421"/>
                </a:lnTo>
                <a:lnTo>
                  <a:pt x="1295819" y="1877997"/>
                </a:lnTo>
                <a:lnTo>
                  <a:pt x="1276350" y="1877997"/>
                </a:lnTo>
                <a:close/>
                <a:moveTo>
                  <a:pt x="1176915" y="1858421"/>
                </a:moveTo>
                <a:lnTo>
                  <a:pt x="1196383" y="1858421"/>
                </a:lnTo>
                <a:lnTo>
                  <a:pt x="1196383" y="1877997"/>
                </a:lnTo>
                <a:lnTo>
                  <a:pt x="1176915" y="1877997"/>
                </a:lnTo>
                <a:close/>
                <a:moveTo>
                  <a:pt x="1040318" y="1858421"/>
                </a:moveTo>
                <a:lnTo>
                  <a:pt x="1059894" y="1858421"/>
                </a:lnTo>
                <a:lnTo>
                  <a:pt x="1059894" y="1877997"/>
                </a:lnTo>
                <a:lnTo>
                  <a:pt x="1040318" y="1877997"/>
                </a:lnTo>
                <a:close/>
                <a:moveTo>
                  <a:pt x="942975" y="1858421"/>
                </a:moveTo>
                <a:lnTo>
                  <a:pt x="962444" y="1858421"/>
                </a:lnTo>
                <a:lnTo>
                  <a:pt x="962444" y="1877997"/>
                </a:lnTo>
                <a:lnTo>
                  <a:pt x="942975" y="1877997"/>
                </a:lnTo>
                <a:close/>
                <a:moveTo>
                  <a:pt x="834014" y="1858421"/>
                </a:moveTo>
                <a:lnTo>
                  <a:pt x="853483" y="1858421"/>
                </a:lnTo>
                <a:lnTo>
                  <a:pt x="853483" y="1877997"/>
                </a:lnTo>
                <a:lnTo>
                  <a:pt x="834014" y="1877997"/>
                </a:lnTo>
                <a:close/>
                <a:moveTo>
                  <a:pt x="706943" y="1858421"/>
                </a:moveTo>
                <a:lnTo>
                  <a:pt x="726519" y="1858421"/>
                </a:lnTo>
                <a:lnTo>
                  <a:pt x="726519" y="1877997"/>
                </a:lnTo>
                <a:lnTo>
                  <a:pt x="706943" y="1877997"/>
                </a:lnTo>
                <a:close/>
                <a:moveTo>
                  <a:pt x="609600" y="1858421"/>
                </a:moveTo>
                <a:lnTo>
                  <a:pt x="629069" y="1858421"/>
                </a:lnTo>
                <a:lnTo>
                  <a:pt x="629069" y="1877997"/>
                </a:lnTo>
                <a:lnTo>
                  <a:pt x="609600" y="1877997"/>
                </a:lnTo>
                <a:close/>
                <a:moveTo>
                  <a:pt x="500639" y="1858421"/>
                </a:moveTo>
                <a:lnTo>
                  <a:pt x="520108" y="1858421"/>
                </a:lnTo>
                <a:lnTo>
                  <a:pt x="520108" y="1877997"/>
                </a:lnTo>
                <a:lnTo>
                  <a:pt x="500639" y="1877997"/>
                </a:lnTo>
                <a:close/>
                <a:moveTo>
                  <a:pt x="364043" y="1858421"/>
                </a:moveTo>
                <a:lnTo>
                  <a:pt x="383619" y="1858421"/>
                </a:lnTo>
                <a:lnTo>
                  <a:pt x="383619" y="1877997"/>
                </a:lnTo>
                <a:lnTo>
                  <a:pt x="364043" y="1877997"/>
                </a:lnTo>
                <a:close/>
                <a:moveTo>
                  <a:pt x="266700" y="1858421"/>
                </a:moveTo>
                <a:lnTo>
                  <a:pt x="286169" y="1858421"/>
                </a:lnTo>
                <a:lnTo>
                  <a:pt x="286169" y="1877997"/>
                </a:lnTo>
                <a:lnTo>
                  <a:pt x="266700" y="1877997"/>
                </a:lnTo>
                <a:close/>
                <a:moveTo>
                  <a:pt x="164018" y="1858421"/>
                </a:moveTo>
                <a:lnTo>
                  <a:pt x="183594" y="1858421"/>
                </a:lnTo>
                <a:lnTo>
                  <a:pt x="183594" y="1877997"/>
                </a:lnTo>
                <a:lnTo>
                  <a:pt x="164018" y="1877997"/>
                </a:lnTo>
                <a:close/>
                <a:moveTo>
                  <a:pt x="66675" y="1858421"/>
                </a:moveTo>
                <a:lnTo>
                  <a:pt x="86144" y="1858421"/>
                </a:lnTo>
                <a:lnTo>
                  <a:pt x="86144" y="1877997"/>
                </a:lnTo>
                <a:lnTo>
                  <a:pt x="66675" y="1877997"/>
                </a:lnTo>
                <a:close/>
                <a:moveTo>
                  <a:pt x="5625089" y="1834139"/>
                </a:moveTo>
                <a:lnTo>
                  <a:pt x="5644558" y="1834139"/>
                </a:lnTo>
                <a:lnTo>
                  <a:pt x="5644558" y="1853608"/>
                </a:lnTo>
                <a:lnTo>
                  <a:pt x="5625089" y="1853608"/>
                </a:lnTo>
                <a:close/>
                <a:moveTo>
                  <a:pt x="5600700" y="1834139"/>
                </a:moveTo>
                <a:lnTo>
                  <a:pt x="5620169" y="1834139"/>
                </a:lnTo>
                <a:lnTo>
                  <a:pt x="5620169" y="1853608"/>
                </a:lnTo>
                <a:lnTo>
                  <a:pt x="5600700" y="1853608"/>
                </a:lnTo>
                <a:close/>
                <a:moveTo>
                  <a:pt x="5488493" y="1834139"/>
                </a:moveTo>
                <a:lnTo>
                  <a:pt x="5508069" y="1834139"/>
                </a:lnTo>
                <a:lnTo>
                  <a:pt x="5508069" y="1853608"/>
                </a:lnTo>
                <a:lnTo>
                  <a:pt x="5488493" y="1853608"/>
                </a:lnTo>
                <a:close/>
                <a:moveTo>
                  <a:pt x="5391150" y="1834139"/>
                </a:moveTo>
                <a:lnTo>
                  <a:pt x="5410619" y="1834139"/>
                </a:lnTo>
                <a:lnTo>
                  <a:pt x="5410619" y="1853608"/>
                </a:lnTo>
                <a:lnTo>
                  <a:pt x="5391150" y="1853608"/>
                </a:lnTo>
                <a:close/>
                <a:moveTo>
                  <a:pt x="5288468" y="1834139"/>
                </a:moveTo>
                <a:lnTo>
                  <a:pt x="5308044" y="1834139"/>
                </a:lnTo>
                <a:lnTo>
                  <a:pt x="5308044" y="1853608"/>
                </a:lnTo>
                <a:lnTo>
                  <a:pt x="5288468" y="1853608"/>
                </a:lnTo>
                <a:close/>
                <a:moveTo>
                  <a:pt x="5191125" y="1834139"/>
                </a:moveTo>
                <a:lnTo>
                  <a:pt x="5210594" y="1834139"/>
                </a:lnTo>
                <a:lnTo>
                  <a:pt x="5210594" y="1853608"/>
                </a:lnTo>
                <a:lnTo>
                  <a:pt x="5191125" y="1853608"/>
                </a:lnTo>
                <a:close/>
                <a:moveTo>
                  <a:pt x="5082164" y="1834139"/>
                </a:moveTo>
                <a:lnTo>
                  <a:pt x="5101633" y="1834139"/>
                </a:lnTo>
                <a:lnTo>
                  <a:pt x="5101633" y="1853608"/>
                </a:lnTo>
                <a:lnTo>
                  <a:pt x="5082164" y="1853608"/>
                </a:lnTo>
                <a:close/>
                <a:moveTo>
                  <a:pt x="5057775" y="1834139"/>
                </a:moveTo>
                <a:lnTo>
                  <a:pt x="5077244" y="1834139"/>
                </a:lnTo>
                <a:lnTo>
                  <a:pt x="5077244" y="1853608"/>
                </a:lnTo>
                <a:lnTo>
                  <a:pt x="5057775" y="1853608"/>
                </a:lnTo>
                <a:close/>
                <a:moveTo>
                  <a:pt x="4948814" y="1834139"/>
                </a:moveTo>
                <a:lnTo>
                  <a:pt x="4968283" y="1834139"/>
                </a:lnTo>
                <a:lnTo>
                  <a:pt x="4968283" y="1853608"/>
                </a:lnTo>
                <a:lnTo>
                  <a:pt x="4948814" y="1853608"/>
                </a:lnTo>
                <a:close/>
                <a:moveTo>
                  <a:pt x="4924425" y="1834139"/>
                </a:moveTo>
                <a:lnTo>
                  <a:pt x="4943894" y="1834139"/>
                </a:lnTo>
                <a:lnTo>
                  <a:pt x="4943894" y="1853608"/>
                </a:lnTo>
                <a:lnTo>
                  <a:pt x="4924425" y="1853608"/>
                </a:lnTo>
                <a:close/>
                <a:moveTo>
                  <a:pt x="4812218" y="1834139"/>
                </a:moveTo>
                <a:lnTo>
                  <a:pt x="4831794" y="1834139"/>
                </a:lnTo>
                <a:lnTo>
                  <a:pt x="4831794" y="1853608"/>
                </a:lnTo>
                <a:lnTo>
                  <a:pt x="4812218" y="1853608"/>
                </a:lnTo>
                <a:close/>
                <a:moveTo>
                  <a:pt x="4714875" y="1834139"/>
                </a:moveTo>
                <a:lnTo>
                  <a:pt x="4734344" y="1834139"/>
                </a:lnTo>
                <a:lnTo>
                  <a:pt x="4734344" y="1853608"/>
                </a:lnTo>
                <a:lnTo>
                  <a:pt x="4714875" y="1853608"/>
                </a:lnTo>
                <a:close/>
                <a:moveTo>
                  <a:pt x="4615439" y="1834139"/>
                </a:moveTo>
                <a:lnTo>
                  <a:pt x="4634908" y="1834139"/>
                </a:lnTo>
                <a:lnTo>
                  <a:pt x="4634908" y="1853608"/>
                </a:lnTo>
                <a:lnTo>
                  <a:pt x="4615439" y="1853608"/>
                </a:lnTo>
                <a:close/>
                <a:moveTo>
                  <a:pt x="4591050" y="1834139"/>
                </a:moveTo>
                <a:lnTo>
                  <a:pt x="4610519" y="1834139"/>
                </a:lnTo>
                <a:lnTo>
                  <a:pt x="4610519" y="1853608"/>
                </a:lnTo>
                <a:lnTo>
                  <a:pt x="4591050" y="1853608"/>
                </a:lnTo>
                <a:close/>
                <a:moveTo>
                  <a:pt x="4478843" y="1834139"/>
                </a:moveTo>
                <a:lnTo>
                  <a:pt x="4498419" y="1834139"/>
                </a:lnTo>
                <a:lnTo>
                  <a:pt x="4498419" y="1853608"/>
                </a:lnTo>
                <a:lnTo>
                  <a:pt x="4478843" y="1853608"/>
                </a:lnTo>
                <a:close/>
                <a:moveTo>
                  <a:pt x="4381500" y="1834139"/>
                </a:moveTo>
                <a:lnTo>
                  <a:pt x="4400969" y="1834139"/>
                </a:lnTo>
                <a:lnTo>
                  <a:pt x="4400969" y="1853608"/>
                </a:lnTo>
                <a:lnTo>
                  <a:pt x="4381500" y="1853608"/>
                </a:lnTo>
                <a:close/>
                <a:moveTo>
                  <a:pt x="4272539" y="1834139"/>
                </a:moveTo>
                <a:lnTo>
                  <a:pt x="4292008" y="1834139"/>
                </a:lnTo>
                <a:lnTo>
                  <a:pt x="4292008" y="1853608"/>
                </a:lnTo>
                <a:lnTo>
                  <a:pt x="4272539" y="1853608"/>
                </a:lnTo>
                <a:close/>
                <a:moveTo>
                  <a:pt x="4248150" y="1834139"/>
                </a:moveTo>
                <a:lnTo>
                  <a:pt x="4267619" y="1834139"/>
                </a:lnTo>
                <a:lnTo>
                  <a:pt x="4267619" y="1853608"/>
                </a:lnTo>
                <a:lnTo>
                  <a:pt x="4248150" y="1853608"/>
                </a:lnTo>
                <a:close/>
                <a:moveTo>
                  <a:pt x="4139189" y="1834139"/>
                </a:moveTo>
                <a:lnTo>
                  <a:pt x="4158658" y="1834139"/>
                </a:lnTo>
                <a:lnTo>
                  <a:pt x="4158658" y="1853608"/>
                </a:lnTo>
                <a:lnTo>
                  <a:pt x="4139189" y="1853608"/>
                </a:lnTo>
                <a:close/>
                <a:moveTo>
                  <a:pt x="4114800" y="1834139"/>
                </a:moveTo>
                <a:lnTo>
                  <a:pt x="4134268" y="1834139"/>
                </a:lnTo>
                <a:lnTo>
                  <a:pt x="4134268" y="1853608"/>
                </a:lnTo>
                <a:lnTo>
                  <a:pt x="4114800" y="1853608"/>
                </a:lnTo>
                <a:close/>
                <a:moveTo>
                  <a:pt x="4015364" y="1834139"/>
                </a:moveTo>
                <a:lnTo>
                  <a:pt x="4034833" y="1834139"/>
                </a:lnTo>
                <a:lnTo>
                  <a:pt x="4034833" y="1853608"/>
                </a:lnTo>
                <a:lnTo>
                  <a:pt x="4015364" y="1853608"/>
                </a:lnTo>
                <a:close/>
                <a:moveTo>
                  <a:pt x="3990975" y="1834139"/>
                </a:moveTo>
                <a:lnTo>
                  <a:pt x="4010444" y="1834139"/>
                </a:lnTo>
                <a:lnTo>
                  <a:pt x="4010444" y="1853608"/>
                </a:lnTo>
                <a:lnTo>
                  <a:pt x="3990975" y="1853608"/>
                </a:lnTo>
                <a:close/>
                <a:moveTo>
                  <a:pt x="3882014" y="1834139"/>
                </a:moveTo>
                <a:lnTo>
                  <a:pt x="3901483" y="1834139"/>
                </a:lnTo>
                <a:lnTo>
                  <a:pt x="3901483" y="1853608"/>
                </a:lnTo>
                <a:lnTo>
                  <a:pt x="3882014" y="1853608"/>
                </a:lnTo>
                <a:close/>
                <a:moveTo>
                  <a:pt x="3857625" y="1834139"/>
                </a:moveTo>
                <a:lnTo>
                  <a:pt x="3877094" y="1834139"/>
                </a:lnTo>
                <a:lnTo>
                  <a:pt x="3877094" y="1853608"/>
                </a:lnTo>
                <a:lnTo>
                  <a:pt x="3857625" y="1853608"/>
                </a:lnTo>
                <a:close/>
                <a:moveTo>
                  <a:pt x="3745418" y="1834139"/>
                </a:moveTo>
                <a:lnTo>
                  <a:pt x="3764994" y="1834139"/>
                </a:lnTo>
                <a:lnTo>
                  <a:pt x="3764994" y="1853608"/>
                </a:lnTo>
                <a:lnTo>
                  <a:pt x="3745418" y="1853608"/>
                </a:lnTo>
                <a:close/>
                <a:moveTo>
                  <a:pt x="3648075" y="1834139"/>
                </a:moveTo>
                <a:lnTo>
                  <a:pt x="3667544" y="1834139"/>
                </a:lnTo>
                <a:lnTo>
                  <a:pt x="3667544" y="1853608"/>
                </a:lnTo>
                <a:lnTo>
                  <a:pt x="3648075" y="1853608"/>
                </a:lnTo>
                <a:close/>
                <a:moveTo>
                  <a:pt x="3545393" y="1834139"/>
                </a:moveTo>
                <a:lnTo>
                  <a:pt x="3564969" y="1834139"/>
                </a:lnTo>
                <a:lnTo>
                  <a:pt x="3564969" y="1853608"/>
                </a:lnTo>
                <a:lnTo>
                  <a:pt x="3545393" y="1853608"/>
                </a:lnTo>
                <a:close/>
                <a:moveTo>
                  <a:pt x="3448050" y="1834139"/>
                </a:moveTo>
                <a:lnTo>
                  <a:pt x="3467519" y="1834139"/>
                </a:lnTo>
                <a:lnTo>
                  <a:pt x="3467519" y="1853608"/>
                </a:lnTo>
                <a:lnTo>
                  <a:pt x="3448050" y="1853608"/>
                </a:lnTo>
                <a:close/>
                <a:moveTo>
                  <a:pt x="3339089" y="1834139"/>
                </a:moveTo>
                <a:lnTo>
                  <a:pt x="3358558" y="1834139"/>
                </a:lnTo>
                <a:lnTo>
                  <a:pt x="3358558" y="1853608"/>
                </a:lnTo>
                <a:lnTo>
                  <a:pt x="3339089" y="1853608"/>
                </a:lnTo>
                <a:close/>
                <a:moveTo>
                  <a:pt x="3314700" y="1834139"/>
                </a:moveTo>
                <a:lnTo>
                  <a:pt x="3334169" y="1834139"/>
                </a:lnTo>
                <a:lnTo>
                  <a:pt x="3334169" y="1853608"/>
                </a:lnTo>
                <a:lnTo>
                  <a:pt x="3314700" y="1853608"/>
                </a:lnTo>
                <a:close/>
                <a:moveTo>
                  <a:pt x="3202493" y="1834139"/>
                </a:moveTo>
                <a:lnTo>
                  <a:pt x="3222069" y="1834139"/>
                </a:lnTo>
                <a:lnTo>
                  <a:pt x="3222069" y="1853608"/>
                </a:lnTo>
                <a:lnTo>
                  <a:pt x="3202493" y="1853608"/>
                </a:lnTo>
                <a:close/>
                <a:moveTo>
                  <a:pt x="3105150" y="1834139"/>
                </a:moveTo>
                <a:lnTo>
                  <a:pt x="3124619" y="1834139"/>
                </a:lnTo>
                <a:lnTo>
                  <a:pt x="3124619" y="1853608"/>
                </a:lnTo>
                <a:lnTo>
                  <a:pt x="3105150" y="1853608"/>
                </a:lnTo>
                <a:close/>
                <a:moveTo>
                  <a:pt x="3002468" y="1834139"/>
                </a:moveTo>
                <a:lnTo>
                  <a:pt x="3022044" y="1834139"/>
                </a:lnTo>
                <a:lnTo>
                  <a:pt x="3022044" y="1853608"/>
                </a:lnTo>
                <a:lnTo>
                  <a:pt x="3002468" y="1853608"/>
                </a:lnTo>
                <a:close/>
                <a:moveTo>
                  <a:pt x="2905125" y="1834139"/>
                </a:moveTo>
                <a:lnTo>
                  <a:pt x="2924594" y="1834139"/>
                </a:lnTo>
                <a:lnTo>
                  <a:pt x="2924594" y="1853608"/>
                </a:lnTo>
                <a:lnTo>
                  <a:pt x="2905125" y="1853608"/>
                </a:lnTo>
                <a:close/>
                <a:moveTo>
                  <a:pt x="2796164" y="1834139"/>
                </a:moveTo>
                <a:lnTo>
                  <a:pt x="2815633" y="1834139"/>
                </a:lnTo>
                <a:lnTo>
                  <a:pt x="2815633" y="1853608"/>
                </a:lnTo>
                <a:lnTo>
                  <a:pt x="2796164" y="1853608"/>
                </a:lnTo>
                <a:close/>
                <a:moveTo>
                  <a:pt x="2771775" y="1834139"/>
                </a:moveTo>
                <a:lnTo>
                  <a:pt x="2791244" y="1834139"/>
                </a:lnTo>
                <a:lnTo>
                  <a:pt x="2791244" y="1853608"/>
                </a:lnTo>
                <a:lnTo>
                  <a:pt x="2771775" y="1853608"/>
                </a:lnTo>
                <a:close/>
                <a:moveTo>
                  <a:pt x="2669093" y="1834139"/>
                </a:moveTo>
                <a:lnTo>
                  <a:pt x="2688669" y="1834139"/>
                </a:lnTo>
                <a:lnTo>
                  <a:pt x="2688669" y="1853608"/>
                </a:lnTo>
                <a:lnTo>
                  <a:pt x="2669093" y="1853608"/>
                </a:lnTo>
                <a:close/>
                <a:moveTo>
                  <a:pt x="2571750" y="1834139"/>
                </a:moveTo>
                <a:lnTo>
                  <a:pt x="2591219" y="1834139"/>
                </a:lnTo>
                <a:lnTo>
                  <a:pt x="2591219" y="1853608"/>
                </a:lnTo>
                <a:lnTo>
                  <a:pt x="2571750" y="1853608"/>
                </a:lnTo>
                <a:close/>
                <a:moveTo>
                  <a:pt x="2459543" y="1834139"/>
                </a:moveTo>
                <a:lnTo>
                  <a:pt x="2479119" y="1834139"/>
                </a:lnTo>
                <a:lnTo>
                  <a:pt x="2479119" y="1853608"/>
                </a:lnTo>
                <a:lnTo>
                  <a:pt x="2459543" y="1853608"/>
                </a:lnTo>
                <a:close/>
                <a:moveTo>
                  <a:pt x="2362200" y="1834139"/>
                </a:moveTo>
                <a:lnTo>
                  <a:pt x="2381669" y="1834139"/>
                </a:lnTo>
                <a:lnTo>
                  <a:pt x="2381669" y="1853608"/>
                </a:lnTo>
                <a:lnTo>
                  <a:pt x="2362200" y="1853608"/>
                </a:lnTo>
                <a:close/>
                <a:moveTo>
                  <a:pt x="2253239" y="1834139"/>
                </a:moveTo>
                <a:lnTo>
                  <a:pt x="2272708" y="1834139"/>
                </a:lnTo>
                <a:lnTo>
                  <a:pt x="2272708" y="1853608"/>
                </a:lnTo>
                <a:lnTo>
                  <a:pt x="2253239" y="1853608"/>
                </a:lnTo>
                <a:close/>
                <a:moveTo>
                  <a:pt x="2228850" y="1834139"/>
                </a:moveTo>
                <a:lnTo>
                  <a:pt x="2248319" y="1834139"/>
                </a:lnTo>
                <a:lnTo>
                  <a:pt x="2248319" y="1853608"/>
                </a:lnTo>
                <a:lnTo>
                  <a:pt x="2228850" y="1853608"/>
                </a:lnTo>
                <a:close/>
                <a:moveTo>
                  <a:pt x="2126168" y="1834139"/>
                </a:moveTo>
                <a:lnTo>
                  <a:pt x="2145744" y="1834139"/>
                </a:lnTo>
                <a:lnTo>
                  <a:pt x="2145744" y="1853608"/>
                </a:lnTo>
                <a:lnTo>
                  <a:pt x="2126168" y="1853608"/>
                </a:lnTo>
                <a:close/>
                <a:moveTo>
                  <a:pt x="2028825" y="1834139"/>
                </a:moveTo>
                <a:lnTo>
                  <a:pt x="2048294" y="1834139"/>
                </a:lnTo>
                <a:lnTo>
                  <a:pt x="2048294" y="1853608"/>
                </a:lnTo>
                <a:lnTo>
                  <a:pt x="2028825" y="1853608"/>
                </a:lnTo>
                <a:close/>
                <a:moveTo>
                  <a:pt x="1919864" y="1834139"/>
                </a:moveTo>
                <a:lnTo>
                  <a:pt x="1939333" y="1834139"/>
                </a:lnTo>
                <a:lnTo>
                  <a:pt x="1939333" y="1853608"/>
                </a:lnTo>
                <a:lnTo>
                  <a:pt x="1919864" y="1853608"/>
                </a:lnTo>
                <a:close/>
                <a:moveTo>
                  <a:pt x="1895475" y="1834139"/>
                </a:moveTo>
                <a:lnTo>
                  <a:pt x="1914944" y="1834139"/>
                </a:lnTo>
                <a:lnTo>
                  <a:pt x="1914944" y="1853608"/>
                </a:lnTo>
                <a:lnTo>
                  <a:pt x="1895475" y="1853608"/>
                </a:lnTo>
                <a:close/>
                <a:moveTo>
                  <a:pt x="1783268" y="1834139"/>
                </a:moveTo>
                <a:lnTo>
                  <a:pt x="1802844" y="1834139"/>
                </a:lnTo>
                <a:lnTo>
                  <a:pt x="1802844" y="1853608"/>
                </a:lnTo>
                <a:lnTo>
                  <a:pt x="1783268" y="1853608"/>
                </a:lnTo>
                <a:close/>
                <a:moveTo>
                  <a:pt x="1685925" y="1834139"/>
                </a:moveTo>
                <a:lnTo>
                  <a:pt x="1705394" y="1834139"/>
                </a:lnTo>
                <a:lnTo>
                  <a:pt x="1705394" y="1853608"/>
                </a:lnTo>
                <a:lnTo>
                  <a:pt x="1685925" y="1853608"/>
                </a:lnTo>
                <a:close/>
                <a:moveTo>
                  <a:pt x="1583243" y="1834139"/>
                </a:moveTo>
                <a:lnTo>
                  <a:pt x="1602819" y="1834139"/>
                </a:lnTo>
                <a:lnTo>
                  <a:pt x="1602819" y="1853608"/>
                </a:lnTo>
                <a:lnTo>
                  <a:pt x="1583243" y="1853608"/>
                </a:lnTo>
                <a:close/>
                <a:moveTo>
                  <a:pt x="1485900" y="1834139"/>
                </a:moveTo>
                <a:lnTo>
                  <a:pt x="1505369" y="1834139"/>
                </a:lnTo>
                <a:lnTo>
                  <a:pt x="1505369" y="1853608"/>
                </a:lnTo>
                <a:lnTo>
                  <a:pt x="1485900" y="1853608"/>
                </a:lnTo>
                <a:close/>
                <a:moveTo>
                  <a:pt x="1373693" y="1834139"/>
                </a:moveTo>
                <a:lnTo>
                  <a:pt x="1393269" y="1834139"/>
                </a:lnTo>
                <a:lnTo>
                  <a:pt x="1393269" y="1853608"/>
                </a:lnTo>
                <a:lnTo>
                  <a:pt x="1373693" y="1853608"/>
                </a:lnTo>
                <a:close/>
                <a:moveTo>
                  <a:pt x="1276350" y="1834139"/>
                </a:moveTo>
                <a:lnTo>
                  <a:pt x="1295819" y="1834139"/>
                </a:lnTo>
                <a:lnTo>
                  <a:pt x="1295819" y="1853608"/>
                </a:lnTo>
                <a:lnTo>
                  <a:pt x="1276350" y="1853608"/>
                </a:lnTo>
                <a:close/>
                <a:moveTo>
                  <a:pt x="1176915" y="1834139"/>
                </a:moveTo>
                <a:lnTo>
                  <a:pt x="1196383" y="1834139"/>
                </a:lnTo>
                <a:lnTo>
                  <a:pt x="1196383" y="1853608"/>
                </a:lnTo>
                <a:lnTo>
                  <a:pt x="1176915" y="1853608"/>
                </a:lnTo>
                <a:close/>
                <a:moveTo>
                  <a:pt x="1152525" y="1834139"/>
                </a:moveTo>
                <a:lnTo>
                  <a:pt x="1171994" y="1834139"/>
                </a:lnTo>
                <a:lnTo>
                  <a:pt x="1171994" y="1853608"/>
                </a:lnTo>
                <a:lnTo>
                  <a:pt x="1152525" y="1853608"/>
                </a:lnTo>
                <a:close/>
                <a:moveTo>
                  <a:pt x="1040318" y="1834139"/>
                </a:moveTo>
                <a:lnTo>
                  <a:pt x="1059894" y="1834139"/>
                </a:lnTo>
                <a:lnTo>
                  <a:pt x="1059894" y="1853608"/>
                </a:lnTo>
                <a:lnTo>
                  <a:pt x="1040318" y="1853608"/>
                </a:lnTo>
                <a:close/>
                <a:moveTo>
                  <a:pt x="942975" y="1834139"/>
                </a:moveTo>
                <a:lnTo>
                  <a:pt x="962444" y="1834139"/>
                </a:lnTo>
                <a:lnTo>
                  <a:pt x="962444" y="1853608"/>
                </a:lnTo>
                <a:lnTo>
                  <a:pt x="942975" y="1853608"/>
                </a:lnTo>
                <a:close/>
                <a:moveTo>
                  <a:pt x="834014" y="1834139"/>
                </a:moveTo>
                <a:lnTo>
                  <a:pt x="853483" y="1834139"/>
                </a:lnTo>
                <a:lnTo>
                  <a:pt x="853483" y="1853608"/>
                </a:lnTo>
                <a:lnTo>
                  <a:pt x="834014" y="1853608"/>
                </a:lnTo>
                <a:close/>
                <a:moveTo>
                  <a:pt x="809625" y="1834139"/>
                </a:moveTo>
                <a:lnTo>
                  <a:pt x="829094" y="1834139"/>
                </a:lnTo>
                <a:lnTo>
                  <a:pt x="829094" y="1853608"/>
                </a:lnTo>
                <a:lnTo>
                  <a:pt x="809625" y="1853608"/>
                </a:lnTo>
                <a:close/>
                <a:moveTo>
                  <a:pt x="706943" y="1834139"/>
                </a:moveTo>
                <a:lnTo>
                  <a:pt x="726519" y="1834139"/>
                </a:lnTo>
                <a:lnTo>
                  <a:pt x="726519" y="1853608"/>
                </a:lnTo>
                <a:lnTo>
                  <a:pt x="706943" y="1853608"/>
                </a:lnTo>
                <a:close/>
                <a:moveTo>
                  <a:pt x="609600" y="1834139"/>
                </a:moveTo>
                <a:lnTo>
                  <a:pt x="629069" y="1834139"/>
                </a:lnTo>
                <a:lnTo>
                  <a:pt x="629069" y="1853608"/>
                </a:lnTo>
                <a:lnTo>
                  <a:pt x="609600" y="1853608"/>
                </a:lnTo>
                <a:close/>
                <a:moveTo>
                  <a:pt x="500639" y="1834139"/>
                </a:moveTo>
                <a:lnTo>
                  <a:pt x="520108" y="1834139"/>
                </a:lnTo>
                <a:lnTo>
                  <a:pt x="520108" y="1853608"/>
                </a:lnTo>
                <a:lnTo>
                  <a:pt x="500639" y="1853608"/>
                </a:lnTo>
                <a:close/>
                <a:moveTo>
                  <a:pt x="476250" y="1834139"/>
                </a:moveTo>
                <a:lnTo>
                  <a:pt x="495719" y="1834139"/>
                </a:lnTo>
                <a:lnTo>
                  <a:pt x="495719" y="1853608"/>
                </a:lnTo>
                <a:lnTo>
                  <a:pt x="476250" y="1853608"/>
                </a:lnTo>
                <a:close/>
                <a:moveTo>
                  <a:pt x="364043" y="1834139"/>
                </a:moveTo>
                <a:lnTo>
                  <a:pt x="383619" y="1834139"/>
                </a:lnTo>
                <a:lnTo>
                  <a:pt x="383619" y="1853608"/>
                </a:lnTo>
                <a:lnTo>
                  <a:pt x="364043" y="1853608"/>
                </a:lnTo>
                <a:close/>
                <a:moveTo>
                  <a:pt x="266700" y="1834139"/>
                </a:moveTo>
                <a:lnTo>
                  <a:pt x="286169" y="1834139"/>
                </a:lnTo>
                <a:lnTo>
                  <a:pt x="286169" y="1853608"/>
                </a:lnTo>
                <a:lnTo>
                  <a:pt x="266700" y="1853608"/>
                </a:lnTo>
                <a:close/>
                <a:moveTo>
                  <a:pt x="164018" y="1834139"/>
                </a:moveTo>
                <a:lnTo>
                  <a:pt x="183594" y="1834139"/>
                </a:lnTo>
                <a:lnTo>
                  <a:pt x="183594" y="1853608"/>
                </a:lnTo>
                <a:lnTo>
                  <a:pt x="164018" y="1853608"/>
                </a:lnTo>
                <a:close/>
                <a:moveTo>
                  <a:pt x="66675" y="1834139"/>
                </a:moveTo>
                <a:lnTo>
                  <a:pt x="86144" y="1834139"/>
                </a:lnTo>
                <a:lnTo>
                  <a:pt x="86144" y="1853608"/>
                </a:lnTo>
                <a:lnTo>
                  <a:pt x="66675" y="1853608"/>
                </a:lnTo>
                <a:close/>
                <a:moveTo>
                  <a:pt x="5625089" y="1809750"/>
                </a:moveTo>
                <a:lnTo>
                  <a:pt x="5644558" y="1809750"/>
                </a:lnTo>
                <a:lnTo>
                  <a:pt x="5644558" y="1829219"/>
                </a:lnTo>
                <a:lnTo>
                  <a:pt x="5625089" y="1829219"/>
                </a:lnTo>
                <a:close/>
                <a:moveTo>
                  <a:pt x="5464211" y="1809750"/>
                </a:moveTo>
                <a:lnTo>
                  <a:pt x="5483679" y="1809750"/>
                </a:lnTo>
                <a:lnTo>
                  <a:pt x="5483679" y="1829219"/>
                </a:lnTo>
                <a:lnTo>
                  <a:pt x="5464211" y="1829219"/>
                </a:lnTo>
                <a:close/>
                <a:moveTo>
                  <a:pt x="5439822" y="1809750"/>
                </a:moveTo>
                <a:lnTo>
                  <a:pt x="5459290" y="1809750"/>
                </a:lnTo>
                <a:lnTo>
                  <a:pt x="5459290" y="1829219"/>
                </a:lnTo>
                <a:lnTo>
                  <a:pt x="5439822" y="1829219"/>
                </a:lnTo>
                <a:close/>
                <a:moveTo>
                  <a:pt x="5415539" y="1809750"/>
                </a:moveTo>
                <a:lnTo>
                  <a:pt x="5435008" y="1809750"/>
                </a:lnTo>
                <a:lnTo>
                  <a:pt x="5435008" y="1829219"/>
                </a:lnTo>
                <a:lnTo>
                  <a:pt x="5415539" y="1829219"/>
                </a:lnTo>
                <a:close/>
                <a:moveTo>
                  <a:pt x="5264186" y="1809750"/>
                </a:moveTo>
                <a:lnTo>
                  <a:pt x="5283654" y="1809750"/>
                </a:lnTo>
                <a:lnTo>
                  <a:pt x="5283654" y="1829219"/>
                </a:lnTo>
                <a:lnTo>
                  <a:pt x="5264186" y="1829219"/>
                </a:lnTo>
                <a:close/>
                <a:moveTo>
                  <a:pt x="5239797" y="1809750"/>
                </a:moveTo>
                <a:lnTo>
                  <a:pt x="5259265" y="1809750"/>
                </a:lnTo>
                <a:lnTo>
                  <a:pt x="5259265" y="1829219"/>
                </a:lnTo>
                <a:lnTo>
                  <a:pt x="5239797" y="1829219"/>
                </a:lnTo>
                <a:close/>
                <a:moveTo>
                  <a:pt x="5215514" y="1809750"/>
                </a:moveTo>
                <a:lnTo>
                  <a:pt x="5234983" y="1809750"/>
                </a:lnTo>
                <a:lnTo>
                  <a:pt x="5234983" y="1829219"/>
                </a:lnTo>
                <a:lnTo>
                  <a:pt x="5215514" y="1829219"/>
                </a:lnTo>
                <a:close/>
                <a:moveTo>
                  <a:pt x="5082164" y="1809750"/>
                </a:moveTo>
                <a:lnTo>
                  <a:pt x="5101633" y="1809750"/>
                </a:lnTo>
                <a:lnTo>
                  <a:pt x="5101633" y="1829219"/>
                </a:lnTo>
                <a:lnTo>
                  <a:pt x="5082164" y="1829219"/>
                </a:lnTo>
                <a:close/>
                <a:moveTo>
                  <a:pt x="4948814" y="1809750"/>
                </a:moveTo>
                <a:lnTo>
                  <a:pt x="4968283" y="1809750"/>
                </a:lnTo>
                <a:lnTo>
                  <a:pt x="4968283" y="1829219"/>
                </a:lnTo>
                <a:lnTo>
                  <a:pt x="4948814" y="1829219"/>
                </a:lnTo>
                <a:close/>
                <a:moveTo>
                  <a:pt x="4787936" y="1809750"/>
                </a:moveTo>
                <a:lnTo>
                  <a:pt x="4807404" y="1809750"/>
                </a:lnTo>
                <a:lnTo>
                  <a:pt x="4807404" y="1829219"/>
                </a:lnTo>
                <a:lnTo>
                  <a:pt x="4787936" y="1829219"/>
                </a:lnTo>
                <a:close/>
                <a:moveTo>
                  <a:pt x="4763547" y="1809750"/>
                </a:moveTo>
                <a:lnTo>
                  <a:pt x="4783015" y="1809750"/>
                </a:lnTo>
                <a:lnTo>
                  <a:pt x="4783015" y="1829219"/>
                </a:lnTo>
                <a:lnTo>
                  <a:pt x="4763547" y="1829219"/>
                </a:lnTo>
                <a:close/>
                <a:moveTo>
                  <a:pt x="4739264" y="1809750"/>
                </a:moveTo>
                <a:lnTo>
                  <a:pt x="4758733" y="1809750"/>
                </a:lnTo>
                <a:lnTo>
                  <a:pt x="4758733" y="1829219"/>
                </a:lnTo>
                <a:lnTo>
                  <a:pt x="4739264" y="1829219"/>
                </a:lnTo>
                <a:close/>
                <a:moveTo>
                  <a:pt x="4615439" y="1809750"/>
                </a:moveTo>
                <a:lnTo>
                  <a:pt x="4634908" y="1809750"/>
                </a:lnTo>
                <a:lnTo>
                  <a:pt x="4634908" y="1829219"/>
                </a:lnTo>
                <a:lnTo>
                  <a:pt x="4615439" y="1829219"/>
                </a:lnTo>
                <a:close/>
                <a:moveTo>
                  <a:pt x="4454561" y="1809750"/>
                </a:moveTo>
                <a:lnTo>
                  <a:pt x="4474029" y="1809750"/>
                </a:lnTo>
                <a:lnTo>
                  <a:pt x="4474029" y="1829219"/>
                </a:lnTo>
                <a:lnTo>
                  <a:pt x="4454561" y="1829219"/>
                </a:lnTo>
                <a:close/>
                <a:moveTo>
                  <a:pt x="4430172" y="1809750"/>
                </a:moveTo>
                <a:lnTo>
                  <a:pt x="4449640" y="1809750"/>
                </a:lnTo>
                <a:lnTo>
                  <a:pt x="4449640" y="1829219"/>
                </a:lnTo>
                <a:lnTo>
                  <a:pt x="4430172" y="1829219"/>
                </a:lnTo>
                <a:close/>
                <a:moveTo>
                  <a:pt x="4405889" y="1809750"/>
                </a:moveTo>
                <a:lnTo>
                  <a:pt x="4425358" y="1809750"/>
                </a:lnTo>
                <a:lnTo>
                  <a:pt x="4425358" y="1829219"/>
                </a:lnTo>
                <a:lnTo>
                  <a:pt x="4405889" y="1829219"/>
                </a:lnTo>
                <a:close/>
                <a:moveTo>
                  <a:pt x="4272539" y="1809750"/>
                </a:moveTo>
                <a:lnTo>
                  <a:pt x="4292008" y="1809750"/>
                </a:lnTo>
                <a:lnTo>
                  <a:pt x="4292008" y="1829219"/>
                </a:lnTo>
                <a:lnTo>
                  <a:pt x="4272539" y="1829219"/>
                </a:lnTo>
                <a:close/>
                <a:moveTo>
                  <a:pt x="4139189" y="1809750"/>
                </a:moveTo>
                <a:lnTo>
                  <a:pt x="4158658" y="1809750"/>
                </a:lnTo>
                <a:lnTo>
                  <a:pt x="4158658" y="1829219"/>
                </a:lnTo>
                <a:lnTo>
                  <a:pt x="4139189" y="1829219"/>
                </a:lnTo>
                <a:close/>
                <a:moveTo>
                  <a:pt x="4015364" y="1809750"/>
                </a:moveTo>
                <a:lnTo>
                  <a:pt x="4034833" y="1809750"/>
                </a:lnTo>
                <a:lnTo>
                  <a:pt x="4034833" y="1829219"/>
                </a:lnTo>
                <a:lnTo>
                  <a:pt x="4015364" y="1829219"/>
                </a:lnTo>
                <a:close/>
                <a:moveTo>
                  <a:pt x="3882014" y="1809750"/>
                </a:moveTo>
                <a:lnTo>
                  <a:pt x="3901483" y="1809750"/>
                </a:lnTo>
                <a:lnTo>
                  <a:pt x="3901483" y="1829219"/>
                </a:lnTo>
                <a:lnTo>
                  <a:pt x="3882014" y="1829219"/>
                </a:lnTo>
                <a:close/>
                <a:moveTo>
                  <a:pt x="3721136" y="1809750"/>
                </a:moveTo>
                <a:lnTo>
                  <a:pt x="3740604" y="1809750"/>
                </a:lnTo>
                <a:lnTo>
                  <a:pt x="3740604" y="1829219"/>
                </a:lnTo>
                <a:lnTo>
                  <a:pt x="3721136" y="1829219"/>
                </a:lnTo>
                <a:close/>
                <a:moveTo>
                  <a:pt x="3696747" y="1809750"/>
                </a:moveTo>
                <a:lnTo>
                  <a:pt x="3716215" y="1809750"/>
                </a:lnTo>
                <a:lnTo>
                  <a:pt x="3716215" y="1829219"/>
                </a:lnTo>
                <a:lnTo>
                  <a:pt x="3696747" y="1829219"/>
                </a:lnTo>
                <a:close/>
                <a:moveTo>
                  <a:pt x="3672464" y="1809750"/>
                </a:moveTo>
                <a:lnTo>
                  <a:pt x="3691933" y="1809750"/>
                </a:lnTo>
                <a:lnTo>
                  <a:pt x="3691933" y="1829219"/>
                </a:lnTo>
                <a:lnTo>
                  <a:pt x="3672464" y="1829219"/>
                </a:lnTo>
                <a:close/>
                <a:moveTo>
                  <a:pt x="3521111" y="1809750"/>
                </a:moveTo>
                <a:lnTo>
                  <a:pt x="3540579" y="1809750"/>
                </a:lnTo>
                <a:lnTo>
                  <a:pt x="3540579" y="1829219"/>
                </a:lnTo>
                <a:lnTo>
                  <a:pt x="3521111" y="1829219"/>
                </a:lnTo>
                <a:close/>
                <a:moveTo>
                  <a:pt x="3496722" y="1809750"/>
                </a:moveTo>
                <a:lnTo>
                  <a:pt x="3516190" y="1809750"/>
                </a:lnTo>
                <a:lnTo>
                  <a:pt x="3516190" y="1829219"/>
                </a:lnTo>
                <a:lnTo>
                  <a:pt x="3496722" y="1829219"/>
                </a:lnTo>
                <a:close/>
                <a:moveTo>
                  <a:pt x="3472439" y="1809750"/>
                </a:moveTo>
                <a:lnTo>
                  <a:pt x="3491908" y="1809750"/>
                </a:lnTo>
                <a:lnTo>
                  <a:pt x="3491908" y="1829219"/>
                </a:lnTo>
                <a:lnTo>
                  <a:pt x="3472439" y="1829219"/>
                </a:lnTo>
                <a:close/>
                <a:moveTo>
                  <a:pt x="3339089" y="1809750"/>
                </a:moveTo>
                <a:lnTo>
                  <a:pt x="3358558" y="1809750"/>
                </a:lnTo>
                <a:lnTo>
                  <a:pt x="3358558" y="1829219"/>
                </a:lnTo>
                <a:lnTo>
                  <a:pt x="3339089" y="1829219"/>
                </a:lnTo>
                <a:close/>
                <a:moveTo>
                  <a:pt x="3178211" y="1809750"/>
                </a:moveTo>
                <a:lnTo>
                  <a:pt x="3197679" y="1809750"/>
                </a:lnTo>
                <a:lnTo>
                  <a:pt x="3197679" y="1829219"/>
                </a:lnTo>
                <a:lnTo>
                  <a:pt x="3178211" y="1829219"/>
                </a:lnTo>
                <a:close/>
                <a:moveTo>
                  <a:pt x="3153822" y="1809750"/>
                </a:moveTo>
                <a:lnTo>
                  <a:pt x="3173290" y="1809750"/>
                </a:lnTo>
                <a:lnTo>
                  <a:pt x="3173290" y="1829219"/>
                </a:lnTo>
                <a:lnTo>
                  <a:pt x="3153822" y="1829219"/>
                </a:lnTo>
                <a:close/>
                <a:moveTo>
                  <a:pt x="3129539" y="1809750"/>
                </a:moveTo>
                <a:lnTo>
                  <a:pt x="3149008" y="1809750"/>
                </a:lnTo>
                <a:lnTo>
                  <a:pt x="3149008" y="1829219"/>
                </a:lnTo>
                <a:lnTo>
                  <a:pt x="3129539" y="1829219"/>
                </a:lnTo>
                <a:close/>
                <a:moveTo>
                  <a:pt x="2978186" y="1809750"/>
                </a:moveTo>
                <a:lnTo>
                  <a:pt x="2997654" y="1809750"/>
                </a:lnTo>
                <a:lnTo>
                  <a:pt x="2997654" y="1829219"/>
                </a:lnTo>
                <a:lnTo>
                  <a:pt x="2978186" y="1829219"/>
                </a:lnTo>
                <a:close/>
                <a:moveTo>
                  <a:pt x="2953797" y="1809750"/>
                </a:moveTo>
                <a:lnTo>
                  <a:pt x="2973265" y="1809750"/>
                </a:lnTo>
                <a:lnTo>
                  <a:pt x="2973265" y="1829219"/>
                </a:lnTo>
                <a:lnTo>
                  <a:pt x="2953797" y="1829219"/>
                </a:lnTo>
                <a:close/>
                <a:moveTo>
                  <a:pt x="2929514" y="1809750"/>
                </a:moveTo>
                <a:lnTo>
                  <a:pt x="2948983" y="1809750"/>
                </a:lnTo>
                <a:lnTo>
                  <a:pt x="2948983" y="1829219"/>
                </a:lnTo>
                <a:lnTo>
                  <a:pt x="2929514" y="1829219"/>
                </a:lnTo>
                <a:close/>
                <a:moveTo>
                  <a:pt x="2796164" y="1809750"/>
                </a:moveTo>
                <a:lnTo>
                  <a:pt x="2815633" y="1809750"/>
                </a:lnTo>
                <a:lnTo>
                  <a:pt x="2815633" y="1829219"/>
                </a:lnTo>
                <a:lnTo>
                  <a:pt x="2796164" y="1829219"/>
                </a:lnTo>
                <a:close/>
                <a:moveTo>
                  <a:pt x="2644811" y="1809750"/>
                </a:moveTo>
                <a:lnTo>
                  <a:pt x="2664279" y="1809750"/>
                </a:lnTo>
                <a:lnTo>
                  <a:pt x="2664279" y="1829219"/>
                </a:lnTo>
                <a:lnTo>
                  <a:pt x="2644811" y="1829219"/>
                </a:lnTo>
                <a:close/>
                <a:moveTo>
                  <a:pt x="2620422" y="1809750"/>
                </a:moveTo>
                <a:lnTo>
                  <a:pt x="2639890" y="1809750"/>
                </a:lnTo>
                <a:lnTo>
                  <a:pt x="2639890" y="1829219"/>
                </a:lnTo>
                <a:lnTo>
                  <a:pt x="2620422" y="1829219"/>
                </a:lnTo>
                <a:close/>
                <a:moveTo>
                  <a:pt x="2596139" y="1809750"/>
                </a:moveTo>
                <a:lnTo>
                  <a:pt x="2615608" y="1809750"/>
                </a:lnTo>
                <a:lnTo>
                  <a:pt x="2615608" y="1829219"/>
                </a:lnTo>
                <a:lnTo>
                  <a:pt x="2596139" y="1829219"/>
                </a:lnTo>
                <a:close/>
                <a:moveTo>
                  <a:pt x="2435261" y="1809750"/>
                </a:moveTo>
                <a:lnTo>
                  <a:pt x="2454729" y="1809750"/>
                </a:lnTo>
                <a:lnTo>
                  <a:pt x="2454729" y="1829219"/>
                </a:lnTo>
                <a:lnTo>
                  <a:pt x="2435261" y="1829219"/>
                </a:lnTo>
                <a:close/>
                <a:moveTo>
                  <a:pt x="2410872" y="1809750"/>
                </a:moveTo>
                <a:lnTo>
                  <a:pt x="2430340" y="1809750"/>
                </a:lnTo>
                <a:lnTo>
                  <a:pt x="2430340" y="1829219"/>
                </a:lnTo>
                <a:lnTo>
                  <a:pt x="2410872" y="1829219"/>
                </a:lnTo>
                <a:close/>
                <a:moveTo>
                  <a:pt x="2386589" y="1809750"/>
                </a:moveTo>
                <a:lnTo>
                  <a:pt x="2406058" y="1809750"/>
                </a:lnTo>
                <a:lnTo>
                  <a:pt x="2406058" y="1829219"/>
                </a:lnTo>
                <a:lnTo>
                  <a:pt x="2386589" y="1829219"/>
                </a:lnTo>
                <a:close/>
                <a:moveTo>
                  <a:pt x="2253239" y="1809750"/>
                </a:moveTo>
                <a:lnTo>
                  <a:pt x="2272708" y="1809750"/>
                </a:lnTo>
                <a:lnTo>
                  <a:pt x="2272708" y="1829219"/>
                </a:lnTo>
                <a:lnTo>
                  <a:pt x="2253239" y="1829219"/>
                </a:lnTo>
                <a:close/>
                <a:moveTo>
                  <a:pt x="2101886" y="1809750"/>
                </a:moveTo>
                <a:lnTo>
                  <a:pt x="2121354" y="1809750"/>
                </a:lnTo>
                <a:lnTo>
                  <a:pt x="2121354" y="1829219"/>
                </a:lnTo>
                <a:lnTo>
                  <a:pt x="2101886" y="1829219"/>
                </a:lnTo>
                <a:close/>
                <a:moveTo>
                  <a:pt x="2077496" y="1809750"/>
                </a:moveTo>
                <a:lnTo>
                  <a:pt x="2096965" y="1809750"/>
                </a:lnTo>
                <a:lnTo>
                  <a:pt x="2096965" y="1829219"/>
                </a:lnTo>
                <a:lnTo>
                  <a:pt x="2077496" y="1829219"/>
                </a:lnTo>
                <a:close/>
                <a:moveTo>
                  <a:pt x="2053214" y="1809750"/>
                </a:moveTo>
                <a:lnTo>
                  <a:pt x="2072683" y="1809750"/>
                </a:lnTo>
                <a:lnTo>
                  <a:pt x="2072683" y="1829219"/>
                </a:lnTo>
                <a:lnTo>
                  <a:pt x="2053214" y="1829219"/>
                </a:lnTo>
                <a:close/>
                <a:moveTo>
                  <a:pt x="1919864" y="1809750"/>
                </a:moveTo>
                <a:lnTo>
                  <a:pt x="1939333" y="1809750"/>
                </a:lnTo>
                <a:lnTo>
                  <a:pt x="1939333" y="1829219"/>
                </a:lnTo>
                <a:lnTo>
                  <a:pt x="1919864" y="1829219"/>
                </a:lnTo>
                <a:close/>
                <a:moveTo>
                  <a:pt x="1758986" y="1809750"/>
                </a:moveTo>
                <a:lnTo>
                  <a:pt x="1778455" y="1809750"/>
                </a:lnTo>
                <a:lnTo>
                  <a:pt x="1778455" y="1829219"/>
                </a:lnTo>
                <a:lnTo>
                  <a:pt x="1758986" y="1829219"/>
                </a:lnTo>
                <a:close/>
                <a:moveTo>
                  <a:pt x="1734597" y="1809750"/>
                </a:moveTo>
                <a:lnTo>
                  <a:pt x="1754065" y="1809750"/>
                </a:lnTo>
                <a:lnTo>
                  <a:pt x="1754065" y="1829219"/>
                </a:lnTo>
                <a:lnTo>
                  <a:pt x="1734597" y="1829219"/>
                </a:lnTo>
                <a:close/>
                <a:moveTo>
                  <a:pt x="1710314" y="1809750"/>
                </a:moveTo>
                <a:lnTo>
                  <a:pt x="1729783" y="1809750"/>
                </a:lnTo>
                <a:lnTo>
                  <a:pt x="1729783" y="1829219"/>
                </a:lnTo>
                <a:lnTo>
                  <a:pt x="1710314" y="1829219"/>
                </a:lnTo>
                <a:close/>
                <a:moveTo>
                  <a:pt x="1558961" y="1809750"/>
                </a:moveTo>
                <a:lnTo>
                  <a:pt x="1578429" y="1809750"/>
                </a:lnTo>
                <a:lnTo>
                  <a:pt x="1578429" y="1829219"/>
                </a:lnTo>
                <a:lnTo>
                  <a:pt x="1558961" y="1829219"/>
                </a:lnTo>
                <a:close/>
                <a:moveTo>
                  <a:pt x="1534572" y="1809750"/>
                </a:moveTo>
                <a:lnTo>
                  <a:pt x="1554040" y="1809750"/>
                </a:lnTo>
                <a:lnTo>
                  <a:pt x="1554040" y="1829219"/>
                </a:lnTo>
                <a:lnTo>
                  <a:pt x="1534572" y="1829219"/>
                </a:lnTo>
                <a:close/>
                <a:moveTo>
                  <a:pt x="1510289" y="1809750"/>
                </a:moveTo>
                <a:lnTo>
                  <a:pt x="1529758" y="1809750"/>
                </a:lnTo>
                <a:lnTo>
                  <a:pt x="1529758" y="1829219"/>
                </a:lnTo>
                <a:lnTo>
                  <a:pt x="1510289" y="1829219"/>
                </a:lnTo>
                <a:close/>
                <a:moveTo>
                  <a:pt x="1349411" y="1809750"/>
                </a:moveTo>
                <a:lnTo>
                  <a:pt x="1368879" y="1809750"/>
                </a:lnTo>
                <a:lnTo>
                  <a:pt x="1368879" y="1829219"/>
                </a:lnTo>
                <a:lnTo>
                  <a:pt x="1349411" y="1829219"/>
                </a:lnTo>
                <a:close/>
                <a:moveTo>
                  <a:pt x="1325022" y="1809750"/>
                </a:moveTo>
                <a:lnTo>
                  <a:pt x="1344490" y="1809750"/>
                </a:lnTo>
                <a:lnTo>
                  <a:pt x="1344490" y="1829219"/>
                </a:lnTo>
                <a:lnTo>
                  <a:pt x="1325022" y="1829219"/>
                </a:lnTo>
                <a:close/>
                <a:moveTo>
                  <a:pt x="1300739" y="1809750"/>
                </a:moveTo>
                <a:lnTo>
                  <a:pt x="1320208" y="1809750"/>
                </a:lnTo>
                <a:lnTo>
                  <a:pt x="1320208" y="1829219"/>
                </a:lnTo>
                <a:lnTo>
                  <a:pt x="1300739" y="1829219"/>
                </a:lnTo>
                <a:close/>
                <a:moveTo>
                  <a:pt x="1176915" y="1809750"/>
                </a:moveTo>
                <a:lnTo>
                  <a:pt x="1196383" y="1809750"/>
                </a:lnTo>
                <a:lnTo>
                  <a:pt x="1196383" y="1829219"/>
                </a:lnTo>
                <a:lnTo>
                  <a:pt x="1176915" y="1829219"/>
                </a:lnTo>
                <a:close/>
                <a:moveTo>
                  <a:pt x="1016036" y="1809750"/>
                </a:moveTo>
                <a:lnTo>
                  <a:pt x="1035504" y="1809750"/>
                </a:lnTo>
                <a:lnTo>
                  <a:pt x="1035504" y="1829219"/>
                </a:lnTo>
                <a:lnTo>
                  <a:pt x="1016036" y="1829219"/>
                </a:lnTo>
                <a:close/>
                <a:moveTo>
                  <a:pt x="991647" y="1809750"/>
                </a:moveTo>
                <a:lnTo>
                  <a:pt x="1011115" y="1809750"/>
                </a:lnTo>
                <a:lnTo>
                  <a:pt x="1011115" y="1829219"/>
                </a:lnTo>
                <a:lnTo>
                  <a:pt x="991647" y="1829219"/>
                </a:lnTo>
                <a:close/>
                <a:moveTo>
                  <a:pt x="967365" y="1809750"/>
                </a:moveTo>
                <a:lnTo>
                  <a:pt x="986833" y="1809750"/>
                </a:lnTo>
                <a:lnTo>
                  <a:pt x="986833" y="1829219"/>
                </a:lnTo>
                <a:lnTo>
                  <a:pt x="967365" y="1829219"/>
                </a:lnTo>
                <a:close/>
                <a:moveTo>
                  <a:pt x="834014" y="1809750"/>
                </a:moveTo>
                <a:lnTo>
                  <a:pt x="853483" y="1809750"/>
                </a:lnTo>
                <a:lnTo>
                  <a:pt x="853483" y="1829219"/>
                </a:lnTo>
                <a:lnTo>
                  <a:pt x="834014" y="1829219"/>
                </a:lnTo>
                <a:close/>
                <a:moveTo>
                  <a:pt x="682661" y="1809750"/>
                </a:moveTo>
                <a:lnTo>
                  <a:pt x="702129" y="1809750"/>
                </a:lnTo>
                <a:lnTo>
                  <a:pt x="702129" y="1829219"/>
                </a:lnTo>
                <a:lnTo>
                  <a:pt x="682661" y="1829219"/>
                </a:lnTo>
                <a:close/>
                <a:moveTo>
                  <a:pt x="658272" y="1809750"/>
                </a:moveTo>
                <a:lnTo>
                  <a:pt x="677740" y="1809750"/>
                </a:lnTo>
                <a:lnTo>
                  <a:pt x="677740" y="1829219"/>
                </a:lnTo>
                <a:lnTo>
                  <a:pt x="658272" y="1829219"/>
                </a:lnTo>
                <a:close/>
                <a:moveTo>
                  <a:pt x="633989" y="1809750"/>
                </a:moveTo>
                <a:lnTo>
                  <a:pt x="653458" y="1809750"/>
                </a:lnTo>
                <a:lnTo>
                  <a:pt x="653458" y="1829219"/>
                </a:lnTo>
                <a:lnTo>
                  <a:pt x="633989" y="1829219"/>
                </a:lnTo>
                <a:close/>
                <a:moveTo>
                  <a:pt x="500639" y="1809750"/>
                </a:moveTo>
                <a:lnTo>
                  <a:pt x="520108" y="1809750"/>
                </a:lnTo>
                <a:lnTo>
                  <a:pt x="520108" y="1829219"/>
                </a:lnTo>
                <a:lnTo>
                  <a:pt x="500639" y="1829219"/>
                </a:lnTo>
                <a:close/>
                <a:moveTo>
                  <a:pt x="339761" y="1809750"/>
                </a:moveTo>
                <a:lnTo>
                  <a:pt x="359229" y="1809750"/>
                </a:lnTo>
                <a:lnTo>
                  <a:pt x="359229" y="1829219"/>
                </a:lnTo>
                <a:lnTo>
                  <a:pt x="339761" y="1829219"/>
                </a:lnTo>
                <a:close/>
                <a:moveTo>
                  <a:pt x="315372" y="1809750"/>
                </a:moveTo>
                <a:lnTo>
                  <a:pt x="334840" y="1809750"/>
                </a:lnTo>
                <a:lnTo>
                  <a:pt x="334840" y="1829219"/>
                </a:lnTo>
                <a:lnTo>
                  <a:pt x="315372" y="1829219"/>
                </a:lnTo>
                <a:close/>
                <a:moveTo>
                  <a:pt x="291089" y="1809750"/>
                </a:moveTo>
                <a:lnTo>
                  <a:pt x="310558" y="1809750"/>
                </a:lnTo>
                <a:lnTo>
                  <a:pt x="310558" y="1829219"/>
                </a:lnTo>
                <a:lnTo>
                  <a:pt x="291089" y="1829219"/>
                </a:lnTo>
                <a:close/>
                <a:moveTo>
                  <a:pt x="139736" y="1809750"/>
                </a:moveTo>
                <a:lnTo>
                  <a:pt x="159204" y="1809750"/>
                </a:lnTo>
                <a:lnTo>
                  <a:pt x="159204" y="1829219"/>
                </a:lnTo>
                <a:lnTo>
                  <a:pt x="139736" y="1829219"/>
                </a:lnTo>
                <a:close/>
                <a:moveTo>
                  <a:pt x="115347" y="1809750"/>
                </a:moveTo>
                <a:lnTo>
                  <a:pt x="134815" y="1809750"/>
                </a:lnTo>
                <a:lnTo>
                  <a:pt x="134815" y="1829219"/>
                </a:lnTo>
                <a:lnTo>
                  <a:pt x="115347" y="1829219"/>
                </a:lnTo>
                <a:close/>
                <a:moveTo>
                  <a:pt x="91064" y="1809750"/>
                </a:moveTo>
                <a:lnTo>
                  <a:pt x="110533" y="1809750"/>
                </a:lnTo>
                <a:lnTo>
                  <a:pt x="110533" y="1829219"/>
                </a:lnTo>
                <a:lnTo>
                  <a:pt x="91064" y="1829219"/>
                </a:lnTo>
                <a:close/>
                <a:moveTo>
                  <a:pt x="5645186" y="1698696"/>
                </a:moveTo>
                <a:lnTo>
                  <a:pt x="5664654" y="1698696"/>
                </a:lnTo>
                <a:lnTo>
                  <a:pt x="5664654" y="1718165"/>
                </a:lnTo>
                <a:lnTo>
                  <a:pt x="5645186" y="1718165"/>
                </a:lnTo>
                <a:close/>
                <a:moveTo>
                  <a:pt x="5620797" y="1698696"/>
                </a:moveTo>
                <a:lnTo>
                  <a:pt x="5640265" y="1698696"/>
                </a:lnTo>
                <a:lnTo>
                  <a:pt x="5640265" y="1718165"/>
                </a:lnTo>
                <a:lnTo>
                  <a:pt x="5620797" y="1718165"/>
                </a:lnTo>
                <a:close/>
                <a:moveTo>
                  <a:pt x="5596514" y="1698696"/>
                </a:moveTo>
                <a:lnTo>
                  <a:pt x="5615983" y="1698696"/>
                </a:lnTo>
                <a:lnTo>
                  <a:pt x="5615983" y="1718165"/>
                </a:lnTo>
                <a:lnTo>
                  <a:pt x="5596514" y="1718165"/>
                </a:lnTo>
                <a:close/>
                <a:moveTo>
                  <a:pt x="5435636" y="1698696"/>
                </a:moveTo>
                <a:lnTo>
                  <a:pt x="5455104" y="1698696"/>
                </a:lnTo>
                <a:lnTo>
                  <a:pt x="5455104" y="1718165"/>
                </a:lnTo>
                <a:lnTo>
                  <a:pt x="5435636" y="1718165"/>
                </a:lnTo>
                <a:close/>
                <a:moveTo>
                  <a:pt x="5411247" y="1698696"/>
                </a:moveTo>
                <a:lnTo>
                  <a:pt x="5430715" y="1698696"/>
                </a:lnTo>
                <a:lnTo>
                  <a:pt x="5430715" y="1718165"/>
                </a:lnTo>
                <a:lnTo>
                  <a:pt x="5411247" y="1718165"/>
                </a:lnTo>
                <a:close/>
                <a:moveTo>
                  <a:pt x="5386964" y="1698696"/>
                </a:moveTo>
                <a:lnTo>
                  <a:pt x="5406433" y="1698696"/>
                </a:lnTo>
                <a:lnTo>
                  <a:pt x="5406433" y="1718165"/>
                </a:lnTo>
                <a:lnTo>
                  <a:pt x="5386964" y="1718165"/>
                </a:lnTo>
                <a:close/>
                <a:moveTo>
                  <a:pt x="5235611" y="1698696"/>
                </a:moveTo>
                <a:lnTo>
                  <a:pt x="5255079" y="1698696"/>
                </a:lnTo>
                <a:lnTo>
                  <a:pt x="5255079" y="1718165"/>
                </a:lnTo>
                <a:lnTo>
                  <a:pt x="5235611" y="1718165"/>
                </a:lnTo>
                <a:close/>
                <a:moveTo>
                  <a:pt x="5211222" y="1698696"/>
                </a:moveTo>
                <a:lnTo>
                  <a:pt x="5230690" y="1698696"/>
                </a:lnTo>
                <a:lnTo>
                  <a:pt x="5230690" y="1718165"/>
                </a:lnTo>
                <a:lnTo>
                  <a:pt x="5211222" y="1718165"/>
                </a:lnTo>
                <a:close/>
                <a:moveTo>
                  <a:pt x="5186939" y="1698696"/>
                </a:moveTo>
                <a:lnTo>
                  <a:pt x="5206408" y="1698696"/>
                </a:lnTo>
                <a:lnTo>
                  <a:pt x="5206408" y="1718165"/>
                </a:lnTo>
                <a:lnTo>
                  <a:pt x="5186939" y="1718165"/>
                </a:lnTo>
                <a:close/>
                <a:moveTo>
                  <a:pt x="5026061" y="1698696"/>
                </a:moveTo>
                <a:lnTo>
                  <a:pt x="5045529" y="1698696"/>
                </a:lnTo>
                <a:lnTo>
                  <a:pt x="5045529" y="1718165"/>
                </a:lnTo>
                <a:lnTo>
                  <a:pt x="5026061" y="1718165"/>
                </a:lnTo>
                <a:close/>
                <a:moveTo>
                  <a:pt x="5001672" y="1698696"/>
                </a:moveTo>
                <a:lnTo>
                  <a:pt x="5021140" y="1698696"/>
                </a:lnTo>
                <a:lnTo>
                  <a:pt x="5021140" y="1718165"/>
                </a:lnTo>
                <a:lnTo>
                  <a:pt x="5001672" y="1718165"/>
                </a:lnTo>
                <a:close/>
                <a:moveTo>
                  <a:pt x="4977389" y="1698696"/>
                </a:moveTo>
                <a:lnTo>
                  <a:pt x="4996858" y="1698696"/>
                </a:lnTo>
                <a:lnTo>
                  <a:pt x="4996858" y="1718165"/>
                </a:lnTo>
                <a:lnTo>
                  <a:pt x="4977389" y="1718165"/>
                </a:lnTo>
                <a:close/>
                <a:moveTo>
                  <a:pt x="4844039" y="1698696"/>
                </a:moveTo>
                <a:lnTo>
                  <a:pt x="4863507" y="1698696"/>
                </a:lnTo>
                <a:lnTo>
                  <a:pt x="4863507" y="1718165"/>
                </a:lnTo>
                <a:lnTo>
                  <a:pt x="4844039" y="1718165"/>
                </a:lnTo>
                <a:close/>
                <a:moveTo>
                  <a:pt x="4692686" y="1698696"/>
                </a:moveTo>
                <a:lnTo>
                  <a:pt x="4712154" y="1698696"/>
                </a:lnTo>
                <a:lnTo>
                  <a:pt x="4712154" y="1718165"/>
                </a:lnTo>
                <a:lnTo>
                  <a:pt x="4692686" y="1718165"/>
                </a:lnTo>
                <a:close/>
                <a:moveTo>
                  <a:pt x="4668297" y="1698696"/>
                </a:moveTo>
                <a:lnTo>
                  <a:pt x="4687765" y="1698696"/>
                </a:lnTo>
                <a:lnTo>
                  <a:pt x="4687765" y="1718165"/>
                </a:lnTo>
                <a:lnTo>
                  <a:pt x="4668297" y="1718165"/>
                </a:lnTo>
                <a:close/>
                <a:moveTo>
                  <a:pt x="4644014" y="1698696"/>
                </a:moveTo>
                <a:lnTo>
                  <a:pt x="4663483" y="1698696"/>
                </a:lnTo>
                <a:lnTo>
                  <a:pt x="4663483" y="1718165"/>
                </a:lnTo>
                <a:lnTo>
                  <a:pt x="4644014" y="1718165"/>
                </a:lnTo>
                <a:close/>
                <a:moveTo>
                  <a:pt x="4483136" y="1698696"/>
                </a:moveTo>
                <a:lnTo>
                  <a:pt x="4502604" y="1698696"/>
                </a:lnTo>
                <a:lnTo>
                  <a:pt x="4502604" y="1718165"/>
                </a:lnTo>
                <a:lnTo>
                  <a:pt x="4483136" y="1718165"/>
                </a:lnTo>
                <a:close/>
                <a:moveTo>
                  <a:pt x="4458747" y="1698696"/>
                </a:moveTo>
                <a:lnTo>
                  <a:pt x="4478215" y="1698696"/>
                </a:lnTo>
                <a:lnTo>
                  <a:pt x="4478215" y="1718165"/>
                </a:lnTo>
                <a:lnTo>
                  <a:pt x="4458747" y="1718165"/>
                </a:lnTo>
                <a:close/>
                <a:moveTo>
                  <a:pt x="4434464" y="1698696"/>
                </a:moveTo>
                <a:lnTo>
                  <a:pt x="4453933" y="1698696"/>
                </a:lnTo>
                <a:lnTo>
                  <a:pt x="4453933" y="1718165"/>
                </a:lnTo>
                <a:lnTo>
                  <a:pt x="4434464" y="1718165"/>
                </a:lnTo>
                <a:close/>
                <a:moveTo>
                  <a:pt x="4301114" y="1698696"/>
                </a:moveTo>
                <a:lnTo>
                  <a:pt x="4320583" y="1698696"/>
                </a:lnTo>
                <a:lnTo>
                  <a:pt x="4320583" y="1718165"/>
                </a:lnTo>
                <a:lnTo>
                  <a:pt x="4301114" y="1718165"/>
                </a:lnTo>
                <a:close/>
                <a:moveTo>
                  <a:pt x="4177289" y="1698696"/>
                </a:moveTo>
                <a:lnTo>
                  <a:pt x="4196758" y="1698696"/>
                </a:lnTo>
                <a:lnTo>
                  <a:pt x="4196758" y="1718165"/>
                </a:lnTo>
                <a:lnTo>
                  <a:pt x="4177289" y="1718165"/>
                </a:lnTo>
                <a:close/>
                <a:moveTo>
                  <a:pt x="4043940" y="1698696"/>
                </a:moveTo>
                <a:lnTo>
                  <a:pt x="4063408" y="1698696"/>
                </a:lnTo>
                <a:lnTo>
                  <a:pt x="4063408" y="1718165"/>
                </a:lnTo>
                <a:lnTo>
                  <a:pt x="4043940" y="1718165"/>
                </a:lnTo>
                <a:close/>
                <a:moveTo>
                  <a:pt x="3910589" y="1698696"/>
                </a:moveTo>
                <a:lnTo>
                  <a:pt x="3930058" y="1698696"/>
                </a:lnTo>
                <a:lnTo>
                  <a:pt x="3930058" y="1718165"/>
                </a:lnTo>
                <a:lnTo>
                  <a:pt x="3910589" y="1718165"/>
                </a:lnTo>
                <a:close/>
                <a:moveTo>
                  <a:pt x="3749711" y="1698696"/>
                </a:moveTo>
                <a:lnTo>
                  <a:pt x="3769179" y="1698696"/>
                </a:lnTo>
                <a:lnTo>
                  <a:pt x="3769179" y="1718165"/>
                </a:lnTo>
                <a:lnTo>
                  <a:pt x="3749711" y="1718165"/>
                </a:lnTo>
                <a:close/>
                <a:moveTo>
                  <a:pt x="3725322" y="1698696"/>
                </a:moveTo>
                <a:lnTo>
                  <a:pt x="3744790" y="1698696"/>
                </a:lnTo>
                <a:lnTo>
                  <a:pt x="3744790" y="1718165"/>
                </a:lnTo>
                <a:lnTo>
                  <a:pt x="3725322" y="1718165"/>
                </a:lnTo>
                <a:close/>
                <a:moveTo>
                  <a:pt x="3701039" y="1698696"/>
                </a:moveTo>
                <a:lnTo>
                  <a:pt x="3720508" y="1698696"/>
                </a:lnTo>
                <a:lnTo>
                  <a:pt x="3720508" y="1718165"/>
                </a:lnTo>
                <a:lnTo>
                  <a:pt x="3701039" y="1718165"/>
                </a:lnTo>
                <a:close/>
                <a:moveTo>
                  <a:pt x="3549686" y="1698696"/>
                </a:moveTo>
                <a:lnTo>
                  <a:pt x="3569154" y="1698696"/>
                </a:lnTo>
                <a:lnTo>
                  <a:pt x="3569154" y="1718165"/>
                </a:lnTo>
                <a:lnTo>
                  <a:pt x="3549686" y="1718165"/>
                </a:lnTo>
                <a:close/>
                <a:moveTo>
                  <a:pt x="3525297" y="1698696"/>
                </a:moveTo>
                <a:lnTo>
                  <a:pt x="3544765" y="1698696"/>
                </a:lnTo>
                <a:lnTo>
                  <a:pt x="3544765" y="1718165"/>
                </a:lnTo>
                <a:lnTo>
                  <a:pt x="3525297" y="1718165"/>
                </a:lnTo>
                <a:close/>
                <a:moveTo>
                  <a:pt x="3501014" y="1698696"/>
                </a:moveTo>
                <a:lnTo>
                  <a:pt x="3520483" y="1698696"/>
                </a:lnTo>
                <a:lnTo>
                  <a:pt x="3520483" y="1718165"/>
                </a:lnTo>
                <a:lnTo>
                  <a:pt x="3501014" y="1718165"/>
                </a:lnTo>
                <a:close/>
                <a:moveTo>
                  <a:pt x="3367664" y="1698696"/>
                </a:moveTo>
                <a:lnTo>
                  <a:pt x="3387133" y="1698696"/>
                </a:lnTo>
                <a:lnTo>
                  <a:pt x="3387133" y="1718165"/>
                </a:lnTo>
                <a:lnTo>
                  <a:pt x="3367664" y="1718165"/>
                </a:lnTo>
                <a:close/>
                <a:moveTo>
                  <a:pt x="3216311" y="1698696"/>
                </a:moveTo>
                <a:lnTo>
                  <a:pt x="3235779" y="1698696"/>
                </a:lnTo>
                <a:lnTo>
                  <a:pt x="3235779" y="1718165"/>
                </a:lnTo>
                <a:lnTo>
                  <a:pt x="3216311" y="1718165"/>
                </a:lnTo>
                <a:close/>
                <a:moveTo>
                  <a:pt x="3191922" y="1698696"/>
                </a:moveTo>
                <a:lnTo>
                  <a:pt x="3211390" y="1698696"/>
                </a:lnTo>
                <a:lnTo>
                  <a:pt x="3211390" y="1718165"/>
                </a:lnTo>
                <a:lnTo>
                  <a:pt x="3191922" y="1718165"/>
                </a:lnTo>
                <a:close/>
                <a:moveTo>
                  <a:pt x="3167639" y="1698696"/>
                </a:moveTo>
                <a:lnTo>
                  <a:pt x="3187108" y="1698696"/>
                </a:lnTo>
                <a:lnTo>
                  <a:pt x="3187108" y="1718165"/>
                </a:lnTo>
                <a:lnTo>
                  <a:pt x="3167639" y="1718165"/>
                </a:lnTo>
                <a:close/>
                <a:moveTo>
                  <a:pt x="3006761" y="1698696"/>
                </a:moveTo>
                <a:lnTo>
                  <a:pt x="3026229" y="1698696"/>
                </a:lnTo>
                <a:lnTo>
                  <a:pt x="3026229" y="1718165"/>
                </a:lnTo>
                <a:lnTo>
                  <a:pt x="3006761" y="1718165"/>
                </a:lnTo>
                <a:close/>
                <a:moveTo>
                  <a:pt x="2982372" y="1698696"/>
                </a:moveTo>
                <a:lnTo>
                  <a:pt x="3001840" y="1698696"/>
                </a:lnTo>
                <a:lnTo>
                  <a:pt x="3001840" y="1718165"/>
                </a:lnTo>
                <a:lnTo>
                  <a:pt x="2982372" y="1718165"/>
                </a:lnTo>
                <a:close/>
                <a:moveTo>
                  <a:pt x="2958089" y="1698696"/>
                </a:moveTo>
                <a:lnTo>
                  <a:pt x="2977558" y="1698696"/>
                </a:lnTo>
                <a:lnTo>
                  <a:pt x="2977558" y="1718165"/>
                </a:lnTo>
                <a:lnTo>
                  <a:pt x="2958089" y="1718165"/>
                </a:lnTo>
                <a:close/>
                <a:moveTo>
                  <a:pt x="2806736" y="1698696"/>
                </a:moveTo>
                <a:lnTo>
                  <a:pt x="2826205" y="1698696"/>
                </a:lnTo>
                <a:lnTo>
                  <a:pt x="2826205" y="1718165"/>
                </a:lnTo>
                <a:lnTo>
                  <a:pt x="2806736" y="1718165"/>
                </a:lnTo>
                <a:close/>
                <a:moveTo>
                  <a:pt x="2782347" y="1698696"/>
                </a:moveTo>
                <a:lnTo>
                  <a:pt x="2801815" y="1698696"/>
                </a:lnTo>
                <a:lnTo>
                  <a:pt x="2801815" y="1718165"/>
                </a:lnTo>
                <a:lnTo>
                  <a:pt x="2782347" y="1718165"/>
                </a:lnTo>
                <a:close/>
                <a:moveTo>
                  <a:pt x="2758064" y="1698696"/>
                </a:moveTo>
                <a:lnTo>
                  <a:pt x="2777533" y="1698696"/>
                </a:lnTo>
                <a:lnTo>
                  <a:pt x="2777533" y="1718165"/>
                </a:lnTo>
                <a:lnTo>
                  <a:pt x="2758064" y="1718165"/>
                </a:lnTo>
                <a:close/>
                <a:moveTo>
                  <a:pt x="2624714" y="1698696"/>
                </a:moveTo>
                <a:lnTo>
                  <a:pt x="2644183" y="1698696"/>
                </a:lnTo>
                <a:lnTo>
                  <a:pt x="2644183" y="1718165"/>
                </a:lnTo>
                <a:lnTo>
                  <a:pt x="2624714" y="1718165"/>
                </a:lnTo>
                <a:close/>
                <a:moveTo>
                  <a:pt x="2491365" y="1698696"/>
                </a:moveTo>
                <a:lnTo>
                  <a:pt x="2510833" y="1698696"/>
                </a:lnTo>
                <a:lnTo>
                  <a:pt x="2510833" y="1718165"/>
                </a:lnTo>
                <a:lnTo>
                  <a:pt x="2491365" y="1718165"/>
                </a:lnTo>
                <a:close/>
                <a:moveTo>
                  <a:pt x="2330486" y="1698696"/>
                </a:moveTo>
                <a:lnTo>
                  <a:pt x="2349955" y="1698696"/>
                </a:lnTo>
                <a:lnTo>
                  <a:pt x="2349955" y="1718165"/>
                </a:lnTo>
                <a:lnTo>
                  <a:pt x="2330486" y="1718165"/>
                </a:lnTo>
                <a:close/>
                <a:moveTo>
                  <a:pt x="2306097" y="1698696"/>
                </a:moveTo>
                <a:lnTo>
                  <a:pt x="2325565" y="1698696"/>
                </a:lnTo>
                <a:lnTo>
                  <a:pt x="2325565" y="1718165"/>
                </a:lnTo>
                <a:lnTo>
                  <a:pt x="2306097" y="1718165"/>
                </a:lnTo>
                <a:close/>
                <a:moveTo>
                  <a:pt x="2281814" y="1698696"/>
                </a:moveTo>
                <a:lnTo>
                  <a:pt x="2301283" y="1698696"/>
                </a:lnTo>
                <a:lnTo>
                  <a:pt x="2301283" y="1718165"/>
                </a:lnTo>
                <a:lnTo>
                  <a:pt x="2281814" y="1718165"/>
                </a:lnTo>
                <a:close/>
                <a:moveTo>
                  <a:pt x="2130461" y="1698696"/>
                </a:moveTo>
                <a:lnTo>
                  <a:pt x="2149929" y="1698696"/>
                </a:lnTo>
                <a:lnTo>
                  <a:pt x="2149929" y="1718165"/>
                </a:lnTo>
                <a:lnTo>
                  <a:pt x="2130461" y="1718165"/>
                </a:lnTo>
                <a:close/>
                <a:moveTo>
                  <a:pt x="2106072" y="1698696"/>
                </a:moveTo>
                <a:lnTo>
                  <a:pt x="2125540" y="1698696"/>
                </a:lnTo>
                <a:lnTo>
                  <a:pt x="2125540" y="1718165"/>
                </a:lnTo>
                <a:lnTo>
                  <a:pt x="2106072" y="1718165"/>
                </a:lnTo>
                <a:close/>
                <a:moveTo>
                  <a:pt x="2081789" y="1698696"/>
                </a:moveTo>
                <a:lnTo>
                  <a:pt x="2101258" y="1698696"/>
                </a:lnTo>
                <a:lnTo>
                  <a:pt x="2101258" y="1718165"/>
                </a:lnTo>
                <a:lnTo>
                  <a:pt x="2081789" y="1718165"/>
                </a:lnTo>
                <a:close/>
                <a:moveTo>
                  <a:pt x="1948440" y="1698696"/>
                </a:moveTo>
                <a:lnTo>
                  <a:pt x="1967908" y="1698696"/>
                </a:lnTo>
                <a:lnTo>
                  <a:pt x="1967908" y="1718165"/>
                </a:lnTo>
                <a:lnTo>
                  <a:pt x="1948440" y="1718165"/>
                </a:lnTo>
                <a:close/>
                <a:moveTo>
                  <a:pt x="1797086" y="1698696"/>
                </a:moveTo>
                <a:lnTo>
                  <a:pt x="1816555" y="1698696"/>
                </a:lnTo>
                <a:lnTo>
                  <a:pt x="1816555" y="1718165"/>
                </a:lnTo>
                <a:lnTo>
                  <a:pt x="1797086" y="1718165"/>
                </a:lnTo>
                <a:close/>
                <a:moveTo>
                  <a:pt x="1772697" y="1698696"/>
                </a:moveTo>
                <a:lnTo>
                  <a:pt x="1792165" y="1698696"/>
                </a:lnTo>
                <a:lnTo>
                  <a:pt x="1792165" y="1718165"/>
                </a:lnTo>
                <a:lnTo>
                  <a:pt x="1772697" y="1718165"/>
                </a:lnTo>
                <a:close/>
                <a:moveTo>
                  <a:pt x="1748414" y="1698696"/>
                </a:moveTo>
                <a:lnTo>
                  <a:pt x="1767883" y="1698696"/>
                </a:lnTo>
                <a:lnTo>
                  <a:pt x="1767883" y="1718165"/>
                </a:lnTo>
                <a:lnTo>
                  <a:pt x="1748414" y="1718165"/>
                </a:lnTo>
                <a:close/>
                <a:moveTo>
                  <a:pt x="1587536" y="1698696"/>
                </a:moveTo>
                <a:lnTo>
                  <a:pt x="1607004" y="1698696"/>
                </a:lnTo>
                <a:lnTo>
                  <a:pt x="1607004" y="1718165"/>
                </a:lnTo>
                <a:lnTo>
                  <a:pt x="1587536" y="1718165"/>
                </a:lnTo>
                <a:close/>
                <a:moveTo>
                  <a:pt x="1563147" y="1698696"/>
                </a:moveTo>
                <a:lnTo>
                  <a:pt x="1582615" y="1698696"/>
                </a:lnTo>
                <a:lnTo>
                  <a:pt x="1582615" y="1718165"/>
                </a:lnTo>
                <a:lnTo>
                  <a:pt x="1563147" y="1718165"/>
                </a:lnTo>
                <a:close/>
                <a:moveTo>
                  <a:pt x="1538864" y="1698696"/>
                </a:moveTo>
                <a:lnTo>
                  <a:pt x="1558333" y="1698696"/>
                </a:lnTo>
                <a:lnTo>
                  <a:pt x="1558333" y="1718165"/>
                </a:lnTo>
                <a:lnTo>
                  <a:pt x="1538864" y="1718165"/>
                </a:lnTo>
                <a:close/>
                <a:moveTo>
                  <a:pt x="1387511" y="1698696"/>
                </a:moveTo>
                <a:lnTo>
                  <a:pt x="1406979" y="1698696"/>
                </a:lnTo>
                <a:lnTo>
                  <a:pt x="1406979" y="1718165"/>
                </a:lnTo>
                <a:lnTo>
                  <a:pt x="1387511" y="1718165"/>
                </a:lnTo>
                <a:close/>
                <a:moveTo>
                  <a:pt x="1363122" y="1698696"/>
                </a:moveTo>
                <a:lnTo>
                  <a:pt x="1382591" y="1698696"/>
                </a:lnTo>
                <a:lnTo>
                  <a:pt x="1382591" y="1718165"/>
                </a:lnTo>
                <a:lnTo>
                  <a:pt x="1363122" y="1718165"/>
                </a:lnTo>
                <a:close/>
                <a:moveTo>
                  <a:pt x="1338840" y="1698696"/>
                </a:moveTo>
                <a:lnTo>
                  <a:pt x="1358308" y="1698696"/>
                </a:lnTo>
                <a:lnTo>
                  <a:pt x="1358308" y="1718165"/>
                </a:lnTo>
                <a:lnTo>
                  <a:pt x="1338840" y="1718165"/>
                </a:lnTo>
                <a:close/>
                <a:moveTo>
                  <a:pt x="1205489" y="1698696"/>
                </a:moveTo>
                <a:lnTo>
                  <a:pt x="1224958" y="1698696"/>
                </a:lnTo>
                <a:lnTo>
                  <a:pt x="1224958" y="1718165"/>
                </a:lnTo>
                <a:lnTo>
                  <a:pt x="1205489" y="1718165"/>
                </a:lnTo>
                <a:close/>
                <a:moveTo>
                  <a:pt x="1072140" y="1698696"/>
                </a:moveTo>
                <a:lnTo>
                  <a:pt x="1091608" y="1698696"/>
                </a:lnTo>
                <a:lnTo>
                  <a:pt x="1091608" y="1718165"/>
                </a:lnTo>
                <a:lnTo>
                  <a:pt x="1072140" y="1718165"/>
                </a:lnTo>
                <a:close/>
                <a:moveTo>
                  <a:pt x="911261" y="1698696"/>
                </a:moveTo>
                <a:lnTo>
                  <a:pt x="930730" y="1698696"/>
                </a:lnTo>
                <a:lnTo>
                  <a:pt x="930730" y="1718165"/>
                </a:lnTo>
                <a:lnTo>
                  <a:pt x="911261" y="1718165"/>
                </a:lnTo>
                <a:close/>
                <a:moveTo>
                  <a:pt x="886872" y="1698696"/>
                </a:moveTo>
                <a:lnTo>
                  <a:pt x="906340" y="1698696"/>
                </a:lnTo>
                <a:lnTo>
                  <a:pt x="906340" y="1718165"/>
                </a:lnTo>
                <a:lnTo>
                  <a:pt x="886872" y="1718165"/>
                </a:lnTo>
                <a:close/>
                <a:moveTo>
                  <a:pt x="862590" y="1698696"/>
                </a:moveTo>
                <a:lnTo>
                  <a:pt x="882058" y="1698696"/>
                </a:lnTo>
                <a:lnTo>
                  <a:pt x="882058" y="1718165"/>
                </a:lnTo>
                <a:lnTo>
                  <a:pt x="862590" y="1718165"/>
                </a:lnTo>
                <a:close/>
                <a:moveTo>
                  <a:pt x="711236" y="1698696"/>
                </a:moveTo>
                <a:lnTo>
                  <a:pt x="730705" y="1698696"/>
                </a:lnTo>
                <a:lnTo>
                  <a:pt x="730705" y="1718165"/>
                </a:lnTo>
                <a:lnTo>
                  <a:pt x="711236" y="1718165"/>
                </a:lnTo>
                <a:close/>
                <a:moveTo>
                  <a:pt x="686847" y="1698696"/>
                </a:moveTo>
                <a:lnTo>
                  <a:pt x="706315" y="1698696"/>
                </a:lnTo>
                <a:lnTo>
                  <a:pt x="706315" y="1718165"/>
                </a:lnTo>
                <a:lnTo>
                  <a:pt x="686847" y="1718165"/>
                </a:lnTo>
                <a:close/>
                <a:moveTo>
                  <a:pt x="662564" y="1698696"/>
                </a:moveTo>
                <a:lnTo>
                  <a:pt x="682033" y="1698696"/>
                </a:lnTo>
                <a:lnTo>
                  <a:pt x="682033" y="1718165"/>
                </a:lnTo>
                <a:lnTo>
                  <a:pt x="662564" y="1718165"/>
                </a:lnTo>
                <a:close/>
                <a:moveTo>
                  <a:pt x="529214" y="1698696"/>
                </a:moveTo>
                <a:lnTo>
                  <a:pt x="548683" y="1698696"/>
                </a:lnTo>
                <a:lnTo>
                  <a:pt x="548683" y="1718165"/>
                </a:lnTo>
                <a:lnTo>
                  <a:pt x="529214" y="1718165"/>
                </a:lnTo>
                <a:close/>
                <a:moveTo>
                  <a:pt x="377861" y="1698696"/>
                </a:moveTo>
                <a:lnTo>
                  <a:pt x="397329" y="1698696"/>
                </a:lnTo>
                <a:lnTo>
                  <a:pt x="397329" y="1718165"/>
                </a:lnTo>
                <a:lnTo>
                  <a:pt x="377861" y="1718165"/>
                </a:lnTo>
                <a:close/>
                <a:moveTo>
                  <a:pt x="353472" y="1698696"/>
                </a:moveTo>
                <a:lnTo>
                  <a:pt x="372940" y="1698696"/>
                </a:lnTo>
                <a:lnTo>
                  <a:pt x="372940" y="1718165"/>
                </a:lnTo>
                <a:lnTo>
                  <a:pt x="353472" y="1718165"/>
                </a:lnTo>
                <a:close/>
                <a:moveTo>
                  <a:pt x="329189" y="1698696"/>
                </a:moveTo>
                <a:lnTo>
                  <a:pt x="348658" y="1698696"/>
                </a:lnTo>
                <a:lnTo>
                  <a:pt x="348658" y="1718165"/>
                </a:lnTo>
                <a:lnTo>
                  <a:pt x="329189" y="1718165"/>
                </a:lnTo>
                <a:close/>
                <a:moveTo>
                  <a:pt x="195839" y="1698696"/>
                </a:moveTo>
                <a:lnTo>
                  <a:pt x="215308" y="1698696"/>
                </a:lnTo>
                <a:lnTo>
                  <a:pt x="215308" y="1718165"/>
                </a:lnTo>
                <a:lnTo>
                  <a:pt x="195839" y="1718165"/>
                </a:lnTo>
                <a:close/>
                <a:moveTo>
                  <a:pt x="62489" y="1698696"/>
                </a:moveTo>
                <a:lnTo>
                  <a:pt x="81958" y="1698696"/>
                </a:lnTo>
                <a:lnTo>
                  <a:pt x="81958" y="1718165"/>
                </a:lnTo>
                <a:lnTo>
                  <a:pt x="62489" y="1718165"/>
                </a:lnTo>
                <a:close/>
                <a:moveTo>
                  <a:pt x="5669468" y="1674307"/>
                </a:moveTo>
                <a:lnTo>
                  <a:pt x="5689044" y="1674307"/>
                </a:lnTo>
                <a:lnTo>
                  <a:pt x="5689044" y="1693776"/>
                </a:lnTo>
                <a:lnTo>
                  <a:pt x="5669468" y="1693776"/>
                </a:lnTo>
                <a:close/>
                <a:moveTo>
                  <a:pt x="5572125" y="1674307"/>
                </a:moveTo>
                <a:lnTo>
                  <a:pt x="5591594" y="1674307"/>
                </a:lnTo>
                <a:lnTo>
                  <a:pt x="5591594" y="1693776"/>
                </a:lnTo>
                <a:lnTo>
                  <a:pt x="5572125" y="1693776"/>
                </a:lnTo>
                <a:close/>
                <a:moveTo>
                  <a:pt x="5459918" y="1674307"/>
                </a:moveTo>
                <a:lnTo>
                  <a:pt x="5479494" y="1674307"/>
                </a:lnTo>
                <a:lnTo>
                  <a:pt x="5479494" y="1693776"/>
                </a:lnTo>
                <a:lnTo>
                  <a:pt x="5459918" y="1693776"/>
                </a:lnTo>
                <a:close/>
                <a:moveTo>
                  <a:pt x="5362575" y="1674307"/>
                </a:moveTo>
                <a:lnTo>
                  <a:pt x="5382044" y="1674307"/>
                </a:lnTo>
                <a:lnTo>
                  <a:pt x="5382044" y="1693776"/>
                </a:lnTo>
                <a:lnTo>
                  <a:pt x="5362575" y="1693776"/>
                </a:lnTo>
                <a:close/>
                <a:moveTo>
                  <a:pt x="5259893" y="1674307"/>
                </a:moveTo>
                <a:lnTo>
                  <a:pt x="5279469" y="1674307"/>
                </a:lnTo>
                <a:lnTo>
                  <a:pt x="5279469" y="1693776"/>
                </a:lnTo>
                <a:lnTo>
                  <a:pt x="5259893" y="1693776"/>
                </a:lnTo>
                <a:close/>
                <a:moveTo>
                  <a:pt x="5162550" y="1674307"/>
                </a:moveTo>
                <a:lnTo>
                  <a:pt x="5182019" y="1674307"/>
                </a:lnTo>
                <a:lnTo>
                  <a:pt x="5182019" y="1693776"/>
                </a:lnTo>
                <a:lnTo>
                  <a:pt x="5162550" y="1693776"/>
                </a:lnTo>
                <a:close/>
                <a:moveTo>
                  <a:pt x="5050343" y="1674307"/>
                </a:moveTo>
                <a:lnTo>
                  <a:pt x="5069919" y="1674307"/>
                </a:lnTo>
                <a:lnTo>
                  <a:pt x="5069919" y="1693776"/>
                </a:lnTo>
                <a:lnTo>
                  <a:pt x="5050343" y="1693776"/>
                </a:lnTo>
                <a:close/>
                <a:moveTo>
                  <a:pt x="4953000" y="1674307"/>
                </a:moveTo>
                <a:lnTo>
                  <a:pt x="4972469" y="1674307"/>
                </a:lnTo>
                <a:lnTo>
                  <a:pt x="4972469" y="1693776"/>
                </a:lnTo>
                <a:lnTo>
                  <a:pt x="4953000" y="1693776"/>
                </a:lnTo>
                <a:close/>
                <a:moveTo>
                  <a:pt x="4844039" y="1674307"/>
                </a:moveTo>
                <a:lnTo>
                  <a:pt x="4863507" y="1674307"/>
                </a:lnTo>
                <a:lnTo>
                  <a:pt x="4863507" y="1693776"/>
                </a:lnTo>
                <a:lnTo>
                  <a:pt x="4844039" y="1693776"/>
                </a:lnTo>
                <a:close/>
                <a:moveTo>
                  <a:pt x="4716968" y="1674307"/>
                </a:moveTo>
                <a:lnTo>
                  <a:pt x="4736544" y="1674307"/>
                </a:lnTo>
                <a:lnTo>
                  <a:pt x="4736544" y="1693776"/>
                </a:lnTo>
                <a:lnTo>
                  <a:pt x="4716968" y="1693776"/>
                </a:lnTo>
                <a:close/>
                <a:moveTo>
                  <a:pt x="4619625" y="1674307"/>
                </a:moveTo>
                <a:lnTo>
                  <a:pt x="4639094" y="1674307"/>
                </a:lnTo>
                <a:lnTo>
                  <a:pt x="4639094" y="1693776"/>
                </a:lnTo>
                <a:lnTo>
                  <a:pt x="4619625" y="1693776"/>
                </a:lnTo>
                <a:close/>
                <a:moveTo>
                  <a:pt x="4507418" y="1674307"/>
                </a:moveTo>
                <a:lnTo>
                  <a:pt x="4526994" y="1674307"/>
                </a:lnTo>
                <a:lnTo>
                  <a:pt x="4526994" y="1693776"/>
                </a:lnTo>
                <a:lnTo>
                  <a:pt x="4507418" y="1693776"/>
                </a:lnTo>
                <a:close/>
                <a:moveTo>
                  <a:pt x="4410075" y="1674307"/>
                </a:moveTo>
                <a:lnTo>
                  <a:pt x="4429544" y="1674307"/>
                </a:lnTo>
                <a:lnTo>
                  <a:pt x="4429544" y="1693776"/>
                </a:lnTo>
                <a:lnTo>
                  <a:pt x="4410075" y="1693776"/>
                </a:lnTo>
                <a:close/>
                <a:moveTo>
                  <a:pt x="4301114" y="1674307"/>
                </a:moveTo>
                <a:lnTo>
                  <a:pt x="4320583" y="1674307"/>
                </a:lnTo>
                <a:lnTo>
                  <a:pt x="4320583" y="1693776"/>
                </a:lnTo>
                <a:lnTo>
                  <a:pt x="4301114" y="1693776"/>
                </a:lnTo>
                <a:close/>
                <a:moveTo>
                  <a:pt x="4177289" y="1674307"/>
                </a:moveTo>
                <a:lnTo>
                  <a:pt x="4196758" y="1674307"/>
                </a:lnTo>
                <a:lnTo>
                  <a:pt x="4196758" y="1693776"/>
                </a:lnTo>
                <a:lnTo>
                  <a:pt x="4177289" y="1693776"/>
                </a:lnTo>
                <a:close/>
                <a:moveTo>
                  <a:pt x="4043940" y="1674307"/>
                </a:moveTo>
                <a:lnTo>
                  <a:pt x="4063408" y="1674307"/>
                </a:lnTo>
                <a:lnTo>
                  <a:pt x="4063408" y="1693776"/>
                </a:lnTo>
                <a:lnTo>
                  <a:pt x="4043940" y="1693776"/>
                </a:lnTo>
                <a:close/>
                <a:moveTo>
                  <a:pt x="3910589" y="1674307"/>
                </a:moveTo>
                <a:lnTo>
                  <a:pt x="3930058" y="1674307"/>
                </a:lnTo>
                <a:lnTo>
                  <a:pt x="3930058" y="1693776"/>
                </a:lnTo>
                <a:lnTo>
                  <a:pt x="3910589" y="1693776"/>
                </a:lnTo>
                <a:close/>
                <a:moveTo>
                  <a:pt x="3773993" y="1674307"/>
                </a:moveTo>
                <a:lnTo>
                  <a:pt x="3793569" y="1674307"/>
                </a:lnTo>
                <a:lnTo>
                  <a:pt x="3793569" y="1693776"/>
                </a:lnTo>
                <a:lnTo>
                  <a:pt x="3773993" y="1693776"/>
                </a:lnTo>
                <a:close/>
                <a:moveTo>
                  <a:pt x="3676650" y="1674307"/>
                </a:moveTo>
                <a:lnTo>
                  <a:pt x="3696119" y="1674307"/>
                </a:lnTo>
                <a:lnTo>
                  <a:pt x="3696119" y="1693776"/>
                </a:lnTo>
                <a:lnTo>
                  <a:pt x="3676650" y="1693776"/>
                </a:lnTo>
                <a:close/>
                <a:moveTo>
                  <a:pt x="3573968" y="1674307"/>
                </a:moveTo>
                <a:lnTo>
                  <a:pt x="3593544" y="1674307"/>
                </a:lnTo>
                <a:lnTo>
                  <a:pt x="3593544" y="1693776"/>
                </a:lnTo>
                <a:lnTo>
                  <a:pt x="3573968" y="1693776"/>
                </a:lnTo>
                <a:close/>
                <a:moveTo>
                  <a:pt x="3476625" y="1674307"/>
                </a:moveTo>
                <a:lnTo>
                  <a:pt x="3496094" y="1674307"/>
                </a:lnTo>
                <a:lnTo>
                  <a:pt x="3496094" y="1693776"/>
                </a:lnTo>
                <a:lnTo>
                  <a:pt x="3476625" y="1693776"/>
                </a:lnTo>
                <a:close/>
                <a:moveTo>
                  <a:pt x="3367664" y="1674307"/>
                </a:moveTo>
                <a:lnTo>
                  <a:pt x="3387133" y="1674307"/>
                </a:lnTo>
                <a:lnTo>
                  <a:pt x="3387133" y="1693776"/>
                </a:lnTo>
                <a:lnTo>
                  <a:pt x="3367664" y="1693776"/>
                </a:lnTo>
                <a:close/>
                <a:moveTo>
                  <a:pt x="3240593" y="1674307"/>
                </a:moveTo>
                <a:lnTo>
                  <a:pt x="3260169" y="1674307"/>
                </a:lnTo>
                <a:lnTo>
                  <a:pt x="3260169" y="1693776"/>
                </a:lnTo>
                <a:lnTo>
                  <a:pt x="3240593" y="1693776"/>
                </a:lnTo>
                <a:close/>
                <a:moveTo>
                  <a:pt x="3143250" y="1674307"/>
                </a:moveTo>
                <a:lnTo>
                  <a:pt x="3162719" y="1674307"/>
                </a:lnTo>
                <a:lnTo>
                  <a:pt x="3162719" y="1693776"/>
                </a:lnTo>
                <a:lnTo>
                  <a:pt x="3143250" y="1693776"/>
                </a:lnTo>
                <a:close/>
                <a:moveTo>
                  <a:pt x="3031043" y="1674307"/>
                </a:moveTo>
                <a:lnTo>
                  <a:pt x="3050619" y="1674307"/>
                </a:lnTo>
                <a:lnTo>
                  <a:pt x="3050619" y="1693776"/>
                </a:lnTo>
                <a:lnTo>
                  <a:pt x="3031043" y="1693776"/>
                </a:lnTo>
                <a:close/>
                <a:moveTo>
                  <a:pt x="2933700" y="1674307"/>
                </a:moveTo>
                <a:lnTo>
                  <a:pt x="2953169" y="1674307"/>
                </a:lnTo>
                <a:lnTo>
                  <a:pt x="2953169" y="1693776"/>
                </a:lnTo>
                <a:lnTo>
                  <a:pt x="2933700" y="1693776"/>
                </a:lnTo>
                <a:close/>
                <a:moveTo>
                  <a:pt x="2831018" y="1674307"/>
                </a:moveTo>
                <a:lnTo>
                  <a:pt x="2850594" y="1674307"/>
                </a:lnTo>
                <a:lnTo>
                  <a:pt x="2850594" y="1693776"/>
                </a:lnTo>
                <a:lnTo>
                  <a:pt x="2831018" y="1693776"/>
                </a:lnTo>
                <a:close/>
                <a:moveTo>
                  <a:pt x="2733675" y="1674307"/>
                </a:moveTo>
                <a:lnTo>
                  <a:pt x="2753144" y="1674307"/>
                </a:lnTo>
                <a:lnTo>
                  <a:pt x="2753144" y="1693776"/>
                </a:lnTo>
                <a:lnTo>
                  <a:pt x="2733675" y="1693776"/>
                </a:lnTo>
                <a:close/>
                <a:moveTo>
                  <a:pt x="2624714" y="1674307"/>
                </a:moveTo>
                <a:lnTo>
                  <a:pt x="2644183" y="1674307"/>
                </a:lnTo>
                <a:lnTo>
                  <a:pt x="2644183" y="1693776"/>
                </a:lnTo>
                <a:lnTo>
                  <a:pt x="2624714" y="1693776"/>
                </a:lnTo>
                <a:close/>
                <a:moveTo>
                  <a:pt x="2491365" y="1674307"/>
                </a:moveTo>
                <a:lnTo>
                  <a:pt x="2510833" y="1674307"/>
                </a:lnTo>
                <a:lnTo>
                  <a:pt x="2510833" y="1693776"/>
                </a:lnTo>
                <a:lnTo>
                  <a:pt x="2491365" y="1693776"/>
                </a:lnTo>
                <a:close/>
                <a:moveTo>
                  <a:pt x="2354768" y="1674307"/>
                </a:moveTo>
                <a:lnTo>
                  <a:pt x="2374344" y="1674307"/>
                </a:lnTo>
                <a:lnTo>
                  <a:pt x="2374344" y="1693776"/>
                </a:lnTo>
                <a:lnTo>
                  <a:pt x="2354768" y="1693776"/>
                </a:lnTo>
                <a:close/>
                <a:moveTo>
                  <a:pt x="2257425" y="1674307"/>
                </a:moveTo>
                <a:lnTo>
                  <a:pt x="2276894" y="1674307"/>
                </a:lnTo>
                <a:lnTo>
                  <a:pt x="2276894" y="1693776"/>
                </a:lnTo>
                <a:lnTo>
                  <a:pt x="2257425" y="1693776"/>
                </a:lnTo>
                <a:close/>
                <a:moveTo>
                  <a:pt x="2154743" y="1674307"/>
                </a:moveTo>
                <a:lnTo>
                  <a:pt x="2174319" y="1674307"/>
                </a:lnTo>
                <a:lnTo>
                  <a:pt x="2174319" y="1693776"/>
                </a:lnTo>
                <a:lnTo>
                  <a:pt x="2154743" y="1693776"/>
                </a:lnTo>
                <a:close/>
                <a:moveTo>
                  <a:pt x="2057400" y="1674307"/>
                </a:moveTo>
                <a:lnTo>
                  <a:pt x="2076868" y="1674307"/>
                </a:lnTo>
                <a:lnTo>
                  <a:pt x="2076868" y="1693776"/>
                </a:lnTo>
                <a:lnTo>
                  <a:pt x="2057400" y="1693776"/>
                </a:lnTo>
                <a:close/>
                <a:moveTo>
                  <a:pt x="1948440" y="1674307"/>
                </a:moveTo>
                <a:lnTo>
                  <a:pt x="1967908" y="1674307"/>
                </a:lnTo>
                <a:lnTo>
                  <a:pt x="1967908" y="1693776"/>
                </a:lnTo>
                <a:lnTo>
                  <a:pt x="1948440" y="1693776"/>
                </a:lnTo>
                <a:close/>
                <a:moveTo>
                  <a:pt x="1821368" y="1674307"/>
                </a:moveTo>
                <a:lnTo>
                  <a:pt x="1840944" y="1674307"/>
                </a:lnTo>
                <a:lnTo>
                  <a:pt x="1840944" y="1693776"/>
                </a:lnTo>
                <a:lnTo>
                  <a:pt x="1821368" y="1693776"/>
                </a:lnTo>
                <a:close/>
                <a:moveTo>
                  <a:pt x="1724025" y="1674307"/>
                </a:moveTo>
                <a:lnTo>
                  <a:pt x="1743494" y="1674307"/>
                </a:lnTo>
                <a:lnTo>
                  <a:pt x="1743494" y="1693776"/>
                </a:lnTo>
                <a:lnTo>
                  <a:pt x="1724025" y="1693776"/>
                </a:lnTo>
                <a:close/>
                <a:moveTo>
                  <a:pt x="1611818" y="1674307"/>
                </a:moveTo>
                <a:lnTo>
                  <a:pt x="1631394" y="1674307"/>
                </a:lnTo>
                <a:lnTo>
                  <a:pt x="1631394" y="1693776"/>
                </a:lnTo>
                <a:lnTo>
                  <a:pt x="1611818" y="1693776"/>
                </a:lnTo>
                <a:close/>
                <a:moveTo>
                  <a:pt x="1514475" y="1674307"/>
                </a:moveTo>
                <a:lnTo>
                  <a:pt x="1533944" y="1674307"/>
                </a:lnTo>
                <a:lnTo>
                  <a:pt x="1533944" y="1693776"/>
                </a:lnTo>
                <a:lnTo>
                  <a:pt x="1514475" y="1693776"/>
                </a:lnTo>
                <a:close/>
                <a:moveTo>
                  <a:pt x="1411793" y="1674307"/>
                </a:moveTo>
                <a:lnTo>
                  <a:pt x="1431369" y="1674307"/>
                </a:lnTo>
                <a:lnTo>
                  <a:pt x="1431369" y="1693776"/>
                </a:lnTo>
                <a:lnTo>
                  <a:pt x="1411793" y="1693776"/>
                </a:lnTo>
                <a:close/>
                <a:moveTo>
                  <a:pt x="1314450" y="1674307"/>
                </a:moveTo>
                <a:lnTo>
                  <a:pt x="1333919" y="1674307"/>
                </a:lnTo>
                <a:lnTo>
                  <a:pt x="1333919" y="1693776"/>
                </a:lnTo>
                <a:lnTo>
                  <a:pt x="1314450" y="1693776"/>
                </a:lnTo>
                <a:close/>
                <a:moveTo>
                  <a:pt x="1205489" y="1674307"/>
                </a:moveTo>
                <a:lnTo>
                  <a:pt x="1224958" y="1674307"/>
                </a:lnTo>
                <a:lnTo>
                  <a:pt x="1224958" y="1693776"/>
                </a:lnTo>
                <a:lnTo>
                  <a:pt x="1205489" y="1693776"/>
                </a:lnTo>
                <a:close/>
                <a:moveTo>
                  <a:pt x="1072140" y="1674307"/>
                </a:moveTo>
                <a:lnTo>
                  <a:pt x="1091608" y="1674307"/>
                </a:lnTo>
                <a:lnTo>
                  <a:pt x="1091608" y="1693776"/>
                </a:lnTo>
                <a:lnTo>
                  <a:pt x="1072140" y="1693776"/>
                </a:lnTo>
                <a:close/>
                <a:moveTo>
                  <a:pt x="935543" y="1674307"/>
                </a:moveTo>
                <a:lnTo>
                  <a:pt x="955119" y="1674307"/>
                </a:lnTo>
                <a:lnTo>
                  <a:pt x="955119" y="1693776"/>
                </a:lnTo>
                <a:lnTo>
                  <a:pt x="935543" y="1693776"/>
                </a:lnTo>
                <a:close/>
                <a:moveTo>
                  <a:pt x="838200" y="1674307"/>
                </a:moveTo>
                <a:lnTo>
                  <a:pt x="857669" y="1674307"/>
                </a:lnTo>
                <a:lnTo>
                  <a:pt x="857669" y="1693776"/>
                </a:lnTo>
                <a:lnTo>
                  <a:pt x="838200" y="1693776"/>
                </a:lnTo>
                <a:close/>
                <a:moveTo>
                  <a:pt x="735518" y="1674307"/>
                </a:moveTo>
                <a:lnTo>
                  <a:pt x="755094" y="1674307"/>
                </a:lnTo>
                <a:lnTo>
                  <a:pt x="755094" y="1693776"/>
                </a:lnTo>
                <a:lnTo>
                  <a:pt x="735518" y="1693776"/>
                </a:lnTo>
                <a:close/>
                <a:moveTo>
                  <a:pt x="638175" y="1674307"/>
                </a:moveTo>
                <a:lnTo>
                  <a:pt x="657644" y="1674307"/>
                </a:lnTo>
                <a:lnTo>
                  <a:pt x="657644" y="1693776"/>
                </a:lnTo>
                <a:lnTo>
                  <a:pt x="638175" y="1693776"/>
                </a:lnTo>
                <a:close/>
                <a:moveTo>
                  <a:pt x="529214" y="1674307"/>
                </a:moveTo>
                <a:lnTo>
                  <a:pt x="548683" y="1674307"/>
                </a:lnTo>
                <a:lnTo>
                  <a:pt x="548683" y="1693776"/>
                </a:lnTo>
                <a:lnTo>
                  <a:pt x="529214" y="1693776"/>
                </a:lnTo>
                <a:close/>
                <a:moveTo>
                  <a:pt x="402143" y="1674307"/>
                </a:moveTo>
                <a:lnTo>
                  <a:pt x="421719" y="1674307"/>
                </a:lnTo>
                <a:lnTo>
                  <a:pt x="421719" y="1693776"/>
                </a:lnTo>
                <a:lnTo>
                  <a:pt x="402143" y="1693776"/>
                </a:lnTo>
                <a:close/>
                <a:moveTo>
                  <a:pt x="304800" y="1674307"/>
                </a:moveTo>
                <a:lnTo>
                  <a:pt x="324269" y="1674307"/>
                </a:lnTo>
                <a:lnTo>
                  <a:pt x="324269" y="1693776"/>
                </a:lnTo>
                <a:lnTo>
                  <a:pt x="304800" y="1693776"/>
                </a:lnTo>
                <a:close/>
                <a:moveTo>
                  <a:pt x="195839" y="1674307"/>
                </a:moveTo>
                <a:lnTo>
                  <a:pt x="215308" y="1674307"/>
                </a:lnTo>
                <a:lnTo>
                  <a:pt x="215308" y="1693776"/>
                </a:lnTo>
                <a:lnTo>
                  <a:pt x="195839" y="1693776"/>
                </a:lnTo>
                <a:close/>
                <a:moveTo>
                  <a:pt x="62489" y="1674307"/>
                </a:moveTo>
                <a:lnTo>
                  <a:pt x="81958" y="1674307"/>
                </a:lnTo>
                <a:lnTo>
                  <a:pt x="81958" y="1693776"/>
                </a:lnTo>
                <a:lnTo>
                  <a:pt x="62489" y="1693776"/>
                </a:lnTo>
                <a:close/>
                <a:moveTo>
                  <a:pt x="5669468" y="1650025"/>
                </a:moveTo>
                <a:lnTo>
                  <a:pt x="5689044" y="1650025"/>
                </a:lnTo>
                <a:lnTo>
                  <a:pt x="5689044" y="1669493"/>
                </a:lnTo>
                <a:lnTo>
                  <a:pt x="5669468" y="1669493"/>
                </a:lnTo>
                <a:close/>
                <a:moveTo>
                  <a:pt x="5572125" y="1650025"/>
                </a:moveTo>
                <a:lnTo>
                  <a:pt x="5591594" y="1650025"/>
                </a:lnTo>
                <a:lnTo>
                  <a:pt x="5591594" y="1669493"/>
                </a:lnTo>
                <a:lnTo>
                  <a:pt x="5572125" y="1669493"/>
                </a:lnTo>
                <a:close/>
                <a:moveTo>
                  <a:pt x="5459918" y="1650025"/>
                </a:moveTo>
                <a:lnTo>
                  <a:pt x="5479494" y="1650025"/>
                </a:lnTo>
                <a:lnTo>
                  <a:pt x="5479494" y="1669493"/>
                </a:lnTo>
                <a:lnTo>
                  <a:pt x="5459918" y="1669493"/>
                </a:lnTo>
                <a:close/>
                <a:moveTo>
                  <a:pt x="5362575" y="1650025"/>
                </a:moveTo>
                <a:lnTo>
                  <a:pt x="5382044" y="1650025"/>
                </a:lnTo>
                <a:lnTo>
                  <a:pt x="5382044" y="1669493"/>
                </a:lnTo>
                <a:lnTo>
                  <a:pt x="5362575" y="1669493"/>
                </a:lnTo>
                <a:close/>
                <a:moveTo>
                  <a:pt x="5259893" y="1650025"/>
                </a:moveTo>
                <a:lnTo>
                  <a:pt x="5279469" y="1650025"/>
                </a:lnTo>
                <a:lnTo>
                  <a:pt x="5279469" y="1669493"/>
                </a:lnTo>
                <a:lnTo>
                  <a:pt x="5259893" y="1669493"/>
                </a:lnTo>
                <a:close/>
                <a:moveTo>
                  <a:pt x="5162550" y="1650025"/>
                </a:moveTo>
                <a:lnTo>
                  <a:pt x="5182019" y="1650025"/>
                </a:lnTo>
                <a:lnTo>
                  <a:pt x="5182019" y="1669493"/>
                </a:lnTo>
                <a:lnTo>
                  <a:pt x="5162550" y="1669493"/>
                </a:lnTo>
                <a:close/>
                <a:moveTo>
                  <a:pt x="5050343" y="1650025"/>
                </a:moveTo>
                <a:lnTo>
                  <a:pt x="5069919" y="1650025"/>
                </a:lnTo>
                <a:lnTo>
                  <a:pt x="5069919" y="1669493"/>
                </a:lnTo>
                <a:lnTo>
                  <a:pt x="5050343" y="1669493"/>
                </a:lnTo>
                <a:close/>
                <a:moveTo>
                  <a:pt x="4953000" y="1650025"/>
                </a:moveTo>
                <a:lnTo>
                  <a:pt x="4972469" y="1650025"/>
                </a:lnTo>
                <a:lnTo>
                  <a:pt x="4972469" y="1669493"/>
                </a:lnTo>
                <a:lnTo>
                  <a:pt x="4953000" y="1669493"/>
                </a:lnTo>
                <a:close/>
                <a:moveTo>
                  <a:pt x="4844039" y="1650025"/>
                </a:moveTo>
                <a:lnTo>
                  <a:pt x="4863507" y="1650025"/>
                </a:lnTo>
                <a:lnTo>
                  <a:pt x="4863507" y="1669493"/>
                </a:lnTo>
                <a:lnTo>
                  <a:pt x="4844039" y="1669493"/>
                </a:lnTo>
                <a:close/>
                <a:moveTo>
                  <a:pt x="4716968" y="1650025"/>
                </a:moveTo>
                <a:lnTo>
                  <a:pt x="4736544" y="1650025"/>
                </a:lnTo>
                <a:lnTo>
                  <a:pt x="4736544" y="1669493"/>
                </a:lnTo>
                <a:lnTo>
                  <a:pt x="4716968" y="1669493"/>
                </a:lnTo>
                <a:close/>
                <a:moveTo>
                  <a:pt x="4619625" y="1650025"/>
                </a:moveTo>
                <a:lnTo>
                  <a:pt x="4639094" y="1650025"/>
                </a:lnTo>
                <a:lnTo>
                  <a:pt x="4639094" y="1669493"/>
                </a:lnTo>
                <a:lnTo>
                  <a:pt x="4619625" y="1669493"/>
                </a:lnTo>
                <a:close/>
                <a:moveTo>
                  <a:pt x="4507418" y="1650025"/>
                </a:moveTo>
                <a:lnTo>
                  <a:pt x="4526994" y="1650025"/>
                </a:lnTo>
                <a:lnTo>
                  <a:pt x="4526994" y="1669493"/>
                </a:lnTo>
                <a:lnTo>
                  <a:pt x="4507418" y="1669493"/>
                </a:lnTo>
                <a:close/>
                <a:moveTo>
                  <a:pt x="4410075" y="1650025"/>
                </a:moveTo>
                <a:lnTo>
                  <a:pt x="4429544" y="1650025"/>
                </a:lnTo>
                <a:lnTo>
                  <a:pt x="4429544" y="1669493"/>
                </a:lnTo>
                <a:lnTo>
                  <a:pt x="4410075" y="1669493"/>
                </a:lnTo>
                <a:close/>
                <a:moveTo>
                  <a:pt x="4301114" y="1650025"/>
                </a:moveTo>
                <a:lnTo>
                  <a:pt x="4320583" y="1650025"/>
                </a:lnTo>
                <a:lnTo>
                  <a:pt x="4320583" y="1669493"/>
                </a:lnTo>
                <a:lnTo>
                  <a:pt x="4301114" y="1669493"/>
                </a:lnTo>
                <a:close/>
                <a:moveTo>
                  <a:pt x="4177289" y="1650025"/>
                </a:moveTo>
                <a:lnTo>
                  <a:pt x="4196758" y="1650025"/>
                </a:lnTo>
                <a:lnTo>
                  <a:pt x="4196758" y="1669493"/>
                </a:lnTo>
                <a:lnTo>
                  <a:pt x="4177289" y="1669493"/>
                </a:lnTo>
                <a:close/>
                <a:moveTo>
                  <a:pt x="4043940" y="1650025"/>
                </a:moveTo>
                <a:lnTo>
                  <a:pt x="4063408" y="1650025"/>
                </a:lnTo>
                <a:lnTo>
                  <a:pt x="4063408" y="1669493"/>
                </a:lnTo>
                <a:lnTo>
                  <a:pt x="4043940" y="1669493"/>
                </a:lnTo>
                <a:close/>
                <a:moveTo>
                  <a:pt x="3910589" y="1650025"/>
                </a:moveTo>
                <a:lnTo>
                  <a:pt x="3930058" y="1650025"/>
                </a:lnTo>
                <a:lnTo>
                  <a:pt x="3930058" y="1669493"/>
                </a:lnTo>
                <a:lnTo>
                  <a:pt x="3910589" y="1669493"/>
                </a:lnTo>
                <a:close/>
                <a:moveTo>
                  <a:pt x="3773993" y="1650025"/>
                </a:moveTo>
                <a:lnTo>
                  <a:pt x="3793569" y="1650025"/>
                </a:lnTo>
                <a:lnTo>
                  <a:pt x="3793569" y="1669493"/>
                </a:lnTo>
                <a:lnTo>
                  <a:pt x="3773993" y="1669493"/>
                </a:lnTo>
                <a:close/>
                <a:moveTo>
                  <a:pt x="3676650" y="1650025"/>
                </a:moveTo>
                <a:lnTo>
                  <a:pt x="3696119" y="1650025"/>
                </a:lnTo>
                <a:lnTo>
                  <a:pt x="3696119" y="1669493"/>
                </a:lnTo>
                <a:lnTo>
                  <a:pt x="3676650" y="1669493"/>
                </a:lnTo>
                <a:close/>
                <a:moveTo>
                  <a:pt x="3573968" y="1650025"/>
                </a:moveTo>
                <a:lnTo>
                  <a:pt x="3593544" y="1650025"/>
                </a:lnTo>
                <a:lnTo>
                  <a:pt x="3593544" y="1669493"/>
                </a:lnTo>
                <a:lnTo>
                  <a:pt x="3573968" y="1669493"/>
                </a:lnTo>
                <a:close/>
                <a:moveTo>
                  <a:pt x="3476625" y="1650025"/>
                </a:moveTo>
                <a:lnTo>
                  <a:pt x="3496094" y="1650025"/>
                </a:lnTo>
                <a:lnTo>
                  <a:pt x="3496094" y="1669493"/>
                </a:lnTo>
                <a:lnTo>
                  <a:pt x="3476625" y="1669493"/>
                </a:lnTo>
                <a:close/>
                <a:moveTo>
                  <a:pt x="3367664" y="1650025"/>
                </a:moveTo>
                <a:lnTo>
                  <a:pt x="3387133" y="1650025"/>
                </a:lnTo>
                <a:lnTo>
                  <a:pt x="3387133" y="1669493"/>
                </a:lnTo>
                <a:lnTo>
                  <a:pt x="3367664" y="1669493"/>
                </a:lnTo>
                <a:close/>
                <a:moveTo>
                  <a:pt x="3240593" y="1650025"/>
                </a:moveTo>
                <a:lnTo>
                  <a:pt x="3260169" y="1650025"/>
                </a:lnTo>
                <a:lnTo>
                  <a:pt x="3260169" y="1669493"/>
                </a:lnTo>
                <a:lnTo>
                  <a:pt x="3240593" y="1669493"/>
                </a:lnTo>
                <a:close/>
                <a:moveTo>
                  <a:pt x="3143250" y="1650025"/>
                </a:moveTo>
                <a:lnTo>
                  <a:pt x="3162719" y="1650025"/>
                </a:lnTo>
                <a:lnTo>
                  <a:pt x="3162719" y="1669493"/>
                </a:lnTo>
                <a:lnTo>
                  <a:pt x="3143250" y="1669493"/>
                </a:lnTo>
                <a:close/>
                <a:moveTo>
                  <a:pt x="3031043" y="1650025"/>
                </a:moveTo>
                <a:lnTo>
                  <a:pt x="3050619" y="1650025"/>
                </a:lnTo>
                <a:lnTo>
                  <a:pt x="3050619" y="1669493"/>
                </a:lnTo>
                <a:lnTo>
                  <a:pt x="3031043" y="1669493"/>
                </a:lnTo>
                <a:close/>
                <a:moveTo>
                  <a:pt x="2933700" y="1650025"/>
                </a:moveTo>
                <a:lnTo>
                  <a:pt x="2953169" y="1650025"/>
                </a:lnTo>
                <a:lnTo>
                  <a:pt x="2953169" y="1669493"/>
                </a:lnTo>
                <a:lnTo>
                  <a:pt x="2933700" y="1669493"/>
                </a:lnTo>
                <a:close/>
                <a:moveTo>
                  <a:pt x="2831018" y="1650025"/>
                </a:moveTo>
                <a:lnTo>
                  <a:pt x="2850594" y="1650025"/>
                </a:lnTo>
                <a:lnTo>
                  <a:pt x="2850594" y="1669493"/>
                </a:lnTo>
                <a:lnTo>
                  <a:pt x="2831018" y="1669493"/>
                </a:lnTo>
                <a:close/>
                <a:moveTo>
                  <a:pt x="2733675" y="1650025"/>
                </a:moveTo>
                <a:lnTo>
                  <a:pt x="2753144" y="1650025"/>
                </a:lnTo>
                <a:lnTo>
                  <a:pt x="2753144" y="1669493"/>
                </a:lnTo>
                <a:lnTo>
                  <a:pt x="2733675" y="1669493"/>
                </a:lnTo>
                <a:close/>
                <a:moveTo>
                  <a:pt x="2624714" y="1650025"/>
                </a:moveTo>
                <a:lnTo>
                  <a:pt x="2644183" y="1650025"/>
                </a:lnTo>
                <a:lnTo>
                  <a:pt x="2644183" y="1669493"/>
                </a:lnTo>
                <a:lnTo>
                  <a:pt x="2624714" y="1669493"/>
                </a:lnTo>
                <a:close/>
                <a:moveTo>
                  <a:pt x="2491365" y="1650025"/>
                </a:moveTo>
                <a:lnTo>
                  <a:pt x="2510833" y="1650025"/>
                </a:lnTo>
                <a:lnTo>
                  <a:pt x="2510833" y="1669493"/>
                </a:lnTo>
                <a:lnTo>
                  <a:pt x="2491365" y="1669493"/>
                </a:lnTo>
                <a:close/>
                <a:moveTo>
                  <a:pt x="2354768" y="1650025"/>
                </a:moveTo>
                <a:lnTo>
                  <a:pt x="2374344" y="1650025"/>
                </a:lnTo>
                <a:lnTo>
                  <a:pt x="2374344" y="1669493"/>
                </a:lnTo>
                <a:lnTo>
                  <a:pt x="2354768" y="1669493"/>
                </a:lnTo>
                <a:close/>
                <a:moveTo>
                  <a:pt x="2257425" y="1650025"/>
                </a:moveTo>
                <a:lnTo>
                  <a:pt x="2276894" y="1650025"/>
                </a:lnTo>
                <a:lnTo>
                  <a:pt x="2276894" y="1669493"/>
                </a:lnTo>
                <a:lnTo>
                  <a:pt x="2257425" y="1669493"/>
                </a:lnTo>
                <a:close/>
                <a:moveTo>
                  <a:pt x="2154743" y="1650025"/>
                </a:moveTo>
                <a:lnTo>
                  <a:pt x="2174319" y="1650025"/>
                </a:lnTo>
                <a:lnTo>
                  <a:pt x="2174319" y="1669493"/>
                </a:lnTo>
                <a:lnTo>
                  <a:pt x="2154743" y="1669493"/>
                </a:lnTo>
                <a:close/>
                <a:moveTo>
                  <a:pt x="2057400" y="1650025"/>
                </a:moveTo>
                <a:lnTo>
                  <a:pt x="2076868" y="1650025"/>
                </a:lnTo>
                <a:lnTo>
                  <a:pt x="2076868" y="1669493"/>
                </a:lnTo>
                <a:lnTo>
                  <a:pt x="2057400" y="1669493"/>
                </a:lnTo>
                <a:close/>
                <a:moveTo>
                  <a:pt x="1948440" y="1650025"/>
                </a:moveTo>
                <a:lnTo>
                  <a:pt x="1967908" y="1650025"/>
                </a:lnTo>
                <a:lnTo>
                  <a:pt x="1967908" y="1669493"/>
                </a:lnTo>
                <a:lnTo>
                  <a:pt x="1948440" y="1669493"/>
                </a:lnTo>
                <a:close/>
                <a:moveTo>
                  <a:pt x="1821368" y="1650025"/>
                </a:moveTo>
                <a:lnTo>
                  <a:pt x="1840944" y="1650025"/>
                </a:lnTo>
                <a:lnTo>
                  <a:pt x="1840944" y="1669493"/>
                </a:lnTo>
                <a:lnTo>
                  <a:pt x="1821368" y="1669493"/>
                </a:lnTo>
                <a:close/>
                <a:moveTo>
                  <a:pt x="1724025" y="1650025"/>
                </a:moveTo>
                <a:lnTo>
                  <a:pt x="1743494" y="1650025"/>
                </a:lnTo>
                <a:lnTo>
                  <a:pt x="1743494" y="1669493"/>
                </a:lnTo>
                <a:lnTo>
                  <a:pt x="1724025" y="1669493"/>
                </a:lnTo>
                <a:close/>
                <a:moveTo>
                  <a:pt x="1611818" y="1650025"/>
                </a:moveTo>
                <a:lnTo>
                  <a:pt x="1631394" y="1650025"/>
                </a:lnTo>
                <a:lnTo>
                  <a:pt x="1631394" y="1669493"/>
                </a:lnTo>
                <a:lnTo>
                  <a:pt x="1611818" y="1669493"/>
                </a:lnTo>
                <a:close/>
                <a:moveTo>
                  <a:pt x="1514475" y="1650025"/>
                </a:moveTo>
                <a:lnTo>
                  <a:pt x="1533944" y="1650025"/>
                </a:lnTo>
                <a:lnTo>
                  <a:pt x="1533944" y="1669493"/>
                </a:lnTo>
                <a:lnTo>
                  <a:pt x="1514475" y="1669493"/>
                </a:lnTo>
                <a:close/>
                <a:moveTo>
                  <a:pt x="1411793" y="1650025"/>
                </a:moveTo>
                <a:lnTo>
                  <a:pt x="1431369" y="1650025"/>
                </a:lnTo>
                <a:lnTo>
                  <a:pt x="1431369" y="1669493"/>
                </a:lnTo>
                <a:lnTo>
                  <a:pt x="1411793" y="1669493"/>
                </a:lnTo>
                <a:close/>
                <a:moveTo>
                  <a:pt x="1314450" y="1650025"/>
                </a:moveTo>
                <a:lnTo>
                  <a:pt x="1333919" y="1650025"/>
                </a:lnTo>
                <a:lnTo>
                  <a:pt x="1333919" y="1669493"/>
                </a:lnTo>
                <a:lnTo>
                  <a:pt x="1314450" y="1669493"/>
                </a:lnTo>
                <a:close/>
                <a:moveTo>
                  <a:pt x="1205489" y="1650025"/>
                </a:moveTo>
                <a:lnTo>
                  <a:pt x="1224958" y="1650025"/>
                </a:lnTo>
                <a:lnTo>
                  <a:pt x="1224958" y="1669493"/>
                </a:lnTo>
                <a:lnTo>
                  <a:pt x="1205489" y="1669493"/>
                </a:lnTo>
                <a:close/>
                <a:moveTo>
                  <a:pt x="1072140" y="1650025"/>
                </a:moveTo>
                <a:lnTo>
                  <a:pt x="1091608" y="1650025"/>
                </a:lnTo>
                <a:lnTo>
                  <a:pt x="1091608" y="1669493"/>
                </a:lnTo>
                <a:lnTo>
                  <a:pt x="1072140" y="1669493"/>
                </a:lnTo>
                <a:close/>
                <a:moveTo>
                  <a:pt x="935543" y="1650025"/>
                </a:moveTo>
                <a:lnTo>
                  <a:pt x="955119" y="1650025"/>
                </a:lnTo>
                <a:lnTo>
                  <a:pt x="955119" y="1669493"/>
                </a:lnTo>
                <a:lnTo>
                  <a:pt x="935543" y="1669493"/>
                </a:lnTo>
                <a:close/>
                <a:moveTo>
                  <a:pt x="838200" y="1650025"/>
                </a:moveTo>
                <a:lnTo>
                  <a:pt x="857669" y="1650025"/>
                </a:lnTo>
                <a:lnTo>
                  <a:pt x="857669" y="1669493"/>
                </a:lnTo>
                <a:lnTo>
                  <a:pt x="838200" y="1669493"/>
                </a:lnTo>
                <a:close/>
                <a:moveTo>
                  <a:pt x="735518" y="1650025"/>
                </a:moveTo>
                <a:lnTo>
                  <a:pt x="755094" y="1650025"/>
                </a:lnTo>
                <a:lnTo>
                  <a:pt x="755094" y="1669493"/>
                </a:lnTo>
                <a:lnTo>
                  <a:pt x="735518" y="1669493"/>
                </a:lnTo>
                <a:close/>
                <a:moveTo>
                  <a:pt x="638175" y="1650025"/>
                </a:moveTo>
                <a:lnTo>
                  <a:pt x="657644" y="1650025"/>
                </a:lnTo>
                <a:lnTo>
                  <a:pt x="657644" y="1669493"/>
                </a:lnTo>
                <a:lnTo>
                  <a:pt x="638175" y="1669493"/>
                </a:lnTo>
                <a:close/>
                <a:moveTo>
                  <a:pt x="529214" y="1650025"/>
                </a:moveTo>
                <a:lnTo>
                  <a:pt x="548683" y="1650025"/>
                </a:lnTo>
                <a:lnTo>
                  <a:pt x="548683" y="1669493"/>
                </a:lnTo>
                <a:lnTo>
                  <a:pt x="529214" y="1669493"/>
                </a:lnTo>
                <a:close/>
                <a:moveTo>
                  <a:pt x="402143" y="1650025"/>
                </a:moveTo>
                <a:lnTo>
                  <a:pt x="421719" y="1650025"/>
                </a:lnTo>
                <a:lnTo>
                  <a:pt x="421719" y="1669493"/>
                </a:lnTo>
                <a:lnTo>
                  <a:pt x="402143" y="1669493"/>
                </a:lnTo>
                <a:close/>
                <a:moveTo>
                  <a:pt x="304800" y="1650025"/>
                </a:moveTo>
                <a:lnTo>
                  <a:pt x="324269" y="1650025"/>
                </a:lnTo>
                <a:lnTo>
                  <a:pt x="324269" y="1669493"/>
                </a:lnTo>
                <a:lnTo>
                  <a:pt x="304800" y="1669493"/>
                </a:lnTo>
                <a:close/>
                <a:moveTo>
                  <a:pt x="195839" y="1650025"/>
                </a:moveTo>
                <a:lnTo>
                  <a:pt x="215308" y="1650025"/>
                </a:lnTo>
                <a:lnTo>
                  <a:pt x="215308" y="1669493"/>
                </a:lnTo>
                <a:lnTo>
                  <a:pt x="195839" y="1669493"/>
                </a:lnTo>
                <a:close/>
                <a:moveTo>
                  <a:pt x="62489" y="1650025"/>
                </a:moveTo>
                <a:lnTo>
                  <a:pt x="81958" y="1650025"/>
                </a:lnTo>
                <a:lnTo>
                  <a:pt x="81958" y="1669493"/>
                </a:lnTo>
                <a:lnTo>
                  <a:pt x="62489" y="1669493"/>
                </a:lnTo>
                <a:close/>
                <a:moveTo>
                  <a:pt x="5669468" y="1625636"/>
                </a:moveTo>
                <a:lnTo>
                  <a:pt x="5689044" y="1625636"/>
                </a:lnTo>
                <a:lnTo>
                  <a:pt x="5689044" y="1645104"/>
                </a:lnTo>
                <a:lnTo>
                  <a:pt x="5669468" y="1645104"/>
                </a:lnTo>
                <a:close/>
                <a:moveTo>
                  <a:pt x="5572125" y="1625636"/>
                </a:moveTo>
                <a:lnTo>
                  <a:pt x="5591594" y="1625636"/>
                </a:lnTo>
                <a:lnTo>
                  <a:pt x="5591594" y="1645104"/>
                </a:lnTo>
                <a:lnTo>
                  <a:pt x="5572125" y="1645104"/>
                </a:lnTo>
                <a:close/>
                <a:moveTo>
                  <a:pt x="5459918" y="1625636"/>
                </a:moveTo>
                <a:lnTo>
                  <a:pt x="5479494" y="1625636"/>
                </a:lnTo>
                <a:lnTo>
                  <a:pt x="5479494" y="1645104"/>
                </a:lnTo>
                <a:lnTo>
                  <a:pt x="5459918" y="1645104"/>
                </a:lnTo>
                <a:close/>
                <a:moveTo>
                  <a:pt x="5362575" y="1625636"/>
                </a:moveTo>
                <a:lnTo>
                  <a:pt x="5382044" y="1625636"/>
                </a:lnTo>
                <a:lnTo>
                  <a:pt x="5382044" y="1645104"/>
                </a:lnTo>
                <a:lnTo>
                  <a:pt x="5362575" y="1645104"/>
                </a:lnTo>
                <a:close/>
                <a:moveTo>
                  <a:pt x="5259893" y="1625636"/>
                </a:moveTo>
                <a:lnTo>
                  <a:pt x="5279469" y="1625636"/>
                </a:lnTo>
                <a:lnTo>
                  <a:pt x="5279469" y="1645104"/>
                </a:lnTo>
                <a:lnTo>
                  <a:pt x="5259893" y="1645104"/>
                </a:lnTo>
                <a:close/>
                <a:moveTo>
                  <a:pt x="5162550" y="1625636"/>
                </a:moveTo>
                <a:lnTo>
                  <a:pt x="5182019" y="1625636"/>
                </a:lnTo>
                <a:lnTo>
                  <a:pt x="5182019" y="1645104"/>
                </a:lnTo>
                <a:lnTo>
                  <a:pt x="5162550" y="1645104"/>
                </a:lnTo>
                <a:close/>
                <a:moveTo>
                  <a:pt x="5050343" y="1625636"/>
                </a:moveTo>
                <a:lnTo>
                  <a:pt x="5069919" y="1625636"/>
                </a:lnTo>
                <a:lnTo>
                  <a:pt x="5069919" y="1645104"/>
                </a:lnTo>
                <a:lnTo>
                  <a:pt x="5050343" y="1645104"/>
                </a:lnTo>
                <a:close/>
                <a:moveTo>
                  <a:pt x="4953000" y="1625636"/>
                </a:moveTo>
                <a:lnTo>
                  <a:pt x="4972469" y="1625636"/>
                </a:lnTo>
                <a:lnTo>
                  <a:pt x="4972469" y="1645104"/>
                </a:lnTo>
                <a:lnTo>
                  <a:pt x="4953000" y="1645104"/>
                </a:lnTo>
                <a:close/>
                <a:moveTo>
                  <a:pt x="4844039" y="1625636"/>
                </a:moveTo>
                <a:lnTo>
                  <a:pt x="4863507" y="1625636"/>
                </a:lnTo>
                <a:lnTo>
                  <a:pt x="4863507" y="1645104"/>
                </a:lnTo>
                <a:lnTo>
                  <a:pt x="4844039" y="1645104"/>
                </a:lnTo>
                <a:close/>
                <a:moveTo>
                  <a:pt x="4716968" y="1625636"/>
                </a:moveTo>
                <a:lnTo>
                  <a:pt x="4736544" y="1625636"/>
                </a:lnTo>
                <a:lnTo>
                  <a:pt x="4736544" y="1645104"/>
                </a:lnTo>
                <a:lnTo>
                  <a:pt x="4716968" y="1645104"/>
                </a:lnTo>
                <a:close/>
                <a:moveTo>
                  <a:pt x="4619625" y="1625636"/>
                </a:moveTo>
                <a:lnTo>
                  <a:pt x="4639094" y="1625636"/>
                </a:lnTo>
                <a:lnTo>
                  <a:pt x="4639094" y="1645104"/>
                </a:lnTo>
                <a:lnTo>
                  <a:pt x="4619625" y="1645104"/>
                </a:lnTo>
                <a:close/>
                <a:moveTo>
                  <a:pt x="4507418" y="1625636"/>
                </a:moveTo>
                <a:lnTo>
                  <a:pt x="4526994" y="1625636"/>
                </a:lnTo>
                <a:lnTo>
                  <a:pt x="4526994" y="1645104"/>
                </a:lnTo>
                <a:lnTo>
                  <a:pt x="4507418" y="1645104"/>
                </a:lnTo>
                <a:close/>
                <a:moveTo>
                  <a:pt x="4410075" y="1625636"/>
                </a:moveTo>
                <a:lnTo>
                  <a:pt x="4429544" y="1625636"/>
                </a:lnTo>
                <a:lnTo>
                  <a:pt x="4429544" y="1645104"/>
                </a:lnTo>
                <a:lnTo>
                  <a:pt x="4410075" y="1645104"/>
                </a:lnTo>
                <a:close/>
                <a:moveTo>
                  <a:pt x="4301114" y="1625636"/>
                </a:moveTo>
                <a:lnTo>
                  <a:pt x="4320583" y="1625636"/>
                </a:lnTo>
                <a:lnTo>
                  <a:pt x="4320583" y="1645104"/>
                </a:lnTo>
                <a:lnTo>
                  <a:pt x="4301114" y="1645104"/>
                </a:lnTo>
                <a:close/>
                <a:moveTo>
                  <a:pt x="4177289" y="1625636"/>
                </a:moveTo>
                <a:lnTo>
                  <a:pt x="4196758" y="1625636"/>
                </a:lnTo>
                <a:lnTo>
                  <a:pt x="4196758" y="1645104"/>
                </a:lnTo>
                <a:lnTo>
                  <a:pt x="4177289" y="1645104"/>
                </a:lnTo>
                <a:close/>
                <a:moveTo>
                  <a:pt x="4043940" y="1625636"/>
                </a:moveTo>
                <a:lnTo>
                  <a:pt x="4063408" y="1625636"/>
                </a:lnTo>
                <a:lnTo>
                  <a:pt x="4063408" y="1645104"/>
                </a:lnTo>
                <a:lnTo>
                  <a:pt x="4043940" y="1645104"/>
                </a:lnTo>
                <a:close/>
                <a:moveTo>
                  <a:pt x="3910589" y="1625636"/>
                </a:moveTo>
                <a:lnTo>
                  <a:pt x="3930058" y="1625636"/>
                </a:lnTo>
                <a:lnTo>
                  <a:pt x="3930058" y="1645104"/>
                </a:lnTo>
                <a:lnTo>
                  <a:pt x="3910589" y="1645104"/>
                </a:lnTo>
                <a:close/>
                <a:moveTo>
                  <a:pt x="3773993" y="1625636"/>
                </a:moveTo>
                <a:lnTo>
                  <a:pt x="3793569" y="1625636"/>
                </a:lnTo>
                <a:lnTo>
                  <a:pt x="3793569" y="1645104"/>
                </a:lnTo>
                <a:lnTo>
                  <a:pt x="3773993" y="1645104"/>
                </a:lnTo>
                <a:close/>
                <a:moveTo>
                  <a:pt x="3676650" y="1625636"/>
                </a:moveTo>
                <a:lnTo>
                  <a:pt x="3696119" y="1625636"/>
                </a:lnTo>
                <a:lnTo>
                  <a:pt x="3696119" y="1645104"/>
                </a:lnTo>
                <a:lnTo>
                  <a:pt x="3676650" y="1645104"/>
                </a:lnTo>
                <a:close/>
                <a:moveTo>
                  <a:pt x="3573968" y="1625636"/>
                </a:moveTo>
                <a:lnTo>
                  <a:pt x="3593544" y="1625636"/>
                </a:lnTo>
                <a:lnTo>
                  <a:pt x="3593544" y="1645104"/>
                </a:lnTo>
                <a:lnTo>
                  <a:pt x="3573968" y="1645104"/>
                </a:lnTo>
                <a:close/>
                <a:moveTo>
                  <a:pt x="3476625" y="1625636"/>
                </a:moveTo>
                <a:lnTo>
                  <a:pt x="3496094" y="1625636"/>
                </a:lnTo>
                <a:lnTo>
                  <a:pt x="3496094" y="1645104"/>
                </a:lnTo>
                <a:lnTo>
                  <a:pt x="3476625" y="1645104"/>
                </a:lnTo>
                <a:close/>
                <a:moveTo>
                  <a:pt x="3367664" y="1625636"/>
                </a:moveTo>
                <a:lnTo>
                  <a:pt x="3387133" y="1625636"/>
                </a:lnTo>
                <a:lnTo>
                  <a:pt x="3387133" y="1645104"/>
                </a:lnTo>
                <a:lnTo>
                  <a:pt x="3367664" y="1645104"/>
                </a:lnTo>
                <a:close/>
                <a:moveTo>
                  <a:pt x="3240593" y="1625636"/>
                </a:moveTo>
                <a:lnTo>
                  <a:pt x="3260169" y="1625636"/>
                </a:lnTo>
                <a:lnTo>
                  <a:pt x="3260169" y="1645104"/>
                </a:lnTo>
                <a:lnTo>
                  <a:pt x="3240593" y="1645104"/>
                </a:lnTo>
                <a:close/>
                <a:moveTo>
                  <a:pt x="3143250" y="1625636"/>
                </a:moveTo>
                <a:lnTo>
                  <a:pt x="3162719" y="1625636"/>
                </a:lnTo>
                <a:lnTo>
                  <a:pt x="3162719" y="1645104"/>
                </a:lnTo>
                <a:lnTo>
                  <a:pt x="3143250" y="1645104"/>
                </a:lnTo>
                <a:close/>
                <a:moveTo>
                  <a:pt x="3031043" y="1625636"/>
                </a:moveTo>
                <a:lnTo>
                  <a:pt x="3050619" y="1625636"/>
                </a:lnTo>
                <a:lnTo>
                  <a:pt x="3050619" y="1645104"/>
                </a:lnTo>
                <a:lnTo>
                  <a:pt x="3031043" y="1645104"/>
                </a:lnTo>
                <a:close/>
                <a:moveTo>
                  <a:pt x="2933700" y="1625636"/>
                </a:moveTo>
                <a:lnTo>
                  <a:pt x="2953169" y="1625636"/>
                </a:lnTo>
                <a:lnTo>
                  <a:pt x="2953169" y="1645104"/>
                </a:lnTo>
                <a:lnTo>
                  <a:pt x="2933700" y="1645104"/>
                </a:lnTo>
                <a:close/>
                <a:moveTo>
                  <a:pt x="2831018" y="1625636"/>
                </a:moveTo>
                <a:lnTo>
                  <a:pt x="2850594" y="1625636"/>
                </a:lnTo>
                <a:lnTo>
                  <a:pt x="2850594" y="1645104"/>
                </a:lnTo>
                <a:lnTo>
                  <a:pt x="2831018" y="1645104"/>
                </a:lnTo>
                <a:close/>
                <a:moveTo>
                  <a:pt x="2733675" y="1625636"/>
                </a:moveTo>
                <a:lnTo>
                  <a:pt x="2753144" y="1625636"/>
                </a:lnTo>
                <a:lnTo>
                  <a:pt x="2753144" y="1645104"/>
                </a:lnTo>
                <a:lnTo>
                  <a:pt x="2733675" y="1645104"/>
                </a:lnTo>
                <a:close/>
                <a:moveTo>
                  <a:pt x="2624714" y="1625636"/>
                </a:moveTo>
                <a:lnTo>
                  <a:pt x="2644183" y="1625636"/>
                </a:lnTo>
                <a:lnTo>
                  <a:pt x="2644183" y="1645104"/>
                </a:lnTo>
                <a:lnTo>
                  <a:pt x="2624714" y="1645104"/>
                </a:lnTo>
                <a:close/>
                <a:moveTo>
                  <a:pt x="2491365" y="1625636"/>
                </a:moveTo>
                <a:lnTo>
                  <a:pt x="2510833" y="1625636"/>
                </a:lnTo>
                <a:lnTo>
                  <a:pt x="2510833" y="1645104"/>
                </a:lnTo>
                <a:lnTo>
                  <a:pt x="2491365" y="1645104"/>
                </a:lnTo>
                <a:close/>
                <a:moveTo>
                  <a:pt x="2354768" y="1625636"/>
                </a:moveTo>
                <a:lnTo>
                  <a:pt x="2374344" y="1625636"/>
                </a:lnTo>
                <a:lnTo>
                  <a:pt x="2374344" y="1645104"/>
                </a:lnTo>
                <a:lnTo>
                  <a:pt x="2354768" y="1645104"/>
                </a:lnTo>
                <a:close/>
                <a:moveTo>
                  <a:pt x="2257425" y="1625636"/>
                </a:moveTo>
                <a:lnTo>
                  <a:pt x="2276894" y="1625636"/>
                </a:lnTo>
                <a:lnTo>
                  <a:pt x="2276894" y="1645104"/>
                </a:lnTo>
                <a:lnTo>
                  <a:pt x="2257425" y="1645104"/>
                </a:lnTo>
                <a:close/>
                <a:moveTo>
                  <a:pt x="2154743" y="1625636"/>
                </a:moveTo>
                <a:lnTo>
                  <a:pt x="2174319" y="1625636"/>
                </a:lnTo>
                <a:lnTo>
                  <a:pt x="2174319" y="1645104"/>
                </a:lnTo>
                <a:lnTo>
                  <a:pt x="2154743" y="1645104"/>
                </a:lnTo>
                <a:close/>
                <a:moveTo>
                  <a:pt x="2057400" y="1625636"/>
                </a:moveTo>
                <a:lnTo>
                  <a:pt x="2076868" y="1625636"/>
                </a:lnTo>
                <a:lnTo>
                  <a:pt x="2076868" y="1645104"/>
                </a:lnTo>
                <a:lnTo>
                  <a:pt x="2057400" y="1645104"/>
                </a:lnTo>
                <a:close/>
                <a:moveTo>
                  <a:pt x="1948440" y="1625636"/>
                </a:moveTo>
                <a:lnTo>
                  <a:pt x="1967908" y="1625636"/>
                </a:lnTo>
                <a:lnTo>
                  <a:pt x="1967908" y="1645104"/>
                </a:lnTo>
                <a:lnTo>
                  <a:pt x="1948440" y="1645104"/>
                </a:lnTo>
                <a:close/>
                <a:moveTo>
                  <a:pt x="1821368" y="1625636"/>
                </a:moveTo>
                <a:lnTo>
                  <a:pt x="1840944" y="1625636"/>
                </a:lnTo>
                <a:lnTo>
                  <a:pt x="1840944" y="1645104"/>
                </a:lnTo>
                <a:lnTo>
                  <a:pt x="1821368" y="1645104"/>
                </a:lnTo>
                <a:close/>
                <a:moveTo>
                  <a:pt x="1724025" y="1625636"/>
                </a:moveTo>
                <a:lnTo>
                  <a:pt x="1743494" y="1625636"/>
                </a:lnTo>
                <a:lnTo>
                  <a:pt x="1743494" y="1645104"/>
                </a:lnTo>
                <a:lnTo>
                  <a:pt x="1724025" y="1645104"/>
                </a:lnTo>
                <a:close/>
                <a:moveTo>
                  <a:pt x="1611818" y="1625636"/>
                </a:moveTo>
                <a:lnTo>
                  <a:pt x="1631394" y="1625636"/>
                </a:lnTo>
                <a:lnTo>
                  <a:pt x="1631394" y="1645104"/>
                </a:lnTo>
                <a:lnTo>
                  <a:pt x="1611818" y="1645104"/>
                </a:lnTo>
                <a:close/>
                <a:moveTo>
                  <a:pt x="1514475" y="1625636"/>
                </a:moveTo>
                <a:lnTo>
                  <a:pt x="1533944" y="1625636"/>
                </a:lnTo>
                <a:lnTo>
                  <a:pt x="1533944" y="1645104"/>
                </a:lnTo>
                <a:lnTo>
                  <a:pt x="1514475" y="1645104"/>
                </a:lnTo>
                <a:close/>
                <a:moveTo>
                  <a:pt x="1411793" y="1625636"/>
                </a:moveTo>
                <a:lnTo>
                  <a:pt x="1431369" y="1625636"/>
                </a:lnTo>
                <a:lnTo>
                  <a:pt x="1431369" y="1645104"/>
                </a:lnTo>
                <a:lnTo>
                  <a:pt x="1411793" y="1645104"/>
                </a:lnTo>
                <a:close/>
                <a:moveTo>
                  <a:pt x="1314450" y="1625636"/>
                </a:moveTo>
                <a:lnTo>
                  <a:pt x="1333919" y="1625636"/>
                </a:lnTo>
                <a:lnTo>
                  <a:pt x="1333919" y="1645104"/>
                </a:lnTo>
                <a:lnTo>
                  <a:pt x="1314450" y="1645104"/>
                </a:lnTo>
                <a:close/>
                <a:moveTo>
                  <a:pt x="1205489" y="1625636"/>
                </a:moveTo>
                <a:lnTo>
                  <a:pt x="1224958" y="1625636"/>
                </a:lnTo>
                <a:lnTo>
                  <a:pt x="1224958" y="1645104"/>
                </a:lnTo>
                <a:lnTo>
                  <a:pt x="1205489" y="1645104"/>
                </a:lnTo>
                <a:close/>
                <a:moveTo>
                  <a:pt x="1072140" y="1625636"/>
                </a:moveTo>
                <a:lnTo>
                  <a:pt x="1091608" y="1625636"/>
                </a:lnTo>
                <a:lnTo>
                  <a:pt x="1091608" y="1645104"/>
                </a:lnTo>
                <a:lnTo>
                  <a:pt x="1072140" y="1645104"/>
                </a:lnTo>
                <a:close/>
                <a:moveTo>
                  <a:pt x="935543" y="1625636"/>
                </a:moveTo>
                <a:lnTo>
                  <a:pt x="955119" y="1625636"/>
                </a:lnTo>
                <a:lnTo>
                  <a:pt x="955119" y="1645104"/>
                </a:lnTo>
                <a:lnTo>
                  <a:pt x="935543" y="1645104"/>
                </a:lnTo>
                <a:close/>
                <a:moveTo>
                  <a:pt x="838200" y="1625636"/>
                </a:moveTo>
                <a:lnTo>
                  <a:pt x="857669" y="1625636"/>
                </a:lnTo>
                <a:lnTo>
                  <a:pt x="857669" y="1645104"/>
                </a:lnTo>
                <a:lnTo>
                  <a:pt x="838200" y="1645104"/>
                </a:lnTo>
                <a:close/>
                <a:moveTo>
                  <a:pt x="735518" y="1625636"/>
                </a:moveTo>
                <a:lnTo>
                  <a:pt x="755094" y="1625636"/>
                </a:lnTo>
                <a:lnTo>
                  <a:pt x="755094" y="1645104"/>
                </a:lnTo>
                <a:lnTo>
                  <a:pt x="735518" y="1645104"/>
                </a:lnTo>
                <a:close/>
                <a:moveTo>
                  <a:pt x="638175" y="1625636"/>
                </a:moveTo>
                <a:lnTo>
                  <a:pt x="657644" y="1625636"/>
                </a:lnTo>
                <a:lnTo>
                  <a:pt x="657644" y="1645104"/>
                </a:lnTo>
                <a:lnTo>
                  <a:pt x="638175" y="1645104"/>
                </a:lnTo>
                <a:close/>
                <a:moveTo>
                  <a:pt x="529214" y="1625636"/>
                </a:moveTo>
                <a:lnTo>
                  <a:pt x="548683" y="1625636"/>
                </a:lnTo>
                <a:lnTo>
                  <a:pt x="548683" y="1645104"/>
                </a:lnTo>
                <a:lnTo>
                  <a:pt x="529214" y="1645104"/>
                </a:lnTo>
                <a:close/>
                <a:moveTo>
                  <a:pt x="402143" y="1625636"/>
                </a:moveTo>
                <a:lnTo>
                  <a:pt x="421719" y="1625636"/>
                </a:lnTo>
                <a:lnTo>
                  <a:pt x="421719" y="1645104"/>
                </a:lnTo>
                <a:lnTo>
                  <a:pt x="402143" y="1645104"/>
                </a:lnTo>
                <a:close/>
                <a:moveTo>
                  <a:pt x="304800" y="1625636"/>
                </a:moveTo>
                <a:lnTo>
                  <a:pt x="324269" y="1625636"/>
                </a:lnTo>
                <a:lnTo>
                  <a:pt x="324269" y="1645104"/>
                </a:lnTo>
                <a:lnTo>
                  <a:pt x="304800" y="1645104"/>
                </a:lnTo>
                <a:close/>
                <a:moveTo>
                  <a:pt x="195839" y="1625636"/>
                </a:moveTo>
                <a:lnTo>
                  <a:pt x="215308" y="1625636"/>
                </a:lnTo>
                <a:lnTo>
                  <a:pt x="215308" y="1645104"/>
                </a:lnTo>
                <a:lnTo>
                  <a:pt x="195839" y="1645104"/>
                </a:lnTo>
                <a:close/>
                <a:moveTo>
                  <a:pt x="62489" y="1625636"/>
                </a:moveTo>
                <a:lnTo>
                  <a:pt x="81958" y="1625636"/>
                </a:lnTo>
                <a:lnTo>
                  <a:pt x="81958" y="1645104"/>
                </a:lnTo>
                <a:lnTo>
                  <a:pt x="62489" y="1645104"/>
                </a:lnTo>
                <a:close/>
                <a:moveTo>
                  <a:pt x="5669468" y="1601246"/>
                </a:moveTo>
                <a:lnTo>
                  <a:pt x="5689044" y="1601246"/>
                </a:lnTo>
                <a:lnTo>
                  <a:pt x="5689044" y="1620822"/>
                </a:lnTo>
                <a:lnTo>
                  <a:pt x="5669468" y="1620822"/>
                </a:lnTo>
                <a:close/>
                <a:moveTo>
                  <a:pt x="5572125" y="1601246"/>
                </a:moveTo>
                <a:lnTo>
                  <a:pt x="5591594" y="1601246"/>
                </a:lnTo>
                <a:lnTo>
                  <a:pt x="5591594" y="1620822"/>
                </a:lnTo>
                <a:lnTo>
                  <a:pt x="5572125" y="1620822"/>
                </a:lnTo>
                <a:close/>
                <a:moveTo>
                  <a:pt x="5459918" y="1601246"/>
                </a:moveTo>
                <a:lnTo>
                  <a:pt x="5479494" y="1601246"/>
                </a:lnTo>
                <a:lnTo>
                  <a:pt x="5479494" y="1620822"/>
                </a:lnTo>
                <a:lnTo>
                  <a:pt x="5459918" y="1620822"/>
                </a:lnTo>
                <a:close/>
                <a:moveTo>
                  <a:pt x="5362575" y="1601246"/>
                </a:moveTo>
                <a:lnTo>
                  <a:pt x="5382044" y="1601246"/>
                </a:lnTo>
                <a:lnTo>
                  <a:pt x="5382044" y="1620822"/>
                </a:lnTo>
                <a:lnTo>
                  <a:pt x="5362575" y="1620822"/>
                </a:lnTo>
                <a:close/>
                <a:moveTo>
                  <a:pt x="5259893" y="1601246"/>
                </a:moveTo>
                <a:lnTo>
                  <a:pt x="5279469" y="1601246"/>
                </a:lnTo>
                <a:lnTo>
                  <a:pt x="5279469" y="1620822"/>
                </a:lnTo>
                <a:lnTo>
                  <a:pt x="5259893" y="1620822"/>
                </a:lnTo>
                <a:close/>
                <a:moveTo>
                  <a:pt x="5162550" y="1601246"/>
                </a:moveTo>
                <a:lnTo>
                  <a:pt x="5182019" y="1601246"/>
                </a:lnTo>
                <a:lnTo>
                  <a:pt x="5182019" y="1620822"/>
                </a:lnTo>
                <a:lnTo>
                  <a:pt x="5162550" y="1620822"/>
                </a:lnTo>
                <a:close/>
                <a:moveTo>
                  <a:pt x="5050343" y="1601246"/>
                </a:moveTo>
                <a:lnTo>
                  <a:pt x="5069919" y="1601246"/>
                </a:lnTo>
                <a:lnTo>
                  <a:pt x="5069919" y="1620822"/>
                </a:lnTo>
                <a:lnTo>
                  <a:pt x="5050343" y="1620822"/>
                </a:lnTo>
                <a:close/>
                <a:moveTo>
                  <a:pt x="4953000" y="1601246"/>
                </a:moveTo>
                <a:lnTo>
                  <a:pt x="4972469" y="1601246"/>
                </a:lnTo>
                <a:lnTo>
                  <a:pt x="4972469" y="1620822"/>
                </a:lnTo>
                <a:lnTo>
                  <a:pt x="4953000" y="1620822"/>
                </a:lnTo>
                <a:close/>
                <a:moveTo>
                  <a:pt x="4844039" y="1601246"/>
                </a:moveTo>
                <a:lnTo>
                  <a:pt x="4863507" y="1601246"/>
                </a:lnTo>
                <a:lnTo>
                  <a:pt x="4863507" y="1620822"/>
                </a:lnTo>
                <a:lnTo>
                  <a:pt x="4844039" y="1620822"/>
                </a:lnTo>
                <a:close/>
                <a:moveTo>
                  <a:pt x="4716968" y="1601246"/>
                </a:moveTo>
                <a:lnTo>
                  <a:pt x="4736544" y="1601246"/>
                </a:lnTo>
                <a:lnTo>
                  <a:pt x="4736544" y="1620822"/>
                </a:lnTo>
                <a:lnTo>
                  <a:pt x="4716968" y="1620822"/>
                </a:lnTo>
                <a:close/>
                <a:moveTo>
                  <a:pt x="4619625" y="1601246"/>
                </a:moveTo>
                <a:lnTo>
                  <a:pt x="4639094" y="1601246"/>
                </a:lnTo>
                <a:lnTo>
                  <a:pt x="4639094" y="1620822"/>
                </a:lnTo>
                <a:lnTo>
                  <a:pt x="4619625" y="1620822"/>
                </a:lnTo>
                <a:close/>
                <a:moveTo>
                  <a:pt x="4507418" y="1601246"/>
                </a:moveTo>
                <a:lnTo>
                  <a:pt x="4526994" y="1601246"/>
                </a:lnTo>
                <a:lnTo>
                  <a:pt x="4526994" y="1620822"/>
                </a:lnTo>
                <a:lnTo>
                  <a:pt x="4507418" y="1620822"/>
                </a:lnTo>
                <a:close/>
                <a:moveTo>
                  <a:pt x="4410075" y="1601246"/>
                </a:moveTo>
                <a:lnTo>
                  <a:pt x="4429544" y="1601246"/>
                </a:lnTo>
                <a:lnTo>
                  <a:pt x="4429544" y="1620822"/>
                </a:lnTo>
                <a:lnTo>
                  <a:pt x="4410075" y="1620822"/>
                </a:lnTo>
                <a:close/>
                <a:moveTo>
                  <a:pt x="4301114" y="1601246"/>
                </a:moveTo>
                <a:lnTo>
                  <a:pt x="4320583" y="1601246"/>
                </a:lnTo>
                <a:lnTo>
                  <a:pt x="4320583" y="1620822"/>
                </a:lnTo>
                <a:lnTo>
                  <a:pt x="4301114" y="1620822"/>
                </a:lnTo>
                <a:close/>
                <a:moveTo>
                  <a:pt x="4177289" y="1601246"/>
                </a:moveTo>
                <a:lnTo>
                  <a:pt x="4196758" y="1601246"/>
                </a:lnTo>
                <a:lnTo>
                  <a:pt x="4196758" y="1620822"/>
                </a:lnTo>
                <a:lnTo>
                  <a:pt x="4177289" y="1620822"/>
                </a:lnTo>
                <a:close/>
                <a:moveTo>
                  <a:pt x="4043940" y="1601246"/>
                </a:moveTo>
                <a:lnTo>
                  <a:pt x="4063408" y="1601246"/>
                </a:lnTo>
                <a:lnTo>
                  <a:pt x="4063408" y="1620822"/>
                </a:lnTo>
                <a:lnTo>
                  <a:pt x="4043940" y="1620822"/>
                </a:lnTo>
                <a:close/>
                <a:moveTo>
                  <a:pt x="3910589" y="1601246"/>
                </a:moveTo>
                <a:lnTo>
                  <a:pt x="3930058" y="1601246"/>
                </a:lnTo>
                <a:lnTo>
                  <a:pt x="3930058" y="1620822"/>
                </a:lnTo>
                <a:lnTo>
                  <a:pt x="3910589" y="1620822"/>
                </a:lnTo>
                <a:close/>
                <a:moveTo>
                  <a:pt x="3773993" y="1601246"/>
                </a:moveTo>
                <a:lnTo>
                  <a:pt x="3793569" y="1601246"/>
                </a:lnTo>
                <a:lnTo>
                  <a:pt x="3793569" y="1620822"/>
                </a:lnTo>
                <a:lnTo>
                  <a:pt x="3773993" y="1620822"/>
                </a:lnTo>
                <a:close/>
                <a:moveTo>
                  <a:pt x="3676650" y="1601246"/>
                </a:moveTo>
                <a:lnTo>
                  <a:pt x="3696119" y="1601246"/>
                </a:lnTo>
                <a:lnTo>
                  <a:pt x="3696119" y="1620822"/>
                </a:lnTo>
                <a:lnTo>
                  <a:pt x="3676650" y="1620822"/>
                </a:lnTo>
                <a:close/>
                <a:moveTo>
                  <a:pt x="3573968" y="1601246"/>
                </a:moveTo>
                <a:lnTo>
                  <a:pt x="3593544" y="1601246"/>
                </a:lnTo>
                <a:lnTo>
                  <a:pt x="3593544" y="1620822"/>
                </a:lnTo>
                <a:lnTo>
                  <a:pt x="3573968" y="1620822"/>
                </a:lnTo>
                <a:close/>
                <a:moveTo>
                  <a:pt x="3476625" y="1601246"/>
                </a:moveTo>
                <a:lnTo>
                  <a:pt x="3496094" y="1601246"/>
                </a:lnTo>
                <a:lnTo>
                  <a:pt x="3496094" y="1620822"/>
                </a:lnTo>
                <a:lnTo>
                  <a:pt x="3476625" y="1620822"/>
                </a:lnTo>
                <a:close/>
                <a:moveTo>
                  <a:pt x="3367664" y="1601246"/>
                </a:moveTo>
                <a:lnTo>
                  <a:pt x="3387133" y="1601246"/>
                </a:lnTo>
                <a:lnTo>
                  <a:pt x="3387133" y="1620822"/>
                </a:lnTo>
                <a:lnTo>
                  <a:pt x="3367664" y="1620822"/>
                </a:lnTo>
                <a:close/>
                <a:moveTo>
                  <a:pt x="3240593" y="1601246"/>
                </a:moveTo>
                <a:lnTo>
                  <a:pt x="3260169" y="1601246"/>
                </a:lnTo>
                <a:lnTo>
                  <a:pt x="3260169" y="1620822"/>
                </a:lnTo>
                <a:lnTo>
                  <a:pt x="3240593" y="1620822"/>
                </a:lnTo>
                <a:close/>
                <a:moveTo>
                  <a:pt x="3143250" y="1601246"/>
                </a:moveTo>
                <a:lnTo>
                  <a:pt x="3162719" y="1601246"/>
                </a:lnTo>
                <a:lnTo>
                  <a:pt x="3162719" y="1620822"/>
                </a:lnTo>
                <a:lnTo>
                  <a:pt x="3143250" y="1620822"/>
                </a:lnTo>
                <a:close/>
                <a:moveTo>
                  <a:pt x="3031043" y="1601246"/>
                </a:moveTo>
                <a:lnTo>
                  <a:pt x="3050619" y="1601246"/>
                </a:lnTo>
                <a:lnTo>
                  <a:pt x="3050619" y="1620822"/>
                </a:lnTo>
                <a:lnTo>
                  <a:pt x="3031043" y="1620822"/>
                </a:lnTo>
                <a:close/>
                <a:moveTo>
                  <a:pt x="2933700" y="1601246"/>
                </a:moveTo>
                <a:lnTo>
                  <a:pt x="2953169" y="1601246"/>
                </a:lnTo>
                <a:lnTo>
                  <a:pt x="2953169" y="1620822"/>
                </a:lnTo>
                <a:lnTo>
                  <a:pt x="2933700" y="1620822"/>
                </a:lnTo>
                <a:close/>
                <a:moveTo>
                  <a:pt x="2831018" y="1601246"/>
                </a:moveTo>
                <a:lnTo>
                  <a:pt x="2850594" y="1601246"/>
                </a:lnTo>
                <a:lnTo>
                  <a:pt x="2850594" y="1620822"/>
                </a:lnTo>
                <a:lnTo>
                  <a:pt x="2831018" y="1620822"/>
                </a:lnTo>
                <a:close/>
                <a:moveTo>
                  <a:pt x="2733675" y="1601246"/>
                </a:moveTo>
                <a:lnTo>
                  <a:pt x="2753144" y="1601246"/>
                </a:lnTo>
                <a:lnTo>
                  <a:pt x="2753144" y="1620822"/>
                </a:lnTo>
                <a:lnTo>
                  <a:pt x="2733675" y="1620822"/>
                </a:lnTo>
                <a:close/>
                <a:moveTo>
                  <a:pt x="2624714" y="1601246"/>
                </a:moveTo>
                <a:lnTo>
                  <a:pt x="2644183" y="1601246"/>
                </a:lnTo>
                <a:lnTo>
                  <a:pt x="2644183" y="1620822"/>
                </a:lnTo>
                <a:lnTo>
                  <a:pt x="2624714" y="1620822"/>
                </a:lnTo>
                <a:close/>
                <a:moveTo>
                  <a:pt x="2491365" y="1601246"/>
                </a:moveTo>
                <a:lnTo>
                  <a:pt x="2510833" y="1601246"/>
                </a:lnTo>
                <a:lnTo>
                  <a:pt x="2510833" y="1620822"/>
                </a:lnTo>
                <a:lnTo>
                  <a:pt x="2491365" y="1620822"/>
                </a:lnTo>
                <a:close/>
                <a:moveTo>
                  <a:pt x="2354768" y="1601246"/>
                </a:moveTo>
                <a:lnTo>
                  <a:pt x="2374344" y="1601246"/>
                </a:lnTo>
                <a:lnTo>
                  <a:pt x="2374344" y="1620822"/>
                </a:lnTo>
                <a:lnTo>
                  <a:pt x="2354768" y="1620822"/>
                </a:lnTo>
                <a:close/>
                <a:moveTo>
                  <a:pt x="2257425" y="1601246"/>
                </a:moveTo>
                <a:lnTo>
                  <a:pt x="2276894" y="1601246"/>
                </a:lnTo>
                <a:lnTo>
                  <a:pt x="2276894" y="1620822"/>
                </a:lnTo>
                <a:lnTo>
                  <a:pt x="2257425" y="1620822"/>
                </a:lnTo>
                <a:close/>
                <a:moveTo>
                  <a:pt x="2154743" y="1601246"/>
                </a:moveTo>
                <a:lnTo>
                  <a:pt x="2174319" y="1601246"/>
                </a:lnTo>
                <a:lnTo>
                  <a:pt x="2174319" y="1620822"/>
                </a:lnTo>
                <a:lnTo>
                  <a:pt x="2154743" y="1620822"/>
                </a:lnTo>
                <a:close/>
                <a:moveTo>
                  <a:pt x="2057400" y="1601246"/>
                </a:moveTo>
                <a:lnTo>
                  <a:pt x="2076868" y="1601246"/>
                </a:lnTo>
                <a:lnTo>
                  <a:pt x="2076868" y="1620822"/>
                </a:lnTo>
                <a:lnTo>
                  <a:pt x="2057400" y="1620822"/>
                </a:lnTo>
                <a:close/>
                <a:moveTo>
                  <a:pt x="1948440" y="1601246"/>
                </a:moveTo>
                <a:lnTo>
                  <a:pt x="1967908" y="1601246"/>
                </a:lnTo>
                <a:lnTo>
                  <a:pt x="1967908" y="1620822"/>
                </a:lnTo>
                <a:lnTo>
                  <a:pt x="1948440" y="1620822"/>
                </a:lnTo>
                <a:close/>
                <a:moveTo>
                  <a:pt x="1821368" y="1601246"/>
                </a:moveTo>
                <a:lnTo>
                  <a:pt x="1840944" y="1601246"/>
                </a:lnTo>
                <a:lnTo>
                  <a:pt x="1840944" y="1620822"/>
                </a:lnTo>
                <a:lnTo>
                  <a:pt x="1821368" y="1620822"/>
                </a:lnTo>
                <a:close/>
                <a:moveTo>
                  <a:pt x="1724025" y="1601246"/>
                </a:moveTo>
                <a:lnTo>
                  <a:pt x="1743494" y="1601246"/>
                </a:lnTo>
                <a:lnTo>
                  <a:pt x="1743494" y="1620822"/>
                </a:lnTo>
                <a:lnTo>
                  <a:pt x="1724025" y="1620822"/>
                </a:lnTo>
                <a:close/>
                <a:moveTo>
                  <a:pt x="1611818" y="1601246"/>
                </a:moveTo>
                <a:lnTo>
                  <a:pt x="1631394" y="1601246"/>
                </a:lnTo>
                <a:lnTo>
                  <a:pt x="1631394" y="1620822"/>
                </a:lnTo>
                <a:lnTo>
                  <a:pt x="1611818" y="1620822"/>
                </a:lnTo>
                <a:close/>
                <a:moveTo>
                  <a:pt x="1514475" y="1601246"/>
                </a:moveTo>
                <a:lnTo>
                  <a:pt x="1533944" y="1601246"/>
                </a:lnTo>
                <a:lnTo>
                  <a:pt x="1533944" y="1620822"/>
                </a:lnTo>
                <a:lnTo>
                  <a:pt x="1514475" y="1620822"/>
                </a:lnTo>
                <a:close/>
                <a:moveTo>
                  <a:pt x="1411793" y="1601246"/>
                </a:moveTo>
                <a:lnTo>
                  <a:pt x="1431369" y="1601246"/>
                </a:lnTo>
                <a:lnTo>
                  <a:pt x="1431369" y="1620822"/>
                </a:lnTo>
                <a:lnTo>
                  <a:pt x="1411793" y="1620822"/>
                </a:lnTo>
                <a:close/>
                <a:moveTo>
                  <a:pt x="1314450" y="1601246"/>
                </a:moveTo>
                <a:lnTo>
                  <a:pt x="1333919" y="1601246"/>
                </a:lnTo>
                <a:lnTo>
                  <a:pt x="1333919" y="1620822"/>
                </a:lnTo>
                <a:lnTo>
                  <a:pt x="1314450" y="1620822"/>
                </a:lnTo>
                <a:close/>
                <a:moveTo>
                  <a:pt x="1205489" y="1601246"/>
                </a:moveTo>
                <a:lnTo>
                  <a:pt x="1224958" y="1601246"/>
                </a:lnTo>
                <a:lnTo>
                  <a:pt x="1224958" y="1620822"/>
                </a:lnTo>
                <a:lnTo>
                  <a:pt x="1205489" y="1620822"/>
                </a:lnTo>
                <a:close/>
                <a:moveTo>
                  <a:pt x="1072140" y="1601246"/>
                </a:moveTo>
                <a:lnTo>
                  <a:pt x="1091608" y="1601246"/>
                </a:lnTo>
                <a:lnTo>
                  <a:pt x="1091608" y="1620822"/>
                </a:lnTo>
                <a:lnTo>
                  <a:pt x="1072140" y="1620822"/>
                </a:lnTo>
                <a:close/>
                <a:moveTo>
                  <a:pt x="935543" y="1601246"/>
                </a:moveTo>
                <a:lnTo>
                  <a:pt x="955119" y="1601246"/>
                </a:lnTo>
                <a:lnTo>
                  <a:pt x="955119" y="1620822"/>
                </a:lnTo>
                <a:lnTo>
                  <a:pt x="935543" y="1620822"/>
                </a:lnTo>
                <a:close/>
                <a:moveTo>
                  <a:pt x="838200" y="1601246"/>
                </a:moveTo>
                <a:lnTo>
                  <a:pt x="857669" y="1601246"/>
                </a:lnTo>
                <a:lnTo>
                  <a:pt x="857669" y="1620822"/>
                </a:lnTo>
                <a:lnTo>
                  <a:pt x="838200" y="1620822"/>
                </a:lnTo>
                <a:close/>
                <a:moveTo>
                  <a:pt x="735518" y="1601246"/>
                </a:moveTo>
                <a:lnTo>
                  <a:pt x="755094" y="1601246"/>
                </a:lnTo>
                <a:lnTo>
                  <a:pt x="755094" y="1620822"/>
                </a:lnTo>
                <a:lnTo>
                  <a:pt x="735518" y="1620822"/>
                </a:lnTo>
                <a:close/>
                <a:moveTo>
                  <a:pt x="638175" y="1601246"/>
                </a:moveTo>
                <a:lnTo>
                  <a:pt x="657644" y="1601246"/>
                </a:lnTo>
                <a:lnTo>
                  <a:pt x="657644" y="1620822"/>
                </a:lnTo>
                <a:lnTo>
                  <a:pt x="638175" y="1620822"/>
                </a:lnTo>
                <a:close/>
                <a:moveTo>
                  <a:pt x="529214" y="1601246"/>
                </a:moveTo>
                <a:lnTo>
                  <a:pt x="548683" y="1601246"/>
                </a:lnTo>
                <a:lnTo>
                  <a:pt x="548683" y="1620822"/>
                </a:lnTo>
                <a:lnTo>
                  <a:pt x="529214" y="1620822"/>
                </a:lnTo>
                <a:close/>
                <a:moveTo>
                  <a:pt x="402143" y="1601246"/>
                </a:moveTo>
                <a:lnTo>
                  <a:pt x="421719" y="1601246"/>
                </a:lnTo>
                <a:lnTo>
                  <a:pt x="421719" y="1620822"/>
                </a:lnTo>
                <a:lnTo>
                  <a:pt x="402143" y="1620822"/>
                </a:lnTo>
                <a:close/>
                <a:moveTo>
                  <a:pt x="304800" y="1601246"/>
                </a:moveTo>
                <a:lnTo>
                  <a:pt x="324269" y="1601246"/>
                </a:lnTo>
                <a:lnTo>
                  <a:pt x="324269" y="1620822"/>
                </a:lnTo>
                <a:lnTo>
                  <a:pt x="304800" y="1620822"/>
                </a:lnTo>
                <a:close/>
                <a:moveTo>
                  <a:pt x="195839" y="1601246"/>
                </a:moveTo>
                <a:lnTo>
                  <a:pt x="215308" y="1601246"/>
                </a:lnTo>
                <a:lnTo>
                  <a:pt x="215308" y="1620822"/>
                </a:lnTo>
                <a:lnTo>
                  <a:pt x="195839" y="1620822"/>
                </a:lnTo>
                <a:close/>
                <a:moveTo>
                  <a:pt x="62489" y="1601246"/>
                </a:moveTo>
                <a:lnTo>
                  <a:pt x="81958" y="1601246"/>
                </a:lnTo>
                <a:lnTo>
                  <a:pt x="81958" y="1620822"/>
                </a:lnTo>
                <a:lnTo>
                  <a:pt x="62489" y="1620822"/>
                </a:lnTo>
                <a:close/>
                <a:moveTo>
                  <a:pt x="5669468" y="1576964"/>
                </a:moveTo>
                <a:lnTo>
                  <a:pt x="5689044" y="1576964"/>
                </a:lnTo>
                <a:lnTo>
                  <a:pt x="5689044" y="1596433"/>
                </a:lnTo>
                <a:lnTo>
                  <a:pt x="5669468" y="1596433"/>
                </a:lnTo>
                <a:close/>
                <a:moveTo>
                  <a:pt x="5572125" y="1576964"/>
                </a:moveTo>
                <a:lnTo>
                  <a:pt x="5591594" y="1576964"/>
                </a:lnTo>
                <a:lnTo>
                  <a:pt x="5591594" y="1596433"/>
                </a:lnTo>
                <a:lnTo>
                  <a:pt x="5572125" y="1596433"/>
                </a:lnTo>
                <a:close/>
                <a:moveTo>
                  <a:pt x="5459918" y="1576964"/>
                </a:moveTo>
                <a:lnTo>
                  <a:pt x="5479494" y="1576964"/>
                </a:lnTo>
                <a:lnTo>
                  <a:pt x="5479494" y="1596433"/>
                </a:lnTo>
                <a:lnTo>
                  <a:pt x="5459918" y="1596433"/>
                </a:lnTo>
                <a:close/>
                <a:moveTo>
                  <a:pt x="5362575" y="1576964"/>
                </a:moveTo>
                <a:lnTo>
                  <a:pt x="5382044" y="1576964"/>
                </a:lnTo>
                <a:lnTo>
                  <a:pt x="5382044" y="1596433"/>
                </a:lnTo>
                <a:lnTo>
                  <a:pt x="5362575" y="1596433"/>
                </a:lnTo>
                <a:close/>
                <a:moveTo>
                  <a:pt x="5259893" y="1576964"/>
                </a:moveTo>
                <a:lnTo>
                  <a:pt x="5279469" y="1576964"/>
                </a:lnTo>
                <a:lnTo>
                  <a:pt x="5279469" y="1596433"/>
                </a:lnTo>
                <a:lnTo>
                  <a:pt x="5259893" y="1596433"/>
                </a:lnTo>
                <a:close/>
                <a:moveTo>
                  <a:pt x="5162550" y="1576964"/>
                </a:moveTo>
                <a:lnTo>
                  <a:pt x="5182019" y="1576964"/>
                </a:lnTo>
                <a:lnTo>
                  <a:pt x="5182019" y="1596433"/>
                </a:lnTo>
                <a:lnTo>
                  <a:pt x="5162550" y="1596433"/>
                </a:lnTo>
                <a:close/>
                <a:moveTo>
                  <a:pt x="5050343" y="1576964"/>
                </a:moveTo>
                <a:lnTo>
                  <a:pt x="5069919" y="1576964"/>
                </a:lnTo>
                <a:lnTo>
                  <a:pt x="5069919" y="1596433"/>
                </a:lnTo>
                <a:lnTo>
                  <a:pt x="5050343" y="1596433"/>
                </a:lnTo>
                <a:close/>
                <a:moveTo>
                  <a:pt x="4953000" y="1576964"/>
                </a:moveTo>
                <a:lnTo>
                  <a:pt x="4972469" y="1576964"/>
                </a:lnTo>
                <a:lnTo>
                  <a:pt x="4972469" y="1596433"/>
                </a:lnTo>
                <a:lnTo>
                  <a:pt x="4953000" y="1596433"/>
                </a:lnTo>
                <a:close/>
                <a:moveTo>
                  <a:pt x="4844039" y="1576964"/>
                </a:moveTo>
                <a:lnTo>
                  <a:pt x="4863507" y="1576964"/>
                </a:lnTo>
                <a:lnTo>
                  <a:pt x="4863507" y="1596433"/>
                </a:lnTo>
                <a:lnTo>
                  <a:pt x="4844039" y="1596433"/>
                </a:lnTo>
                <a:close/>
                <a:moveTo>
                  <a:pt x="4819650" y="1576964"/>
                </a:moveTo>
                <a:lnTo>
                  <a:pt x="4839118" y="1576964"/>
                </a:lnTo>
                <a:lnTo>
                  <a:pt x="4839118" y="1596433"/>
                </a:lnTo>
                <a:lnTo>
                  <a:pt x="4819650" y="1596433"/>
                </a:lnTo>
                <a:close/>
                <a:moveTo>
                  <a:pt x="4716968" y="1576964"/>
                </a:moveTo>
                <a:lnTo>
                  <a:pt x="4736544" y="1576964"/>
                </a:lnTo>
                <a:lnTo>
                  <a:pt x="4736544" y="1596433"/>
                </a:lnTo>
                <a:lnTo>
                  <a:pt x="4716968" y="1596433"/>
                </a:lnTo>
                <a:close/>
                <a:moveTo>
                  <a:pt x="4619625" y="1576964"/>
                </a:moveTo>
                <a:lnTo>
                  <a:pt x="4639094" y="1576964"/>
                </a:lnTo>
                <a:lnTo>
                  <a:pt x="4639094" y="1596433"/>
                </a:lnTo>
                <a:lnTo>
                  <a:pt x="4619625" y="1596433"/>
                </a:lnTo>
                <a:close/>
                <a:moveTo>
                  <a:pt x="4507418" y="1576964"/>
                </a:moveTo>
                <a:lnTo>
                  <a:pt x="4526994" y="1576964"/>
                </a:lnTo>
                <a:lnTo>
                  <a:pt x="4526994" y="1596433"/>
                </a:lnTo>
                <a:lnTo>
                  <a:pt x="4507418" y="1596433"/>
                </a:lnTo>
                <a:close/>
                <a:moveTo>
                  <a:pt x="4410075" y="1576964"/>
                </a:moveTo>
                <a:lnTo>
                  <a:pt x="4429544" y="1576964"/>
                </a:lnTo>
                <a:lnTo>
                  <a:pt x="4429544" y="1596433"/>
                </a:lnTo>
                <a:lnTo>
                  <a:pt x="4410075" y="1596433"/>
                </a:lnTo>
                <a:close/>
                <a:moveTo>
                  <a:pt x="4301114" y="1576964"/>
                </a:moveTo>
                <a:lnTo>
                  <a:pt x="4320583" y="1576964"/>
                </a:lnTo>
                <a:lnTo>
                  <a:pt x="4320583" y="1596433"/>
                </a:lnTo>
                <a:lnTo>
                  <a:pt x="4301114" y="1596433"/>
                </a:lnTo>
                <a:close/>
                <a:moveTo>
                  <a:pt x="4276725" y="1576964"/>
                </a:moveTo>
                <a:lnTo>
                  <a:pt x="4296194" y="1576964"/>
                </a:lnTo>
                <a:lnTo>
                  <a:pt x="4296194" y="1596433"/>
                </a:lnTo>
                <a:lnTo>
                  <a:pt x="4276725" y="1596433"/>
                </a:lnTo>
                <a:close/>
                <a:moveTo>
                  <a:pt x="4177289" y="1576964"/>
                </a:moveTo>
                <a:lnTo>
                  <a:pt x="4196758" y="1576964"/>
                </a:lnTo>
                <a:lnTo>
                  <a:pt x="4196758" y="1596433"/>
                </a:lnTo>
                <a:lnTo>
                  <a:pt x="4177289" y="1596433"/>
                </a:lnTo>
                <a:close/>
                <a:moveTo>
                  <a:pt x="4152900" y="1576964"/>
                </a:moveTo>
                <a:lnTo>
                  <a:pt x="4172369" y="1576964"/>
                </a:lnTo>
                <a:lnTo>
                  <a:pt x="4172369" y="1596433"/>
                </a:lnTo>
                <a:lnTo>
                  <a:pt x="4152900" y="1596433"/>
                </a:lnTo>
                <a:close/>
                <a:moveTo>
                  <a:pt x="4043940" y="1576964"/>
                </a:moveTo>
                <a:lnTo>
                  <a:pt x="4063408" y="1576964"/>
                </a:lnTo>
                <a:lnTo>
                  <a:pt x="4063408" y="1596433"/>
                </a:lnTo>
                <a:lnTo>
                  <a:pt x="4043940" y="1596433"/>
                </a:lnTo>
                <a:close/>
                <a:moveTo>
                  <a:pt x="4019550" y="1576964"/>
                </a:moveTo>
                <a:lnTo>
                  <a:pt x="4039019" y="1576964"/>
                </a:lnTo>
                <a:lnTo>
                  <a:pt x="4039019" y="1596433"/>
                </a:lnTo>
                <a:lnTo>
                  <a:pt x="4019550" y="1596433"/>
                </a:lnTo>
                <a:close/>
                <a:moveTo>
                  <a:pt x="3910589" y="1576964"/>
                </a:moveTo>
                <a:lnTo>
                  <a:pt x="3930058" y="1576964"/>
                </a:lnTo>
                <a:lnTo>
                  <a:pt x="3930058" y="1596433"/>
                </a:lnTo>
                <a:lnTo>
                  <a:pt x="3910589" y="1596433"/>
                </a:lnTo>
                <a:close/>
                <a:moveTo>
                  <a:pt x="3886200" y="1576964"/>
                </a:moveTo>
                <a:lnTo>
                  <a:pt x="3905669" y="1576964"/>
                </a:lnTo>
                <a:lnTo>
                  <a:pt x="3905669" y="1596433"/>
                </a:lnTo>
                <a:lnTo>
                  <a:pt x="3886200" y="1596433"/>
                </a:lnTo>
                <a:close/>
                <a:moveTo>
                  <a:pt x="3773993" y="1576964"/>
                </a:moveTo>
                <a:lnTo>
                  <a:pt x="3793569" y="1576964"/>
                </a:lnTo>
                <a:lnTo>
                  <a:pt x="3793569" y="1596433"/>
                </a:lnTo>
                <a:lnTo>
                  <a:pt x="3773993" y="1596433"/>
                </a:lnTo>
                <a:close/>
                <a:moveTo>
                  <a:pt x="3676650" y="1576964"/>
                </a:moveTo>
                <a:lnTo>
                  <a:pt x="3696119" y="1576964"/>
                </a:lnTo>
                <a:lnTo>
                  <a:pt x="3696119" y="1596433"/>
                </a:lnTo>
                <a:lnTo>
                  <a:pt x="3676650" y="1596433"/>
                </a:lnTo>
                <a:close/>
                <a:moveTo>
                  <a:pt x="3573968" y="1576964"/>
                </a:moveTo>
                <a:lnTo>
                  <a:pt x="3593544" y="1576964"/>
                </a:lnTo>
                <a:lnTo>
                  <a:pt x="3593544" y="1596433"/>
                </a:lnTo>
                <a:lnTo>
                  <a:pt x="3573968" y="1596433"/>
                </a:lnTo>
                <a:close/>
                <a:moveTo>
                  <a:pt x="3476625" y="1576964"/>
                </a:moveTo>
                <a:lnTo>
                  <a:pt x="3496094" y="1576964"/>
                </a:lnTo>
                <a:lnTo>
                  <a:pt x="3496094" y="1596433"/>
                </a:lnTo>
                <a:lnTo>
                  <a:pt x="3476625" y="1596433"/>
                </a:lnTo>
                <a:close/>
                <a:moveTo>
                  <a:pt x="3367664" y="1576964"/>
                </a:moveTo>
                <a:lnTo>
                  <a:pt x="3387133" y="1576964"/>
                </a:lnTo>
                <a:lnTo>
                  <a:pt x="3387133" y="1596433"/>
                </a:lnTo>
                <a:lnTo>
                  <a:pt x="3367664" y="1596433"/>
                </a:lnTo>
                <a:close/>
                <a:moveTo>
                  <a:pt x="3343275" y="1576964"/>
                </a:moveTo>
                <a:lnTo>
                  <a:pt x="3362744" y="1576964"/>
                </a:lnTo>
                <a:lnTo>
                  <a:pt x="3362744" y="1596433"/>
                </a:lnTo>
                <a:lnTo>
                  <a:pt x="3343275" y="1596433"/>
                </a:lnTo>
                <a:close/>
                <a:moveTo>
                  <a:pt x="3240593" y="1576964"/>
                </a:moveTo>
                <a:lnTo>
                  <a:pt x="3260169" y="1576964"/>
                </a:lnTo>
                <a:lnTo>
                  <a:pt x="3260169" y="1596433"/>
                </a:lnTo>
                <a:lnTo>
                  <a:pt x="3240593" y="1596433"/>
                </a:lnTo>
                <a:close/>
                <a:moveTo>
                  <a:pt x="3143250" y="1576964"/>
                </a:moveTo>
                <a:lnTo>
                  <a:pt x="3162719" y="1576964"/>
                </a:lnTo>
                <a:lnTo>
                  <a:pt x="3162719" y="1596433"/>
                </a:lnTo>
                <a:lnTo>
                  <a:pt x="3143250" y="1596433"/>
                </a:lnTo>
                <a:close/>
                <a:moveTo>
                  <a:pt x="3031043" y="1576964"/>
                </a:moveTo>
                <a:lnTo>
                  <a:pt x="3050619" y="1576964"/>
                </a:lnTo>
                <a:lnTo>
                  <a:pt x="3050619" y="1596433"/>
                </a:lnTo>
                <a:lnTo>
                  <a:pt x="3031043" y="1596433"/>
                </a:lnTo>
                <a:close/>
                <a:moveTo>
                  <a:pt x="2933700" y="1576964"/>
                </a:moveTo>
                <a:lnTo>
                  <a:pt x="2953169" y="1576964"/>
                </a:lnTo>
                <a:lnTo>
                  <a:pt x="2953169" y="1596433"/>
                </a:lnTo>
                <a:lnTo>
                  <a:pt x="2933700" y="1596433"/>
                </a:lnTo>
                <a:close/>
                <a:moveTo>
                  <a:pt x="2831018" y="1576964"/>
                </a:moveTo>
                <a:lnTo>
                  <a:pt x="2850594" y="1576964"/>
                </a:lnTo>
                <a:lnTo>
                  <a:pt x="2850594" y="1596433"/>
                </a:lnTo>
                <a:lnTo>
                  <a:pt x="2831018" y="1596433"/>
                </a:lnTo>
                <a:close/>
                <a:moveTo>
                  <a:pt x="2733675" y="1576964"/>
                </a:moveTo>
                <a:lnTo>
                  <a:pt x="2753144" y="1576964"/>
                </a:lnTo>
                <a:lnTo>
                  <a:pt x="2753144" y="1596433"/>
                </a:lnTo>
                <a:lnTo>
                  <a:pt x="2733675" y="1596433"/>
                </a:lnTo>
                <a:close/>
                <a:moveTo>
                  <a:pt x="2624714" y="1576964"/>
                </a:moveTo>
                <a:lnTo>
                  <a:pt x="2644183" y="1576964"/>
                </a:lnTo>
                <a:lnTo>
                  <a:pt x="2644183" y="1596433"/>
                </a:lnTo>
                <a:lnTo>
                  <a:pt x="2624714" y="1596433"/>
                </a:lnTo>
                <a:close/>
                <a:moveTo>
                  <a:pt x="2600325" y="1576964"/>
                </a:moveTo>
                <a:lnTo>
                  <a:pt x="2619794" y="1576964"/>
                </a:lnTo>
                <a:lnTo>
                  <a:pt x="2619794" y="1596433"/>
                </a:lnTo>
                <a:lnTo>
                  <a:pt x="2600325" y="1596433"/>
                </a:lnTo>
                <a:close/>
                <a:moveTo>
                  <a:pt x="2491365" y="1576964"/>
                </a:moveTo>
                <a:lnTo>
                  <a:pt x="2510833" y="1576964"/>
                </a:lnTo>
                <a:lnTo>
                  <a:pt x="2510833" y="1596433"/>
                </a:lnTo>
                <a:lnTo>
                  <a:pt x="2491365" y="1596433"/>
                </a:lnTo>
                <a:close/>
                <a:moveTo>
                  <a:pt x="2466975" y="1576964"/>
                </a:moveTo>
                <a:lnTo>
                  <a:pt x="2486444" y="1576964"/>
                </a:lnTo>
                <a:lnTo>
                  <a:pt x="2486444" y="1596433"/>
                </a:lnTo>
                <a:lnTo>
                  <a:pt x="2466975" y="1596433"/>
                </a:lnTo>
                <a:close/>
                <a:moveTo>
                  <a:pt x="2354768" y="1576964"/>
                </a:moveTo>
                <a:lnTo>
                  <a:pt x="2374344" y="1576964"/>
                </a:lnTo>
                <a:lnTo>
                  <a:pt x="2374344" y="1596433"/>
                </a:lnTo>
                <a:lnTo>
                  <a:pt x="2354768" y="1596433"/>
                </a:lnTo>
                <a:close/>
                <a:moveTo>
                  <a:pt x="2257425" y="1576964"/>
                </a:moveTo>
                <a:lnTo>
                  <a:pt x="2276894" y="1576964"/>
                </a:lnTo>
                <a:lnTo>
                  <a:pt x="2276894" y="1596433"/>
                </a:lnTo>
                <a:lnTo>
                  <a:pt x="2257425" y="1596433"/>
                </a:lnTo>
                <a:close/>
                <a:moveTo>
                  <a:pt x="2154743" y="1576964"/>
                </a:moveTo>
                <a:lnTo>
                  <a:pt x="2174319" y="1576964"/>
                </a:lnTo>
                <a:lnTo>
                  <a:pt x="2174319" y="1596433"/>
                </a:lnTo>
                <a:lnTo>
                  <a:pt x="2154743" y="1596433"/>
                </a:lnTo>
                <a:close/>
                <a:moveTo>
                  <a:pt x="2057400" y="1576964"/>
                </a:moveTo>
                <a:lnTo>
                  <a:pt x="2076868" y="1576964"/>
                </a:lnTo>
                <a:lnTo>
                  <a:pt x="2076868" y="1596433"/>
                </a:lnTo>
                <a:lnTo>
                  <a:pt x="2057400" y="1596433"/>
                </a:lnTo>
                <a:close/>
                <a:moveTo>
                  <a:pt x="1948440" y="1576964"/>
                </a:moveTo>
                <a:lnTo>
                  <a:pt x="1967908" y="1576964"/>
                </a:lnTo>
                <a:lnTo>
                  <a:pt x="1967908" y="1596433"/>
                </a:lnTo>
                <a:lnTo>
                  <a:pt x="1948440" y="1596433"/>
                </a:lnTo>
                <a:close/>
                <a:moveTo>
                  <a:pt x="1924050" y="1576964"/>
                </a:moveTo>
                <a:lnTo>
                  <a:pt x="1943519" y="1576964"/>
                </a:lnTo>
                <a:lnTo>
                  <a:pt x="1943519" y="1596433"/>
                </a:lnTo>
                <a:lnTo>
                  <a:pt x="1924050" y="1596433"/>
                </a:lnTo>
                <a:close/>
                <a:moveTo>
                  <a:pt x="1821368" y="1576964"/>
                </a:moveTo>
                <a:lnTo>
                  <a:pt x="1840944" y="1576964"/>
                </a:lnTo>
                <a:lnTo>
                  <a:pt x="1840944" y="1596433"/>
                </a:lnTo>
                <a:lnTo>
                  <a:pt x="1821368" y="1596433"/>
                </a:lnTo>
                <a:close/>
                <a:moveTo>
                  <a:pt x="1724025" y="1576964"/>
                </a:moveTo>
                <a:lnTo>
                  <a:pt x="1743494" y="1576964"/>
                </a:lnTo>
                <a:lnTo>
                  <a:pt x="1743494" y="1596433"/>
                </a:lnTo>
                <a:lnTo>
                  <a:pt x="1724025" y="1596433"/>
                </a:lnTo>
                <a:close/>
                <a:moveTo>
                  <a:pt x="1611818" y="1576964"/>
                </a:moveTo>
                <a:lnTo>
                  <a:pt x="1631394" y="1576964"/>
                </a:lnTo>
                <a:lnTo>
                  <a:pt x="1631394" y="1596433"/>
                </a:lnTo>
                <a:lnTo>
                  <a:pt x="1611818" y="1596433"/>
                </a:lnTo>
                <a:close/>
                <a:moveTo>
                  <a:pt x="1514475" y="1576964"/>
                </a:moveTo>
                <a:lnTo>
                  <a:pt x="1533944" y="1576964"/>
                </a:lnTo>
                <a:lnTo>
                  <a:pt x="1533944" y="1596433"/>
                </a:lnTo>
                <a:lnTo>
                  <a:pt x="1514475" y="1596433"/>
                </a:lnTo>
                <a:close/>
                <a:moveTo>
                  <a:pt x="1411793" y="1576964"/>
                </a:moveTo>
                <a:lnTo>
                  <a:pt x="1431369" y="1576964"/>
                </a:lnTo>
                <a:lnTo>
                  <a:pt x="1431369" y="1596433"/>
                </a:lnTo>
                <a:lnTo>
                  <a:pt x="1411793" y="1596433"/>
                </a:lnTo>
                <a:close/>
                <a:moveTo>
                  <a:pt x="1314450" y="1576964"/>
                </a:moveTo>
                <a:lnTo>
                  <a:pt x="1333919" y="1576964"/>
                </a:lnTo>
                <a:lnTo>
                  <a:pt x="1333919" y="1596433"/>
                </a:lnTo>
                <a:lnTo>
                  <a:pt x="1314450" y="1596433"/>
                </a:lnTo>
                <a:close/>
                <a:moveTo>
                  <a:pt x="1205489" y="1576964"/>
                </a:moveTo>
                <a:lnTo>
                  <a:pt x="1224958" y="1576964"/>
                </a:lnTo>
                <a:lnTo>
                  <a:pt x="1224958" y="1596433"/>
                </a:lnTo>
                <a:lnTo>
                  <a:pt x="1205489" y="1596433"/>
                </a:lnTo>
                <a:close/>
                <a:moveTo>
                  <a:pt x="1181100" y="1576964"/>
                </a:moveTo>
                <a:lnTo>
                  <a:pt x="1200569" y="1576964"/>
                </a:lnTo>
                <a:lnTo>
                  <a:pt x="1200569" y="1596433"/>
                </a:lnTo>
                <a:lnTo>
                  <a:pt x="1181100" y="1596433"/>
                </a:lnTo>
                <a:close/>
                <a:moveTo>
                  <a:pt x="1072140" y="1576964"/>
                </a:moveTo>
                <a:lnTo>
                  <a:pt x="1091608" y="1576964"/>
                </a:lnTo>
                <a:lnTo>
                  <a:pt x="1091608" y="1596433"/>
                </a:lnTo>
                <a:lnTo>
                  <a:pt x="1072140" y="1596433"/>
                </a:lnTo>
                <a:close/>
                <a:moveTo>
                  <a:pt x="1047750" y="1576964"/>
                </a:moveTo>
                <a:lnTo>
                  <a:pt x="1067219" y="1576964"/>
                </a:lnTo>
                <a:lnTo>
                  <a:pt x="1067219" y="1596433"/>
                </a:lnTo>
                <a:lnTo>
                  <a:pt x="1047750" y="1596433"/>
                </a:lnTo>
                <a:close/>
                <a:moveTo>
                  <a:pt x="935543" y="1576964"/>
                </a:moveTo>
                <a:lnTo>
                  <a:pt x="955119" y="1576964"/>
                </a:lnTo>
                <a:lnTo>
                  <a:pt x="955119" y="1596433"/>
                </a:lnTo>
                <a:lnTo>
                  <a:pt x="935543" y="1596433"/>
                </a:lnTo>
                <a:close/>
                <a:moveTo>
                  <a:pt x="838200" y="1576964"/>
                </a:moveTo>
                <a:lnTo>
                  <a:pt x="857669" y="1576964"/>
                </a:lnTo>
                <a:lnTo>
                  <a:pt x="857669" y="1596433"/>
                </a:lnTo>
                <a:lnTo>
                  <a:pt x="838200" y="1596433"/>
                </a:lnTo>
                <a:close/>
                <a:moveTo>
                  <a:pt x="735518" y="1576964"/>
                </a:moveTo>
                <a:lnTo>
                  <a:pt x="755094" y="1576964"/>
                </a:lnTo>
                <a:lnTo>
                  <a:pt x="755094" y="1596433"/>
                </a:lnTo>
                <a:lnTo>
                  <a:pt x="735518" y="1596433"/>
                </a:lnTo>
                <a:close/>
                <a:moveTo>
                  <a:pt x="638175" y="1576964"/>
                </a:moveTo>
                <a:lnTo>
                  <a:pt x="657644" y="1576964"/>
                </a:lnTo>
                <a:lnTo>
                  <a:pt x="657644" y="1596433"/>
                </a:lnTo>
                <a:lnTo>
                  <a:pt x="638175" y="1596433"/>
                </a:lnTo>
                <a:close/>
                <a:moveTo>
                  <a:pt x="529214" y="1576964"/>
                </a:moveTo>
                <a:lnTo>
                  <a:pt x="548683" y="1576964"/>
                </a:lnTo>
                <a:lnTo>
                  <a:pt x="548683" y="1596433"/>
                </a:lnTo>
                <a:lnTo>
                  <a:pt x="529214" y="1596433"/>
                </a:lnTo>
                <a:close/>
                <a:moveTo>
                  <a:pt x="504825" y="1576964"/>
                </a:moveTo>
                <a:lnTo>
                  <a:pt x="524294" y="1576964"/>
                </a:lnTo>
                <a:lnTo>
                  <a:pt x="524294" y="1596433"/>
                </a:lnTo>
                <a:lnTo>
                  <a:pt x="504825" y="1596433"/>
                </a:lnTo>
                <a:close/>
                <a:moveTo>
                  <a:pt x="402143" y="1576964"/>
                </a:moveTo>
                <a:lnTo>
                  <a:pt x="421719" y="1576964"/>
                </a:lnTo>
                <a:lnTo>
                  <a:pt x="421719" y="1596433"/>
                </a:lnTo>
                <a:lnTo>
                  <a:pt x="402143" y="1596433"/>
                </a:lnTo>
                <a:close/>
                <a:moveTo>
                  <a:pt x="304800" y="1576964"/>
                </a:moveTo>
                <a:lnTo>
                  <a:pt x="324269" y="1576964"/>
                </a:lnTo>
                <a:lnTo>
                  <a:pt x="324269" y="1596433"/>
                </a:lnTo>
                <a:lnTo>
                  <a:pt x="304800" y="1596433"/>
                </a:lnTo>
                <a:close/>
                <a:moveTo>
                  <a:pt x="195839" y="1576964"/>
                </a:moveTo>
                <a:lnTo>
                  <a:pt x="215308" y="1576964"/>
                </a:lnTo>
                <a:lnTo>
                  <a:pt x="215308" y="1596433"/>
                </a:lnTo>
                <a:lnTo>
                  <a:pt x="195839" y="1596433"/>
                </a:lnTo>
                <a:close/>
                <a:moveTo>
                  <a:pt x="171450" y="1576964"/>
                </a:moveTo>
                <a:lnTo>
                  <a:pt x="190919" y="1576964"/>
                </a:lnTo>
                <a:lnTo>
                  <a:pt x="190919" y="1596433"/>
                </a:lnTo>
                <a:lnTo>
                  <a:pt x="171450" y="1596433"/>
                </a:lnTo>
                <a:close/>
                <a:moveTo>
                  <a:pt x="62489" y="1576964"/>
                </a:moveTo>
                <a:lnTo>
                  <a:pt x="81958" y="1576964"/>
                </a:lnTo>
                <a:lnTo>
                  <a:pt x="81958" y="1596433"/>
                </a:lnTo>
                <a:lnTo>
                  <a:pt x="62489" y="1596433"/>
                </a:lnTo>
                <a:close/>
                <a:moveTo>
                  <a:pt x="38100" y="1576964"/>
                </a:moveTo>
                <a:lnTo>
                  <a:pt x="57569" y="1576964"/>
                </a:lnTo>
                <a:lnTo>
                  <a:pt x="57569" y="1596433"/>
                </a:lnTo>
                <a:lnTo>
                  <a:pt x="38100" y="1596433"/>
                </a:lnTo>
                <a:close/>
                <a:moveTo>
                  <a:pt x="5645186" y="1552575"/>
                </a:moveTo>
                <a:lnTo>
                  <a:pt x="5664654" y="1552575"/>
                </a:lnTo>
                <a:lnTo>
                  <a:pt x="5664654" y="1572044"/>
                </a:lnTo>
                <a:lnTo>
                  <a:pt x="5645186" y="1572044"/>
                </a:lnTo>
                <a:close/>
                <a:moveTo>
                  <a:pt x="5620797" y="1552575"/>
                </a:moveTo>
                <a:lnTo>
                  <a:pt x="5640265" y="1552575"/>
                </a:lnTo>
                <a:lnTo>
                  <a:pt x="5640265" y="1572044"/>
                </a:lnTo>
                <a:lnTo>
                  <a:pt x="5620797" y="1572044"/>
                </a:lnTo>
                <a:close/>
                <a:moveTo>
                  <a:pt x="5596514" y="1552575"/>
                </a:moveTo>
                <a:lnTo>
                  <a:pt x="5615983" y="1552575"/>
                </a:lnTo>
                <a:lnTo>
                  <a:pt x="5615983" y="1572044"/>
                </a:lnTo>
                <a:lnTo>
                  <a:pt x="5596514" y="1572044"/>
                </a:lnTo>
                <a:close/>
                <a:moveTo>
                  <a:pt x="5435636" y="1552575"/>
                </a:moveTo>
                <a:lnTo>
                  <a:pt x="5455104" y="1552575"/>
                </a:lnTo>
                <a:lnTo>
                  <a:pt x="5455104" y="1572044"/>
                </a:lnTo>
                <a:lnTo>
                  <a:pt x="5435636" y="1572044"/>
                </a:lnTo>
                <a:close/>
                <a:moveTo>
                  <a:pt x="5411247" y="1552575"/>
                </a:moveTo>
                <a:lnTo>
                  <a:pt x="5430715" y="1552575"/>
                </a:lnTo>
                <a:lnTo>
                  <a:pt x="5430715" y="1572044"/>
                </a:lnTo>
                <a:lnTo>
                  <a:pt x="5411247" y="1572044"/>
                </a:lnTo>
                <a:close/>
                <a:moveTo>
                  <a:pt x="5386964" y="1552575"/>
                </a:moveTo>
                <a:lnTo>
                  <a:pt x="5406433" y="1552575"/>
                </a:lnTo>
                <a:lnTo>
                  <a:pt x="5406433" y="1572044"/>
                </a:lnTo>
                <a:lnTo>
                  <a:pt x="5386964" y="1572044"/>
                </a:lnTo>
                <a:close/>
                <a:moveTo>
                  <a:pt x="5235611" y="1552575"/>
                </a:moveTo>
                <a:lnTo>
                  <a:pt x="5255079" y="1552575"/>
                </a:lnTo>
                <a:lnTo>
                  <a:pt x="5255079" y="1572044"/>
                </a:lnTo>
                <a:lnTo>
                  <a:pt x="5235611" y="1572044"/>
                </a:lnTo>
                <a:close/>
                <a:moveTo>
                  <a:pt x="5211222" y="1552575"/>
                </a:moveTo>
                <a:lnTo>
                  <a:pt x="5230690" y="1552575"/>
                </a:lnTo>
                <a:lnTo>
                  <a:pt x="5230690" y="1572044"/>
                </a:lnTo>
                <a:lnTo>
                  <a:pt x="5211222" y="1572044"/>
                </a:lnTo>
                <a:close/>
                <a:moveTo>
                  <a:pt x="5186939" y="1552575"/>
                </a:moveTo>
                <a:lnTo>
                  <a:pt x="5206408" y="1552575"/>
                </a:lnTo>
                <a:lnTo>
                  <a:pt x="5206408" y="1572044"/>
                </a:lnTo>
                <a:lnTo>
                  <a:pt x="5186939" y="1572044"/>
                </a:lnTo>
                <a:close/>
                <a:moveTo>
                  <a:pt x="5026061" y="1552575"/>
                </a:moveTo>
                <a:lnTo>
                  <a:pt x="5045529" y="1552575"/>
                </a:lnTo>
                <a:lnTo>
                  <a:pt x="5045529" y="1572044"/>
                </a:lnTo>
                <a:lnTo>
                  <a:pt x="5026061" y="1572044"/>
                </a:lnTo>
                <a:close/>
                <a:moveTo>
                  <a:pt x="5001672" y="1552575"/>
                </a:moveTo>
                <a:lnTo>
                  <a:pt x="5021140" y="1552575"/>
                </a:lnTo>
                <a:lnTo>
                  <a:pt x="5021140" y="1572044"/>
                </a:lnTo>
                <a:lnTo>
                  <a:pt x="5001672" y="1572044"/>
                </a:lnTo>
                <a:close/>
                <a:moveTo>
                  <a:pt x="4977389" y="1552575"/>
                </a:moveTo>
                <a:lnTo>
                  <a:pt x="4996858" y="1552575"/>
                </a:lnTo>
                <a:lnTo>
                  <a:pt x="4996858" y="1572044"/>
                </a:lnTo>
                <a:lnTo>
                  <a:pt x="4977389" y="1572044"/>
                </a:lnTo>
                <a:close/>
                <a:moveTo>
                  <a:pt x="4844039" y="1552575"/>
                </a:moveTo>
                <a:lnTo>
                  <a:pt x="4863507" y="1552575"/>
                </a:lnTo>
                <a:lnTo>
                  <a:pt x="4863507" y="1572044"/>
                </a:lnTo>
                <a:lnTo>
                  <a:pt x="4844039" y="1572044"/>
                </a:lnTo>
                <a:close/>
                <a:moveTo>
                  <a:pt x="4692686" y="1552575"/>
                </a:moveTo>
                <a:lnTo>
                  <a:pt x="4712154" y="1552575"/>
                </a:lnTo>
                <a:lnTo>
                  <a:pt x="4712154" y="1572044"/>
                </a:lnTo>
                <a:lnTo>
                  <a:pt x="4692686" y="1572044"/>
                </a:lnTo>
                <a:close/>
                <a:moveTo>
                  <a:pt x="4668297" y="1552575"/>
                </a:moveTo>
                <a:lnTo>
                  <a:pt x="4687765" y="1552575"/>
                </a:lnTo>
                <a:lnTo>
                  <a:pt x="4687765" y="1572044"/>
                </a:lnTo>
                <a:lnTo>
                  <a:pt x="4668297" y="1572044"/>
                </a:lnTo>
                <a:close/>
                <a:moveTo>
                  <a:pt x="4644014" y="1552575"/>
                </a:moveTo>
                <a:lnTo>
                  <a:pt x="4663483" y="1552575"/>
                </a:lnTo>
                <a:lnTo>
                  <a:pt x="4663483" y="1572044"/>
                </a:lnTo>
                <a:lnTo>
                  <a:pt x="4644014" y="1572044"/>
                </a:lnTo>
                <a:close/>
                <a:moveTo>
                  <a:pt x="4483136" y="1552575"/>
                </a:moveTo>
                <a:lnTo>
                  <a:pt x="4502604" y="1552575"/>
                </a:lnTo>
                <a:lnTo>
                  <a:pt x="4502604" y="1572044"/>
                </a:lnTo>
                <a:lnTo>
                  <a:pt x="4483136" y="1572044"/>
                </a:lnTo>
                <a:close/>
                <a:moveTo>
                  <a:pt x="4458747" y="1552575"/>
                </a:moveTo>
                <a:lnTo>
                  <a:pt x="4478215" y="1552575"/>
                </a:lnTo>
                <a:lnTo>
                  <a:pt x="4478215" y="1572044"/>
                </a:lnTo>
                <a:lnTo>
                  <a:pt x="4458747" y="1572044"/>
                </a:lnTo>
                <a:close/>
                <a:moveTo>
                  <a:pt x="4434464" y="1552575"/>
                </a:moveTo>
                <a:lnTo>
                  <a:pt x="4453933" y="1552575"/>
                </a:lnTo>
                <a:lnTo>
                  <a:pt x="4453933" y="1572044"/>
                </a:lnTo>
                <a:lnTo>
                  <a:pt x="4434464" y="1572044"/>
                </a:lnTo>
                <a:close/>
                <a:moveTo>
                  <a:pt x="4301114" y="1552575"/>
                </a:moveTo>
                <a:lnTo>
                  <a:pt x="4320583" y="1552575"/>
                </a:lnTo>
                <a:lnTo>
                  <a:pt x="4320583" y="1572044"/>
                </a:lnTo>
                <a:lnTo>
                  <a:pt x="4301114" y="1572044"/>
                </a:lnTo>
                <a:close/>
                <a:moveTo>
                  <a:pt x="4177289" y="1552575"/>
                </a:moveTo>
                <a:lnTo>
                  <a:pt x="4196758" y="1552575"/>
                </a:lnTo>
                <a:lnTo>
                  <a:pt x="4196758" y="1572044"/>
                </a:lnTo>
                <a:lnTo>
                  <a:pt x="4177289" y="1572044"/>
                </a:lnTo>
                <a:close/>
                <a:moveTo>
                  <a:pt x="4043940" y="1552575"/>
                </a:moveTo>
                <a:lnTo>
                  <a:pt x="4063408" y="1552575"/>
                </a:lnTo>
                <a:lnTo>
                  <a:pt x="4063408" y="1572044"/>
                </a:lnTo>
                <a:lnTo>
                  <a:pt x="4043940" y="1572044"/>
                </a:lnTo>
                <a:close/>
                <a:moveTo>
                  <a:pt x="3910589" y="1552575"/>
                </a:moveTo>
                <a:lnTo>
                  <a:pt x="3930058" y="1552575"/>
                </a:lnTo>
                <a:lnTo>
                  <a:pt x="3930058" y="1572044"/>
                </a:lnTo>
                <a:lnTo>
                  <a:pt x="3910589" y="1572044"/>
                </a:lnTo>
                <a:close/>
                <a:moveTo>
                  <a:pt x="3749711" y="1552575"/>
                </a:moveTo>
                <a:lnTo>
                  <a:pt x="3769179" y="1552575"/>
                </a:lnTo>
                <a:lnTo>
                  <a:pt x="3769179" y="1572044"/>
                </a:lnTo>
                <a:lnTo>
                  <a:pt x="3749711" y="1572044"/>
                </a:lnTo>
                <a:close/>
                <a:moveTo>
                  <a:pt x="3725322" y="1552575"/>
                </a:moveTo>
                <a:lnTo>
                  <a:pt x="3744790" y="1552575"/>
                </a:lnTo>
                <a:lnTo>
                  <a:pt x="3744790" y="1572044"/>
                </a:lnTo>
                <a:lnTo>
                  <a:pt x="3725322" y="1572044"/>
                </a:lnTo>
                <a:close/>
                <a:moveTo>
                  <a:pt x="3701039" y="1552575"/>
                </a:moveTo>
                <a:lnTo>
                  <a:pt x="3720508" y="1552575"/>
                </a:lnTo>
                <a:lnTo>
                  <a:pt x="3720508" y="1572044"/>
                </a:lnTo>
                <a:lnTo>
                  <a:pt x="3701039" y="1572044"/>
                </a:lnTo>
                <a:close/>
                <a:moveTo>
                  <a:pt x="3549686" y="1552575"/>
                </a:moveTo>
                <a:lnTo>
                  <a:pt x="3569154" y="1552575"/>
                </a:lnTo>
                <a:lnTo>
                  <a:pt x="3569154" y="1572044"/>
                </a:lnTo>
                <a:lnTo>
                  <a:pt x="3549686" y="1572044"/>
                </a:lnTo>
                <a:close/>
                <a:moveTo>
                  <a:pt x="3525297" y="1552575"/>
                </a:moveTo>
                <a:lnTo>
                  <a:pt x="3544765" y="1552575"/>
                </a:lnTo>
                <a:lnTo>
                  <a:pt x="3544765" y="1572044"/>
                </a:lnTo>
                <a:lnTo>
                  <a:pt x="3525297" y="1572044"/>
                </a:lnTo>
                <a:close/>
                <a:moveTo>
                  <a:pt x="3501014" y="1552575"/>
                </a:moveTo>
                <a:lnTo>
                  <a:pt x="3520483" y="1552575"/>
                </a:lnTo>
                <a:lnTo>
                  <a:pt x="3520483" y="1572044"/>
                </a:lnTo>
                <a:lnTo>
                  <a:pt x="3501014" y="1572044"/>
                </a:lnTo>
                <a:close/>
                <a:moveTo>
                  <a:pt x="3367664" y="1552575"/>
                </a:moveTo>
                <a:lnTo>
                  <a:pt x="3387133" y="1552575"/>
                </a:lnTo>
                <a:lnTo>
                  <a:pt x="3387133" y="1572044"/>
                </a:lnTo>
                <a:lnTo>
                  <a:pt x="3367664" y="1572044"/>
                </a:lnTo>
                <a:close/>
                <a:moveTo>
                  <a:pt x="3216311" y="1552575"/>
                </a:moveTo>
                <a:lnTo>
                  <a:pt x="3235779" y="1552575"/>
                </a:lnTo>
                <a:lnTo>
                  <a:pt x="3235779" y="1572044"/>
                </a:lnTo>
                <a:lnTo>
                  <a:pt x="3216311" y="1572044"/>
                </a:lnTo>
                <a:close/>
                <a:moveTo>
                  <a:pt x="3191922" y="1552575"/>
                </a:moveTo>
                <a:lnTo>
                  <a:pt x="3211390" y="1552575"/>
                </a:lnTo>
                <a:lnTo>
                  <a:pt x="3211390" y="1572044"/>
                </a:lnTo>
                <a:lnTo>
                  <a:pt x="3191922" y="1572044"/>
                </a:lnTo>
                <a:close/>
                <a:moveTo>
                  <a:pt x="3167639" y="1552575"/>
                </a:moveTo>
                <a:lnTo>
                  <a:pt x="3187108" y="1552575"/>
                </a:lnTo>
                <a:lnTo>
                  <a:pt x="3187108" y="1572044"/>
                </a:lnTo>
                <a:lnTo>
                  <a:pt x="3167639" y="1572044"/>
                </a:lnTo>
                <a:close/>
                <a:moveTo>
                  <a:pt x="3006761" y="1552575"/>
                </a:moveTo>
                <a:lnTo>
                  <a:pt x="3026229" y="1552575"/>
                </a:lnTo>
                <a:lnTo>
                  <a:pt x="3026229" y="1572044"/>
                </a:lnTo>
                <a:lnTo>
                  <a:pt x="3006761" y="1572044"/>
                </a:lnTo>
                <a:close/>
                <a:moveTo>
                  <a:pt x="2982372" y="1552575"/>
                </a:moveTo>
                <a:lnTo>
                  <a:pt x="3001840" y="1552575"/>
                </a:lnTo>
                <a:lnTo>
                  <a:pt x="3001840" y="1572044"/>
                </a:lnTo>
                <a:lnTo>
                  <a:pt x="2982372" y="1572044"/>
                </a:lnTo>
                <a:close/>
                <a:moveTo>
                  <a:pt x="2958089" y="1552575"/>
                </a:moveTo>
                <a:lnTo>
                  <a:pt x="2977558" y="1552575"/>
                </a:lnTo>
                <a:lnTo>
                  <a:pt x="2977558" y="1572044"/>
                </a:lnTo>
                <a:lnTo>
                  <a:pt x="2958089" y="1572044"/>
                </a:lnTo>
                <a:close/>
                <a:moveTo>
                  <a:pt x="2806736" y="1552575"/>
                </a:moveTo>
                <a:lnTo>
                  <a:pt x="2826205" y="1552575"/>
                </a:lnTo>
                <a:lnTo>
                  <a:pt x="2826205" y="1572044"/>
                </a:lnTo>
                <a:lnTo>
                  <a:pt x="2806736" y="1572044"/>
                </a:lnTo>
                <a:close/>
                <a:moveTo>
                  <a:pt x="2782347" y="1552575"/>
                </a:moveTo>
                <a:lnTo>
                  <a:pt x="2801815" y="1552575"/>
                </a:lnTo>
                <a:lnTo>
                  <a:pt x="2801815" y="1572044"/>
                </a:lnTo>
                <a:lnTo>
                  <a:pt x="2782347" y="1572044"/>
                </a:lnTo>
                <a:close/>
                <a:moveTo>
                  <a:pt x="2758064" y="1552575"/>
                </a:moveTo>
                <a:lnTo>
                  <a:pt x="2777533" y="1552575"/>
                </a:lnTo>
                <a:lnTo>
                  <a:pt x="2777533" y="1572044"/>
                </a:lnTo>
                <a:lnTo>
                  <a:pt x="2758064" y="1572044"/>
                </a:lnTo>
                <a:close/>
                <a:moveTo>
                  <a:pt x="2624714" y="1552575"/>
                </a:moveTo>
                <a:lnTo>
                  <a:pt x="2644183" y="1552575"/>
                </a:lnTo>
                <a:lnTo>
                  <a:pt x="2644183" y="1572044"/>
                </a:lnTo>
                <a:lnTo>
                  <a:pt x="2624714" y="1572044"/>
                </a:lnTo>
                <a:close/>
                <a:moveTo>
                  <a:pt x="2491365" y="1552575"/>
                </a:moveTo>
                <a:lnTo>
                  <a:pt x="2510833" y="1552575"/>
                </a:lnTo>
                <a:lnTo>
                  <a:pt x="2510833" y="1572044"/>
                </a:lnTo>
                <a:lnTo>
                  <a:pt x="2491365" y="1572044"/>
                </a:lnTo>
                <a:close/>
                <a:moveTo>
                  <a:pt x="2330486" y="1552575"/>
                </a:moveTo>
                <a:lnTo>
                  <a:pt x="2349955" y="1552575"/>
                </a:lnTo>
                <a:lnTo>
                  <a:pt x="2349955" y="1572044"/>
                </a:lnTo>
                <a:lnTo>
                  <a:pt x="2330486" y="1572044"/>
                </a:lnTo>
                <a:close/>
                <a:moveTo>
                  <a:pt x="2306097" y="1552575"/>
                </a:moveTo>
                <a:lnTo>
                  <a:pt x="2325565" y="1552575"/>
                </a:lnTo>
                <a:lnTo>
                  <a:pt x="2325565" y="1572044"/>
                </a:lnTo>
                <a:lnTo>
                  <a:pt x="2306097" y="1572044"/>
                </a:lnTo>
                <a:close/>
                <a:moveTo>
                  <a:pt x="2281814" y="1552575"/>
                </a:moveTo>
                <a:lnTo>
                  <a:pt x="2301283" y="1552575"/>
                </a:lnTo>
                <a:lnTo>
                  <a:pt x="2301283" y="1572044"/>
                </a:lnTo>
                <a:lnTo>
                  <a:pt x="2281814" y="1572044"/>
                </a:lnTo>
                <a:close/>
                <a:moveTo>
                  <a:pt x="2130461" y="1552575"/>
                </a:moveTo>
                <a:lnTo>
                  <a:pt x="2149929" y="1552575"/>
                </a:lnTo>
                <a:lnTo>
                  <a:pt x="2149929" y="1572044"/>
                </a:lnTo>
                <a:lnTo>
                  <a:pt x="2130461" y="1572044"/>
                </a:lnTo>
                <a:close/>
                <a:moveTo>
                  <a:pt x="2106072" y="1552575"/>
                </a:moveTo>
                <a:lnTo>
                  <a:pt x="2125540" y="1552575"/>
                </a:lnTo>
                <a:lnTo>
                  <a:pt x="2125540" y="1572044"/>
                </a:lnTo>
                <a:lnTo>
                  <a:pt x="2106072" y="1572044"/>
                </a:lnTo>
                <a:close/>
                <a:moveTo>
                  <a:pt x="2081789" y="1552575"/>
                </a:moveTo>
                <a:lnTo>
                  <a:pt x="2101258" y="1552575"/>
                </a:lnTo>
                <a:lnTo>
                  <a:pt x="2101258" y="1572044"/>
                </a:lnTo>
                <a:lnTo>
                  <a:pt x="2081789" y="1572044"/>
                </a:lnTo>
                <a:close/>
                <a:moveTo>
                  <a:pt x="1948440" y="1552575"/>
                </a:moveTo>
                <a:lnTo>
                  <a:pt x="1967908" y="1552575"/>
                </a:lnTo>
                <a:lnTo>
                  <a:pt x="1967908" y="1572044"/>
                </a:lnTo>
                <a:lnTo>
                  <a:pt x="1948440" y="1572044"/>
                </a:lnTo>
                <a:close/>
                <a:moveTo>
                  <a:pt x="1797086" y="1552575"/>
                </a:moveTo>
                <a:lnTo>
                  <a:pt x="1816555" y="1552575"/>
                </a:lnTo>
                <a:lnTo>
                  <a:pt x="1816555" y="1572044"/>
                </a:lnTo>
                <a:lnTo>
                  <a:pt x="1797086" y="1572044"/>
                </a:lnTo>
                <a:close/>
                <a:moveTo>
                  <a:pt x="1772697" y="1552575"/>
                </a:moveTo>
                <a:lnTo>
                  <a:pt x="1792165" y="1552575"/>
                </a:lnTo>
                <a:lnTo>
                  <a:pt x="1792165" y="1572044"/>
                </a:lnTo>
                <a:lnTo>
                  <a:pt x="1772697" y="1572044"/>
                </a:lnTo>
                <a:close/>
                <a:moveTo>
                  <a:pt x="1748414" y="1552575"/>
                </a:moveTo>
                <a:lnTo>
                  <a:pt x="1767883" y="1552575"/>
                </a:lnTo>
                <a:lnTo>
                  <a:pt x="1767883" y="1572044"/>
                </a:lnTo>
                <a:lnTo>
                  <a:pt x="1748414" y="1572044"/>
                </a:lnTo>
                <a:close/>
                <a:moveTo>
                  <a:pt x="1587536" y="1552575"/>
                </a:moveTo>
                <a:lnTo>
                  <a:pt x="1607004" y="1552575"/>
                </a:lnTo>
                <a:lnTo>
                  <a:pt x="1607004" y="1572044"/>
                </a:lnTo>
                <a:lnTo>
                  <a:pt x="1587536" y="1572044"/>
                </a:lnTo>
                <a:close/>
                <a:moveTo>
                  <a:pt x="1563147" y="1552575"/>
                </a:moveTo>
                <a:lnTo>
                  <a:pt x="1582615" y="1552575"/>
                </a:lnTo>
                <a:lnTo>
                  <a:pt x="1582615" y="1572044"/>
                </a:lnTo>
                <a:lnTo>
                  <a:pt x="1563147" y="1572044"/>
                </a:lnTo>
                <a:close/>
                <a:moveTo>
                  <a:pt x="1538864" y="1552575"/>
                </a:moveTo>
                <a:lnTo>
                  <a:pt x="1558333" y="1552575"/>
                </a:lnTo>
                <a:lnTo>
                  <a:pt x="1558333" y="1572044"/>
                </a:lnTo>
                <a:lnTo>
                  <a:pt x="1538864" y="1572044"/>
                </a:lnTo>
                <a:close/>
                <a:moveTo>
                  <a:pt x="1387511" y="1552575"/>
                </a:moveTo>
                <a:lnTo>
                  <a:pt x="1406979" y="1552575"/>
                </a:lnTo>
                <a:lnTo>
                  <a:pt x="1406979" y="1572044"/>
                </a:lnTo>
                <a:lnTo>
                  <a:pt x="1387511" y="1572044"/>
                </a:lnTo>
                <a:close/>
                <a:moveTo>
                  <a:pt x="1363122" y="1552575"/>
                </a:moveTo>
                <a:lnTo>
                  <a:pt x="1382591" y="1552575"/>
                </a:lnTo>
                <a:lnTo>
                  <a:pt x="1382591" y="1572044"/>
                </a:lnTo>
                <a:lnTo>
                  <a:pt x="1363122" y="1572044"/>
                </a:lnTo>
                <a:close/>
                <a:moveTo>
                  <a:pt x="1338840" y="1552575"/>
                </a:moveTo>
                <a:lnTo>
                  <a:pt x="1358308" y="1552575"/>
                </a:lnTo>
                <a:lnTo>
                  <a:pt x="1358308" y="1572044"/>
                </a:lnTo>
                <a:lnTo>
                  <a:pt x="1338840" y="1572044"/>
                </a:lnTo>
                <a:close/>
                <a:moveTo>
                  <a:pt x="1205489" y="1552575"/>
                </a:moveTo>
                <a:lnTo>
                  <a:pt x="1224958" y="1552575"/>
                </a:lnTo>
                <a:lnTo>
                  <a:pt x="1224958" y="1572044"/>
                </a:lnTo>
                <a:lnTo>
                  <a:pt x="1205489" y="1572044"/>
                </a:lnTo>
                <a:close/>
                <a:moveTo>
                  <a:pt x="1072140" y="1552575"/>
                </a:moveTo>
                <a:lnTo>
                  <a:pt x="1091608" y="1552575"/>
                </a:lnTo>
                <a:lnTo>
                  <a:pt x="1091608" y="1572044"/>
                </a:lnTo>
                <a:lnTo>
                  <a:pt x="1072140" y="1572044"/>
                </a:lnTo>
                <a:close/>
                <a:moveTo>
                  <a:pt x="911261" y="1552575"/>
                </a:moveTo>
                <a:lnTo>
                  <a:pt x="930730" y="1552575"/>
                </a:lnTo>
                <a:lnTo>
                  <a:pt x="930730" y="1572044"/>
                </a:lnTo>
                <a:lnTo>
                  <a:pt x="911261" y="1572044"/>
                </a:lnTo>
                <a:close/>
                <a:moveTo>
                  <a:pt x="886872" y="1552575"/>
                </a:moveTo>
                <a:lnTo>
                  <a:pt x="906340" y="1552575"/>
                </a:lnTo>
                <a:lnTo>
                  <a:pt x="906340" y="1572044"/>
                </a:lnTo>
                <a:lnTo>
                  <a:pt x="886872" y="1572044"/>
                </a:lnTo>
                <a:close/>
                <a:moveTo>
                  <a:pt x="862590" y="1552575"/>
                </a:moveTo>
                <a:lnTo>
                  <a:pt x="882058" y="1552575"/>
                </a:lnTo>
                <a:lnTo>
                  <a:pt x="882058" y="1572044"/>
                </a:lnTo>
                <a:lnTo>
                  <a:pt x="862590" y="1572044"/>
                </a:lnTo>
                <a:close/>
                <a:moveTo>
                  <a:pt x="711236" y="1552575"/>
                </a:moveTo>
                <a:lnTo>
                  <a:pt x="730705" y="1552575"/>
                </a:lnTo>
                <a:lnTo>
                  <a:pt x="730705" y="1572044"/>
                </a:lnTo>
                <a:lnTo>
                  <a:pt x="711236" y="1572044"/>
                </a:lnTo>
                <a:close/>
                <a:moveTo>
                  <a:pt x="686847" y="1552575"/>
                </a:moveTo>
                <a:lnTo>
                  <a:pt x="706315" y="1552575"/>
                </a:lnTo>
                <a:lnTo>
                  <a:pt x="706315" y="1572044"/>
                </a:lnTo>
                <a:lnTo>
                  <a:pt x="686847" y="1572044"/>
                </a:lnTo>
                <a:close/>
                <a:moveTo>
                  <a:pt x="662564" y="1552575"/>
                </a:moveTo>
                <a:lnTo>
                  <a:pt x="682033" y="1552575"/>
                </a:lnTo>
                <a:lnTo>
                  <a:pt x="682033" y="1572044"/>
                </a:lnTo>
                <a:lnTo>
                  <a:pt x="662564" y="1572044"/>
                </a:lnTo>
                <a:close/>
                <a:moveTo>
                  <a:pt x="529214" y="1552575"/>
                </a:moveTo>
                <a:lnTo>
                  <a:pt x="548683" y="1552575"/>
                </a:lnTo>
                <a:lnTo>
                  <a:pt x="548683" y="1572044"/>
                </a:lnTo>
                <a:lnTo>
                  <a:pt x="529214" y="1572044"/>
                </a:lnTo>
                <a:close/>
                <a:moveTo>
                  <a:pt x="377861" y="1552575"/>
                </a:moveTo>
                <a:lnTo>
                  <a:pt x="397329" y="1552575"/>
                </a:lnTo>
                <a:lnTo>
                  <a:pt x="397329" y="1572044"/>
                </a:lnTo>
                <a:lnTo>
                  <a:pt x="377861" y="1572044"/>
                </a:lnTo>
                <a:close/>
                <a:moveTo>
                  <a:pt x="353472" y="1552575"/>
                </a:moveTo>
                <a:lnTo>
                  <a:pt x="372940" y="1552575"/>
                </a:lnTo>
                <a:lnTo>
                  <a:pt x="372940" y="1572044"/>
                </a:lnTo>
                <a:lnTo>
                  <a:pt x="353472" y="1572044"/>
                </a:lnTo>
                <a:close/>
                <a:moveTo>
                  <a:pt x="329189" y="1552575"/>
                </a:moveTo>
                <a:lnTo>
                  <a:pt x="348658" y="1552575"/>
                </a:lnTo>
                <a:lnTo>
                  <a:pt x="348658" y="1572044"/>
                </a:lnTo>
                <a:lnTo>
                  <a:pt x="329189" y="1572044"/>
                </a:lnTo>
                <a:close/>
                <a:moveTo>
                  <a:pt x="195839" y="1552575"/>
                </a:moveTo>
                <a:lnTo>
                  <a:pt x="215308" y="1552575"/>
                </a:lnTo>
                <a:lnTo>
                  <a:pt x="215308" y="1572044"/>
                </a:lnTo>
                <a:lnTo>
                  <a:pt x="195839" y="1572044"/>
                </a:lnTo>
                <a:close/>
                <a:moveTo>
                  <a:pt x="62489" y="1552575"/>
                </a:moveTo>
                <a:lnTo>
                  <a:pt x="81958" y="1552575"/>
                </a:lnTo>
                <a:lnTo>
                  <a:pt x="81958" y="1572044"/>
                </a:lnTo>
                <a:lnTo>
                  <a:pt x="62489" y="1572044"/>
                </a:lnTo>
                <a:close/>
                <a:moveTo>
                  <a:pt x="5701289" y="1441521"/>
                </a:moveTo>
                <a:lnTo>
                  <a:pt x="5720758" y="1441521"/>
                </a:lnTo>
                <a:lnTo>
                  <a:pt x="5720758" y="1460990"/>
                </a:lnTo>
                <a:lnTo>
                  <a:pt x="5701289" y="1460990"/>
                </a:lnTo>
                <a:close/>
                <a:moveTo>
                  <a:pt x="5567939" y="1441521"/>
                </a:moveTo>
                <a:lnTo>
                  <a:pt x="5587408" y="1441521"/>
                </a:lnTo>
                <a:lnTo>
                  <a:pt x="5587408" y="1460990"/>
                </a:lnTo>
                <a:lnTo>
                  <a:pt x="5567939" y="1460990"/>
                </a:lnTo>
                <a:close/>
                <a:moveTo>
                  <a:pt x="5416586" y="1441521"/>
                </a:moveTo>
                <a:lnTo>
                  <a:pt x="5436054" y="1441521"/>
                </a:lnTo>
                <a:lnTo>
                  <a:pt x="5436054" y="1460990"/>
                </a:lnTo>
                <a:lnTo>
                  <a:pt x="5416586" y="1460990"/>
                </a:lnTo>
                <a:close/>
                <a:moveTo>
                  <a:pt x="5392197" y="1441521"/>
                </a:moveTo>
                <a:lnTo>
                  <a:pt x="5411665" y="1441521"/>
                </a:lnTo>
                <a:lnTo>
                  <a:pt x="5411665" y="1460990"/>
                </a:lnTo>
                <a:lnTo>
                  <a:pt x="5392197" y="1460990"/>
                </a:lnTo>
                <a:close/>
                <a:moveTo>
                  <a:pt x="5367914" y="1441521"/>
                </a:moveTo>
                <a:lnTo>
                  <a:pt x="5387383" y="1441521"/>
                </a:lnTo>
                <a:lnTo>
                  <a:pt x="5387383" y="1460990"/>
                </a:lnTo>
                <a:lnTo>
                  <a:pt x="5367914" y="1460990"/>
                </a:lnTo>
                <a:close/>
                <a:moveTo>
                  <a:pt x="5207036" y="1441521"/>
                </a:moveTo>
                <a:lnTo>
                  <a:pt x="5226504" y="1441521"/>
                </a:lnTo>
                <a:lnTo>
                  <a:pt x="5226504" y="1460990"/>
                </a:lnTo>
                <a:lnTo>
                  <a:pt x="5207036" y="1460990"/>
                </a:lnTo>
                <a:close/>
                <a:moveTo>
                  <a:pt x="5182647" y="1441521"/>
                </a:moveTo>
                <a:lnTo>
                  <a:pt x="5202115" y="1441521"/>
                </a:lnTo>
                <a:lnTo>
                  <a:pt x="5202115" y="1460990"/>
                </a:lnTo>
                <a:lnTo>
                  <a:pt x="5182647" y="1460990"/>
                </a:lnTo>
                <a:close/>
                <a:moveTo>
                  <a:pt x="5158364" y="1441521"/>
                </a:moveTo>
                <a:lnTo>
                  <a:pt x="5177833" y="1441521"/>
                </a:lnTo>
                <a:lnTo>
                  <a:pt x="5177833" y="1460990"/>
                </a:lnTo>
                <a:lnTo>
                  <a:pt x="5158364" y="1460990"/>
                </a:lnTo>
                <a:close/>
                <a:moveTo>
                  <a:pt x="5025014" y="1441521"/>
                </a:moveTo>
                <a:lnTo>
                  <a:pt x="5044483" y="1441521"/>
                </a:lnTo>
                <a:lnTo>
                  <a:pt x="5044483" y="1460990"/>
                </a:lnTo>
                <a:lnTo>
                  <a:pt x="5025014" y="1460990"/>
                </a:lnTo>
                <a:close/>
                <a:moveTo>
                  <a:pt x="4873661" y="1441521"/>
                </a:moveTo>
                <a:lnTo>
                  <a:pt x="4893129" y="1441521"/>
                </a:lnTo>
                <a:lnTo>
                  <a:pt x="4893129" y="1460990"/>
                </a:lnTo>
                <a:lnTo>
                  <a:pt x="4873661" y="1460990"/>
                </a:lnTo>
                <a:close/>
                <a:moveTo>
                  <a:pt x="4849272" y="1441521"/>
                </a:moveTo>
                <a:lnTo>
                  <a:pt x="4868740" y="1441521"/>
                </a:lnTo>
                <a:lnTo>
                  <a:pt x="4868740" y="1460990"/>
                </a:lnTo>
                <a:lnTo>
                  <a:pt x="4849272" y="1460990"/>
                </a:lnTo>
                <a:close/>
                <a:moveTo>
                  <a:pt x="4824989" y="1441521"/>
                </a:moveTo>
                <a:lnTo>
                  <a:pt x="4844458" y="1441521"/>
                </a:lnTo>
                <a:lnTo>
                  <a:pt x="4844458" y="1460990"/>
                </a:lnTo>
                <a:lnTo>
                  <a:pt x="4824989" y="1460990"/>
                </a:lnTo>
                <a:close/>
                <a:moveTo>
                  <a:pt x="4664111" y="1441521"/>
                </a:moveTo>
                <a:lnTo>
                  <a:pt x="4683579" y="1441521"/>
                </a:lnTo>
                <a:lnTo>
                  <a:pt x="4683579" y="1460990"/>
                </a:lnTo>
                <a:lnTo>
                  <a:pt x="4664111" y="1460990"/>
                </a:lnTo>
                <a:close/>
                <a:moveTo>
                  <a:pt x="4639722" y="1441521"/>
                </a:moveTo>
                <a:lnTo>
                  <a:pt x="4659190" y="1441521"/>
                </a:lnTo>
                <a:lnTo>
                  <a:pt x="4659190" y="1460990"/>
                </a:lnTo>
                <a:lnTo>
                  <a:pt x="4639722" y="1460990"/>
                </a:lnTo>
                <a:close/>
                <a:moveTo>
                  <a:pt x="4615439" y="1441521"/>
                </a:moveTo>
                <a:lnTo>
                  <a:pt x="4634908" y="1441521"/>
                </a:lnTo>
                <a:lnTo>
                  <a:pt x="4634908" y="1460990"/>
                </a:lnTo>
                <a:lnTo>
                  <a:pt x="4615439" y="1460990"/>
                </a:lnTo>
                <a:close/>
                <a:moveTo>
                  <a:pt x="4482089" y="1441521"/>
                </a:moveTo>
                <a:lnTo>
                  <a:pt x="4501558" y="1441521"/>
                </a:lnTo>
                <a:lnTo>
                  <a:pt x="4501558" y="1460990"/>
                </a:lnTo>
                <a:lnTo>
                  <a:pt x="4482089" y="1460990"/>
                </a:lnTo>
                <a:close/>
                <a:moveTo>
                  <a:pt x="4330736" y="1441521"/>
                </a:moveTo>
                <a:lnTo>
                  <a:pt x="4350204" y="1441521"/>
                </a:lnTo>
                <a:lnTo>
                  <a:pt x="4350204" y="1460990"/>
                </a:lnTo>
                <a:lnTo>
                  <a:pt x="4330736" y="1460990"/>
                </a:lnTo>
                <a:close/>
                <a:moveTo>
                  <a:pt x="4306347" y="1441521"/>
                </a:moveTo>
                <a:lnTo>
                  <a:pt x="4325815" y="1441521"/>
                </a:lnTo>
                <a:lnTo>
                  <a:pt x="4325815" y="1460990"/>
                </a:lnTo>
                <a:lnTo>
                  <a:pt x="4306347" y="1460990"/>
                </a:lnTo>
                <a:close/>
                <a:moveTo>
                  <a:pt x="4282064" y="1441521"/>
                </a:moveTo>
                <a:lnTo>
                  <a:pt x="4301533" y="1441521"/>
                </a:lnTo>
                <a:lnTo>
                  <a:pt x="4301533" y="1460990"/>
                </a:lnTo>
                <a:lnTo>
                  <a:pt x="4282064" y="1460990"/>
                </a:lnTo>
                <a:close/>
                <a:moveTo>
                  <a:pt x="4121186" y="1441521"/>
                </a:moveTo>
                <a:lnTo>
                  <a:pt x="4140654" y="1441521"/>
                </a:lnTo>
                <a:lnTo>
                  <a:pt x="4140654" y="1460990"/>
                </a:lnTo>
                <a:lnTo>
                  <a:pt x="4121186" y="1460990"/>
                </a:lnTo>
                <a:close/>
                <a:moveTo>
                  <a:pt x="4096796" y="1441521"/>
                </a:moveTo>
                <a:lnTo>
                  <a:pt x="4116265" y="1441521"/>
                </a:lnTo>
                <a:lnTo>
                  <a:pt x="4116265" y="1460990"/>
                </a:lnTo>
                <a:lnTo>
                  <a:pt x="4096796" y="1460990"/>
                </a:lnTo>
                <a:close/>
                <a:moveTo>
                  <a:pt x="4072514" y="1441521"/>
                </a:moveTo>
                <a:lnTo>
                  <a:pt x="4091983" y="1441521"/>
                </a:lnTo>
                <a:lnTo>
                  <a:pt x="4091983" y="1460990"/>
                </a:lnTo>
                <a:lnTo>
                  <a:pt x="4072514" y="1460990"/>
                </a:lnTo>
                <a:close/>
                <a:moveTo>
                  <a:pt x="3948689" y="1441521"/>
                </a:moveTo>
                <a:lnTo>
                  <a:pt x="3968158" y="1441521"/>
                </a:lnTo>
                <a:lnTo>
                  <a:pt x="3968158" y="1460990"/>
                </a:lnTo>
                <a:lnTo>
                  <a:pt x="3948689" y="1460990"/>
                </a:lnTo>
                <a:close/>
                <a:moveTo>
                  <a:pt x="3787811" y="1441521"/>
                </a:moveTo>
                <a:lnTo>
                  <a:pt x="3807279" y="1441521"/>
                </a:lnTo>
                <a:lnTo>
                  <a:pt x="3807279" y="1460990"/>
                </a:lnTo>
                <a:lnTo>
                  <a:pt x="3787811" y="1460990"/>
                </a:lnTo>
                <a:close/>
                <a:moveTo>
                  <a:pt x="3763422" y="1441521"/>
                </a:moveTo>
                <a:lnTo>
                  <a:pt x="3782890" y="1441521"/>
                </a:lnTo>
                <a:lnTo>
                  <a:pt x="3782890" y="1460990"/>
                </a:lnTo>
                <a:lnTo>
                  <a:pt x="3763422" y="1460990"/>
                </a:lnTo>
                <a:close/>
                <a:moveTo>
                  <a:pt x="3739139" y="1441521"/>
                </a:moveTo>
                <a:lnTo>
                  <a:pt x="3758608" y="1441521"/>
                </a:lnTo>
                <a:lnTo>
                  <a:pt x="3758608" y="1460990"/>
                </a:lnTo>
                <a:lnTo>
                  <a:pt x="3739139" y="1460990"/>
                </a:lnTo>
                <a:close/>
                <a:moveTo>
                  <a:pt x="3605789" y="1441521"/>
                </a:moveTo>
                <a:lnTo>
                  <a:pt x="3625258" y="1441521"/>
                </a:lnTo>
                <a:lnTo>
                  <a:pt x="3625258" y="1460990"/>
                </a:lnTo>
                <a:lnTo>
                  <a:pt x="3605789" y="1460990"/>
                </a:lnTo>
                <a:close/>
                <a:moveTo>
                  <a:pt x="3454436" y="1441521"/>
                </a:moveTo>
                <a:lnTo>
                  <a:pt x="3473904" y="1441521"/>
                </a:lnTo>
                <a:lnTo>
                  <a:pt x="3473904" y="1460990"/>
                </a:lnTo>
                <a:lnTo>
                  <a:pt x="3454436" y="1460990"/>
                </a:lnTo>
                <a:close/>
                <a:moveTo>
                  <a:pt x="3430047" y="1441521"/>
                </a:moveTo>
                <a:lnTo>
                  <a:pt x="3449515" y="1441521"/>
                </a:lnTo>
                <a:lnTo>
                  <a:pt x="3449515" y="1460990"/>
                </a:lnTo>
                <a:lnTo>
                  <a:pt x="3430047" y="1460990"/>
                </a:lnTo>
                <a:close/>
                <a:moveTo>
                  <a:pt x="3405764" y="1441521"/>
                </a:moveTo>
                <a:lnTo>
                  <a:pt x="3425233" y="1441521"/>
                </a:lnTo>
                <a:lnTo>
                  <a:pt x="3425233" y="1460990"/>
                </a:lnTo>
                <a:lnTo>
                  <a:pt x="3405764" y="1460990"/>
                </a:lnTo>
                <a:close/>
                <a:moveTo>
                  <a:pt x="3244886" y="1441521"/>
                </a:moveTo>
                <a:lnTo>
                  <a:pt x="3264354" y="1441521"/>
                </a:lnTo>
                <a:lnTo>
                  <a:pt x="3264354" y="1460990"/>
                </a:lnTo>
                <a:lnTo>
                  <a:pt x="3244886" y="1460990"/>
                </a:lnTo>
                <a:close/>
                <a:moveTo>
                  <a:pt x="3220497" y="1441521"/>
                </a:moveTo>
                <a:lnTo>
                  <a:pt x="3239965" y="1441521"/>
                </a:lnTo>
                <a:lnTo>
                  <a:pt x="3239965" y="1460990"/>
                </a:lnTo>
                <a:lnTo>
                  <a:pt x="3220497" y="1460990"/>
                </a:lnTo>
                <a:close/>
                <a:moveTo>
                  <a:pt x="3196214" y="1441521"/>
                </a:moveTo>
                <a:lnTo>
                  <a:pt x="3215683" y="1441521"/>
                </a:lnTo>
                <a:lnTo>
                  <a:pt x="3215683" y="1460990"/>
                </a:lnTo>
                <a:lnTo>
                  <a:pt x="3196214" y="1460990"/>
                </a:lnTo>
                <a:close/>
                <a:moveTo>
                  <a:pt x="3062864" y="1441521"/>
                </a:moveTo>
                <a:lnTo>
                  <a:pt x="3082333" y="1441521"/>
                </a:lnTo>
                <a:lnTo>
                  <a:pt x="3082333" y="1460990"/>
                </a:lnTo>
                <a:lnTo>
                  <a:pt x="3062864" y="1460990"/>
                </a:lnTo>
                <a:close/>
                <a:moveTo>
                  <a:pt x="2911511" y="1441521"/>
                </a:moveTo>
                <a:lnTo>
                  <a:pt x="2930979" y="1441521"/>
                </a:lnTo>
                <a:lnTo>
                  <a:pt x="2930979" y="1460990"/>
                </a:lnTo>
                <a:lnTo>
                  <a:pt x="2911511" y="1460990"/>
                </a:lnTo>
                <a:close/>
                <a:moveTo>
                  <a:pt x="2887122" y="1441521"/>
                </a:moveTo>
                <a:lnTo>
                  <a:pt x="2906590" y="1441521"/>
                </a:lnTo>
                <a:lnTo>
                  <a:pt x="2906590" y="1460990"/>
                </a:lnTo>
                <a:lnTo>
                  <a:pt x="2887122" y="1460990"/>
                </a:lnTo>
                <a:close/>
                <a:moveTo>
                  <a:pt x="2862839" y="1441521"/>
                </a:moveTo>
                <a:lnTo>
                  <a:pt x="2882308" y="1441521"/>
                </a:lnTo>
                <a:lnTo>
                  <a:pt x="2882308" y="1460990"/>
                </a:lnTo>
                <a:lnTo>
                  <a:pt x="2862839" y="1460990"/>
                </a:lnTo>
                <a:close/>
                <a:moveTo>
                  <a:pt x="2701961" y="1441521"/>
                </a:moveTo>
                <a:lnTo>
                  <a:pt x="2721430" y="1441521"/>
                </a:lnTo>
                <a:lnTo>
                  <a:pt x="2721430" y="1460990"/>
                </a:lnTo>
                <a:lnTo>
                  <a:pt x="2701961" y="1460990"/>
                </a:lnTo>
                <a:close/>
                <a:moveTo>
                  <a:pt x="2677572" y="1441521"/>
                </a:moveTo>
                <a:lnTo>
                  <a:pt x="2697040" y="1441521"/>
                </a:lnTo>
                <a:lnTo>
                  <a:pt x="2697040" y="1460990"/>
                </a:lnTo>
                <a:lnTo>
                  <a:pt x="2677572" y="1460990"/>
                </a:lnTo>
                <a:close/>
                <a:moveTo>
                  <a:pt x="2653289" y="1441521"/>
                </a:moveTo>
                <a:lnTo>
                  <a:pt x="2672758" y="1441521"/>
                </a:lnTo>
                <a:lnTo>
                  <a:pt x="2672758" y="1460990"/>
                </a:lnTo>
                <a:lnTo>
                  <a:pt x="2653289" y="1460990"/>
                </a:lnTo>
                <a:close/>
                <a:moveTo>
                  <a:pt x="2529464" y="1441521"/>
                </a:moveTo>
                <a:lnTo>
                  <a:pt x="2548933" y="1441521"/>
                </a:lnTo>
                <a:lnTo>
                  <a:pt x="2548933" y="1460990"/>
                </a:lnTo>
                <a:lnTo>
                  <a:pt x="2529464" y="1460990"/>
                </a:lnTo>
                <a:close/>
                <a:moveTo>
                  <a:pt x="2368586" y="1441521"/>
                </a:moveTo>
                <a:lnTo>
                  <a:pt x="2388054" y="1441521"/>
                </a:lnTo>
                <a:lnTo>
                  <a:pt x="2388054" y="1460990"/>
                </a:lnTo>
                <a:lnTo>
                  <a:pt x="2368586" y="1460990"/>
                </a:lnTo>
                <a:close/>
                <a:moveTo>
                  <a:pt x="2344197" y="1441521"/>
                </a:moveTo>
                <a:lnTo>
                  <a:pt x="2363665" y="1441521"/>
                </a:lnTo>
                <a:lnTo>
                  <a:pt x="2363665" y="1460990"/>
                </a:lnTo>
                <a:lnTo>
                  <a:pt x="2344197" y="1460990"/>
                </a:lnTo>
                <a:close/>
                <a:moveTo>
                  <a:pt x="2319914" y="1441521"/>
                </a:moveTo>
                <a:lnTo>
                  <a:pt x="2339383" y="1441521"/>
                </a:lnTo>
                <a:lnTo>
                  <a:pt x="2339383" y="1460990"/>
                </a:lnTo>
                <a:lnTo>
                  <a:pt x="2319914" y="1460990"/>
                </a:lnTo>
                <a:close/>
                <a:moveTo>
                  <a:pt x="2186564" y="1441521"/>
                </a:moveTo>
                <a:lnTo>
                  <a:pt x="2206033" y="1441521"/>
                </a:lnTo>
                <a:lnTo>
                  <a:pt x="2206033" y="1460990"/>
                </a:lnTo>
                <a:lnTo>
                  <a:pt x="2186564" y="1460990"/>
                </a:lnTo>
                <a:close/>
                <a:moveTo>
                  <a:pt x="2035211" y="1441521"/>
                </a:moveTo>
                <a:lnTo>
                  <a:pt x="2054679" y="1441521"/>
                </a:lnTo>
                <a:lnTo>
                  <a:pt x="2054679" y="1460990"/>
                </a:lnTo>
                <a:lnTo>
                  <a:pt x="2035211" y="1460990"/>
                </a:lnTo>
                <a:close/>
                <a:moveTo>
                  <a:pt x="2010822" y="1441521"/>
                </a:moveTo>
                <a:lnTo>
                  <a:pt x="2030290" y="1441521"/>
                </a:lnTo>
                <a:lnTo>
                  <a:pt x="2030290" y="1460990"/>
                </a:lnTo>
                <a:lnTo>
                  <a:pt x="2010822" y="1460990"/>
                </a:lnTo>
                <a:close/>
                <a:moveTo>
                  <a:pt x="1986540" y="1441521"/>
                </a:moveTo>
                <a:lnTo>
                  <a:pt x="2006008" y="1441521"/>
                </a:lnTo>
                <a:lnTo>
                  <a:pt x="2006008" y="1460990"/>
                </a:lnTo>
                <a:lnTo>
                  <a:pt x="1986540" y="1460990"/>
                </a:lnTo>
                <a:close/>
                <a:moveTo>
                  <a:pt x="1853189" y="1441521"/>
                </a:moveTo>
                <a:lnTo>
                  <a:pt x="1872658" y="1441521"/>
                </a:lnTo>
                <a:lnTo>
                  <a:pt x="1872658" y="1460990"/>
                </a:lnTo>
                <a:lnTo>
                  <a:pt x="1853189" y="1460990"/>
                </a:lnTo>
                <a:close/>
                <a:moveTo>
                  <a:pt x="1692311" y="1441521"/>
                </a:moveTo>
                <a:lnTo>
                  <a:pt x="1711780" y="1441521"/>
                </a:lnTo>
                <a:lnTo>
                  <a:pt x="1711780" y="1460990"/>
                </a:lnTo>
                <a:lnTo>
                  <a:pt x="1692311" y="1460990"/>
                </a:lnTo>
                <a:close/>
                <a:moveTo>
                  <a:pt x="1667922" y="1441521"/>
                </a:moveTo>
                <a:lnTo>
                  <a:pt x="1687391" y="1441521"/>
                </a:lnTo>
                <a:lnTo>
                  <a:pt x="1687391" y="1460990"/>
                </a:lnTo>
                <a:lnTo>
                  <a:pt x="1667922" y="1460990"/>
                </a:lnTo>
                <a:close/>
                <a:moveTo>
                  <a:pt x="1643639" y="1441521"/>
                </a:moveTo>
                <a:lnTo>
                  <a:pt x="1663108" y="1441521"/>
                </a:lnTo>
                <a:lnTo>
                  <a:pt x="1663108" y="1460990"/>
                </a:lnTo>
                <a:lnTo>
                  <a:pt x="1643639" y="1460990"/>
                </a:lnTo>
                <a:close/>
                <a:moveTo>
                  <a:pt x="1492286" y="1441521"/>
                </a:moveTo>
                <a:lnTo>
                  <a:pt x="1511755" y="1441521"/>
                </a:lnTo>
                <a:lnTo>
                  <a:pt x="1511755" y="1460990"/>
                </a:lnTo>
                <a:lnTo>
                  <a:pt x="1492286" y="1460990"/>
                </a:lnTo>
                <a:close/>
                <a:moveTo>
                  <a:pt x="1467897" y="1441521"/>
                </a:moveTo>
                <a:lnTo>
                  <a:pt x="1487366" y="1441521"/>
                </a:lnTo>
                <a:lnTo>
                  <a:pt x="1487366" y="1460990"/>
                </a:lnTo>
                <a:lnTo>
                  <a:pt x="1467897" y="1460990"/>
                </a:lnTo>
                <a:close/>
                <a:moveTo>
                  <a:pt x="1443615" y="1441521"/>
                </a:moveTo>
                <a:lnTo>
                  <a:pt x="1463083" y="1441521"/>
                </a:lnTo>
                <a:lnTo>
                  <a:pt x="1463083" y="1460990"/>
                </a:lnTo>
                <a:lnTo>
                  <a:pt x="1443615" y="1460990"/>
                </a:lnTo>
                <a:close/>
                <a:moveTo>
                  <a:pt x="1282736" y="1441521"/>
                </a:moveTo>
                <a:lnTo>
                  <a:pt x="1302205" y="1441521"/>
                </a:lnTo>
                <a:lnTo>
                  <a:pt x="1302205" y="1460990"/>
                </a:lnTo>
                <a:lnTo>
                  <a:pt x="1282736" y="1460990"/>
                </a:lnTo>
                <a:close/>
                <a:moveTo>
                  <a:pt x="1258347" y="1441521"/>
                </a:moveTo>
                <a:lnTo>
                  <a:pt x="1277816" y="1441521"/>
                </a:lnTo>
                <a:lnTo>
                  <a:pt x="1277816" y="1460990"/>
                </a:lnTo>
                <a:lnTo>
                  <a:pt x="1258347" y="1460990"/>
                </a:lnTo>
                <a:close/>
                <a:moveTo>
                  <a:pt x="1234065" y="1441521"/>
                </a:moveTo>
                <a:lnTo>
                  <a:pt x="1253533" y="1441521"/>
                </a:lnTo>
                <a:lnTo>
                  <a:pt x="1253533" y="1460990"/>
                </a:lnTo>
                <a:lnTo>
                  <a:pt x="1234065" y="1460990"/>
                </a:lnTo>
                <a:close/>
                <a:moveTo>
                  <a:pt x="1082711" y="1441521"/>
                </a:moveTo>
                <a:lnTo>
                  <a:pt x="1102179" y="1441521"/>
                </a:lnTo>
                <a:lnTo>
                  <a:pt x="1102179" y="1460990"/>
                </a:lnTo>
                <a:lnTo>
                  <a:pt x="1082711" y="1460990"/>
                </a:lnTo>
                <a:close/>
                <a:moveTo>
                  <a:pt x="1058322" y="1441521"/>
                </a:moveTo>
                <a:lnTo>
                  <a:pt x="1077790" y="1441521"/>
                </a:lnTo>
                <a:lnTo>
                  <a:pt x="1077790" y="1460990"/>
                </a:lnTo>
                <a:lnTo>
                  <a:pt x="1058322" y="1460990"/>
                </a:lnTo>
                <a:close/>
                <a:moveTo>
                  <a:pt x="1034039" y="1441521"/>
                </a:moveTo>
                <a:lnTo>
                  <a:pt x="1053508" y="1441521"/>
                </a:lnTo>
                <a:lnTo>
                  <a:pt x="1053508" y="1460990"/>
                </a:lnTo>
                <a:lnTo>
                  <a:pt x="1034039" y="1460990"/>
                </a:lnTo>
                <a:close/>
                <a:moveTo>
                  <a:pt x="873161" y="1441521"/>
                </a:moveTo>
                <a:lnTo>
                  <a:pt x="892630" y="1441521"/>
                </a:lnTo>
                <a:lnTo>
                  <a:pt x="892630" y="1460990"/>
                </a:lnTo>
                <a:lnTo>
                  <a:pt x="873161" y="1460990"/>
                </a:lnTo>
                <a:close/>
                <a:moveTo>
                  <a:pt x="848772" y="1441521"/>
                </a:moveTo>
                <a:lnTo>
                  <a:pt x="868240" y="1441521"/>
                </a:lnTo>
                <a:lnTo>
                  <a:pt x="868240" y="1460990"/>
                </a:lnTo>
                <a:lnTo>
                  <a:pt x="848772" y="1460990"/>
                </a:lnTo>
                <a:close/>
                <a:moveTo>
                  <a:pt x="824490" y="1441521"/>
                </a:moveTo>
                <a:lnTo>
                  <a:pt x="843958" y="1441521"/>
                </a:lnTo>
                <a:lnTo>
                  <a:pt x="843958" y="1460990"/>
                </a:lnTo>
                <a:lnTo>
                  <a:pt x="824490" y="1460990"/>
                </a:lnTo>
                <a:close/>
                <a:moveTo>
                  <a:pt x="700665" y="1441521"/>
                </a:moveTo>
                <a:lnTo>
                  <a:pt x="720133" y="1441521"/>
                </a:lnTo>
                <a:lnTo>
                  <a:pt x="720133" y="1460990"/>
                </a:lnTo>
                <a:lnTo>
                  <a:pt x="700665" y="1460990"/>
                </a:lnTo>
                <a:close/>
                <a:moveTo>
                  <a:pt x="539786" y="1441521"/>
                </a:moveTo>
                <a:lnTo>
                  <a:pt x="559255" y="1441521"/>
                </a:lnTo>
                <a:lnTo>
                  <a:pt x="559255" y="1460990"/>
                </a:lnTo>
                <a:lnTo>
                  <a:pt x="539786" y="1460990"/>
                </a:lnTo>
                <a:close/>
                <a:moveTo>
                  <a:pt x="515397" y="1441521"/>
                </a:moveTo>
                <a:lnTo>
                  <a:pt x="534865" y="1441521"/>
                </a:lnTo>
                <a:lnTo>
                  <a:pt x="534865" y="1460990"/>
                </a:lnTo>
                <a:lnTo>
                  <a:pt x="515397" y="1460990"/>
                </a:lnTo>
                <a:close/>
                <a:moveTo>
                  <a:pt x="491115" y="1441521"/>
                </a:moveTo>
                <a:lnTo>
                  <a:pt x="510583" y="1441521"/>
                </a:lnTo>
                <a:lnTo>
                  <a:pt x="510583" y="1460990"/>
                </a:lnTo>
                <a:lnTo>
                  <a:pt x="491115" y="1460990"/>
                </a:lnTo>
                <a:close/>
                <a:moveTo>
                  <a:pt x="357765" y="1441521"/>
                </a:moveTo>
                <a:lnTo>
                  <a:pt x="377233" y="1441521"/>
                </a:lnTo>
                <a:lnTo>
                  <a:pt x="377233" y="1460990"/>
                </a:lnTo>
                <a:lnTo>
                  <a:pt x="357765" y="1460990"/>
                </a:lnTo>
                <a:close/>
                <a:moveTo>
                  <a:pt x="224415" y="1441521"/>
                </a:moveTo>
                <a:lnTo>
                  <a:pt x="243883" y="1441521"/>
                </a:lnTo>
                <a:lnTo>
                  <a:pt x="243883" y="1460990"/>
                </a:lnTo>
                <a:lnTo>
                  <a:pt x="224415" y="1460990"/>
                </a:lnTo>
                <a:close/>
                <a:moveTo>
                  <a:pt x="73061" y="1441521"/>
                </a:moveTo>
                <a:lnTo>
                  <a:pt x="92530" y="1441521"/>
                </a:lnTo>
                <a:lnTo>
                  <a:pt x="92530" y="1460990"/>
                </a:lnTo>
                <a:lnTo>
                  <a:pt x="73061" y="1460990"/>
                </a:lnTo>
                <a:close/>
                <a:moveTo>
                  <a:pt x="48672" y="1441521"/>
                </a:moveTo>
                <a:lnTo>
                  <a:pt x="68140" y="1441521"/>
                </a:lnTo>
                <a:lnTo>
                  <a:pt x="68140" y="1460990"/>
                </a:lnTo>
                <a:lnTo>
                  <a:pt x="48672" y="1460990"/>
                </a:lnTo>
                <a:close/>
                <a:moveTo>
                  <a:pt x="24390" y="1441521"/>
                </a:moveTo>
                <a:lnTo>
                  <a:pt x="43858" y="1441521"/>
                </a:lnTo>
                <a:lnTo>
                  <a:pt x="43858" y="1460990"/>
                </a:lnTo>
                <a:lnTo>
                  <a:pt x="24390" y="1460990"/>
                </a:lnTo>
                <a:close/>
                <a:moveTo>
                  <a:pt x="5701289" y="1417132"/>
                </a:moveTo>
                <a:lnTo>
                  <a:pt x="5720758" y="1417132"/>
                </a:lnTo>
                <a:lnTo>
                  <a:pt x="5720758" y="1436601"/>
                </a:lnTo>
                <a:lnTo>
                  <a:pt x="5701289" y="1436601"/>
                </a:lnTo>
                <a:close/>
                <a:moveTo>
                  <a:pt x="5567939" y="1417132"/>
                </a:moveTo>
                <a:lnTo>
                  <a:pt x="5587408" y="1417132"/>
                </a:lnTo>
                <a:lnTo>
                  <a:pt x="5587408" y="1436601"/>
                </a:lnTo>
                <a:lnTo>
                  <a:pt x="5567939" y="1436601"/>
                </a:lnTo>
                <a:close/>
                <a:moveTo>
                  <a:pt x="5440868" y="1417132"/>
                </a:moveTo>
                <a:lnTo>
                  <a:pt x="5460444" y="1417132"/>
                </a:lnTo>
                <a:lnTo>
                  <a:pt x="5460444" y="1436601"/>
                </a:lnTo>
                <a:lnTo>
                  <a:pt x="5440868" y="1436601"/>
                </a:lnTo>
                <a:close/>
                <a:moveTo>
                  <a:pt x="5343525" y="1417132"/>
                </a:moveTo>
                <a:lnTo>
                  <a:pt x="5362994" y="1417132"/>
                </a:lnTo>
                <a:lnTo>
                  <a:pt x="5362994" y="1436601"/>
                </a:lnTo>
                <a:lnTo>
                  <a:pt x="5343525" y="1436601"/>
                </a:lnTo>
                <a:close/>
                <a:moveTo>
                  <a:pt x="5231318" y="1417132"/>
                </a:moveTo>
                <a:lnTo>
                  <a:pt x="5250894" y="1417132"/>
                </a:lnTo>
                <a:lnTo>
                  <a:pt x="5250894" y="1436601"/>
                </a:lnTo>
                <a:lnTo>
                  <a:pt x="5231318" y="1436601"/>
                </a:lnTo>
                <a:close/>
                <a:moveTo>
                  <a:pt x="5133975" y="1417132"/>
                </a:moveTo>
                <a:lnTo>
                  <a:pt x="5153444" y="1417132"/>
                </a:lnTo>
                <a:lnTo>
                  <a:pt x="5153444" y="1436601"/>
                </a:lnTo>
                <a:lnTo>
                  <a:pt x="5133975" y="1436601"/>
                </a:lnTo>
                <a:close/>
                <a:moveTo>
                  <a:pt x="5025014" y="1417132"/>
                </a:moveTo>
                <a:lnTo>
                  <a:pt x="5044483" y="1417132"/>
                </a:lnTo>
                <a:lnTo>
                  <a:pt x="5044483" y="1436601"/>
                </a:lnTo>
                <a:lnTo>
                  <a:pt x="5025014" y="1436601"/>
                </a:lnTo>
                <a:close/>
                <a:moveTo>
                  <a:pt x="4897943" y="1417132"/>
                </a:moveTo>
                <a:lnTo>
                  <a:pt x="4917519" y="1417132"/>
                </a:lnTo>
                <a:lnTo>
                  <a:pt x="4917519" y="1436601"/>
                </a:lnTo>
                <a:lnTo>
                  <a:pt x="4897943" y="1436601"/>
                </a:lnTo>
                <a:close/>
                <a:moveTo>
                  <a:pt x="4800600" y="1417132"/>
                </a:moveTo>
                <a:lnTo>
                  <a:pt x="4820069" y="1417132"/>
                </a:lnTo>
                <a:lnTo>
                  <a:pt x="4820069" y="1436601"/>
                </a:lnTo>
                <a:lnTo>
                  <a:pt x="4800600" y="1436601"/>
                </a:lnTo>
                <a:close/>
                <a:moveTo>
                  <a:pt x="4688393" y="1417132"/>
                </a:moveTo>
                <a:lnTo>
                  <a:pt x="4707969" y="1417132"/>
                </a:lnTo>
                <a:lnTo>
                  <a:pt x="4707969" y="1436601"/>
                </a:lnTo>
                <a:lnTo>
                  <a:pt x="4688393" y="1436601"/>
                </a:lnTo>
                <a:close/>
                <a:moveTo>
                  <a:pt x="4591050" y="1417132"/>
                </a:moveTo>
                <a:lnTo>
                  <a:pt x="4610519" y="1417132"/>
                </a:lnTo>
                <a:lnTo>
                  <a:pt x="4610519" y="1436601"/>
                </a:lnTo>
                <a:lnTo>
                  <a:pt x="4591050" y="1436601"/>
                </a:lnTo>
                <a:close/>
                <a:moveTo>
                  <a:pt x="4482089" y="1417132"/>
                </a:moveTo>
                <a:lnTo>
                  <a:pt x="4501558" y="1417132"/>
                </a:lnTo>
                <a:lnTo>
                  <a:pt x="4501558" y="1436601"/>
                </a:lnTo>
                <a:lnTo>
                  <a:pt x="4482089" y="1436601"/>
                </a:lnTo>
                <a:close/>
                <a:moveTo>
                  <a:pt x="4355018" y="1417132"/>
                </a:moveTo>
                <a:lnTo>
                  <a:pt x="4374594" y="1417132"/>
                </a:lnTo>
                <a:lnTo>
                  <a:pt x="4374594" y="1436601"/>
                </a:lnTo>
                <a:lnTo>
                  <a:pt x="4355018" y="1436601"/>
                </a:lnTo>
                <a:close/>
                <a:moveTo>
                  <a:pt x="4257675" y="1417132"/>
                </a:moveTo>
                <a:lnTo>
                  <a:pt x="4277144" y="1417132"/>
                </a:lnTo>
                <a:lnTo>
                  <a:pt x="4277144" y="1436601"/>
                </a:lnTo>
                <a:lnTo>
                  <a:pt x="4257675" y="1436601"/>
                </a:lnTo>
                <a:close/>
                <a:moveTo>
                  <a:pt x="4145468" y="1417132"/>
                </a:moveTo>
                <a:lnTo>
                  <a:pt x="4165043" y="1417132"/>
                </a:lnTo>
                <a:lnTo>
                  <a:pt x="4165043" y="1436601"/>
                </a:lnTo>
                <a:lnTo>
                  <a:pt x="4145468" y="1436601"/>
                </a:lnTo>
                <a:close/>
                <a:moveTo>
                  <a:pt x="4048125" y="1417132"/>
                </a:moveTo>
                <a:lnTo>
                  <a:pt x="4067593" y="1417132"/>
                </a:lnTo>
                <a:lnTo>
                  <a:pt x="4067593" y="1436601"/>
                </a:lnTo>
                <a:lnTo>
                  <a:pt x="4048125" y="1436601"/>
                </a:lnTo>
                <a:close/>
                <a:moveTo>
                  <a:pt x="3948689" y="1417132"/>
                </a:moveTo>
                <a:lnTo>
                  <a:pt x="3968158" y="1417132"/>
                </a:lnTo>
                <a:lnTo>
                  <a:pt x="3968158" y="1436601"/>
                </a:lnTo>
                <a:lnTo>
                  <a:pt x="3948689" y="1436601"/>
                </a:lnTo>
                <a:close/>
                <a:moveTo>
                  <a:pt x="3812093" y="1417132"/>
                </a:moveTo>
                <a:lnTo>
                  <a:pt x="3831669" y="1417132"/>
                </a:lnTo>
                <a:lnTo>
                  <a:pt x="3831669" y="1436601"/>
                </a:lnTo>
                <a:lnTo>
                  <a:pt x="3812093" y="1436601"/>
                </a:lnTo>
                <a:close/>
                <a:moveTo>
                  <a:pt x="3714750" y="1417132"/>
                </a:moveTo>
                <a:lnTo>
                  <a:pt x="3734219" y="1417132"/>
                </a:lnTo>
                <a:lnTo>
                  <a:pt x="3734219" y="1436601"/>
                </a:lnTo>
                <a:lnTo>
                  <a:pt x="3714750" y="1436601"/>
                </a:lnTo>
                <a:close/>
                <a:moveTo>
                  <a:pt x="3605789" y="1417132"/>
                </a:moveTo>
                <a:lnTo>
                  <a:pt x="3625258" y="1417132"/>
                </a:lnTo>
                <a:lnTo>
                  <a:pt x="3625258" y="1436601"/>
                </a:lnTo>
                <a:lnTo>
                  <a:pt x="3605789" y="1436601"/>
                </a:lnTo>
                <a:close/>
                <a:moveTo>
                  <a:pt x="3478718" y="1417132"/>
                </a:moveTo>
                <a:lnTo>
                  <a:pt x="3498294" y="1417132"/>
                </a:lnTo>
                <a:lnTo>
                  <a:pt x="3498294" y="1436601"/>
                </a:lnTo>
                <a:lnTo>
                  <a:pt x="3478718" y="1436601"/>
                </a:lnTo>
                <a:close/>
                <a:moveTo>
                  <a:pt x="3381375" y="1417132"/>
                </a:moveTo>
                <a:lnTo>
                  <a:pt x="3400844" y="1417132"/>
                </a:lnTo>
                <a:lnTo>
                  <a:pt x="3400844" y="1436601"/>
                </a:lnTo>
                <a:lnTo>
                  <a:pt x="3381375" y="1436601"/>
                </a:lnTo>
                <a:close/>
                <a:moveTo>
                  <a:pt x="3269168" y="1417132"/>
                </a:moveTo>
                <a:lnTo>
                  <a:pt x="3288744" y="1417132"/>
                </a:lnTo>
                <a:lnTo>
                  <a:pt x="3288744" y="1436601"/>
                </a:lnTo>
                <a:lnTo>
                  <a:pt x="3269168" y="1436601"/>
                </a:lnTo>
                <a:close/>
                <a:moveTo>
                  <a:pt x="3171825" y="1417132"/>
                </a:moveTo>
                <a:lnTo>
                  <a:pt x="3191294" y="1417132"/>
                </a:lnTo>
                <a:lnTo>
                  <a:pt x="3191294" y="1436601"/>
                </a:lnTo>
                <a:lnTo>
                  <a:pt x="3171825" y="1436601"/>
                </a:lnTo>
                <a:close/>
                <a:moveTo>
                  <a:pt x="3062864" y="1417132"/>
                </a:moveTo>
                <a:lnTo>
                  <a:pt x="3082333" y="1417132"/>
                </a:lnTo>
                <a:lnTo>
                  <a:pt x="3082333" y="1436601"/>
                </a:lnTo>
                <a:lnTo>
                  <a:pt x="3062864" y="1436601"/>
                </a:lnTo>
                <a:close/>
                <a:moveTo>
                  <a:pt x="2935793" y="1417132"/>
                </a:moveTo>
                <a:lnTo>
                  <a:pt x="2955369" y="1417132"/>
                </a:lnTo>
                <a:lnTo>
                  <a:pt x="2955369" y="1436601"/>
                </a:lnTo>
                <a:lnTo>
                  <a:pt x="2935793" y="1436601"/>
                </a:lnTo>
                <a:close/>
                <a:moveTo>
                  <a:pt x="2838450" y="1417132"/>
                </a:moveTo>
                <a:lnTo>
                  <a:pt x="2857919" y="1417132"/>
                </a:lnTo>
                <a:lnTo>
                  <a:pt x="2857919" y="1436601"/>
                </a:lnTo>
                <a:lnTo>
                  <a:pt x="2838450" y="1436601"/>
                </a:lnTo>
                <a:close/>
                <a:moveTo>
                  <a:pt x="2726243" y="1417132"/>
                </a:moveTo>
                <a:lnTo>
                  <a:pt x="2745819" y="1417132"/>
                </a:lnTo>
                <a:lnTo>
                  <a:pt x="2745819" y="1436601"/>
                </a:lnTo>
                <a:lnTo>
                  <a:pt x="2726243" y="1436601"/>
                </a:lnTo>
                <a:close/>
                <a:moveTo>
                  <a:pt x="2628900" y="1417132"/>
                </a:moveTo>
                <a:lnTo>
                  <a:pt x="2648369" y="1417132"/>
                </a:lnTo>
                <a:lnTo>
                  <a:pt x="2648369" y="1436601"/>
                </a:lnTo>
                <a:lnTo>
                  <a:pt x="2628900" y="1436601"/>
                </a:lnTo>
                <a:close/>
                <a:moveTo>
                  <a:pt x="2529464" y="1417132"/>
                </a:moveTo>
                <a:lnTo>
                  <a:pt x="2548933" y="1417132"/>
                </a:lnTo>
                <a:lnTo>
                  <a:pt x="2548933" y="1436601"/>
                </a:lnTo>
                <a:lnTo>
                  <a:pt x="2529464" y="1436601"/>
                </a:lnTo>
                <a:close/>
                <a:moveTo>
                  <a:pt x="2392868" y="1417132"/>
                </a:moveTo>
                <a:lnTo>
                  <a:pt x="2412444" y="1417132"/>
                </a:lnTo>
                <a:lnTo>
                  <a:pt x="2412444" y="1436601"/>
                </a:lnTo>
                <a:lnTo>
                  <a:pt x="2392868" y="1436601"/>
                </a:lnTo>
                <a:close/>
                <a:moveTo>
                  <a:pt x="2295525" y="1417132"/>
                </a:moveTo>
                <a:lnTo>
                  <a:pt x="2314994" y="1417132"/>
                </a:lnTo>
                <a:lnTo>
                  <a:pt x="2314994" y="1436601"/>
                </a:lnTo>
                <a:lnTo>
                  <a:pt x="2295525" y="1436601"/>
                </a:lnTo>
                <a:close/>
                <a:moveTo>
                  <a:pt x="2186564" y="1417132"/>
                </a:moveTo>
                <a:lnTo>
                  <a:pt x="2206033" y="1417132"/>
                </a:lnTo>
                <a:lnTo>
                  <a:pt x="2206033" y="1436601"/>
                </a:lnTo>
                <a:lnTo>
                  <a:pt x="2186564" y="1436601"/>
                </a:lnTo>
                <a:close/>
                <a:moveTo>
                  <a:pt x="2059493" y="1417132"/>
                </a:moveTo>
                <a:lnTo>
                  <a:pt x="2079068" y="1417132"/>
                </a:lnTo>
                <a:lnTo>
                  <a:pt x="2079068" y="1436601"/>
                </a:lnTo>
                <a:lnTo>
                  <a:pt x="2059493" y="1436601"/>
                </a:lnTo>
                <a:close/>
                <a:moveTo>
                  <a:pt x="1962150" y="1417132"/>
                </a:moveTo>
                <a:lnTo>
                  <a:pt x="1981619" y="1417132"/>
                </a:lnTo>
                <a:lnTo>
                  <a:pt x="1981619" y="1436601"/>
                </a:lnTo>
                <a:lnTo>
                  <a:pt x="1962150" y="1436601"/>
                </a:lnTo>
                <a:close/>
                <a:moveTo>
                  <a:pt x="1853189" y="1417132"/>
                </a:moveTo>
                <a:lnTo>
                  <a:pt x="1872658" y="1417132"/>
                </a:lnTo>
                <a:lnTo>
                  <a:pt x="1872658" y="1436601"/>
                </a:lnTo>
                <a:lnTo>
                  <a:pt x="1853189" y="1436601"/>
                </a:lnTo>
                <a:close/>
                <a:moveTo>
                  <a:pt x="1716594" y="1417132"/>
                </a:moveTo>
                <a:lnTo>
                  <a:pt x="1736169" y="1417132"/>
                </a:lnTo>
                <a:lnTo>
                  <a:pt x="1736169" y="1436601"/>
                </a:lnTo>
                <a:lnTo>
                  <a:pt x="1716594" y="1436601"/>
                </a:lnTo>
                <a:close/>
                <a:moveTo>
                  <a:pt x="1619250" y="1417132"/>
                </a:moveTo>
                <a:lnTo>
                  <a:pt x="1638719" y="1417132"/>
                </a:lnTo>
                <a:lnTo>
                  <a:pt x="1638719" y="1436601"/>
                </a:lnTo>
                <a:lnTo>
                  <a:pt x="1619250" y="1436601"/>
                </a:lnTo>
                <a:close/>
                <a:moveTo>
                  <a:pt x="1516568" y="1417132"/>
                </a:moveTo>
                <a:lnTo>
                  <a:pt x="1536144" y="1417132"/>
                </a:lnTo>
                <a:lnTo>
                  <a:pt x="1536144" y="1436601"/>
                </a:lnTo>
                <a:lnTo>
                  <a:pt x="1516568" y="1436601"/>
                </a:lnTo>
                <a:close/>
                <a:moveTo>
                  <a:pt x="1419225" y="1417132"/>
                </a:moveTo>
                <a:lnTo>
                  <a:pt x="1438694" y="1417132"/>
                </a:lnTo>
                <a:lnTo>
                  <a:pt x="1438694" y="1436601"/>
                </a:lnTo>
                <a:lnTo>
                  <a:pt x="1419225" y="1436601"/>
                </a:lnTo>
                <a:close/>
                <a:moveTo>
                  <a:pt x="1307019" y="1417132"/>
                </a:moveTo>
                <a:lnTo>
                  <a:pt x="1326594" y="1417132"/>
                </a:lnTo>
                <a:lnTo>
                  <a:pt x="1326594" y="1436601"/>
                </a:lnTo>
                <a:lnTo>
                  <a:pt x="1307019" y="1436601"/>
                </a:lnTo>
                <a:close/>
                <a:moveTo>
                  <a:pt x="1209675" y="1417132"/>
                </a:moveTo>
                <a:lnTo>
                  <a:pt x="1229144" y="1417132"/>
                </a:lnTo>
                <a:lnTo>
                  <a:pt x="1229144" y="1436601"/>
                </a:lnTo>
                <a:lnTo>
                  <a:pt x="1209675" y="1436601"/>
                </a:lnTo>
                <a:close/>
                <a:moveTo>
                  <a:pt x="1106993" y="1417132"/>
                </a:moveTo>
                <a:lnTo>
                  <a:pt x="1126569" y="1417132"/>
                </a:lnTo>
                <a:lnTo>
                  <a:pt x="1126569" y="1436601"/>
                </a:lnTo>
                <a:lnTo>
                  <a:pt x="1106993" y="1436601"/>
                </a:lnTo>
                <a:close/>
                <a:moveTo>
                  <a:pt x="1009651" y="1417132"/>
                </a:moveTo>
                <a:lnTo>
                  <a:pt x="1029119" y="1417132"/>
                </a:lnTo>
                <a:lnTo>
                  <a:pt x="1029119" y="1436601"/>
                </a:lnTo>
                <a:lnTo>
                  <a:pt x="1009651" y="1436601"/>
                </a:lnTo>
                <a:close/>
                <a:moveTo>
                  <a:pt x="897443" y="1417132"/>
                </a:moveTo>
                <a:lnTo>
                  <a:pt x="917019" y="1417132"/>
                </a:lnTo>
                <a:lnTo>
                  <a:pt x="917019" y="1436601"/>
                </a:lnTo>
                <a:lnTo>
                  <a:pt x="897443" y="1436601"/>
                </a:lnTo>
                <a:close/>
                <a:moveTo>
                  <a:pt x="800100" y="1417132"/>
                </a:moveTo>
                <a:lnTo>
                  <a:pt x="819569" y="1417132"/>
                </a:lnTo>
                <a:lnTo>
                  <a:pt x="819569" y="1436601"/>
                </a:lnTo>
                <a:lnTo>
                  <a:pt x="800100" y="1436601"/>
                </a:lnTo>
                <a:close/>
                <a:moveTo>
                  <a:pt x="700665" y="1417132"/>
                </a:moveTo>
                <a:lnTo>
                  <a:pt x="720133" y="1417132"/>
                </a:lnTo>
                <a:lnTo>
                  <a:pt x="720133" y="1436601"/>
                </a:lnTo>
                <a:lnTo>
                  <a:pt x="700665" y="1436601"/>
                </a:lnTo>
                <a:close/>
                <a:moveTo>
                  <a:pt x="564068" y="1417132"/>
                </a:moveTo>
                <a:lnTo>
                  <a:pt x="583644" y="1417132"/>
                </a:lnTo>
                <a:lnTo>
                  <a:pt x="583644" y="1436601"/>
                </a:lnTo>
                <a:lnTo>
                  <a:pt x="564068" y="1436601"/>
                </a:lnTo>
                <a:close/>
                <a:moveTo>
                  <a:pt x="466725" y="1417132"/>
                </a:moveTo>
                <a:lnTo>
                  <a:pt x="486194" y="1417132"/>
                </a:lnTo>
                <a:lnTo>
                  <a:pt x="486194" y="1436601"/>
                </a:lnTo>
                <a:lnTo>
                  <a:pt x="466725" y="1436601"/>
                </a:lnTo>
                <a:close/>
                <a:moveTo>
                  <a:pt x="357765" y="1417132"/>
                </a:moveTo>
                <a:lnTo>
                  <a:pt x="377233" y="1417132"/>
                </a:lnTo>
                <a:lnTo>
                  <a:pt x="377233" y="1436601"/>
                </a:lnTo>
                <a:lnTo>
                  <a:pt x="357765" y="1436601"/>
                </a:lnTo>
                <a:close/>
                <a:moveTo>
                  <a:pt x="224415" y="1417132"/>
                </a:moveTo>
                <a:lnTo>
                  <a:pt x="243883" y="1417132"/>
                </a:lnTo>
                <a:lnTo>
                  <a:pt x="243883" y="1436601"/>
                </a:lnTo>
                <a:lnTo>
                  <a:pt x="224415" y="1436601"/>
                </a:lnTo>
                <a:close/>
                <a:moveTo>
                  <a:pt x="97343" y="1417132"/>
                </a:moveTo>
                <a:lnTo>
                  <a:pt x="116919" y="1417132"/>
                </a:lnTo>
                <a:lnTo>
                  <a:pt x="116919" y="1436601"/>
                </a:lnTo>
                <a:lnTo>
                  <a:pt x="97343" y="1436601"/>
                </a:lnTo>
                <a:close/>
                <a:moveTo>
                  <a:pt x="0" y="1417132"/>
                </a:moveTo>
                <a:lnTo>
                  <a:pt x="19469" y="1417132"/>
                </a:lnTo>
                <a:lnTo>
                  <a:pt x="19469" y="1436601"/>
                </a:lnTo>
                <a:lnTo>
                  <a:pt x="0" y="1436601"/>
                </a:lnTo>
                <a:close/>
                <a:moveTo>
                  <a:pt x="5701289" y="1392850"/>
                </a:moveTo>
                <a:lnTo>
                  <a:pt x="5720758" y="1392850"/>
                </a:lnTo>
                <a:lnTo>
                  <a:pt x="5720758" y="1412318"/>
                </a:lnTo>
                <a:lnTo>
                  <a:pt x="5701289" y="1412318"/>
                </a:lnTo>
                <a:close/>
                <a:moveTo>
                  <a:pt x="5567939" y="1392850"/>
                </a:moveTo>
                <a:lnTo>
                  <a:pt x="5587408" y="1392850"/>
                </a:lnTo>
                <a:lnTo>
                  <a:pt x="5587408" y="1412318"/>
                </a:lnTo>
                <a:lnTo>
                  <a:pt x="5567939" y="1412318"/>
                </a:lnTo>
                <a:close/>
                <a:moveTo>
                  <a:pt x="5440868" y="1392850"/>
                </a:moveTo>
                <a:lnTo>
                  <a:pt x="5460444" y="1392850"/>
                </a:lnTo>
                <a:lnTo>
                  <a:pt x="5460444" y="1412318"/>
                </a:lnTo>
                <a:lnTo>
                  <a:pt x="5440868" y="1412318"/>
                </a:lnTo>
                <a:close/>
                <a:moveTo>
                  <a:pt x="5343525" y="1392850"/>
                </a:moveTo>
                <a:lnTo>
                  <a:pt x="5362994" y="1392850"/>
                </a:lnTo>
                <a:lnTo>
                  <a:pt x="5362994" y="1412318"/>
                </a:lnTo>
                <a:lnTo>
                  <a:pt x="5343525" y="1412318"/>
                </a:lnTo>
                <a:close/>
                <a:moveTo>
                  <a:pt x="5231318" y="1392850"/>
                </a:moveTo>
                <a:lnTo>
                  <a:pt x="5250894" y="1392850"/>
                </a:lnTo>
                <a:lnTo>
                  <a:pt x="5250894" y="1412318"/>
                </a:lnTo>
                <a:lnTo>
                  <a:pt x="5231318" y="1412318"/>
                </a:lnTo>
                <a:close/>
                <a:moveTo>
                  <a:pt x="5133975" y="1392850"/>
                </a:moveTo>
                <a:lnTo>
                  <a:pt x="5153444" y="1392850"/>
                </a:lnTo>
                <a:lnTo>
                  <a:pt x="5153444" y="1412318"/>
                </a:lnTo>
                <a:lnTo>
                  <a:pt x="5133975" y="1412318"/>
                </a:lnTo>
                <a:close/>
                <a:moveTo>
                  <a:pt x="5025014" y="1392850"/>
                </a:moveTo>
                <a:lnTo>
                  <a:pt x="5044483" y="1392850"/>
                </a:lnTo>
                <a:lnTo>
                  <a:pt x="5044483" y="1412318"/>
                </a:lnTo>
                <a:lnTo>
                  <a:pt x="5025014" y="1412318"/>
                </a:lnTo>
                <a:close/>
                <a:moveTo>
                  <a:pt x="4897943" y="1392850"/>
                </a:moveTo>
                <a:lnTo>
                  <a:pt x="4917519" y="1392850"/>
                </a:lnTo>
                <a:lnTo>
                  <a:pt x="4917519" y="1412318"/>
                </a:lnTo>
                <a:lnTo>
                  <a:pt x="4897943" y="1412318"/>
                </a:lnTo>
                <a:close/>
                <a:moveTo>
                  <a:pt x="4800600" y="1392850"/>
                </a:moveTo>
                <a:lnTo>
                  <a:pt x="4820069" y="1392850"/>
                </a:lnTo>
                <a:lnTo>
                  <a:pt x="4820069" y="1412318"/>
                </a:lnTo>
                <a:lnTo>
                  <a:pt x="4800600" y="1412318"/>
                </a:lnTo>
                <a:close/>
                <a:moveTo>
                  <a:pt x="4688393" y="1392850"/>
                </a:moveTo>
                <a:lnTo>
                  <a:pt x="4707969" y="1392850"/>
                </a:lnTo>
                <a:lnTo>
                  <a:pt x="4707969" y="1412318"/>
                </a:lnTo>
                <a:lnTo>
                  <a:pt x="4688393" y="1412318"/>
                </a:lnTo>
                <a:close/>
                <a:moveTo>
                  <a:pt x="4591050" y="1392850"/>
                </a:moveTo>
                <a:lnTo>
                  <a:pt x="4610519" y="1392850"/>
                </a:lnTo>
                <a:lnTo>
                  <a:pt x="4610519" y="1412318"/>
                </a:lnTo>
                <a:lnTo>
                  <a:pt x="4591050" y="1412318"/>
                </a:lnTo>
                <a:close/>
                <a:moveTo>
                  <a:pt x="4482089" y="1392850"/>
                </a:moveTo>
                <a:lnTo>
                  <a:pt x="4501558" y="1392850"/>
                </a:lnTo>
                <a:lnTo>
                  <a:pt x="4501558" y="1412318"/>
                </a:lnTo>
                <a:lnTo>
                  <a:pt x="4482089" y="1412318"/>
                </a:lnTo>
                <a:close/>
                <a:moveTo>
                  <a:pt x="4355018" y="1392850"/>
                </a:moveTo>
                <a:lnTo>
                  <a:pt x="4374594" y="1392850"/>
                </a:lnTo>
                <a:lnTo>
                  <a:pt x="4374594" y="1412318"/>
                </a:lnTo>
                <a:lnTo>
                  <a:pt x="4355018" y="1412318"/>
                </a:lnTo>
                <a:close/>
                <a:moveTo>
                  <a:pt x="4257675" y="1392850"/>
                </a:moveTo>
                <a:lnTo>
                  <a:pt x="4277144" y="1392850"/>
                </a:lnTo>
                <a:lnTo>
                  <a:pt x="4277144" y="1412318"/>
                </a:lnTo>
                <a:lnTo>
                  <a:pt x="4257675" y="1412318"/>
                </a:lnTo>
                <a:close/>
                <a:moveTo>
                  <a:pt x="4145468" y="1392850"/>
                </a:moveTo>
                <a:lnTo>
                  <a:pt x="4165043" y="1392850"/>
                </a:lnTo>
                <a:lnTo>
                  <a:pt x="4165043" y="1412318"/>
                </a:lnTo>
                <a:lnTo>
                  <a:pt x="4145468" y="1412318"/>
                </a:lnTo>
                <a:close/>
                <a:moveTo>
                  <a:pt x="4048125" y="1392850"/>
                </a:moveTo>
                <a:lnTo>
                  <a:pt x="4067593" y="1392850"/>
                </a:lnTo>
                <a:lnTo>
                  <a:pt x="4067593" y="1412318"/>
                </a:lnTo>
                <a:lnTo>
                  <a:pt x="4048125" y="1412318"/>
                </a:lnTo>
                <a:close/>
                <a:moveTo>
                  <a:pt x="3948689" y="1392850"/>
                </a:moveTo>
                <a:lnTo>
                  <a:pt x="3968158" y="1392850"/>
                </a:lnTo>
                <a:lnTo>
                  <a:pt x="3968158" y="1412318"/>
                </a:lnTo>
                <a:lnTo>
                  <a:pt x="3948689" y="1412318"/>
                </a:lnTo>
                <a:close/>
                <a:moveTo>
                  <a:pt x="3812093" y="1392850"/>
                </a:moveTo>
                <a:lnTo>
                  <a:pt x="3831669" y="1392850"/>
                </a:lnTo>
                <a:lnTo>
                  <a:pt x="3831669" y="1412318"/>
                </a:lnTo>
                <a:lnTo>
                  <a:pt x="3812093" y="1412318"/>
                </a:lnTo>
                <a:close/>
                <a:moveTo>
                  <a:pt x="3714750" y="1392850"/>
                </a:moveTo>
                <a:lnTo>
                  <a:pt x="3734219" y="1392850"/>
                </a:lnTo>
                <a:lnTo>
                  <a:pt x="3734219" y="1412318"/>
                </a:lnTo>
                <a:lnTo>
                  <a:pt x="3714750" y="1412318"/>
                </a:lnTo>
                <a:close/>
                <a:moveTo>
                  <a:pt x="3605789" y="1392850"/>
                </a:moveTo>
                <a:lnTo>
                  <a:pt x="3625258" y="1392850"/>
                </a:lnTo>
                <a:lnTo>
                  <a:pt x="3625258" y="1412318"/>
                </a:lnTo>
                <a:lnTo>
                  <a:pt x="3605789" y="1412318"/>
                </a:lnTo>
                <a:close/>
                <a:moveTo>
                  <a:pt x="3478718" y="1392850"/>
                </a:moveTo>
                <a:lnTo>
                  <a:pt x="3498294" y="1392850"/>
                </a:lnTo>
                <a:lnTo>
                  <a:pt x="3498294" y="1412318"/>
                </a:lnTo>
                <a:lnTo>
                  <a:pt x="3478718" y="1412318"/>
                </a:lnTo>
                <a:close/>
                <a:moveTo>
                  <a:pt x="3381375" y="1392850"/>
                </a:moveTo>
                <a:lnTo>
                  <a:pt x="3400844" y="1392850"/>
                </a:lnTo>
                <a:lnTo>
                  <a:pt x="3400844" y="1412318"/>
                </a:lnTo>
                <a:lnTo>
                  <a:pt x="3381375" y="1412318"/>
                </a:lnTo>
                <a:close/>
                <a:moveTo>
                  <a:pt x="3269168" y="1392850"/>
                </a:moveTo>
                <a:lnTo>
                  <a:pt x="3288744" y="1392850"/>
                </a:lnTo>
                <a:lnTo>
                  <a:pt x="3288744" y="1412318"/>
                </a:lnTo>
                <a:lnTo>
                  <a:pt x="3269168" y="1412318"/>
                </a:lnTo>
                <a:close/>
                <a:moveTo>
                  <a:pt x="3171825" y="1392850"/>
                </a:moveTo>
                <a:lnTo>
                  <a:pt x="3191294" y="1392850"/>
                </a:lnTo>
                <a:lnTo>
                  <a:pt x="3191294" y="1412318"/>
                </a:lnTo>
                <a:lnTo>
                  <a:pt x="3171825" y="1412318"/>
                </a:lnTo>
                <a:close/>
                <a:moveTo>
                  <a:pt x="3062864" y="1392850"/>
                </a:moveTo>
                <a:lnTo>
                  <a:pt x="3082333" y="1392850"/>
                </a:lnTo>
                <a:lnTo>
                  <a:pt x="3082333" y="1412318"/>
                </a:lnTo>
                <a:lnTo>
                  <a:pt x="3062864" y="1412318"/>
                </a:lnTo>
                <a:close/>
                <a:moveTo>
                  <a:pt x="2935793" y="1392850"/>
                </a:moveTo>
                <a:lnTo>
                  <a:pt x="2955369" y="1392850"/>
                </a:lnTo>
                <a:lnTo>
                  <a:pt x="2955369" y="1412318"/>
                </a:lnTo>
                <a:lnTo>
                  <a:pt x="2935793" y="1412318"/>
                </a:lnTo>
                <a:close/>
                <a:moveTo>
                  <a:pt x="2838450" y="1392850"/>
                </a:moveTo>
                <a:lnTo>
                  <a:pt x="2857919" y="1392850"/>
                </a:lnTo>
                <a:lnTo>
                  <a:pt x="2857919" y="1412318"/>
                </a:lnTo>
                <a:lnTo>
                  <a:pt x="2838450" y="1412318"/>
                </a:lnTo>
                <a:close/>
                <a:moveTo>
                  <a:pt x="2726243" y="1392850"/>
                </a:moveTo>
                <a:lnTo>
                  <a:pt x="2745819" y="1392850"/>
                </a:lnTo>
                <a:lnTo>
                  <a:pt x="2745819" y="1412318"/>
                </a:lnTo>
                <a:lnTo>
                  <a:pt x="2726243" y="1412318"/>
                </a:lnTo>
                <a:close/>
                <a:moveTo>
                  <a:pt x="2628900" y="1392850"/>
                </a:moveTo>
                <a:lnTo>
                  <a:pt x="2648369" y="1392850"/>
                </a:lnTo>
                <a:lnTo>
                  <a:pt x="2648369" y="1412318"/>
                </a:lnTo>
                <a:lnTo>
                  <a:pt x="2628900" y="1412318"/>
                </a:lnTo>
                <a:close/>
                <a:moveTo>
                  <a:pt x="2529464" y="1392850"/>
                </a:moveTo>
                <a:lnTo>
                  <a:pt x="2548933" y="1392850"/>
                </a:lnTo>
                <a:lnTo>
                  <a:pt x="2548933" y="1412318"/>
                </a:lnTo>
                <a:lnTo>
                  <a:pt x="2529464" y="1412318"/>
                </a:lnTo>
                <a:close/>
                <a:moveTo>
                  <a:pt x="2392868" y="1392850"/>
                </a:moveTo>
                <a:lnTo>
                  <a:pt x="2412444" y="1392850"/>
                </a:lnTo>
                <a:lnTo>
                  <a:pt x="2412444" y="1412318"/>
                </a:lnTo>
                <a:lnTo>
                  <a:pt x="2392868" y="1412318"/>
                </a:lnTo>
                <a:close/>
                <a:moveTo>
                  <a:pt x="2295525" y="1392850"/>
                </a:moveTo>
                <a:lnTo>
                  <a:pt x="2314994" y="1392850"/>
                </a:lnTo>
                <a:lnTo>
                  <a:pt x="2314994" y="1412318"/>
                </a:lnTo>
                <a:lnTo>
                  <a:pt x="2295525" y="1412318"/>
                </a:lnTo>
                <a:close/>
                <a:moveTo>
                  <a:pt x="2186564" y="1392850"/>
                </a:moveTo>
                <a:lnTo>
                  <a:pt x="2206033" y="1392850"/>
                </a:lnTo>
                <a:lnTo>
                  <a:pt x="2206033" y="1412318"/>
                </a:lnTo>
                <a:lnTo>
                  <a:pt x="2186564" y="1412318"/>
                </a:lnTo>
                <a:close/>
                <a:moveTo>
                  <a:pt x="2059493" y="1392850"/>
                </a:moveTo>
                <a:lnTo>
                  <a:pt x="2079068" y="1392850"/>
                </a:lnTo>
                <a:lnTo>
                  <a:pt x="2079068" y="1412318"/>
                </a:lnTo>
                <a:lnTo>
                  <a:pt x="2059493" y="1412318"/>
                </a:lnTo>
                <a:close/>
                <a:moveTo>
                  <a:pt x="1962150" y="1392850"/>
                </a:moveTo>
                <a:lnTo>
                  <a:pt x="1981619" y="1392850"/>
                </a:lnTo>
                <a:lnTo>
                  <a:pt x="1981619" y="1412318"/>
                </a:lnTo>
                <a:lnTo>
                  <a:pt x="1962150" y="1412318"/>
                </a:lnTo>
                <a:close/>
                <a:moveTo>
                  <a:pt x="1853189" y="1392850"/>
                </a:moveTo>
                <a:lnTo>
                  <a:pt x="1872658" y="1392850"/>
                </a:lnTo>
                <a:lnTo>
                  <a:pt x="1872658" y="1412318"/>
                </a:lnTo>
                <a:lnTo>
                  <a:pt x="1853189" y="1412318"/>
                </a:lnTo>
                <a:close/>
                <a:moveTo>
                  <a:pt x="1716594" y="1392850"/>
                </a:moveTo>
                <a:lnTo>
                  <a:pt x="1736169" y="1392850"/>
                </a:lnTo>
                <a:lnTo>
                  <a:pt x="1736169" y="1412318"/>
                </a:lnTo>
                <a:lnTo>
                  <a:pt x="1716594" y="1412318"/>
                </a:lnTo>
                <a:close/>
                <a:moveTo>
                  <a:pt x="1619250" y="1392850"/>
                </a:moveTo>
                <a:lnTo>
                  <a:pt x="1638719" y="1392850"/>
                </a:lnTo>
                <a:lnTo>
                  <a:pt x="1638719" y="1412318"/>
                </a:lnTo>
                <a:lnTo>
                  <a:pt x="1619250" y="1412318"/>
                </a:lnTo>
                <a:close/>
                <a:moveTo>
                  <a:pt x="1516568" y="1392850"/>
                </a:moveTo>
                <a:lnTo>
                  <a:pt x="1536144" y="1392850"/>
                </a:lnTo>
                <a:lnTo>
                  <a:pt x="1536144" y="1412318"/>
                </a:lnTo>
                <a:lnTo>
                  <a:pt x="1516568" y="1412318"/>
                </a:lnTo>
                <a:close/>
                <a:moveTo>
                  <a:pt x="1419225" y="1392850"/>
                </a:moveTo>
                <a:lnTo>
                  <a:pt x="1438694" y="1392850"/>
                </a:lnTo>
                <a:lnTo>
                  <a:pt x="1438694" y="1412318"/>
                </a:lnTo>
                <a:lnTo>
                  <a:pt x="1419225" y="1412318"/>
                </a:lnTo>
                <a:close/>
                <a:moveTo>
                  <a:pt x="1307019" y="1392850"/>
                </a:moveTo>
                <a:lnTo>
                  <a:pt x="1326594" y="1392850"/>
                </a:lnTo>
                <a:lnTo>
                  <a:pt x="1326594" y="1412318"/>
                </a:lnTo>
                <a:lnTo>
                  <a:pt x="1307019" y="1412318"/>
                </a:lnTo>
                <a:close/>
                <a:moveTo>
                  <a:pt x="1209675" y="1392850"/>
                </a:moveTo>
                <a:lnTo>
                  <a:pt x="1229144" y="1392850"/>
                </a:lnTo>
                <a:lnTo>
                  <a:pt x="1229144" y="1412318"/>
                </a:lnTo>
                <a:lnTo>
                  <a:pt x="1209675" y="1412318"/>
                </a:lnTo>
                <a:close/>
                <a:moveTo>
                  <a:pt x="1106993" y="1392850"/>
                </a:moveTo>
                <a:lnTo>
                  <a:pt x="1126569" y="1392850"/>
                </a:lnTo>
                <a:lnTo>
                  <a:pt x="1126569" y="1412318"/>
                </a:lnTo>
                <a:lnTo>
                  <a:pt x="1106993" y="1412318"/>
                </a:lnTo>
                <a:close/>
                <a:moveTo>
                  <a:pt x="1009651" y="1392850"/>
                </a:moveTo>
                <a:lnTo>
                  <a:pt x="1029119" y="1392850"/>
                </a:lnTo>
                <a:lnTo>
                  <a:pt x="1029119" y="1412318"/>
                </a:lnTo>
                <a:lnTo>
                  <a:pt x="1009651" y="1412318"/>
                </a:lnTo>
                <a:close/>
                <a:moveTo>
                  <a:pt x="897443" y="1392850"/>
                </a:moveTo>
                <a:lnTo>
                  <a:pt x="917019" y="1392850"/>
                </a:lnTo>
                <a:lnTo>
                  <a:pt x="917019" y="1412318"/>
                </a:lnTo>
                <a:lnTo>
                  <a:pt x="897443" y="1412318"/>
                </a:lnTo>
                <a:close/>
                <a:moveTo>
                  <a:pt x="800100" y="1392850"/>
                </a:moveTo>
                <a:lnTo>
                  <a:pt x="819569" y="1392850"/>
                </a:lnTo>
                <a:lnTo>
                  <a:pt x="819569" y="1412318"/>
                </a:lnTo>
                <a:lnTo>
                  <a:pt x="800100" y="1412318"/>
                </a:lnTo>
                <a:close/>
                <a:moveTo>
                  <a:pt x="700665" y="1392850"/>
                </a:moveTo>
                <a:lnTo>
                  <a:pt x="720133" y="1392850"/>
                </a:lnTo>
                <a:lnTo>
                  <a:pt x="720133" y="1412318"/>
                </a:lnTo>
                <a:lnTo>
                  <a:pt x="700665" y="1412318"/>
                </a:lnTo>
                <a:close/>
                <a:moveTo>
                  <a:pt x="564068" y="1392850"/>
                </a:moveTo>
                <a:lnTo>
                  <a:pt x="583644" y="1392850"/>
                </a:lnTo>
                <a:lnTo>
                  <a:pt x="583644" y="1412318"/>
                </a:lnTo>
                <a:lnTo>
                  <a:pt x="564068" y="1412318"/>
                </a:lnTo>
                <a:close/>
                <a:moveTo>
                  <a:pt x="466725" y="1392850"/>
                </a:moveTo>
                <a:lnTo>
                  <a:pt x="486194" y="1392850"/>
                </a:lnTo>
                <a:lnTo>
                  <a:pt x="486194" y="1412318"/>
                </a:lnTo>
                <a:lnTo>
                  <a:pt x="466725" y="1412318"/>
                </a:lnTo>
                <a:close/>
                <a:moveTo>
                  <a:pt x="357765" y="1392850"/>
                </a:moveTo>
                <a:lnTo>
                  <a:pt x="377233" y="1392850"/>
                </a:lnTo>
                <a:lnTo>
                  <a:pt x="377233" y="1412318"/>
                </a:lnTo>
                <a:lnTo>
                  <a:pt x="357765" y="1412318"/>
                </a:lnTo>
                <a:close/>
                <a:moveTo>
                  <a:pt x="224415" y="1392850"/>
                </a:moveTo>
                <a:lnTo>
                  <a:pt x="243883" y="1392850"/>
                </a:lnTo>
                <a:lnTo>
                  <a:pt x="243883" y="1412318"/>
                </a:lnTo>
                <a:lnTo>
                  <a:pt x="224415" y="1412318"/>
                </a:lnTo>
                <a:close/>
                <a:moveTo>
                  <a:pt x="97343" y="1392850"/>
                </a:moveTo>
                <a:lnTo>
                  <a:pt x="116919" y="1392850"/>
                </a:lnTo>
                <a:lnTo>
                  <a:pt x="116919" y="1412318"/>
                </a:lnTo>
                <a:lnTo>
                  <a:pt x="97343" y="1412318"/>
                </a:lnTo>
                <a:close/>
                <a:moveTo>
                  <a:pt x="0" y="1392850"/>
                </a:moveTo>
                <a:lnTo>
                  <a:pt x="19469" y="1392850"/>
                </a:lnTo>
                <a:lnTo>
                  <a:pt x="19469" y="1412318"/>
                </a:lnTo>
                <a:lnTo>
                  <a:pt x="0" y="1412318"/>
                </a:lnTo>
                <a:close/>
                <a:moveTo>
                  <a:pt x="5701289" y="1368461"/>
                </a:moveTo>
                <a:lnTo>
                  <a:pt x="5720758" y="1368461"/>
                </a:lnTo>
                <a:lnTo>
                  <a:pt x="5720758" y="1387929"/>
                </a:lnTo>
                <a:lnTo>
                  <a:pt x="5701289" y="1387929"/>
                </a:lnTo>
                <a:close/>
                <a:moveTo>
                  <a:pt x="5567939" y="1368461"/>
                </a:moveTo>
                <a:lnTo>
                  <a:pt x="5587408" y="1368461"/>
                </a:lnTo>
                <a:lnTo>
                  <a:pt x="5587408" y="1387929"/>
                </a:lnTo>
                <a:lnTo>
                  <a:pt x="5567939" y="1387929"/>
                </a:lnTo>
                <a:close/>
                <a:moveTo>
                  <a:pt x="5440868" y="1368461"/>
                </a:moveTo>
                <a:lnTo>
                  <a:pt x="5460444" y="1368461"/>
                </a:lnTo>
                <a:lnTo>
                  <a:pt x="5460444" y="1387929"/>
                </a:lnTo>
                <a:lnTo>
                  <a:pt x="5440868" y="1387929"/>
                </a:lnTo>
                <a:close/>
                <a:moveTo>
                  <a:pt x="5343525" y="1368461"/>
                </a:moveTo>
                <a:lnTo>
                  <a:pt x="5362994" y="1368461"/>
                </a:lnTo>
                <a:lnTo>
                  <a:pt x="5362994" y="1387929"/>
                </a:lnTo>
                <a:lnTo>
                  <a:pt x="5343525" y="1387929"/>
                </a:lnTo>
                <a:close/>
                <a:moveTo>
                  <a:pt x="5231318" y="1368461"/>
                </a:moveTo>
                <a:lnTo>
                  <a:pt x="5250894" y="1368461"/>
                </a:lnTo>
                <a:lnTo>
                  <a:pt x="5250894" y="1387929"/>
                </a:lnTo>
                <a:lnTo>
                  <a:pt x="5231318" y="1387929"/>
                </a:lnTo>
                <a:close/>
                <a:moveTo>
                  <a:pt x="5133975" y="1368461"/>
                </a:moveTo>
                <a:lnTo>
                  <a:pt x="5153444" y="1368461"/>
                </a:lnTo>
                <a:lnTo>
                  <a:pt x="5153444" y="1387929"/>
                </a:lnTo>
                <a:lnTo>
                  <a:pt x="5133975" y="1387929"/>
                </a:lnTo>
                <a:close/>
                <a:moveTo>
                  <a:pt x="5025014" y="1368461"/>
                </a:moveTo>
                <a:lnTo>
                  <a:pt x="5044483" y="1368461"/>
                </a:lnTo>
                <a:lnTo>
                  <a:pt x="5044483" y="1387929"/>
                </a:lnTo>
                <a:lnTo>
                  <a:pt x="5025014" y="1387929"/>
                </a:lnTo>
                <a:close/>
                <a:moveTo>
                  <a:pt x="4897943" y="1368461"/>
                </a:moveTo>
                <a:lnTo>
                  <a:pt x="4917519" y="1368461"/>
                </a:lnTo>
                <a:lnTo>
                  <a:pt x="4917519" y="1387929"/>
                </a:lnTo>
                <a:lnTo>
                  <a:pt x="4897943" y="1387929"/>
                </a:lnTo>
                <a:close/>
                <a:moveTo>
                  <a:pt x="4800600" y="1368461"/>
                </a:moveTo>
                <a:lnTo>
                  <a:pt x="4820069" y="1368461"/>
                </a:lnTo>
                <a:lnTo>
                  <a:pt x="4820069" y="1387929"/>
                </a:lnTo>
                <a:lnTo>
                  <a:pt x="4800600" y="1387929"/>
                </a:lnTo>
                <a:close/>
                <a:moveTo>
                  <a:pt x="4688393" y="1368461"/>
                </a:moveTo>
                <a:lnTo>
                  <a:pt x="4707969" y="1368461"/>
                </a:lnTo>
                <a:lnTo>
                  <a:pt x="4707969" y="1387929"/>
                </a:lnTo>
                <a:lnTo>
                  <a:pt x="4688393" y="1387929"/>
                </a:lnTo>
                <a:close/>
                <a:moveTo>
                  <a:pt x="4591050" y="1368461"/>
                </a:moveTo>
                <a:lnTo>
                  <a:pt x="4610519" y="1368461"/>
                </a:lnTo>
                <a:lnTo>
                  <a:pt x="4610519" y="1387929"/>
                </a:lnTo>
                <a:lnTo>
                  <a:pt x="4591050" y="1387929"/>
                </a:lnTo>
                <a:close/>
                <a:moveTo>
                  <a:pt x="4482089" y="1368461"/>
                </a:moveTo>
                <a:lnTo>
                  <a:pt x="4501558" y="1368461"/>
                </a:lnTo>
                <a:lnTo>
                  <a:pt x="4501558" y="1387929"/>
                </a:lnTo>
                <a:lnTo>
                  <a:pt x="4482089" y="1387929"/>
                </a:lnTo>
                <a:close/>
                <a:moveTo>
                  <a:pt x="4355018" y="1368461"/>
                </a:moveTo>
                <a:lnTo>
                  <a:pt x="4374594" y="1368461"/>
                </a:lnTo>
                <a:lnTo>
                  <a:pt x="4374594" y="1387929"/>
                </a:lnTo>
                <a:lnTo>
                  <a:pt x="4355018" y="1387929"/>
                </a:lnTo>
                <a:close/>
                <a:moveTo>
                  <a:pt x="4257675" y="1368461"/>
                </a:moveTo>
                <a:lnTo>
                  <a:pt x="4277144" y="1368461"/>
                </a:lnTo>
                <a:lnTo>
                  <a:pt x="4277144" y="1387929"/>
                </a:lnTo>
                <a:lnTo>
                  <a:pt x="4257675" y="1387929"/>
                </a:lnTo>
                <a:close/>
                <a:moveTo>
                  <a:pt x="4145468" y="1368461"/>
                </a:moveTo>
                <a:lnTo>
                  <a:pt x="4165043" y="1368461"/>
                </a:lnTo>
                <a:lnTo>
                  <a:pt x="4165043" y="1387929"/>
                </a:lnTo>
                <a:lnTo>
                  <a:pt x="4145468" y="1387929"/>
                </a:lnTo>
                <a:close/>
                <a:moveTo>
                  <a:pt x="4048125" y="1368461"/>
                </a:moveTo>
                <a:lnTo>
                  <a:pt x="4067593" y="1368461"/>
                </a:lnTo>
                <a:lnTo>
                  <a:pt x="4067593" y="1387929"/>
                </a:lnTo>
                <a:lnTo>
                  <a:pt x="4048125" y="1387929"/>
                </a:lnTo>
                <a:close/>
                <a:moveTo>
                  <a:pt x="3948689" y="1368461"/>
                </a:moveTo>
                <a:lnTo>
                  <a:pt x="3968158" y="1368461"/>
                </a:lnTo>
                <a:lnTo>
                  <a:pt x="3968158" y="1387929"/>
                </a:lnTo>
                <a:lnTo>
                  <a:pt x="3948689" y="1387929"/>
                </a:lnTo>
                <a:close/>
                <a:moveTo>
                  <a:pt x="3812093" y="1368461"/>
                </a:moveTo>
                <a:lnTo>
                  <a:pt x="3831669" y="1368461"/>
                </a:lnTo>
                <a:lnTo>
                  <a:pt x="3831669" y="1387929"/>
                </a:lnTo>
                <a:lnTo>
                  <a:pt x="3812093" y="1387929"/>
                </a:lnTo>
                <a:close/>
                <a:moveTo>
                  <a:pt x="3714750" y="1368461"/>
                </a:moveTo>
                <a:lnTo>
                  <a:pt x="3734219" y="1368461"/>
                </a:lnTo>
                <a:lnTo>
                  <a:pt x="3734219" y="1387929"/>
                </a:lnTo>
                <a:lnTo>
                  <a:pt x="3714750" y="1387929"/>
                </a:lnTo>
                <a:close/>
                <a:moveTo>
                  <a:pt x="3605789" y="1368461"/>
                </a:moveTo>
                <a:lnTo>
                  <a:pt x="3625258" y="1368461"/>
                </a:lnTo>
                <a:lnTo>
                  <a:pt x="3625258" y="1387929"/>
                </a:lnTo>
                <a:lnTo>
                  <a:pt x="3605789" y="1387929"/>
                </a:lnTo>
                <a:close/>
                <a:moveTo>
                  <a:pt x="3478718" y="1368461"/>
                </a:moveTo>
                <a:lnTo>
                  <a:pt x="3498294" y="1368461"/>
                </a:lnTo>
                <a:lnTo>
                  <a:pt x="3498294" y="1387929"/>
                </a:lnTo>
                <a:lnTo>
                  <a:pt x="3478718" y="1387929"/>
                </a:lnTo>
                <a:close/>
                <a:moveTo>
                  <a:pt x="3381375" y="1368461"/>
                </a:moveTo>
                <a:lnTo>
                  <a:pt x="3400844" y="1368461"/>
                </a:lnTo>
                <a:lnTo>
                  <a:pt x="3400844" y="1387929"/>
                </a:lnTo>
                <a:lnTo>
                  <a:pt x="3381375" y="1387929"/>
                </a:lnTo>
                <a:close/>
                <a:moveTo>
                  <a:pt x="3269168" y="1368461"/>
                </a:moveTo>
                <a:lnTo>
                  <a:pt x="3288744" y="1368461"/>
                </a:lnTo>
                <a:lnTo>
                  <a:pt x="3288744" y="1387929"/>
                </a:lnTo>
                <a:lnTo>
                  <a:pt x="3269168" y="1387929"/>
                </a:lnTo>
                <a:close/>
                <a:moveTo>
                  <a:pt x="3171825" y="1368461"/>
                </a:moveTo>
                <a:lnTo>
                  <a:pt x="3191294" y="1368461"/>
                </a:lnTo>
                <a:lnTo>
                  <a:pt x="3191294" y="1387929"/>
                </a:lnTo>
                <a:lnTo>
                  <a:pt x="3171825" y="1387929"/>
                </a:lnTo>
                <a:close/>
                <a:moveTo>
                  <a:pt x="3062864" y="1368461"/>
                </a:moveTo>
                <a:lnTo>
                  <a:pt x="3082333" y="1368461"/>
                </a:lnTo>
                <a:lnTo>
                  <a:pt x="3082333" y="1387929"/>
                </a:lnTo>
                <a:lnTo>
                  <a:pt x="3062864" y="1387929"/>
                </a:lnTo>
                <a:close/>
                <a:moveTo>
                  <a:pt x="2935793" y="1368461"/>
                </a:moveTo>
                <a:lnTo>
                  <a:pt x="2955369" y="1368461"/>
                </a:lnTo>
                <a:lnTo>
                  <a:pt x="2955369" y="1387929"/>
                </a:lnTo>
                <a:lnTo>
                  <a:pt x="2935793" y="1387929"/>
                </a:lnTo>
                <a:close/>
                <a:moveTo>
                  <a:pt x="2838450" y="1368461"/>
                </a:moveTo>
                <a:lnTo>
                  <a:pt x="2857919" y="1368461"/>
                </a:lnTo>
                <a:lnTo>
                  <a:pt x="2857919" y="1387929"/>
                </a:lnTo>
                <a:lnTo>
                  <a:pt x="2838450" y="1387929"/>
                </a:lnTo>
                <a:close/>
                <a:moveTo>
                  <a:pt x="2726243" y="1368461"/>
                </a:moveTo>
                <a:lnTo>
                  <a:pt x="2745819" y="1368461"/>
                </a:lnTo>
                <a:lnTo>
                  <a:pt x="2745819" y="1387929"/>
                </a:lnTo>
                <a:lnTo>
                  <a:pt x="2726243" y="1387929"/>
                </a:lnTo>
                <a:close/>
                <a:moveTo>
                  <a:pt x="2628900" y="1368461"/>
                </a:moveTo>
                <a:lnTo>
                  <a:pt x="2648369" y="1368461"/>
                </a:lnTo>
                <a:lnTo>
                  <a:pt x="2648369" y="1387929"/>
                </a:lnTo>
                <a:lnTo>
                  <a:pt x="2628900" y="1387929"/>
                </a:lnTo>
                <a:close/>
                <a:moveTo>
                  <a:pt x="2529464" y="1368461"/>
                </a:moveTo>
                <a:lnTo>
                  <a:pt x="2548933" y="1368461"/>
                </a:lnTo>
                <a:lnTo>
                  <a:pt x="2548933" y="1387929"/>
                </a:lnTo>
                <a:lnTo>
                  <a:pt x="2529464" y="1387929"/>
                </a:lnTo>
                <a:close/>
                <a:moveTo>
                  <a:pt x="2392868" y="1368461"/>
                </a:moveTo>
                <a:lnTo>
                  <a:pt x="2412444" y="1368461"/>
                </a:lnTo>
                <a:lnTo>
                  <a:pt x="2412444" y="1387929"/>
                </a:lnTo>
                <a:lnTo>
                  <a:pt x="2392868" y="1387929"/>
                </a:lnTo>
                <a:close/>
                <a:moveTo>
                  <a:pt x="2295525" y="1368461"/>
                </a:moveTo>
                <a:lnTo>
                  <a:pt x="2314994" y="1368461"/>
                </a:lnTo>
                <a:lnTo>
                  <a:pt x="2314994" y="1387929"/>
                </a:lnTo>
                <a:lnTo>
                  <a:pt x="2295525" y="1387929"/>
                </a:lnTo>
                <a:close/>
                <a:moveTo>
                  <a:pt x="2186564" y="1368461"/>
                </a:moveTo>
                <a:lnTo>
                  <a:pt x="2206033" y="1368461"/>
                </a:lnTo>
                <a:lnTo>
                  <a:pt x="2206033" y="1387929"/>
                </a:lnTo>
                <a:lnTo>
                  <a:pt x="2186564" y="1387929"/>
                </a:lnTo>
                <a:close/>
                <a:moveTo>
                  <a:pt x="2059493" y="1368461"/>
                </a:moveTo>
                <a:lnTo>
                  <a:pt x="2079068" y="1368461"/>
                </a:lnTo>
                <a:lnTo>
                  <a:pt x="2079068" y="1387929"/>
                </a:lnTo>
                <a:lnTo>
                  <a:pt x="2059493" y="1387929"/>
                </a:lnTo>
                <a:close/>
                <a:moveTo>
                  <a:pt x="1962150" y="1368461"/>
                </a:moveTo>
                <a:lnTo>
                  <a:pt x="1981619" y="1368461"/>
                </a:lnTo>
                <a:lnTo>
                  <a:pt x="1981619" y="1387929"/>
                </a:lnTo>
                <a:lnTo>
                  <a:pt x="1962150" y="1387929"/>
                </a:lnTo>
                <a:close/>
                <a:moveTo>
                  <a:pt x="1853189" y="1368461"/>
                </a:moveTo>
                <a:lnTo>
                  <a:pt x="1872658" y="1368461"/>
                </a:lnTo>
                <a:lnTo>
                  <a:pt x="1872658" y="1387929"/>
                </a:lnTo>
                <a:lnTo>
                  <a:pt x="1853189" y="1387929"/>
                </a:lnTo>
                <a:close/>
                <a:moveTo>
                  <a:pt x="1716594" y="1368461"/>
                </a:moveTo>
                <a:lnTo>
                  <a:pt x="1736169" y="1368461"/>
                </a:lnTo>
                <a:lnTo>
                  <a:pt x="1736169" y="1387929"/>
                </a:lnTo>
                <a:lnTo>
                  <a:pt x="1716594" y="1387929"/>
                </a:lnTo>
                <a:close/>
                <a:moveTo>
                  <a:pt x="1619250" y="1368461"/>
                </a:moveTo>
                <a:lnTo>
                  <a:pt x="1638719" y="1368461"/>
                </a:lnTo>
                <a:lnTo>
                  <a:pt x="1638719" y="1387929"/>
                </a:lnTo>
                <a:lnTo>
                  <a:pt x="1619250" y="1387929"/>
                </a:lnTo>
                <a:close/>
                <a:moveTo>
                  <a:pt x="1516568" y="1368461"/>
                </a:moveTo>
                <a:lnTo>
                  <a:pt x="1536144" y="1368461"/>
                </a:lnTo>
                <a:lnTo>
                  <a:pt x="1536144" y="1387929"/>
                </a:lnTo>
                <a:lnTo>
                  <a:pt x="1516568" y="1387929"/>
                </a:lnTo>
                <a:close/>
                <a:moveTo>
                  <a:pt x="1419225" y="1368461"/>
                </a:moveTo>
                <a:lnTo>
                  <a:pt x="1438694" y="1368461"/>
                </a:lnTo>
                <a:lnTo>
                  <a:pt x="1438694" y="1387929"/>
                </a:lnTo>
                <a:lnTo>
                  <a:pt x="1419225" y="1387929"/>
                </a:lnTo>
                <a:close/>
                <a:moveTo>
                  <a:pt x="1307019" y="1368461"/>
                </a:moveTo>
                <a:lnTo>
                  <a:pt x="1326594" y="1368461"/>
                </a:lnTo>
                <a:lnTo>
                  <a:pt x="1326594" y="1387929"/>
                </a:lnTo>
                <a:lnTo>
                  <a:pt x="1307019" y="1387929"/>
                </a:lnTo>
                <a:close/>
                <a:moveTo>
                  <a:pt x="1209675" y="1368461"/>
                </a:moveTo>
                <a:lnTo>
                  <a:pt x="1229144" y="1368461"/>
                </a:lnTo>
                <a:lnTo>
                  <a:pt x="1229144" y="1387929"/>
                </a:lnTo>
                <a:lnTo>
                  <a:pt x="1209675" y="1387929"/>
                </a:lnTo>
                <a:close/>
                <a:moveTo>
                  <a:pt x="1106993" y="1368461"/>
                </a:moveTo>
                <a:lnTo>
                  <a:pt x="1126569" y="1368461"/>
                </a:lnTo>
                <a:lnTo>
                  <a:pt x="1126569" y="1387929"/>
                </a:lnTo>
                <a:lnTo>
                  <a:pt x="1106993" y="1387929"/>
                </a:lnTo>
                <a:close/>
                <a:moveTo>
                  <a:pt x="1009651" y="1368461"/>
                </a:moveTo>
                <a:lnTo>
                  <a:pt x="1029119" y="1368461"/>
                </a:lnTo>
                <a:lnTo>
                  <a:pt x="1029119" y="1387929"/>
                </a:lnTo>
                <a:lnTo>
                  <a:pt x="1009651" y="1387929"/>
                </a:lnTo>
                <a:close/>
                <a:moveTo>
                  <a:pt x="897443" y="1368461"/>
                </a:moveTo>
                <a:lnTo>
                  <a:pt x="917019" y="1368461"/>
                </a:lnTo>
                <a:lnTo>
                  <a:pt x="917019" y="1387929"/>
                </a:lnTo>
                <a:lnTo>
                  <a:pt x="897443" y="1387929"/>
                </a:lnTo>
                <a:close/>
                <a:moveTo>
                  <a:pt x="800100" y="1368461"/>
                </a:moveTo>
                <a:lnTo>
                  <a:pt x="819569" y="1368461"/>
                </a:lnTo>
                <a:lnTo>
                  <a:pt x="819569" y="1387929"/>
                </a:lnTo>
                <a:lnTo>
                  <a:pt x="800100" y="1387929"/>
                </a:lnTo>
                <a:close/>
                <a:moveTo>
                  <a:pt x="700665" y="1368461"/>
                </a:moveTo>
                <a:lnTo>
                  <a:pt x="720133" y="1368461"/>
                </a:lnTo>
                <a:lnTo>
                  <a:pt x="720133" y="1387929"/>
                </a:lnTo>
                <a:lnTo>
                  <a:pt x="700665" y="1387929"/>
                </a:lnTo>
                <a:close/>
                <a:moveTo>
                  <a:pt x="564068" y="1368461"/>
                </a:moveTo>
                <a:lnTo>
                  <a:pt x="583644" y="1368461"/>
                </a:lnTo>
                <a:lnTo>
                  <a:pt x="583644" y="1387929"/>
                </a:lnTo>
                <a:lnTo>
                  <a:pt x="564068" y="1387929"/>
                </a:lnTo>
                <a:close/>
                <a:moveTo>
                  <a:pt x="466725" y="1368461"/>
                </a:moveTo>
                <a:lnTo>
                  <a:pt x="486194" y="1368461"/>
                </a:lnTo>
                <a:lnTo>
                  <a:pt x="486194" y="1387929"/>
                </a:lnTo>
                <a:lnTo>
                  <a:pt x="466725" y="1387929"/>
                </a:lnTo>
                <a:close/>
                <a:moveTo>
                  <a:pt x="357765" y="1368461"/>
                </a:moveTo>
                <a:lnTo>
                  <a:pt x="377233" y="1368461"/>
                </a:lnTo>
                <a:lnTo>
                  <a:pt x="377233" y="1387929"/>
                </a:lnTo>
                <a:lnTo>
                  <a:pt x="357765" y="1387929"/>
                </a:lnTo>
                <a:close/>
                <a:moveTo>
                  <a:pt x="224415" y="1368461"/>
                </a:moveTo>
                <a:lnTo>
                  <a:pt x="243883" y="1368461"/>
                </a:lnTo>
                <a:lnTo>
                  <a:pt x="243883" y="1387929"/>
                </a:lnTo>
                <a:lnTo>
                  <a:pt x="224415" y="1387929"/>
                </a:lnTo>
                <a:close/>
                <a:moveTo>
                  <a:pt x="97343" y="1368461"/>
                </a:moveTo>
                <a:lnTo>
                  <a:pt x="116919" y="1368461"/>
                </a:lnTo>
                <a:lnTo>
                  <a:pt x="116919" y="1387929"/>
                </a:lnTo>
                <a:lnTo>
                  <a:pt x="97343" y="1387929"/>
                </a:lnTo>
                <a:close/>
                <a:moveTo>
                  <a:pt x="0" y="1368461"/>
                </a:moveTo>
                <a:lnTo>
                  <a:pt x="19469" y="1368461"/>
                </a:lnTo>
                <a:lnTo>
                  <a:pt x="19469" y="1387929"/>
                </a:lnTo>
                <a:lnTo>
                  <a:pt x="0" y="1387929"/>
                </a:lnTo>
                <a:close/>
                <a:moveTo>
                  <a:pt x="5701289" y="1344071"/>
                </a:moveTo>
                <a:lnTo>
                  <a:pt x="5720758" y="1344071"/>
                </a:lnTo>
                <a:lnTo>
                  <a:pt x="5720758" y="1363647"/>
                </a:lnTo>
                <a:lnTo>
                  <a:pt x="5701289" y="1363647"/>
                </a:lnTo>
                <a:close/>
                <a:moveTo>
                  <a:pt x="5567939" y="1344071"/>
                </a:moveTo>
                <a:lnTo>
                  <a:pt x="5587408" y="1344071"/>
                </a:lnTo>
                <a:lnTo>
                  <a:pt x="5587408" y="1363647"/>
                </a:lnTo>
                <a:lnTo>
                  <a:pt x="5567939" y="1363647"/>
                </a:lnTo>
                <a:close/>
                <a:moveTo>
                  <a:pt x="5440868" y="1344071"/>
                </a:moveTo>
                <a:lnTo>
                  <a:pt x="5460444" y="1344071"/>
                </a:lnTo>
                <a:lnTo>
                  <a:pt x="5460444" y="1363647"/>
                </a:lnTo>
                <a:lnTo>
                  <a:pt x="5440868" y="1363647"/>
                </a:lnTo>
                <a:close/>
                <a:moveTo>
                  <a:pt x="5343525" y="1344071"/>
                </a:moveTo>
                <a:lnTo>
                  <a:pt x="5362994" y="1344071"/>
                </a:lnTo>
                <a:lnTo>
                  <a:pt x="5362994" y="1363647"/>
                </a:lnTo>
                <a:lnTo>
                  <a:pt x="5343525" y="1363647"/>
                </a:lnTo>
                <a:close/>
                <a:moveTo>
                  <a:pt x="5231318" y="1344071"/>
                </a:moveTo>
                <a:lnTo>
                  <a:pt x="5250894" y="1344071"/>
                </a:lnTo>
                <a:lnTo>
                  <a:pt x="5250894" y="1363647"/>
                </a:lnTo>
                <a:lnTo>
                  <a:pt x="5231318" y="1363647"/>
                </a:lnTo>
                <a:close/>
                <a:moveTo>
                  <a:pt x="5133975" y="1344071"/>
                </a:moveTo>
                <a:lnTo>
                  <a:pt x="5153444" y="1344071"/>
                </a:lnTo>
                <a:lnTo>
                  <a:pt x="5153444" y="1363647"/>
                </a:lnTo>
                <a:lnTo>
                  <a:pt x="5133975" y="1363647"/>
                </a:lnTo>
                <a:close/>
                <a:moveTo>
                  <a:pt x="5025014" y="1344071"/>
                </a:moveTo>
                <a:lnTo>
                  <a:pt x="5044483" y="1344071"/>
                </a:lnTo>
                <a:lnTo>
                  <a:pt x="5044483" y="1363647"/>
                </a:lnTo>
                <a:lnTo>
                  <a:pt x="5025014" y="1363647"/>
                </a:lnTo>
                <a:close/>
                <a:moveTo>
                  <a:pt x="4897943" y="1344071"/>
                </a:moveTo>
                <a:lnTo>
                  <a:pt x="4917519" y="1344071"/>
                </a:lnTo>
                <a:lnTo>
                  <a:pt x="4917519" y="1363647"/>
                </a:lnTo>
                <a:lnTo>
                  <a:pt x="4897943" y="1363647"/>
                </a:lnTo>
                <a:close/>
                <a:moveTo>
                  <a:pt x="4800600" y="1344071"/>
                </a:moveTo>
                <a:lnTo>
                  <a:pt x="4820069" y="1344071"/>
                </a:lnTo>
                <a:lnTo>
                  <a:pt x="4820069" y="1363647"/>
                </a:lnTo>
                <a:lnTo>
                  <a:pt x="4800600" y="1363647"/>
                </a:lnTo>
                <a:close/>
                <a:moveTo>
                  <a:pt x="4688393" y="1344071"/>
                </a:moveTo>
                <a:lnTo>
                  <a:pt x="4707969" y="1344071"/>
                </a:lnTo>
                <a:lnTo>
                  <a:pt x="4707969" y="1363647"/>
                </a:lnTo>
                <a:lnTo>
                  <a:pt x="4688393" y="1363647"/>
                </a:lnTo>
                <a:close/>
                <a:moveTo>
                  <a:pt x="4591050" y="1344071"/>
                </a:moveTo>
                <a:lnTo>
                  <a:pt x="4610519" y="1344071"/>
                </a:lnTo>
                <a:lnTo>
                  <a:pt x="4610519" y="1363647"/>
                </a:lnTo>
                <a:lnTo>
                  <a:pt x="4591050" y="1363647"/>
                </a:lnTo>
                <a:close/>
                <a:moveTo>
                  <a:pt x="4482089" y="1344071"/>
                </a:moveTo>
                <a:lnTo>
                  <a:pt x="4501558" y="1344071"/>
                </a:lnTo>
                <a:lnTo>
                  <a:pt x="4501558" y="1363647"/>
                </a:lnTo>
                <a:lnTo>
                  <a:pt x="4482089" y="1363647"/>
                </a:lnTo>
                <a:close/>
                <a:moveTo>
                  <a:pt x="4355018" y="1344071"/>
                </a:moveTo>
                <a:lnTo>
                  <a:pt x="4374594" y="1344071"/>
                </a:lnTo>
                <a:lnTo>
                  <a:pt x="4374594" y="1363647"/>
                </a:lnTo>
                <a:lnTo>
                  <a:pt x="4355018" y="1363647"/>
                </a:lnTo>
                <a:close/>
                <a:moveTo>
                  <a:pt x="4257675" y="1344071"/>
                </a:moveTo>
                <a:lnTo>
                  <a:pt x="4277144" y="1344071"/>
                </a:lnTo>
                <a:lnTo>
                  <a:pt x="4277144" y="1363647"/>
                </a:lnTo>
                <a:lnTo>
                  <a:pt x="4257675" y="1363647"/>
                </a:lnTo>
                <a:close/>
                <a:moveTo>
                  <a:pt x="4145468" y="1344071"/>
                </a:moveTo>
                <a:lnTo>
                  <a:pt x="4165043" y="1344071"/>
                </a:lnTo>
                <a:lnTo>
                  <a:pt x="4165043" y="1363647"/>
                </a:lnTo>
                <a:lnTo>
                  <a:pt x="4145468" y="1363647"/>
                </a:lnTo>
                <a:close/>
                <a:moveTo>
                  <a:pt x="4048125" y="1344071"/>
                </a:moveTo>
                <a:lnTo>
                  <a:pt x="4067593" y="1344071"/>
                </a:lnTo>
                <a:lnTo>
                  <a:pt x="4067593" y="1363647"/>
                </a:lnTo>
                <a:lnTo>
                  <a:pt x="4048125" y="1363647"/>
                </a:lnTo>
                <a:close/>
                <a:moveTo>
                  <a:pt x="3948689" y="1344071"/>
                </a:moveTo>
                <a:lnTo>
                  <a:pt x="3968158" y="1344071"/>
                </a:lnTo>
                <a:lnTo>
                  <a:pt x="3968158" y="1363647"/>
                </a:lnTo>
                <a:lnTo>
                  <a:pt x="3948689" y="1363647"/>
                </a:lnTo>
                <a:close/>
                <a:moveTo>
                  <a:pt x="3812093" y="1344071"/>
                </a:moveTo>
                <a:lnTo>
                  <a:pt x="3831669" y="1344071"/>
                </a:lnTo>
                <a:lnTo>
                  <a:pt x="3831669" y="1363647"/>
                </a:lnTo>
                <a:lnTo>
                  <a:pt x="3812093" y="1363647"/>
                </a:lnTo>
                <a:close/>
                <a:moveTo>
                  <a:pt x="3714750" y="1344071"/>
                </a:moveTo>
                <a:lnTo>
                  <a:pt x="3734219" y="1344071"/>
                </a:lnTo>
                <a:lnTo>
                  <a:pt x="3734219" y="1363647"/>
                </a:lnTo>
                <a:lnTo>
                  <a:pt x="3714750" y="1363647"/>
                </a:lnTo>
                <a:close/>
                <a:moveTo>
                  <a:pt x="3605789" y="1344071"/>
                </a:moveTo>
                <a:lnTo>
                  <a:pt x="3625258" y="1344071"/>
                </a:lnTo>
                <a:lnTo>
                  <a:pt x="3625258" y="1363647"/>
                </a:lnTo>
                <a:lnTo>
                  <a:pt x="3605789" y="1363647"/>
                </a:lnTo>
                <a:close/>
                <a:moveTo>
                  <a:pt x="3478718" y="1344071"/>
                </a:moveTo>
                <a:lnTo>
                  <a:pt x="3498294" y="1344071"/>
                </a:lnTo>
                <a:lnTo>
                  <a:pt x="3498294" y="1363647"/>
                </a:lnTo>
                <a:lnTo>
                  <a:pt x="3478718" y="1363647"/>
                </a:lnTo>
                <a:close/>
                <a:moveTo>
                  <a:pt x="3381375" y="1344071"/>
                </a:moveTo>
                <a:lnTo>
                  <a:pt x="3400844" y="1344071"/>
                </a:lnTo>
                <a:lnTo>
                  <a:pt x="3400844" y="1363647"/>
                </a:lnTo>
                <a:lnTo>
                  <a:pt x="3381375" y="1363647"/>
                </a:lnTo>
                <a:close/>
                <a:moveTo>
                  <a:pt x="3269168" y="1344071"/>
                </a:moveTo>
                <a:lnTo>
                  <a:pt x="3288744" y="1344071"/>
                </a:lnTo>
                <a:lnTo>
                  <a:pt x="3288744" y="1363647"/>
                </a:lnTo>
                <a:lnTo>
                  <a:pt x="3269168" y="1363647"/>
                </a:lnTo>
                <a:close/>
                <a:moveTo>
                  <a:pt x="3171825" y="1344071"/>
                </a:moveTo>
                <a:lnTo>
                  <a:pt x="3191294" y="1344071"/>
                </a:lnTo>
                <a:lnTo>
                  <a:pt x="3191294" y="1363647"/>
                </a:lnTo>
                <a:lnTo>
                  <a:pt x="3171825" y="1363647"/>
                </a:lnTo>
                <a:close/>
                <a:moveTo>
                  <a:pt x="3062864" y="1344071"/>
                </a:moveTo>
                <a:lnTo>
                  <a:pt x="3082333" y="1344071"/>
                </a:lnTo>
                <a:lnTo>
                  <a:pt x="3082333" y="1363647"/>
                </a:lnTo>
                <a:lnTo>
                  <a:pt x="3062864" y="1363647"/>
                </a:lnTo>
                <a:close/>
                <a:moveTo>
                  <a:pt x="2935793" y="1344071"/>
                </a:moveTo>
                <a:lnTo>
                  <a:pt x="2955369" y="1344071"/>
                </a:lnTo>
                <a:lnTo>
                  <a:pt x="2955369" y="1363647"/>
                </a:lnTo>
                <a:lnTo>
                  <a:pt x="2935793" y="1363647"/>
                </a:lnTo>
                <a:close/>
                <a:moveTo>
                  <a:pt x="2838450" y="1344071"/>
                </a:moveTo>
                <a:lnTo>
                  <a:pt x="2857919" y="1344071"/>
                </a:lnTo>
                <a:lnTo>
                  <a:pt x="2857919" y="1363647"/>
                </a:lnTo>
                <a:lnTo>
                  <a:pt x="2838450" y="1363647"/>
                </a:lnTo>
                <a:close/>
                <a:moveTo>
                  <a:pt x="2726243" y="1344071"/>
                </a:moveTo>
                <a:lnTo>
                  <a:pt x="2745819" y="1344071"/>
                </a:lnTo>
                <a:lnTo>
                  <a:pt x="2745819" y="1363647"/>
                </a:lnTo>
                <a:lnTo>
                  <a:pt x="2726243" y="1363647"/>
                </a:lnTo>
                <a:close/>
                <a:moveTo>
                  <a:pt x="2628900" y="1344071"/>
                </a:moveTo>
                <a:lnTo>
                  <a:pt x="2648369" y="1344071"/>
                </a:lnTo>
                <a:lnTo>
                  <a:pt x="2648369" y="1363647"/>
                </a:lnTo>
                <a:lnTo>
                  <a:pt x="2628900" y="1363647"/>
                </a:lnTo>
                <a:close/>
                <a:moveTo>
                  <a:pt x="2529464" y="1344071"/>
                </a:moveTo>
                <a:lnTo>
                  <a:pt x="2548933" y="1344071"/>
                </a:lnTo>
                <a:lnTo>
                  <a:pt x="2548933" y="1363647"/>
                </a:lnTo>
                <a:lnTo>
                  <a:pt x="2529464" y="1363647"/>
                </a:lnTo>
                <a:close/>
                <a:moveTo>
                  <a:pt x="2392868" y="1344071"/>
                </a:moveTo>
                <a:lnTo>
                  <a:pt x="2412444" y="1344071"/>
                </a:lnTo>
                <a:lnTo>
                  <a:pt x="2412444" y="1363647"/>
                </a:lnTo>
                <a:lnTo>
                  <a:pt x="2392868" y="1363647"/>
                </a:lnTo>
                <a:close/>
                <a:moveTo>
                  <a:pt x="2295525" y="1344071"/>
                </a:moveTo>
                <a:lnTo>
                  <a:pt x="2314994" y="1344071"/>
                </a:lnTo>
                <a:lnTo>
                  <a:pt x="2314994" y="1363647"/>
                </a:lnTo>
                <a:lnTo>
                  <a:pt x="2295525" y="1363647"/>
                </a:lnTo>
                <a:close/>
                <a:moveTo>
                  <a:pt x="2186564" y="1344071"/>
                </a:moveTo>
                <a:lnTo>
                  <a:pt x="2206033" y="1344071"/>
                </a:lnTo>
                <a:lnTo>
                  <a:pt x="2206033" y="1363647"/>
                </a:lnTo>
                <a:lnTo>
                  <a:pt x="2186564" y="1363647"/>
                </a:lnTo>
                <a:close/>
                <a:moveTo>
                  <a:pt x="2059493" y="1344071"/>
                </a:moveTo>
                <a:lnTo>
                  <a:pt x="2079068" y="1344071"/>
                </a:lnTo>
                <a:lnTo>
                  <a:pt x="2079068" y="1363647"/>
                </a:lnTo>
                <a:lnTo>
                  <a:pt x="2059493" y="1363647"/>
                </a:lnTo>
                <a:close/>
                <a:moveTo>
                  <a:pt x="1962150" y="1344071"/>
                </a:moveTo>
                <a:lnTo>
                  <a:pt x="1981619" y="1344071"/>
                </a:lnTo>
                <a:lnTo>
                  <a:pt x="1981619" y="1363647"/>
                </a:lnTo>
                <a:lnTo>
                  <a:pt x="1962150" y="1363647"/>
                </a:lnTo>
                <a:close/>
                <a:moveTo>
                  <a:pt x="1853189" y="1344071"/>
                </a:moveTo>
                <a:lnTo>
                  <a:pt x="1872658" y="1344071"/>
                </a:lnTo>
                <a:lnTo>
                  <a:pt x="1872658" y="1363647"/>
                </a:lnTo>
                <a:lnTo>
                  <a:pt x="1853189" y="1363647"/>
                </a:lnTo>
                <a:close/>
                <a:moveTo>
                  <a:pt x="1716594" y="1344071"/>
                </a:moveTo>
                <a:lnTo>
                  <a:pt x="1736169" y="1344071"/>
                </a:lnTo>
                <a:lnTo>
                  <a:pt x="1736169" y="1363647"/>
                </a:lnTo>
                <a:lnTo>
                  <a:pt x="1716594" y="1363647"/>
                </a:lnTo>
                <a:close/>
                <a:moveTo>
                  <a:pt x="1619250" y="1344071"/>
                </a:moveTo>
                <a:lnTo>
                  <a:pt x="1638719" y="1344071"/>
                </a:lnTo>
                <a:lnTo>
                  <a:pt x="1638719" y="1363647"/>
                </a:lnTo>
                <a:lnTo>
                  <a:pt x="1619250" y="1363647"/>
                </a:lnTo>
                <a:close/>
                <a:moveTo>
                  <a:pt x="1516568" y="1344071"/>
                </a:moveTo>
                <a:lnTo>
                  <a:pt x="1536144" y="1344071"/>
                </a:lnTo>
                <a:lnTo>
                  <a:pt x="1536144" y="1363647"/>
                </a:lnTo>
                <a:lnTo>
                  <a:pt x="1516568" y="1363647"/>
                </a:lnTo>
                <a:close/>
                <a:moveTo>
                  <a:pt x="1419225" y="1344071"/>
                </a:moveTo>
                <a:lnTo>
                  <a:pt x="1438694" y="1344071"/>
                </a:lnTo>
                <a:lnTo>
                  <a:pt x="1438694" y="1363647"/>
                </a:lnTo>
                <a:lnTo>
                  <a:pt x="1419225" y="1363647"/>
                </a:lnTo>
                <a:close/>
                <a:moveTo>
                  <a:pt x="1307019" y="1344071"/>
                </a:moveTo>
                <a:lnTo>
                  <a:pt x="1326594" y="1344071"/>
                </a:lnTo>
                <a:lnTo>
                  <a:pt x="1326594" y="1363647"/>
                </a:lnTo>
                <a:lnTo>
                  <a:pt x="1307019" y="1363647"/>
                </a:lnTo>
                <a:close/>
                <a:moveTo>
                  <a:pt x="1209675" y="1344071"/>
                </a:moveTo>
                <a:lnTo>
                  <a:pt x="1229144" y="1344071"/>
                </a:lnTo>
                <a:lnTo>
                  <a:pt x="1229144" y="1363647"/>
                </a:lnTo>
                <a:lnTo>
                  <a:pt x="1209675" y="1363647"/>
                </a:lnTo>
                <a:close/>
                <a:moveTo>
                  <a:pt x="1106993" y="1344071"/>
                </a:moveTo>
                <a:lnTo>
                  <a:pt x="1126569" y="1344071"/>
                </a:lnTo>
                <a:lnTo>
                  <a:pt x="1126569" y="1363647"/>
                </a:lnTo>
                <a:lnTo>
                  <a:pt x="1106993" y="1363647"/>
                </a:lnTo>
                <a:close/>
                <a:moveTo>
                  <a:pt x="1009651" y="1344071"/>
                </a:moveTo>
                <a:lnTo>
                  <a:pt x="1029119" y="1344071"/>
                </a:lnTo>
                <a:lnTo>
                  <a:pt x="1029119" y="1363647"/>
                </a:lnTo>
                <a:lnTo>
                  <a:pt x="1009651" y="1363647"/>
                </a:lnTo>
                <a:close/>
                <a:moveTo>
                  <a:pt x="897443" y="1344071"/>
                </a:moveTo>
                <a:lnTo>
                  <a:pt x="917019" y="1344071"/>
                </a:lnTo>
                <a:lnTo>
                  <a:pt x="917019" y="1363647"/>
                </a:lnTo>
                <a:lnTo>
                  <a:pt x="897443" y="1363647"/>
                </a:lnTo>
                <a:close/>
                <a:moveTo>
                  <a:pt x="800100" y="1344071"/>
                </a:moveTo>
                <a:lnTo>
                  <a:pt x="819569" y="1344071"/>
                </a:lnTo>
                <a:lnTo>
                  <a:pt x="819569" y="1363647"/>
                </a:lnTo>
                <a:lnTo>
                  <a:pt x="800100" y="1363647"/>
                </a:lnTo>
                <a:close/>
                <a:moveTo>
                  <a:pt x="700665" y="1344071"/>
                </a:moveTo>
                <a:lnTo>
                  <a:pt x="720133" y="1344071"/>
                </a:lnTo>
                <a:lnTo>
                  <a:pt x="720133" y="1363647"/>
                </a:lnTo>
                <a:lnTo>
                  <a:pt x="700665" y="1363647"/>
                </a:lnTo>
                <a:close/>
                <a:moveTo>
                  <a:pt x="564068" y="1344071"/>
                </a:moveTo>
                <a:lnTo>
                  <a:pt x="583644" y="1344071"/>
                </a:lnTo>
                <a:lnTo>
                  <a:pt x="583644" y="1363647"/>
                </a:lnTo>
                <a:lnTo>
                  <a:pt x="564068" y="1363647"/>
                </a:lnTo>
                <a:close/>
                <a:moveTo>
                  <a:pt x="466725" y="1344071"/>
                </a:moveTo>
                <a:lnTo>
                  <a:pt x="486194" y="1344071"/>
                </a:lnTo>
                <a:lnTo>
                  <a:pt x="486194" y="1363647"/>
                </a:lnTo>
                <a:lnTo>
                  <a:pt x="466725" y="1363647"/>
                </a:lnTo>
                <a:close/>
                <a:moveTo>
                  <a:pt x="357765" y="1344071"/>
                </a:moveTo>
                <a:lnTo>
                  <a:pt x="377233" y="1344071"/>
                </a:lnTo>
                <a:lnTo>
                  <a:pt x="377233" y="1363647"/>
                </a:lnTo>
                <a:lnTo>
                  <a:pt x="357765" y="1363647"/>
                </a:lnTo>
                <a:close/>
                <a:moveTo>
                  <a:pt x="224415" y="1344071"/>
                </a:moveTo>
                <a:lnTo>
                  <a:pt x="243883" y="1344071"/>
                </a:lnTo>
                <a:lnTo>
                  <a:pt x="243883" y="1363647"/>
                </a:lnTo>
                <a:lnTo>
                  <a:pt x="224415" y="1363647"/>
                </a:lnTo>
                <a:close/>
                <a:moveTo>
                  <a:pt x="97343" y="1344071"/>
                </a:moveTo>
                <a:lnTo>
                  <a:pt x="116919" y="1344071"/>
                </a:lnTo>
                <a:lnTo>
                  <a:pt x="116919" y="1363647"/>
                </a:lnTo>
                <a:lnTo>
                  <a:pt x="97343" y="1363647"/>
                </a:lnTo>
                <a:close/>
                <a:moveTo>
                  <a:pt x="0" y="1344071"/>
                </a:moveTo>
                <a:lnTo>
                  <a:pt x="19469" y="1344071"/>
                </a:lnTo>
                <a:lnTo>
                  <a:pt x="19469" y="1363647"/>
                </a:lnTo>
                <a:lnTo>
                  <a:pt x="0" y="1363647"/>
                </a:lnTo>
                <a:close/>
                <a:moveTo>
                  <a:pt x="5701289" y="1319789"/>
                </a:moveTo>
                <a:lnTo>
                  <a:pt x="5720758" y="1319789"/>
                </a:lnTo>
                <a:lnTo>
                  <a:pt x="5720758" y="1339258"/>
                </a:lnTo>
                <a:lnTo>
                  <a:pt x="5701289" y="1339258"/>
                </a:lnTo>
                <a:close/>
                <a:moveTo>
                  <a:pt x="5676900" y="1319789"/>
                </a:moveTo>
                <a:lnTo>
                  <a:pt x="5696369" y="1319789"/>
                </a:lnTo>
                <a:lnTo>
                  <a:pt x="5696369" y="1339258"/>
                </a:lnTo>
                <a:lnTo>
                  <a:pt x="5676900" y="1339258"/>
                </a:lnTo>
                <a:close/>
                <a:moveTo>
                  <a:pt x="5567939" y="1319789"/>
                </a:moveTo>
                <a:lnTo>
                  <a:pt x="5587408" y="1319789"/>
                </a:lnTo>
                <a:lnTo>
                  <a:pt x="5587408" y="1339258"/>
                </a:lnTo>
                <a:lnTo>
                  <a:pt x="5567939" y="1339258"/>
                </a:lnTo>
                <a:close/>
                <a:moveTo>
                  <a:pt x="5543550" y="1319789"/>
                </a:moveTo>
                <a:lnTo>
                  <a:pt x="5563019" y="1319789"/>
                </a:lnTo>
                <a:lnTo>
                  <a:pt x="5563019" y="1339258"/>
                </a:lnTo>
                <a:lnTo>
                  <a:pt x="5543550" y="1339258"/>
                </a:lnTo>
                <a:close/>
                <a:moveTo>
                  <a:pt x="5440868" y="1319789"/>
                </a:moveTo>
                <a:lnTo>
                  <a:pt x="5460444" y="1319789"/>
                </a:lnTo>
                <a:lnTo>
                  <a:pt x="5460444" y="1339258"/>
                </a:lnTo>
                <a:lnTo>
                  <a:pt x="5440868" y="1339258"/>
                </a:lnTo>
                <a:close/>
                <a:moveTo>
                  <a:pt x="5343525" y="1319789"/>
                </a:moveTo>
                <a:lnTo>
                  <a:pt x="5362994" y="1319789"/>
                </a:lnTo>
                <a:lnTo>
                  <a:pt x="5362994" y="1339258"/>
                </a:lnTo>
                <a:lnTo>
                  <a:pt x="5343525" y="1339258"/>
                </a:lnTo>
                <a:close/>
                <a:moveTo>
                  <a:pt x="5231318" y="1319789"/>
                </a:moveTo>
                <a:lnTo>
                  <a:pt x="5250894" y="1319789"/>
                </a:lnTo>
                <a:lnTo>
                  <a:pt x="5250894" y="1339258"/>
                </a:lnTo>
                <a:lnTo>
                  <a:pt x="5231318" y="1339258"/>
                </a:lnTo>
                <a:close/>
                <a:moveTo>
                  <a:pt x="5133975" y="1319789"/>
                </a:moveTo>
                <a:lnTo>
                  <a:pt x="5153444" y="1319789"/>
                </a:lnTo>
                <a:lnTo>
                  <a:pt x="5153444" y="1339258"/>
                </a:lnTo>
                <a:lnTo>
                  <a:pt x="5133975" y="1339258"/>
                </a:lnTo>
                <a:close/>
                <a:moveTo>
                  <a:pt x="5025014" y="1319789"/>
                </a:moveTo>
                <a:lnTo>
                  <a:pt x="5044483" y="1319789"/>
                </a:lnTo>
                <a:lnTo>
                  <a:pt x="5044483" y="1339258"/>
                </a:lnTo>
                <a:lnTo>
                  <a:pt x="5025014" y="1339258"/>
                </a:lnTo>
                <a:close/>
                <a:moveTo>
                  <a:pt x="5000625" y="1319789"/>
                </a:moveTo>
                <a:lnTo>
                  <a:pt x="5020094" y="1319789"/>
                </a:lnTo>
                <a:lnTo>
                  <a:pt x="5020094" y="1339258"/>
                </a:lnTo>
                <a:lnTo>
                  <a:pt x="5000625" y="1339258"/>
                </a:lnTo>
                <a:close/>
                <a:moveTo>
                  <a:pt x="4897943" y="1319789"/>
                </a:moveTo>
                <a:lnTo>
                  <a:pt x="4917519" y="1319789"/>
                </a:lnTo>
                <a:lnTo>
                  <a:pt x="4917519" y="1339258"/>
                </a:lnTo>
                <a:lnTo>
                  <a:pt x="4897943" y="1339258"/>
                </a:lnTo>
                <a:close/>
                <a:moveTo>
                  <a:pt x="4800600" y="1319789"/>
                </a:moveTo>
                <a:lnTo>
                  <a:pt x="4820069" y="1319789"/>
                </a:lnTo>
                <a:lnTo>
                  <a:pt x="4820069" y="1339258"/>
                </a:lnTo>
                <a:lnTo>
                  <a:pt x="4800600" y="1339258"/>
                </a:lnTo>
                <a:close/>
                <a:moveTo>
                  <a:pt x="4688393" y="1319789"/>
                </a:moveTo>
                <a:lnTo>
                  <a:pt x="4707969" y="1319789"/>
                </a:lnTo>
                <a:lnTo>
                  <a:pt x="4707969" y="1339258"/>
                </a:lnTo>
                <a:lnTo>
                  <a:pt x="4688393" y="1339258"/>
                </a:lnTo>
                <a:close/>
                <a:moveTo>
                  <a:pt x="4591050" y="1319789"/>
                </a:moveTo>
                <a:lnTo>
                  <a:pt x="4610519" y="1319789"/>
                </a:lnTo>
                <a:lnTo>
                  <a:pt x="4610519" y="1339258"/>
                </a:lnTo>
                <a:lnTo>
                  <a:pt x="4591050" y="1339258"/>
                </a:lnTo>
                <a:close/>
                <a:moveTo>
                  <a:pt x="4482089" y="1319789"/>
                </a:moveTo>
                <a:lnTo>
                  <a:pt x="4501558" y="1319789"/>
                </a:lnTo>
                <a:lnTo>
                  <a:pt x="4501558" y="1339258"/>
                </a:lnTo>
                <a:lnTo>
                  <a:pt x="4482089" y="1339258"/>
                </a:lnTo>
                <a:close/>
                <a:moveTo>
                  <a:pt x="4457700" y="1319789"/>
                </a:moveTo>
                <a:lnTo>
                  <a:pt x="4477169" y="1319789"/>
                </a:lnTo>
                <a:lnTo>
                  <a:pt x="4477169" y="1339258"/>
                </a:lnTo>
                <a:lnTo>
                  <a:pt x="4457700" y="1339258"/>
                </a:lnTo>
                <a:close/>
                <a:moveTo>
                  <a:pt x="4355018" y="1319789"/>
                </a:moveTo>
                <a:lnTo>
                  <a:pt x="4374594" y="1319789"/>
                </a:lnTo>
                <a:lnTo>
                  <a:pt x="4374594" y="1339258"/>
                </a:lnTo>
                <a:lnTo>
                  <a:pt x="4355018" y="1339258"/>
                </a:lnTo>
                <a:close/>
                <a:moveTo>
                  <a:pt x="4257675" y="1319789"/>
                </a:moveTo>
                <a:lnTo>
                  <a:pt x="4277144" y="1319789"/>
                </a:lnTo>
                <a:lnTo>
                  <a:pt x="4277144" y="1339258"/>
                </a:lnTo>
                <a:lnTo>
                  <a:pt x="4257675" y="1339258"/>
                </a:lnTo>
                <a:close/>
                <a:moveTo>
                  <a:pt x="4145468" y="1319789"/>
                </a:moveTo>
                <a:lnTo>
                  <a:pt x="4165043" y="1319789"/>
                </a:lnTo>
                <a:lnTo>
                  <a:pt x="4165043" y="1339258"/>
                </a:lnTo>
                <a:lnTo>
                  <a:pt x="4145468" y="1339258"/>
                </a:lnTo>
                <a:close/>
                <a:moveTo>
                  <a:pt x="4048125" y="1319789"/>
                </a:moveTo>
                <a:lnTo>
                  <a:pt x="4067593" y="1319789"/>
                </a:lnTo>
                <a:lnTo>
                  <a:pt x="4067593" y="1339258"/>
                </a:lnTo>
                <a:lnTo>
                  <a:pt x="4048125" y="1339258"/>
                </a:lnTo>
                <a:close/>
                <a:moveTo>
                  <a:pt x="3948689" y="1319789"/>
                </a:moveTo>
                <a:lnTo>
                  <a:pt x="3968158" y="1319789"/>
                </a:lnTo>
                <a:lnTo>
                  <a:pt x="3968158" y="1339258"/>
                </a:lnTo>
                <a:lnTo>
                  <a:pt x="3948689" y="1339258"/>
                </a:lnTo>
                <a:close/>
                <a:moveTo>
                  <a:pt x="3924300" y="1319789"/>
                </a:moveTo>
                <a:lnTo>
                  <a:pt x="3943769" y="1319789"/>
                </a:lnTo>
                <a:lnTo>
                  <a:pt x="3943769" y="1339258"/>
                </a:lnTo>
                <a:lnTo>
                  <a:pt x="3924300" y="1339258"/>
                </a:lnTo>
                <a:close/>
                <a:moveTo>
                  <a:pt x="3812093" y="1319789"/>
                </a:moveTo>
                <a:lnTo>
                  <a:pt x="3831669" y="1319789"/>
                </a:lnTo>
                <a:lnTo>
                  <a:pt x="3831669" y="1339258"/>
                </a:lnTo>
                <a:lnTo>
                  <a:pt x="3812093" y="1339258"/>
                </a:lnTo>
                <a:close/>
                <a:moveTo>
                  <a:pt x="3714750" y="1319789"/>
                </a:moveTo>
                <a:lnTo>
                  <a:pt x="3734219" y="1319789"/>
                </a:lnTo>
                <a:lnTo>
                  <a:pt x="3734219" y="1339258"/>
                </a:lnTo>
                <a:lnTo>
                  <a:pt x="3714750" y="1339258"/>
                </a:lnTo>
                <a:close/>
                <a:moveTo>
                  <a:pt x="3605789" y="1319789"/>
                </a:moveTo>
                <a:lnTo>
                  <a:pt x="3625258" y="1319789"/>
                </a:lnTo>
                <a:lnTo>
                  <a:pt x="3625258" y="1339258"/>
                </a:lnTo>
                <a:lnTo>
                  <a:pt x="3605789" y="1339258"/>
                </a:lnTo>
                <a:close/>
                <a:moveTo>
                  <a:pt x="3581400" y="1319789"/>
                </a:moveTo>
                <a:lnTo>
                  <a:pt x="3600869" y="1319789"/>
                </a:lnTo>
                <a:lnTo>
                  <a:pt x="3600869" y="1339258"/>
                </a:lnTo>
                <a:lnTo>
                  <a:pt x="3581400" y="1339258"/>
                </a:lnTo>
                <a:close/>
                <a:moveTo>
                  <a:pt x="3478718" y="1319789"/>
                </a:moveTo>
                <a:lnTo>
                  <a:pt x="3498294" y="1319789"/>
                </a:lnTo>
                <a:lnTo>
                  <a:pt x="3498294" y="1339258"/>
                </a:lnTo>
                <a:lnTo>
                  <a:pt x="3478718" y="1339258"/>
                </a:lnTo>
                <a:close/>
                <a:moveTo>
                  <a:pt x="3381375" y="1319789"/>
                </a:moveTo>
                <a:lnTo>
                  <a:pt x="3400844" y="1319789"/>
                </a:lnTo>
                <a:lnTo>
                  <a:pt x="3400844" y="1339258"/>
                </a:lnTo>
                <a:lnTo>
                  <a:pt x="3381375" y="1339258"/>
                </a:lnTo>
                <a:close/>
                <a:moveTo>
                  <a:pt x="3269168" y="1319789"/>
                </a:moveTo>
                <a:lnTo>
                  <a:pt x="3288744" y="1319789"/>
                </a:lnTo>
                <a:lnTo>
                  <a:pt x="3288744" y="1339258"/>
                </a:lnTo>
                <a:lnTo>
                  <a:pt x="3269168" y="1339258"/>
                </a:lnTo>
                <a:close/>
                <a:moveTo>
                  <a:pt x="3171825" y="1319789"/>
                </a:moveTo>
                <a:lnTo>
                  <a:pt x="3191294" y="1319789"/>
                </a:lnTo>
                <a:lnTo>
                  <a:pt x="3191294" y="1339258"/>
                </a:lnTo>
                <a:lnTo>
                  <a:pt x="3171825" y="1339258"/>
                </a:lnTo>
                <a:close/>
                <a:moveTo>
                  <a:pt x="3062864" y="1319789"/>
                </a:moveTo>
                <a:lnTo>
                  <a:pt x="3082333" y="1319789"/>
                </a:lnTo>
                <a:lnTo>
                  <a:pt x="3082333" y="1339258"/>
                </a:lnTo>
                <a:lnTo>
                  <a:pt x="3062864" y="1339258"/>
                </a:lnTo>
                <a:close/>
                <a:moveTo>
                  <a:pt x="3038475" y="1319789"/>
                </a:moveTo>
                <a:lnTo>
                  <a:pt x="3057944" y="1319789"/>
                </a:lnTo>
                <a:lnTo>
                  <a:pt x="3057944" y="1339258"/>
                </a:lnTo>
                <a:lnTo>
                  <a:pt x="3038475" y="1339258"/>
                </a:lnTo>
                <a:close/>
                <a:moveTo>
                  <a:pt x="2935793" y="1319789"/>
                </a:moveTo>
                <a:lnTo>
                  <a:pt x="2955369" y="1319789"/>
                </a:lnTo>
                <a:lnTo>
                  <a:pt x="2955369" y="1339258"/>
                </a:lnTo>
                <a:lnTo>
                  <a:pt x="2935793" y="1339258"/>
                </a:lnTo>
                <a:close/>
                <a:moveTo>
                  <a:pt x="2838450" y="1319789"/>
                </a:moveTo>
                <a:lnTo>
                  <a:pt x="2857919" y="1319789"/>
                </a:lnTo>
                <a:lnTo>
                  <a:pt x="2857919" y="1339258"/>
                </a:lnTo>
                <a:lnTo>
                  <a:pt x="2838450" y="1339258"/>
                </a:lnTo>
                <a:close/>
                <a:moveTo>
                  <a:pt x="2726243" y="1319789"/>
                </a:moveTo>
                <a:lnTo>
                  <a:pt x="2745819" y="1319789"/>
                </a:lnTo>
                <a:lnTo>
                  <a:pt x="2745819" y="1339258"/>
                </a:lnTo>
                <a:lnTo>
                  <a:pt x="2726243" y="1339258"/>
                </a:lnTo>
                <a:close/>
                <a:moveTo>
                  <a:pt x="2628900" y="1319789"/>
                </a:moveTo>
                <a:lnTo>
                  <a:pt x="2648369" y="1319789"/>
                </a:lnTo>
                <a:lnTo>
                  <a:pt x="2648369" y="1339258"/>
                </a:lnTo>
                <a:lnTo>
                  <a:pt x="2628900" y="1339258"/>
                </a:lnTo>
                <a:close/>
                <a:moveTo>
                  <a:pt x="2529464" y="1319789"/>
                </a:moveTo>
                <a:lnTo>
                  <a:pt x="2548933" y="1319789"/>
                </a:lnTo>
                <a:lnTo>
                  <a:pt x="2548933" y="1339258"/>
                </a:lnTo>
                <a:lnTo>
                  <a:pt x="2529464" y="1339258"/>
                </a:lnTo>
                <a:close/>
                <a:moveTo>
                  <a:pt x="2505075" y="1319789"/>
                </a:moveTo>
                <a:lnTo>
                  <a:pt x="2524544" y="1319789"/>
                </a:lnTo>
                <a:lnTo>
                  <a:pt x="2524544" y="1339258"/>
                </a:lnTo>
                <a:lnTo>
                  <a:pt x="2505075" y="1339258"/>
                </a:lnTo>
                <a:close/>
                <a:moveTo>
                  <a:pt x="2392868" y="1319789"/>
                </a:moveTo>
                <a:lnTo>
                  <a:pt x="2412444" y="1319789"/>
                </a:lnTo>
                <a:lnTo>
                  <a:pt x="2412444" y="1339258"/>
                </a:lnTo>
                <a:lnTo>
                  <a:pt x="2392868" y="1339258"/>
                </a:lnTo>
                <a:close/>
                <a:moveTo>
                  <a:pt x="2295525" y="1319789"/>
                </a:moveTo>
                <a:lnTo>
                  <a:pt x="2314994" y="1319789"/>
                </a:lnTo>
                <a:lnTo>
                  <a:pt x="2314994" y="1339258"/>
                </a:lnTo>
                <a:lnTo>
                  <a:pt x="2295525" y="1339258"/>
                </a:lnTo>
                <a:close/>
                <a:moveTo>
                  <a:pt x="2186564" y="1319789"/>
                </a:moveTo>
                <a:lnTo>
                  <a:pt x="2206033" y="1319789"/>
                </a:lnTo>
                <a:lnTo>
                  <a:pt x="2206033" y="1339258"/>
                </a:lnTo>
                <a:lnTo>
                  <a:pt x="2186564" y="1339258"/>
                </a:lnTo>
                <a:close/>
                <a:moveTo>
                  <a:pt x="2162175" y="1319789"/>
                </a:moveTo>
                <a:lnTo>
                  <a:pt x="2181643" y="1319789"/>
                </a:lnTo>
                <a:lnTo>
                  <a:pt x="2181643" y="1339258"/>
                </a:lnTo>
                <a:lnTo>
                  <a:pt x="2162175" y="1339258"/>
                </a:lnTo>
                <a:close/>
                <a:moveTo>
                  <a:pt x="2059493" y="1319789"/>
                </a:moveTo>
                <a:lnTo>
                  <a:pt x="2079068" y="1319789"/>
                </a:lnTo>
                <a:lnTo>
                  <a:pt x="2079068" y="1339258"/>
                </a:lnTo>
                <a:lnTo>
                  <a:pt x="2059493" y="1339258"/>
                </a:lnTo>
                <a:close/>
                <a:moveTo>
                  <a:pt x="1962150" y="1319789"/>
                </a:moveTo>
                <a:lnTo>
                  <a:pt x="1981619" y="1319789"/>
                </a:lnTo>
                <a:lnTo>
                  <a:pt x="1981619" y="1339258"/>
                </a:lnTo>
                <a:lnTo>
                  <a:pt x="1962150" y="1339258"/>
                </a:lnTo>
                <a:close/>
                <a:moveTo>
                  <a:pt x="1853189" y="1319789"/>
                </a:moveTo>
                <a:lnTo>
                  <a:pt x="1872658" y="1319789"/>
                </a:lnTo>
                <a:lnTo>
                  <a:pt x="1872658" y="1339258"/>
                </a:lnTo>
                <a:lnTo>
                  <a:pt x="1853189" y="1339258"/>
                </a:lnTo>
                <a:close/>
                <a:moveTo>
                  <a:pt x="1828800" y="1319789"/>
                </a:moveTo>
                <a:lnTo>
                  <a:pt x="1848269" y="1319789"/>
                </a:lnTo>
                <a:lnTo>
                  <a:pt x="1848269" y="1339258"/>
                </a:lnTo>
                <a:lnTo>
                  <a:pt x="1828800" y="1339258"/>
                </a:lnTo>
                <a:close/>
                <a:moveTo>
                  <a:pt x="1716594" y="1319789"/>
                </a:moveTo>
                <a:lnTo>
                  <a:pt x="1736169" y="1319789"/>
                </a:lnTo>
                <a:lnTo>
                  <a:pt x="1736169" y="1339258"/>
                </a:lnTo>
                <a:lnTo>
                  <a:pt x="1716594" y="1339258"/>
                </a:lnTo>
                <a:close/>
                <a:moveTo>
                  <a:pt x="1619250" y="1319789"/>
                </a:moveTo>
                <a:lnTo>
                  <a:pt x="1638719" y="1319789"/>
                </a:lnTo>
                <a:lnTo>
                  <a:pt x="1638719" y="1339258"/>
                </a:lnTo>
                <a:lnTo>
                  <a:pt x="1619250" y="1339258"/>
                </a:lnTo>
                <a:close/>
                <a:moveTo>
                  <a:pt x="1516568" y="1319789"/>
                </a:moveTo>
                <a:lnTo>
                  <a:pt x="1536144" y="1319789"/>
                </a:lnTo>
                <a:lnTo>
                  <a:pt x="1536144" y="1339258"/>
                </a:lnTo>
                <a:lnTo>
                  <a:pt x="1516568" y="1339258"/>
                </a:lnTo>
                <a:close/>
                <a:moveTo>
                  <a:pt x="1419225" y="1319789"/>
                </a:moveTo>
                <a:lnTo>
                  <a:pt x="1438694" y="1319789"/>
                </a:lnTo>
                <a:lnTo>
                  <a:pt x="1438694" y="1339258"/>
                </a:lnTo>
                <a:lnTo>
                  <a:pt x="1419225" y="1339258"/>
                </a:lnTo>
                <a:close/>
                <a:moveTo>
                  <a:pt x="1307019" y="1319789"/>
                </a:moveTo>
                <a:lnTo>
                  <a:pt x="1326594" y="1319789"/>
                </a:lnTo>
                <a:lnTo>
                  <a:pt x="1326594" y="1339258"/>
                </a:lnTo>
                <a:lnTo>
                  <a:pt x="1307019" y="1339258"/>
                </a:lnTo>
                <a:close/>
                <a:moveTo>
                  <a:pt x="1209675" y="1319789"/>
                </a:moveTo>
                <a:lnTo>
                  <a:pt x="1229144" y="1319789"/>
                </a:lnTo>
                <a:lnTo>
                  <a:pt x="1229144" y="1339258"/>
                </a:lnTo>
                <a:lnTo>
                  <a:pt x="1209675" y="1339258"/>
                </a:lnTo>
                <a:close/>
                <a:moveTo>
                  <a:pt x="1106993" y="1319789"/>
                </a:moveTo>
                <a:lnTo>
                  <a:pt x="1126569" y="1319789"/>
                </a:lnTo>
                <a:lnTo>
                  <a:pt x="1126569" y="1339258"/>
                </a:lnTo>
                <a:lnTo>
                  <a:pt x="1106993" y="1339258"/>
                </a:lnTo>
                <a:close/>
                <a:moveTo>
                  <a:pt x="1009651" y="1319789"/>
                </a:moveTo>
                <a:lnTo>
                  <a:pt x="1029119" y="1319789"/>
                </a:lnTo>
                <a:lnTo>
                  <a:pt x="1029119" y="1339258"/>
                </a:lnTo>
                <a:lnTo>
                  <a:pt x="1009651" y="1339258"/>
                </a:lnTo>
                <a:close/>
                <a:moveTo>
                  <a:pt x="897443" y="1319789"/>
                </a:moveTo>
                <a:lnTo>
                  <a:pt x="917019" y="1319789"/>
                </a:lnTo>
                <a:lnTo>
                  <a:pt x="917019" y="1339258"/>
                </a:lnTo>
                <a:lnTo>
                  <a:pt x="897443" y="1339258"/>
                </a:lnTo>
                <a:close/>
                <a:moveTo>
                  <a:pt x="800100" y="1319789"/>
                </a:moveTo>
                <a:lnTo>
                  <a:pt x="819569" y="1319789"/>
                </a:lnTo>
                <a:lnTo>
                  <a:pt x="819569" y="1339258"/>
                </a:lnTo>
                <a:lnTo>
                  <a:pt x="800100" y="1339258"/>
                </a:lnTo>
                <a:close/>
                <a:moveTo>
                  <a:pt x="700665" y="1319789"/>
                </a:moveTo>
                <a:lnTo>
                  <a:pt x="720133" y="1319789"/>
                </a:lnTo>
                <a:lnTo>
                  <a:pt x="720133" y="1339258"/>
                </a:lnTo>
                <a:lnTo>
                  <a:pt x="700665" y="1339258"/>
                </a:lnTo>
                <a:close/>
                <a:moveTo>
                  <a:pt x="676275" y="1319789"/>
                </a:moveTo>
                <a:lnTo>
                  <a:pt x="695744" y="1319789"/>
                </a:lnTo>
                <a:lnTo>
                  <a:pt x="695744" y="1339258"/>
                </a:lnTo>
                <a:lnTo>
                  <a:pt x="676275" y="1339258"/>
                </a:lnTo>
                <a:close/>
                <a:moveTo>
                  <a:pt x="564068" y="1319789"/>
                </a:moveTo>
                <a:lnTo>
                  <a:pt x="583644" y="1319789"/>
                </a:lnTo>
                <a:lnTo>
                  <a:pt x="583644" y="1339258"/>
                </a:lnTo>
                <a:lnTo>
                  <a:pt x="564068" y="1339258"/>
                </a:lnTo>
                <a:close/>
                <a:moveTo>
                  <a:pt x="466725" y="1319789"/>
                </a:moveTo>
                <a:lnTo>
                  <a:pt x="486194" y="1319789"/>
                </a:lnTo>
                <a:lnTo>
                  <a:pt x="486194" y="1339258"/>
                </a:lnTo>
                <a:lnTo>
                  <a:pt x="466725" y="1339258"/>
                </a:lnTo>
                <a:close/>
                <a:moveTo>
                  <a:pt x="357765" y="1319789"/>
                </a:moveTo>
                <a:lnTo>
                  <a:pt x="377233" y="1319789"/>
                </a:lnTo>
                <a:lnTo>
                  <a:pt x="377233" y="1339258"/>
                </a:lnTo>
                <a:lnTo>
                  <a:pt x="357765" y="1339258"/>
                </a:lnTo>
                <a:close/>
                <a:moveTo>
                  <a:pt x="333375" y="1319789"/>
                </a:moveTo>
                <a:lnTo>
                  <a:pt x="352844" y="1319789"/>
                </a:lnTo>
                <a:lnTo>
                  <a:pt x="352844" y="1339258"/>
                </a:lnTo>
                <a:lnTo>
                  <a:pt x="333375" y="1339258"/>
                </a:lnTo>
                <a:close/>
                <a:moveTo>
                  <a:pt x="224415" y="1319789"/>
                </a:moveTo>
                <a:lnTo>
                  <a:pt x="243883" y="1319789"/>
                </a:lnTo>
                <a:lnTo>
                  <a:pt x="243883" y="1339258"/>
                </a:lnTo>
                <a:lnTo>
                  <a:pt x="224415" y="1339258"/>
                </a:lnTo>
                <a:close/>
                <a:moveTo>
                  <a:pt x="200025" y="1319789"/>
                </a:moveTo>
                <a:lnTo>
                  <a:pt x="219494" y="1319789"/>
                </a:lnTo>
                <a:lnTo>
                  <a:pt x="219494" y="1339258"/>
                </a:lnTo>
                <a:lnTo>
                  <a:pt x="200025" y="1339258"/>
                </a:lnTo>
                <a:close/>
                <a:moveTo>
                  <a:pt x="97343" y="1319789"/>
                </a:moveTo>
                <a:lnTo>
                  <a:pt x="116919" y="1319789"/>
                </a:lnTo>
                <a:lnTo>
                  <a:pt x="116919" y="1339258"/>
                </a:lnTo>
                <a:lnTo>
                  <a:pt x="97343" y="1339258"/>
                </a:lnTo>
                <a:close/>
                <a:moveTo>
                  <a:pt x="0" y="1319789"/>
                </a:moveTo>
                <a:lnTo>
                  <a:pt x="19469" y="1319789"/>
                </a:lnTo>
                <a:lnTo>
                  <a:pt x="19469" y="1339258"/>
                </a:lnTo>
                <a:lnTo>
                  <a:pt x="0" y="1339258"/>
                </a:lnTo>
                <a:close/>
                <a:moveTo>
                  <a:pt x="5701289" y="1295400"/>
                </a:moveTo>
                <a:lnTo>
                  <a:pt x="5720758" y="1295400"/>
                </a:lnTo>
                <a:lnTo>
                  <a:pt x="5720758" y="1314869"/>
                </a:lnTo>
                <a:lnTo>
                  <a:pt x="5701289" y="1314869"/>
                </a:lnTo>
                <a:close/>
                <a:moveTo>
                  <a:pt x="5567939" y="1295400"/>
                </a:moveTo>
                <a:lnTo>
                  <a:pt x="5587408" y="1295400"/>
                </a:lnTo>
                <a:lnTo>
                  <a:pt x="5587408" y="1314869"/>
                </a:lnTo>
                <a:lnTo>
                  <a:pt x="5567939" y="1314869"/>
                </a:lnTo>
                <a:close/>
                <a:moveTo>
                  <a:pt x="5416586" y="1295400"/>
                </a:moveTo>
                <a:lnTo>
                  <a:pt x="5436054" y="1295400"/>
                </a:lnTo>
                <a:lnTo>
                  <a:pt x="5436054" y="1314869"/>
                </a:lnTo>
                <a:lnTo>
                  <a:pt x="5416586" y="1314869"/>
                </a:lnTo>
                <a:close/>
                <a:moveTo>
                  <a:pt x="5392197" y="1295400"/>
                </a:moveTo>
                <a:lnTo>
                  <a:pt x="5411665" y="1295400"/>
                </a:lnTo>
                <a:lnTo>
                  <a:pt x="5411665" y="1314869"/>
                </a:lnTo>
                <a:lnTo>
                  <a:pt x="5392197" y="1314869"/>
                </a:lnTo>
                <a:close/>
                <a:moveTo>
                  <a:pt x="5367914" y="1295400"/>
                </a:moveTo>
                <a:lnTo>
                  <a:pt x="5387383" y="1295400"/>
                </a:lnTo>
                <a:lnTo>
                  <a:pt x="5387383" y="1314869"/>
                </a:lnTo>
                <a:lnTo>
                  <a:pt x="5367914" y="1314869"/>
                </a:lnTo>
                <a:close/>
                <a:moveTo>
                  <a:pt x="5207036" y="1295400"/>
                </a:moveTo>
                <a:lnTo>
                  <a:pt x="5226504" y="1295400"/>
                </a:lnTo>
                <a:lnTo>
                  <a:pt x="5226504" y="1314869"/>
                </a:lnTo>
                <a:lnTo>
                  <a:pt x="5207036" y="1314869"/>
                </a:lnTo>
                <a:close/>
                <a:moveTo>
                  <a:pt x="5182647" y="1295400"/>
                </a:moveTo>
                <a:lnTo>
                  <a:pt x="5202115" y="1295400"/>
                </a:lnTo>
                <a:lnTo>
                  <a:pt x="5202115" y="1314869"/>
                </a:lnTo>
                <a:lnTo>
                  <a:pt x="5182647" y="1314869"/>
                </a:lnTo>
                <a:close/>
                <a:moveTo>
                  <a:pt x="5158364" y="1295400"/>
                </a:moveTo>
                <a:lnTo>
                  <a:pt x="5177833" y="1295400"/>
                </a:lnTo>
                <a:lnTo>
                  <a:pt x="5177833" y="1314869"/>
                </a:lnTo>
                <a:lnTo>
                  <a:pt x="5158364" y="1314869"/>
                </a:lnTo>
                <a:close/>
                <a:moveTo>
                  <a:pt x="5025014" y="1295400"/>
                </a:moveTo>
                <a:lnTo>
                  <a:pt x="5044483" y="1295400"/>
                </a:lnTo>
                <a:lnTo>
                  <a:pt x="5044483" y="1314869"/>
                </a:lnTo>
                <a:lnTo>
                  <a:pt x="5025014" y="1314869"/>
                </a:lnTo>
                <a:close/>
                <a:moveTo>
                  <a:pt x="4873661" y="1295400"/>
                </a:moveTo>
                <a:lnTo>
                  <a:pt x="4893129" y="1295400"/>
                </a:lnTo>
                <a:lnTo>
                  <a:pt x="4893129" y="1314869"/>
                </a:lnTo>
                <a:lnTo>
                  <a:pt x="4873661" y="1314869"/>
                </a:lnTo>
                <a:close/>
                <a:moveTo>
                  <a:pt x="4849272" y="1295400"/>
                </a:moveTo>
                <a:lnTo>
                  <a:pt x="4868740" y="1295400"/>
                </a:lnTo>
                <a:lnTo>
                  <a:pt x="4868740" y="1314869"/>
                </a:lnTo>
                <a:lnTo>
                  <a:pt x="4849272" y="1314869"/>
                </a:lnTo>
                <a:close/>
                <a:moveTo>
                  <a:pt x="4824989" y="1295400"/>
                </a:moveTo>
                <a:lnTo>
                  <a:pt x="4844458" y="1295400"/>
                </a:lnTo>
                <a:lnTo>
                  <a:pt x="4844458" y="1314869"/>
                </a:lnTo>
                <a:lnTo>
                  <a:pt x="4824989" y="1314869"/>
                </a:lnTo>
                <a:close/>
                <a:moveTo>
                  <a:pt x="4664111" y="1295400"/>
                </a:moveTo>
                <a:lnTo>
                  <a:pt x="4683579" y="1295400"/>
                </a:lnTo>
                <a:lnTo>
                  <a:pt x="4683579" y="1314869"/>
                </a:lnTo>
                <a:lnTo>
                  <a:pt x="4664111" y="1314869"/>
                </a:lnTo>
                <a:close/>
                <a:moveTo>
                  <a:pt x="4639722" y="1295400"/>
                </a:moveTo>
                <a:lnTo>
                  <a:pt x="4659190" y="1295400"/>
                </a:lnTo>
                <a:lnTo>
                  <a:pt x="4659190" y="1314869"/>
                </a:lnTo>
                <a:lnTo>
                  <a:pt x="4639722" y="1314869"/>
                </a:lnTo>
                <a:close/>
                <a:moveTo>
                  <a:pt x="4615439" y="1295400"/>
                </a:moveTo>
                <a:lnTo>
                  <a:pt x="4634908" y="1295400"/>
                </a:lnTo>
                <a:lnTo>
                  <a:pt x="4634908" y="1314869"/>
                </a:lnTo>
                <a:lnTo>
                  <a:pt x="4615439" y="1314869"/>
                </a:lnTo>
                <a:close/>
                <a:moveTo>
                  <a:pt x="4482089" y="1295400"/>
                </a:moveTo>
                <a:lnTo>
                  <a:pt x="4501558" y="1295400"/>
                </a:lnTo>
                <a:lnTo>
                  <a:pt x="4501558" y="1314869"/>
                </a:lnTo>
                <a:lnTo>
                  <a:pt x="4482089" y="1314869"/>
                </a:lnTo>
                <a:close/>
                <a:moveTo>
                  <a:pt x="4330736" y="1295400"/>
                </a:moveTo>
                <a:lnTo>
                  <a:pt x="4350204" y="1295400"/>
                </a:lnTo>
                <a:lnTo>
                  <a:pt x="4350204" y="1314869"/>
                </a:lnTo>
                <a:lnTo>
                  <a:pt x="4330736" y="1314869"/>
                </a:lnTo>
                <a:close/>
                <a:moveTo>
                  <a:pt x="4306347" y="1295400"/>
                </a:moveTo>
                <a:lnTo>
                  <a:pt x="4325815" y="1295400"/>
                </a:lnTo>
                <a:lnTo>
                  <a:pt x="4325815" y="1314869"/>
                </a:lnTo>
                <a:lnTo>
                  <a:pt x="4306347" y="1314869"/>
                </a:lnTo>
                <a:close/>
                <a:moveTo>
                  <a:pt x="4282064" y="1295400"/>
                </a:moveTo>
                <a:lnTo>
                  <a:pt x="4301533" y="1295400"/>
                </a:lnTo>
                <a:lnTo>
                  <a:pt x="4301533" y="1314869"/>
                </a:lnTo>
                <a:lnTo>
                  <a:pt x="4282064" y="1314869"/>
                </a:lnTo>
                <a:close/>
                <a:moveTo>
                  <a:pt x="4121186" y="1295400"/>
                </a:moveTo>
                <a:lnTo>
                  <a:pt x="4140654" y="1295400"/>
                </a:lnTo>
                <a:lnTo>
                  <a:pt x="4140654" y="1314869"/>
                </a:lnTo>
                <a:lnTo>
                  <a:pt x="4121186" y="1314869"/>
                </a:lnTo>
                <a:close/>
                <a:moveTo>
                  <a:pt x="4096796" y="1295400"/>
                </a:moveTo>
                <a:lnTo>
                  <a:pt x="4116265" y="1295400"/>
                </a:lnTo>
                <a:lnTo>
                  <a:pt x="4116265" y="1314869"/>
                </a:lnTo>
                <a:lnTo>
                  <a:pt x="4096796" y="1314869"/>
                </a:lnTo>
                <a:close/>
                <a:moveTo>
                  <a:pt x="4072514" y="1295400"/>
                </a:moveTo>
                <a:lnTo>
                  <a:pt x="4091983" y="1295400"/>
                </a:lnTo>
                <a:lnTo>
                  <a:pt x="4091983" y="1314869"/>
                </a:lnTo>
                <a:lnTo>
                  <a:pt x="4072514" y="1314869"/>
                </a:lnTo>
                <a:close/>
                <a:moveTo>
                  <a:pt x="3948689" y="1295400"/>
                </a:moveTo>
                <a:lnTo>
                  <a:pt x="3968158" y="1295400"/>
                </a:lnTo>
                <a:lnTo>
                  <a:pt x="3968158" y="1314869"/>
                </a:lnTo>
                <a:lnTo>
                  <a:pt x="3948689" y="1314869"/>
                </a:lnTo>
                <a:close/>
                <a:moveTo>
                  <a:pt x="3787811" y="1295400"/>
                </a:moveTo>
                <a:lnTo>
                  <a:pt x="3807279" y="1295400"/>
                </a:lnTo>
                <a:lnTo>
                  <a:pt x="3807279" y="1314869"/>
                </a:lnTo>
                <a:lnTo>
                  <a:pt x="3787811" y="1314869"/>
                </a:lnTo>
                <a:close/>
                <a:moveTo>
                  <a:pt x="3763422" y="1295400"/>
                </a:moveTo>
                <a:lnTo>
                  <a:pt x="3782890" y="1295400"/>
                </a:lnTo>
                <a:lnTo>
                  <a:pt x="3782890" y="1314869"/>
                </a:lnTo>
                <a:lnTo>
                  <a:pt x="3763422" y="1314869"/>
                </a:lnTo>
                <a:close/>
                <a:moveTo>
                  <a:pt x="3739139" y="1295400"/>
                </a:moveTo>
                <a:lnTo>
                  <a:pt x="3758608" y="1295400"/>
                </a:lnTo>
                <a:lnTo>
                  <a:pt x="3758608" y="1314869"/>
                </a:lnTo>
                <a:lnTo>
                  <a:pt x="3739139" y="1314869"/>
                </a:lnTo>
                <a:close/>
                <a:moveTo>
                  <a:pt x="3605789" y="1295400"/>
                </a:moveTo>
                <a:lnTo>
                  <a:pt x="3625258" y="1295400"/>
                </a:lnTo>
                <a:lnTo>
                  <a:pt x="3625258" y="1314869"/>
                </a:lnTo>
                <a:lnTo>
                  <a:pt x="3605789" y="1314869"/>
                </a:lnTo>
                <a:close/>
                <a:moveTo>
                  <a:pt x="3454436" y="1295400"/>
                </a:moveTo>
                <a:lnTo>
                  <a:pt x="3473904" y="1295400"/>
                </a:lnTo>
                <a:lnTo>
                  <a:pt x="3473904" y="1314869"/>
                </a:lnTo>
                <a:lnTo>
                  <a:pt x="3454436" y="1314869"/>
                </a:lnTo>
                <a:close/>
                <a:moveTo>
                  <a:pt x="3430047" y="1295400"/>
                </a:moveTo>
                <a:lnTo>
                  <a:pt x="3449515" y="1295400"/>
                </a:lnTo>
                <a:lnTo>
                  <a:pt x="3449515" y="1314869"/>
                </a:lnTo>
                <a:lnTo>
                  <a:pt x="3430047" y="1314869"/>
                </a:lnTo>
                <a:close/>
                <a:moveTo>
                  <a:pt x="3405764" y="1295400"/>
                </a:moveTo>
                <a:lnTo>
                  <a:pt x="3425233" y="1295400"/>
                </a:lnTo>
                <a:lnTo>
                  <a:pt x="3425233" y="1314869"/>
                </a:lnTo>
                <a:lnTo>
                  <a:pt x="3405764" y="1314869"/>
                </a:lnTo>
                <a:close/>
                <a:moveTo>
                  <a:pt x="3244886" y="1295400"/>
                </a:moveTo>
                <a:lnTo>
                  <a:pt x="3264354" y="1295400"/>
                </a:lnTo>
                <a:lnTo>
                  <a:pt x="3264354" y="1314869"/>
                </a:lnTo>
                <a:lnTo>
                  <a:pt x="3244886" y="1314869"/>
                </a:lnTo>
                <a:close/>
                <a:moveTo>
                  <a:pt x="3220497" y="1295400"/>
                </a:moveTo>
                <a:lnTo>
                  <a:pt x="3239965" y="1295400"/>
                </a:lnTo>
                <a:lnTo>
                  <a:pt x="3239965" y="1314869"/>
                </a:lnTo>
                <a:lnTo>
                  <a:pt x="3220497" y="1314869"/>
                </a:lnTo>
                <a:close/>
                <a:moveTo>
                  <a:pt x="3196214" y="1295400"/>
                </a:moveTo>
                <a:lnTo>
                  <a:pt x="3215683" y="1295400"/>
                </a:lnTo>
                <a:lnTo>
                  <a:pt x="3215683" y="1314869"/>
                </a:lnTo>
                <a:lnTo>
                  <a:pt x="3196214" y="1314869"/>
                </a:lnTo>
                <a:close/>
                <a:moveTo>
                  <a:pt x="3062864" y="1295400"/>
                </a:moveTo>
                <a:lnTo>
                  <a:pt x="3082333" y="1295400"/>
                </a:lnTo>
                <a:lnTo>
                  <a:pt x="3082333" y="1314869"/>
                </a:lnTo>
                <a:lnTo>
                  <a:pt x="3062864" y="1314869"/>
                </a:lnTo>
                <a:close/>
                <a:moveTo>
                  <a:pt x="2911511" y="1295400"/>
                </a:moveTo>
                <a:lnTo>
                  <a:pt x="2930979" y="1295400"/>
                </a:lnTo>
                <a:lnTo>
                  <a:pt x="2930979" y="1314869"/>
                </a:lnTo>
                <a:lnTo>
                  <a:pt x="2911511" y="1314869"/>
                </a:lnTo>
                <a:close/>
                <a:moveTo>
                  <a:pt x="2887122" y="1295400"/>
                </a:moveTo>
                <a:lnTo>
                  <a:pt x="2906590" y="1295400"/>
                </a:lnTo>
                <a:lnTo>
                  <a:pt x="2906590" y="1314869"/>
                </a:lnTo>
                <a:lnTo>
                  <a:pt x="2887122" y="1314869"/>
                </a:lnTo>
                <a:close/>
                <a:moveTo>
                  <a:pt x="2862839" y="1295400"/>
                </a:moveTo>
                <a:lnTo>
                  <a:pt x="2882308" y="1295400"/>
                </a:lnTo>
                <a:lnTo>
                  <a:pt x="2882308" y="1314869"/>
                </a:lnTo>
                <a:lnTo>
                  <a:pt x="2862839" y="1314869"/>
                </a:lnTo>
                <a:close/>
                <a:moveTo>
                  <a:pt x="2701961" y="1295400"/>
                </a:moveTo>
                <a:lnTo>
                  <a:pt x="2721430" y="1295400"/>
                </a:lnTo>
                <a:lnTo>
                  <a:pt x="2721430" y="1314869"/>
                </a:lnTo>
                <a:lnTo>
                  <a:pt x="2701961" y="1314869"/>
                </a:lnTo>
                <a:close/>
                <a:moveTo>
                  <a:pt x="2677572" y="1295400"/>
                </a:moveTo>
                <a:lnTo>
                  <a:pt x="2697040" y="1295400"/>
                </a:lnTo>
                <a:lnTo>
                  <a:pt x="2697040" y="1314869"/>
                </a:lnTo>
                <a:lnTo>
                  <a:pt x="2677572" y="1314869"/>
                </a:lnTo>
                <a:close/>
                <a:moveTo>
                  <a:pt x="2653289" y="1295400"/>
                </a:moveTo>
                <a:lnTo>
                  <a:pt x="2672758" y="1295400"/>
                </a:lnTo>
                <a:lnTo>
                  <a:pt x="2672758" y="1314869"/>
                </a:lnTo>
                <a:lnTo>
                  <a:pt x="2653289" y="1314869"/>
                </a:lnTo>
                <a:close/>
                <a:moveTo>
                  <a:pt x="2529464" y="1295400"/>
                </a:moveTo>
                <a:lnTo>
                  <a:pt x="2548933" y="1295400"/>
                </a:lnTo>
                <a:lnTo>
                  <a:pt x="2548933" y="1314869"/>
                </a:lnTo>
                <a:lnTo>
                  <a:pt x="2529464" y="1314869"/>
                </a:lnTo>
                <a:close/>
                <a:moveTo>
                  <a:pt x="2368586" y="1295400"/>
                </a:moveTo>
                <a:lnTo>
                  <a:pt x="2388054" y="1295400"/>
                </a:lnTo>
                <a:lnTo>
                  <a:pt x="2388054" y="1314869"/>
                </a:lnTo>
                <a:lnTo>
                  <a:pt x="2368586" y="1314869"/>
                </a:lnTo>
                <a:close/>
                <a:moveTo>
                  <a:pt x="2344197" y="1295400"/>
                </a:moveTo>
                <a:lnTo>
                  <a:pt x="2363665" y="1295400"/>
                </a:lnTo>
                <a:lnTo>
                  <a:pt x="2363665" y="1314869"/>
                </a:lnTo>
                <a:lnTo>
                  <a:pt x="2344197" y="1314869"/>
                </a:lnTo>
                <a:close/>
                <a:moveTo>
                  <a:pt x="2319914" y="1295400"/>
                </a:moveTo>
                <a:lnTo>
                  <a:pt x="2339383" y="1295400"/>
                </a:lnTo>
                <a:lnTo>
                  <a:pt x="2339383" y="1314869"/>
                </a:lnTo>
                <a:lnTo>
                  <a:pt x="2319914" y="1314869"/>
                </a:lnTo>
                <a:close/>
                <a:moveTo>
                  <a:pt x="2186564" y="1295400"/>
                </a:moveTo>
                <a:lnTo>
                  <a:pt x="2206033" y="1295400"/>
                </a:lnTo>
                <a:lnTo>
                  <a:pt x="2206033" y="1314869"/>
                </a:lnTo>
                <a:lnTo>
                  <a:pt x="2186564" y="1314869"/>
                </a:lnTo>
                <a:close/>
                <a:moveTo>
                  <a:pt x="2035211" y="1295400"/>
                </a:moveTo>
                <a:lnTo>
                  <a:pt x="2054679" y="1295400"/>
                </a:lnTo>
                <a:lnTo>
                  <a:pt x="2054679" y="1314869"/>
                </a:lnTo>
                <a:lnTo>
                  <a:pt x="2035211" y="1314869"/>
                </a:lnTo>
                <a:close/>
                <a:moveTo>
                  <a:pt x="2010822" y="1295400"/>
                </a:moveTo>
                <a:lnTo>
                  <a:pt x="2030290" y="1295400"/>
                </a:lnTo>
                <a:lnTo>
                  <a:pt x="2030290" y="1314869"/>
                </a:lnTo>
                <a:lnTo>
                  <a:pt x="2010822" y="1314869"/>
                </a:lnTo>
                <a:close/>
                <a:moveTo>
                  <a:pt x="1986540" y="1295400"/>
                </a:moveTo>
                <a:lnTo>
                  <a:pt x="2006008" y="1295400"/>
                </a:lnTo>
                <a:lnTo>
                  <a:pt x="2006008" y="1314869"/>
                </a:lnTo>
                <a:lnTo>
                  <a:pt x="1986540" y="1314869"/>
                </a:lnTo>
                <a:close/>
                <a:moveTo>
                  <a:pt x="1853189" y="1295400"/>
                </a:moveTo>
                <a:lnTo>
                  <a:pt x="1872658" y="1295400"/>
                </a:lnTo>
                <a:lnTo>
                  <a:pt x="1872658" y="1314869"/>
                </a:lnTo>
                <a:lnTo>
                  <a:pt x="1853189" y="1314869"/>
                </a:lnTo>
                <a:close/>
                <a:moveTo>
                  <a:pt x="1692311" y="1295400"/>
                </a:moveTo>
                <a:lnTo>
                  <a:pt x="1711780" y="1295400"/>
                </a:lnTo>
                <a:lnTo>
                  <a:pt x="1711780" y="1314869"/>
                </a:lnTo>
                <a:lnTo>
                  <a:pt x="1692311" y="1314869"/>
                </a:lnTo>
                <a:close/>
                <a:moveTo>
                  <a:pt x="1667922" y="1295400"/>
                </a:moveTo>
                <a:lnTo>
                  <a:pt x="1687391" y="1295400"/>
                </a:lnTo>
                <a:lnTo>
                  <a:pt x="1687391" y="1314869"/>
                </a:lnTo>
                <a:lnTo>
                  <a:pt x="1667922" y="1314869"/>
                </a:lnTo>
                <a:close/>
                <a:moveTo>
                  <a:pt x="1643639" y="1295400"/>
                </a:moveTo>
                <a:lnTo>
                  <a:pt x="1663108" y="1295400"/>
                </a:lnTo>
                <a:lnTo>
                  <a:pt x="1663108" y="1314869"/>
                </a:lnTo>
                <a:lnTo>
                  <a:pt x="1643639" y="1314869"/>
                </a:lnTo>
                <a:close/>
                <a:moveTo>
                  <a:pt x="1492286" y="1295400"/>
                </a:moveTo>
                <a:lnTo>
                  <a:pt x="1511755" y="1295400"/>
                </a:lnTo>
                <a:lnTo>
                  <a:pt x="1511755" y="1314869"/>
                </a:lnTo>
                <a:lnTo>
                  <a:pt x="1492286" y="1314869"/>
                </a:lnTo>
                <a:close/>
                <a:moveTo>
                  <a:pt x="1467897" y="1295400"/>
                </a:moveTo>
                <a:lnTo>
                  <a:pt x="1487366" y="1295400"/>
                </a:lnTo>
                <a:lnTo>
                  <a:pt x="1487366" y="1314869"/>
                </a:lnTo>
                <a:lnTo>
                  <a:pt x="1467897" y="1314869"/>
                </a:lnTo>
                <a:close/>
                <a:moveTo>
                  <a:pt x="1443615" y="1295400"/>
                </a:moveTo>
                <a:lnTo>
                  <a:pt x="1463083" y="1295400"/>
                </a:lnTo>
                <a:lnTo>
                  <a:pt x="1463083" y="1314869"/>
                </a:lnTo>
                <a:lnTo>
                  <a:pt x="1443615" y="1314869"/>
                </a:lnTo>
                <a:close/>
                <a:moveTo>
                  <a:pt x="1282736" y="1295400"/>
                </a:moveTo>
                <a:lnTo>
                  <a:pt x="1302205" y="1295400"/>
                </a:lnTo>
                <a:lnTo>
                  <a:pt x="1302205" y="1314869"/>
                </a:lnTo>
                <a:lnTo>
                  <a:pt x="1282736" y="1314869"/>
                </a:lnTo>
                <a:close/>
                <a:moveTo>
                  <a:pt x="1258347" y="1295400"/>
                </a:moveTo>
                <a:lnTo>
                  <a:pt x="1277816" y="1295400"/>
                </a:lnTo>
                <a:lnTo>
                  <a:pt x="1277816" y="1314869"/>
                </a:lnTo>
                <a:lnTo>
                  <a:pt x="1258347" y="1314869"/>
                </a:lnTo>
                <a:close/>
                <a:moveTo>
                  <a:pt x="1234065" y="1295400"/>
                </a:moveTo>
                <a:lnTo>
                  <a:pt x="1253533" y="1295400"/>
                </a:lnTo>
                <a:lnTo>
                  <a:pt x="1253533" y="1314869"/>
                </a:lnTo>
                <a:lnTo>
                  <a:pt x="1234065" y="1314869"/>
                </a:lnTo>
                <a:close/>
                <a:moveTo>
                  <a:pt x="1082711" y="1295400"/>
                </a:moveTo>
                <a:lnTo>
                  <a:pt x="1102179" y="1295400"/>
                </a:lnTo>
                <a:lnTo>
                  <a:pt x="1102179" y="1314869"/>
                </a:lnTo>
                <a:lnTo>
                  <a:pt x="1082711" y="1314869"/>
                </a:lnTo>
                <a:close/>
                <a:moveTo>
                  <a:pt x="1058322" y="1295400"/>
                </a:moveTo>
                <a:lnTo>
                  <a:pt x="1077790" y="1295400"/>
                </a:lnTo>
                <a:lnTo>
                  <a:pt x="1077790" y="1314869"/>
                </a:lnTo>
                <a:lnTo>
                  <a:pt x="1058322" y="1314869"/>
                </a:lnTo>
                <a:close/>
                <a:moveTo>
                  <a:pt x="1034039" y="1295400"/>
                </a:moveTo>
                <a:lnTo>
                  <a:pt x="1053508" y="1295400"/>
                </a:lnTo>
                <a:lnTo>
                  <a:pt x="1053508" y="1314869"/>
                </a:lnTo>
                <a:lnTo>
                  <a:pt x="1034039" y="1314869"/>
                </a:lnTo>
                <a:close/>
                <a:moveTo>
                  <a:pt x="873161" y="1295400"/>
                </a:moveTo>
                <a:lnTo>
                  <a:pt x="892630" y="1295400"/>
                </a:lnTo>
                <a:lnTo>
                  <a:pt x="892630" y="1314869"/>
                </a:lnTo>
                <a:lnTo>
                  <a:pt x="873161" y="1314869"/>
                </a:lnTo>
                <a:close/>
                <a:moveTo>
                  <a:pt x="848772" y="1295400"/>
                </a:moveTo>
                <a:lnTo>
                  <a:pt x="868240" y="1295400"/>
                </a:lnTo>
                <a:lnTo>
                  <a:pt x="868240" y="1314869"/>
                </a:lnTo>
                <a:lnTo>
                  <a:pt x="848772" y="1314869"/>
                </a:lnTo>
                <a:close/>
                <a:moveTo>
                  <a:pt x="824490" y="1295400"/>
                </a:moveTo>
                <a:lnTo>
                  <a:pt x="843958" y="1295400"/>
                </a:lnTo>
                <a:lnTo>
                  <a:pt x="843958" y="1314869"/>
                </a:lnTo>
                <a:lnTo>
                  <a:pt x="824490" y="1314869"/>
                </a:lnTo>
                <a:close/>
                <a:moveTo>
                  <a:pt x="700665" y="1295400"/>
                </a:moveTo>
                <a:lnTo>
                  <a:pt x="720133" y="1295400"/>
                </a:lnTo>
                <a:lnTo>
                  <a:pt x="720133" y="1314869"/>
                </a:lnTo>
                <a:lnTo>
                  <a:pt x="700665" y="1314869"/>
                </a:lnTo>
                <a:close/>
                <a:moveTo>
                  <a:pt x="539786" y="1295400"/>
                </a:moveTo>
                <a:lnTo>
                  <a:pt x="559255" y="1295400"/>
                </a:lnTo>
                <a:lnTo>
                  <a:pt x="559255" y="1314869"/>
                </a:lnTo>
                <a:lnTo>
                  <a:pt x="539786" y="1314869"/>
                </a:lnTo>
                <a:close/>
                <a:moveTo>
                  <a:pt x="515397" y="1295400"/>
                </a:moveTo>
                <a:lnTo>
                  <a:pt x="534865" y="1295400"/>
                </a:lnTo>
                <a:lnTo>
                  <a:pt x="534865" y="1314869"/>
                </a:lnTo>
                <a:lnTo>
                  <a:pt x="515397" y="1314869"/>
                </a:lnTo>
                <a:close/>
                <a:moveTo>
                  <a:pt x="491115" y="1295400"/>
                </a:moveTo>
                <a:lnTo>
                  <a:pt x="510583" y="1295400"/>
                </a:lnTo>
                <a:lnTo>
                  <a:pt x="510583" y="1314869"/>
                </a:lnTo>
                <a:lnTo>
                  <a:pt x="491115" y="1314869"/>
                </a:lnTo>
                <a:close/>
                <a:moveTo>
                  <a:pt x="357765" y="1295400"/>
                </a:moveTo>
                <a:lnTo>
                  <a:pt x="377233" y="1295400"/>
                </a:lnTo>
                <a:lnTo>
                  <a:pt x="377233" y="1314869"/>
                </a:lnTo>
                <a:lnTo>
                  <a:pt x="357765" y="1314869"/>
                </a:lnTo>
                <a:close/>
                <a:moveTo>
                  <a:pt x="224415" y="1295400"/>
                </a:moveTo>
                <a:lnTo>
                  <a:pt x="243883" y="1295400"/>
                </a:lnTo>
                <a:lnTo>
                  <a:pt x="243883" y="1314869"/>
                </a:lnTo>
                <a:lnTo>
                  <a:pt x="224415" y="1314869"/>
                </a:lnTo>
                <a:close/>
                <a:moveTo>
                  <a:pt x="73061" y="1295400"/>
                </a:moveTo>
                <a:lnTo>
                  <a:pt x="92530" y="1295400"/>
                </a:lnTo>
                <a:lnTo>
                  <a:pt x="92530" y="1314869"/>
                </a:lnTo>
                <a:lnTo>
                  <a:pt x="73061" y="1314869"/>
                </a:lnTo>
                <a:close/>
                <a:moveTo>
                  <a:pt x="48672" y="1295400"/>
                </a:moveTo>
                <a:lnTo>
                  <a:pt x="68140" y="1295400"/>
                </a:lnTo>
                <a:lnTo>
                  <a:pt x="68140" y="1314869"/>
                </a:lnTo>
                <a:lnTo>
                  <a:pt x="48672" y="1314869"/>
                </a:lnTo>
                <a:close/>
                <a:moveTo>
                  <a:pt x="24390" y="1295400"/>
                </a:moveTo>
                <a:lnTo>
                  <a:pt x="43858" y="1295400"/>
                </a:lnTo>
                <a:lnTo>
                  <a:pt x="43858" y="1314869"/>
                </a:lnTo>
                <a:lnTo>
                  <a:pt x="24390" y="1314869"/>
                </a:lnTo>
                <a:close/>
                <a:moveTo>
                  <a:pt x="5616611" y="1184346"/>
                </a:moveTo>
                <a:lnTo>
                  <a:pt x="5636079" y="1184346"/>
                </a:lnTo>
                <a:lnTo>
                  <a:pt x="5636079" y="1203815"/>
                </a:lnTo>
                <a:lnTo>
                  <a:pt x="5616611" y="1203815"/>
                </a:lnTo>
                <a:close/>
                <a:moveTo>
                  <a:pt x="5592222" y="1184346"/>
                </a:moveTo>
                <a:lnTo>
                  <a:pt x="5611690" y="1184346"/>
                </a:lnTo>
                <a:lnTo>
                  <a:pt x="5611690" y="1203815"/>
                </a:lnTo>
                <a:lnTo>
                  <a:pt x="5592222" y="1203815"/>
                </a:lnTo>
                <a:close/>
                <a:moveTo>
                  <a:pt x="5567939" y="1184346"/>
                </a:moveTo>
                <a:lnTo>
                  <a:pt x="5587408" y="1184346"/>
                </a:lnTo>
                <a:lnTo>
                  <a:pt x="5587408" y="1203815"/>
                </a:lnTo>
                <a:lnTo>
                  <a:pt x="5567939" y="1203815"/>
                </a:lnTo>
                <a:close/>
                <a:moveTo>
                  <a:pt x="5434589" y="1184346"/>
                </a:moveTo>
                <a:lnTo>
                  <a:pt x="5454058" y="1184346"/>
                </a:lnTo>
                <a:lnTo>
                  <a:pt x="5454058" y="1203815"/>
                </a:lnTo>
                <a:lnTo>
                  <a:pt x="5434589" y="1203815"/>
                </a:lnTo>
                <a:close/>
                <a:moveTo>
                  <a:pt x="5283236" y="1184346"/>
                </a:moveTo>
                <a:lnTo>
                  <a:pt x="5302704" y="1184346"/>
                </a:lnTo>
                <a:lnTo>
                  <a:pt x="5302704" y="1203815"/>
                </a:lnTo>
                <a:lnTo>
                  <a:pt x="5283236" y="1203815"/>
                </a:lnTo>
                <a:close/>
                <a:moveTo>
                  <a:pt x="5258847" y="1184346"/>
                </a:moveTo>
                <a:lnTo>
                  <a:pt x="5278315" y="1184346"/>
                </a:lnTo>
                <a:lnTo>
                  <a:pt x="5278315" y="1203815"/>
                </a:lnTo>
                <a:lnTo>
                  <a:pt x="5258847" y="1203815"/>
                </a:lnTo>
                <a:close/>
                <a:moveTo>
                  <a:pt x="5234564" y="1184346"/>
                </a:moveTo>
                <a:lnTo>
                  <a:pt x="5254033" y="1184346"/>
                </a:lnTo>
                <a:lnTo>
                  <a:pt x="5254033" y="1203815"/>
                </a:lnTo>
                <a:lnTo>
                  <a:pt x="5234564" y="1203815"/>
                </a:lnTo>
                <a:close/>
                <a:moveTo>
                  <a:pt x="5101214" y="1184346"/>
                </a:moveTo>
                <a:lnTo>
                  <a:pt x="5120683" y="1184346"/>
                </a:lnTo>
                <a:lnTo>
                  <a:pt x="5120683" y="1203815"/>
                </a:lnTo>
                <a:lnTo>
                  <a:pt x="5101214" y="1203815"/>
                </a:lnTo>
                <a:close/>
                <a:moveTo>
                  <a:pt x="4940336" y="1184346"/>
                </a:moveTo>
                <a:lnTo>
                  <a:pt x="4959804" y="1184346"/>
                </a:lnTo>
                <a:lnTo>
                  <a:pt x="4959804" y="1203815"/>
                </a:lnTo>
                <a:lnTo>
                  <a:pt x="4940336" y="1203815"/>
                </a:lnTo>
                <a:close/>
                <a:moveTo>
                  <a:pt x="4915947" y="1184346"/>
                </a:moveTo>
                <a:lnTo>
                  <a:pt x="4935415" y="1184346"/>
                </a:lnTo>
                <a:lnTo>
                  <a:pt x="4935415" y="1203815"/>
                </a:lnTo>
                <a:lnTo>
                  <a:pt x="4915947" y="1203815"/>
                </a:lnTo>
                <a:close/>
                <a:moveTo>
                  <a:pt x="4891664" y="1184346"/>
                </a:moveTo>
                <a:lnTo>
                  <a:pt x="4911133" y="1184346"/>
                </a:lnTo>
                <a:lnTo>
                  <a:pt x="4911133" y="1203815"/>
                </a:lnTo>
                <a:lnTo>
                  <a:pt x="4891664" y="1203815"/>
                </a:lnTo>
                <a:close/>
                <a:moveTo>
                  <a:pt x="4758314" y="1184346"/>
                </a:moveTo>
                <a:lnTo>
                  <a:pt x="4777783" y="1184346"/>
                </a:lnTo>
                <a:lnTo>
                  <a:pt x="4777783" y="1203815"/>
                </a:lnTo>
                <a:lnTo>
                  <a:pt x="4758314" y="1203815"/>
                </a:lnTo>
                <a:close/>
                <a:moveTo>
                  <a:pt x="4606961" y="1184346"/>
                </a:moveTo>
                <a:lnTo>
                  <a:pt x="4626429" y="1184346"/>
                </a:lnTo>
                <a:lnTo>
                  <a:pt x="4626429" y="1203815"/>
                </a:lnTo>
                <a:lnTo>
                  <a:pt x="4606961" y="1203815"/>
                </a:lnTo>
                <a:close/>
                <a:moveTo>
                  <a:pt x="4582572" y="1184346"/>
                </a:moveTo>
                <a:lnTo>
                  <a:pt x="4602040" y="1184346"/>
                </a:lnTo>
                <a:lnTo>
                  <a:pt x="4602040" y="1203815"/>
                </a:lnTo>
                <a:lnTo>
                  <a:pt x="4582572" y="1203815"/>
                </a:lnTo>
                <a:close/>
                <a:moveTo>
                  <a:pt x="4558289" y="1184346"/>
                </a:moveTo>
                <a:lnTo>
                  <a:pt x="4577758" y="1184346"/>
                </a:lnTo>
                <a:lnTo>
                  <a:pt x="4577758" y="1203815"/>
                </a:lnTo>
                <a:lnTo>
                  <a:pt x="4558289" y="1203815"/>
                </a:lnTo>
                <a:close/>
                <a:moveTo>
                  <a:pt x="4424939" y="1184346"/>
                </a:moveTo>
                <a:lnTo>
                  <a:pt x="4444408" y="1184346"/>
                </a:lnTo>
                <a:lnTo>
                  <a:pt x="4444408" y="1203815"/>
                </a:lnTo>
                <a:lnTo>
                  <a:pt x="4424939" y="1203815"/>
                </a:lnTo>
                <a:close/>
                <a:moveTo>
                  <a:pt x="4273586" y="1184346"/>
                </a:moveTo>
                <a:lnTo>
                  <a:pt x="4293054" y="1184346"/>
                </a:lnTo>
                <a:lnTo>
                  <a:pt x="4293054" y="1203815"/>
                </a:lnTo>
                <a:lnTo>
                  <a:pt x="4273586" y="1203815"/>
                </a:lnTo>
                <a:close/>
                <a:moveTo>
                  <a:pt x="4249197" y="1184346"/>
                </a:moveTo>
                <a:lnTo>
                  <a:pt x="4268665" y="1184346"/>
                </a:lnTo>
                <a:lnTo>
                  <a:pt x="4268665" y="1203815"/>
                </a:lnTo>
                <a:lnTo>
                  <a:pt x="4249197" y="1203815"/>
                </a:lnTo>
                <a:close/>
                <a:moveTo>
                  <a:pt x="4224914" y="1184346"/>
                </a:moveTo>
                <a:lnTo>
                  <a:pt x="4244383" y="1184346"/>
                </a:lnTo>
                <a:lnTo>
                  <a:pt x="4244383" y="1203815"/>
                </a:lnTo>
                <a:lnTo>
                  <a:pt x="4224914" y="1203815"/>
                </a:lnTo>
                <a:close/>
                <a:moveTo>
                  <a:pt x="4064036" y="1184346"/>
                </a:moveTo>
                <a:lnTo>
                  <a:pt x="4083504" y="1184346"/>
                </a:lnTo>
                <a:lnTo>
                  <a:pt x="4083504" y="1203815"/>
                </a:lnTo>
                <a:lnTo>
                  <a:pt x="4064036" y="1203815"/>
                </a:lnTo>
                <a:close/>
                <a:moveTo>
                  <a:pt x="4039647" y="1184346"/>
                </a:moveTo>
                <a:lnTo>
                  <a:pt x="4059115" y="1184346"/>
                </a:lnTo>
                <a:lnTo>
                  <a:pt x="4059115" y="1203815"/>
                </a:lnTo>
                <a:lnTo>
                  <a:pt x="4039647" y="1203815"/>
                </a:lnTo>
                <a:close/>
                <a:moveTo>
                  <a:pt x="4015364" y="1184346"/>
                </a:moveTo>
                <a:lnTo>
                  <a:pt x="4034833" y="1184346"/>
                </a:lnTo>
                <a:lnTo>
                  <a:pt x="4034833" y="1203815"/>
                </a:lnTo>
                <a:lnTo>
                  <a:pt x="4015364" y="1203815"/>
                </a:lnTo>
                <a:close/>
                <a:moveTo>
                  <a:pt x="3864011" y="1184346"/>
                </a:moveTo>
                <a:lnTo>
                  <a:pt x="3883479" y="1184346"/>
                </a:lnTo>
                <a:lnTo>
                  <a:pt x="3883479" y="1203815"/>
                </a:lnTo>
                <a:lnTo>
                  <a:pt x="3864011" y="1203815"/>
                </a:lnTo>
                <a:close/>
                <a:moveTo>
                  <a:pt x="3839622" y="1184346"/>
                </a:moveTo>
                <a:lnTo>
                  <a:pt x="3859090" y="1184346"/>
                </a:lnTo>
                <a:lnTo>
                  <a:pt x="3859090" y="1203815"/>
                </a:lnTo>
                <a:lnTo>
                  <a:pt x="3839622" y="1203815"/>
                </a:lnTo>
                <a:close/>
                <a:moveTo>
                  <a:pt x="3815339" y="1184346"/>
                </a:moveTo>
                <a:lnTo>
                  <a:pt x="3834808" y="1184346"/>
                </a:lnTo>
                <a:lnTo>
                  <a:pt x="3834808" y="1203815"/>
                </a:lnTo>
                <a:lnTo>
                  <a:pt x="3815339" y="1203815"/>
                </a:lnTo>
                <a:close/>
                <a:moveTo>
                  <a:pt x="3681989" y="1184346"/>
                </a:moveTo>
                <a:lnTo>
                  <a:pt x="3701458" y="1184346"/>
                </a:lnTo>
                <a:lnTo>
                  <a:pt x="3701458" y="1203815"/>
                </a:lnTo>
                <a:lnTo>
                  <a:pt x="3681989" y="1203815"/>
                </a:lnTo>
                <a:close/>
                <a:moveTo>
                  <a:pt x="3521111" y="1184346"/>
                </a:moveTo>
                <a:lnTo>
                  <a:pt x="3540579" y="1184346"/>
                </a:lnTo>
                <a:lnTo>
                  <a:pt x="3540579" y="1203815"/>
                </a:lnTo>
                <a:lnTo>
                  <a:pt x="3521111" y="1203815"/>
                </a:lnTo>
                <a:close/>
                <a:moveTo>
                  <a:pt x="3496722" y="1184346"/>
                </a:moveTo>
                <a:lnTo>
                  <a:pt x="3516190" y="1184346"/>
                </a:lnTo>
                <a:lnTo>
                  <a:pt x="3516190" y="1203815"/>
                </a:lnTo>
                <a:lnTo>
                  <a:pt x="3496722" y="1203815"/>
                </a:lnTo>
                <a:close/>
                <a:moveTo>
                  <a:pt x="3472439" y="1184346"/>
                </a:moveTo>
                <a:lnTo>
                  <a:pt x="3491908" y="1184346"/>
                </a:lnTo>
                <a:lnTo>
                  <a:pt x="3491908" y="1203815"/>
                </a:lnTo>
                <a:lnTo>
                  <a:pt x="3472439" y="1203815"/>
                </a:lnTo>
                <a:close/>
                <a:moveTo>
                  <a:pt x="3321086" y="1184346"/>
                </a:moveTo>
                <a:lnTo>
                  <a:pt x="3340554" y="1184346"/>
                </a:lnTo>
                <a:lnTo>
                  <a:pt x="3340554" y="1203815"/>
                </a:lnTo>
                <a:lnTo>
                  <a:pt x="3321086" y="1203815"/>
                </a:lnTo>
                <a:close/>
                <a:moveTo>
                  <a:pt x="3296697" y="1184346"/>
                </a:moveTo>
                <a:lnTo>
                  <a:pt x="3316165" y="1184346"/>
                </a:lnTo>
                <a:lnTo>
                  <a:pt x="3316165" y="1203815"/>
                </a:lnTo>
                <a:lnTo>
                  <a:pt x="3296697" y="1203815"/>
                </a:lnTo>
                <a:close/>
                <a:moveTo>
                  <a:pt x="3272414" y="1184346"/>
                </a:moveTo>
                <a:lnTo>
                  <a:pt x="3291883" y="1184346"/>
                </a:lnTo>
                <a:lnTo>
                  <a:pt x="3291883" y="1203815"/>
                </a:lnTo>
                <a:lnTo>
                  <a:pt x="3272414" y="1203815"/>
                </a:lnTo>
                <a:close/>
                <a:moveTo>
                  <a:pt x="3111536" y="1184346"/>
                </a:moveTo>
                <a:lnTo>
                  <a:pt x="3131004" y="1184346"/>
                </a:lnTo>
                <a:lnTo>
                  <a:pt x="3131004" y="1203815"/>
                </a:lnTo>
                <a:lnTo>
                  <a:pt x="3111536" y="1203815"/>
                </a:lnTo>
                <a:close/>
                <a:moveTo>
                  <a:pt x="3087147" y="1184346"/>
                </a:moveTo>
                <a:lnTo>
                  <a:pt x="3106615" y="1184346"/>
                </a:lnTo>
                <a:lnTo>
                  <a:pt x="3106615" y="1203815"/>
                </a:lnTo>
                <a:lnTo>
                  <a:pt x="3087147" y="1203815"/>
                </a:lnTo>
                <a:close/>
                <a:moveTo>
                  <a:pt x="3062864" y="1184346"/>
                </a:moveTo>
                <a:lnTo>
                  <a:pt x="3082333" y="1184346"/>
                </a:lnTo>
                <a:lnTo>
                  <a:pt x="3082333" y="1203815"/>
                </a:lnTo>
                <a:lnTo>
                  <a:pt x="3062864" y="1203815"/>
                </a:lnTo>
                <a:close/>
                <a:moveTo>
                  <a:pt x="2929514" y="1184346"/>
                </a:moveTo>
                <a:lnTo>
                  <a:pt x="2948983" y="1184346"/>
                </a:lnTo>
                <a:lnTo>
                  <a:pt x="2948983" y="1203815"/>
                </a:lnTo>
                <a:lnTo>
                  <a:pt x="2929514" y="1203815"/>
                </a:lnTo>
                <a:close/>
                <a:moveTo>
                  <a:pt x="2778161" y="1184346"/>
                </a:moveTo>
                <a:lnTo>
                  <a:pt x="2797629" y="1184346"/>
                </a:lnTo>
                <a:lnTo>
                  <a:pt x="2797629" y="1203815"/>
                </a:lnTo>
                <a:lnTo>
                  <a:pt x="2778161" y="1203815"/>
                </a:lnTo>
                <a:close/>
                <a:moveTo>
                  <a:pt x="2753772" y="1184346"/>
                </a:moveTo>
                <a:lnTo>
                  <a:pt x="2773240" y="1184346"/>
                </a:lnTo>
                <a:lnTo>
                  <a:pt x="2773240" y="1203815"/>
                </a:lnTo>
                <a:lnTo>
                  <a:pt x="2753772" y="1203815"/>
                </a:lnTo>
                <a:close/>
                <a:moveTo>
                  <a:pt x="2729489" y="1184346"/>
                </a:moveTo>
                <a:lnTo>
                  <a:pt x="2748958" y="1184346"/>
                </a:lnTo>
                <a:lnTo>
                  <a:pt x="2748958" y="1203815"/>
                </a:lnTo>
                <a:lnTo>
                  <a:pt x="2729489" y="1203815"/>
                </a:lnTo>
                <a:close/>
                <a:moveTo>
                  <a:pt x="2568611" y="1184346"/>
                </a:moveTo>
                <a:lnTo>
                  <a:pt x="2588079" y="1184346"/>
                </a:lnTo>
                <a:lnTo>
                  <a:pt x="2588079" y="1203815"/>
                </a:lnTo>
                <a:lnTo>
                  <a:pt x="2568611" y="1203815"/>
                </a:lnTo>
                <a:close/>
                <a:moveTo>
                  <a:pt x="2544222" y="1184346"/>
                </a:moveTo>
                <a:lnTo>
                  <a:pt x="2563690" y="1184346"/>
                </a:lnTo>
                <a:lnTo>
                  <a:pt x="2563690" y="1203815"/>
                </a:lnTo>
                <a:lnTo>
                  <a:pt x="2544222" y="1203815"/>
                </a:lnTo>
                <a:close/>
                <a:moveTo>
                  <a:pt x="2519939" y="1184346"/>
                </a:moveTo>
                <a:lnTo>
                  <a:pt x="2539408" y="1184346"/>
                </a:lnTo>
                <a:lnTo>
                  <a:pt x="2539408" y="1203815"/>
                </a:lnTo>
                <a:lnTo>
                  <a:pt x="2519939" y="1203815"/>
                </a:lnTo>
                <a:close/>
                <a:moveTo>
                  <a:pt x="2368586" y="1184346"/>
                </a:moveTo>
                <a:lnTo>
                  <a:pt x="2388054" y="1184346"/>
                </a:lnTo>
                <a:lnTo>
                  <a:pt x="2388054" y="1203815"/>
                </a:lnTo>
                <a:lnTo>
                  <a:pt x="2368586" y="1203815"/>
                </a:lnTo>
                <a:close/>
                <a:moveTo>
                  <a:pt x="2344197" y="1184346"/>
                </a:moveTo>
                <a:lnTo>
                  <a:pt x="2363665" y="1184346"/>
                </a:lnTo>
                <a:lnTo>
                  <a:pt x="2363665" y="1203815"/>
                </a:lnTo>
                <a:lnTo>
                  <a:pt x="2344197" y="1203815"/>
                </a:lnTo>
                <a:close/>
                <a:moveTo>
                  <a:pt x="2319914" y="1184346"/>
                </a:moveTo>
                <a:lnTo>
                  <a:pt x="2339383" y="1184346"/>
                </a:lnTo>
                <a:lnTo>
                  <a:pt x="2339383" y="1203815"/>
                </a:lnTo>
                <a:lnTo>
                  <a:pt x="2319914" y="1203815"/>
                </a:lnTo>
                <a:close/>
                <a:moveTo>
                  <a:pt x="2186564" y="1184346"/>
                </a:moveTo>
                <a:lnTo>
                  <a:pt x="2206033" y="1184346"/>
                </a:lnTo>
                <a:lnTo>
                  <a:pt x="2206033" y="1203815"/>
                </a:lnTo>
                <a:lnTo>
                  <a:pt x="2186564" y="1203815"/>
                </a:lnTo>
                <a:close/>
                <a:moveTo>
                  <a:pt x="2035211" y="1184346"/>
                </a:moveTo>
                <a:lnTo>
                  <a:pt x="2054679" y="1184346"/>
                </a:lnTo>
                <a:lnTo>
                  <a:pt x="2054679" y="1203815"/>
                </a:lnTo>
                <a:lnTo>
                  <a:pt x="2035211" y="1203815"/>
                </a:lnTo>
                <a:close/>
                <a:moveTo>
                  <a:pt x="2010821" y="1184346"/>
                </a:moveTo>
                <a:lnTo>
                  <a:pt x="2030290" y="1184346"/>
                </a:lnTo>
                <a:lnTo>
                  <a:pt x="2030290" y="1203815"/>
                </a:lnTo>
                <a:lnTo>
                  <a:pt x="2010821" y="1203815"/>
                </a:lnTo>
                <a:close/>
                <a:moveTo>
                  <a:pt x="1986540" y="1184346"/>
                </a:moveTo>
                <a:lnTo>
                  <a:pt x="2006008" y="1184346"/>
                </a:lnTo>
                <a:lnTo>
                  <a:pt x="2006008" y="1203815"/>
                </a:lnTo>
                <a:lnTo>
                  <a:pt x="1986540" y="1203815"/>
                </a:lnTo>
                <a:close/>
                <a:moveTo>
                  <a:pt x="1825661" y="1184346"/>
                </a:moveTo>
                <a:lnTo>
                  <a:pt x="1845130" y="1184346"/>
                </a:lnTo>
                <a:lnTo>
                  <a:pt x="1845130" y="1203815"/>
                </a:lnTo>
                <a:lnTo>
                  <a:pt x="1825661" y="1203815"/>
                </a:lnTo>
                <a:close/>
                <a:moveTo>
                  <a:pt x="1801272" y="1184346"/>
                </a:moveTo>
                <a:lnTo>
                  <a:pt x="1820740" y="1184346"/>
                </a:lnTo>
                <a:lnTo>
                  <a:pt x="1820740" y="1203815"/>
                </a:lnTo>
                <a:lnTo>
                  <a:pt x="1801272" y="1203815"/>
                </a:lnTo>
                <a:close/>
                <a:moveTo>
                  <a:pt x="1776990" y="1184346"/>
                </a:moveTo>
                <a:lnTo>
                  <a:pt x="1796458" y="1184346"/>
                </a:lnTo>
                <a:lnTo>
                  <a:pt x="1796458" y="1203815"/>
                </a:lnTo>
                <a:lnTo>
                  <a:pt x="1776990" y="1203815"/>
                </a:lnTo>
                <a:close/>
                <a:moveTo>
                  <a:pt x="1625636" y="1184346"/>
                </a:moveTo>
                <a:lnTo>
                  <a:pt x="1645104" y="1184346"/>
                </a:lnTo>
                <a:lnTo>
                  <a:pt x="1645104" y="1203815"/>
                </a:lnTo>
                <a:lnTo>
                  <a:pt x="1625636" y="1203815"/>
                </a:lnTo>
                <a:close/>
                <a:moveTo>
                  <a:pt x="1601247" y="1184346"/>
                </a:moveTo>
                <a:lnTo>
                  <a:pt x="1620716" y="1184346"/>
                </a:lnTo>
                <a:lnTo>
                  <a:pt x="1620716" y="1203815"/>
                </a:lnTo>
                <a:lnTo>
                  <a:pt x="1601247" y="1203815"/>
                </a:lnTo>
                <a:close/>
                <a:moveTo>
                  <a:pt x="1576965" y="1184346"/>
                </a:moveTo>
                <a:lnTo>
                  <a:pt x="1596433" y="1184346"/>
                </a:lnTo>
                <a:lnTo>
                  <a:pt x="1596433" y="1203815"/>
                </a:lnTo>
                <a:lnTo>
                  <a:pt x="1576965" y="1203815"/>
                </a:lnTo>
                <a:close/>
                <a:moveTo>
                  <a:pt x="1416086" y="1184346"/>
                </a:moveTo>
                <a:lnTo>
                  <a:pt x="1435555" y="1184346"/>
                </a:lnTo>
                <a:lnTo>
                  <a:pt x="1435555" y="1203815"/>
                </a:lnTo>
                <a:lnTo>
                  <a:pt x="1416086" y="1203815"/>
                </a:lnTo>
                <a:close/>
                <a:moveTo>
                  <a:pt x="1391697" y="1184346"/>
                </a:moveTo>
                <a:lnTo>
                  <a:pt x="1411165" y="1184346"/>
                </a:lnTo>
                <a:lnTo>
                  <a:pt x="1411165" y="1203815"/>
                </a:lnTo>
                <a:lnTo>
                  <a:pt x="1391697" y="1203815"/>
                </a:lnTo>
                <a:close/>
                <a:moveTo>
                  <a:pt x="1367415" y="1184346"/>
                </a:moveTo>
                <a:lnTo>
                  <a:pt x="1386883" y="1184346"/>
                </a:lnTo>
                <a:lnTo>
                  <a:pt x="1386883" y="1203815"/>
                </a:lnTo>
                <a:lnTo>
                  <a:pt x="1367415" y="1203815"/>
                </a:lnTo>
                <a:close/>
                <a:moveTo>
                  <a:pt x="1216061" y="1184346"/>
                </a:moveTo>
                <a:lnTo>
                  <a:pt x="1235530" y="1184346"/>
                </a:lnTo>
                <a:lnTo>
                  <a:pt x="1235530" y="1203815"/>
                </a:lnTo>
                <a:lnTo>
                  <a:pt x="1216061" y="1203815"/>
                </a:lnTo>
                <a:close/>
                <a:moveTo>
                  <a:pt x="1191672" y="1184346"/>
                </a:moveTo>
                <a:lnTo>
                  <a:pt x="1211141" y="1184346"/>
                </a:lnTo>
                <a:lnTo>
                  <a:pt x="1211141" y="1203815"/>
                </a:lnTo>
                <a:lnTo>
                  <a:pt x="1191672" y="1203815"/>
                </a:lnTo>
                <a:close/>
                <a:moveTo>
                  <a:pt x="1167390" y="1184346"/>
                </a:moveTo>
                <a:lnTo>
                  <a:pt x="1186858" y="1184346"/>
                </a:lnTo>
                <a:lnTo>
                  <a:pt x="1186858" y="1203815"/>
                </a:lnTo>
                <a:lnTo>
                  <a:pt x="1167390" y="1203815"/>
                </a:lnTo>
                <a:close/>
                <a:moveTo>
                  <a:pt x="1006511" y="1184346"/>
                </a:moveTo>
                <a:lnTo>
                  <a:pt x="1025980" y="1184346"/>
                </a:lnTo>
                <a:lnTo>
                  <a:pt x="1025980" y="1203815"/>
                </a:lnTo>
                <a:lnTo>
                  <a:pt x="1006511" y="1203815"/>
                </a:lnTo>
                <a:close/>
                <a:moveTo>
                  <a:pt x="982122" y="1184346"/>
                </a:moveTo>
                <a:lnTo>
                  <a:pt x="1001590" y="1184346"/>
                </a:lnTo>
                <a:lnTo>
                  <a:pt x="1001590" y="1203815"/>
                </a:lnTo>
                <a:lnTo>
                  <a:pt x="982122" y="1203815"/>
                </a:lnTo>
                <a:close/>
                <a:moveTo>
                  <a:pt x="957840" y="1184346"/>
                </a:moveTo>
                <a:lnTo>
                  <a:pt x="977308" y="1184346"/>
                </a:lnTo>
                <a:lnTo>
                  <a:pt x="977308" y="1203815"/>
                </a:lnTo>
                <a:lnTo>
                  <a:pt x="957840" y="1203815"/>
                </a:lnTo>
                <a:close/>
                <a:moveTo>
                  <a:pt x="824490" y="1184346"/>
                </a:moveTo>
                <a:lnTo>
                  <a:pt x="843958" y="1184346"/>
                </a:lnTo>
                <a:lnTo>
                  <a:pt x="843958" y="1203815"/>
                </a:lnTo>
                <a:lnTo>
                  <a:pt x="824490" y="1203815"/>
                </a:lnTo>
                <a:close/>
                <a:moveTo>
                  <a:pt x="673136" y="1184346"/>
                </a:moveTo>
                <a:lnTo>
                  <a:pt x="692605" y="1184346"/>
                </a:lnTo>
                <a:lnTo>
                  <a:pt x="692605" y="1203815"/>
                </a:lnTo>
                <a:lnTo>
                  <a:pt x="673136" y="1203815"/>
                </a:lnTo>
                <a:close/>
                <a:moveTo>
                  <a:pt x="648747" y="1184346"/>
                </a:moveTo>
                <a:lnTo>
                  <a:pt x="668216" y="1184346"/>
                </a:lnTo>
                <a:lnTo>
                  <a:pt x="668216" y="1203815"/>
                </a:lnTo>
                <a:lnTo>
                  <a:pt x="648747" y="1203815"/>
                </a:lnTo>
                <a:close/>
                <a:moveTo>
                  <a:pt x="624465" y="1184346"/>
                </a:moveTo>
                <a:lnTo>
                  <a:pt x="643933" y="1184346"/>
                </a:lnTo>
                <a:lnTo>
                  <a:pt x="643933" y="1203815"/>
                </a:lnTo>
                <a:lnTo>
                  <a:pt x="624465" y="1203815"/>
                </a:lnTo>
                <a:close/>
                <a:moveTo>
                  <a:pt x="463586" y="1184346"/>
                </a:moveTo>
                <a:lnTo>
                  <a:pt x="483055" y="1184346"/>
                </a:lnTo>
                <a:lnTo>
                  <a:pt x="483055" y="1203815"/>
                </a:lnTo>
                <a:lnTo>
                  <a:pt x="463586" y="1203815"/>
                </a:lnTo>
                <a:close/>
                <a:moveTo>
                  <a:pt x="439197" y="1184346"/>
                </a:moveTo>
                <a:lnTo>
                  <a:pt x="458665" y="1184346"/>
                </a:lnTo>
                <a:lnTo>
                  <a:pt x="458665" y="1203815"/>
                </a:lnTo>
                <a:lnTo>
                  <a:pt x="439197" y="1203815"/>
                </a:lnTo>
                <a:close/>
                <a:moveTo>
                  <a:pt x="414915" y="1184346"/>
                </a:moveTo>
                <a:lnTo>
                  <a:pt x="434383" y="1184346"/>
                </a:lnTo>
                <a:lnTo>
                  <a:pt x="434383" y="1203815"/>
                </a:lnTo>
                <a:lnTo>
                  <a:pt x="414915" y="1203815"/>
                </a:lnTo>
                <a:close/>
                <a:moveTo>
                  <a:pt x="281565" y="1184346"/>
                </a:moveTo>
                <a:lnTo>
                  <a:pt x="301033" y="1184346"/>
                </a:lnTo>
                <a:lnTo>
                  <a:pt x="301033" y="1203815"/>
                </a:lnTo>
                <a:lnTo>
                  <a:pt x="281565" y="1203815"/>
                </a:lnTo>
                <a:close/>
                <a:moveTo>
                  <a:pt x="130211" y="1184346"/>
                </a:moveTo>
                <a:lnTo>
                  <a:pt x="149680" y="1184346"/>
                </a:lnTo>
                <a:lnTo>
                  <a:pt x="149680" y="1203815"/>
                </a:lnTo>
                <a:lnTo>
                  <a:pt x="130211" y="1203815"/>
                </a:lnTo>
                <a:close/>
                <a:moveTo>
                  <a:pt x="105822" y="1184346"/>
                </a:moveTo>
                <a:lnTo>
                  <a:pt x="125290" y="1184346"/>
                </a:lnTo>
                <a:lnTo>
                  <a:pt x="125290" y="1203815"/>
                </a:lnTo>
                <a:lnTo>
                  <a:pt x="105822" y="1203815"/>
                </a:lnTo>
                <a:close/>
                <a:moveTo>
                  <a:pt x="81540" y="1184346"/>
                </a:moveTo>
                <a:lnTo>
                  <a:pt x="101008" y="1184346"/>
                </a:lnTo>
                <a:lnTo>
                  <a:pt x="101008" y="1203815"/>
                </a:lnTo>
                <a:lnTo>
                  <a:pt x="81540" y="1203815"/>
                </a:lnTo>
                <a:close/>
                <a:moveTo>
                  <a:pt x="5640893" y="1159957"/>
                </a:moveTo>
                <a:lnTo>
                  <a:pt x="5660469" y="1159957"/>
                </a:lnTo>
                <a:lnTo>
                  <a:pt x="5660469" y="1179426"/>
                </a:lnTo>
                <a:lnTo>
                  <a:pt x="5640893" y="1179426"/>
                </a:lnTo>
                <a:close/>
                <a:moveTo>
                  <a:pt x="5543550" y="1159957"/>
                </a:moveTo>
                <a:lnTo>
                  <a:pt x="5563019" y="1159957"/>
                </a:lnTo>
                <a:lnTo>
                  <a:pt x="5563019" y="1179426"/>
                </a:lnTo>
                <a:lnTo>
                  <a:pt x="5543550" y="1179426"/>
                </a:lnTo>
                <a:close/>
                <a:moveTo>
                  <a:pt x="5434589" y="1159957"/>
                </a:moveTo>
                <a:lnTo>
                  <a:pt x="5454058" y="1159957"/>
                </a:lnTo>
                <a:lnTo>
                  <a:pt x="5454058" y="1179426"/>
                </a:lnTo>
                <a:lnTo>
                  <a:pt x="5434589" y="1179426"/>
                </a:lnTo>
                <a:close/>
                <a:moveTo>
                  <a:pt x="5307518" y="1159957"/>
                </a:moveTo>
                <a:lnTo>
                  <a:pt x="5327094" y="1159957"/>
                </a:lnTo>
                <a:lnTo>
                  <a:pt x="5327094" y="1179426"/>
                </a:lnTo>
                <a:lnTo>
                  <a:pt x="5307518" y="1179426"/>
                </a:lnTo>
                <a:close/>
                <a:moveTo>
                  <a:pt x="5210175" y="1159957"/>
                </a:moveTo>
                <a:lnTo>
                  <a:pt x="5229644" y="1159957"/>
                </a:lnTo>
                <a:lnTo>
                  <a:pt x="5229644" y="1179426"/>
                </a:lnTo>
                <a:lnTo>
                  <a:pt x="5210175" y="1179426"/>
                </a:lnTo>
                <a:close/>
                <a:moveTo>
                  <a:pt x="5101214" y="1159957"/>
                </a:moveTo>
                <a:lnTo>
                  <a:pt x="5120683" y="1159957"/>
                </a:lnTo>
                <a:lnTo>
                  <a:pt x="5120683" y="1179426"/>
                </a:lnTo>
                <a:lnTo>
                  <a:pt x="5101214" y="1179426"/>
                </a:lnTo>
                <a:close/>
                <a:moveTo>
                  <a:pt x="4964618" y="1159957"/>
                </a:moveTo>
                <a:lnTo>
                  <a:pt x="4984194" y="1159957"/>
                </a:lnTo>
                <a:lnTo>
                  <a:pt x="4984194" y="1179426"/>
                </a:lnTo>
                <a:lnTo>
                  <a:pt x="4964618" y="1179426"/>
                </a:lnTo>
                <a:close/>
                <a:moveTo>
                  <a:pt x="4867275" y="1159957"/>
                </a:moveTo>
                <a:lnTo>
                  <a:pt x="4886744" y="1159957"/>
                </a:lnTo>
                <a:lnTo>
                  <a:pt x="4886744" y="1179426"/>
                </a:lnTo>
                <a:lnTo>
                  <a:pt x="4867275" y="1179426"/>
                </a:lnTo>
                <a:close/>
                <a:moveTo>
                  <a:pt x="4758314" y="1159957"/>
                </a:moveTo>
                <a:lnTo>
                  <a:pt x="4777783" y="1159957"/>
                </a:lnTo>
                <a:lnTo>
                  <a:pt x="4777783" y="1179426"/>
                </a:lnTo>
                <a:lnTo>
                  <a:pt x="4758314" y="1179426"/>
                </a:lnTo>
                <a:close/>
                <a:moveTo>
                  <a:pt x="4631243" y="1159957"/>
                </a:moveTo>
                <a:lnTo>
                  <a:pt x="4650819" y="1159957"/>
                </a:lnTo>
                <a:lnTo>
                  <a:pt x="4650819" y="1179426"/>
                </a:lnTo>
                <a:lnTo>
                  <a:pt x="4631243" y="1179426"/>
                </a:lnTo>
                <a:close/>
                <a:moveTo>
                  <a:pt x="4533900" y="1159957"/>
                </a:moveTo>
                <a:lnTo>
                  <a:pt x="4553369" y="1159957"/>
                </a:lnTo>
                <a:lnTo>
                  <a:pt x="4553369" y="1179426"/>
                </a:lnTo>
                <a:lnTo>
                  <a:pt x="4533900" y="1179426"/>
                </a:lnTo>
                <a:close/>
                <a:moveTo>
                  <a:pt x="4424939" y="1159957"/>
                </a:moveTo>
                <a:lnTo>
                  <a:pt x="4444408" y="1159957"/>
                </a:lnTo>
                <a:lnTo>
                  <a:pt x="4444408" y="1179426"/>
                </a:lnTo>
                <a:lnTo>
                  <a:pt x="4424939" y="1179426"/>
                </a:lnTo>
                <a:close/>
                <a:moveTo>
                  <a:pt x="4297868" y="1159957"/>
                </a:moveTo>
                <a:lnTo>
                  <a:pt x="4317444" y="1159957"/>
                </a:lnTo>
                <a:lnTo>
                  <a:pt x="4317444" y="1179426"/>
                </a:lnTo>
                <a:lnTo>
                  <a:pt x="4297868" y="1179426"/>
                </a:lnTo>
                <a:close/>
                <a:moveTo>
                  <a:pt x="4200525" y="1159957"/>
                </a:moveTo>
                <a:lnTo>
                  <a:pt x="4219994" y="1159957"/>
                </a:lnTo>
                <a:lnTo>
                  <a:pt x="4219994" y="1179426"/>
                </a:lnTo>
                <a:lnTo>
                  <a:pt x="4200525" y="1179426"/>
                </a:lnTo>
                <a:close/>
                <a:moveTo>
                  <a:pt x="4088318" y="1159957"/>
                </a:moveTo>
                <a:lnTo>
                  <a:pt x="4107894" y="1159957"/>
                </a:lnTo>
                <a:lnTo>
                  <a:pt x="4107894" y="1179426"/>
                </a:lnTo>
                <a:lnTo>
                  <a:pt x="4088318" y="1179426"/>
                </a:lnTo>
                <a:close/>
                <a:moveTo>
                  <a:pt x="3990975" y="1159957"/>
                </a:moveTo>
                <a:lnTo>
                  <a:pt x="4010444" y="1159957"/>
                </a:lnTo>
                <a:lnTo>
                  <a:pt x="4010444" y="1179426"/>
                </a:lnTo>
                <a:lnTo>
                  <a:pt x="3990975" y="1179426"/>
                </a:lnTo>
                <a:close/>
                <a:moveTo>
                  <a:pt x="3888293" y="1159957"/>
                </a:moveTo>
                <a:lnTo>
                  <a:pt x="3907869" y="1159957"/>
                </a:lnTo>
                <a:lnTo>
                  <a:pt x="3907869" y="1179426"/>
                </a:lnTo>
                <a:lnTo>
                  <a:pt x="3888293" y="1179426"/>
                </a:lnTo>
                <a:close/>
                <a:moveTo>
                  <a:pt x="3790950" y="1159957"/>
                </a:moveTo>
                <a:lnTo>
                  <a:pt x="3810419" y="1159957"/>
                </a:lnTo>
                <a:lnTo>
                  <a:pt x="3810419" y="1179426"/>
                </a:lnTo>
                <a:lnTo>
                  <a:pt x="3790950" y="1179426"/>
                </a:lnTo>
                <a:close/>
                <a:moveTo>
                  <a:pt x="3681989" y="1159957"/>
                </a:moveTo>
                <a:lnTo>
                  <a:pt x="3701458" y="1159957"/>
                </a:lnTo>
                <a:lnTo>
                  <a:pt x="3701458" y="1179426"/>
                </a:lnTo>
                <a:lnTo>
                  <a:pt x="3681989" y="1179426"/>
                </a:lnTo>
                <a:close/>
                <a:moveTo>
                  <a:pt x="3545393" y="1159957"/>
                </a:moveTo>
                <a:lnTo>
                  <a:pt x="3564968" y="1159957"/>
                </a:lnTo>
                <a:lnTo>
                  <a:pt x="3564968" y="1179426"/>
                </a:lnTo>
                <a:lnTo>
                  <a:pt x="3545393" y="1179426"/>
                </a:lnTo>
                <a:close/>
                <a:moveTo>
                  <a:pt x="3448050" y="1159957"/>
                </a:moveTo>
                <a:lnTo>
                  <a:pt x="3467519" y="1159957"/>
                </a:lnTo>
                <a:lnTo>
                  <a:pt x="3467519" y="1179426"/>
                </a:lnTo>
                <a:lnTo>
                  <a:pt x="3448050" y="1179426"/>
                </a:lnTo>
                <a:close/>
                <a:moveTo>
                  <a:pt x="3345368" y="1159957"/>
                </a:moveTo>
                <a:lnTo>
                  <a:pt x="3364944" y="1159957"/>
                </a:lnTo>
                <a:lnTo>
                  <a:pt x="3364944" y="1179426"/>
                </a:lnTo>
                <a:lnTo>
                  <a:pt x="3345368" y="1179426"/>
                </a:lnTo>
                <a:close/>
                <a:moveTo>
                  <a:pt x="3248025" y="1159957"/>
                </a:moveTo>
                <a:lnTo>
                  <a:pt x="3267494" y="1159957"/>
                </a:lnTo>
                <a:lnTo>
                  <a:pt x="3267494" y="1179426"/>
                </a:lnTo>
                <a:lnTo>
                  <a:pt x="3248025" y="1179426"/>
                </a:lnTo>
                <a:close/>
                <a:moveTo>
                  <a:pt x="3135818" y="1159957"/>
                </a:moveTo>
                <a:lnTo>
                  <a:pt x="3155394" y="1159957"/>
                </a:lnTo>
                <a:lnTo>
                  <a:pt x="3155394" y="1179426"/>
                </a:lnTo>
                <a:lnTo>
                  <a:pt x="3135818" y="1179426"/>
                </a:lnTo>
                <a:close/>
                <a:moveTo>
                  <a:pt x="3038475" y="1159957"/>
                </a:moveTo>
                <a:lnTo>
                  <a:pt x="3057944" y="1159957"/>
                </a:lnTo>
                <a:lnTo>
                  <a:pt x="3057944" y="1179426"/>
                </a:lnTo>
                <a:lnTo>
                  <a:pt x="3038475" y="1179426"/>
                </a:lnTo>
                <a:close/>
                <a:moveTo>
                  <a:pt x="2929514" y="1159957"/>
                </a:moveTo>
                <a:lnTo>
                  <a:pt x="2948983" y="1159957"/>
                </a:lnTo>
                <a:lnTo>
                  <a:pt x="2948983" y="1179426"/>
                </a:lnTo>
                <a:lnTo>
                  <a:pt x="2929514" y="1179426"/>
                </a:lnTo>
                <a:close/>
                <a:moveTo>
                  <a:pt x="2802443" y="1159957"/>
                </a:moveTo>
                <a:lnTo>
                  <a:pt x="2822019" y="1159957"/>
                </a:lnTo>
                <a:lnTo>
                  <a:pt x="2822019" y="1179426"/>
                </a:lnTo>
                <a:lnTo>
                  <a:pt x="2802443" y="1179426"/>
                </a:lnTo>
                <a:close/>
                <a:moveTo>
                  <a:pt x="2705100" y="1159957"/>
                </a:moveTo>
                <a:lnTo>
                  <a:pt x="2724569" y="1159957"/>
                </a:lnTo>
                <a:lnTo>
                  <a:pt x="2724569" y="1179426"/>
                </a:lnTo>
                <a:lnTo>
                  <a:pt x="2705100" y="1179426"/>
                </a:lnTo>
                <a:close/>
                <a:moveTo>
                  <a:pt x="2592893" y="1159957"/>
                </a:moveTo>
                <a:lnTo>
                  <a:pt x="2612469" y="1159957"/>
                </a:lnTo>
                <a:lnTo>
                  <a:pt x="2612469" y="1179426"/>
                </a:lnTo>
                <a:lnTo>
                  <a:pt x="2592893" y="1179426"/>
                </a:lnTo>
                <a:close/>
                <a:moveTo>
                  <a:pt x="2495550" y="1159957"/>
                </a:moveTo>
                <a:lnTo>
                  <a:pt x="2515019" y="1159957"/>
                </a:lnTo>
                <a:lnTo>
                  <a:pt x="2515019" y="1179426"/>
                </a:lnTo>
                <a:lnTo>
                  <a:pt x="2495550" y="1179426"/>
                </a:lnTo>
                <a:close/>
                <a:moveTo>
                  <a:pt x="2392868" y="1159957"/>
                </a:moveTo>
                <a:lnTo>
                  <a:pt x="2412444" y="1159957"/>
                </a:lnTo>
                <a:lnTo>
                  <a:pt x="2412444" y="1179426"/>
                </a:lnTo>
                <a:lnTo>
                  <a:pt x="2392868" y="1179426"/>
                </a:lnTo>
                <a:close/>
                <a:moveTo>
                  <a:pt x="2295525" y="1159957"/>
                </a:moveTo>
                <a:lnTo>
                  <a:pt x="2314993" y="1159957"/>
                </a:lnTo>
                <a:lnTo>
                  <a:pt x="2314993" y="1179426"/>
                </a:lnTo>
                <a:lnTo>
                  <a:pt x="2295525" y="1179426"/>
                </a:lnTo>
                <a:close/>
                <a:moveTo>
                  <a:pt x="2186564" y="1159957"/>
                </a:moveTo>
                <a:lnTo>
                  <a:pt x="2206033" y="1159957"/>
                </a:lnTo>
                <a:lnTo>
                  <a:pt x="2206033" y="1179426"/>
                </a:lnTo>
                <a:lnTo>
                  <a:pt x="2186564" y="1179426"/>
                </a:lnTo>
                <a:close/>
                <a:moveTo>
                  <a:pt x="2059493" y="1159957"/>
                </a:moveTo>
                <a:lnTo>
                  <a:pt x="2079068" y="1159957"/>
                </a:lnTo>
                <a:lnTo>
                  <a:pt x="2079068" y="1179426"/>
                </a:lnTo>
                <a:lnTo>
                  <a:pt x="2059493" y="1179426"/>
                </a:lnTo>
                <a:close/>
                <a:moveTo>
                  <a:pt x="1962151" y="1159957"/>
                </a:moveTo>
                <a:lnTo>
                  <a:pt x="1981619" y="1159957"/>
                </a:lnTo>
                <a:lnTo>
                  <a:pt x="1981619" y="1179426"/>
                </a:lnTo>
                <a:lnTo>
                  <a:pt x="1962151" y="1179426"/>
                </a:lnTo>
                <a:close/>
                <a:moveTo>
                  <a:pt x="1849943" y="1159957"/>
                </a:moveTo>
                <a:lnTo>
                  <a:pt x="1869519" y="1159957"/>
                </a:lnTo>
                <a:lnTo>
                  <a:pt x="1869519" y="1179426"/>
                </a:lnTo>
                <a:lnTo>
                  <a:pt x="1849943" y="1179426"/>
                </a:lnTo>
                <a:close/>
                <a:moveTo>
                  <a:pt x="1752600" y="1159957"/>
                </a:moveTo>
                <a:lnTo>
                  <a:pt x="1772069" y="1159957"/>
                </a:lnTo>
                <a:lnTo>
                  <a:pt x="1772069" y="1179426"/>
                </a:lnTo>
                <a:lnTo>
                  <a:pt x="1752600" y="1179426"/>
                </a:lnTo>
                <a:close/>
                <a:moveTo>
                  <a:pt x="1649918" y="1159957"/>
                </a:moveTo>
                <a:lnTo>
                  <a:pt x="1669494" y="1159957"/>
                </a:lnTo>
                <a:lnTo>
                  <a:pt x="1669494" y="1179426"/>
                </a:lnTo>
                <a:lnTo>
                  <a:pt x="1649918" y="1179426"/>
                </a:lnTo>
                <a:close/>
                <a:moveTo>
                  <a:pt x="1552576" y="1159957"/>
                </a:moveTo>
                <a:lnTo>
                  <a:pt x="1572044" y="1159957"/>
                </a:lnTo>
                <a:lnTo>
                  <a:pt x="1572044" y="1179426"/>
                </a:lnTo>
                <a:lnTo>
                  <a:pt x="1552576" y="1179426"/>
                </a:lnTo>
                <a:close/>
                <a:moveTo>
                  <a:pt x="1440368" y="1159957"/>
                </a:moveTo>
                <a:lnTo>
                  <a:pt x="1459944" y="1159957"/>
                </a:lnTo>
                <a:lnTo>
                  <a:pt x="1459944" y="1179426"/>
                </a:lnTo>
                <a:lnTo>
                  <a:pt x="1440368" y="1179426"/>
                </a:lnTo>
                <a:close/>
                <a:moveTo>
                  <a:pt x="1343025" y="1159957"/>
                </a:moveTo>
                <a:lnTo>
                  <a:pt x="1362494" y="1159957"/>
                </a:lnTo>
                <a:lnTo>
                  <a:pt x="1362494" y="1179426"/>
                </a:lnTo>
                <a:lnTo>
                  <a:pt x="1343025" y="1179426"/>
                </a:lnTo>
                <a:close/>
                <a:moveTo>
                  <a:pt x="1240343" y="1159957"/>
                </a:moveTo>
                <a:lnTo>
                  <a:pt x="1259919" y="1159957"/>
                </a:lnTo>
                <a:lnTo>
                  <a:pt x="1259919" y="1179426"/>
                </a:lnTo>
                <a:lnTo>
                  <a:pt x="1240343" y="1179426"/>
                </a:lnTo>
                <a:close/>
                <a:moveTo>
                  <a:pt x="1143000" y="1159957"/>
                </a:moveTo>
                <a:lnTo>
                  <a:pt x="1162469" y="1159957"/>
                </a:lnTo>
                <a:lnTo>
                  <a:pt x="1162469" y="1179426"/>
                </a:lnTo>
                <a:lnTo>
                  <a:pt x="1143000" y="1179426"/>
                </a:lnTo>
                <a:close/>
                <a:moveTo>
                  <a:pt x="1030794" y="1159957"/>
                </a:moveTo>
                <a:lnTo>
                  <a:pt x="1050369" y="1159957"/>
                </a:lnTo>
                <a:lnTo>
                  <a:pt x="1050369" y="1179426"/>
                </a:lnTo>
                <a:lnTo>
                  <a:pt x="1030794" y="1179426"/>
                </a:lnTo>
                <a:close/>
                <a:moveTo>
                  <a:pt x="933450" y="1159957"/>
                </a:moveTo>
                <a:lnTo>
                  <a:pt x="952919" y="1159957"/>
                </a:lnTo>
                <a:lnTo>
                  <a:pt x="952919" y="1179426"/>
                </a:lnTo>
                <a:lnTo>
                  <a:pt x="933450" y="1179426"/>
                </a:lnTo>
                <a:close/>
                <a:moveTo>
                  <a:pt x="824490" y="1159957"/>
                </a:moveTo>
                <a:lnTo>
                  <a:pt x="843958" y="1159957"/>
                </a:lnTo>
                <a:lnTo>
                  <a:pt x="843958" y="1179426"/>
                </a:lnTo>
                <a:lnTo>
                  <a:pt x="824490" y="1179426"/>
                </a:lnTo>
                <a:close/>
                <a:moveTo>
                  <a:pt x="697418" y="1159957"/>
                </a:moveTo>
                <a:lnTo>
                  <a:pt x="716994" y="1159957"/>
                </a:lnTo>
                <a:lnTo>
                  <a:pt x="716994" y="1179426"/>
                </a:lnTo>
                <a:lnTo>
                  <a:pt x="697418" y="1179426"/>
                </a:lnTo>
                <a:close/>
                <a:moveTo>
                  <a:pt x="600075" y="1159957"/>
                </a:moveTo>
                <a:lnTo>
                  <a:pt x="619544" y="1159957"/>
                </a:lnTo>
                <a:lnTo>
                  <a:pt x="619544" y="1179426"/>
                </a:lnTo>
                <a:lnTo>
                  <a:pt x="600075" y="1179426"/>
                </a:lnTo>
                <a:close/>
                <a:moveTo>
                  <a:pt x="487868" y="1159957"/>
                </a:moveTo>
                <a:lnTo>
                  <a:pt x="507444" y="1159957"/>
                </a:lnTo>
                <a:lnTo>
                  <a:pt x="507444" y="1179426"/>
                </a:lnTo>
                <a:lnTo>
                  <a:pt x="487868" y="1179426"/>
                </a:lnTo>
                <a:close/>
                <a:moveTo>
                  <a:pt x="390525" y="1159957"/>
                </a:moveTo>
                <a:lnTo>
                  <a:pt x="409994" y="1159957"/>
                </a:lnTo>
                <a:lnTo>
                  <a:pt x="409994" y="1179426"/>
                </a:lnTo>
                <a:lnTo>
                  <a:pt x="390525" y="1179426"/>
                </a:lnTo>
                <a:close/>
                <a:moveTo>
                  <a:pt x="281565" y="1159957"/>
                </a:moveTo>
                <a:lnTo>
                  <a:pt x="301033" y="1159957"/>
                </a:lnTo>
                <a:lnTo>
                  <a:pt x="301033" y="1179426"/>
                </a:lnTo>
                <a:lnTo>
                  <a:pt x="281565" y="1179426"/>
                </a:lnTo>
                <a:close/>
                <a:moveTo>
                  <a:pt x="154493" y="1159957"/>
                </a:moveTo>
                <a:lnTo>
                  <a:pt x="174069" y="1159957"/>
                </a:lnTo>
                <a:lnTo>
                  <a:pt x="174069" y="1179426"/>
                </a:lnTo>
                <a:lnTo>
                  <a:pt x="154493" y="1179426"/>
                </a:lnTo>
                <a:close/>
                <a:moveTo>
                  <a:pt x="57150" y="1159957"/>
                </a:moveTo>
                <a:lnTo>
                  <a:pt x="76619" y="1159957"/>
                </a:lnTo>
                <a:lnTo>
                  <a:pt x="76619" y="1179426"/>
                </a:lnTo>
                <a:lnTo>
                  <a:pt x="57150" y="1179426"/>
                </a:lnTo>
                <a:close/>
                <a:moveTo>
                  <a:pt x="5640893" y="1135675"/>
                </a:moveTo>
                <a:lnTo>
                  <a:pt x="5660469" y="1135675"/>
                </a:lnTo>
                <a:lnTo>
                  <a:pt x="5660469" y="1155143"/>
                </a:lnTo>
                <a:lnTo>
                  <a:pt x="5640893" y="1155143"/>
                </a:lnTo>
                <a:close/>
                <a:moveTo>
                  <a:pt x="5543550" y="1135675"/>
                </a:moveTo>
                <a:lnTo>
                  <a:pt x="5563019" y="1135675"/>
                </a:lnTo>
                <a:lnTo>
                  <a:pt x="5563019" y="1155143"/>
                </a:lnTo>
                <a:lnTo>
                  <a:pt x="5543550" y="1155143"/>
                </a:lnTo>
                <a:close/>
                <a:moveTo>
                  <a:pt x="5434589" y="1135675"/>
                </a:moveTo>
                <a:lnTo>
                  <a:pt x="5454058" y="1135675"/>
                </a:lnTo>
                <a:lnTo>
                  <a:pt x="5454058" y="1155143"/>
                </a:lnTo>
                <a:lnTo>
                  <a:pt x="5434589" y="1155143"/>
                </a:lnTo>
                <a:close/>
                <a:moveTo>
                  <a:pt x="5307518" y="1135675"/>
                </a:moveTo>
                <a:lnTo>
                  <a:pt x="5327094" y="1135675"/>
                </a:lnTo>
                <a:lnTo>
                  <a:pt x="5327094" y="1155143"/>
                </a:lnTo>
                <a:lnTo>
                  <a:pt x="5307518" y="1155143"/>
                </a:lnTo>
                <a:close/>
                <a:moveTo>
                  <a:pt x="5210175" y="1135675"/>
                </a:moveTo>
                <a:lnTo>
                  <a:pt x="5229644" y="1135675"/>
                </a:lnTo>
                <a:lnTo>
                  <a:pt x="5229644" y="1155143"/>
                </a:lnTo>
                <a:lnTo>
                  <a:pt x="5210175" y="1155143"/>
                </a:lnTo>
                <a:close/>
                <a:moveTo>
                  <a:pt x="5101214" y="1135675"/>
                </a:moveTo>
                <a:lnTo>
                  <a:pt x="5120683" y="1135675"/>
                </a:lnTo>
                <a:lnTo>
                  <a:pt x="5120683" y="1155143"/>
                </a:lnTo>
                <a:lnTo>
                  <a:pt x="5101214" y="1155143"/>
                </a:lnTo>
                <a:close/>
                <a:moveTo>
                  <a:pt x="4964618" y="1135675"/>
                </a:moveTo>
                <a:lnTo>
                  <a:pt x="4984194" y="1135675"/>
                </a:lnTo>
                <a:lnTo>
                  <a:pt x="4984194" y="1155143"/>
                </a:lnTo>
                <a:lnTo>
                  <a:pt x="4964618" y="1155143"/>
                </a:lnTo>
                <a:close/>
                <a:moveTo>
                  <a:pt x="4867275" y="1135675"/>
                </a:moveTo>
                <a:lnTo>
                  <a:pt x="4886744" y="1135675"/>
                </a:lnTo>
                <a:lnTo>
                  <a:pt x="4886744" y="1155143"/>
                </a:lnTo>
                <a:lnTo>
                  <a:pt x="4867275" y="1155143"/>
                </a:lnTo>
                <a:close/>
                <a:moveTo>
                  <a:pt x="4758314" y="1135675"/>
                </a:moveTo>
                <a:lnTo>
                  <a:pt x="4777783" y="1135675"/>
                </a:lnTo>
                <a:lnTo>
                  <a:pt x="4777783" y="1155143"/>
                </a:lnTo>
                <a:lnTo>
                  <a:pt x="4758314" y="1155143"/>
                </a:lnTo>
                <a:close/>
                <a:moveTo>
                  <a:pt x="4631243" y="1135675"/>
                </a:moveTo>
                <a:lnTo>
                  <a:pt x="4650819" y="1135675"/>
                </a:lnTo>
                <a:lnTo>
                  <a:pt x="4650819" y="1155143"/>
                </a:lnTo>
                <a:lnTo>
                  <a:pt x="4631243" y="1155143"/>
                </a:lnTo>
                <a:close/>
                <a:moveTo>
                  <a:pt x="4533900" y="1135675"/>
                </a:moveTo>
                <a:lnTo>
                  <a:pt x="4553369" y="1135675"/>
                </a:lnTo>
                <a:lnTo>
                  <a:pt x="4553369" y="1155143"/>
                </a:lnTo>
                <a:lnTo>
                  <a:pt x="4533900" y="1155143"/>
                </a:lnTo>
                <a:close/>
                <a:moveTo>
                  <a:pt x="4424939" y="1135675"/>
                </a:moveTo>
                <a:lnTo>
                  <a:pt x="4444408" y="1135675"/>
                </a:lnTo>
                <a:lnTo>
                  <a:pt x="4444408" y="1155143"/>
                </a:lnTo>
                <a:lnTo>
                  <a:pt x="4424939" y="1155143"/>
                </a:lnTo>
                <a:close/>
                <a:moveTo>
                  <a:pt x="4297868" y="1135675"/>
                </a:moveTo>
                <a:lnTo>
                  <a:pt x="4317444" y="1135675"/>
                </a:lnTo>
                <a:lnTo>
                  <a:pt x="4317444" y="1155143"/>
                </a:lnTo>
                <a:lnTo>
                  <a:pt x="4297868" y="1155143"/>
                </a:lnTo>
                <a:close/>
                <a:moveTo>
                  <a:pt x="4200525" y="1135675"/>
                </a:moveTo>
                <a:lnTo>
                  <a:pt x="4219994" y="1135675"/>
                </a:lnTo>
                <a:lnTo>
                  <a:pt x="4219994" y="1155143"/>
                </a:lnTo>
                <a:lnTo>
                  <a:pt x="4200525" y="1155143"/>
                </a:lnTo>
                <a:close/>
                <a:moveTo>
                  <a:pt x="4088318" y="1135675"/>
                </a:moveTo>
                <a:lnTo>
                  <a:pt x="4107894" y="1135675"/>
                </a:lnTo>
                <a:lnTo>
                  <a:pt x="4107894" y="1155143"/>
                </a:lnTo>
                <a:lnTo>
                  <a:pt x="4088318" y="1155143"/>
                </a:lnTo>
                <a:close/>
                <a:moveTo>
                  <a:pt x="3990975" y="1135675"/>
                </a:moveTo>
                <a:lnTo>
                  <a:pt x="4010444" y="1135675"/>
                </a:lnTo>
                <a:lnTo>
                  <a:pt x="4010444" y="1155143"/>
                </a:lnTo>
                <a:lnTo>
                  <a:pt x="3990975" y="1155143"/>
                </a:lnTo>
                <a:close/>
                <a:moveTo>
                  <a:pt x="3888293" y="1135675"/>
                </a:moveTo>
                <a:lnTo>
                  <a:pt x="3907869" y="1135675"/>
                </a:lnTo>
                <a:lnTo>
                  <a:pt x="3907869" y="1155143"/>
                </a:lnTo>
                <a:lnTo>
                  <a:pt x="3888293" y="1155143"/>
                </a:lnTo>
                <a:close/>
                <a:moveTo>
                  <a:pt x="3790950" y="1135675"/>
                </a:moveTo>
                <a:lnTo>
                  <a:pt x="3810419" y="1135675"/>
                </a:lnTo>
                <a:lnTo>
                  <a:pt x="3810419" y="1155143"/>
                </a:lnTo>
                <a:lnTo>
                  <a:pt x="3790950" y="1155143"/>
                </a:lnTo>
                <a:close/>
                <a:moveTo>
                  <a:pt x="3681989" y="1135675"/>
                </a:moveTo>
                <a:lnTo>
                  <a:pt x="3701458" y="1135675"/>
                </a:lnTo>
                <a:lnTo>
                  <a:pt x="3701458" y="1155143"/>
                </a:lnTo>
                <a:lnTo>
                  <a:pt x="3681989" y="1155143"/>
                </a:lnTo>
                <a:close/>
                <a:moveTo>
                  <a:pt x="3545393" y="1135675"/>
                </a:moveTo>
                <a:lnTo>
                  <a:pt x="3564968" y="1135675"/>
                </a:lnTo>
                <a:lnTo>
                  <a:pt x="3564968" y="1155143"/>
                </a:lnTo>
                <a:lnTo>
                  <a:pt x="3545393" y="1155143"/>
                </a:lnTo>
                <a:close/>
                <a:moveTo>
                  <a:pt x="3448050" y="1135675"/>
                </a:moveTo>
                <a:lnTo>
                  <a:pt x="3467519" y="1135675"/>
                </a:lnTo>
                <a:lnTo>
                  <a:pt x="3467519" y="1155143"/>
                </a:lnTo>
                <a:lnTo>
                  <a:pt x="3448050" y="1155143"/>
                </a:lnTo>
                <a:close/>
                <a:moveTo>
                  <a:pt x="3345368" y="1135675"/>
                </a:moveTo>
                <a:lnTo>
                  <a:pt x="3364944" y="1135675"/>
                </a:lnTo>
                <a:lnTo>
                  <a:pt x="3364944" y="1155143"/>
                </a:lnTo>
                <a:lnTo>
                  <a:pt x="3345368" y="1155143"/>
                </a:lnTo>
                <a:close/>
                <a:moveTo>
                  <a:pt x="3248025" y="1135675"/>
                </a:moveTo>
                <a:lnTo>
                  <a:pt x="3267494" y="1135675"/>
                </a:lnTo>
                <a:lnTo>
                  <a:pt x="3267494" y="1155143"/>
                </a:lnTo>
                <a:lnTo>
                  <a:pt x="3248025" y="1155143"/>
                </a:lnTo>
                <a:close/>
                <a:moveTo>
                  <a:pt x="3135818" y="1135675"/>
                </a:moveTo>
                <a:lnTo>
                  <a:pt x="3155394" y="1135675"/>
                </a:lnTo>
                <a:lnTo>
                  <a:pt x="3155394" y="1155143"/>
                </a:lnTo>
                <a:lnTo>
                  <a:pt x="3135818" y="1155143"/>
                </a:lnTo>
                <a:close/>
                <a:moveTo>
                  <a:pt x="3038475" y="1135675"/>
                </a:moveTo>
                <a:lnTo>
                  <a:pt x="3057944" y="1135675"/>
                </a:lnTo>
                <a:lnTo>
                  <a:pt x="3057944" y="1155143"/>
                </a:lnTo>
                <a:lnTo>
                  <a:pt x="3038475" y="1155143"/>
                </a:lnTo>
                <a:close/>
                <a:moveTo>
                  <a:pt x="2929514" y="1135675"/>
                </a:moveTo>
                <a:lnTo>
                  <a:pt x="2948983" y="1135675"/>
                </a:lnTo>
                <a:lnTo>
                  <a:pt x="2948983" y="1155143"/>
                </a:lnTo>
                <a:lnTo>
                  <a:pt x="2929514" y="1155143"/>
                </a:lnTo>
                <a:close/>
                <a:moveTo>
                  <a:pt x="2802443" y="1135675"/>
                </a:moveTo>
                <a:lnTo>
                  <a:pt x="2822019" y="1135675"/>
                </a:lnTo>
                <a:lnTo>
                  <a:pt x="2822019" y="1155143"/>
                </a:lnTo>
                <a:lnTo>
                  <a:pt x="2802443" y="1155143"/>
                </a:lnTo>
                <a:close/>
                <a:moveTo>
                  <a:pt x="2705100" y="1135675"/>
                </a:moveTo>
                <a:lnTo>
                  <a:pt x="2724569" y="1135675"/>
                </a:lnTo>
                <a:lnTo>
                  <a:pt x="2724569" y="1155143"/>
                </a:lnTo>
                <a:lnTo>
                  <a:pt x="2705100" y="1155143"/>
                </a:lnTo>
                <a:close/>
                <a:moveTo>
                  <a:pt x="2592893" y="1135675"/>
                </a:moveTo>
                <a:lnTo>
                  <a:pt x="2612469" y="1135675"/>
                </a:lnTo>
                <a:lnTo>
                  <a:pt x="2612469" y="1155143"/>
                </a:lnTo>
                <a:lnTo>
                  <a:pt x="2592893" y="1155143"/>
                </a:lnTo>
                <a:close/>
                <a:moveTo>
                  <a:pt x="2495550" y="1135675"/>
                </a:moveTo>
                <a:lnTo>
                  <a:pt x="2515019" y="1135675"/>
                </a:lnTo>
                <a:lnTo>
                  <a:pt x="2515019" y="1155143"/>
                </a:lnTo>
                <a:lnTo>
                  <a:pt x="2495550" y="1155143"/>
                </a:lnTo>
                <a:close/>
                <a:moveTo>
                  <a:pt x="2392868" y="1135675"/>
                </a:moveTo>
                <a:lnTo>
                  <a:pt x="2412444" y="1135675"/>
                </a:lnTo>
                <a:lnTo>
                  <a:pt x="2412444" y="1155143"/>
                </a:lnTo>
                <a:lnTo>
                  <a:pt x="2392868" y="1155143"/>
                </a:lnTo>
                <a:close/>
                <a:moveTo>
                  <a:pt x="2295525" y="1135675"/>
                </a:moveTo>
                <a:lnTo>
                  <a:pt x="2314993" y="1135675"/>
                </a:lnTo>
                <a:lnTo>
                  <a:pt x="2314993" y="1155143"/>
                </a:lnTo>
                <a:lnTo>
                  <a:pt x="2295525" y="1155143"/>
                </a:lnTo>
                <a:close/>
                <a:moveTo>
                  <a:pt x="2186564" y="1135675"/>
                </a:moveTo>
                <a:lnTo>
                  <a:pt x="2206033" y="1135675"/>
                </a:lnTo>
                <a:lnTo>
                  <a:pt x="2206033" y="1155143"/>
                </a:lnTo>
                <a:lnTo>
                  <a:pt x="2186564" y="1155143"/>
                </a:lnTo>
                <a:close/>
                <a:moveTo>
                  <a:pt x="2059493" y="1135675"/>
                </a:moveTo>
                <a:lnTo>
                  <a:pt x="2079068" y="1135675"/>
                </a:lnTo>
                <a:lnTo>
                  <a:pt x="2079068" y="1155143"/>
                </a:lnTo>
                <a:lnTo>
                  <a:pt x="2059493" y="1155143"/>
                </a:lnTo>
                <a:close/>
                <a:moveTo>
                  <a:pt x="1962151" y="1135675"/>
                </a:moveTo>
                <a:lnTo>
                  <a:pt x="1981619" y="1135675"/>
                </a:lnTo>
                <a:lnTo>
                  <a:pt x="1981619" y="1155143"/>
                </a:lnTo>
                <a:lnTo>
                  <a:pt x="1962151" y="1155143"/>
                </a:lnTo>
                <a:close/>
                <a:moveTo>
                  <a:pt x="1849943" y="1135675"/>
                </a:moveTo>
                <a:lnTo>
                  <a:pt x="1869519" y="1135675"/>
                </a:lnTo>
                <a:lnTo>
                  <a:pt x="1869519" y="1155143"/>
                </a:lnTo>
                <a:lnTo>
                  <a:pt x="1849943" y="1155143"/>
                </a:lnTo>
                <a:close/>
                <a:moveTo>
                  <a:pt x="1752600" y="1135675"/>
                </a:moveTo>
                <a:lnTo>
                  <a:pt x="1772069" y="1135675"/>
                </a:lnTo>
                <a:lnTo>
                  <a:pt x="1772069" y="1155143"/>
                </a:lnTo>
                <a:lnTo>
                  <a:pt x="1752600" y="1155143"/>
                </a:lnTo>
                <a:close/>
                <a:moveTo>
                  <a:pt x="1649918" y="1135675"/>
                </a:moveTo>
                <a:lnTo>
                  <a:pt x="1669494" y="1135675"/>
                </a:lnTo>
                <a:lnTo>
                  <a:pt x="1669494" y="1155143"/>
                </a:lnTo>
                <a:lnTo>
                  <a:pt x="1649918" y="1155143"/>
                </a:lnTo>
                <a:close/>
                <a:moveTo>
                  <a:pt x="1552576" y="1135675"/>
                </a:moveTo>
                <a:lnTo>
                  <a:pt x="1572044" y="1135675"/>
                </a:lnTo>
                <a:lnTo>
                  <a:pt x="1572044" y="1155143"/>
                </a:lnTo>
                <a:lnTo>
                  <a:pt x="1552576" y="1155143"/>
                </a:lnTo>
                <a:close/>
                <a:moveTo>
                  <a:pt x="1440368" y="1135675"/>
                </a:moveTo>
                <a:lnTo>
                  <a:pt x="1459944" y="1135675"/>
                </a:lnTo>
                <a:lnTo>
                  <a:pt x="1459944" y="1155143"/>
                </a:lnTo>
                <a:lnTo>
                  <a:pt x="1440368" y="1155143"/>
                </a:lnTo>
                <a:close/>
                <a:moveTo>
                  <a:pt x="1343025" y="1135675"/>
                </a:moveTo>
                <a:lnTo>
                  <a:pt x="1362494" y="1135675"/>
                </a:lnTo>
                <a:lnTo>
                  <a:pt x="1362494" y="1155143"/>
                </a:lnTo>
                <a:lnTo>
                  <a:pt x="1343025" y="1155143"/>
                </a:lnTo>
                <a:close/>
                <a:moveTo>
                  <a:pt x="1240343" y="1135675"/>
                </a:moveTo>
                <a:lnTo>
                  <a:pt x="1259919" y="1135675"/>
                </a:lnTo>
                <a:lnTo>
                  <a:pt x="1259919" y="1155143"/>
                </a:lnTo>
                <a:lnTo>
                  <a:pt x="1240343" y="1155143"/>
                </a:lnTo>
                <a:close/>
                <a:moveTo>
                  <a:pt x="1143000" y="1135675"/>
                </a:moveTo>
                <a:lnTo>
                  <a:pt x="1162469" y="1135675"/>
                </a:lnTo>
                <a:lnTo>
                  <a:pt x="1162469" y="1155143"/>
                </a:lnTo>
                <a:lnTo>
                  <a:pt x="1143000" y="1155143"/>
                </a:lnTo>
                <a:close/>
                <a:moveTo>
                  <a:pt x="1030794" y="1135675"/>
                </a:moveTo>
                <a:lnTo>
                  <a:pt x="1050369" y="1135675"/>
                </a:lnTo>
                <a:lnTo>
                  <a:pt x="1050369" y="1155143"/>
                </a:lnTo>
                <a:lnTo>
                  <a:pt x="1030794" y="1155143"/>
                </a:lnTo>
                <a:close/>
                <a:moveTo>
                  <a:pt x="933450" y="1135675"/>
                </a:moveTo>
                <a:lnTo>
                  <a:pt x="952919" y="1135675"/>
                </a:lnTo>
                <a:lnTo>
                  <a:pt x="952919" y="1155143"/>
                </a:lnTo>
                <a:lnTo>
                  <a:pt x="933450" y="1155143"/>
                </a:lnTo>
                <a:close/>
                <a:moveTo>
                  <a:pt x="824490" y="1135675"/>
                </a:moveTo>
                <a:lnTo>
                  <a:pt x="843958" y="1135675"/>
                </a:lnTo>
                <a:lnTo>
                  <a:pt x="843958" y="1155143"/>
                </a:lnTo>
                <a:lnTo>
                  <a:pt x="824490" y="1155143"/>
                </a:lnTo>
                <a:close/>
                <a:moveTo>
                  <a:pt x="697418" y="1135675"/>
                </a:moveTo>
                <a:lnTo>
                  <a:pt x="716994" y="1135675"/>
                </a:lnTo>
                <a:lnTo>
                  <a:pt x="716994" y="1155143"/>
                </a:lnTo>
                <a:lnTo>
                  <a:pt x="697418" y="1155143"/>
                </a:lnTo>
                <a:close/>
                <a:moveTo>
                  <a:pt x="600075" y="1135675"/>
                </a:moveTo>
                <a:lnTo>
                  <a:pt x="619544" y="1135675"/>
                </a:lnTo>
                <a:lnTo>
                  <a:pt x="619544" y="1155143"/>
                </a:lnTo>
                <a:lnTo>
                  <a:pt x="600075" y="1155143"/>
                </a:lnTo>
                <a:close/>
                <a:moveTo>
                  <a:pt x="487868" y="1135675"/>
                </a:moveTo>
                <a:lnTo>
                  <a:pt x="507444" y="1135675"/>
                </a:lnTo>
                <a:lnTo>
                  <a:pt x="507444" y="1155143"/>
                </a:lnTo>
                <a:lnTo>
                  <a:pt x="487868" y="1155143"/>
                </a:lnTo>
                <a:close/>
                <a:moveTo>
                  <a:pt x="390525" y="1135675"/>
                </a:moveTo>
                <a:lnTo>
                  <a:pt x="409994" y="1135675"/>
                </a:lnTo>
                <a:lnTo>
                  <a:pt x="409994" y="1155143"/>
                </a:lnTo>
                <a:lnTo>
                  <a:pt x="390525" y="1155143"/>
                </a:lnTo>
                <a:close/>
                <a:moveTo>
                  <a:pt x="281565" y="1135675"/>
                </a:moveTo>
                <a:lnTo>
                  <a:pt x="301033" y="1135675"/>
                </a:lnTo>
                <a:lnTo>
                  <a:pt x="301033" y="1155143"/>
                </a:lnTo>
                <a:lnTo>
                  <a:pt x="281565" y="1155143"/>
                </a:lnTo>
                <a:close/>
                <a:moveTo>
                  <a:pt x="154493" y="1135675"/>
                </a:moveTo>
                <a:lnTo>
                  <a:pt x="174069" y="1135675"/>
                </a:lnTo>
                <a:lnTo>
                  <a:pt x="174069" y="1155143"/>
                </a:lnTo>
                <a:lnTo>
                  <a:pt x="154493" y="1155143"/>
                </a:lnTo>
                <a:close/>
                <a:moveTo>
                  <a:pt x="57150" y="1135675"/>
                </a:moveTo>
                <a:lnTo>
                  <a:pt x="76619" y="1135675"/>
                </a:lnTo>
                <a:lnTo>
                  <a:pt x="76619" y="1155143"/>
                </a:lnTo>
                <a:lnTo>
                  <a:pt x="57150" y="1155143"/>
                </a:lnTo>
                <a:close/>
                <a:moveTo>
                  <a:pt x="5640893" y="1111286"/>
                </a:moveTo>
                <a:lnTo>
                  <a:pt x="5660469" y="1111286"/>
                </a:lnTo>
                <a:lnTo>
                  <a:pt x="5660469" y="1130754"/>
                </a:lnTo>
                <a:lnTo>
                  <a:pt x="5640893" y="1130754"/>
                </a:lnTo>
                <a:close/>
                <a:moveTo>
                  <a:pt x="5543550" y="1111286"/>
                </a:moveTo>
                <a:lnTo>
                  <a:pt x="5563019" y="1111286"/>
                </a:lnTo>
                <a:lnTo>
                  <a:pt x="5563019" y="1130754"/>
                </a:lnTo>
                <a:lnTo>
                  <a:pt x="5543550" y="1130754"/>
                </a:lnTo>
                <a:close/>
                <a:moveTo>
                  <a:pt x="5434589" y="1111286"/>
                </a:moveTo>
                <a:lnTo>
                  <a:pt x="5454058" y="1111286"/>
                </a:lnTo>
                <a:lnTo>
                  <a:pt x="5454058" y="1130754"/>
                </a:lnTo>
                <a:lnTo>
                  <a:pt x="5434589" y="1130754"/>
                </a:lnTo>
                <a:close/>
                <a:moveTo>
                  <a:pt x="5307518" y="1111286"/>
                </a:moveTo>
                <a:lnTo>
                  <a:pt x="5327094" y="1111286"/>
                </a:lnTo>
                <a:lnTo>
                  <a:pt x="5327094" y="1130754"/>
                </a:lnTo>
                <a:lnTo>
                  <a:pt x="5307518" y="1130754"/>
                </a:lnTo>
                <a:close/>
                <a:moveTo>
                  <a:pt x="5210175" y="1111286"/>
                </a:moveTo>
                <a:lnTo>
                  <a:pt x="5229644" y="1111286"/>
                </a:lnTo>
                <a:lnTo>
                  <a:pt x="5229644" y="1130754"/>
                </a:lnTo>
                <a:lnTo>
                  <a:pt x="5210175" y="1130754"/>
                </a:lnTo>
                <a:close/>
                <a:moveTo>
                  <a:pt x="5101214" y="1111286"/>
                </a:moveTo>
                <a:lnTo>
                  <a:pt x="5120683" y="1111286"/>
                </a:lnTo>
                <a:lnTo>
                  <a:pt x="5120683" y="1130754"/>
                </a:lnTo>
                <a:lnTo>
                  <a:pt x="5101214" y="1130754"/>
                </a:lnTo>
                <a:close/>
                <a:moveTo>
                  <a:pt x="4964618" y="1111286"/>
                </a:moveTo>
                <a:lnTo>
                  <a:pt x="4984194" y="1111286"/>
                </a:lnTo>
                <a:lnTo>
                  <a:pt x="4984194" y="1130754"/>
                </a:lnTo>
                <a:lnTo>
                  <a:pt x="4964618" y="1130754"/>
                </a:lnTo>
                <a:close/>
                <a:moveTo>
                  <a:pt x="4867275" y="1111286"/>
                </a:moveTo>
                <a:lnTo>
                  <a:pt x="4886744" y="1111286"/>
                </a:lnTo>
                <a:lnTo>
                  <a:pt x="4886744" y="1130754"/>
                </a:lnTo>
                <a:lnTo>
                  <a:pt x="4867275" y="1130754"/>
                </a:lnTo>
                <a:close/>
                <a:moveTo>
                  <a:pt x="4758314" y="1111286"/>
                </a:moveTo>
                <a:lnTo>
                  <a:pt x="4777783" y="1111286"/>
                </a:lnTo>
                <a:lnTo>
                  <a:pt x="4777783" y="1130754"/>
                </a:lnTo>
                <a:lnTo>
                  <a:pt x="4758314" y="1130754"/>
                </a:lnTo>
                <a:close/>
                <a:moveTo>
                  <a:pt x="4631243" y="1111286"/>
                </a:moveTo>
                <a:lnTo>
                  <a:pt x="4650819" y="1111286"/>
                </a:lnTo>
                <a:lnTo>
                  <a:pt x="4650819" y="1130754"/>
                </a:lnTo>
                <a:lnTo>
                  <a:pt x="4631243" y="1130754"/>
                </a:lnTo>
                <a:close/>
                <a:moveTo>
                  <a:pt x="4533900" y="1111286"/>
                </a:moveTo>
                <a:lnTo>
                  <a:pt x="4553369" y="1111286"/>
                </a:lnTo>
                <a:lnTo>
                  <a:pt x="4553369" y="1130754"/>
                </a:lnTo>
                <a:lnTo>
                  <a:pt x="4533900" y="1130754"/>
                </a:lnTo>
                <a:close/>
                <a:moveTo>
                  <a:pt x="4424939" y="1111286"/>
                </a:moveTo>
                <a:lnTo>
                  <a:pt x="4444408" y="1111286"/>
                </a:lnTo>
                <a:lnTo>
                  <a:pt x="4444408" y="1130754"/>
                </a:lnTo>
                <a:lnTo>
                  <a:pt x="4424939" y="1130754"/>
                </a:lnTo>
                <a:close/>
                <a:moveTo>
                  <a:pt x="4297868" y="1111286"/>
                </a:moveTo>
                <a:lnTo>
                  <a:pt x="4317444" y="1111286"/>
                </a:lnTo>
                <a:lnTo>
                  <a:pt x="4317444" y="1130754"/>
                </a:lnTo>
                <a:lnTo>
                  <a:pt x="4297868" y="1130754"/>
                </a:lnTo>
                <a:close/>
                <a:moveTo>
                  <a:pt x="4200525" y="1111286"/>
                </a:moveTo>
                <a:lnTo>
                  <a:pt x="4219994" y="1111286"/>
                </a:lnTo>
                <a:lnTo>
                  <a:pt x="4219994" y="1130754"/>
                </a:lnTo>
                <a:lnTo>
                  <a:pt x="4200525" y="1130754"/>
                </a:lnTo>
                <a:close/>
                <a:moveTo>
                  <a:pt x="4088318" y="1111286"/>
                </a:moveTo>
                <a:lnTo>
                  <a:pt x="4107894" y="1111286"/>
                </a:lnTo>
                <a:lnTo>
                  <a:pt x="4107894" y="1130754"/>
                </a:lnTo>
                <a:lnTo>
                  <a:pt x="4088318" y="1130754"/>
                </a:lnTo>
                <a:close/>
                <a:moveTo>
                  <a:pt x="3990975" y="1111286"/>
                </a:moveTo>
                <a:lnTo>
                  <a:pt x="4010444" y="1111286"/>
                </a:lnTo>
                <a:lnTo>
                  <a:pt x="4010444" y="1130754"/>
                </a:lnTo>
                <a:lnTo>
                  <a:pt x="3990975" y="1130754"/>
                </a:lnTo>
                <a:close/>
                <a:moveTo>
                  <a:pt x="3888293" y="1111286"/>
                </a:moveTo>
                <a:lnTo>
                  <a:pt x="3907869" y="1111286"/>
                </a:lnTo>
                <a:lnTo>
                  <a:pt x="3907869" y="1130754"/>
                </a:lnTo>
                <a:lnTo>
                  <a:pt x="3888293" y="1130754"/>
                </a:lnTo>
                <a:close/>
                <a:moveTo>
                  <a:pt x="3790950" y="1111286"/>
                </a:moveTo>
                <a:lnTo>
                  <a:pt x="3810419" y="1111286"/>
                </a:lnTo>
                <a:lnTo>
                  <a:pt x="3810419" y="1130754"/>
                </a:lnTo>
                <a:lnTo>
                  <a:pt x="3790950" y="1130754"/>
                </a:lnTo>
                <a:close/>
                <a:moveTo>
                  <a:pt x="3681989" y="1111286"/>
                </a:moveTo>
                <a:lnTo>
                  <a:pt x="3701458" y="1111286"/>
                </a:lnTo>
                <a:lnTo>
                  <a:pt x="3701458" y="1130754"/>
                </a:lnTo>
                <a:lnTo>
                  <a:pt x="3681989" y="1130754"/>
                </a:lnTo>
                <a:close/>
                <a:moveTo>
                  <a:pt x="3545393" y="1111286"/>
                </a:moveTo>
                <a:lnTo>
                  <a:pt x="3564968" y="1111286"/>
                </a:lnTo>
                <a:lnTo>
                  <a:pt x="3564968" y="1130754"/>
                </a:lnTo>
                <a:lnTo>
                  <a:pt x="3545393" y="1130754"/>
                </a:lnTo>
                <a:close/>
                <a:moveTo>
                  <a:pt x="3448050" y="1111286"/>
                </a:moveTo>
                <a:lnTo>
                  <a:pt x="3467519" y="1111286"/>
                </a:lnTo>
                <a:lnTo>
                  <a:pt x="3467519" y="1130754"/>
                </a:lnTo>
                <a:lnTo>
                  <a:pt x="3448050" y="1130754"/>
                </a:lnTo>
                <a:close/>
                <a:moveTo>
                  <a:pt x="3345368" y="1111286"/>
                </a:moveTo>
                <a:lnTo>
                  <a:pt x="3364944" y="1111286"/>
                </a:lnTo>
                <a:lnTo>
                  <a:pt x="3364944" y="1130754"/>
                </a:lnTo>
                <a:lnTo>
                  <a:pt x="3345368" y="1130754"/>
                </a:lnTo>
                <a:close/>
                <a:moveTo>
                  <a:pt x="3248025" y="1111286"/>
                </a:moveTo>
                <a:lnTo>
                  <a:pt x="3267494" y="1111286"/>
                </a:lnTo>
                <a:lnTo>
                  <a:pt x="3267494" y="1130754"/>
                </a:lnTo>
                <a:lnTo>
                  <a:pt x="3248025" y="1130754"/>
                </a:lnTo>
                <a:close/>
                <a:moveTo>
                  <a:pt x="3135818" y="1111286"/>
                </a:moveTo>
                <a:lnTo>
                  <a:pt x="3155394" y="1111286"/>
                </a:lnTo>
                <a:lnTo>
                  <a:pt x="3155394" y="1130754"/>
                </a:lnTo>
                <a:lnTo>
                  <a:pt x="3135818" y="1130754"/>
                </a:lnTo>
                <a:close/>
                <a:moveTo>
                  <a:pt x="3038475" y="1111286"/>
                </a:moveTo>
                <a:lnTo>
                  <a:pt x="3057944" y="1111286"/>
                </a:lnTo>
                <a:lnTo>
                  <a:pt x="3057944" y="1130754"/>
                </a:lnTo>
                <a:lnTo>
                  <a:pt x="3038475" y="1130754"/>
                </a:lnTo>
                <a:close/>
                <a:moveTo>
                  <a:pt x="2929514" y="1111286"/>
                </a:moveTo>
                <a:lnTo>
                  <a:pt x="2948983" y="1111286"/>
                </a:lnTo>
                <a:lnTo>
                  <a:pt x="2948983" y="1130754"/>
                </a:lnTo>
                <a:lnTo>
                  <a:pt x="2929514" y="1130754"/>
                </a:lnTo>
                <a:close/>
                <a:moveTo>
                  <a:pt x="2802443" y="1111286"/>
                </a:moveTo>
                <a:lnTo>
                  <a:pt x="2822019" y="1111286"/>
                </a:lnTo>
                <a:lnTo>
                  <a:pt x="2822019" y="1130754"/>
                </a:lnTo>
                <a:lnTo>
                  <a:pt x="2802443" y="1130754"/>
                </a:lnTo>
                <a:close/>
                <a:moveTo>
                  <a:pt x="2705100" y="1111286"/>
                </a:moveTo>
                <a:lnTo>
                  <a:pt x="2724569" y="1111286"/>
                </a:lnTo>
                <a:lnTo>
                  <a:pt x="2724569" y="1130754"/>
                </a:lnTo>
                <a:lnTo>
                  <a:pt x="2705100" y="1130754"/>
                </a:lnTo>
                <a:close/>
                <a:moveTo>
                  <a:pt x="2592893" y="1111286"/>
                </a:moveTo>
                <a:lnTo>
                  <a:pt x="2612469" y="1111286"/>
                </a:lnTo>
                <a:lnTo>
                  <a:pt x="2612469" y="1130754"/>
                </a:lnTo>
                <a:lnTo>
                  <a:pt x="2592893" y="1130754"/>
                </a:lnTo>
                <a:close/>
                <a:moveTo>
                  <a:pt x="2495550" y="1111286"/>
                </a:moveTo>
                <a:lnTo>
                  <a:pt x="2515019" y="1111286"/>
                </a:lnTo>
                <a:lnTo>
                  <a:pt x="2515019" y="1130754"/>
                </a:lnTo>
                <a:lnTo>
                  <a:pt x="2495550" y="1130754"/>
                </a:lnTo>
                <a:close/>
                <a:moveTo>
                  <a:pt x="2392868" y="1111286"/>
                </a:moveTo>
                <a:lnTo>
                  <a:pt x="2412444" y="1111286"/>
                </a:lnTo>
                <a:lnTo>
                  <a:pt x="2412444" y="1130754"/>
                </a:lnTo>
                <a:lnTo>
                  <a:pt x="2392868" y="1130754"/>
                </a:lnTo>
                <a:close/>
                <a:moveTo>
                  <a:pt x="2295525" y="1111286"/>
                </a:moveTo>
                <a:lnTo>
                  <a:pt x="2314993" y="1111286"/>
                </a:lnTo>
                <a:lnTo>
                  <a:pt x="2314993" y="1130754"/>
                </a:lnTo>
                <a:lnTo>
                  <a:pt x="2295525" y="1130754"/>
                </a:lnTo>
                <a:close/>
                <a:moveTo>
                  <a:pt x="2186564" y="1111286"/>
                </a:moveTo>
                <a:lnTo>
                  <a:pt x="2206033" y="1111286"/>
                </a:lnTo>
                <a:lnTo>
                  <a:pt x="2206033" y="1130754"/>
                </a:lnTo>
                <a:lnTo>
                  <a:pt x="2186564" y="1130754"/>
                </a:lnTo>
                <a:close/>
                <a:moveTo>
                  <a:pt x="2059493" y="1111286"/>
                </a:moveTo>
                <a:lnTo>
                  <a:pt x="2079068" y="1111286"/>
                </a:lnTo>
                <a:lnTo>
                  <a:pt x="2079068" y="1130754"/>
                </a:lnTo>
                <a:lnTo>
                  <a:pt x="2059493" y="1130754"/>
                </a:lnTo>
                <a:close/>
                <a:moveTo>
                  <a:pt x="1962151" y="1111286"/>
                </a:moveTo>
                <a:lnTo>
                  <a:pt x="1981619" y="1111286"/>
                </a:lnTo>
                <a:lnTo>
                  <a:pt x="1981619" y="1130754"/>
                </a:lnTo>
                <a:lnTo>
                  <a:pt x="1962151" y="1130754"/>
                </a:lnTo>
                <a:close/>
                <a:moveTo>
                  <a:pt x="1849943" y="1111286"/>
                </a:moveTo>
                <a:lnTo>
                  <a:pt x="1869519" y="1111286"/>
                </a:lnTo>
                <a:lnTo>
                  <a:pt x="1869519" y="1130754"/>
                </a:lnTo>
                <a:lnTo>
                  <a:pt x="1849943" y="1130754"/>
                </a:lnTo>
                <a:close/>
                <a:moveTo>
                  <a:pt x="1752600" y="1111286"/>
                </a:moveTo>
                <a:lnTo>
                  <a:pt x="1772069" y="1111286"/>
                </a:lnTo>
                <a:lnTo>
                  <a:pt x="1772069" y="1130754"/>
                </a:lnTo>
                <a:lnTo>
                  <a:pt x="1752600" y="1130754"/>
                </a:lnTo>
                <a:close/>
                <a:moveTo>
                  <a:pt x="1649918" y="1111286"/>
                </a:moveTo>
                <a:lnTo>
                  <a:pt x="1669494" y="1111286"/>
                </a:lnTo>
                <a:lnTo>
                  <a:pt x="1669494" y="1130754"/>
                </a:lnTo>
                <a:lnTo>
                  <a:pt x="1649918" y="1130754"/>
                </a:lnTo>
                <a:close/>
                <a:moveTo>
                  <a:pt x="1552576" y="1111286"/>
                </a:moveTo>
                <a:lnTo>
                  <a:pt x="1572044" y="1111286"/>
                </a:lnTo>
                <a:lnTo>
                  <a:pt x="1572044" y="1130754"/>
                </a:lnTo>
                <a:lnTo>
                  <a:pt x="1552576" y="1130754"/>
                </a:lnTo>
                <a:close/>
                <a:moveTo>
                  <a:pt x="1440368" y="1111286"/>
                </a:moveTo>
                <a:lnTo>
                  <a:pt x="1459944" y="1111286"/>
                </a:lnTo>
                <a:lnTo>
                  <a:pt x="1459944" y="1130754"/>
                </a:lnTo>
                <a:lnTo>
                  <a:pt x="1440368" y="1130754"/>
                </a:lnTo>
                <a:close/>
                <a:moveTo>
                  <a:pt x="1343025" y="1111286"/>
                </a:moveTo>
                <a:lnTo>
                  <a:pt x="1362494" y="1111286"/>
                </a:lnTo>
                <a:lnTo>
                  <a:pt x="1362494" y="1130754"/>
                </a:lnTo>
                <a:lnTo>
                  <a:pt x="1343025" y="1130754"/>
                </a:lnTo>
                <a:close/>
                <a:moveTo>
                  <a:pt x="1240343" y="1111286"/>
                </a:moveTo>
                <a:lnTo>
                  <a:pt x="1259919" y="1111286"/>
                </a:lnTo>
                <a:lnTo>
                  <a:pt x="1259919" y="1130754"/>
                </a:lnTo>
                <a:lnTo>
                  <a:pt x="1240343" y="1130754"/>
                </a:lnTo>
                <a:close/>
                <a:moveTo>
                  <a:pt x="1143000" y="1111286"/>
                </a:moveTo>
                <a:lnTo>
                  <a:pt x="1162469" y="1111286"/>
                </a:lnTo>
                <a:lnTo>
                  <a:pt x="1162469" y="1130754"/>
                </a:lnTo>
                <a:lnTo>
                  <a:pt x="1143000" y="1130754"/>
                </a:lnTo>
                <a:close/>
                <a:moveTo>
                  <a:pt x="1030794" y="1111286"/>
                </a:moveTo>
                <a:lnTo>
                  <a:pt x="1050369" y="1111286"/>
                </a:lnTo>
                <a:lnTo>
                  <a:pt x="1050369" y="1130754"/>
                </a:lnTo>
                <a:lnTo>
                  <a:pt x="1030794" y="1130754"/>
                </a:lnTo>
                <a:close/>
                <a:moveTo>
                  <a:pt x="933450" y="1111286"/>
                </a:moveTo>
                <a:lnTo>
                  <a:pt x="952919" y="1111286"/>
                </a:lnTo>
                <a:lnTo>
                  <a:pt x="952919" y="1130754"/>
                </a:lnTo>
                <a:lnTo>
                  <a:pt x="933450" y="1130754"/>
                </a:lnTo>
                <a:close/>
                <a:moveTo>
                  <a:pt x="824490" y="1111286"/>
                </a:moveTo>
                <a:lnTo>
                  <a:pt x="843958" y="1111286"/>
                </a:lnTo>
                <a:lnTo>
                  <a:pt x="843958" y="1130754"/>
                </a:lnTo>
                <a:lnTo>
                  <a:pt x="824490" y="1130754"/>
                </a:lnTo>
                <a:close/>
                <a:moveTo>
                  <a:pt x="697418" y="1111286"/>
                </a:moveTo>
                <a:lnTo>
                  <a:pt x="716994" y="1111286"/>
                </a:lnTo>
                <a:lnTo>
                  <a:pt x="716994" y="1130754"/>
                </a:lnTo>
                <a:lnTo>
                  <a:pt x="697418" y="1130754"/>
                </a:lnTo>
                <a:close/>
                <a:moveTo>
                  <a:pt x="600075" y="1111286"/>
                </a:moveTo>
                <a:lnTo>
                  <a:pt x="619544" y="1111286"/>
                </a:lnTo>
                <a:lnTo>
                  <a:pt x="619544" y="1130754"/>
                </a:lnTo>
                <a:lnTo>
                  <a:pt x="600075" y="1130754"/>
                </a:lnTo>
                <a:close/>
                <a:moveTo>
                  <a:pt x="487868" y="1111286"/>
                </a:moveTo>
                <a:lnTo>
                  <a:pt x="507444" y="1111286"/>
                </a:lnTo>
                <a:lnTo>
                  <a:pt x="507444" y="1130754"/>
                </a:lnTo>
                <a:lnTo>
                  <a:pt x="487868" y="1130754"/>
                </a:lnTo>
                <a:close/>
                <a:moveTo>
                  <a:pt x="390525" y="1111286"/>
                </a:moveTo>
                <a:lnTo>
                  <a:pt x="409994" y="1111286"/>
                </a:lnTo>
                <a:lnTo>
                  <a:pt x="409994" y="1130754"/>
                </a:lnTo>
                <a:lnTo>
                  <a:pt x="390525" y="1130754"/>
                </a:lnTo>
                <a:close/>
                <a:moveTo>
                  <a:pt x="281565" y="1111286"/>
                </a:moveTo>
                <a:lnTo>
                  <a:pt x="301033" y="1111286"/>
                </a:lnTo>
                <a:lnTo>
                  <a:pt x="301033" y="1130754"/>
                </a:lnTo>
                <a:lnTo>
                  <a:pt x="281565" y="1130754"/>
                </a:lnTo>
                <a:close/>
                <a:moveTo>
                  <a:pt x="154493" y="1111286"/>
                </a:moveTo>
                <a:lnTo>
                  <a:pt x="174069" y="1111286"/>
                </a:lnTo>
                <a:lnTo>
                  <a:pt x="174069" y="1130754"/>
                </a:lnTo>
                <a:lnTo>
                  <a:pt x="154493" y="1130754"/>
                </a:lnTo>
                <a:close/>
                <a:moveTo>
                  <a:pt x="57150" y="1111286"/>
                </a:moveTo>
                <a:lnTo>
                  <a:pt x="76619" y="1111286"/>
                </a:lnTo>
                <a:lnTo>
                  <a:pt x="76619" y="1130754"/>
                </a:lnTo>
                <a:lnTo>
                  <a:pt x="57150" y="1130754"/>
                </a:lnTo>
                <a:close/>
                <a:moveTo>
                  <a:pt x="5640893" y="1086896"/>
                </a:moveTo>
                <a:lnTo>
                  <a:pt x="5660469" y="1086896"/>
                </a:lnTo>
                <a:lnTo>
                  <a:pt x="5660469" y="1106472"/>
                </a:lnTo>
                <a:lnTo>
                  <a:pt x="5640893" y="1106472"/>
                </a:lnTo>
                <a:close/>
                <a:moveTo>
                  <a:pt x="5543550" y="1086896"/>
                </a:moveTo>
                <a:lnTo>
                  <a:pt x="5563019" y="1086896"/>
                </a:lnTo>
                <a:lnTo>
                  <a:pt x="5563019" y="1106472"/>
                </a:lnTo>
                <a:lnTo>
                  <a:pt x="5543550" y="1106472"/>
                </a:lnTo>
                <a:close/>
                <a:moveTo>
                  <a:pt x="5434589" y="1086896"/>
                </a:moveTo>
                <a:lnTo>
                  <a:pt x="5454058" y="1086896"/>
                </a:lnTo>
                <a:lnTo>
                  <a:pt x="5454058" y="1106472"/>
                </a:lnTo>
                <a:lnTo>
                  <a:pt x="5434589" y="1106472"/>
                </a:lnTo>
                <a:close/>
                <a:moveTo>
                  <a:pt x="5307518" y="1086896"/>
                </a:moveTo>
                <a:lnTo>
                  <a:pt x="5327094" y="1086896"/>
                </a:lnTo>
                <a:lnTo>
                  <a:pt x="5327094" y="1106472"/>
                </a:lnTo>
                <a:lnTo>
                  <a:pt x="5307518" y="1106472"/>
                </a:lnTo>
                <a:close/>
                <a:moveTo>
                  <a:pt x="5210175" y="1086896"/>
                </a:moveTo>
                <a:lnTo>
                  <a:pt x="5229644" y="1086896"/>
                </a:lnTo>
                <a:lnTo>
                  <a:pt x="5229644" y="1106472"/>
                </a:lnTo>
                <a:lnTo>
                  <a:pt x="5210175" y="1106472"/>
                </a:lnTo>
                <a:close/>
                <a:moveTo>
                  <a:pt x="5101214" y="1086896"/>
                </a:moveTo>
                <a:lnTo>
                  <a:pt x="5120683" y="1086896"/>
                </a:lnTo>
                <a:lnTo>
                  <a:pt x="5120683" y="1106472"/>
                </a:lnTo>
                <a:lnTo>
                  <a:pt x="5101214" y="1106472"/>
                </a:lnTo>
                <a:close/>
                <a:moveTo>
                  <a:pt x="4964618" y="1086896"/>
                </a:moveTo>
                <a:lnTo>
                  <a:pt x="4984194" y="1086896"/>
                </a:lnTo>
                <a:lnTo>
                  <a:pt x="4984194" y="1106472"/>
                </a:lnTo>
                <a:lnTo>
                  <a:pt x="4964618" y="1106472"/>
                </a:lnTo>
                <a:close/>
                <a:moveTo>
                  <a:pt x="4867275" y="1086896"/>
                </a:moveTo>
                <a:lnTo>
                  <a:pt x="4886744" y="1086896"/>
                </a:lnTo>
                <a:lnTo>
                  <a:pt x="4886744" y="1106472"/>
                </a:lnTo>
                <a:lnTo>
                  <a:pt x="4867275" y="1106472"/>
                </a:lnTo>
                <a:close/>
                <a:moveTo>
                  <a:pt x="4758314" y="1086896"/>
                </a:moveTo>
                <a:lnTo>
                  <a:pt x="4777783" y="1086896"/>
                </a:lnTo>
                <a:lnTo>
                  <a:pt x="4777783" y="1106472"/>
                </a:lnTo>
                <a:lnTo>
                  <a:pt x="4758314" y="1106472"/>
                </a:lnTo>
                <a:close/>
                <a:moveTo>
                  <a:pt x="4631243" y="1086896"/>
                </a:moveTo>
                <a:lnTo>
                  <a:pt x="4650819" y="1086896"/>
                </a:lnTo>
                <a:lnTo>
                  <a:pt x="4650819" y="1106472"/>
                </a:lnTo>
                <a:lnTo>
                  <a:pt x="4631243" y="1106472"/>
                </a:lnTo>
                <a:close/>
                <a:moveTo>
                  <a:pt x="4533900" y="1086896"/>
                </a:moveTo>
                <a:lnTo>
                  <a:pt x="4553369" y="1086896"/>
                </a:lnTo>
                <a:lnTo>
                  <a:pt x="4553369" y="1106472"/>
                </a:lnTo>
                <a:lnTo>
                  <a:pt x="4533900" y="1106472"/>
                </a:lnTo>
                <a:close/>
                <a:moveTo>
                  <a:pt x="4424939" y="1086896"/>
                </a:moveTo>
                <a:lnTo>
                  <a:pt x="4444408" y="1086896"/>
                </a:lnTo>
                <a:lnTo>
                  <a:pt x="4444408" y="1106472"/>
                </a:lnTo>
                <a:lnTo>
                  <a:pt x="4424939" y="1106472"/>
                </a:lnTo>
                <a:close/>
                <a:moveTo>
                  <a:pt x="4297868" y="1086896"/>
                </a:moveTo>
                <a:lnTo>
                  <a:pt x="4317444" y="1086896"/>
                </a:lnTo>
                <a:lnTo>
                  <a:pt x="4317444" y="1106472"/>
                </a:lnTo>
                <a:lnTo>
                  <a:pt x="4297868" y="1106472"/>
                </a:lnTo>
                <a:close/>
                <a:moveTo>
                  <a:pt x="4200525" y="1086896"/>
                </a:moveTo>
                <a:lnTo>
                  <a:pt x="4219994" y="1086896"/>
                </a:lnTo>
                <a:lnTo>
                  <a:pt x="4219994" y="1106472"/>
                </a:lnTo>
                <a:lnTo>
                  <a:pt x="4200525" y="1106472"/>
                </a:lnTo>
                <a:close/>
                <a:moveTo>
                  <a:pt x="4088318" y="1086896"/>
                </a:moveTo>
                <a:lnTo>
                  <a:pt x="4107894" y="1086896"/>
                </a:lnTo>
                <a:lnTo>
                  <a:pt x="4107894" y="1106472"/>
                </a:lnTo>
                <a:lnTo>
                  <a:pt x="4088318" y="1106472"/>
                </a:lnTo>
                <a:close/>
                <a:moveTo>
                  <a:pt x="3990975" y="1086896"/>
                </a:moveTo>
                <a:lnTo>
                  <a:pt x="4010444" y="1086896"/>
                </a:lnTo>
                <a:lnTo>
                  <a:pt x="4010444" y="1106472"/>
                </a:lnTo>
                <a:lnTo>
                  <a:pt x="3990975" y="1106472"/>
                </a:lnTo>
                <a:close/>
                <a:moveTo>
                  <a:pt x="3888293" y="1086896"/>
                </a:moveTo>
                <a:lnTo>
                  <a:pt x="3907869" y="1086896"/>
                </a:lnTo>
                <a:lnTo>
                  <a:pt x="3907869" y="1106472"/>
                </a:lnTo>
                <a:lnTo>
                  <a:pt x="3888293" y="1106472"/>
                </a:lnTo>
                <a:close/>
                <a:moveTo>
                  <a:pt x="3790950" y="1086896"/>
                </a:moveTo>
                <a:lnTo>
                  <a:pt x="3810419" y="1086896"/>
                </a:lnTo>
                <a:lnTo>
                  <a:pt x="3810419" y="1106472"/>
                </a:lnTo>
                <a:lnTo>
                  <a:pt x="3790950" y="1106472"/>
                </a:lnTo>
                <a:close/>
                <a:moveTo>
                  <a:pt x="3681989" y="1086896"/>
                </a:moveTo>
                <a:lnTo>
                  <a:pt x="3701458" y="1086896"/>
                </a:lnTo>
                <a:lnTo>
                  <a:pt x="3701458" y="1106472"/>
                </a:lnTo>
                <a:lnTo>
                  <a:pt x="3681989" y="1106472"/>
                </a:lnTo>
                <a:close/>
                <a:moveTo>
                  <a:pt x="3545393" y="1086896"/>
                </a:moveTo>
                <a:lnTo>
                  <a:pt x="3564968" y="1086896"/>
                </a:lnTo>
                <a:lnTo>
                  <a:pt x="3564968" y="1106472"/>
                </a:lnTo>
                <a:lnTo>
                  <a:pt x="3545393" y="1106472"/>
                </a:lnTo>
                <a:close/>
                <a:moveTo>
                  <a:pt x="3448050" y="1086896"/>
                </a:moveTo>
                <a:lnTo>
                  <a:pt x="3467519" y="1086896"/>
                </a:lnTo>
                <a:lnTo>
                  <a:pt x="3467519" y="1106472"/>
                </a:lnTo>
                <a:lnTo>
                  <a:pt x="3448050" y="1106472"/>
                </a:lnTo>
                <a:close/>
                <a:moveTo>
                  <a:pt x="3345368" y="1086896"/>
                </a:moveTo>
                <a:lnTo>
                  <a:pt x="3364944" y="1086896"/>
                </a:lnTo>
                <a:lnTo>
                  <a:pt x="3364944" y="1106472"/>
                </a:lnTo>
                <a:lnTo>
                  <a:pt x="3345368" y="1106472"/>
                </a:lnTo>
                <a:close/>
                <a:moveTo>
                  <a:pt x="3248025" y="1086896"/>
                </a:moveTo>
                <a:lnTo>
                  <a:pt x="3267494" y="1086896"/>
                </a:lnTo>
                <a:lnTo>
                  <a:pt x="3267494" y="1106472"/>
                </a:lnTo>
                <a:lnTo>
                  <a:pt x="3248025" y="1106472"/>
                </a:lnTo>
                <a:close/>
                <a:moveTo>
                  <a:pt x="3135818" y="1086896"/>
                </a:moveTo>
                <a:lnTo>
                  <a:pt x="3155394" y="1086896"/>
                </a:lnTo>
                <a:lnTo>
                  <a:pt x="3155394" y="1106472"/>
                </a:lnTo>
                <a:lnTo>
                  <a:pt x="3135818" y="1106472"/>
                </a:lnTo>
                <a:close/>
                <a:moveTo>
                  <a:pt x="3038475" y="1086896"/>
                </a:moveTo>
                <a:lnTo>
                  <a:pt x="3057944" y="1086896"/>
                </a:lnTo>
                <a:lnTo>
                  <a:pt x="3057944" y="1106472"/>
                </a:lnTo>
                <a:lnTo>
                  <a:pt x="3038475" y="1106472"/>
                </a:lnTo>
                <a:close/>
                <a:moveTo>
                  <a:pt x="2929514" y="1086896"/>
                </a:moveTo>
                <a:lnTo>
                  <a:pt x="2948983" y="1086896"/>
                </a:lnTo>
                <a:lnTo>
                  <a:pt x="2948983" y="1106472"/>
                </a:lnTo>
                <a:lnTo>
                  <a:pt x="2929514" y="1106472"/>
                </a:lnTo>
                <a:close/>
                <a:moveTo>
                  <a:pt x="2802443" y="1086896"/>
                </a:moveTo>
                <a:lnTo>
                  <a:pt x="2822019" y="1086896"/>
                </a:lnTo>
                <a:lnTo>
                  <a:pt x="2822019" y="1106472"/>
                </a:lnTo>
                <a:lnTo>
                  <a:pt x="2802443" y="1106472"/>
                </a:lnTo>
                <a:close/>
                <a:moveTo>
                  <a:pt x="2705100" y="1086896"/>
                </a:moveTo>
                <a:lnTo>
                  <a:pt x="2724569" y="1086896"/>
                </a:lnTo>
                <a:lnTo>
                  <a:pt x="2724569" y="1106472"/>
                </a:lnTo>
                <a:lnTo>
                  <a:pt x="2705100" y="1106472"/>
                </a:lnTo>
                <a:close/>
                <a:moveTo>
                  <a:pt x="2592893" y="1086896"/>
                </a:moveTo>
                <a:lnTo>
                  <a:pt x="2612469" y="1086896"/>
                </a:lnTo>
                <a:lnTo>
                  <a:pt x="2612469" y="1106472"/>
                </a:lnTo>
                <a:lnTo>
                  <a:pt x="2592893" y="1106472"/>
                </a:lnTo>
                <a:close/>
                <a:moveTo>
                  <a:pt x="2495550" y="1086896"/>
                </a:moveTo>
                <a:lnTo>
                  <a:pt x="2515019" y="1086896"/>
                </a:lnTo>
                <a:lnTo>
                  <a:pt x="2515019" y="1106472"/>
                </a:lnTo>
                <a:lnTo>
                  <a:pt x="2495550" y="1106472"/>
                </a:lnTo>
                <a:close/>
                <a:moveTo>
                  <a:pt x="2392868" y="1086896"/>
                </a:moveTo>
                <a:lnTo>
                  <a:pt x="2412444" y="1086896"/>
                </a:lnTo>
                <a:lnTo>
                  <a:pt x="2412444" y="1106472"/>
                </a:lnTo>
                <a:lnTo>
                  <a:pt x="2392868" y="1106472"/>
                </a:lnTo>
                <a:close/>
                <a:moveTo>
                  <a:pt x="2295525" y="1086896"/>
                </a:moveTo>
                <a:lnTo>
                  <a:pt x="2314993" y="1086896"/>
                </a:lnTo>
                <a:lnTo>
                  <a:pt x="2314993" y="1106472"/>
                </a:lnTo>
                <a:lnTo>
                  <a:pt x="2295525" y="1106472"/>
                </a:lnTo>
                <a:close/>
                <a:moveTo>
                  <a:pt x="2186564" y="1086896"/>
                </a:moveTo>
                <a:lnTo>
                  <a:pt x="2206033" y="1086896"/>
                </a:lnTo>
                <a:lnTo>
                  <a:pt x="2206033" y="1106472"/>
                </a:lnTo>
                <a:lnTo>
                  <a:pt x="2186564" y="1106472"/>
                </a:lnTo>
                <a:close/>
                <a:moveTo>
                  <a:pt x="2059493" y="1086896"/>
                </a:moveTo>
                <a:lnTo>
                  <a:pt x="2079068" y="1086896"/>
                </a:lnTo>
                <a:lnTo>
                  <a:pt x="2079068" y="1106472"/>
                </a:lnTo>
                <a:lnTo>
                  <a:pt x="2059493" y="1106472"/>
                </a:lnTo>
                <a:close/>
                <a:moveTo>
                  <a:pt x="1962151" y="1086896"/>
                </a:moveTo>
                <a:lnTo>
                  <a:pt x="1981619" y="1086896"/>
                </a:lnTo>
                <a:lnTo>
                  <a:pt x="1981619" y="1106472"/>
                </a:lnTo>
                <a:lnTo>
                  <a:pt x="1962151" y="1106472"/>
                </a:lnTo>
                <a:close/>
                <a:moveTo>
                  <a:pt x="1849943" y="1086896"/>
                </a:moveTo>
                <a:lnTo>
                  <a:pt x="1869519" y="1086896"/>
                </a:lnTo>
                <a:lnTo>
                  <a:pt x="1869519" y="1106472"/>
                </a:lnTo>
                <a:lnTo>
                  <a:pt x="1849943" y="1106472"/>
                </a:lnTo>
                <a:close/>
                <a:moveTo>
                  <a:pt x="1752600" y="1086896"/>
                </a:moveTo>
                <a:lnTo>
                  <a:pt x="1772069" y="1086896"/>
                </a:lnTo>
                <a:lnTo>
                  <a:pt x="1772069" y="1106472"/>
                </a:lnTo>
                <a:lnTo>
                  <a:pt x="1752600" y="1106472"/>
                </a:lnTo>
                <a:close/>
                <a:moveTo>
                  <a:pt x="1649918" y="1086896"/>
                </a:moveTo>
                <a:lnTo>
                  <a:pt x="1669494" y="1086896"/>
                </a:lnTo>
                <a:lnTo>
                  <a:pt x="1669494" y="1106472"/>
                </a:lnTo>
                <a:lnTo>
                  <a:pt x="1649918" y="1106472"/>
                </a:lnTo>
                <a:close/>
                <a:moveTo>
                  <a:pt x="1552576" y="1086896"/>
                </a:moveTo>
                <a:lnTo>
                  <a:pt x="1572044" y="1086896"/>
                </a:lnTo>
                <a:lnTo>
                  <a:pt x="1572044" y="1106472"/>
                </a:lnTo>
                <a:lnTo>
                  <a:pt x="1552576" y="1106472"/>
                </a:lnTo>
                <a:close/>
                <a:moveTo>
                  <a:pt x="1440368" y="1086896"/>
                </a:moveTo>
                <a:lnTo>
                  <a:pt x="1459944" y="1086896"/>
                </a:lnTo>
                <a:lnTo>
                  <a:pt x="1459944" y="1106472"/>
                </a:lnTo>
                <a:lnTo>
                  <a:pt x="1440368" y="1106472"/>
                </a:lnTo>
                <a:close/>
                <a:moveTo>
                  <a:pt x="1343025" y="1086896"/>
                </a:moveTo>
                <a:lnTo>
                  <a:pt x="1362494" y="1086896"/>
                </a:lnTo>
                <a:lnTo>
                  <a:pt x="1362494" y="1106472"/>
                </a:lnTo>
                <a:lnTo>
                  <a:pt x="1343025" y="1106472"/>
                </a:lnTo>
                <a:close/>
                <a:moveTo>
                  <a:pt x="1240343" y="1086896"/>
                </a:moveTo>
                <a:lnTo>
                  <a:pt x="1259919" y="1086896"/>
                </a:lnTo>
                <a:lnTo>
                  <a:pt x="1259919" y="1106472"/>
                </a:lnTo>
                <a:lnTo>
                  <a:pt x="1240343" y="1106472"/>
                </a:lnTo>
                <a:close/>
                <a:moveTo>
                  <a:pt x="1143000" y="1086896"/>
                </a:moveTo>
                <a:lnTo>
                  <a:pt x="1162469" y="1086896"/>
                </a:lnTo>
                <a:lnTo>
                  <a:pt x="1162469" y="1106472"/>
                </a:lnTo>
                <a:lnTo>
                  <a:pt x="1143000" y="1106472"/>
                </a:lnTo>
                <a:close/>
                <a:moveTo>
                  <a:pt x="1030794" y="1086896"/>
                </a:moveTo>
                <a:lnTo>
                  <a:pt x="1050369" y="1086896"/>
                </a:lnTo>
                <a:lnTo>
                  <a:pt x="1050369" y="1106472"/>
                </a:lnTo>
                <a:lnTo>
                  <a:pt x="1030794" y="1106472"/>
                </a:lnTo>
                <a:close/>
                <a:moveTo>
                  <a:pt x="933450" y="1086896"/>
                </a:moveTo>
                <a:lnTo>
                  <a:pt x="952919" y="1086896"/>
                </a:lnTo>
                <a:lnTo>
                  <a:pt x="952919" y="1106472"/>
                </a:lnTo>
                <a:lnTo>
                  <a:pt x="933450" y="1106472"/>
                </a:lnTo>
                <a:close/>
                <a:moveTo>
                  <a:pt x="824490" y="1086896"/>
                </a:moveTo>
                <a:lnTo>
                  <a:pt x="843958" y="1086896"/>
                </a:lnTo>
                <a:lnTo>
                  <a:pt x="843958" y="1106472"/>
                </a:lnTo>
                <a:lnTo>
                  <a:pt x="824490" y="1106472"/>
                </a:lnTo>
                <a:close/>
                <a:moveTo>
                  <a:pt x="697418" y="1086896"/>
                </a:moveTo>
                <a:lnTo>
                  <a:pt x="716994" y="1086896"/>
                </a:lnTo>
                <a:lnTo>
                  <a:pt x="716994" y="1106472"/>
                </a:lnTo>
                <a:lnTo>
                  <a:pt x="697418" y="1106472"/>
                </a:lnTo>
                <a:close/>
                <a:moveTo>
                  <a:pt x="600075" y="1086896"/>
                </a:moveTo>
                <a:lnTo>
                  <a:pt x="619544" y="1086896"/>
                </a:lnTo>
                <a:lnTo>
                  <a:pt x="619544" y="1106472"/>
                </a:lnTo>
                <a:lnTo>
                  <a:pt x="600075" y="1106472"/>
                </a:lnTo>
                <a:close/>
                <a:moveTo>
                  <a:pt x="487868" y="1086896"/>
                </a:moveTo>
                <a:lnTo>
                  <a:pt x="507444" y="1086896"/>
                </a:lnTo>
                <a:lnTo>
                  <a:pt x="507444" y="1106472"/>
                </a:lnTo>
                <a:lnTo>
                  <a:pt x="487868" y="1106472"/>
                </a:lnTo>
                <a:close/>
                <a:moveTo>
                  <a:pt x="390525" y="1086896"/>
                </a:moveTo>
                <a:lnTo>
                  <a:pt x="409994" y="1086896"/>
                </a:lnTo>
                <a:lnTo>
                  <a:pt x="409994" y="1106472"/>
                </a:lnTo>
                <a:lnTo>
                  <a:pt x="390525" y="1106472"/>
                </a:lnTo>
                <a:close/>
                <a:moveTo>
                  <a:pt x="281565" y="1086896"/>
                </a:moveTo>
                <a:lnTo>
                  <a:pt x="301033" y="1086896"/>
                </a:lnTo>
                <a:lnTo>
                  <a:pt x="301033" y="1106472"/>
                </a:lnTo>
                <a:lnTo>
                  <a:pt x="281565" y="1106472"/>
                </a:lnTo>
                <a:close/>
                <a:moveTo>
                  <a:pt x="154493" y="1086896"/>
                </a:moveTo>
                <a:lnTo>
                  <a:pt x="174069" y="1086896"/>
                </a:lnTo>
                <a:lnTo>
                  <a:pt x="174069" y="1106472"/>
                </a:lnTo>
                <a:lnTo>
                  <a:pt x="154493" y="1106472"/>
                </a:lnTo>
                <a:close/>
                <a:moveTo>
                  <a:pt x="57150" y="1086896"/>
                </a:moveTo>
                <a:lnTo>
                  <a:pt x="76619" y="1086896"/>
                </a:lnTo>
                <a:lnTo>
                  <a:pt x="76619" y="1106472"/>
                </a:lnTo>
                <a:lnTo>
                  <a:pt x="57150" y="1106472"/>
                </a:lnTo>
                <a:close/>
                <a:moveTo>
                  <a:pt x="5640893" y="1062614"/>
                </a:moveTo>
                <a:lnTo>
                  <a:pt x="5660469" y="1062614"/>
                </a:lnTo>
                <a:lnTo>
                  <a:pt x="5660469" y="1082083"/>
                </a:lnTo>
                <a:lnTo>
                  <a:pt x="5640893" y="1082083"/>
                </a:lnTo>
                <a:close/>
                <a:moveTo>
                  <a:pt x="5543550" y="1062614"/>
                </a:moveTo>
                <a:lnTo>
                  <a:pt x="5563019" y="1062614"/>
                </a:lnTo>
                <a:lnTo>
                  <a:pt x="5563019" y="1082083"/>
                </a:lnTo>
                <a:lnTo>
                  <a:pt x="5543550" y="1082083"/>
                </a:lnTo>
                <a:close/>
                <a:moveTo>
                  <a:pt x="5434589" y="1062614"/>
                </a:moveTo>
                <a:lnTo>
                  <a:pt x="5454058" y="1062614"/>
                </a:lnTo>
                <a:lnTo>
                  <a:pt x="5454058" y="1082083"/>
                </a:lnTo>
                <a:lnTo>
                  <a:pt x="5434589" y="1082083"/>
                </a:lnTo>
                <a:close/>
                <a:moveTo>
                  <a:pt x="5410200" y="1062614"/>
                </a:moveTo>
                <a:lnTo>
                  <a:pt x="5429669" y="1062614"/>
                </a:lnTo>
                <a:lnTo>
                  <a:pt x="5429669" y="1082083"/>
                </a:lnTo>
                <a:lnTo>
                  <a:pt x="5410200" y="1082083"/>
                </a:lnTo>
                <a:close/>
                <a:moveTo>
                  <a:pt x="5307518" y="1062614"/>
                </a:moveTo>
                <a:lnTo>
                  <a:pt x="5327094" y="1062614"/>
                </a:lnTo>
                <a:lnTo>
                  <a:pt x="5327094" y="1082083"/>
                </a:lnTo>
                <a:lnTo>
                  <a:pt x="5307518" y="1082083"/>
                </a:lnTo>
                <a:close/>
                <a:moveTo>
                  <a:pt x="5210175" y="1062614"/>
                </a:moveTo>
                <a:lnTo>
                  <a:pt x="5229644" y="1062614"/>
                </a:lnTo>
                <a:lnTo>
                  <a:pt x="5229644" y="1082083"/>
                </a:lnTo>
                <a:lnTo>
                  <a:pt x="5210175" y="1082083"/>
                </a:lnTo>
                <a:close/>
                <a:moveTo>
                  <a:pt x="5101214" y="1062614"/>
                </a:moveTo>
                <a:lnTo>
                  <a:pt x="5120683" y="1062614"/>
                </a:lnTo>
                <a:lnTo>
                  <a:pt x="5120683" y="1082083"/>
                </a:lnTo>
                <a:lnTo>
                  <a:pt x="5101214" y="1082083"/>
                </a:lnTo>
                <a:close/>
                <a:moveTo>
                  <a:pt x="5076825" y="1062614"/>
                </a:moveTo>
                <a:lnTo>
                  <a:pt x="5096294" y="1062614"/>
                </a:lnTo>
                <a:lnTo>
                  <a:pt x="5096294" y="1082083"/>
                </a:lnTo>
                <a:lnTo>
                  <a:pt x="5076825" y="1082083"/>
                </a:lnTo>
                <a:close/>
                <a:moveTo>
                  <a:pt x="4964618" y="1062614"/>
                </a:moveTo>
                <a:lnTo>
                  <a:pt x="4984194" y="1062614"/>
                </a:lnTo>
                <a:lnTo>
                  <a:pt x="4984194" y="1082083"/>
                </a:lnTo>
                <a:lnTo>
                  <a:pt x="4964618" y="1082083"/>
                </a:lnTo>
                <a:close/>
                <a:moveTo>
                  <a:pt x="4867275" y="1062614"/>
                </a:moveTo>
                <a:lnTo>
                  <a:pt x="4886744" y="1062614"/>
                </a:lnTo>
                <a:lnTo>
                  <a:pt x="4886744" y="1082083"/>
                </a:lnTo>
                <a:lnTo>
                  <a:pt x="4867275" y="1082083"/>
                </a:lnTo>
                <a:close/>
                <a:moveTo>
                  <a:pt x="4758314" y="1062614"/>
                </a:moveTo>
                <a:lnTo>
                  <a:pt x="4777783" y="1062614"/>
                </a:lnTo>
                <a:lnTo>
                  <a:pt x="4777783" y="1082083"/>
                </a:lnTo>
                <a:lnTo>
                  <a:pt x="4758314" y="1082083"/>
                </a:lnTo>
                <a:close/>
                <a:moveTo>
                  <a:pt x="4733925" y="1062614"/>
                </a:moveTo>
                <a:lnTo>
                  <a:pt x="4753394" y="1062614"/>
                </a:lnTo>
                <a:lnTo>
                  <a:pt x="4753394" y="1082083"/>
                </a:lnTo>
                <a:lnTo>
                  <a:pt x="4733925" y="1082083"/>
                </a:lnTo>
                <a:close/>
                <a:moveTo>
                  <a:pt x="4631243" y="1062614"/>
                </a:moveTo>
                <a:lnTo>
                  <a:pt x="4650819" y="1062614"/>
                </a:lnTo>
                <a:lnTo>
                  <a:pt x="4650819" y="1082083"/>
                </a:lnTo>
                <a:lnTo>
                  <a:pt x="4631243" y="1082083"/>
                </a:lnTo>
                <a:close/>
                <a:moveTo>
                  <a:pt x="4533900" y="1062614"/>
                </a:moveTo>
                <a:lnTo>
                  <a:pt x="4553369" y="1062614"/>
                </a:lnTo>
                <a:lnTo>
                  <a:pt x="4553369" y="1082083"/>
                </a:lnTo>
                <a:lnTo>
                  <a:pt x="4533900" y="1082083"/>
                </a:lnTo>
                <a:close/>
                <a:moveTo>
                  <a:pt x="4424939" y="1062614"/>
                </a:moveTo>
                <a:lnTo>
                  <a:pt x="4444408" y="1062614"/>
                </a:lnTo>
                <a:lnTo>
                  <a:pt x="4444408" y="1082083"/>
                </a:lnTo>
                <a:lnTo>
                  <a:pt x="4424939" y="1082083"/>
                </a:lnTo>
                <a:close/>
                <a:moveTo>
                  <a:pt x="4400550" y="1062614"/>
                </a:moveTo>
                <a:lnTo>
                  <a:pt x="4420018" y="1062614"/>
                </a:lnTo>
                <a:lnTo>
                  <a:pt x="4420018" y="1082083"/>
                </a:lnTo>
                <a:lnTo>
                  <a:pt x="4400550" y="1082083"/>
                </a:lnTo>
                <a:close/>
                <a:moveTo>
                  <a:pt x="4297868" y="1062614"/>
                </a:moveTo>
                <a:lnTo>
                  <a:pt x="4317444" y="1062614"/>
                </a:lnTo>
                <a:lnTo>
                  <a:pt x="4317444" y="1082083"/>
                </a:lnTo>
                <a:lnTo>
                  <a:pt x="4297868" y="1082083"/>
                </a:lnTo>
                <a:close/>
                <a:moveTo>
                  <a:pt x="4200525" y="1062614"/>
                </a:moveTo>
                <a:lnTo>
                  <a:pt x="4219994" y="1062614"/>
                </a:lnTo>
                <a:lnTo>
                  <a:pt x="4219994" y="1082083"/>
                </a:lnTo>
                <a:lnTo>
                  <a:pt x="4200525" y="1082083"/>
                </a:lnTo>
                <a:close/>
                <a:moveTo>
                  <a:pt x="4088318" y="1062614"/>
                </a:moveTo>
                <a:lnTo>
                  <a:pt x="4107894" y="1062614"/>
                </a:lnTo>
                <a:lnTo>
                  <a:pt x="4107894" y="1082083"/>
                </a:lnTo>
                <a:lnTo>
                  <a:pt x="4088318" y="1082083"/>
                </a:lnTo>
                <a:close/>
                <a:moveTo>
                  <a:pt x="3990975" y="1062614"/>
                </a:moveTo>
                <a:lnTo>
                  <a:pt x="4010444" y="1062614"/>
                </a:lnTo>
                <a:lnTo>
                  <a:pt x="4010444" y="1082083"/>
                </a:lnTo>
                <a:lnTo>
                  <a:pt x="3990975" y="1082083"/>
                </a:lnTo>
                <a:close/>
                <a:moveTo>
                  <a:pt x="3888293" y="1062614"/>
                </a:moveTo>
                <a:lnTo>
                  <a:pt x="3907869" y="1062614"/>
                </a:lnTo>
                <a:lnTo>
                  <a:pt x="3907869" y="1082083"/>
                </a:lnTo>
                <a:lnTo>
                  <a:pt x="3888293" y="1082083"/>
                </a:lnTo>
                <a:close/>
                <a:moveTo>
                  <a:pt x="3790950" y="1062614"/>
                </a:moveTo>
                <a:lnTo>
                  <a:pt x="3810419" y="1062614"/>
                </a:lnTo>
                <a:lnTo>
                  <a:pt x="3810419" y="1082083"/>
                </a:lnTo>
                <a:lnTo>
                  <a:pt x="3790950" y="1082083"/>
                </a:lnTo>
                <a:close/>
                <a:moveTo>
                  <a:pt x="3681989" y="1062614"/>
                </a:moveTo>
                <a:lnTo>
                  <a:pt x="3701458" y="1062614"/>
                </a:lnTo>
                <a:lnTo>
                  <a:pt x="3701458" y="1082083"/>
                </a:lnTo>
                <a:lnTo>
                  <a:pt x="3681989" y="1082083"/>
                </a:lnTo>
                <a:close/>
                <a:moveTo>
                  <a:pt x="3657600" y="1062614"/>
                </a:moveTo>
                <a:lnTo>
                  <a:pt x="3677069" y="1062614"/>
                </a:lnTo>
                <a:lnTo>
                  <a:pt x="3677069" y="1082083"/>
                </a:lnTo>
                <a:lnTo>
                  <a:pt x="3657600" y="1082083"/>
                </a:lnTo>
                <a:close/>
                <a:moveTo>
                  <a:pt x="3545393" y="1062614"/>
                </a:moveTo>
                <a:lnTo>
                  <a:pt x="3564968" y="1062614"/>
                </a:lnTo>
                <a:lnTo>
                  <a:pt x="3564968" y="1082083"/>
                </a:lnTo>
                <a:lnTo>
                  <a:pt x="3545393" y="1082083"/>
                </a:lnTo>
                <a:close/>
                <a:moveTo>
                  <a:pt x="3448050" y="1062614"/>
                </a:moveTo>
                <a:lnTo>
                  <a:pt x="3467519" y="1062614"/>
                </a:lnTo>
                <a:lnTo>
                  <a:pt x="3467519" y="1082083"/>
                </a:lnTo>
                <a:lnTo>
                  <a:pt x="3448050" y="1082083"/>
                </a:lnTo>
                <a:close/>
                <a:moveTo>
                  <a:pt x="3345368" y="1062614"/>
                </a:moveTo>
                <a:lnTo>
                  <a:pt x="3364944" y="1062614"/>
                </a:lnTo>
                <a:lnTo>
                  <a:pt x="3364944" y="1082083"/>
                </a:lnTo>
                <a:lnTo>
                  <a:pt x="3345368" y="1082083"/>
                </a:lnTo>
                <a:close/>
                <a:moveTo>
                  <a:pt x="3248025" y="1062614"/>
                </a:moveTo>
                <a:lnTo>
                  <a:pt x="3267494" y="1062614"/>
                </a:lnTo>
                <a:lnTo>
                  <a:pt x="3267494" y="1082083"/>
                </a:lnTo>
                <a:lnTo>
                  <a:pt x="3248025" y="1082083"/>
                </a:lnTo>
                <a:close/>
                <a:moveTo>
                  <a:pt x="3135818" y="1062614"/>
                </a:moveTo>
                <a:lnTo>
                  <a:pt x="3155394" y="1062614"/>
                </a:lnTo>
                <a:lnTo>
                  <a:pt x="3155394" y="1082083"/>
                </a:lnTo>
                <a:lnTo>
                  <a:pt x="3135818" y="1082083"/>
                </a:lnTo>
                <a:close/>
                <a:moveTo>
                  <a:pt x="3038475" y="1062614"/>
                </a:moveTo>
                <a:lnTo>
                  <a:pt x="3057944" y="1062614"/>
                </a:lnTo>
                <a:lnTo>
                  <a:pt x="3057944" y="1082083"/>
                </a:lnTo>
                <a:lnTo>
                  <a:pt x="3038475" y="1082083"/>
                </a:lnTo>
                <a:close/>
                <a:moveTo>
                  <a:pt x="2929514" y="1062614"/>
                </a:moveTo>
                <a:lnTo>
                  <a:pt x="2948983" y="1062614"/>
                </a:lnTo>
                <a:lnTo>
                  <a:pt x="2948983" y="1082083"/>
                </a:lnTo>
                <a:lnTo>
                  <a:pt x="2929514" y="1082083"/>
                </a:lnTo>
                <a:close/>
                <a:moveTo>
                  <a:pt x="2905125" y="1062614"/>
                </a:moveTo>
                <a:lnTo>
                  <a:pt x="2924594" y="1062614"/>
                </a:lnTo>
                <a:lnTo>
                  <a:pt x="2924594" y="1082083"/>
                </a:lnTo>
                <a:lnTo>
                  <a:pt x="2905125" y="1082083"/>
                </a:lnTo>
                <a:close/>
                <a:moveTo>
                  <a:pt x="2802443" y="1062614"/>
                </a:moveTo>
                <a:lnTo>
                  <a:pt x="2822019" y="1062614"/>
                </a:lnTo>
                <a:lnTo>
                  <a:pt x="2822019" y="1082083"/>
                </a:lnTo>
                <a:lnTo>
                  <a:pt x="2802443" y="1082083"/>
                </a:lnTo>
                <a:close/>
                <a:moveTo>
                  <a:pt x="2705100" y="1062614"/>
                </a:moveTo>
                <a:lnTo>
                  <a:pt x="2724569" y="1062614"/>
                </a:lnTo>
                <a:lnTo>
                  <a:pt x="2724569" y="1082083"/>
                </a:lnTo>
                <a:lnTo>
                  <a:pt x="2705100" y="1082083"/>
                </a:lnTo>
                <a:close/>
                <a:moveTo>
                  <a:pt x="2592893" y="1062614"/>
                </a:moveTo>
                <a:lnTo>
                  <a:pt x="2612469" y="1062614"/>
                </a:lnTo>
                <a:lnTo>
                  <a:pt x="2612469" y="1082083"/>
                </a:lnTo>
                <a:lnTo>
                  <a:pt x="2592893" y="1082083"/>
                </a:lnTo>
                <a:close/>
                <a:moveTo>
                  <a:pt x="2495550" y="1062614"/>
                </a:moveTo>
                <a:lnTo>
                  <a:pt x="2515019" y="1062614"/>
                </a:lnTo>
                <a:lnTo>
                  <a:pt x="2515019" y="1082083"/>
                </a:lnTo>
                <a:lnTo>
                  <a:pt x="2495550" y="1082083"/>
                </a:lnTo>
                <a:close/>
                <a:moveTo>
                  <a:pt x="2392868" y="1062614"/>
                </a:moveTo>
                <a:lnTo>
                  <a:pt x="2412444" y="1062614"/>
                </a:lnTo>
                <a:lnTo>
                  <a:pt x="2412444" y="1082083"/>
                </a:lnTo>
                <a:lnTo>
                  <a:pt x="2392868" y="1082083"/>
                </a:lnTo>
                <a:close/>
                <a:moveTo>
                  <a:pt x="2295525" y="1062614"/>
                </a:moveTo>
                <a:lnTo>
                  <a:pt x="2314993" y="1062614"/>
                </a:lnTo>
                <a:lnTo>
                  <a:pt x="2314993" y="1082083"/>
                </a:lnTo>
                <a:lnTo>
                  <a:pt x="2295525" y="1082083"/>
                </a:lnTo>
                <a:close/>
                <a:moveTo>
                  <a:pt x="2186564" y="1062614"/>
                </a:moveTo>
                <a:lnTo>
                  <a:pt x="2206033" y="1062614"/>
                </a:lnTo>
                <a:lnTo>
                  <a:pt x="2206033" y="1082083"/>
                </a:lnTo>
                <a:lnTo>
                  <a:pt x="2186564" y="1082083"/>
                </a:lnTo>
                <a:close/>
                <a:moveTo>
                  <a:pt x="2162175" y="1062614"/>
                </a:moveTo>
                <a:lnTo>
                  <a:pt x="2181644" y="1062614"/>
                </a:lnTo>
                <a:lnTo>
                  <a:pt x="2181644" y="1082083"/>
                </a:lnTo>
                <a:lnTo>
                  <a:pt x="2162175" y="1082083"/>
                </a:lnTo>
                <a:close/>
                <a:moveTo>
                  <a:pt x="2059493" y="1062614"/>
                </a:moveTo>
                <a:lnTo>
                  <a:pt x="2079068" y="1062614"/>
                </a:lnTo>
                <a:lnTo>
                  <a:pt x="2079068" y="1082083"/>
                </a:lnTo>
                <a:lnTo>
                  <a:pt x="2059493" y="1082083"/>
                </a:lnTo>
                <a:close/>
                <a:moveTo>
                  <a:pt x="1962151" y="1062614"/>
                </a:moveTo>
                <a:lnTo>
                  <a:pt x="1981619" y="1062614"/>
                </a:lnTo>
                <a:lnTo>
                  <a:pt x="1981619" y="1082083"/>
                </a:lnTo>
                <a:lnTo>
                  <a:pt x="1962151" y="1082083"/>
                </a:lnTo>
                <a:close/>
                <a:moveTo>
                  <a:pt x="1849943" y="1062614"/>
                </a:moveTo>
                <a:lnTo>
                  <a:pt x="1869519" y="1062614"/>
                </a:lnTo>
                <a:lnTo>
                  <a:pt x="1869519" y="1082083"/>
                </a:lnTo>
                <a:lnTo>
                  <a:pt x="1849943" y="1082083"/>
                </a:lnTo>
                <a:close/>
                <a:moveTo>
                  <a:pt x="1752600" y="1062614"/>
                </a:moveTo>
                <a:lnTo>
                  <a:pt x="1772069" y="1062614"/>
                </a:lnTo>
                <a:lnTo>
                  <a:pt x="1772069" y="1082083"/>
                </a:lnTo>
                <a:lnTo>
                  <a:pt x="1752600" y="1082083"/>
                </a:lnTo>
                <a:close/>
                <a:moveTo>
                  <a:pt x="1649918" y="1062614"/>
                </a:moveTo>
                <a:lnTo>
                  <a:pt x="1669494" y="1062614"/>
                </a:lnTo>
                <a:lnTo>
                  <a:pt x="1669494" y="1082083"/>
                </a:lnTo>
                <a:lnTo>
                  <a:pt x="1649918" y="1082083"/>
                </a:lnTo>
                <a:close/>
                <a:moveTo>
                  <a:pt x="1552576" y="1062614"/>
                </a:moveTo>
                <a:lnTo>
                  <a:pt x="1572044" y="1062614"/>
                </a:lnTo>
                <a:lnTo>
                  <a:pt x="1572044" y="1082083"/>
                </a:lnTo>
                <a:lnTo>
                  <a:pt x="1552576" y="1082083"/>
                </a:lnTo>
                <a:close/>
                <a:moveTo>
                  <a:pt x="1440368" y="1062614"/>
                </a:moveTo>
                <a:lnTo>
                  <a:pt x="1459944" y="1062614"/>
                </a:lnTo>
                <a:lnTo>
                  <a:pt x="1459944" y="1082083"/>
                </a:lnTo>
                <a:lnTo>
                  <a:pt x="1440368" y="1082083"/>
                </a:lnTo>
                <a:close/>
                <a:moveTo>
                  <a:pt x="1343025" y="1062614"/>
                </a:moveTo>
                <a:lnTo>
                  <a:pt x="1362494" y="1062614"/>
                </a:lnTo>
                <a:lnTo>
                  <a:pt x="1362494" y="1082083"/>
                </a:lnTo>
                <a:lnTo>
                  <a:pt x="1343025" y="1082083"/>
                </a:lnTo>
                <a:close/>
                <a:moveTo>
                  <a:pt x="1240343" y="1062614"/>
                </a:moveTo>
                <a:lnTo>
                  <a:pt x="1259919" y="1062614"/>
                </a:lnTo>
                <a:lnTo>
                  <a:pt x="1259919" y="1082083"/>
                </a:lnTo>
                <a:lnTo>
                  <a:pt x="1240343" y="1082083"/>
                </a:lnTo>
                <a:close/>
                <a:moveTo>
                  <a:pt x="1143000" y="1062614"/>
                </a:moveTo>
                <a:lnTo>
                  <a:pt x="1162469" y="1062614"/>
                </a:lnTo>
                <a:lnTo>
                  <a:pt x="1162469" y="1082083"/>
                </a:lnTo>
                <a:lnTo>
                  <a:pt x="1143000" y="1082083"/>
                </a:lnTo>
                <a:close/>
                <a:moveTo>
                  <a:pt x="1030794" y="1062614"/>
                </a:moveTo>
                <a:lnTo>
                  <a:pt x="1050369" y="1062614"/>
                </a:lnTo>
                <a:lnTo>
                  <a:pt x="1050369" y="1082083"/>
                </a:lnTo>
                <a:lnTo>
                  <a:pt x="1030794" y="1082083"/>
                </a:lnTo>
                <a:close/>
                <a:moveTo>
                  <a:pt x="933450" y="1062614"/>
                </a:moveTo>
                <a:lnTo>
                  <a:pt x="952919" y="1062614"/>
                </a:lnTo>
                <a:lnTo>
                  <a:pt x="952919" y="1082083"/>
                </a:lnTo>
                <a:lnTo>
                  <a:pt x="933450" y="1082083"/>
                </a:lnTo>
                <a:close/>
                <a:moveTo>
                  <a:pt x="824490" y="1062614"/>
                </a:moveTo>
                <a:lnTo>
                  <a:pt x="843958" y="1062614"/>
                </a:lnTo>
                <a:lnTo>
                  <a:pt x="843958" y="1082083"/>
                </a:lnTo>
                <a:lnTo>
                  <a:pt x="824490" y="1082083"/>
                </a:lnTo>
                <a:close/>
                <a:moveTo>
                  <a:pt x="800100" y="1062614"/>
                </a:moveTo>
                <a:lnTo>
                  <a:pt x="819569" y="1062614"/>
                </a:lnTo>
                <a:lnTo>
                  <a:pt x="819569" y="1082083"/>
                </a:lnTo>
                <a:lnTo>
                  <a:pt x="800100" y="1082083"/>
                </a:lnTo>
                <a:close/>
                <a:moveTo>
                  <a:pt x="697418" y="1062614"/>
                </a:moveTo>
                <a:lnTo>
                  <a:pt x="716994" y="1062614"/>
                </a:lnTo>
                <a:lnTo>
                  <a:pt x="716994" y="1082083"/>
                </a:lnTo>
                <a:lnTo>
                  <a:pt x="697418" y="1082083"/>
                </a:lnTo>
                <a:close/>
                <a:moveTo>
                  <a:pt x="600075" y="1062614"/>
                </a:moveTo>
                <a:lnTo>
                  <a:pt x="619544" y="1062614"/>
                </a:lnTo>
                <a:lnTo>
                  <a:pt x="619544" y="1082083"/>
                </a:lnTo>
                <a:lnTo>
                  <a:pt x="600075" y="1082083"/>
                </a:lnTo>
                <a:close/>
                <a:moveTo>
                  <a:pt x="487868" y="1062614"/>
                </a:moveTo>
                <a:lnTo>
                  <a:pt x="507444" y="1062614"/>
                </a:lnTo>
                <a:lnTo>
                  <a:pt x="507444" y="1082083"/>
                </a:lnTo>
                <a:lnTo>
                  <a:pt x="487868" y="1082083"/>
                </a:lnTo>
                <a:close/>
                <a:moveTo>
                  <a:pt x="390525" y="1062614"/>
                </a:moveTo>
                <a:lnTo>
                  <a:pt x="409994" y="1062614"/>
                </a:lnTo>
                <a:lnTo>
                  <a:pt x="409994" y="1082083"/>
                </a:lnTo>
                <a:lnTo>
                  <a:pt x="390525" y="1082083"/>
                </a:lnTo>
                <a:close/>
                <a:moveTo>
                  <a:pt x="281565" y="1062614"/>
                </a:moveTo>
                <a:lnTo>
                  <a:pt x="301033" y="1062614"/>
                </a:lnTo>
                <a:lnTo>
                  <a:pt x="301033" y="1082083"/>
                </a:lnTo>
                <a:lnTo>
                  <a:pt x="281565" y="1082083"/>
                </a:lnTo>
                <a:close/>
                <a:moveTo>
                  <a:pt x="257175" y="1062614"/>
                </a:moveTo>
                <a:lnTo>
                  <a:pt x="276644" y="1062614"/>
                </a:lnTo>
                <a:lnTo>
                  <a:pt x="276644" y="1082083"/>
                </a:lnTo>
                <a:lnTo>
                  <a:pt x="257175" y="1082083"/>
                </a:lnTo>
                <a:close/>
                <a:moveTo>
                  <a:pt x="154493" y="1062614"/>
                </a:moveTo>
                <a:lnTo>
                  <a:pt x="174069" y="1062614"/>
                </a:lnTo>
                <a:lnTo>
                  <a:pt x="174069" y="1082083"/>
                </a:lnTo>
                <a:lnTo>
                  <a:pt x="154493" y="1082083"/>
                </a:lnTo>
                <a:close/>
                <a:moveTo>
                  <a:pt x="57150" y="1062614"/>
                </a:moveTo>
                <a:lnTo>
                  <a:pt x="76619" y="1062614"/>
                </a:lnTo>
                <a:lnTo>
                  <a:pt x="76619" y="1082083"/>
                </a:lnTo>
                <a:lnTo>
                  <a:pt x="57150" y="1082083"/>
                </a:lnTo>
                <a:close/>
                <a:moveTo>
                  <a:pt x="5616611" y="1038225"/>
                </a:moveTo>
                <a:lnTo>
                  <a:pt x="5636079" y="1038225"/>
                </a:lnTo>
                <a:lnTo>
                  <a:pt x="5636079" y="1057694"/>
                </a:lnTo>
                <a:lnTo>
                  <a:pt x="5616611" y="1057694"/>
                </a:lnTo>
                <a:close/>
                <a:moveTo>
                  <a:pt x="5592222" y="1038225"/>
                </a:moveTo>
                <a:lnTo>
                  <a:pt x="5611690" y="1038225"/>
                </a:lnTo>
                <a:lnTo>
                  <a:pt x="5611690" y="1057694"/>
                </a:lnTo>
                <a:lnTo>
                  <a:pt x="5592222" y="1057694"/>
                </a:lnTo>
                <a:close/>
                <a:moveTo>
                  <a:pt x="5567939" y="1038225"/>
                </a:moveTo>
                <a:lnTo>
                  <a:pt x="5587408" y="1038225"/>
                </a:lnTo>
                <a:lnTo>
                  <a:pt x="5587408" y="1057694"/>
                </a:lnTo>
                <a:lnTo>
                  <a:pt x="5567939" y="1057694"/>
                </a:lnTo>
                <a:close/>
                <a:moveTo>
                  <a:pt x="5434589" y="1038225"/>
                </a:moveTo>
                <a:lnTo>
                  <a:pt x="5454058" y="1038225"/>
                </a:lnTo>
                <a:lnTo>
                  <a:pt x="5454058" y="1057694"/>
                </a:lnTo>
                <a:lnTo>
                  <a:pt x="5434589" y="1057694"/>
                </a:lnTo>
                <a:close/>
                <a:moveTo>
                  <a:pt x="5283236" y="1038225"/>
                </a:moveTo>
                <a:lnTo>
                  <a:pt x="5302704" y="1038225"/>
                </a:lnTo>
                <a:lnTo>
                  <a:pt x="5302704" y="1057694"/>
                </a:lnTo>
                <a:lnTo>
                  <a:pt x="5283236" y="1057694"/>
                </a:lnTo>
                <a:close/>
                <a:moveTo>
                  <a:pt x="5258847" y="1038225"/>
                </a:moveTo>
                <a:lnTo>
                  <a:pt x="5278315" y="1038225"/>
                </a:lnTo>
                <a:lnTo>
                  <a:pt x="5278315" y="1057694"/>
                </a:lnTo>
                <a:lnTo>
                  <a:pt x="5258847" y="1057694"/>
                </a:lnTo>
                <a:close/>
                <a:moveTo>
                  <a:pt x="5234564" y="1038225"/>
                </a:moveTo>
                <a:lnTo>
                  <a:pt x="5254033" y="1038225"/>
                </a:lnTo>
                <a:lnTo>
                  <a:pt x="5254033" y="1057694"/>
                </a:lnTo>
                <a:lnTo>
                  <a:pt x="5234564" y="1057694"/>
                </a:lnTo>
                <a:close/>
                <a:moveTo>
                  <a:pt x="5101214" y="1038225"/>
                </a:moveTo>
                <a:lnTo>
                  <a:pt x="5120683" y="1038225"/>
                </a:lnTo>
                <a:lnTo>
                  <a:pt x="5120683" y="1057694"/>
                </a:lnTo>
                <a:lnTo>
                  <a:pt x="5101214" y="1057694"/>
                </a:lnTo>
                <a:close/>
                <a:moveTo>
                  <a:pt x="4940336" y="1038225"/>
                </a:moveTo>
                <a:lnTo>
                  <a:pt x="4959804" y="1038225"/>
                </a:lnTo>
                <a:lnTo>
                  <a:pt x="4959804" y="1057694"/>
                </a:lnTo>
                <a:lnTo>
                  <a:pt x="4940336" y="1057694"/>
                </a:lnTo>
                <a:close/>
                <a:moveTo>
                  <a:pt x="4915947" y="1038225"/>
                </a:moveTo>
                <a:lnTo>
                  <a:pt x="4935415" y="1038225"/>
                </a:lnTo>
                <a:lnTo>
                  <a:pt x="4935415" y="1057694"/>
                </a:lnTo>
                <a:lnTo>
                  <a:pt x="4915947" y="1057694"/>
                </a:lnTo>
                <a:close/>
                <a:moveTo>
                  <a:pt x="4891664" y="1038225"/>
                </a:moveTo>
                <a:lnTo>
                  <a:pt x="4911133" y="1038225"/>
                </a:lnTo>
                <a:lnTo>
                  <a:pt x="4911133" y="1057694"/>
                </a:lnTo>
                <a:lnTo>
                  <a:pt x="4891664" y="1057694"/>
                </a:lnTo>
                <a:close/>
                <a:moveTo>
                  <a:pt x="4758314" y="1038225"/>
                </a:moveTo>
                <a:lnTo>
                  <a:pt x="4777783" y="1038225"/>
                </a:lnTo>
                <a:lnTo>
                  <a:pt x="4777783" y="1057694"/>
                </a:lnTo>
                <a:lnTo>
                  <a:pt x="4758314" y="1057694"/>
                </a:lnTo>
                <a:close/>
                <a:moveTo>
                  <a:pt x="4606961" y="1038225"/>
                </a:moveTo>
                <a:lnTo>
                  <a:pt x="4626429" y="1038225"/>
                </a:lnTo>
                <a:lnTo>
                  <a:pt x="4626429" y="1057694"/>
                </a:lnTo>
                <a:lnTo>
                  <a:pt x="4606961" y="1057694"/>
                </a:lnTo>
                <a:close/>
                <a:moveTo>
                  <a:pt x="4582572" y="1038225"/>
                </a:moveTo>
                <a:lnTo>
                  <a:pt x="4602040" y="1038225"/>
                </a:lnTo>
                <a:lnTo>
                  <a:pt x="4602040" y="1057694"/>
                </a:lnTo>
                <a:lnTo>
                  <a:pt x="4582572" y="1057694"/>
                </a:lnTo>
                <a:close/>
                <a:moveTo>
                  <a:pt x="4558289" y="1038225"/>
                </a:moveTo>
                <a:lnTo>
                  <a:pt x="4577758" y="1038225"/>
                </a:lnTo>
                <a:lnTo>
                  <a:pt x="4577758" y="1057694"/>
                </a:lnTo>
                <a:lnTo>
                  <a:pt x="4558289" y="1057694"/>
                </a:lnTo>
                <a:close/>
                <a:moveTo>
                  <a:pt x="4424939" y="1038225"/>
                </a:moveTo>
                <a:lnTo>
                  <a:pt x="4444408" y="1038225"/>
                </a:lnTo>
                <a:lnTo>
                  <a:pt x="4444408" y="1057694"/>
                </a:lnTo>
                <a:lnTo>
                  <a:pt x="4424939" y="1057694"/>
                </a:lnTo>
                <a:close/>
                <a:moveTo>
                  <a:pt x="4273586" y="1038225"/>
                </a:moveTo>
                <a:lnTo>
                  <a:pt x="4293054" y="1038225"/>
                </a:lnTo>
                <a:lnTo>
                  <a:pt x="4293054" y="1057694"/>
                </a:lnTo>
                <a:lnTo>
                  <a:pt x="4273586" y="1057694"/>
                </a:lnTo>
                <a:close/>
                <a:moveTo>
                  <a:pt x="4249197" y="1038225"/>
                </a:moveTo>
                <a:lnTo>
                  <a:pt x="4268665" y="1038225"/>
                </a:lnTo>
                <a:lnTo>
                  <a:pt x="4268665" y="1057694"/>
                </a:lnTo>
                <a:lnTo>
                  <a:pt x="4249197" y="1057694"/>
                </a:lnTo>
                <a:close/>
                <a:moveTo>
                  <a:pt x="4224914" y="1038225"/>
                </a:moveTo>
                <a:lnTo>
                  <a:pt x="4244383" y="1038225"/>
                </a:lnTo>
                <a:lnTo>
                  <a:pt x="4244383" y="1057694"/>
                </a:lnTo>
                <a:lnTo>
                  <a:pt x="4224914" y="1057694"/>
                </a:lnTo>
                <a:close/>
                <a:moveTo>
                  <a:pt x="4064036" y="1038225"/>
                </a:moveTo>
                <a:lnTo>
                  <a:pt x="4083504" y="1038225"/>
                </a:lnTo>
                <a:lnTo>
                  <a:pt x="4083504" y="1057694"/>
                </a:lnTo>
                <a:lnTo>
                  <a:pt x="4064036" y="1057694"/>
                </a:lnTo>
                <a:close/>
                <a:moveTo>
                  <a:pt x="4039647" y="1038225"/>
                </a:moveTo>
                <a:lnTo>
                  <a:pt x="4059115" y="1038225"/>
                </a:lnTo>
                <a:lnTo>
                  <a:pt x="4059115" y="1057694"/>
                </a:lnTo>
                <a:lnTo>
                  <a:pt x="4039647" y="1057694"/>
                </a:lnTo>
                <a:close/>
                <a:moveTo>
                  <a:pt x="4015364" y="1038225"/>
                </a:moveTo>
                <a:lnTo>
                  <a:pt x="4034833" y="1038225"/>
                </a:lnTo>
                <a:lnTo>
                  <a:pt x="4034833" y="1057694"/>
                </a:lnTo>
                <a:lnTo>
                  <a:pt x="4015364" y="1057694"/>
                </a:lnTo>
                <a:close/>
                <a:moveTo>
                  <a:pt x="3864011" y="1038225"/>
                </a:moveTo>
                <a:lnTo>
                  <a:pt x="3883479" y="1038225"/>
                </a:lnTo>
                <a:lnTo>
                  <a:pt x="3883479" y="1057694"/>
                </a:lnTo>
                <a:lnTo>
                  <a:pt x="3864011" y="1057694"/>
                </a:lnTo>
                <a:close/>
                <a:moveTo>
                  <a:pt x="3839622" y="1038225"/>
                </a:moveTo>
                <a:lnTo>
                  <a:pt x="3859090" y="1038225"/>
                </a:lnTo>
                <a:lnTo>
                  <a:pt x="3859090" y="1057694"/>
                </a:lnTo>
                <a:lnTo>
                  <a:pt x="3839622" y="1057694"/>
                </a:lnTo>
                <a:close/>
                <a:moveTo>
                  <a:pt x="3815339" y="1038225"/>
                </a:moveTo>
                <a:lnTo>
                  <a:pt x="3834808" y="1038225"/>
                </a:lnTo>
                <a:lnTo>
                  <a:pt x="3834808" y="1057694"/>
                </a:lnTo>
                <a:lnTo>
                  <a:pt x="3815339" y="1057694"/>
                </a:lnTo>
                <a:close/>
                <a:moveTo>
                  <a:pt x="3681989" y="1038225"/>
                </a:moveTo>
                <a:lnTo>
                  <a:pt x="3701458" y="1038225"/>
                </a:lnTo>
                <a:lnTo>
                  <a:pt x="3701458" y="1057694"/>
                </a:lnTo>
                <a:lnTo>
                  <a:pt x="3681989" y="1057694"/>
                </a:lnTo>
                <a:close/>
                <a:moveTo>
                  <a:pt x="3521111" y="1038225"/>
                </a:moveTo>
                <a:lnTo>
                  <a:pt x="3540579" y="1038225"/>
                </a:lnTo>
                <a:lnTo>
                  <a:pt x="3540579" y="1057694"/>
                </a:lnTo>
                <a:lnTo>
                  <a:pt x="3521111" y="1057694"/>
                </a:lnTo>
                <a:close/>
                <a:moveTo>
                  <a:pt x="3496722" y="1038225"/>
                </a:moveTo>
                <a:lnTo>
                  <a:pt x="3516190" y="1038225"/>
                </a:lnTo>
                <a:lnTo>
                  <a:pt x="3516190" y="1057694"/>
                </a:lnTo>
                <a:lnTo>
                  <a:pt x="3496722" y="1057694"/>
                </a:lnTo>
                <a:close/>
                <a:moveTo>
                  <a:pt x="3472439" y="1038225"/>
                </a:moveTo>
                <a:lnTo>
                  <a:pt x="3491908" y="1038225"/>
                </a:lnTo>
                <a:lnTo>
                  <a:pt x="3491908" y="1057694"/>
                </a:lnTo>
                <a:lnTo>
                  <a:pt x="3472439" y="1057694"/>
                </a:lnTo>
                <a:close/>
                <a:moveTo>
                  <a:pt x="3321086" y="1038225"/>
                </a:moveTo>
                <a:lnTo>
                  <a:pt x="3340554" y="1038225"/>
                </a:lnTo>
                <a:lnTo>
                  <a:pt x="3340554" y="1057694"/>
                </a:lnTo>
                <a:lnTo>
                  <a:pt x="3321086" y="1057694"/>
                </a:lnTo>
                <a:close/>
                <a:moveTo>
                  <a:pt x="3296697" y="1038225"/>
                </a:moveTo>
                <a:lnTo>
                  <a:pt x="3316165" y="1038225"/>
                </a:lnTo>
                <a:lnTo>
                  <a:pt x="3316165" y="1057694"/>
                </a:lnTo>
                <a:lnTo>
                  <a:pt x="3296697" y="1057694"/>
                </a:lnTo>
                <a:close/>
                <a:moveTo>
                  <a:pt x="3272414" y="1038225"/>
                </a:moveTo>
                <a:lnTo>
                  <a:pt x="3291883" y="1038225"/>
                </a:lnTo>
                <a:lnTo>
                  <a:pt x="3291883" y="1057694"/>
                </a:lnTo>
                <a:lnTo>
                  <a:pt x="3272414" y="1057694"/>
                </a:lnTo>
                <a:close/>
                <a:moveTo>
                  <a:pt x="3111536" y="1038225"/>
                </a:moveTo>
                <a:lnTo>
                  <a:pt x="3131004" y="1038225"/>
                </a:lnTo>
                <a:lnTo>
                  <a:pt x="3131004" y="1057694"/>
                </a:lnTo>
                <a:lnTo>
                  <a:pt x="3111536" y="1057694"/>
                </a:lnTo>
                <a:close/>
                <a:moveTo>
                  <a:pt x="3087147" y="1038225"/>
                </a:moveTo>
                <a:lnTo>
                  <a:pt x="3106615" y="1038225"/>
                </a:lnTo>
                <a:lnTo>
                  <a:pt x="3106615" y="1057694"/>
                </a:lnTo>
                <a:lnTo>
                  <a:pt x="3087147" y="1057694"/>
                </a:lnTo>
                <a:close/>
                <a:moveTo>
                  <a:pt x="3062864" y="1038225"/>
                </a:moveTo>
                <a:lnTo>
                  <a:pt x="3082333" y="1038225"/>
                </a:lnTo>
                <a:lnTo>
                  <a:pt x="3082333" y="1057694"/>
                </a:lnTo>
                <a:lnTo>
                  <a:pt x="3062864" y="1057694"/>
                </a:lnTo>
                <a:close/>
                <a:moveTo>
                  <a:pt x="2929514" y="1038225"/>
                </a:moveTo>
                <a:lnTo>
                  <a:pt x="2948983" y="1038225"/>
                </a:lnTo>
                <a:lnTo>
                  <a:pt x="2948983" y="1057694"/>
                </a:lnTo>
                <a:lnTo>
                  <a:pt x="2929514" y="1057694"/>
                </a:lnTo>
                <a:close/>
                <a:moveTo>
                  <a:pt x="2778161" y="1038225"/>
                </a:moveTo>
                <a:lnTo>
                  <a:pt x="2797629" y="1038225"/>
                </a:lnTo>
                <a:lnTo>
                  <a:pt x="2797629" y="1057694"/>
                </a:lnTo>
                <a:lnTo>
                  <a:pt x="2778161" y="1057694"/>
                </a:lnTo>
                <a:close/>
                <a:moveTo>
                  <a:pt x="2753772" y="1038225"/>
                </a:moveTo>
                <a:lnTo>
                  <a:pt x="2773240" y="1038225"/>
                </a:lnTo>
                <a:lnTo>
                  <a:pt x="2773240" y="1057694"/>
                </a:lnTo>
                <a:lnTo>
                  <a:pt x="2753772" y="1057694"/>
                </a:lnTo>
                <a:close/>
                <a:moveTo>
                  <a:pt x="2729489" y="1038225"/>
                </a:moveTo>
                <a:lnTo>
                  <a:pt x="2748958" y="1038225"/>
                </a:lnTo>
                <a:lnTo>
                  <a:pt x="2748958" y="1057694"/>
                </a:lnTo>
                <a:lnTo>
                  <a:pt x="2729489" y="1057694"/>
                </a:lnTo>
                <a:close/>
                <a:moveTo>
                  <a:pt x="2568611" y="1038225"/>
                </a:moveTo>
                <a:lnTo>
                  <a:pt x="2588079" y="1038225"/>
                </a:lnTo>
                <a:lnTo>
                  <a:pt x="2588079" y="1057694"/>
                </a:lnTo>
                <a:lnTo>
                  <a:pt x="2568611" y="1057694"/>
                </a:lnTo>
                <a:close/>
                <a:moveTo>
                  <a:pt x="2544222" y="1038225"/>
                </a:moveTo>
                <a:lnTo>
                  <a:pt x="2563690" y="1038225"/>
                </a:lnTo>
                <a:lnTo>
                  <a:pt x="2563690" y="1057694"/>
                </a:lnTo>
                <a:lnTo>
                  <a:pt x="2544222" y="1057694"/>
                </a:lnTo>
                <a:close/>
                <a:moveTo>
                  <a:pt x="2519939" y="1038225"/>
                </a:moveTo>
                <a:lnTo>
                  <a:pt x="2539408" y="1038225"/>
                </a:lnTo>
                <a:lnTo>
                  <a:pt x="2539408" y="1057694"/>
                </a:lnTo>
                <a:lnTo>
                  <a:pt x="2519939" y="1057694"/>
                </a:lnTo>
                <a:close/>
                <a:moveTo>
                  <a:pt x="2368586" y="1038225"/>
                </a:moveTo>
                <a:lnTo>
                  <a:pt x="2388054" y="1038225"/>
                </a:lnTo>
                <a:lnTo>
                  <a:pt x="2388054" y="1057694"/>
                </a:lnTo>
                <a:lnTo>
                  <a:pt x="2368586" y="1057694"/>
                </a:lnTo>
                <a:close/>
                <a:moveTo>
                  <a:pt x="2344197" y="1038225"/>
                </a:moveTo>
                <a:lnTo>
                  <a:pt x="2363665" y="1038225"/>
                </a:lnTo>
                <a:lnTo>
                  <a:pt x="2363665" y="1057694"/>
                </a:lnTo>
                <a:lnTo>
                  <a:pt x="2344197" y="1057694"/>
                </a:lnTo>
                <a:close/>
                <a:moveTo>
                  <a:pt x="2319914" y="1038225"/>
                </a:moveTo>
                <a:lnTo>
                  <a:pt x="2339383" y="1038225"/>
                </a:lnTo>
                <a:lnTo>
                  <a:pt x="2339383" y="1057694"/>
                </a:lnTo>
                <a:lnTo>
                  <a:pt x="2319914" y="1057694"/>
                </a:lnTo>
                <a:close/>
                <a:moveTo>
                  <a:pt x="2186564" y="1038225"/>
                </a:moveTo>
                <a:lnTo>
                  <a:pt x="2206033" y="1038225"/>
                </a:lnTo>
                <a:lnTo>
                  <a:pt x="2206033" y="1057694"/>
                </a:lnTo>
                <a:lnTo>
                  <a:pt x="2186564" y="1057694"/>
                </a:lnTo>
                <a:close/>
                <a:moveTo>
                  <a:pt x="2035211" y="1038225"/>
                </a:moveTo>
                <a:lnTo>
                  <a:pt x="2054679" y="1038225"/>
                </a:lnTo>
                <a:lnTo>
                  <a:pt x="2054679" y="1057694"/>
                </a:lnTo>
                <a:lnTo>
                  <a:pt x="2035211" y="1057694"/>
                </a:lnTo>
                <a:close/>
                <a:moveTo>
                  <a:pt x="2010821" y="1038225"/>
                </a:moveTo>
                <a:lnTo>
                  <a:pt x="2030290" y="1038225"/>
                </a:lnTo>
                <a:lnTo>
                  <a:pt x="2030290" y="1057694"/>
                </a:lnTo>
                <a:lnTo>
                  <a:pt x="2010821" y="1057694"/>
                </a:lnTo>
                <a:close/>
                <a:moveTo>
                  <a:pt x="1986540" y="1038225"/>
                </a:moveTo>
                <a:lnTo>
                  <a:pt x="2006008" y="1038225"/>
                </a:lnTo>
                <a:lnTo>
                  <a:pt x="2006008" y="1057694"/>
                </a:lnTo>
                <a:lnTo>
                  <a:pt x="1986540" y="1057694"/>
                </a:lnTo>
                <a:close/>
                <a:moveTo>
                  <a:pt x="1825661" y="1038225"/>
                </a:moveTo>
                <a:lnTo>
                  <a:pt x="1845130" y="1038225"/>
                </a:lnTo>
                <a:lnTo>
                  <a:pt x="1845130" y="1057694"/>
                </a:lnTo>
                <a:lnTo>
                  <a:pt x="1825661" y="1057694"/>
                </a:lnTo>
                <a:close/>
                <a:moveTo>
                  <a:pt x="1801272" y="1038225"/>
                </a:moveTo>
                <a:lnTo>
                  <a:pt x="1820740" y="1038225"/>
                </a:lnTo>
                <a:lnTo>
                  <a:pt x="1820740" y="1057694"/>
                </a:lnTo>
                <a:lnTo>
                  <a:pt x="1801272" y="1057694"/>
                </a:lnTo>
                <a:close/>
                <a:moveTo>
                  <a:pt x="1776990" y="1038225"/>
                </a:moveTo>
                <a:lnTo>
                  <a:pt x="1796458" y="1038225"/>
                </a:lnTo>
                <a:lnTo>
                  <a:pt x="1796458" y="1057694"/>
                </a:lnTo>
                <a:lnTo>
                  <a:pt x="1776990" y="1057694"/>
                </a:lnTo>
                <a:close/>
                <a:moveTo>
                  <a:pt x="1625636" y="1038225"/>
                </a:moveTo>
                <a:lnTo>
                  <a:pt x="1645104" y="1038225"/>
                </a:lnTo>
                <a:lnTo>
                  <a:pt x="1645104" y="1057694"/>
                </a:lnTo>
                <a:lnTo>
                  <a:pt x="1625636" y="1057694"/>
                </a:lnTo>
                <a:close/>
                <a:moveTo>
                  <a:pt x="1601247" y="1038225"/>
                </a:moveTo>
                <a:lnTo>
                  <a:pt x="1620716" y="1038225"/>
                </a:lnTo>
                <a:lnTo>
                  <a:pt x="1620716" y="1057694"/>
                </a:lnTo>
                <a:lnTo>
                  <a:pt x="1601247" y="1057694"/>
                </a:lnTo>
                <a:close/>
                <a:moveTo>
                  <a:pt x="1576965" y="1038225"/>
                </a:moveTo>
                <a:lnTo>
                  <a:pt x="1596433" y="1038225"/>
                </a:lnTo>
                <a:lnTo>
                  <a:pt x="1596433" y="1057694"/>
                </a:lnTo>
                <a:lnTo>
                  <a:pt x="1576965" y="1057694"/>
                </a:lnTo>
                <a:close/>
                <a:moveTo>
                  <a:pt x="1416086" y="1038225"/>
                </a:moveTo>
                <a:lnTo>
                  <a:pt x="1435555" y="1038225"/>
                </a:lnTo>
                <a:lnTo>
                  <a:pt x="1435555" y="1057694"/>
                </a:lnTo>
                <a:lnTo>
                  <a:pt x="1416086" y="1057694"/>
                </a:lnTo>
                <a:close/>
                <a:moveTo>
                  <a:pt x="1391697" y="1038225"/>
                </a:moveTo>
                <a:lnTo>
                  <a:pt x="1411165" y="1038225"/>
                </a:lnTo>
                <a:lnTo>
                  <a:pt x="1411165" y="1057694"/>
                </a:lnTo>
                <a:lnTo>
                  <a:pt x="1391697" y="1057694"/>
                </a:lnTo>
                <a:close/>
                <a:moveTo>
                  <a:pt x="1367415" y="1038225"/>
                </a:moveTo>
                <a:lnTo>
                  <a:pt x="1386883" y="1038225"/>
                </a:lnTo>
                <a:lnTo>
                  <a:pt x="1386883" y="1057694"/>
                </a:lnTo>
                <a:lnTo>
                  <a:pt x="1367415" y="1057694"/>
                </a:lnTo>
                <a:close/>
                <a:moveTo>
                  <a:pt x="1216061" y="1038225"/>
                </a:moveTo>
                <a:lnTo>
                  <a:pt x="1235530" y="1038225"/>
                </a:lnTo>
                <a:lnTo>
                  <a:pt x="1235530" y="1057694"/>
                </a:lnTo>
                <a:lnTo>
                  <a:pt x="1216061" y="1057694"/>
                </a:lnTo>
                <a:close/>
                <a:moveTo>
                  <a:pt x="1191672" y="1038225"/>
                </a:moveTo>
                <a:lnTo>
                  <a:pt x="1211141" y="1038225"/>
                </a:lnTo>
                <a:lnTo>
                  <a:pt x="1211141" y="1057694"/>
                </a:lnTo>
                <a:lnTo>
                  <a:pt x="1191672" y="1057694"/>
                </a:lnTo>
                <a:close/>
                <a:moveTo>
                  <a:pt x="1167390" y="1038225"/>
                </a:moveTo>
                <a:lnTo>
                  <a:pt x="1186858" y="1038225"/>
                </a:lnTo>
                <a:lnTo>
                  <a:pt x="1186858" y="1057694"/>
                </a:lnTo>
                <a:lnTo>
                  <a:pt x="1167390" y="1057694"/>
                </a:lnTo>
                <a:close/>
                <a:moveTo>
                  <a:pt x="1006511" y="1038225"/>
                </a:moveTo>
                <a:lnTo>
                  <a:pt x="1025980" y="1038225"/>
                </a:lnTo>
                <a:lnTo>
                  <a:pt x="1025980" y="1057694"/>
                </a:lnTo>
                <a:lnTo>
                  <a:pt x="1006511" y="1057694"/>
                </a:lnTo>
                <a:close/>
                <a:moveTo>
                  <a:pt x="982122" y="1038225"/>
                </a:moveTo>
                <a:lnTo>
                  <a:pt x="1001590" y="1038225"/>
                </a:lnTo>
                <a:lnTo>
                  <a:pt x="1001590" y="1057694"/>
                </a:lnTo>
                <a:lnTo>
                  <a:pt x="982122" y="1057694"/>
                </a:lnTo>
                <a:close/>
                <a:moveTo>
                  <a:pt x="957840" y="1038225"/>
                </a:moveTo>
                <a:lnTo>
                  <a:pt x="977308" y="1038225"/>
                </a:lnTo>
                <a:lnTo>
                  <a:pt x="977308" y="1057694"/>
                </a:lnTo>
                <a:lnTo>
                  <a:pt x="957840" y="1057694"/>
                </a:lnTo>
                <a:close/>
                <a:moveTo>
                  <a:pt x="824490" y="1038225"/>
                </a:moveTo>
                <a:lnTo>
                  <a:pt x="843958" y="1038225"/>
                </a:lnTo>
                <a:lnTo>
                  <a:pt x="843958" y="1057694"/>
                </a:lnTo>
                <a:lnTo>
                  <a:pt x="824490" y="1057694"/>
                </a:lnTo>
                <a:close/>
                <a:moveTo>
                  <a:pt x="673136" y="1038225"/>
                </a:moveTo>
                <a:lnTo>
                  <a:pt x="692605" y="1038225"/>
                </a:lnTo>
                <a:lnTo>
                  <a:pt x="692605" y="1057694"/>
                </a:lnTo>
                <a:lnTo>
                  <a:pt x="673136" y="1057694"/>
                </a:lnTo>
                <a:close/>
                <a:moveTo>
                  <a:pt x="648747" y="1038225"/>
                </a:moveTo>
                <a:lnTo>
                  <a:pt x="668216" y="1038225"/>
                </a:lnTo>
                <a:lnTo>
                  <a:pt x="668216" y="1057694"/>
                </a:lnTo>
                <a:lnTo>
                  <a:pt x="648747" y="1057694"/>
                </a:lnTo>
                <a:close/>
                <a:moveTo>
                  <a:pt x="624465" y="1038225"/>
                </a:moveTo>
                <a:lnTo>
                  <a:pt x="643933" y="1038225"/>
                </a:lnTo>
                <a:lnTo>
                  <a:pt x="643933" y="1057694"/>
                </a:lnTo>
                <a:lnTo>
                  <a:pt x="624465" y="1057694"/>
                </a:lnTo>
                <a:close/>
                <a:moveTo>
                  <a:pt x="463586" y="1038225"/>
                </a:moveTo>
                <a:lnTo>
                  <a:pt x="483055" y="1038225"/>
                </a:lnTo>
                <a:lnTo>
                  <a:pt x="483055" y="1057694"/>
                </a:lnTo>
                <a:lnTo>
                  <a:pt x="463586" y="1057694"/>
                </a:lnTo>
                <a:close/>
                <a:moveTo>
                  <a:pt x="439197" y="1038225"/>
                </a:moveTo>
                <a:lnTo>
                  <a:pt x="458665" y="1038225"/>
                </a:lnTo>
                <a:lnTo>
                  <a:pt x="458665" y="1057694"/>
                </a:lnTo>
                <a:lnTo>
                  <a:pt x="439197" y="1057694"/>
                </a:lnTo>
                <a:close/>
                <a:moveTo>
                  <a:pt x="414915" y="1038225"/>
                </a:moveTo>
                <a:lnTo>
                  <a:pt x="434383" y="1038225"/>
                </a:lnTo>
                <a:lnTo>
                  <a:pt x="434383" y="1057694"/>
                </a:lnTo>
                <a:lnTo>
                  <a:pt x="414915" y="1057694"/>
                </a:lnTo>
                <a:close/>
                <a:moveTo>
                  <a:pt x="281565" y="1038225"/>
                </a:moveTo>
                <a:lnTo>
                  <a:pt x="301033" y="1038225"/>
                </a:lnTo>
                <a:lnTo>
                  <a:pt x="301033" y="1057694"/>
                </a:lnTo>
                <a:lnTo>
                  <a:pt x="281565" y="1057694"/>
                </a:lnTo>
                <a:close/>
                <a:moveTo>
                  <a:pt x="130211" y="1038225"/>
                </a:moveTo>
                <a:lnTo>
                  <a:pt x="149680" y="1038225"/>
                </a:lnTo>
                <a:lnTo>
                  <a:pt x="149680" y="1057694"/>
                </a:lnTo>
                <a:lnTo>
                  <a:pt x="130211" y="1057694"/>
                </a:lnTo>
                <a:close/>
                <a:moveTo>
                  <a:pt x="105822" y="1038225"/>
                </a:moveTo>
                <a:lnTo>
                  <a:pt x="125290" y="1038225"/>
                </a:lnTo>
                <a:lnTo>
                  <a:pt x="125290" y="1057694"/>
                </a:lnTo>
                <a:lnTo>
                  <a:pt x="105822" y="1057694"/>
                </a:lnTo>
                <a:close/>
                <a:moveTo>
                  <a:pt x="81540" y="1038225"/>
                </a:moveTo>
                <a:lnTo>
                  <a:pt x="101008" y="1038225"/>
                </a:lnTo>
                <a:lnTo>
                  <a:pt x="101008" y="1057694"/>
                </a:lnTo>
                <a:lnTo>
                  <a:pt x="81540" y="1057694"/>
                </a:lnTo>
                <a:close/>
                <a:moveTo>
                  <a:pt x="5606039" y="917646"/>
                </a:moveTo>
                <a:lnTo>
                  <a:pt x="5625508" y="917646"/>
                </a:lnTo>
                <a:lnTo>
                  <a:pt x="5625508" y="937115"/>
                </a:lnTo>
                <a:lnTo>
                  <a:pt x="5606039" y="937115"/>
                </a:lnTo>
                <a:close/>
                <a:moveTo>
                  <a:pt x="5445161" y="917646"/>
                </a:moveTo>
                <a:lnTo>
                  <a:pt x="5464629" y="917646"/>
                </a:lnTo>
                <a:lnTo>
                  <a:pt x="5464629" y="937115"/>
                </a:lnTo>
                <a:lnTo>
                  <a:pt x="5445161" y="937115"/>
                </a:lnTo>
                <a:close/>
                <a:moveTo>
                  <a:pt x="5420772" y="917646"/>
                </a:moveTo>
                <a:lnTo>
                  <a:pt x="5440240" y="917646"/>
                </a:lnTo>
                <a:lnTo>
                  <a:pt x="5440240" y="937115"/>
                </a:lnTo>
                <a:lnTo>
                  <a:pt x="5420772" y="937115"/>
                </a:lnTo>
                <a:close/>
                <a:moveTo>
                  <a:pt x="5396489" y="917646"/>
                </a:moveTo>
                <a:lnTo>
                  <a:pt x="5415958" y="917646"/>
                </a:lnTo>
                <a:lnTo>
                  <a:pt x="5415958" y="937115"/>
                </a:lnTo>
                <a:lnTo>
                  <a:pt x="5396489" y="937115"/>
                </a:lnTo>
                <a:close/>
                <a:moveTo>
                  <a:pt x="5245136" y="917646"/>
                </a:moveTo>
                <a:lnTo>
                  <a:pt x="5264604" y="917646"/>
                </a:lnTo>
                <a:lnTo>
                  <a:pt x="5264604" y="937115"/>
                </a:lnTo>
                <a:lnTo>
                  <a:pt x="5245136" y="937115"/>
                </a:lnTo>
                <a:close/>
                <a:moveTo>
                  <a:pt x="5220747" y="917646"/>
                </a:moveTo>
                <a:lnTo>
                  <a:pt x="5240215" y="917646"/>
                </a:lnTo>
                <a:lnTo>
                  <a:pt x="5240215" y="937115"/>
                </a:lnTo>
                <a:lnTo>
                  <a:pt x="5220747" y="937115"/>
                </a:lnTo>
                <a:close/>
                <a:moveTo>
                  <a:pt x="5196464" y="917646"/>
                </a:moveTo>
                <a:lnTo>
                  <a:pt x="5215933" y="917646"/>
                </a:lnTo>
                <a:lnTo>
                  <a:pt x="5215933" y="937115"/>
                </a:lnTo>
                <a:lnTo>
                  <a:pt x="5196464" y="937115"/>
                </a:lnTo>
                <a:close/>
                <a:moveTo>
                  <a:pt x="5035586" y="917646"/>
                </a:moveTo>
                <a:lnTo>
                  <a:pt x="5055054" y="917646"/>
                </a:lnTo>
                <a:lnTo>
                  <a:pt x="5055054" y="937115"/>
                </a:lnTo>
                <a:lnTo>
                  <a:pt x="5035586" y="937115"/>
                </a:lnTo>
                <a:close/>
                <a:moveTo>
                  <a:pt x="5011197" y="917646"/>
                </a:moveTo>
                <a:lnTo>
                  <a:pt x="5030665" y="917646"/>
                </a:lnTo>
                <a:lnTo>
                  <a:pt x="5030665" y="937115"/>
                </a:lnTo>
                <a:lnTo>
                  <a:pt x="5011197" y="937115"/>
                </a:lnTo>
                <a:close/>
                <a:moveTo>
                  <a:pt x="4986914" y="917646"/>
                </a:moveTo>
                <a:lnTo>
                  <a:pt x="5006383" y="917646"/>
                </a:lnTo>
                <a:lnTo>
                  <a:pt x="5006383" y="937115"/>
                </a:lnTo>
                <a:lnTo>
                  <a:pt x="4986914" y="937115"/>
                </a:lnTo>
                <a:close/>
                <a:moveTo>
                  <a:pt x="4863089" y="917646"/>
                </a:moveTo>
                <a:lnTo>
                  <a:pt x="4882558" y="917646"/>
                </a:lnTo>
                <a:lnTo>
                  <a:pt x="4882558" y="937115"/>
                </a:lnTo>
                <a:lnTo>
                  <a:pt x="4863089" y="937115"/>
                </a:lnTo>
                <a:close/>
                <a:moveTo>
                  <a:pt x="4702211" y="917646"/>
                </a:moveTo>
                <a:lnTo>
                  <a:pt x="4721679" y="917646"/>
                </a:lnTo>
                <a:lnTo>
                  <a:pt x="4721679" y="937115"/>
                </a:lnTo>
                <a:lnTo>
                  <a:pt x="4702211" y="937115"/>
                </a:lnTo>
                <a:close/>
                <a:moveTo>
                  <a:pt x="4677822" y="917646"/>
                </a:moveTo>
                <a:lnTo>
                  <a:pt x="4697290" y="917646"/>
                </a:lnTo>
                <a:lnTo>
                  <a:pt x="4697290" y="937115"/>
                </a:lnTo>
                <a:lnTo>
                  <a:pt x="4677822" y="937115"/>
                </a:lnTo>
                <a:close/>
                <a:moveTo>
                  <a:pt x="4653539" y="917646"/>
                </a:moveTo>
                <a:lnTo>
                  <a:pt x="4673008" y="917646"/>
                </a:lnTo>
                <a:lnTo>
                  <a:pt x="4673008" y="937115"/>
                </a:lnTo>
                <a:lnTo>
                  <a:pt x="4653539" y="937115"/>
                </a:lnTo>
                <a:close/>
                <a:moveTo>
                  <a:pt x="4502186" y="917646"/>
                </a:moveTo>
                <a:lnTo>
                  <a:pt x="4521654" y="917646"/>
                </a:lnTo>
                <a:lnTo>
                  <a:pt x="4521654" y="937115"/>
                </a:lnTo>
                <a:lnTo>
                  <a:pt x="4502186" y="937115"/>
                </a:lnTo>
                <a:close/>
                <a:moveTo>
                  <a:pt x="4477797" y="917646"/>
                </a:moveTo>
                <a:lnTo>
                  <a:pt x="4497265" y="917646"/>
                </a:lnTo>
                <a:lnTo>
                  <a:pt x="4497265" y="937115"/>
                </a:lnTo>
                <a:lnTo>
                  <a:pt x="4477797" y="937115"/>
                </a:lnTo>
                <a:close/>
                <a:moveTo>
                  <a:pt x="4453514" y="917646"/>
                </a:moveTo>
                <a:lnTo>
                  <a:pt x="4472983" y="917646"/>
                </a:lnTo>
                <a:lnTo>
                  <a:pt x="4472983" y="937115"/>
                </a:lnTo>
                <a:lnTo>
                  <a:pt x="4453514" y="937115"/>
                </a:lnTo>
                <a:close/>
                <a:moveTo>
                  <a:pt x="4292636" y="917646"/>
                </a:moveTo>
                <a:lnTo>
                  <a:pt x="4312104" y="917646"/>
                </a:lnTo>
                <a:lnTo>
                  <a:pt x="4312104" y="937115"/>
                </a:lnTo>
                <a:lnTo>
                  <a:pt x="4292636" y="937115"/>
                </a:lnTo>
                <a:close/>
                <a:moveTo>
                  <a:pt x="4268246" y="917646"/>
                </a:moveTo>
                <a:lnTo>
                  <a:pt x="4287715" y="917646"/>
                </a:lnTo>
                <a:lnTo>
                  <a:pt x="4287715" y="937115"/>
                </a:lnTo>
                <a:lnTo>
                  <a:pt x="4268246" y="937115"/>
                </a:lnTo>
                <a:close/>
                <a:moveTo>
                  <a:pt x="4243964" y="917646"/>
                </a:moveTo>
                <a:lnTo>
                  <a:pt x="4263433" y="917646"/>
                </a:lnTo>
                <a:lnTo>
                  <a:pt x="4263433" y="937115"/>
                </a:lnTo>
                <a:lnTo>
                  <a:pt x="4243964" y="937115"/>
                </a:lnTo>
                <a:close/>
                <a:moveTo>
                  <a:pt x="4110614" y="917646"/>
                </a:moveTo>
                <a:lnTo>
                  <a:pt x="4130083" y="917646"/>
                </a:lnTo>
                <a:lnTo>
                  <a:pt x="4130083" y="937115"/>
                </a:lnTo>
                <a:lnTo>
                  <a:pt x="4110614" y="937115"/>
                </a:lnTo>
                <a:close/>
                <a:moveTo>
                  <a:pt x="3959261" y="917646"/>
                </a:moveTo>
                <a:lnTo>
                  <a:pt x="3978729" y="917646"/>
                </a:lnTo>
                <a:lnTo>
                  <a:pt x="3978729" y="937115"/>
                </a:lnTo>
                <a:lnTo>
                  <a:pt x="3959261" y="937115"/>
                </a:lnTo>
                <a:close/>
                <a:moveTo>
                  <a:pt x="3934872" y="917646"/>
                </a:moveTo>
                <a:lnTo>
                  <a:pt x="3954340" y="917646"/>
                </a:lnTo>
                <a:lnTo>
                  <a:pt x="3954340" y="937115"/>
                </a:lnTo>
                <a:lnTo>
                  <a:pt x="3934872" y="937115"/>
                </a:lnTo>
                <a:close/>
                <a:moveTo>
                  <a:pt x="3910589" y="917646"/>
                </a:moveTo>
                <a:lnTo>
                  <a:pt x="3930058" y="917646"/>
                </a:lnTo>
                <a:lnTo>
                  <a:pt x="3930058" y="937115"/>
                </a:lnTo>
                <a:lnTo>
                  <a:pt x="3910589" y="937115"/>
                </a:lnTo>
                <a:close/>
                <a:moveTo>
                  <a:pt x="3749711" y="917646"/>
                </a:moveTo>
                <a:lnTo>
                  <a:pt x="3769179" y="917646"/>
                </a:lnTo>
                <a:lnTo>
                  <a:pt x="3769179" y="937115"/>
                </a:lnTo>
                <a:lnTo>
                  <a:pt x="3749711" y="937115"/>
                </a:lnTo>
                <a:close/>
                <a:moveTo>
                  <a:pt x="3725322" y="917646"/>
                </a:moveTo>
                <a:lnTo>
                  <a:pt x="3744790" y="917646"/>
                </a:lnTo>
                <a:lnTo>
                  <a:pt x="3744790" y="937115"/>
                </a:lnTo>
                <a:lnTo>
                  <a:pt x="3725322" y="937115"/>
                </a:lnTo>
                <a:close/>
                <a:moveTo>
                  <a:pt x="3701039" y="917646"/>
                </a:moveTo>
                <a:lnTo>
                  <a:pt x="3720508" y="917646"/>
                </a:lnTo>
                <a:lnTo>
                  <a:pt x="3720508" y="937115"/>
                </a:lnTo>
                <a:lnTo>
                  <a:pt x="3701039" y="937115"/>
                </a:lnTo>
                <a:close/>
                <a:moveTo>
                  <a:pt x="3549686" y="917646"/>
                </a:moveTo>
                <a:lnTo>
                  <a:pt x="3569154" y="917646"/>
                </a:lnTo>
                <a:lnTo>
                  <a:pt x="3569154" y="937115"/>
                </a:lnTo>
                <a:lnTo>
                  <a:pt x="3549686" y="937115"/>
                </a:lnTo>
                <a:close/>
                <a:moveTo>
                  <a:pt x="3525297" y="917646"/>
                </a:moveTo>
                <a:lnTo>
                  <a:pt x="3544765" y="917646"/>
                </a:lnTo>
                <a:lnTo>
                  <a:pt x="3544765" y="937115"/>
                </a:lnTo>
                <a:lnTo>
                  <a:pt x="3525297" y="937115"/>
                </a:lnTo>
                <a:close/>
                <a:moveTo>
                  <a:pt x="3501014" y="917646"/>
                </a:moveTo>
                <a:lnTo>
                  <a:pt x="3520483" y="917646"/>
                </a:lnTo>
                <a:lnTo>
                  <a:pt x="3520483" y="937115"/>
                </a:lnTo>
                <a:lnTo>
                  <a:pt x="3501014" y="937115"/>
                </a:lnTo>
                <a:close/>
                <a:moveTo>
                  <a:pt x="3367664" y="917646"/>
                </a:moveTo>
                <a:lnTo>
                  <a:pt x="3387133" y="917646"/>
                </a:lnTo>
                <a:lnTo>
                  <a:pt x="3387133" y="937115"/>
                </a:lnTo>
                <a:lnTo>
                  <a:pt x="3367664" y="937115"/>
                </a:lnTo>
                <a:close/>
                <a:moveTo>
                  <a:pt x="3206786" y="917646"/>
                </a:moveTo>
                <a:lnTo>
                  <a:pt x="3226254" y="917646"/>
                </a:lnTo>
                <a:lnTo>
                  <a:pt x="3226254" y="937115"/>
                </a:lnTo>
                <a:lnTo>
                  <a:pt x="3206786" y="937115"/>
                </a:lnTo>
                <a:close/>
                <a:moveTo>
                  <a:pt x="3182397" y="917646"/>
                </a:moveTo>
                <a:lnTo>
                  <a:pt x="3201865" y="917646"/>
                </a:lnTo>
                <a:lnTo>
                  <a:pt x="3201865" y="937115"/>
                </a:lnTo>
                <a:lnTo>
                  <a:pt x="3182397" y="937115"/>
                </a:lnTo>
                <a:close/>
                <a:moveTo>
                  <a:pt x="3158114" y="917646"/>
                </a:moveTo>
                <a:lnTo>
                  <a:pt x="3177583" y="917646"/>
                </a:lnTo>
                <a:lnTo>
                  <a:pt x="3177583" y="937115"/>
                </a:lnTo>
                <a:lnTo>
                  <a:pt x="3158114" y="937115"/>
                </a:lnTo>
                <a:close/>
                <a:moveTo>
                  <a:pt x="3006761" y="917646"/>
                </a:moveTo>
                <a:lnTo>
                  <a:pt x="3026229" y="917646"/>
                </a:lnTo>
                <a:lnTo>
                  <a:pt x="3026229" y="937115"/>
                </a:lnTo>
                <a:lnTo>
                  <a:pt x="3006761" y="937115"/>
                </a:lnTo>
                <a:close/>
                <a:moveTo>
                  <a:pt x="2982372" y="917646"/>
                </a:moveTo>
                <a:lnTo>
                  <a:pt x="3001840" y="917646"/>
                </a:lnTo>
                <a:lnTo>
                  <a:pt x="3001840" y="937115"/>
                </a:lnTo>
                <a:lnTo>
                  <a:pt x="2982372" y="937115"/>
                </a:lnTo>
                <a:close/>
                <a:moveTo>
                  <a:pt x="2958089" y="917646"/>
                </a:moveTo>
                <a:lnTo>
                  <a:pt x="2977558" y="917646"/>
                </a:lnTo>
                <a:lnTo>
                  <a:pt x="2977558" y="937115"/>
                </a:lnTo>
                <a:lnTo>
                  <a:pt x="2958089" y="937115"/>
                </a:lnTo>
                <a:close/>
                <a:moveTo>
                  <a:pt x="2797211" y="917646"/>
                </a:moveTo>
                <a:lnTo>
                  <a:pt x="2816679" y="917646"/>
                </a:lnTo>
                <a:lnTo>
                  <a:pt x="2816679" y="937115"/>
                </a:lnTo>
                <a:lnTo>
                  <a:pt x="2797211" y="937115"/>
                </a:lnTo>
                <a:close/>
                <a:moveTo>
                  <a:pt x="2772822" y="917646"/>
                </a:moveTo>
                <a:lnTo>
                  <a:pt x="2792290" y="917646"/>
                </a:lnTo>
                <a:lnTo>
                  <a:pt x="2792290" y="937115"/>
                </a:lnTo>
                <a:lnTo>
                  <a:pt x="2772822" y="937115"/>
                </a:lnTo>
                <a:close/>
                <a:moveTo>
                  <a:pt x="2748539" y="917646"/>
                </a:moveTo>
                <a:lnTo>
                  <a:pt x="2768008" y="917646"/>
                </a:lnTo>
                <a:lnTo>
                  <a:pt x="2768008" y="937115"/>
                </a:lnTo>
                <a:lnTo>
                  <a:pt x="2748539" y="937115"/>
                </a:lnTo>
                <a:close/>
                <a:moveTo>
                  <a:pt x="2597186" y="917646"/>
                </a:moveTo>
                <a:lnTo>
                  <a:pt x="2616655" y="917646"/>
                </a:lnTo>
                <a:lnTo>
                  <a:pt x="2616655" y="937115"/>
                </a:lnTo>
                <a:lnTo>
                  <a:pt x="2597186" y="937115"/>
                </a:lnTo>
                <a:close/>
                <a:moveTo>
                  <a:pt x="2572797" y="917646"/>
                </a:moveTo>
                <a:lnTo>
                  <a:pt x="2592265" y="917646"/>
                </a:lnTo>
                <a:lnTo>
                  <a:pt x="2592265" y="937115"/>
                </a:lnTo>
                <a:lnTo>
                  <a:pt x="2572797" y="937115"/>
                </a:lnTo>
                <a:close/>
                <a:moveTo>
                  <a:pt x="2548514" y="917646"/>
                </a:moveTo>
                <a:lnTo>
                  <a:pt x="2567983" y="917646"/>
                </a:lnTo>
                <a:lnTo>
                  <a:pt x="2567983" y="937115"/>
                </a:lnTo>
                <a:lnTo>
                  <a:pt x="2548514" y="937115"/>
                </a:lnTo>
                <a:close/>
                <a:moveTo>
                  <a:pt x="2387636" y="917646"/>
                </a:moveTo>
                <a:lnTo>
                  <a:pt x="2407105" y="917646"/>
                </a:lnTo>
                <a:lnTo>
                  <a:pt x="2407105" y="937115"/>
                </a:lnTo>
                <a:lnTo>
                  <a:pt x="2387636" y="937115"/>
                </a:lnTo>
                <a:close/>
                <a:moveTo>
                  <a:pt x="2363247" y="917646"/>
                </a:moveTo>
                <a:lnTo>
                  <a:pt x="2382715" y="917646"/>
                </a:lnTo>
                <a:lnTo>
                  <a:pt x="2382715" y="937115"/>
                </a:lnTo>
                <a:lnTo>
                  <a:pt x="2363247" y="937115"/>
                </a:lnTo>
                <a:close/>
                <a:moveTo>
                  <a:pt x="2338964" y="917646"/>
                </a:moveTo>
                <a:lnTo>
                  <a:pt x="2358433" y="917646"/>
                </a:lnTo>
                <a:lnTo>
                  <a:pt x="2358433" y="937115"/>
                </a:lnTo>
                <a:lnTo>
                  <a:pt x="2338964" y="937115"/>
                </a:lnTo>
                <a:close/>
                <a:moveTo>
                  <a:pt x="2187611" y="917646"/>
                </a:moveTo>
                <a:lnTo>
                  <a:pt x="2207079" y="917646"/>
                </a:lnTo>
                <a:lnTo>
                  <a:pt x="2207079" y="937115"/>
                </a:lnTo>
                <a:lnTo>
                  <a:pt x="2187611" y="937115"/>
                </a:lnTo>
                <a:close/>
                <a:moveTo>
                  <a:pt x="2163222" y="917646"/>
                </a:moveTo>
                <a:lnTo>
                  <a:pt x="2182690" y="917646"/>
                </a:lnTo>
                <a:lnTo>
                  <a:pt x="2182690" y="937115"/>
                </a:lnTo>
                <a:lnTo>
                  <a:pt x="2163222" y="937115"/>
                </a:lnTo>
                <a:close/>
                <a:moveTo>
                  <a:pt x="2138939" y="917646"/>
                </a:moveTo>
                <a:lnTo>
                  <a:pt x="2158408" y="917646"/>
                </a:lnTo>
                <a:lnTo>
                  <a:pt x="2158408" y="937115"/>
                </a:lnTo>
                <a:lnTo>
                  <a:pt x="2138939" y="937115"/>
                </a:lnTo>
                <a:close/>
                <a:moveTo>
                  <a:pt x="2005589" y="917646"/>
                </a:moveTo>
                <a:lnTo>
                  <a:pt x="2025058" y="917646"/>
                </a:lnTo>
                <a:lnTo>
                  <a:pt x="2025058" y="937115"/>
                </a:lnTo>
                <a:lnTo>
                  <a:pt x="2005589" y="937115"/>
                </a:lnTo>
                <a:close/>
                <a:moveTo>
                  <a:pt x="1854236" y="917646"/>
                </a:moveTo>
                <a:lnTo>
                  <a:pt x="1873705" y="917646"/>
                </a:lnTo>
                <a:lnTo>
                  <a:pt x="1873705" y="937115"/>
                </a:lnTo>
                <a:lnTo>
                  <a:pt x="1854236" y="937115"/>
                </a:lnTo>
                <a:close/>
                <a:moveTo>
                  <a:pt x="1829847" y="917646"/>
                </a:moveTo>
                <a:lnTo>
                  <a:pt x="1849315" y="917646"/>
                </a:lnTo>
                <a:lnTo>
                  <a:pt x="1849315" y="937115"/>
                </a:lnTo>
                <a:lnTo>
                  <a:pt x="1829847" y="937115"/>
                </a:lnTo>
                <a:close/>
                <a:moveTo>
                  <a:pt x="1805565" y="917646"/>
                </a:moveTo>
                <a:lnTo>
                  <a:pt x="1825033" y="917646"/>
                </a:lnTo>
                <a:lnTo>
                  <a:pt x="1825033" y="937115"/>
                </a:lnTo>
                <a:lnTo>
                  <a:pt x="1805565" y="937115"/>
                </a:lnTo>
                <a:close/>
                <a:moveTo>
                  <a:pt x="1644686" y="917646"/>
                </a:moveTo>
                <a:lnTo>
                  <a:pt x="1664155" y="917646"/>
                </a:lnTo>
                <a:lnTo>
                  <a:pt x="1664155" y="937115"/>
                </a:lnTo>
                <a:lnTo>
                  <a:pt x="1644686" y="937115"/>
                </a:lnTo>
                <a:close/>
                <a:moveTo>
                  <a:pt x="1620297" y="917646"/>
                </a:moveTo>
                <a:lnTo>
                  <a:pt x="1639766" y="917646"/>
                </a:lnTo>
                <a:lnTo>
                  <a:pt x="1639766" y="937115"/>
                </a:lnTo>
                <a:lnTo>
                  <a:pt x="1620297" y="937115"/>
                </a:lnTo>
                <a:close/>
                <a:moveTo>
                  <a:pt x="1596015" y="917646"/>
                </a:moveTo>
                <a:lnTo>
                  <a:pt x="1615483" y="917646"/>
                </a:lnTo>
                <a:lnTo>
                  <a:pt x="1615483" y="937115"/>
                </a:lnTo>
                <a:lnTo>
                  <a:pt x="1596015" y="937115"/>
                </a:lnTo>
                <a:close/>
                <a:moveTo>
                  <a:pt x="1462665" y="917646"/>
                </a:moveTo>
                <a:lnTo>
                  <a:pt x="1482133" y="917646"/>
                </a:lnTo>
                <a:lnTo>
                  <a:pt x="1482133" y="937115"/>
                </a:lnTo>
                <a:lnTo>
                  <a:pt x="1462665" y="937115"/>
                </a:lnTo>
                <a:close/>
                <a:moveTo>
                  <a:pt x="1329315" y="917646"/>
                </a:moveTo>
                <a:lnTo>
                  <a:pt x="1348783" y="917646"/>
                </a:lnTo>
                <a:lnTo>
                  <a:pt x="1348783" y="937115"/>
                </a:lnTo>
                <a:lnTo>
                  <a:pt x="1329315" y="937115"/>
                </a:lnTo>
                <a:close/>
                <a:moveTo>
                  <a:pt x="1205490" y="917646"/>
                </a:moveTo>
                <a:lnTo>
                  <a:pt x="1224958" y="917646"/>
                </a:lnTo>
                <a:lnTo>
                  <a:pt x="1224958" y="937115"/>
                </a:lnTo>
                <a:lnTo>
                  <a:pt x="1205490" y="937115"/>
                </a:lnTo>
                <a:close/>
                <a:moveTo>
                  <a:pt x="1072140" y="917646"/>
                </a:moveTo>
                <a:lnTo>
                  <a:pt x="1091608" y="917646"/>
                </a:lnTo>
                <a:lnTo>
                  <a:pt x="1091608" y="937115"/>
                </a:lnTo>
                <a:lnTo>
                  <a:pt x="1072140" y="937115"/>
                </a:lnTo>
                <a:close/>
                <a:moveTo>
                  <a:pt x="911261" y="917646"/>
                </a:moveTo>
                <a:lnTo>
                  <a:pt x="930730" y="917646"/>
                </a:lnTo>
                <a:lnTo>
                  <a:pt x="930730" y="937115"/>
                </a:lnTo>
                <a:lnTo>
                  <a:pt x="911261" y="937115"/>
                </a:lnTo>
                <a:close/>
                <a:moveTo>
                  <a:pt x="886872" y="917646"/>
                </a:moveTo>
                <a:lnTo>
                  <a:pt x="906341" y="917646"/>
                </a:lnTo>
                <a:lnTo>
                  <a:pt x="906341" y="937115"/>
                </a:lnTo>
                <a:lnTo>
                  <a:pt x="886872" y="937115"/>
                </a:lnTo>
                <a:close/>
                <a:moveTo>
                  <a:pt x="862590" y="917646"/>
                </a:moveTo>
                <a:lnTo>
                  <a:pt x="882058" y="917646"/>
                </a:lnTo>
                <a:lnTo>
                  <a:pt x="882058" y="937115"/>
                </a:lnTo>
                <a:lnTo>
                  <a:pt x="862590" y="937115"/>
                </a:lnTo>
                <a:close/>
                <a:moveTo>
                  <a:pt x="711236" y="917646"/>
                </a:moveTo>
                <a:lnTo>
                  <a:pt x="730705" y="917646"/>
                </a:lnTo>
                <a:lnTo>
                  <a:pt x="730705" y="937115"/>
                </a:lnTo>
                <a:lnTo>
                  <a:pt x="711236" y="937115"/>
                </a:lnTo>
                <a:close/>
                <a:moveTo>
                  <a:pt x="686847" y="917646"/>
                </a:moveTo>
                <a:lnTo>
                  <a:pt x="706316" y="917646"/>
                </a:lnTo>
                <a:lnTo>
                  <a:pt x="706316" y="937115"/>
                </a:lnTo>
                <a:lnTo>
                  <a:pt x="686847" y="937115"/>
                </a:lnTo>
                <a:close/>
                <a:moveTo>
                  <a:pt x="662565" y="917646"/>
                </a:moveTo>
                <a:lnTo>
                  <a:pt x="682033" y="917646"/>
                </a:lnTo>
                <a:lnTo>
                  <a:pt x="682033" y="937115"/>
                </a:lnTo>
                <a:lnTo>
                  <a:pt x="662565" y="937115"/>
                </a:lnTo>
                <a:close/>
                <a:moveTo>
                  <a:pt x="529215" y="917646"/>
                </a:moveTo>
                <a:lnTo>
                  <a:pt x="548683" y="917646"/>
                </a:lnTo>
                <a:lnTo>
                  <a:pt x="548683" y="937115"/>
                </a:lnTo>
                <a:lnTo>
                  <a:pt x="529215" y="937115"/>
                </a:lnTo>
                <a:close/>
                <a:moveTo>
                  <a:pt x="368336" y="917646"/>
                </a:moveTo>
                <a:lnTo>
                  <a:pt x="387805" y="917646"/>
                </a:lnTo>
                <a:lnTo>
                  <a:pt x="387805" y="937115"/>
                </a:lnTo>
                <a:lnTo>
                  <a:pt x="368336" y="937115"/>
                </a:lnTo>
                <a:close/>
                <a:moveTo>
                  <a:pt x="343947" y="917646"/>
                </a:moveTo>
                <a:lnTo>
                  <a:pt x="363416" y="917646"/>
                </a:lnTo>
                <a:lnTo>
                  <a:pt x="363416" y="937115"/>
                </a:lnTo>
                <a:lnTo>
                  <a:pt x="343947" y="937115"/>
                </a:lnTo>
                <a:close/>
                <a:moveTo>
                  <a:pt x="319665" y="917646"/>
                </a:moveTo>
                <a:lnTo>
                  <a:pt x="339133" y="917646"/>
                </a:lnTo>
                <a:lnTo>
                  <a:pt x="339133" y="937115"/>
                </a:lnTo>
                <a:lnTo>
                  <a:pt x="319665" y="937115"/>
                </a:lnTo>
                <a:close/>
                <a:moveTo>
                  <a:pt x="168311" y="917646"/>
                </a:moveTo>
                <a:lnTo>
                  <a:pt x="187780" y="917646"/>
                </a:lnTo>
                <a:lnTo>
                  <a:pt x="187780" y="937115"/>
                </a:lnTo>
                <a:lnTo>
                  <a:pt x="168311" y="937115"/>
                </a:lnTo>
                <a:close/>
                <a:moveTo>
                  <a:pt x="143922" y="917646"/>
                </a:moveTo>
                <a:lnTo>
                  <a:pt x="163391" y="917646"/>
                </a:lnTo>
                <a:lnTo>
                  <a:pt x="163391" y="937115"/>
                </a:lnTo>
                <a:lnTo>
                  <a:pt x="143922" y="937115"/>
                </a:lnTo>
                <a:close/>
                <a:moveTo>
                  <a:pt x="119640" y="917646"/>
                </a:moveTo>
                <a:lnTo>
                  <a:pt x="139108" y="917646"/>
                </a:lnTo>
                <a:lnTo>
                  <a:pt x="139108" y="937115"/>
                </a:lnTo>
                <a:lnTo>
                  <a:pt x="119640" y="937115"/>
                </a:lnTo>
                <a:close/>
                <a:moveTo>
                  <a:pt x="5606039" y="893257"/>
                </a:moveTo>
                <a:lnTo>
                  <a:pt x="5625508" y="893257"/>
                </a:lnTo>
                <a:lnTo>
                  <a:pt x="5625508" y="912726"/>
                </a:lnTo>
                <a:lnTo>
                  <a:pt x="5606039" y="912726"/>
                </a:lnTo>
                <a:close/>
                <a:moveTo>
                  <a:pt x="5469443" y="893257"/>
                </a:moveTo>
                <a:lnTo>
                  <a:pt x="5489019" y="893257"/>
                </a:lnTo>
                <a:lnTo>
                  <a:pt x="5489019" y="912726"/>
                </a:lnTo>
                <a:lnTo>
                  <a:pt x="5469443" y="912726"/>
                </a:lnTo>
                <a:close/>
                <a:moveTo>
                  <a:pt x="5372100" y="893257"/>
                </a:moveTo>
                <a:lnTo>
                  <a:pt x="5391569" y="893257"/>
                </a:lnTo>
                <a:lnTo>
                  <a:pt x="5391569" y="912726"/>
                </a:lnTo>
                <a:lnTo>
                  <a:pt x="5372100" y="912726"/>
                </a:lnTo>
                <a:close/>
                <a:moveTo>
                  <a:pt x="5269418" y="893257"/>
                </a:moveTo>
                <a:lnTo>
                  <a:pt x="5288994" y="893257"/>
                </a:lnTo>
                <a:lnTo>
                  <a:pt x="5288994" y="912726"/>
                </a:lnTo>
                <a:lnTo>
                  <a:pt x="5269418" y="912726"/>
                </a:lnTo>
                <a:close/>
                <a:moveTo>
                  <a:pt x="5172075" y="893257"/>
                </a:moveTo>
                <a:lnTo>
                  <a:pt x="5191544" y="893257"/>
                </a:lnTo>
                <a:lnTo>
                  <a:pt x="5191544" y="912726"/>
                </a:lnTo>
                <a:lnTo>
                  <a:pt x="5172075" y="912726"/>
                </a:lnTo>
                <a:close/>
                <a:moveTo>
                  <a:pt x="5059868" y="893257"/>
                </a:moveTo>
                <a:lnTo>
                  <a:pt x="5079444" y="893257"/>
                </a:lnTo>
                <a:lnTo>
                  <a:pt x="5079444" y="912726"/>
                </a:lnTo>
                <a:lnTo>
                  <a:pt x="5059868" y="912726"/>
                </a:lnTo>
                <a:close/>
                <a:moveTo>
                  <a:pt x="4962525" y="893257"/>
                </a:moveTo>
                <a:lnTo>
                  <a:pt x="4981994" y="893257"/>
                </a:lnTo>
                <a:lnTo>
                  <a:pt x="4981994" y="912726"/>
                </a:lnTo>
                <a:lnTo>
                  <a:pt x="4962525" y="912726"/>
                </a:lnTo>
                <a:close/>
                <a:moveTo>
                  <a:pt x="4863089" y="893257"/>
                </a:moveTo>
                <a:lnTo>
                  <a:pt x="4882558" y="893257"/>
                </a:lnTo>
                <a:lnTo>
                  <a:pt x="4882558" y="912726"/>
                </a:lnTo>
                <a:lnTo>
                  <a:pt x="4863089" y="912726"/>
                </a:lnTo>
                <a:close/>
                <a:moveTo>
                  <a:pt x="4726493" y="893257"/>
                </a:moveTo>
                <a:lnTo>
                  <a:pt x="4746069" y="893257"/>
                </a:lnTo>
                <a:lnTo>
                  <a:pt x="4746069" y="912726"/>
                </a:lnTo>
                <a:lnTo>
                  <a:pt x="4726493" y="912726"/>
                </a:lnTo>
                <a:close/>
                <a:moveTo>
                  <a:pt x="4629150" y="893257"/>
                </a:moveTo>
                <a:lnTo>
                  <a:pt x="4648619" y="893257"/>
                </a:lnTo>
                <a:lnTo>
                  <a:pt x="4648619" y="912726"/>
                </a:lnTo>
                <a:lnTo>
                  <a:pt x="4629150" y="912726"/>
                </a:lnTo>
                <a:close/>
                <a:moveTo>
                  <a:pt x="4526468" y="893257"/>
                </a:moveTo>
                <a:lnTo>
                  <a:pt x="4546044" y="893257"/>
                </a:lnTo>
                <a:lnTo>
                  <a:pt x="4546044" y="912726"/>
                </a:lnTo>
                <a:lnTo>
                  <a:pt x="4526468" y="912726"/>
                </a:lnTo>
                <a:close/>
                <a:moveTo>
                  <a:pt x="4429125" y="893257"/>
                </a:moveTo>
                <a:lnTo>
                  <a:pt x="4448594" y="893257"/>
                </a:lnTo>
                <a:lnTo>
                  <a:pt x="4448594" y="912726"/>
                </a:lnTo>
                <a:lnTo>
                  <a:pt x="4429125" y="912726"/>
                </a:lnTo>
                <a:close/>
                <a:moveTo>
                  <a:pt x="4316918" y="893257"/>
                </a:moveTo>
                <a:lnTo>
                  <a:pt x="4336493" y="893257"/>
                </a:lnTo>
                <a:lnTo>
                  <a:pt x="4336493" y="912726"/>
                </a:lnTo>
                <a:lnTo>
                  <a:pt x="4316918" y="912726"/>
                </a:lnTo>
                <a:close/>
                <a:moveTo>
                  <a:pt x="4219575" y="893257"/>
                </a:moveTo>
                <a:lnTo>
                  <a:pt x="4239043" y="893257"/>
                </a:lnTo>
                <a:lnTo>
                  <a:pt x="4239043" y="912726"/>
                </a:lnTo>
                <a:lnTo>
                  <a:pt x="4219575" y="912726"/>
                </a:lnTo>
                <a:close/>
                <a:moveTo>
                  <a:pt x="4110614" y="893257"/>
                </a:moveTo>
                <a:lnTo>
                  <a:pt x="4130083" y="893257"/>
                </a:lnTo>
                <a:lnTo>
                  <a:pt x="4130083" y="912726"/>
                </a:lnTo>
                <a:lnTo>
                  <a:pt x="4110614" y="912726"/>
                </a:lnTo>
                <a:close/>
                <a:moveTo>
                  <a:pt x="3983543" y="893257"/>
                </a:moveTo>
                <a:lnTo>
                  <a:pt x="4003119" y="893257"/>
                </a:lnTo>
                <a:lnTo>
                  <a:pt x="4003119" y="912726"/>
                </a:lnTo>
                <a:lnTo>
                  <a:pt x="3983543" y="912726"/>
                </a:lnTo>
                <a:close/>
                <a:moveTo>
                  <a:pt x="3886200" y="893257"/>
                </a:moveTo>
                <a:lnTo>
                  <a:pt x="3905669" y="893257"/>
                </a:lnTo>
                <a:lnTo>
                  <a:pt x="3905669" y="912726"/>
                </a:lnTo>
                <a:lnTo>
                  <a:pt x="3886200" y="912726"/>
                </a:lnTo>
                <a:close/>
                <a:moveTo>
                  <a:pt x="3773993" y="893257"/>
                </a:moveTo>
                <a:lnTo>
                  <a:pt x="3793569" y="893257"/>
                </a:lnTo>
                <a:lnTo>
                  <a:pt x="3793569" y="912726"/>
                </a:lnTo>
                <a:lnTo>
                  <a:pt x="3773993" y="912726"/>
                </a:lnTo>
                <a:close/>
                <a:moveTo>
                  <a:pt x="3676650" y="893257"/>
                </a:moveTo>
                <a:lnTo>
                  <a:pt x="3696119" y="893257"/>
                </a:lnTo>
                <a:lnTo>
                  <a:pt x="3696119" y="912726"/>
                </a:lnTo>
                <a:lnTo>
                  <a:pt x="3676650" y="912726"/>
                </a:lnTo>
                <a:close/>
                <a:moveTo>
                  <a:pt x="3573968" y="893257"/>
                </a:moveTo>
                <a:lnTo>
                  <a:pt x="3593544" y="893257"/>
                </a:lnTo>
                <a:lnTo>
                  <a:pt x="3593544" y="912726"/>
                </a:lnTo>
                <a:lnTo>
                  <a:pt x="3573968" y="912726"/>
                </a:lnTo>
                <a:close/>
                <a:moveTo>
                  <a:pt x="3476625" y="893257"/>
                </a:moveTo>
                <a:lnTo>
                  <a:pt x="3496094" y="893257"/>
                </a:lnTo>
                <a:lnTo>
                  <a:pt x="3496094" y="912726"/>
                </a:lnTo>
                <a:lnTo>
                  <a:pt x="3476625" y="912726"/>
                </a:lnTo>
                <a:close/>
                <a:moveTo>
                  <a:pt x="3367664" y="893257"/>
                </a:moveTo>
                <a:lnTo>
                  <a:pt x="3387133" y="893257"/>
                </a:lnTo>
                <a:lnTo>
                  <a:pt x="3387133" y="912726"/>
                </a:lnTo>
                <a:lnTo>
                  <a:pt x="3367664" y="912726"/>
                </a:lnTo>
                <a:close/>
                <a:moveTo>
                  <a:pt x="3231068" y="893257"/>
                </a:moveTo>
                <a:lnTo>
                  <a:pt x="3250644" y="893257"/>
                </a:lnTo>
                <a:lnTo>
                  <a:pt x="3250644" y="912726"/>
                </a:lnTo>
                <a:lnTo>
                  <a:pt x="3231068" y="912726"/>
                </a:lnTo>
                <a:close/>
                <a:moveTo>
                  <a:pt x="3133725" y="893257"/>
                </a:moveTo>
                <a:lnTo>
                  <a:pt x="3153194" y="893257"/>
                </a:lnTo>
                <a:lnTo>
                  <a:pt x="3153194" y="912726"/>
                </a:lnTo>
                <a:lnTo>
                  <a:pt x="3133725" y="912726"/>
                </a:lnTo>
                <a:close/>
                <a:moveTo>
                  <a:pt x="3031043" y="893257"/>
                </a:moveTo>
                <a:lnTo>
                  <a:pt x="3050619" y="893257"/>
                </a:lnTo>
                <a:lnTo>
                  <a:pt x="3050619" y="912726"/>
                </a:lnTo>
                <a:lnTo>
                  <a:pt x="3031043" y="912726"/>
                </a:lnTo>
                <a:close/>
                <a:moveTo>
                  <a:pt x="2933700" y="893257"/>
                </a:moveTo>
                <a:lnTo>
                  <a:pt x="2953169" y="893257"/>
                </a:lnTo>
                <a:lnTo>
                  <a:pt x="2953169" y="912726"/>
                </a:lnTo>
                <a:lnTo>
                  <a:pt x="2933700" y="912726"/>
                </a:lnTo>
                <a:close/>
                <a:moveTo>
                  <a:pt x="2821493" y="893257"/>
                </a:moveTo>
                <a:lnTo>
                  <a:pt x="2841069" y="893257"/>
                </a:lnTo>
                <a:lnTo>
                  <a:pt x="2841069" y="912726"/>
                </a:lnTo>
                <a:lnTo>
                  <a:pt x="2821493" y="912726"/>
                </a:lnTo>
                <a:close/>
                <a:moveTo>
                  <a:pt x="2724150" y="893257"/>
                </a:moveTo>
                <a:lnTo>
                  <a:pt x="2743619" y="893257"/>
                </a:lnTo>
                <a:lnTo>
                  <a:pt x="2743619" y="912726"/>
                </a:lnTo>
                <a:lnTo>
                  <a:pt x="2724150" y="912726"/>
                </a:lnTo>
                <a:close/>
                <a:moveTo>
                  <a:pt x="2621468" y="893257"/>
                </a:moveTo>
                <a:lnTo>
                  <a:pt x="2641044" y="893257"/>
                </a:lnTo>
                <a:lnTo>
                  <a:pt x="2641044" y="912726"/>
                </a:lnTo>
                <a:lnTo>
                  <a:pt x="2621468" y="912726"/>
                </a:lnTo>
                <a:close/>
                <a:moveTo>
                  <a:pt x="2524125" y="893257"/>
                </a:moveTo>
                <a:lnTo>
                  <a:pt x="2543594" y="893257"/>
                </a:lnTo>
                <a:lnTo>
                  <a:pt x="2543594" y="912726"/>
                </a:lnTo>
                <a:lnTo>
                  <a:pt x="2524125" y="912726"/>
                </a:lnTo>
                <a:close/>
                <a:moveTo>
                  <a:pt x="2411918" y="893257"/>
                </a:moveTo>
                <a:lnTo>
                  <a:pt x="2431494" y="893257"/>
                </a:lnTo>
                <a:lnTo>
                  <a:pt x="2431494" y="912726"/>
                </a:lnTo>
                <a:lnTo>
                  <a:pt x="2411918" y="912726"/>
                </a:lnTo>
                <a:close/>
                <a:moveTo>
                  <a:pt x="2314575" y="893257"/>
                </a:moveTo>
                <a:lnTo>
                  <a:pt x="2334044" y="893257"/>
                </a:lnTo>
                <a:lnTo>
                  <a:pt x="2334044" y="912726"/>
                </a:lnTo>
                <a:lnTo>
                  <a:pt x="2314575" y="912726"/>
                </a:lnTo>
                <a:close/>
                <a:moveTo>
                  <a:pt x="2211893" y="893257"/>
                </a:moveTo>
                <a:lnTo>
                  <a:pt x="2231469" y="893257"/>
                </a:lnTo>
                <a:lnTo>
                  <a:pt x="2231469" y="912726"/>
                </a:lnTo>
                <a:lnTo>
                  <a:pt x="2211893" y="912726"/>
                </a:lnTo>
                <a:close/>
                <a:moveTo>
                  <a:pt x="2114550" y="893257"/>
                </a:moveTo>
                <a:lnTo>
                  <a:pt x="2134019" y="893257"/>
                </a:lnTo>
                <a:lnTo>
                  <a:pt x="2134019" y="912726"/>
                </a:lnTo>
                <a:lnTo>
                  <a:pt x="2114550" y="912726"/>
                </a:lnTo>
                <a:close/>
                <a:moveTo>
                  <a:pt x="2005589" y="893257"/>
                </a:moveTo>
                <a:lnTo>
                  <a:pt x="2025058" y="893257"/>
                </a:lnTo>
                <a:lnTo>
                  <a:pt x="2025058" y="912726"/>
                </a:lnTo>
                <a:lnTo>
                  <a:pt x="2005589" y="912726"/>
                </a:lnTo>
                <a:close/>
                <a:moveTo>
                  <a:pt x="1878519" y="893257"/>
                </a:moveTo>
                <a:lnTo>
                  <a:pt x="1898094" y="893257"/>
                </a:lnTo>
                <a:lnTo>
                  <a:pt x="1898094" y="912726"/>
                </a:lnTo>
                <a:lnTo>
                  <a:pt x="1878519" y="912726"/>
                </a:lnTo>
                <a:close/>
                <a:moveTo>
                  <a:pt x="1781176" y="893257"/>
                </a:moveTo>
                <a:lnTo>
                  <a:pt x="1800644" y="893257"/>
                </a:lnTo>
                <a:lnTo>
                  <a:pt x="1800644" y="912726"/>
                </a:lnTo>
                <a:lnTo>
                  <a:pt x="1781176" y="912726"/>
                </a:lnTo>
                <a:close/>
                <a:moveTo>
                  <a:pt x="1668968" y="893257"/>
                </a:moveTo>
                <a:lnTo>
                  <a:pt x="1688544" y="893257"/>
                </a:lnTo>
                <a:lnTo>
                  <a:pt x="1688544" y="912726"/>
                </a:lnTo>
                <a:lnTo>
                  <a:pt x="1668968" y="912726"/>
                </a:lnTo>
                <a:close/>
                <a:moveTo>
                  <a:pt x="1571626" y="893257"/>
                </a:moveTo>
                <a:lnTo>
                  <a:pt x="1591094" y="893257"/>
                </a:lnTo>
                <a:lnTo>
                  <a:pt x="1591094" y="912726"/>
                </a:lnTo>
                <a:lnTo>
                  <a:pt x="1571626" y="912726"/>
                </a:lnTo>
                <a:close/>
                <a:moveTo>
                  <a:pt x="1462665" y="893257"/>
                </a:moveTo>
                <a:lnTo>
                  <a:pt x="1482133" y="893257"/>
                </a:lnTo>
                <a:lnTo>
                  <a:pt x="1482133" y="912726"/>
                </a:lnTo>
                <a:lnTo>
                  <a:pt x="1462665" y="912726"/>
                </a:lnTo>
                <a:close/>
                <a:moveTo>
                  <a:pt x="1329315" y="893257"/>
                </a:moveTo>
                <a:lnTo>
                  <a:pt x="1348783" y="893257"/>
                </a:lnTo>
                <a:lnTo>
                  <a:pt x="1348783" y="912726"/>
                </a:lnTo>
                <a:lnTo>
                  <a:pt x="1329315" y="912726"/>
                </a:lnTo>
                <a:close/>
                <a:moveTo>
                  <a:pt x="1205490" y="893257"/>
                </a:moveTo>
                <a:lnTo>
                  <a:pt x="1224958" y="893257"/>
                </a:lnTo>
                <a:lnTo>
                  <a:pt x="1224958" y="912726"/>
                </a:lnTo>
                <a:lnTo>
                  <a:pt x="1205490" y="912726"/>
                </a:lnTo>
                <a:close/>
                <a:moveTo>
                  <a:pt x="1072140" y="893257"/>
                </a:moveTo>
                <a:lnTo>
                  <a:pt x="1091608" y="893257"/>
                </a:lnTo>
                <a:lnTo>
                  <a:pt x="1091608" y="912726"/>
                </a:lnTo>
                <a:lnTo>
                  <a:pt x="1072140" y="912726"/>
                </a:lnTo>
                <a:close/>
                <a:moveTo>
                  <a:pt x="935543" y="893257"/>
                </a:moveTo>
                <a:lnTo>
                  <a:pt x="955119" y="893257"/>
                </a:lnTo>
                <a:lnTo>
                  <a:pt x="955119" y="912726"/>
                </a:lnTo>
                <a:lnTo>
                  <a:pt x="935543" y="912726"/>
                </a:lnTo>
                <a:close/>
                <a:moveTo>
                  <a:pt x="838200" y="893257"/>
                </a:moveTo>
                <a:lnTo>
                  <a:pt x="857669" y="893257"/>
                </a:lnTo>
                <a:lnTo>
                  <a:pt x="857669" y="912726"/>
                </a:lnTo>
                <a:lnTo>
                  <a:pt x="838200" y="912726"/>
                </a:lnTo>
                <a:close/>
                <a:moveTo>
                  <a:pt x="735518" y="893257"/>
                </a:moveTo>
                <a:lnTo>
                  <a:pt x="755094" y="893257"/>
                </a:lnTo>
                <a:lnTo>
                  <a:pt x="755094" y="912726"/>
                </a:lnTo>
                <a:lnTo>
                  <a:pt x="735518" y="912726"/>
                </a:lnTo>
                <a:close/>
                <a:moveTo>
                  <a:pt x="638175" y="893257"/>
                </a:moveTo>
                <a:lnTo>
                  <a:pt x="657644" y="893257"/>
                </a:lnTo>
                <a:lnTo>
                  <a:pt x="657644" y="912726"/>
                </a:lnTo>
                <a:lnTo>
                  <a:pt x="638175" y="912726"/>
                </a:lnTo>
                <a:close/>
                <a:moveTo>
                  <a:pt x="529215" y="893257"/>
                </a:moveTo>
                <a:lnTo>
                  <a:pt x="548683" y="893257"/>
                </a:lnTo>
                <a:lnTo>
                  <a:pt x="548683" y="912726"/>
                </a:lnTo>
                <a:lnTo>
                  <a:pt x="529215" y="912726"/>
                </a:lnTo>
                <a:close/>
                <a:moveTo>
                  <a:pt x="392618" y="893257"/>
                </a:moveTo>
                <a:lnTo>
                  <a:pt x="412194" y="893257"/>
                </a:lnTo>
                <a:lnTo>
                  <a:pt x="412194" y="912726"/>
                </a:lnTo>
                <a:lnTo>
                  <a:pt x="392618" y="912726"/>
                </a:lnTo>
                <a:close/>
                <a:moveTo>
                  <a:pt x="295275" y="893257"/>
                </a:moveTo>
                <a:lnTo>
                  <a:pt x="314744" y="893257"/>
                </a:lnTo>
                <a:lnTo>
                  <a:pt x="314744" y="912726"/>
                </a:lnTo>
                <a:lnTo>
                  <a:pt x="295275" y="912726"/>
                </a:lnTo>
                <a:close/>
                <a:moveTo>
                  <a:pt x="192593" y="893257"/>
                </a:moveTo>
                <a:lnTo>
                  <a:pt x="212169" y="893257"/>
                </a:lnTo>
                <a:lnTo>
                  <a:pt x="212169" y="912726"/>
                </a:lnTo>
                <a:lnTo>
                  <a:pt x="192593" y="912726"/>
                </a:lnTo>
                <a:close/>
                <a:moveTo>
                  <a:pt x="95250" y="893257"/>
                </a:moveTo>
                <a:lnTo>
                  <a:pt x="114719" y="893257"/>
                </a:lnTo>
                <a:lnTo>
                  <a:pt x="114719" y="912726"/>
                </a:lnTo>
                <a:lnTo>
                  <a:pt x="95250" y="912726"/>
                </a:lnTo>
                <a:close/>
                <a:moveTo>
                  <a:pt x="5606039" y="868975"/>
                </a:moveTo>
                <a:lnTo>
                  <a:pt x="5625508" y="868975"/>
                </a:lnTo>
                <a:lnTo>
                  <a:pt x="5625508" y="888443"/>
                </a:lnTo>
                <a:lnTo>
                  <a:pt x="5606039" y="888443"/>
                </a:lnTo>
                <a:close/>
                <a:moveTo>
                  <a:pt x="5469443" y="868975"/>
                </a:moveTo>
                <a:lnTo>
                  <a:pt x="5489019" y="868975"/>
                </a:lnTo>
                <a:lnTo>
                  <a:pt x="5489019" y="888443"/>
                </a:lnTo>
                <a:lnTo>
                  <a:pt x="5469443" y="888443"/>
                </a:lnTo>
                <a:close/>
                <a:moveTo>
                  <a:pt x="5372100" y="868975"/>
                </a:moveTo>
                <a:lnTo>
                  <a:pt x="5391569" y="868975"/>
                </a:lnTo>
                <a:lnTo>
                  <a:pt x="5391569" y="888443"/>
                </a:lnTo>
                <a:lnTo>
                  <a:pt x="5372100" y="888443"/>
                </a:lnTo>
                <a:close/>
                <a:moveTo>
                  <a:pt x="5269418" y="868975"/>
                </a:moveTo>
                <a:lnTo>
                  <a:pt x="5288994" y="868975"/>
                </a:lnTo>
                <a:lnTo>
                  <a:pt x="5288994" y="888443"/>
                </a:lnTo>
                <a:lnTo>
                  <a:pt x="5269418" y="888443"/>
                </a:lnTo>
                <a:close/>
                <a:moveTo>
                  <a:pt x="5172075" y="868975"/>
                </a:moveTo>
                <a:lnTo>
                  <a:pt x="5191544" y="868975"/>
                </a:lnTo>
                <a:lnTo>
                  <a:pt x="5191544" y="888443"/>
                </a:lnTo>
                <a:lnTo>
                  <a:pt x="5172075" y="888443"/>
                </a:lnTo>
                <a:close/>
                <a:moveTo>
                  <a:pt x="5059868" y="868975"/>
                </a:moveTo>
                <a:lnTo>
                  <a:pt x="5079444" y="868975"/>
                </a:lnTo>
                <a:lnTo>
                  <a:pt x="5079444" y="888443"/>
                </a:lnTo>
                <a:lnTo>
                  <a:pt x="5059868" y="888443"/>
                </a:lnTo>
                <a:close/>
                <a:moveTo>
                  <a:pt x="4962525" y="868975"/>
                </a:moveTo>
                <a:lnTo>
                  <a:pt x="4981994" y="868975"/>
                </a:lnTo>
                <a:lnTo>
                  <a:pt x="4981994" y="888443"/>
                </a:lnTo>
                <a:lnTo>
                  <a:pt x="4962525" y="888443"/>
                </a:lnTo>
                <a:close/>
                <a:moveTo>
                  <a:pt x="4863089" y="868975"/>
                </a:moveTo>
                <a:lnTo>
                  <a:pt x="4882558" y="868975"/>
                </a:lnTo>
                <a:lnTo>
                  <a:pt x="4882558" y="888443"/>
                </a:lnTo>
                <a:lnTo>
                  <a:pt x="4863089" y="888443"/>
                </a:lnTo>
                <a:close/>
                <a:moveTo>
                  <a:pt x="4726493" y="868975"/>
                </a:moveTo>
                <a:lnTo>
                  <a:pt x="4746069" y="868975"/>
                </a:lnTo>
                <a:lnTo>
                  <a:pt x="4746069" y="888443"/>
                </a:lnTo>
                <a:lnTo>
                  <a:pt x="4726493" y="888443"/>
                </a:lnTo>
                <a:close/>
                <a:moveTo>
                  <a:pt x="4629150" y="868975"/>
                </a:moveTo>
                <a:lnTo>
                  <a:pt x="4648619" y="868975"/>
                </a:lnTo>
                <a:lnTo>
                  <a:pt x="4648619" y="888443"/>
                </a:lnTo>
                <a:lnTo>
                  <a:pt x="4629150" y="888443"/>
                </a:lnTo>
                <a:close/>
                <a:moveTo>
                  <a:pt x="4526468" y="868975"/>
                </a:moveTo>
                <a:lnTo>
                  <a:pt x="4546044" y="868975"/>
                </a:lnTo>
                <a:lnTo>
                  <a:pt x="4546044" y="888443"/>
                </a:lnTo>
                <a:lnTo>
                  <a:pt x="4526468" y="888443"/>
                </a:lnTo>
                <a:close/>
                <a:moveTo>
                  <a:pt x="4429125" y="868975"/>
                </a:moveTo>
                <a:lnTo>
                  <a:pt x="4448594" y="868975"/>
                </a:lnTo>
                <a:lnTo>
                  <a:pt x="4448594" y="888443"/>
                </a:lnTo>
                <a:lnTo>
                  <a:pt x="4429125" y="888443"/>
                </a:lnTo>
                <a:close/>
                <a:moveTo>
                  <a:pt x="4316918" y="868975"/>
                </a:moveTo>
                <a:lnTo>
                  <a:pt x="4336493" y="868975"/>
                </a:lnTo>
                <a:lnTo>
                  <a:pt x="4336493" y="888443"/>
                </a:lnTo>
                <a:lnTo>
                  <a:pt x="4316918" y="888443"/>
                </a:lnTo>
                <a:close/>
                <a:moveTo>
                  <a:pt x="4219575" y="868975"/>
                </a:moveTo>
                <a:lnTo>
                  <a:pt x="4239043" y="868975"/>
                </a:lnTo>
                <a:lnTo>
                  <a:pt x="4239043" y="888443"/>
                </a:lnTo>
                <a:lnTo>
                  <a:pt x="4219575" y="888443"/>
                </a:lnTo>
                <a:close/>
                <a:moveTo>
                  <a:pt x="4110614" y="868975"/>
                </a:moveTo>
                <a:lnTo>
                  <a:pt x="4130083" y="868975"/>
                </a:lnTo>
                <a:lnTo>
                  <a:pt x="4130083" y="888443"/>
                </a:lnTo>
                <a:lnTo>
                  <a:pt x="4110614" y="888443"/>
                </a:lnTo>
                <a:close/>
                <a:moveTo>
                  <a:pt x="3983543" y="868975"/>
                </a:moveTo>
                <a:lnTo>
                  <a:pt x="4003119" y="868975"/>
                </a:lnTo>
                <a:lnTo>
                  <a:pt x="4003119" y="888443"/>
                </a:lnTo>
                <a:lnTo>
                  <a:pt x="3983543" y="888443"/>
                </a:lnTo>
                <a:close/>
                <a:moveTo>
                  <a:pt x="3886200" y="868975"/>
                </a:moveTo>
                <a:lnTo>
                  <a:pt x="3905669" y="868975"/>
                </a:lnTo>
                <a:lnTo>
                  <a:pt x="3905669" y="888443"/>
                </a:lnTo>
                <a:lnTo>
                  <a:pt x="3886200" y="888443"/>
                </a:lnTo>
                <a:close/>
                <a:moveTo>
                  <a:pt x="3773993" y="868975"/>
                </a:moveTo>
                <a:lnTo>
                  <a:pt x="3793569" y="868975"/>
                </a:lnTo>
                <a:lnTo>
                  <a:pt x="3793569" y="888443"/>
                </a:lnTo>
                <a:lnTo>
                  <a:pt x="3773993" y="888443"/>
                </a:lnTo>
                <a:close/>
                <a:moveTo>
                  <a:pt x="3676650" y="868975"/>
                </a:moveTo>
                <a:lnTo>
                  <a:pt x="3696119" y="868975"/>
                </a:lnTo>
                <a:lnTo>
                  <a:pt x="3696119" y="888443"/>
                </a:lnTo>
                <a:lnTo>
                  <a:pt x="3676650" y="888443"/>
                </a:lnTo>
                <a:close/>
                <a:moveTo>
                  <a:pt x="3573968" y="868975"/>
                </a:moveTo>
                <a:lnTo>
                  <a:pt x="3593544" y="868975"/>
                </a:lnTo>
                <a:lnTo>
                  <a:pt x="3593544" y="888443"/>
                </a:lnTo>
                <a:lnTo>
                  <a:pt x="3573968" y="888443"/>
                </a:lnTo>
                <a:close/>
                <a:moveTo>
                  <a:pt x="3476625" y="868975"/>
                </a:moveTo>
                <a:lnTo>
                  <a:pt x="3496094" y="868975"/>
                </a:lnTo>
                <a:lnTo>
                  <a:pt x="3496094" y="888443"/>
                </a:lnTo>
                <a:lnTo>
                  <a:pt x="3476625" y="888443"/>
                </a:lnTo>
                <a:close/>
                <a:moveTo>
                  <a:pt x="3367664" y="868975"/>
                </a:moveTo>
                <a:lnTo>
                  <a:pt x="3387133" y="868975"/>
                </a:lnTo>
                <a:lnTo>
                  <a:pt x="3387133" y="888443"/>
                </a:lnTo>
                <a:lnTo>
                  <a:pt x="3367664" y="888443"/>
                </a:lnTo>
                <a:close/>
                <a:moveTo>
                  <a:pt x="3231068" y="868975"/>
                </a:moveTo>
                <a:lnTo>
                  <a:pt x="3250644" y="868975"/>
                </a:lnTo>
                <a:lnTo>
                  <a:pt x="3250644" y="888443"/>
                </a:lnTo>
                <a:lnTo>
                  <a:pt x="3231068" y="888443"/>
                </a:lnTo>
                <a:close/>
                <a:moveTo>
                  <a:pt x="3133725" y="868975"/>
                </a:moveTo>
                <a:lnTo>
                  <a:pt x="3153194" y="868975"/>
                </a:lnTo>
                <a:lnTo>
                  <a:pt x="3153194" y="888443"/>
                </a:lnTo>
                <a:lnTo>
                  <a:pt x="3133725" y="888443"/>
                </a:lnTo>
                <a:close/>
                <a:moveTo>
                  <a:pt x="3031043" y="868975"/>
                </a:moveTo>
                <a:lnTo>
                  <a:pt x="3050619" y="868975"/>
                </a:lnTo>
                <a:lnTo>
                  <a:pt x="3050619" y="888443"/>
                </a:lnTo>
                <a:lnTo>
                  <a:pt x="3031043" y="888443"/>
                </a:lnTo>
                <a:close/>
                <a:moveTo>
                  <a:pt x="2933700" y="868975"/>
                </a:moveTo>
                <a:lnTo>
                  <a:pt x="2953169" y="868975"/>
                </a:lnTo>
                <a:lnTo>
                  <a:pt x="2953169" y="888443"/>
                </a:lnTo>
                <a:lnTo>
                  <a:pt x="2933700" y="888443"/>
                </a:lnTo>
                <a:close/>
                <a:moveTo>
                  <a:pt x="2821493" y="868975"/>
                </a:moveTo>
                <a:lnTo>
                  <a:pt x="2841069" y="868975"/>
                </a:lnTo>
                <a:lnTo>
                  <a:pt x="2841069" y="888443"/>
                </a:lnTo>
                <a:lnTo>
                  <a:pt x="2821493" y="888443"/>
                </a:lnTo>
                <a:close/>
                <a:moveTo>
                  <a:pt x="2724150" y="868975"/>
                </a:moveTo>
                <a:lnTo>
                  <a:pt x="2743619" y="868975"/>
                </a:lnTo>
                <a:lnTo>
                  <a:pt x="2743619" y="888443"/>
                </a:lnTo>
                <a:lnTo>
                  <a:pt x="2724150" y="888443"/>
                </a:lnTo>
                <a:close/>
                <a:moveTo>
                  <a:pt x="2621468" y="868975"/>
                </a:moveTo>
                <a:lnTo>
                  <a:pt x="2641044" y="868975"/>
                </a:lnTo>
                <a:lnTo>
                  <a:pt x="2641044" y="888443"/>
                </a:lnTo>
                <a:lnTo>
                  <a:pt x="2621468" y="888443"/>
                </a:lnTo>
                <a:close/>
                <a:moveTo>
                  <a:pt x="2524125" y="868975"/>
                </a:moveTo>
                <a:lnTo>
                  <a:pt x="2543594" y="868975"/>
                </a:lnTo>
                <a:lnTo>
                  <a:pt x="2543594" y="888443"/>
                </a:lnTo>
                <a:lnTo>
                  <a:pt x="2524125" y="888443"/>
                </a:lnTo>
                <a:close/>
                <a:moveTo>
                  <a:pt x="2411918" y="868975"/>
                </a:moveTo>
                <a:lnTo>
                  <a:pt x="2431494" y="868975"/>
                </a:lnTo>
                <a:lnTo>
                  <a:pt x="2431494" y="888443"/>
                </a:lnTo>
                <a:lnTo>
                  <a:pt x="2411918" y="888443"/>
                </a:lnTo>
                <a:close/>
                <a:moveTo>
                  <a:pt x="2314575" y="868975"/>
                </a:moveTo>
                <a:lnTo>
                  <a:pt x="2334044" y="868975"/>
                </a:lnTo>
                <a:lnTo>
                  <a:pt x="2334044" y="888443"/>
                </a:lnTo>
                <a:lnTo>
                  <a:pt x="2314575" y="888443"/>
                </a:lnTo>
                <a:close/>
                <a:moveTo>
                  <a:pt x="2211893" y="868975"/>
                </a:moveTo>
                <a:lnTo>
                  <a:pt x="2231469" y="868975"/>
                </a:lnTo>
                <a:lnTo>
                  <a:pt x="2231469" y="888443"/>
                </a:lnTo>
                <a:lnTo>
                  <a:pt x="2211893" y="888443"/>
                </a:lnTo>
                <a:close/>
                <a:moveTo>
                  <a:pt x="2114550" y="868975"/>
                </a:moveTo>
                <a:lnTo>
                  <a:pt x="2134019" y="868975"/>
                </a:lnTo>
                <a:lnTo>
                  <a:pt x="2134019" y="888443"/>
                </a:lnTo>
                <a:lnTo>
                  <a:pt x="2114550" y="888443"/>
                </a:lnTo>
                <a:close/>
                <a:moveTo>
                  <a:pt x="2005589" y="868975"/>
                </a:moveTo>
                <a:lnTo>
                  <a:pt x="2025058" y="868975"/>
                </a:lnTo>
                <a:lnTo>
                  <a:pt x="2025058" y="888443"/>
                </a:lnTo>
                <a:lnTo>
                  <a:pt x="2005589" y="888443"/>
                </a:lnTo>
                <a:close/>
                <a:moveTo>
                  <a:pt x="1878519" y="868975"/>
                </a:moveTo>
                <a:lnTo>
                  <a:pt x="1898094" y="868975"/>
                </a:lnTo>
                <a:lnTo>
                  <a:pt x="1898094" y="888443"/>
                </a:lnTo>
                <a:lnTo>
                  <a:pt x="1878519" y="888443"/>
                </a:lnTo>
                <a:close/>
                <a:moveTo>
                  <a:pt x="1781176" y="868975"/>
                </a:moveTo>
                <a:lnTo>
                  <a:pt x="1800644" y="868975"/>
                </a:lnTo>
                <a:lnTo>
                  <a:pt x="1800644" y="888443"/>
                </a:lnTo>
                <a:lnTo>
                  <a:pt x="1781176" y="888443"/>
                </a:lnTo>
                <a:close/>
                <a:moveTo>
                  <a:pt x="1668968" y="868975"/>
                </a:moveTo>
                <a:lnTo>
                  <a:pt x="1688544" y="868975"/>
                </a:lnTo>
                <a:lnTo>
                  <a:pt x="1688544" y="888443"/>
                </a:lnTo>
                <a:lnTo>
                  <a:pt x="1668968" y="888443"/>
                </a:lnTo>
                <a:close/>
                <a:moveTo>
                  <a:pt x="1571626" y="868975"/>
                </a:moveTo>
                <a:lnTo>
                  <a:pt x="1591094" y="868975"/>
                </a:lnTo>
                <a:lnTo>
                  <a:pt x="1591094" y="888443"/>
                </a:lnTo>
                <a:lnTo>
                  <a:pt x="1571626" y="888443"/>
                </a:lnTo>
                <a:close/>
                <a:moveTo>
                  <a:pt x="1462665" y="868975"/>
                </a:moveTo>
                <a:lnTo>
                  <a:pt x="1482133" y="868975"/>
                </a:lnTo>
                <a:lnTo>
                  <a:pt x="1482133" y="888443"/>
                </a:lnTo>
                <a:lnTo>
                  <a:pt x="1462665" y="888443"/>
                </a:lnTo>
                <a:close/>
                <a:moveTo>
                  <a:pt x="1329315" y="868975"/>
                </a:moveTo>
                <a:lnTo>
                  <a:pt x="1348783" y="868975"/>
                </a:lnTo>
                <a:lnTo>
                  <a:pt x="1348783" y="888443"/>
                </a:lnTo>
                <a:lnTo>
                  <a:pt x="1329315" y="888443"/>
                </a:lnTo>
                <a:close/>
                <a:moveTo>
                  <a:pt x="1205490" y="868975"/>
                </a:moveTo>
                <a:lnTo>
                  <a:pt x="1224958" y="868975"/>
                </a:lnTo>
                <a:lnTo>
                  <a:pt x="1224958" y="888443"/>
                </a:lnTo>
                <a:lnTo>
                  <a:pt x="1205490" y="888443"/>
                </a:lnTo>
                <a:close/>
                <a:moveTo>
                  <a:pt x="1072140" y="868975"/>
                </a:moveTo>
                <a:lnTo>
                  <a:pt x="1091608" y="868975"/>
                </a:lnTo>
                <a:lnTo>
                  <a:pt x="1091608" y="888443"/>
                </a:lnTo>
                <a:lnTo>
                  <a:pt x="1072140" y="888443"/>
                </a:lnTo>
                <a:close/>
                <a:moveTo>
                  <a:pt x="935543" y="868975"/>
                </a:moveTo>
                <a:lnTo>
                  <a:pt x="955119" y="868975"/>
                </a:lnTo>
                <a:lnTo>
                  <a:pt x="955119" y="888443"/>
                </a:lnTo>
                <a:lnTo>
                  <a:pt x="935543" y="888443"/>
                </a:lnTo>
                <a:close/>
                <a:moveTo>
                  <a:pt x="838200" y="868975"/>
                </a:moveTo>
                <a:lnTo>
                  <a:pt x="857669" y="868975"/>
                </a:lnTo>
                <a:lnTo>
                  <a:pt x="857669" y="888443"/>
                </a:lnTo>
                <a:lnTo>
                  <a:pt x="838200" y="888443"/>
                </a:lnTo>
                <a:close/>
                <a:moveTo>
                  <a:pt x="735518" y="868975"/>
                </a:moveTo>
                <a:lnTo>
                  <a:pt x="755094" y="868975"/>
                </a:lnTo>
                <a:lnTo>
                  <a:pt x="755094" y="888443"/>
                </a:lnTo>
                <a:lnTo>
                  <a:pt x="735518" y="888443"/>
                </a:lnTo>
                <a:close/>
                <a:moveTo>
                  <a:pt x="638175" y="868975"/>
                </a:moveTo>
                <a:lnTo>
                  <a:pt x="657644" y="868975"/>
                </a:lnTo>
                <a:lnTo>
                  <a:pt x="657644" y="888443"/>
                </a:lnTo>
                <a:lnTo>
                  <a:pt x="638175" y="888443"/>
                </a:lnTo>
                <a:close/>
                <a:moveTo>
                  <a:pt x="529215" y="868975"/>
                </a:moveTo>
                <a:lnTo>
                  <a:pt x="548683" y="868975"/>
                </a:lnTo>
                <a:lnTo>
                  <a:pt x="548683" y="888443"/>
                </a:lnTo>
                <a:lnTo>
                  <a:pt x="529215" y="888443"/>
                </a:lnTo>
                <a:close/>
                <a:moveTo>
                  <a:pt x="392618" y="868975"/>
                </a:moveTo>
                <a:lnTo>
                  <a:pt x="412194" y="868975"/>
                </a:lnTo>
                <a:lnTo>
                  <a:pt x="412194" y="888443"/>
                </a:lnTo>
                <a:lnTo>
                  <a:pt x="392618" y="888443"/>
                </a:lnTo>
                <a:close/>
                <a:moveTo>
                  <a:pt x="295275" y="868975"/>
                </a:moveTo>
                <a:lnTo>
                  <a:pt x="314744" y="868975"/>
                </a:lnTo>
                <a:lnTo>
                  <a:pt x="314744" y="888443"/>
                </a:lnTo>
                <a:lnTo>
                  <a:pt x="295275" y="888443"/>
                </a:lnTo>
                <a:close/>
                <a:moveTo>
                  <a:pt x="192593" y="868975"/>
                </a:moveTo>
                <a:lnTo>
                  <a:pt x="212169" y="868975"/>
                </a:lnTo>
                <a:lnTo>
                  <a:pt x="212169" y="888443"/>
                </a:lnTo>
                <a:lnTo>
                  <a:pt x="192593" y="888443"/>
                </a:lnTo>
                <a:close/>
                <a:moveTo>
                  <a:pt x="95250" y="868975"/>
                </a:moveTo>
                <a:lnTo>
                  <a:pt x="114719" y="868975"/>
                </a:lnTo>
                <a:lnTo>
                  <a:pt x="114719" y="888443"/>
                </a:lnTo>
                <a:lnTo>
                  <a:pt x="95250" y="888443"/>
                </a:lnTo>
                <a:close/>
                <a:moveTo>
                  <a:pt x="5606039" y="844586"/>
                </a:moveTo>
                <a:lnTo>
                  <a:pt x="5625508" y="844586"/>
                </a:lnTo>
                <a:lnTo>
                  <a:pt x="5625508" y="864054"/>
                </a:lnTo>
                <a:lnTo>
                  <a:pt x="5606039" y="864054"/>
                </a:lnTo>
                <a:close/>
                <a:moveTo>
                  <a:pt x="5469443" y="844586"/>
                </a:moveTo>
                <a:lnTo>
                  <a:pt x="5489019" y="844586"/>
                </a:lnTo>
                <a:lnTo>
                  <a:pt x="5489019" y="864054"/>
                </a:lnTo>
                <a:lnTo>
                  <a:pt x="5469443" y="864054"/>
                </a:lnTo>
                <a:close/>
                <a:moveTo>
                  <a:pt x="5372100" y="844586"/>
                </a:moveTo>
                <a:lnTo>
                  <a:pt x="5391569" y="844586"/>
                </a:lnTo>
                <a:lnTo>
                  <a:pt x="5391569" y="864054"/>
                </a:lnTo>
                <a:lnTo>
                  <a:pt x="5372100" y="864054"/>
                </a:lnTo>
                <a:close/>
                <a:moveTo>
                  <a:pt x="5269418" y="844586"/>
                </a:moveTo>
                <a:lnTo>
                  <a:pt x="5288994" y="844586"/>
                </a:lnTo>
                <a:lnTo>
                  <a:pt x="5288994" y="864054"/>
                </a:lnTo>
                <a:lnTo>
                  <a:pt x="5269418" y="864054"/>
                </a:lnTo>
                <a:close/>
                <a:moveTo>
                  <a:pt x="5172075" y="844586"/>
                </a:moveTo>
                <a:lnTo>
                  <a:pt x="5191544" y="844586"/>
                </a:lnTo>
                <a:lnTo>
                  <a:pt x="5191544" y="864054"/>
                </a:lnTo>
                <a:lnTo>
                  <a:pt x="5172075" y="864054"/>
                </a:lnTo>
                <a:close/>
                <a:moveTo>
                  <a:pt x="5059868" y="844586"/>
                </a:moveTo>
                <a:lnTo>
                  <a:pt x="5079444" y="844586"/>
                </a:lnTo>
                <a:lnTo>
                  <a:pt x="5079444" y="864054"/>
                </a:lnTo>
                <a:lnTo>
                  <a:pt x="5059868" y="864054"/>
                </a:lnTo>
                <a:close/>
                <a:moveTo>
                  <a:pt x="4962525" y="844586"/>
                </a:moveTo>
                <a:lnTo>
                  <a:pt x="4981994" y="844586"/>
                </a:lnTo>
                <a:lnTo>
                  <a:pt x="4981994" y="864054"/>
                </a:lnTo>
                <a:lnTo>
                  <a:pt x="4962525" y="864054"/>
                </a:lnTo>
                <a:close/>
                <a:moveTo>
                  <a:pt x="4863089" y="844586"/>
                </a:moveTo>
                <a:lnTo>
                  <a:pt x="4882558" y="844586"/>
                </a:lnTo>
                <a:lnTo>
                  <a:pt x="4882558" y="864054"/>
                </a:lnTo>
                <a:lnTo>
                  <a:pt x="4863089" y="864054"/>
                </a:lnTo>
                <a:close/>
                <a:moveTo>
                  <a:pt x="4726493" y="844586"/>
                </a:moveTo>
                <a:lnTo>
                  <a:pt x="4746069" y="844586"/>
                </a:lnTo>
                <a:lnTo>
                  <a:pt x="4746069" y="864054"/>
                </a:lnTo>
                <a:lnTo>
                  <a:pt x="4726493" y="864054"/>
                </a:lnTo>
                <a:close/>
                <a:moveTo>
                  <a:pt x="4629150" y="844586"/>
                </a:moveTo>
                <a:lnTo>
                  <a:pt x="4648619" y="844586"/>
                </a:lnTo>
                <a:lnTo>
                  <a:pt x="4648619" y="864054"/>
                </a:lnTo>
                <a:lnTo>
                  <a:pt x="4629150" y="864054"/>
                </a:lnTo>
                <a:close/>
                <a:moveTo>
                  <a:pt x="4526468" y="844586"/>
                </a:moveTo>
                <a:lnTo>
                  <a:pt x="4546044" y="844586"/>
                </a:lnTo>
                <a:lnTo>
                  <a:pt x="4546044" y="864054"/>
                </a:lnTo>
                <a:lnTo>
                  <a:pt x="4526468" y="864054"/>
                </a:lnTo>
                <a:close/>
                <a:moveTo>
                  <a:pt x="4429125" y="844586"/>
                </a:moveTo>
                <a:lnTo>
                  <a:pt x="4448594" y="844586"/>
                </a:lnTo>
                <a:lnTo>
                  <a:pt x="4448594" y="864054"/>
                </a:lnTo>
                <a:lnTo>
                  <a:pt x="4429125" y="864054"/>
                </a:lnTo>
                <a:close/>
                <a:moveTo>
                  <a:pt x="4316918" y="844586"/>
                </a:moveTo>
                <a:lnTo>
                  <a:pt x="4336493" y="844586"/>
                </a:lnTo>
                <a:lnTo>
                  <a:pt x="4336493" y="864054"/>
                </a:lnTo>
                <a:lnTo>
                  <a:pt x="4316918" y="864054"/>
                </a:lnTo>
                <a:close/>
                <a:moveTo>
                  <a:pt x="4219575" y="844586"/>
                </a:moveTo>
                <a:lnTo>
                  <a:pt x="4239043" y="844586"/>
                </a:lnTo>
                <a:lnTo>
                  <a:pt x="4239043" y="864054"/>
                </a:lnTo>
                <a:lnTo>
                  <a:pt x="4219575" y="864054"/>
                </a:lnTo>
                <a:close/>
                <a:moveTo>
                  <a:pt x="4110614" y="844586"/>
                </a:moveTo>
                <a:lnTo>
                  <a:pt x="4130083" y="844586"/>
                </a:lnTo>
                <a:lnTo>
                  <a:pt x="4130083" y="864054"/>
                </a:lnTo>
                <a:lnTo>
                  <a:pt x="4110614" y="864054"/>
                </a:lnTo>
                <a:close/>
                <a:moveTo>
                  <a:pt x="3983543" y="844586"/>
                </a:moveTo>
                <a:lnTo>
                  <a:pt x="4003119" y="844586"/>
                </a:lnTo>
                <a:lnTo>
                  <a:pt x="4003119" y="864054"/>
                </a:lnTo>
                <a:lnTo>
                  <a:pt x="3983543" y="864054"/>
                </a:lnTo>
                <a:close/>
                <a:moveTo>
                  <a:pt x="3886200" y="844586"/>
                </a:moveTo>
                <a:lnTo>
                  <a:pt x="3905669" y="844586"/>
                </a:lnTo>
                <a:lnTo>
                  <a:pt x="3905669" y="864054"/>
                </a:lnTo>
                <a:lnTo>
                  <a:pt x="3886200" y="864054"/>
                </a:lnTo>
                <a:close/>
                <a:moveTo>
                  <a:pt x="3773993" y="844586"/>
                </a:moveTo>
                <a:lnTo>
                  <a:pt x="3793569" y="844586"/>
                </a:lnTo>
                <a:lnTo>
                  <a:pt x="3793569" y="864054"/>
                </a:lnTo>
                <a:lnTo>
                  <a:pt x="3773993" y="864054"/>
                </a:lnTo>
                <a:close/>
                <a:moveTo>
                  <a:pt x="3676650" y="844586"/>
                </a:moveTo>
                <a:lnTo>
                  <a:pt x="3696119" y="844586"/>
                </a:lnTo>
                <a:lnTo>
                  <a:pt x="3696119" y="864054"/>
                </a:lnTo>
                <a:lnTo>
                  <a:pt x="3676650" y="864054"/>
                </a:lnTo>
                <a:close/>
                <a:moveTo>
                  <a:pt x="3573968" y="844586"/>
                </a:moveTo>
                <a:lnTo>
                  <a:pt x="3593544" y="844586"/>
                </a:lnTo>
                <a:lnTo>
                  <a:pt x="3593544" y="864054"/>
                </a:lnTo>
                <a:lnTo>
                  <a:pt x="3573968" y="864054"/>
                </a:lnTo>
                <a:close/>
                <a:moveTo>
                  <a:pt x="3476625" y="844586"/>
                </a:moveTo>
                <a:lnTo>
                  <a:pt x="3496094" y="844586"/>
                </a:lnTo>
                <a:lnTo>
                  <a:pt x="3496094" y="864054"/>
                </a:lnTo>
                <a:lnTo>
                  <a:pt x="3476625" y="864054"/>
                </a:lnTo>
                <a:close/>
                <a:moveTo>
                  <a:pt x="3367664" y="844586"/>
                </a:moveTo>
                <a:lnTo>
                  <a:pt x="3387133" y="844586"/>
                </a:lnTo>
                <a:lnTo>
                  <a:pt x="3387133" y="864054"/>
                </a:lnTo>
                <a:lnTo>
                  <a:pt x="3367664" y="864054"/>
                </a:lnTo>
                <a:close/>
                <a:moveTo>
                  <a:pt x="3231068" y="844586"/>
                </a:moveTo>
                <a:lnTo>
                  <a:pt x="3250644" y="844586"/>
                </a:lnTo>
                <a:lnTo>
                  <a:pt x="3250644" y="864054"/>
                </a:lnTo>
                <a:lnTo>
                  <a:pt x="3231068" y="864054"/>
                </a:lnTo>
                <a:close/>
                <a:moveTo>
                  <a:pt x="3133725" y="844586"/>
                </a:moveTo>
                <a:lnTo>
                  <a:pt x="3153194" y="844586"/>
                </a:lnTo>
                <a:lnTo>
                  <a:pt x="3153194" y="864054"/>
                </a:lnTo>
                <a:lnTo>
                  <a:pt x="3133725" y="864054"/>
                </a:lnTo>
                <a:close/>
                <a:moveTo>
                  <a:pt x="3031043" y="844586"/>
                </a:moveTo>
                <a:lnTo>
                  <a:pt x="3050619" y="844586"/>
                </a:lnTo>
                <a:lnTo>
                  <a:pt x="3050619" y="864054"/>
                </a:lnTo>
                <a:lnTo>
                  <a:pt x="3031043" y="864054"/>
                </a:lnTo>
                <a:close/>
                <a:moveTo>
                  <a:pt x="2933700" y="844586"/>
                </a:moveTo>
                <a:lnTo>
                  <a:pt x="2953169" y="844586"/>
                </a:lnTo>
                <a:lnTo>
                  <a:pt x="2953169" y="864054"/>
                </a:lnTo>
                <a:lnTo>
                  <a:pt x="2933700" y="864054"/>
                </a:lnTo>
                <a:close/>
                <a:moveTo>
                  <a:pt x="2821493" y="844586"/>
                </a:moveTo>
                <a:lnTo>
                  <a:pt x="2841069" y="844586"/>
                </a:lnTo>
                <a:lnTo>
                  <a:pt x="2841069" y="864054"/>
                </a:lnTo>
                <a:lnTo>
                  <a:pt x="2821493" y="864054"/>
                </a:lnTo>
                <a:close/>
                <a:moveTo>
                  <a:pt x="2724150" y="844586"/>
                </a:moveTo>
                <a:lnTo>
                  <a:pt x="2743619" y="844586"/>
                </a:lnTo>
                <a:lnTo>
                  <a:pt x="2743619" y="864054"/>
                </a:lnTo>
                <a:lnTo>
                  <a:pt x="2724150" y="864054"/>
                </a:lnTo>
                <a:close/>
                <a:moveTo>
                  <a:pt x="2621468" y="844586"/>
                </a:moveTo>
                <a:lnTo>
                  <a:pt x="2641044" y="844586"/>
                </a:lnTo>
                <a:lnTo>
                  <a:pt x="2641044" y="864054"/>
                </a:lnTo>
                <a:lnTo>
                  <a:pt x="2621468" y="864054"/>
                </a:lnTo>
                <a:close/>
                <a:moveTo>
                  <a:pt x="2524125" y="844586"/>
                </a:moveTo>
                <a:lnTo>
                  <a:pt x="2543594" y="844586"/>
                </a:lnTo>
                <a:lnTo>
                  <a:pt x="2543594" y="864054"/>
                </a:lnTo>
                <a:lnTo>
                  <a:pt x="2524125" y="864054"/>
                </a:lnTo>
                <a:close/>
                <a:moveTo>
                  <a:pt x="2411918" y="844586"/>
                </a:moveTo>
                <a:lnTo>
                  <a:pt x="2431494" y="844586"/>
                </a:lnTo>
                <a:lnTo>
                  <a:pt x="2431494" y="864054"/>
                </a:lnTo>
                <a:lnTo>
                  <a:pt x="2411918" y="864054"/>
                </a:lnTo>
                <a:close/>
                <a:moveTo>
                  <a:pt x="2314575" y="844586"/>
                </a:moveTo>
                <a:lnTo>
                  <a:pt x="2334044" y="844586"/>
                </a:lnTo>
                <a:lnTo>
                  <a:pt x="2334044" y="864054"/>
                </a:lnTo>
                <a:lnTo>
                  <a:pt x="2314575" y="864054"/>
                </a:lnTo>
                <a:close/>
                <a:moveTo>
                  <a:pt x="2211893" y="844586"/>
                </a:moveTo>
                <a:lnTo>
                  <a:pt x="2231469" y="844586"/>
                </a:lnTo>
                <a:lnTo>
                  <a:pt x="2231469" y="864054"/>
                </a:lnTo>
                <a:lnTo>
                  <a:pt x="2211893" y="864054"/>
                </a:lnTo>
                <a:close/>
                <a:moveTo>
                  <a:pt x="2114550" y="844586"/>
                </a:moveTo>
                <a:lnTo>
                  <a:pt x="2134019" y="844586"/>
                </a:lnTo>
                <a:lnTo>
                  <a:pt x="2134019" y="864054"/>
                </a:lnTo>
                <a:lnTo>
                  <a:pt x="2114550" y="864054"/>
                </a:lnTo>
                <a:close/>
                <a:moveTo>
                  <a:pt x="2005589" y="844586"/>
                </a:moveTo>
                <a:lnTo>
                  <a:pt x="2025058" y="844586"/>
                </a:lnTo>
                <a:lnTo>
                  <a:pt x="2025058" y="864054"/>
                </a:lnTo>
                <a:lnTo>
                  <a:pt x="2005589" y="864054"/>
                </a:lnTo>
                <a:close/>
                <a:moveTo>
                  <a:pt x="1878519" y="844586"/>
                </a:moveTo>
                <a:lnTo>
                  <a:pt x="1898094" y="844586"/>
                </a:lnTo>
                <a:lnTo>
                  <a:pt x="1898094" y="864054"/>
                </a:lnTo>
                <a:lnTo>
                  <a:pt x="1878519" y="864054"/>
                </a:lnTo>
                <a:close/>
                <a:moveTo>
                  <a:pt x="1781176" y="844586"/>
                </a:moveTo>
                <a:lnTo>
                  <a:pt x="1800644" y="844586"/>
                </a:lnTo>
                <a:lnTo>
                  <a:pt x="1800644" y="864054"/>
                </a:lnTo>
                <a:lnTo>
                  <a:pt x="1781176" y="864054"/>
                </a:lnTo>
                <a:close/>
                <a:moveTo>
                  <a:pt x="1668968" y="844586"/>
                </a:moveTo>
                <a:lnTo>
                  <a:pt x="1688544" y="844586"/>
                </a:lnTo>
                <a:lnTo>
                  <a:pt x="1688544" y="864054"/>
                </a:lnTo>
                <a:lnTo>
                  <a:pt x="1668968" y="864054"/>
                </a:lnTo>
                <a:close/>
                <a:moveTo>
                  <a:pt x="1571626" y="844586"/>
                </a:moveTo>
                <a:lnTo>
                  <a:pt x="1591094" y="844586"/>
                </a:lnTo>
                <a:lnTo>
                  <a:pt x="1591094" y="864054"/>
                </a:lnTo>
                <a:lnTo>
                  <a:pt x="1571626" y="864054"/>
                </a:lnTo>
                <a:close/>
                <a:moveTo>
                  <a:pt x="1462665" y="844586"/>
                </a:moveTo>
                <a:lnTo>
                  <a:pt x="1482133" y="844586"/>
                </a:lnTo>
                <a:lnTo>
                  <a:pt x="1482133" y="864054"/>
                </a:lnTo>
                <a:lnTo>
                  <a:pt x="1462665" y="864054"/>
                </a:lnTo>
                <a:close/>
                <a:moveTo>
                  <a:pt x="1329315" y="844586"/>
                </a:moveTo>
                <a:lnTo>
                  <a:pt x="1348783" y="844586"/>
                </a:lnTo>
                <a:lnTo>
                  <a:pt x="1348783" y="864054"/>
                </a:lnTo>
                <a:lnTo>
                  <a:pt x="1329315" y="864054"/>
                </a:lnTo>
                <a:close/>
                <a:moveTo>
                  <a:pt x="1205490" y="844586"/>
                </a:moveTo>
                <a:lnTo>
                  <a:pt x="1224958" y="844586"/>
                </a:lnTo>
                <a:lnTo>
                  <a:pt x="1224958" y="864054"/>
                </a:lnTo>
                <a:lnTo>
                  <a:pt x="1205490" y="864054"/>
                </a:lnTo>
                <a:close/>
                <a:moveTo>
                  <a:pt x="1072140" y="844586"/>
                </a:moveTo>
                <a:lnTo>
                  <a:pt x="1091608" y="844586"/>
                </a:lnTo>
                <a:lnTo>
                  <a:pt x="1091608" y="864054"/>
                </a:lnTo>
                <a:lnTo>
                  <a:pt x="1072140" y="864054"/>
                </a:lnTo>
                <a:close/>
                <a:moveTo>
                  <a:pt x="935543" y="844586"/>
                </a:moveTo>
                <a:lnTo>
                  <a:pt x="955119" y="844586"/>
                </a:lnTo>
                <a:lnTo>
                  <a:pt x="955119" y="864054"/>
                </a:lnTo>
                <a:lnTo>
                  <a:pt x="935543" y="864054"/>
                </a:lnTo>
                <a:close/>
                <a:moveTo>
                  <a:pt x="838200" y="844586"/>
                </a:moveTo>
                <a:lnTo>
                  <a:pt x="857669" y="844586"/>
                </a:lnTo>
                <a:lnTo>
                  <a:pt x="857669" y="864054"/>
                </a:lnTo>
                <a:lnTo>
                  <a:pt x="838200" y="864054"/>
                </a:lnTo>
                <a:close/>
                <a:moveTo>
                  <a:pt x="735518" y="844586"/>
                </a:moveTo>
                <a:lnTo>
                  <a:pt x="755094" y="844586"/>
                </a:lnTo>
                <a:lnTo>
                  <a:pt x="755094" y="864054"/>
                </a:lnTo>
                <a:lnTo>
                  <a:pt x="735518" y="864054"/>
                </a:lnTo>
                <a:close/>
                <a:moveTo>
                  <a:pt x="638175" y="844586"/>
                </a:moveTo>
                <a:lnTo>
                  <a:pt x="657644" y="844586"/>
                </a:lnTo>
                <a:lnTo>
                  <a:pt x="657644" y="864054"/>
                </a:lnTo>
                <a:lnTo>
                  <a:pt x="638175" y="864054"/>
                </a:lnTo>
                <a:close/>
                <a:moveTo>
                  <a:pt x="529215" y="844586"/>
                </a:moveTo>
                <a:lnTo>
                  <a:pt x="548683" y="844586"/>
                </a:lnTo>
                <a:lnTo>
                  <a:pt x="548683" y="864054"/>
                </a:lnTo>
                <a:lnTo>
                  <a:pt x="529215" y="864054"/>
                </a:lnTo>
                <a:close/>
                <a:moveTo>
                  <a:pt x="392618" y="844586"/>
                </a:moveTo>
                <a:lnTo>
                  <a:pt x="412194" y="844586"/>
                </a:lnTo>
                <a:lnTo>
                  <a:pt x="412194" y="864054"/>
                </a:lnTo>
                <a:lnTo>
                  <a:pt x="392618" y="864054"/>
                </a:lnTo>
                <a:close/>
                <a:moveTo>
                  <a:pt x="295275" y="844586"/>
                </a:moveTo>
                <a:lnTo>
                  <a:pt x="314744" y="844586"/>
                </a:lnTo>
                <a:lnTo>
                  <a:pt x="314744" y="864054"/>
                </a:lnTo>
                <a:lnTo>
                  <a:pt x="295275" y="864054"/>
                </a:lnTo>
                <a:close/>
                <a:moveTo>
                  <a:pt x="192593" y="844586"/>
                </a:moveTo>
                <a:lnTo>
                  <a:pt x="212169" y="844586"/>
                </a:lnTo>
                <a:lnTo>
                  <a:pt x="212169" y="864054"/>
                </a:lnTo>
                <a:lnTo>
                  <a:pt x="192593" y="864054"/>
                </a:lnTo>
                <a:close/>
                <a:moveTo>
                  <a:pt x="95250" y="844586"/>
                </a:moveTo>
                <a:lnTo>
                  <a:pt x="114719" y="844586"/>
                </a:lnTo>
                <a:lnTo>
                  <a:pt x="114719" y="864054"/>
                </a:lnTo>
                <a:lnTo>
                  <a:pt x="95250" y="864054"/>
                </a:lnTo>
                <a:close/>
                <a:moveTo>
                  <a:pt x="5606039" y="820196"/>
                </a:moveTo>
                <a:lnTo>
                  <a:pt x="5625508" y="820196"/>
                </a:lnTo>
                <a:lnTo>
                  <a:pt x="5625508" y="839772"/>
                </a:lnTo>
                <a:lnTo>
                  <a:pt x="5606039" y="839772"/>
                </a:lnTo>
                <a:close/>
                <a:moveTo>
                  <a:pt x="5469443" y="820196"/>
                </a:moveTo>
                <a:lnTo>
                  <a:pt x="5489019" y="820196"/>
                </a:lnTo>
                <a:lnTo>
                  <a:pt x="5489019" y="839772"/>
                </a:lnTo>
                <a:lnTo>
                  <a:pt x="5469443" y="839772"/>
                </a:lnTo>
                <a:close/>
                <a:moveTo>
                  <a:pt x="5372100" y="820196"/>
                </a:moveTo>
                <a:lnTo>
                  <a:pt x="5391569" y="820196"/>
                </a:lnTo>
                <a:lnTo>
                  <a:pt x="5391569" y="839772"/>
                </a:lnTo>
                <a:lnTo>
                  <a:pt x="5372100" y="839772"/>
                </a:lnTo>
                <a:close/>
                <a:moveTo>
                  <a:pt x="5269418" y="820196"/>
                </a:moveTo>
                <a:lnTo>
                  <a:pt x="5288994" y="820196"/>
                </a:lnTo>
                <a:lnTo>
                  <a:pt x="5288994" y="839772"/>
                </a:lnTo>
                <a:lnTo>
                  <a:pt x="5269418" y="839772"/>
                </a:lnTo>
                <a:close/>
                <a:moveTo>
                  <a:pt x="5172075" y="820196"/>
                </a:moveTo>
                <a:lnTo>
                  <a:pt x="5191544" y="820196"/>
                </a:lnTo>
                <a:lnTo>
                  <a:pt x="5191544" y="839772"/>
                </a:lnTo>
                <a:lnTo>
                  <a:pt x="5172075" y="839772"/>
                </a:lnTo>
                <a:close/>
                <a:moveTo>
                  <a:pt x="5059868" y="820196"/>
                </a:moveTo>
                <a:lnTo>
                  <a:pt x="5079444" y="820196"/>
                </a:lnTo>
                <a:lnTo>
                  <a:pt x="5079444" y="839772"/>
                </a:lnTo>
                <a:lnTo>
                  <a:pt x="5059868" y="839772"/>
                </a:lnTo>
                <a:close/>
                <a:moveTo>
                  <a:pt x="4962525" y="820196"/>
                </a:moveTo>
                <a:lnTo>
                  <a:pt x="4981994" y="820196"/>
                </a:lnTo>
                <a:lnTo>
                  <a:pt x="4981994" y="839772"/>
                </a:lnTo>
                <a:lnTo>
                  <a:pt x="4962525" y="839772"/>
                </a:lnTo>
                <a:close/>
                <a:moveTo>
                  <a:pt x="4863089" y="820196"/>
                </a:moveTo>
                <a:lnTo>
                  <a:pt x="4882558" y="820196"/>
                </a:lnTo>
                <a:lnTo>
                  <a:pt x="4882558" y="839772"/>
                </a:lnTo>
                <a:lnTo>
                  <a:pt x="4863089" y="839772"/>
                </a:lnTo>
                <a:close/>
                <a:moveTo>
                  <a:pt x="4726493" y="820196"/>
                </a:moveTo>
                <a:lnTo>
                  <a:pt x="4746069" y="820196"/>
                </a:lnTo>
                <a:lnTo>
                  <a:pt x="4746069" y="839772"/>
                </a:lnTo>
                <a:lnTo>
                  <a:pt x="4726493" y="839772"/>
                </a:lnTo>
                <a:close/>
                <a:moveTo>
                  <a:pt x="4629150" y="820196"/>
                </a:moveTo>
                <a:lnTo>
                  <a:pt x="4648619" y="820196"/>
                </a:lnTo>
                <a:lnTo>
                  <a:pt x="4648619" y="839772"/>
                </a:lnTo>
                <a:lnTo>
                  <a:pt x="4629150" y="839772"/>
                </a:lnTo>
                <a:close/>
                <a:moveTo>
                  <a:pt x="4526468" y="820196"/>
                </a:moveTo>
                <a:lnTo>
                  <a:pt x="4546044" y="820196"/>
                </a:lnTo>
                <a:lnTo>
                  <a:pt x="4546044" y="839772"/>
                </a:lnTo>
                <a:lnTo>
                  <a:pt x="4526468" y="839772"/>
                </a:lnTo>
                <a:close/>
                <a:moveTo>
                  <a:pt x="4429125" y="820196"/>
                </a:moveTo>
                <a:lnTo>
                  <a:pt x="4448594" y="820196"/>
                </a:lnTo>
                <a:lnTo>
                  <a:pt x="4448594" y="839772"/>
                </a:lnTo>
                <a:lnTo>
                  <a:pt x="4429125" y="839772"/>
                </a:lnTo>
                <a:close/>
                <a:moveTo>
                  <a:pt x="4316918" y="820196"/>
                </a:moveTo>
                <a:lnTo>
                  <a:pt x="4336493" y="820196"/>
                </a:lnTo>
                <a:lnTo>
                  <a:pt x="4336493" y="839772"/>
                </a:lnTo>
                <a:lnTo>
                  <a:pt x="4316918" y="839772"/>
                </a:lnTo>
                <a:close/>
                <a:moveTo>
                  <a:pt x="4219575" y="820196"/>
                </a:moveTo>
                <a:lnTo>
                  <a:pt x="4239043" y="820196"/>
                </a:lnTo>
                <a:lnTo>
                  <a:pt x="4239043" y="839772"/>
                </a:lnTo>
                <a:lnTo>
                  <a:pt x="4219575" y="839772"/>
                </a:lnTo>
                <a:close/>
                <a:moveTo>
                  <a:pt x="4110614" y="820196"/>
                </a:moveTo>
                <a:lnTo>
                  <a:pt x="4130083" y="820196"/>
                </a:lnTo>
                <a:lnTo>
                  <a:pt x="4130083" y="839772"/>
                </a:lnTo>
                <a:lnTo>
                  <a:pt x="4110614" y="839772"/>
                </a:lnTo>
                <a:close/>
                <a:moveTo>
                  <a:pt x="3983543" y="820196"/>
                </a:moveTo>
                <a:lnTo>
                  <a:pt x="4003119" y="820196"/>
                </a:lnTo>
                <a:lnTo>
                  <a:pt x="4003119" y="839772"/>
                </a:lnTo>
                <a:lnTo>
                  <a:pt x="3983543" y="839772"/>
                </a:lnTo>
                <a:close/>
                <a:moveTo>
                  <a:pt x="3886200" y="820196"/>
                </a:moveTo>
                <a:lnTo>
                  <a:pt x="3905669" y="820196"/>
                </a:lnTo>
                <a:lnTo>
                  <a:pt x="3905669" y="839772"/>
                </a:lnTo>
                <a:lnTo>
                  <a:pt x="3886200" y="839772"/>
                </a:lnTo>
                <a:close/>
                <a:moveTo>
                  <a:pt x="3773993" y="820196"/>
                </a:moveTo>
                <a:lnTo>
                  <a:pt x="3793569" y="820196"/>
                </a:lnTo>
                <a:lnTo>
                  <a:pt x="3793569" y="839772"/>
                </a:lnTo>
                <a:lnTo>
                  <a:pt x="3773993" y="839772"/>
                </a:lnTo>
                <a:close/>
                <a:moveTo>
                  <a:pt x="3676650" y="820196"/>
                </a:moveTo>
                <a:lnTo>
                  <a:pt x="3696119" y="820196"/>
                </a:lnTo>
                <a:lnTo>
                  <a:pt x="3696119" y="839772"/>
                </a:lnTo>
                <a:lnTo>
                  <a:pt x="3676650" y="839772"/>
                </a:lnTo>
                <a:close/>
                <a:moveTo>
                  <a:pt x="3573968" y="820196"/>
                </a:moveTo>
                <a:lnTo>
                  <a:pt x="3593544" y="820196"/>
                </a:lnTo>
                <a:lnTo>
                  <a:pt x="3593544" y="839772"/>
                </a:lnTo>
                <a:lnTo>
                  <a:pt x="3573968" y="839772"/>
                </a:lnTo>
                <a:close/>
                <a:moveTo>
                  <a:pt x="3476625" y="820196"/>
                </a:moveTo>
                <a:lnTo>
                  <a:pt x="3496094" y="820196"/>
                </a:lnTo>
                <a:lnTo>
                  <a:pt x="3496094" y="839772"/>
                </a:lnTo>
                <a:lnTo>
                  <a:pt x="3476625" y="839772"/>
                </a:lnTo>
                <a:close/>
                <a:moveTo>
                  <a:pt x="3367664" y="820196"/>
                </a:moveTo>
                <a:lnTo>
                  <a:pt x="3387133" y="820196"/>
                </a:lnTo>
                <a:lnTo>
                  <a:pt x="3387133" y="839772"/>
                </a:lnTo>
                <a:lnTo>
                  <a:pt x="3367664" y="839772"/>
                </a:lnTo>
                <a:close/>
                <a:moveTo>
                  <a:pt x="3231068" y="820196"/>
                </a:moveTo>
                <a:lnTo>
                  <a:pt x="3250644" y="820196"/>
                </a:lnTo>
                <a:lnTo>
                  <a:pt x="3250644" y="839772"/>
                </a:lnTo>
                <a:lnTo>
                  <a:pt x="3231068" y="839772"/>
                </a:lnTo>
                <a:close/>
                <a:moveTo>
                  <a:pt x="3133725" y="820196"/>
                </a:moveTo>
                <a:lnTo>
                  <a:pt x="3153194" y="820196"/>
                </a:lnTo>
                <a:lnTo>
                  <a:pt x="3153194" y="839772"/>
                </a:lnTo>
                <a:lnTo>
                  <a:pt x="3133725" y="839772"/>
                </a:lnTo>
                <a:close/>
                <a:moveTo>
                  <a:pt x="3031043" y="820196"/>
                </a:moveTo>
                <a:lnTo>
                  <a:pt x="3050619" y="820196"/>
                </a:lnTo>
                <a:lnTo>
                  <a:pt x="3050619" y="839772"/>
                </a:lnTo>
                <a:lnTo>
                  <a:pt x="3031043" y="839772"/>
                </a:lnTo>
                <a:close/>
                <a:moveTo>
                  <a:pt x="2933700" y="820196"/>
                </a:moveTo>
                <a:lnTo>
                  <a:pt x="2953169" y="820196"/>
                </a:lnTo>
                <a:lnTo>
                  <a:pt x="2953169" y="839772"/>
                </a:lnTo>
                <a:lnTo>
                  <a:pt x="2933700" y="839772"/>
                </a:lnTo>
                <a:close/>
                <a:moveTo>
                  <a:pt x="2821493" y="820196"/>
                </a:moveTo>
                <a:lnTo>
                  <a:pt x="2841069" y="820196"/>
                </a:lnTo>
                <a:lnTo>
                  <a:pt x="2841069" y="839772"/>
                </a:lnTo>
                <a:lnTo>
                  <a:pt x="2821493" y="839772"/>
                </a:lnTo>
                <a:close/>
                <a:moveTo>
                  <a:pt x="2724150" y="820196"/>
                </a:moveTo>
                <a:lnTo>
                  <a:pt x="2743619" y="820196"/>
                </a:lnTo>
                <a:lnTo>
                  <a:pt x="2743619" y="839772"/>
                </a:lnTo>
                <a:lnTo>
                  <a:pt x="2724150" y="839772"/>
                </a:lnTo>
                <a:close/>
                <a:moveTo>
                  <a:pt x="2621468" y="820196"/>
                </a:moveTo>
                <a:lnTo>
                  <a:pt x="2641044" y="820196"/>
                </a:lnTo>
                <a:lnTo>
                  <a:pt x="2641044" y="839772"/>
                </a:lnTo>
                <a:lnTo>
                  <a:pt x="2621468" y="839772"/>
                </a:lnTo>
                <a:close/>
                <a:moveTo>
                  <a:pt x="2524125" y="820196"/>
                </a:moveTo>
                <a:lnTo>
                  <a:pt x="2543594" y="820196"/>
                </a:lnTo>
                <a:lnTo>
                  <a:pt x="2543594" y="839772"/>
                </a:lnTo>
                <a:lnTo>
                  <a:pt x="2524125" y="839772"/>
                </a:lnTo>
                <a:close/>
                <a:moveTo>
                  <a:pt x="2411918" y="820196"/>
                </a:moveTo>
                <a:lnTo>
                  <a:pt x="2431494" y="820196"/>
                </a:lnTo>
                <a:lnTo>
                  <a:pt x="2431494" y="839772"/>
                </a:lnTo>
                <a:lnTo>
                  <a:pt x="2411918" y="839772"/>
                </a:lnTo>
                <a:close/>
                <a:moveTo>
                  <a:pt x="2314575" y="820196"/>
                </a:moveTo>
                <a:lnTo>
                  <a:pt x="2334044" y="820196"/>
                </a:lnTo>
                <a:lnTo>
                  <a:pt x="2334044" y="839772"/>
                </a:lnTo>
                <a:lnTo>
                  <a:pt x="2314575" y="839772"/>
                </a:lnTo>
                <a:close/>
                <a:moveTo>
                  <a:pt x="2211893" y="820196"/>
                </a:moveTo>
                <a:lnTo>
                  <a:pt x="2231469" y="820196"/>
                </a:lnTo>
                <a:lnTo>
                  <a:pt x="2231469" y="839772"/>
                </a:lnTo>
                <a:lnTo>
                  <a:pt x="2211893" y="839772"/>
                </a:lnTo>
                <a:close/>
                <a:moveTo>
                  <a:pt x="2114550" y="820196"/>
                </a:moveTo>
                <a:lnTo>
                  <a:pt x="2134019" y="820196"/>
                </a:lnTo>
                <a:lnTo>
                  <a:pt x="2134019" y="839772"/>
                </a:lnTo>
                <a:lnTo>
                  <a:pt x="2114550" y="839772"/>
                </a:lnTo>
                <a:close/>
                <a:moveTo>
                  <a:pt x="2005589" y="820196"/>
                </a:moveTo>
                <a:lnTo>
                  <a:pt x="2025058" y="820196"/>
                </a:lnTo>
                <a:lnTo>
                  <a:pt x="2025058" y="839772"/>
                </a:lnTo>
                <a:lnTo>
                  <a:pt x="2005589" y="839772"/>
                </a:lnTo>
                <a:close/>
                <a:moveTo>
                  <a:pt x="1878519" y="820196"/>
                </a:moveTo>
                <a:lnTo>
                  <a:pt x="1898094" y="820196"/>
                </a:lnTo>
                <a:lnTo>
                  <a:pt x="1898094" y="839772"/>
                </a:lnTo>
                <a:lnTo>
                  <a:pt x="1878519" y="839772"/>
                </a:lnTo>
                <a:close/>
                <a:moveTo>
                  <a:pt x="1781176" y="820196"/>
                </a:moveTo>
                <a:lnTo>
                  <a:pt x="1800644" y="820196"/>
                </a:lnTo>
                <a:lnTo>
                  <a:pt x="1800644" y="839772"/>
                </a:lnTo>
                <a:lnTo>
                  <a:pt x="1781176" y="839772"/>
                </a:lnTo>
                <a:close/>
                <a:moveTo>
                  <a:pt x="1668968" y="820196"/>
                </a:moveTo>
                <a:lnTo>
                  <a:pt x="1688544" y="820196"/>
                </a:lnTo>
                <a:lnTo>
                  <a:pt x="1688544" y="839772"/>
                </a:lnTo>
                <a:lnTo>
                  <a:pt x="1668968" y="839772"/>
                </a:lnTo>
                <a:close/>
                <a:moveTo>
                  <a:pt x="1571626" y="820196"/>
                </a:moveTo>
                <a:lnTo>
                  <a:pt x="1591094" y="820196"/>
                </a:lnTo>
                <a:lnTo>
                  <a:pt x="1591094" y="839772"/>
                </a:lnTo>
                <a:lnTo>
                  <a:pt x="1571626" y="839772"/>
                </a:lnTo>
                <a:close/>
                <a:moveTo>
                  <a:pt x="1462665" y="820196"/>
                </a:moveTo>
                <a:lnTo>
                  <a:pt x="1482133" y="820196"/>
                </a:lnTo>
                <a:lnTo>
                  <a:pt x="1482133" y="839772"/>
                </a:lnTo>
                <a:lnTo>
                  <a:pt x="1462665" y="839772"/>
                </a:lnTo>
                <a:close/>
                <a:moveTo>
                  <a:pt x="1329315" y="820196"/>
                </a:moveTo>
                <a:lnTo>
                  <a:pt x="1348783" y="820196"/>
                </a:lnTo>
                <a:lnTo>
                  <a:pt x="1348783" y="839772"/>
                </a:lnTo>
                <a:lnTo>
                  <a:pt x="1329315" y="839772"/>
                </a:lnTo>
                <a:close/>
                <a:moveTo>
                  <a:pt x="1205490" y="820196"/>
                </a:moveTo>
                <a:lnTo>
                  <a:pt x="1224958" y="820196"/>
                </a:lnTo>
                <a:lnTo>
                  <a:pt x="1224958" y="839772"/>
                </a:lnTo>
                <a:lnTo>
                  <a:pt x="1205490" y="839772"/>
                </a:lnTo>
                <a:close/>
                <a:moveTo>
                  <a:pt x="1072140" y="820196"/>
                </a:moveTo>
                <a:lnTo>
                  <a:pt x="1091608" y="820196"/>
                </a:lnTo>
                <a:lnTo>
                  <a:pt x="1091608" y="839772"/>
                </a:lnTo>
                <a:lnTo>
                  <a:pt x="1072140" y="839772"/>
                </a:lnTo>
                <a:close/>
                <a:moveTo>
                  <a:pt x="935543" y="820196"/>
                </a:moveTo>
                <a:lnTo>
                  <a:pt x="955119" y="820196"/>
                </a:lnTo>
                <a:lnTo>
                  <a:pt x="955119" y="839772"/>
                </a:lnTo>
                <a:lnTo>
                  <a:pt x="935543" y="839772"/>
                </a:lnTo>
                <a:close/>
                <a:moveTo>
                  <a:pt x="838200" y="820196"/>
                </a:moveTo>
                <a:lnTo>
                  <a:pt x="857669" y="820196"/>
                </a:lnTo>
                <a:lnTo>
                  <a:pt x="857669" y="839772"/>
                </a:lnTo>
                <a:lnTo>
                  <a:pt x="838200" y="839772"/>
                </a:lnTo>
                <a:close/>
                <a:moveTo>
                  <a:pt x="735518" y="820196"/>
                </a:moveTo>
                <a:lnTo>
                  <a:pt x="755094" y="820196"/>
                </a:lnTo>
                <a:lnTo>
                  <a:pt x="755094" y="839772"/>
                </a:lnTo>
                <a:lnTo>
                  <a:pt x="735518" y="839772"/>
                </a:lnTo>
                <a:close/>
                <a:moveTo>
                  <a:pt x="638175" y="820196"/>
                </a:moveTo>
                <a:lnTo>
                  <a:pt x="657644" y="820196"/>
                </a:lnTo>
                <a:lnTo>
                  <a:pt x="657644" y="839772"/>
                </a:lnTo>
                <a:lnTo>
                  <a:pt x="638175" y="839772"/>
                </a:lnTo>
                <a:close/>
                <a:moveTo>
                  <a:pt x="529215" y="820196"/>
                </a:moveTo>
                <a:lnTo>
                  <a:pt x="548683" y="820196"/>
                </a:lnTo>
                <a:lnTo>
                  <a:pt x="548683" y="839772"/>
                </a:lnTo>
                <a:lnTo>
                  <a:pt x="529215" y="839772"/>
                </a:lnTo>
                <a:close/>
                <a:moveTo>
                  <a:pt x="392618" y="820196"/>
                </a:moveTo>
                <a:lnTo>
                  <a:pt x="412194" y="820196"/>
                </a:lnTo>
                <a:lnTo>
                  <a:pt x="412194" y="839772"/>
                </a:lnTo>
                <a:lnTo>
                  <a:pt x="392618" y="839772"/>
                </a:lnTo>
                <a:close/>
                <a:moveTo>
                  <a:pt x="295275" y="820196"/>
                </a:moveTo>
                <a:lnTo>
                  <a:pt x="314744" y="820196"/>
                </a:lnTo>
                <a:lnTo>
                  <a:pt x="314744" y="839772"/>
                </a:lnTo>
                <a:lnTo>
                  <a:pt x="295275" y="839772"/>
                </a:lnTo>
                <a:close/>
                <a:moveTo>
                  <a:pt x="192593" y="820196"/>
                </a:moveTo>
                <a:lnTo>
                  <a:pt x="212169" y="820196"/>
                </a:lnTo>
                <a:lnTo>
                  <a:pt x="212169" y="839772"/>
                </a:lnTo>
                <a:lnTo>
                  <a:pt x="192593" y="839772"/>
                </a:lnTo>
                <a:close/>
                <a:moveTo>
                  <a:pt x="95250" y="820196"/>
                </a:moveTo>
                <a:lnTo>
                  <a:pt x="114719" y="820196"/>
                </a:lnTo>
                <a:lnTo>
                  <a:pt x="114719" y="839772"/>
                </a:lnTo>
                <a:lnTo>
                  <a:pt x="95250" y="839772"/>
                </a:lnTo>
                <a:close/>
                <a:moveTo>
                  <a:pt x="5606039" y="795914"/>
                </a:moveTo>
                <a:lnTo>
                  <a:pt x="5625508" y="795914"/>
                </a:lnTo>
                <a:lnTo>
                  <a:pt x="5625508" y="815383"/>
                </a:lnTo>
                <a:lnTo>
                  <a:pt x="5606039" y="815383"/>
                </a:lnTo>
                <a:close/>
                <a:moveTo>
                  <a:pt x="5581650" y="795914"/>
                </a:moveTo>
                <a:lnTo>
                  <a:pt x="5601119" y="795914"/>
                </a:lnTo>
                <a:lnTo>
                  <a:pt x="5601119" y="815383"/>
                </a:lnTo>
                <a:lnTo>
                  <a:pt x="5581650" y="815383"/>
                </a:lnTo>
                <a:close/>
                <a:moveTo>
                  <a:pt x="5469443" y="795914"/>
                </a:moveTo>
                <a:lnTo>
                  <a:pt x="5489019" y="795914"/>
                </a:lnTo>
                <a:lnTo>
                  <a:pt x="5489019" y="815383"/>
                </a:lnTo>
                <a:lnTo>
                  <a:pt x="5469443" y="815383"/>
                </a:lnTo>
                <a:close/>
                <a:moveTo>
                  <a:pt x="5372100" y="795914"/>
                </a:moveTo>
                <a:lnTo>
                  <a:pt x="5391569" y="795914"/>
                </a:lnTo>
                <a:lnTo>
                  <a:pt x="5391569" y="815383"/>
                </a:lnTo>
                <a:lnTo>
                  <a:pt x="5372100" y="815383"/>
                </a:lnTo>
                <a:close/>
                <a:moveTo>
                  <a:pt x="5269418" y="795914"/>
                </a:moveTo>
                <a:lnTo>
                  <a:pt x="5288994" y="795914"/>
                </a:lnTo>
                <a:lnTo>
                  <a:pt x="5288994" y="815383"/>
                </a:lnTo>
                <a:lnTo>
                  <a:pt x="5269418" y="815383"/>
                </a:lnTo>
                <a:close/>
                <a:moveTo>
                  <a:pt x="5172075" y="795914"/>
                </a:moveTo>
                <a:lnTo>
                  <a:pt x="5191544" y="795914"/>
                </a:lnTo>
                <a:lnTo>
                  <a:pt x="5191544" y="815383"/>
                </a:lnTo>
                <a:lnTo>
                  <a:pt x="5172075" y="815383"/>
                </a:lnTo>
                <a:close/>
                <a:moveTo>
                  <a:pt x="5059868" y="795914"/>
                </a:moveTo>
                <a:lnTo>
                  <a:pt x="5079444" y="795914"/>
                </a:lnTo>
                <a:lnTo>
                  <a:pt x="5079444" y="815383"/>
                </a:lnTo>
                <a:lnTo>
                  <a:pt x="5059868" y="815383"/>
                </a:lnTo>
                <a:close/>
                <a:moveTo>
                  <a:pt x="4962525" y="795914"/>
                </a:moveTo>
                <a:lnTo>
                  <a:pt x="4981994" y="795914"/>
                </a:lnTo>
                <a:lnTo>
                  <a:pt x="4981994" y="815383"/>
                </a:lnTo>
                <a:lnTo>
                  <a:pt x="4962525" y="815383"/>
                </a:lnTo>
                <a:close/>
                <a:moveTo>
                  <a:pt x="4863089" y="795914"/>
                </a:moveTo>
                <a:lnTo>
                  <a:pt x="4882558" y="795914"/>
                </a:lnTo>
                <a:lnTo>
                  <a:pt x="4882558" y="815383"/>
                </a:lnTo>
                <a:lnTo>
                  <a:pt x="4863089" y="815383"/>
                </a:lnTo>
                <a:close/>
                <a:moveTo>
                  <a:pt x="4838700" y="795914"/>
                </a:moveTo>
                <a:lnTo>
                  <a:pt x="4858169" y="795914"/>
                </a:lnTo>
                <a:lnTo>
                  <a:pt x="4858169" y="815383"/>
                </a:lnTo>
                <a:lnTo>
                  <a:pt x="4838700" y="815383"/>
                </a:lnTo>
                <a:close/>
                <a:moveTo>
                  <a:pt x="4726493" y="795914"/>
                </a:moveTo>
                <a:lnTo>
                  <a:pt x="4746069" y="795914"/>
                </a:lnTo>
                <a:lnTo>
                  <a:pt x="4746069" y="815383"/>
                </a:lnTo>
                <a:lnTo>
                  <a:pt x="4726493" y="815383"/>
                </a:lnTo>
                <a:close/>
                <a:moveTo>
                  <a:pt x="4629150" y="795914"/>
                </a:moveTo>
                <a:lnTo>
                  <a:pt x="4648619" y="795914"/>
                </a:lnTo>
                <a:lnTo>
                  <a:pt x="4648619" y="815383"/>
                </a:lnTo>
                <a:lnTo>
                  <a:pt x="4629150" y="815383"/>
                </a:lnTo>
                <a:close/>
                <a:moveTo>
                  <a:pt x="4526468" y="795914"/>
                </a:moveTo>
                <a:lnTo>
                  <a:pt x="4546044" y="795914"/>
                </a:lnTo>
                <a:lnTo>
                  <a:pt x="4546044" y="815383"/>
                </a:lnTo>
                <a:lnTo>
                  <a:pt x="4526468" y="815383"/>
                </a:lnTo>
                <a:close/>
                <a:moveTo>
                  <a:pt x="4429125" y="795914"/>
                </a:moveTo>
                <a:lnTo>
                  <a:pt x="4448594" y="795914"/>
                </a:lnTo>
                <a:lnTo>
                  <a:pt x="4448594" y="815383"/>
                </a:lnTo>
                <a:lnTo>
                  <a:pt x="4429125" y="815383"/>
                </a:lnTo>
                <a:close/>
                <a:moveTo>
                  <a:pt x="4316918" y="795914"/>
                </a:moveTo>
                <a:lnTo>
                  <a:pt x="4336493" y="795914"/>
                </a:lnTo>
                <a:lnTo>
                  <a:pt x="4336493" y="815383"/>
                </a:lnTo>
                <a:lnTo>
                  <a:pt x="4316918" y="815383"/>
                </a:lnTo>
                <a:close/>
                <a:moveTo>
                  <a:pt x="4219575" y="795914"/>
                </a:moveTo>
                <a:lnTo>
                  <a:pt x="4239043" y="795914"/>
                </a:lnTo>
                <a:lnTo>
                  <a:pt x="4239043" y="815383"/>
                </a:lnTo>
                <a:lnTo>
                  <a:pt x="4219575" y="815383"/>
                </a:lnTo>
                <a:close/>
                <a:moveTo>
                  <a:pt x="4110614" y="795914"/>
                </a:moveTo>
                <a:lnTo>
                  <a:pt x="4130083" y="795914"/>
                </a:lnTo>
                <a:lnTo>
                  <a:pt x="4130083" y="815383"/>
                </a:lnTo>
                <a:lnTo>
                  <a:pt x="4110614" y="815383"/>
                </a:lnTo>
                <a:close/>
                <a:moveTo>
                  <a:pt x="4086225" y="795914"/>
                </a:moveTo>
                <a:lnTo>
                  <a:pt x="4105694" y="795914"/>
                </a:lnTo>
                <a:lnTo>
                  <a:pt x="4105694" y="815383"/>
                </a:lnTo>
                <a:lnTo>
                  <a:pt x="4086225" y="815383"/>
                </a:lnTo>
                <a:close/>
                <a:moveTo>
                  <a:pt x="3983543" y="795914"/>
                </a:moveTo>
                <a:lnTo>
                  <a:pt x="4003119" y="795914"/>
                </a:lnTo>
                <a:lnTo>
                  <a:pt x="4003119" y="815383"/>
                </a:lnTo>
                <a:lnTo>
                  <a:pt x="3983543" y="815383"/>
                </a:lnTo>
                <a:close/>
                <a:moveTo>
                  <a:pt x="3886200" y="795914"/>
                </a:moveTo>
                <a:lnTo>
                  <a:pt x="3905669" y="795914"/>
                </a:lnTo>
                <a:lnTo>
                  <a:pt x="3905669" y="815383"/>
                </a:lnTo>
                <a:lnTo>
                  <a:pt x="3886200" y="815383"/>
                </a:lnTo>
                <a:close/>
                <a:moveTo>
                  <a:pt x="3773993" y="795914"/>
                </a:moveTo>
                <a:lnTo>
                  <a:pt x="3793569" y="795914"/>
                </a:lnTo>
                <a:lnTo>
                  <a:pt x="3793569" y="815383"/>
                </a:lnTo>
                <a:lnTo>
                  <a:pt x="3773993" y="815383"/>
                </a:lnTo>
                <a:close/>
                <a:moveTo>
                  <a:pt x="3676650" y="795914"/>
                </a:moveTo>
                <a:lnTo>
                  <a:pt x="3696119" y="795914"/>
                </a:lnTo>
                <a:lnTo>
                  <a:pt x="3696119" y="815383"/>
                </a:lnTo>
                <a:lnTo>
                  <a:pt x="3676650" y="815383"/>
                </a:lnTo>
                <a:close/>
                <a:moveTo>
                  <a:pt x="3573968" y="795914"/>
                </a:moveTo>
                <a:lnTo>
                  <a:pt x="3593544" y="795914"/>
                </a:lnTo>
                <a:lnTo>
                  <a:pt x="3593544" y="815383"/>
                </a:lnTo>
                <a:lnTo>
                  <a:pt x="3573968" y="815383"/>
                </a:lnTo>
                <a:close/>
                <a:moveTo>
                  <a:pt x="3476625" y="795914"/>
                </a:moveTo>
                <a:lnTo>
                  <a:pt x="3496094" y="795914"/>
                </a:lnTo>
                <a:lnTo>
                  <a:pt x="3496094" y="815383"/>
                </a:lnTo>
                <a:lnTo>
                  <a:pt x="3476625" y="815383"/>
                </a:lnTo>
                <a:close/>
                <a:moveTo>
                  <a:pt x="3367664" y="795914"/>
                </a:moveTo>
                <a:lnTo>
                  <a:pt x="3387133" y="795914"/>
                </a:lnTo>
                <a:lnTo>
                  <a:pt x="3387133" y="815383"/>
                </a:lnTo>
                <a:lnTo>
                  <a:pt x="3367664" y="815383"/>
                </a:lnTo>
                <a:close/>
                <a:moveTo>
                  <a:pt x="3343275" y="795914"/>
                </a:moveTo>
                <a:lnTo>
                  <a:pt x="3362744" y="795914"/>
                </a:lnTo>
                <a:lnTo>
                  <a:pt x="3362744" y="815383"/>
                </a:lnTo>
                <a:lnTo>
                  <a:pt x="3343275" y="815383"/>
                </a:lnTo>
                <a:close/>
                <a:moveTo>
                  <a:pt x="3231068" y="795914"/>
                </a:moveTo>
                <a:lnTo>
                  <a:pt x="3250644" y="795914"/>
                </a:lnTo>
                <a:lnTo>
                  <a:pt x="3250644" y="815383"/>
                </a:lnTo>
                <a:lnTo>
                  <a:pt x="3231068" y="815383"/>
                </a:lnTo>
                <a:close/>
                <a:moveTo>
                  <a:pt x="3133725" y="795914"/>
                </a:moveTo>
                <a:lnTo>
                  <a:pt x="3153194" y="795914"/>
                </a:lnTo>
                <a:lnTo>
                  <a:pt x="3153194" y="815383"/>
                </a:lnTo>
                <a:lnTo>
                  <a:pt x="3133725" y="815383"/>
                </a:lnTo>
                <a:close/>
                <a:moveTo>
                  <a:pt x="3031043" y="795914"/>
                </a:moveTo>
                <a:lnTo>
                  <a:pt x="3050619" y="795914"/>
                </a:lnTo>
                <a:lnTo>
                  <a:pt x="3050619" y="815383"/>
                </a:lnTo>
                <a:lnTo>
                  <a:pt x="3031043" y="815383"/>
                </a:lnTo>
                <a:close/>
                <a:moveTo>
                  <a:pt x="2933700" y="795914"/>
                </a:moveTo>
                <a:lnTo>
                  <a:pt x="2953169" y="795914"/>
                </a:lnTo>
                <a:lnTo>
                  <a:pt x="2953169" y="815383"/>
                </a:lnTo>
                <a:lnTo>
                  <a:pt x="2933700" y="815383"/>
                </a:lnTo>
                <a:close/>
                <a:moveTo>
                  <a:pt x="2821493" y="795914"/>
                </a:moveTo>
                <a:lnTo>
                  <a:pt x="2841069" y="795914"/>
                </a:lnTo>
                <a:lnTo>
                  <a:pt x="2841069" y="815383"/>
                </a:lnTo>
                <a:lnTo>
                  <a:pt x="2821493" y="815383"/>
                </a:lnTo>
                <a:close/>
                <a:moveTo>
                  <a:pt x="2724150" y="795914"/>
                </a:moveTo>
                <a:lnTo>
                  <a:pt x="2743619" y="795914"/>
                </a:lnTo>
                <a:lnTo>
                  <a:pt x="2743619" y="815383"/>
                </a:lnTo>
                <a:lnTo>
                  <a:pt x="2724150" y="815383"/>
                </a:lnTo>
                <a:close/>
                <a:moveTo>
                  <a:pt x="2621468" y="795914"/>
                </a:moveTo>
                <a:lnTo>
                  <a:pt x="2641044" y="795914"/>
                </a:lnTo>
                <a:lnTo>
                  <a:pt x="2641044" y="815383"/>
                </a:lnTo>
                <a:lnTo>
                  <a:pt x="2621468" y="815383"/>
                </a:lnTo>
                <a:close/>
                <a:moveTo>
                  <a:pt x="2524125" y="795914"/>
                </a:moveTo>
                <a:lnTo>
                  <a:pt x="2543594" y="795914"/>
                </a:lnTo>
                <a:lnTo>
                  <a:pt x="2543594" y="815383"/>
                </a:lnTo>
                <a:lnTo>
                  <a:pt x="2524125" y="815383"/>
                </a:lnTo>
                <a:close/>
                <a:moveTo>
                  <a:pt x="2411918" y="795914"/>
                </a:moveTo>
                <a:lnTo>
                  <a:pt x="2431494" y="795914"/>
                </a:lnTo>
                <a:lnTo>
                  <a:pt x="2431494" y="815383"/>
                </a:lnTo>
                <a:lnTo>
                  <a:pt x="2411918" y="815383"/>
                </a:lnTo>
                <a:close/>
                <a:moveTo>
                  <a:pt x="2314575" y="795914"/>
                </a:moveTo>
                <a:lnTo>
                  <a:pt x="2334044" y="795914"/>
                </a:lnTo>
                <a:lnTo>
                  <a:pt x="2334044" y="815383"/>
                </a:lnTo>
                <a:lnTo>
                  <a:pt x="2314575" y="815383"/>
                </a:lnTo>
                <a:close/>
                <a:moveTo>
                  <a:pt x="2211893" y="795914"/>
                </a:moveTo>
                <a:lnTo>
                  <a:pt x="2231469" y="795914"/>
                </a:lnTo>
                <a:lnTo>
                  <a:pt x="2231469" y="815383"/>
                </a:lnTo>
                <a:lnTo>
                  <a:pt x="2211893" y="815383"/>
                </a:lnTo>
                <a:close/>
                <a:moveTo>
                  <a:pt x="2114550" y="795914"/>
                </a:moveTo>
                <a:lnTo>
                  <a:pt x="2134019" y="795914"/>
                </a:lnTo>
                <a:lnTo>
                  <a:pt x="2134019" y="815383"/>
                </a:lnTo>
                <a:lnTo>
                  <a:pt x="2114550" y="815383"/>
                </a:lnTo>
                <a:close/>
                <a:moveTo>
                  <a:pt x="2005589" y="795914"/>
                </a:moveTo>
                <a:lnTo>
                  <a:pt x="2025058" y="795914"/>
                </a:lnTo>
                <a:lnTo>
                  <a:pt x="2025058" y="815383"/>
                </a:lnTo>
                <a:lnTo>
                  <a:pt x="2005589" y="815383"/>
                </a:lnTo>
                <a:close/>
                <a:moveTo>
                  <a:pt x="1981201" y="795914"/>
                </a:moveTo>
                <a:lnTo>
                  <a:pt x="2000669" y="795914"/>
                </a:lnTo>
                <a:lnTo>
                  <a:pt x="2000669" y="815383"/>
                </a:lnTo>
                <a:lnTo>
                  <a:pt x="1981201" y="815383"/>
                </a:lnTo>
                <a:close/>
                <a:moveTo>
                  <a:pt x="1878519" y="795914"/>
                </a:moveTo>
                <a:lnTo>
                  <a:pt x="1898094" y="795914"/>
                </a:lnTo>
                <a:lnTo>
                  <a:pt x="1898094" y="815383"/>
                </a:lnTo>
                <a:lnTo>
                  <a:pt x="1878519" y="815383"/>
                </a:lnTo>
                <a:close/>
                <a:moveTo>
                  <a:pt x="1781176" y="795914"/>
                </a:moveTo>
                <a:lnTo>
                  <a:pt x="1800644" y="795914"/>
                </a:lnTo>
                <a:lnTo>
                  <a:pt x="1800644" y="815383"/>
                </a:lnTo>
                <a:lnTo>
                  <a:pt x="1781176" y="815383"/>
                </a:lnTo>
                <a:close/>
                <a:moveTo>
                  <a:pt x="1668968" y="795914"/>
                </a:moveTo>
                <a:lnTo>
                  <a:pt x="1688544" y="795914"/>
                </a:lnTo>
                <a:lnTo>
                  <a:pt x="1688544" y="815383"/>
                </a:lnTo>
                <a:lnTo>
                  <a:pt x="1668968" y="815383"/>
                </a:lnTo>
                <a:close/>
                <a:moveTo>
                  <a:pt x="1571626" y="795914"/>
                </a:moveTo>
                <a:lnTo>
                  <a:pt x="1591094" y="795914"/>
                </a:lnTo>
                <a:lnTo>
                  <a:pt x="1591094" y="815383"/>
                </a:lnTo>
                <a:lnTo>
                  <a:pt x="1571626" y="815383"/>
                </a:lnTo>
                <a:close/>
                <a:moveTo>
                  <a:pt x="1462665" y="795914"/>
                </a:moveTo>
                <a:lnTo>
                  <a:pt x="1482133" y="795914"/>
                </a:lnTo>
                <a:lnTo>
                  <a:pt x="1482133" y="815383"/>
                </a:lnTo>
                <a:lnTo>
                  <a:pt x="1462665" y="815383"/>
                </a:lnTo>
                <a:close/>
                <a:moveTo>
                  <a:pt x="1438275" y="795914"/>
                </a:moveTo>
                <a:lnTo>
                  <a:pt x="1457744" y="795914"/>
                </a:lnTo>
                <a:lnTo>
                  <a:pt x="1457744" y="815383"/>
                </a:lnTo>
                <a:lnTo>
                  <a:pt x="1438275" y="815383"/>
                </a:lnTo>
                <a:close/>
                <a:moveTo>
                  <a:pt x="1329315" y="795914"/>
                </a:moveTo>
                <a:lnTo>
                  <a:pt x="1348783" y="795914"/>
                </a:lnTo>
                <a:lnTo>
                  <a:pt x="1348783" y="815383"/>
                </a:lnTo>
                <a:lnTo>
                  <a:pt x="1329315" y="815383"/>
                </a:lnTo>
                <a:close/>
                <a:moveTo>
                  <a:pt x="1304926" y="795914"/>
                </a:moveTo>
                <a:lnTo>
                  <a:pt x="1324394" y="795914"/>
                </a:lnTo>
                <a:lnTo>
                  <a:pt x="1324394" y="815383"/>
                </a:lnTo>
                <a:lnTo>
                  <a:pt x="1304926" y="815383"/>
                </a:lnTo>
                <a:close/>
                <a:moveTo>
                  <a:pt x="1205490" y="795914"/>
                </a:moveTo>
                <a:lnTo>
                  <a:pt x="1224958" y="795914"/>
                </a:lnTo>
                <a:lnTo>
                  <a:pt x="1224958" y="815383"/>
                </a:lnTo>
                <a:lnTo>
                  <a:pt x="1205490" y="815383"/>
                </a:lnTo>
                <a:close/>
                <a:moveTo>
                  <a:pt x="1181100" y="795914"/>
                </a:moveTo>
                <a:lnTo>
                  <a:pt x="1200569" y="795914"/>
                </a:lnTo>
                <a:lnTo>
                  <a:pt x="1200569" y="815383"/>
                </a:lnTo>
                <a:lnTo>
                  <a:pt x="1181100" y="815383"/>
                </a:lnTo>
                <a:close/>
                <a:moveTo>
                  <a:pt x="1072140" y="795914"/>
                </a:moveTo>
                <a:lnTo>
                  <a:pt x="1091608" y="795914"/>
                </a:lnTo>
                <a:lnTo>
                  <a:pt x="1091608" y="815383"/>
                </a:lnTo>
                <a:lnTo>
                  <a:pt x="1072140" y="815383"/>
                </a:lnTo>
                <a:close/>
                <a:moveTo>
                  <a:pt x="1047750" y="795914"/>
                </a:moveTo>
                <a:lnTo>
                  <a:pt x="1067219" y="795914"/>
                </a:lnTo>
                <a:lnTo>
                  <a:pt x="1067219" y="815383"/>
                </a:lnTo>
                <a:lnTo>
                  <a:pt x="1047750" y="815383"/>
                </a:lnTo>
                <a:close/>
                <a:moveTo>
                  <a:pt x="935543" y="795914"/>
                </a:moveTo>
                <a:lnTo>
                  <a:pt x="955119" y="795914"/>
                </a:lnTo>
                <a:lnTo>
                  <a:pt x="955119" y="815383"/>
                </a:lnTo>
                <a:lnTo>
                  <a:pt x="935543" y="815383"/>
                </a:lnTo>
                <a:close/>
                <a:moveTo>
                  <a:pt x="838200" y="795914"/>
                </a:moveTo>
                <a:lnTo>
                  <a:pt x="857669" y="795914"/>
                </a:lnTo>
                <a:lnTo>
                  <a:pt x="857669" y="815383"/>
                </a:lnTo>
                <a:lnTo>
                  <a:pt x="838200" y="815383"/>
                </a:lnTo>
                <a:close/>
                <a:moveTo>
                  <a:pt x="735518" y="795914"/>
                </a:moveTo>
                <a:lnTo>
                  <a:pt x="755094" y="795914"/>
                </a:lnTo>
                <a:lnTo>
                  <a:pt x="755094" y="815383"/>
                </a:lnTo>
                <a:lnTo>
                  <a:pt x="735518" y="815383"/>
                </a:lnTo>
                <a:close/>
                <a:moveTo>
                  <a:pt x="638175" y="795914"/>
                </a:moveTo>
                <a:lnTo>
                  <a:pt x="657644" y="795914"/>
                </a:lnTo>
                <a:lnTo>
                  <a:pt x="657644" y="815383"/>
                </a:lnTo>
                <a:lnTo>
                  <a:pt x="638175" y="815383"/>
                </a:lnTo>
                <a:close/>
                <a:moveTo>
                  <a:pt x="529215" y="795914"/>
                </a:moveTo>
                <a:lnTo>
                  <a:pt x="548683" y="795914"/>
                </a:lnTo>
                <a:lnTo>
                  <a:pt x="548683" y="815383"/>
                </a:lnTo>
                <a:lnTo>
                  <a:pt x="529215" y="815383"/>
                </a:lnTo>
                <a:close/>
                <a:moveTo>
                  <a:pt x="504826" y="795914"/>
                </a:moveTo>
                <a:lnTo>
                  <a:pt x="524294" y="795914"/>
                </a:lnTo>
                <a:lnTo>
                  <a:pt x="524294" y="815383"/>
                </a:lnTo>
                <a:lnTo>
                  <a:pt x="504826" y="815383"/>
                </a:lnTo>
                <a:close/>
                <a:moveTo>
                  <a:pt x="392618" y="795914"/>
                </a:moveTo>
                <a:lnTo>
                  <a:pt x="412194" y="795914"/>
                </a:lnTo>
                <a:lnTo>
                  <a:pt x="412194" y="815383"/>
                </a:lnTo>
                <a:lnTo>
                  <a:pt x="392618" y="815383"/>
                </a:lnTo>
                <a:close/>
                <a:moveTo>
                  <a:pt x="295275" y="795914"/>
                </a:moveTo>
                <a:lnTo>
                  <a:pt x="314744" y="795914"/>
                </a:lnTo>
                <a:lnTo>
                  <a:pt x="314744" y="815383"/>
                </a:lnTo>
                <a:lnTo>
                  <a:pt x="295275" y="815383"/>
                </a:lnTo>
                <a:close/>
                <a:moveTo>
                  <a:pt x="192593" y="795914"/>
                </a:moveTo>
                <a:lnTo>
                  <a:pt x="212169" y="795914"/>
                </a:lnTo>
                <a:lnTo>
                  <a:pt x="212169" y="815383"/>
                </a:lnTo>
                <a:lnTo>
                  <a:pt x="192593" y="815383"/>
                </a:lnTo>
                <a:close/>
                <a:moveTo>
                  <a:pt x="95250" y="795914"/>
                </a:moveTo>
                <a:lnTo>
                  <a:pt x="114719" y="795914"/>
                </a:lnTo>
                <a:lnTo>
                  <a:pt x="114719" y="815383"/>
                </a:lnTo>
                <a:lnTo>
                  <a:pt x="95250" y="815383"/>
                </a:lnTo>
                <a:close/>
                <a:moveTo>
                  <a:pt x="5606039" y="771525"/>
                </a:moveTo>
                <a:lnTo>
                  <a:pt x="5625508" y="771525"/>
                </a:lnTo>
                <a:lnTo>
                  <a:pt x="5625508" y="790994"/>
                </a:lnTo>
                <a:lnTo>
                  <a:pt x="5606039" y="790994"/>
                </a:lnTo>
                <a:close/>
                <a:moveTo>
                  <a:pt x="5445161" y="771525"/>
                </a:moveTo>
                <a:lnTo>
                  <a:pt x="5464629" y="771525"/>
                </a:lnTo>
                <a:lnTo>
                  <a:pt x="5464629" y="790994"/>
                </a:lnTo>
                <a:lnTo>
                  <a:pt x="5445161" y="790994"/>
                </a:lnTo>
                <a:close/>
                <a:moveTo>
                  <a:pt x="5420772" y="771525"/>
                </a:moveTo>
                <a:lnTo>
                  <a:pt x="5440240" y="771525"/>
                </a:lnTo>
                <a:lnTo>
                  <a:pt x="5440240" y="790994"/>
                </a:lnTo>
                <a:lnTo>
                  <a:pt x="5420772" y="790994"/>
                </a:lnTo>
                <a:close/>
                <a:moveTo>
                  <a:pt x="5396489" y="771525"/>
                </a:moveTo>
                <a:lnTo>
                  <a:pt x="5415958" y="771525"/>
                </a:lnTo>
                <a:lnTo>
                  <a:pt x="5415958" y="790994"/>
                </a:lnTo>
                <a:lnTo>
                  <a:pt x="5396489" y="790994"/>
                </a:lnTo>
                <a:close/>
                <a:moveTo>
                  <a:pt x="5245136" y="771525"/>
                </a:moveTo>
                <a:lnTo>
                  <a:pt x="5264604" y="771525"/>
                </a:lnTo>
                <a:lnTo>
                  <a:pt x="5264604" y="790994"/>
                </a:lnTo>
                <a:lnTo>
                  <a:pt x="5245136" y="790994"/>
                </a:lnTo>
                <a:close/>
                <a:moveTo>
                  <a:pt x="5220747" y="771525"/>
                </a:moveTo>
                <a:lnTo>
                  <a:pt x="5240215" y="771525"/>
                </a:lnTo>
                <a:lnTo>
                  <a:pt x="5240215" y="790994"/>
                </a:lnTo>
                <a:lnTo>
                  <a:pt x="5220747" y="790994"/>
                </a:lnTo>
                <a:close/>
                <a:moveTo>
                  <a:pt x="5196464" y="771525"/>
                </a:moveTo>
                <a:lnTo>
                  <a:pt x="5215933" y="771525"/>
                </a:lnTo>
                <a:lnTo>
                  <a:pt x="5215933" y="790994"/>
                </a:lnTo>
                <a:lnTo>
                  <a:pt x="5196464" y="790994"/>
                </a:lnTo>
                <a:close/>
                <a:moveTo>
                  <a:pt x="5035586" y="771525"/>
                </a:moveTo>
                <a:lnTo>
                  <a:pt x="5055054" y="771525"/>
                </a:lnTo>
                <a:lnTo>
                  <a:pt x="5055054" y="790994"/>
                </a:lnTo>
                <a:lnTo>
                  <a:pt x="5035586" y="790994"/>
                </a:lnTo>
                <a:close/>
                <a:moveTo>
                  <a:pt x="5011197" y="771525"/>
                </a:moveTo>
                <a:lnTo>
                  <a:pt x="5030665" y="771525"/>
                </a:lnTo>
                <a:lnTo>
                  <a:pt x="5030665" y="790994"/>
                </a:lnTo>
                <a:lnTo>
                  <a:pt x="5011197" y="790994"/>
                </a:lnTo>
                <a:close/>
                <a:moveTo>
                  <a:pt x="4986914" y="771525"/>
                </a:moveTo>
                <a:lnTo>
                  <a:pt x="5006383" y="771525"/>
                </a:lnTo>
                <a:lnTo>
                  <a:pt x="5006383" y="790994"/>
                </a:lnTo>
                <a:lnTo>
                  <a:pt x="4986914" y="790994"/>
                </a:lnTo>
                <a:close/>
                <a:moveTo>
                  <a:pt x="4863089" y="771525"/>
                </a:moveTo>
                <a:lnTo>
                  <a:pt x="4882558" y="771525"/>
                </a:lnTo>
                <a:lnTo>
                  <a:pt x="4882558" y="790994"/>
                </a:lnTo>
                <a:lnTo>
                  <a:pt x="4863089" y="790994"/>
                </a:lnTo>
                <a:close/>
                <a:moveTo>
                  <a:pt x="4702211" y="771525"/>
                </a:moveTo>
                <a:lnTo>
                  <a:pt x="4721679" y="771525"/>
                </a:lnTo>
                <a:lnTo>
                  <a:pt x="4721679" y="790994"/>
                </a:lnTo>
                <a:lnTo>
                  <a:pt x="4702211" y="790994"/>
                </a:lnTo>
                <a:close/>
                <a:moveTo>
                  <a:pt x="4677822" y="771525"/>
                </a:moveTo>
                <a:lnTo>
                  <a:pt x="4697290" y="771525"/>
                </a:lnTo>
                <a:lnTo>
                  <a:pt x="4697290" y="790994"/>
                </a:lnTo>
                <a:lnTo>
                  <a:pt x="4677822" y="790994"/>
                </a:lnTo>
                <a:close/>
                <a:moveTo>
                  <a:pt x="4653539" y="771525"/>
                </a:moveTo>
                <a:lnTo>
                  <a:pt x="4673008" y="771525"/>
                </a:lnTo>
                <a:lnTo>
                  <a:pt x="4673008" y="790994"/>
                </a:lnTo>
                <a:lnTo>
                  <a:pt x="4653539" y="790994"/>
                </a:lnTo>
                <a:close/>
                <a:moveTo>
                  <a:pt x="4502186" y="771525"/>
                </a:moveTo>
                <a:lnTo>
                  <a:pt x="4521654" y="771525"/>
                </a:lnTo>
                <a:lnTo>
                  <a:pt x="4521654" y="790994"/>
                </a:lnTo>
                <a:lnTo>
                  <a:pt x="4502186" y="790994"/>
                </a:lnTo>
                <a:close/>
                <a:moveTo>
                  <a:pt x="4477797" y="771525"/>
                </a:moveTo>
                <a:lnTo>
                  <a:pt x="4497265" y="771525"/>
                </a:lnTo>
                <a:lnTo>
                  <a:pt x="4497265" y="790994"/>
                </a:lnTo>
                <a:lnTo>
                  <a:pt x="4477797" y="790994"/>
                </a:lnTo>
                <a:close/>
                <a:moveTo>
                  <a:pt x="4453514" y="771525"/>
                </a:moveTo>
                <a:lnTo>
                  <a:pt x="4472983" y="771525"/>
                </a:lnTo>
                <a:lnTo>
                  <a:pt x="4472983" y="790994"/>
                </a:lnTo>
                <a:lnTo>
                  <a:pt x="4453514" y="790994"/>
                </a:lnTo>
                <a:close/>
                <a:moveTo>
                  <a:pt x="4292636" y="771525"/>
                </a:moveTo>
                <a:lnTo>
                  <a:pt x="4312104" y="771525"/>
                </a:lnTo>
                <a:lnTo>
                  <a:pt x="4312104" y="790994"/>
                </a:lnTo>
                <a:lnTo>
                  <a:pt x="4292636" y="790994"/>
                </a:lnTo>
                <a:close/>
                <a:moveTo>
                  <a:pt x="4268246" y="771525"/>
                </a:moveTo>
                <a:lnTo>
                  <a:pt x="4287715" y="771525"/>
                </a:lnTo>
                <a:lnTo>
                  <a:pt x="4287715" y="790994"/>
                </a:lnTo>
                <a:lnTo>
                  <a:pt x="4268246" y="790994"/>
                </a:lnTo>
                <a:close/>
                <a:moveTo>
                  <a:pt x="4243964" y="771525"/>
                </a:moveTo>
                <a:lnTo>
                  <a:pt x="4263433" y="771525"/>
                </a:lnTo>
                <a:lnTo>
                  <a:pt x="4263433" y="790994"/>
                </a:lnTo>
                <a:lnTo>
                  <a:pt x="4243964" y="790994"/>
                </a:lnTo>
                <a:close/>
                <a:moveTo>
                  <a:pt x="4110614" y="771525"/>
                </a:moveTo>
                <a:lnTo>
                  <a:pt x="4130083" y="771525"/>
                </a:lnTo>
                <a:lnTo>
                  <a:pt x="4130083" y="790994"/>
                </a:lnTo>
                <a:lnTo>
                  <a:pt x="4110614" y="790994"/>
                </a:lnTo>
                <a:close/>
                <a:moveTo>
                  <a:pt x="3959261" y="771525"/>
                </a:moveTo>
                <a:lnTo>
                  <a:pt x="3978729" y="771525"/>
                </a:lnTo>
                <a:lnTo>
                  <a:pt x="3978729" y="790994"/>
                </a:lnTo>
                <a:lnTo>
                  <a:pt x="3959261" y="790994"/>
                </a:lnTo>
                <a:close/>
                <a:moveTo>
                  <a:pt x="3934872" y="771525"/>
                </a:moveTo>
                <a:lnTo>
                  <a:pt x="3954340" y="771525"/>
                </a:lnTo>
                <a:lnTo>
                  <a:pt x="3954340" y="790994"/>
                </a:lnTo>
                <a:lnTo>
                  <a:pt x="3934872" y="790994"/>
                </a:lnTo>
                <a:close/>
                <a:moveTo>
                  <a:pt x="3910589" y="771525"/>
                </a:moveTo>
                <a:lnTo>
                  <a:pt x="3930058" y="771525"/>
                </a:lnTo>
                <a:lnTo>
                  <a:pt x="3930058" y="790994"/>
                </a:lnTo>
                <a:lnTo>
                  <a:pt x="3910589" y="790994"/>
                </a:lnTo>
                <a:close/>
                <a:moveTo>
                  <a:pt x="3749711" y="771525"/>
                </a:moveTo>
                <a:lnTo>
                  <a:pt x="3769179" y="771525"/>
                </a:lnTo>
                <a:lnTo>
                  <a:pt x="3769179" y="790994"/>
                </a:lnTo>
                <a:lnTo>
                  <a:pt x="3749711" y="790994"/>
                </a:lnTo>
                <a:close/>
                <a:moveTo>
                  <a:pt x="3725322" y="771525"/>
                </a:moveTo>
                <a:lnTo>
                  <a:pt x="3744790" y="771525"/>
                </a:lnTo>
                <a:lnTo>
                  <a:pt x="3744790" y="790994"/>
                </a:lnTo>
                <a:lnTo>
                  <a:pt x="3725322" y="790994"/>
                </a:lnTo>
                <a:close/>
                <a:moveTo>
                  <a:pt x="3701039" y="771525"/>
                </a:moveTo>
                <a:lnTo>
                  <a:pt x="3720508" y="771525"/>
                </a:lnTo>
                <a:lnTo>
                  <a:pt x="3720508" y="790994"/>
                </a:lnTo>
                <a:lnTo>
                  <a:pt x="3701039" y="790994"/>
                </a:lnTo>
                <a:close/>
                <a:moveTo>
                  <a:pt x="3549686" y="771525"/>
                </a:moveTo>
                <a:lnTo>
                  <a:pt x="3569154" y="771525"/>
                </a:lnTo>
                <a:lnTo>
                  <a:pt x="3569154" y="790994"/>
                </a:lnTo>
                <a:lnTo>
                  <a:pt x="3549686" y="790994"/>
                </a:lnTo>
                <a:close/>
                <a:moveTo>
                  <a:pt x="3525297" y="771525"/>
                </a:moveTo>
                <a:lnTo>
                  <a:pt x="3544765" y="771525"/>
                </a:lnTo>
                <a:lnTo>
                  <a:pt x="3544765" y="790994"/>
                </a:lnTo>
                <a:lnTo>
                  <a:pt x="3525297" y="790994"/>
                </a:lnTo>
                <a:close/>
                <a:moveTo>
                  <a:pt x="3501014" y="771525"/>
                </a:moveTo>
                <a:lnTo>
                  <a:pt x="3520483" y="771525"/>
                </a:lnTo>
                <a:lnTo>
                  <a:pt x="3520483" y="790994"/>
                </a:lnTo>
                <a:lnTo>
                  <a:pt x="3501014" y="790994"/>
                </a:lnTo>
                <a:close/>
                <a:moveTo>
                  <a:pt x="3367664" y="771525"/>
                </a:moveTo>
                <a:lnTo>
                  <a:pt x="3387133" y="771525"/>
                </a:lnTo>
                <a:lnTo>
                  <a:pt x="3387133" y="790994"/>
                </a:lnTo>
                <a:lnTo>
                  <a:pt x="3367664" y="790994"/>
                </a:lnTo>
                <a:close/>
                <a:moveTo>
                  <a:pt x="3206786" y="771525"/>
                </a:moveTo>
                <a:lnTo>
                  <a:pt x="3226254" y="771525"/>
                </a:lnTo>
                <a:lnTo>
                  <a:pt x="3226254" y="790994"/>
                </a:lnTo>
                <a:lnTo>
                  <a:pt x="3206786" y="790994"/>
                </a:lnTo>
                <a:close/>
                <a:moveTo>
                  <a:pt x="3182397" y="771525"/>
                </a:moveTo>
                <a:lnTo>
                  <a:pt x="3201865" y="771525"/>
                </a:lnTo>
                <a:lnTo>
                  <a:pt x="3201865" y="790994"/>
                </a:lnTo>
                <a:lnTo>
                  <a:pt x="3182397" y="790994"/>
                </a:lnTo>
                <a:close/>
                <a:moveTo>
                  <a:pt x="3158114" y="771525"/>
                </a:moveTo>
                <a:lnTo>
                  <a:pt x="3177583" y="771525"/>
                </a:lnTo>
                <a:lnTo>
                  <a:pt x="3177583" y="790994"/>
                </a:lnTo>
                <a:lnTo>
                  <a:pt x="3158114" y="790994"/>
                </a:lnTo>
                <a:close/>
                <a:moveTo>
                  <a:pt x="3006761" y="771525"/>
                </a:moveTo>
                <a:lnTo>
                  <a:pt x="3026229" y="771525"/>
                </a:lnTo>
                <a:lnTo>
                  <a:pt x="3026229" y="790994"/>
                </a:lnTo>
                <a:lnTo>
                  <a:pt x="3006761" y="790994"/>
                </a:lnTo>
                <a:close/>
                <a:moveTo>
                  <a:pt x="2982372" y="771525"/>
                </a:moveTo>
                <a:lnTo>
                  <a:pt x="3001840" y="771525"/>
                </a:lnTo>
                <a:lnTo>
                  <a:pt x="3001840" y="790994"/>
                </a:lnTo>
                <a:lnTo>
                  <a:pt x="2982372" y="790994"/>
                </a:lnTo>
                <a:close/>
                <a:moveTo>
                  <a:pt x="2958089" y="771525"/>
                </a:moveTo>
                <a:lnTo>
                  <a:pt x="2977558" y="771525"/>
                </a:lnTo>
                <a:lnTo>
                  <a:pt x="2977558" y="790994"/>
                </a:lnTo>
                <a:lnTo>
                  <a:pt x="2958089" y="790994"/>
                </a:lnTo>
                <a:close/>
                <a:moveTo>
                  <a:pt x="2797211" y="771525"/>
                </a:moveTo>
                <a:lnTo>
                  <a:pt x="2816679" y="771525"/>
                </a:lnTo>
                <a:lnTo>
                  <a:pt x="2816679" y="790994"/>
                </a:lnTo>
                <a:lnTo>
                  <a:pt x="2797211" y="790994"/>
                </a:lnTo>
                <a:close/>
                <a:moveTo>
                  <a:pt x="2772822" y="771525"/>
                </a:moveTo>
                <a:lnTo>
                  <a:pt x="2792290" y="771525"/>
                </a:lnTo>
                <a:lnTo>
                  <a:pt x="2792290" y="790994"/>
                </a:lnTo>
                <a:lnTo>
                  <a:pt x="2772822" y="790994"/>
                </a:lnTo>
                <a:close/>
                <a:moveTo>
                  <a:pt x="2748539" y="771525"/>
                </a:moveTo>
                <a:lnTo>
                  <a:pt x="2768008" y="771525"/>
                </a:lnTo>
                <a:lnTo>
                  <a:pt x="2768008" y="790994"/>
                </a:lnTo>
                <a:lnTo>
                  <a:pt x="2748539" y="790994"/>
                </a:lnTo>
                <a:close/>
                <a:moveTo>
                  <a:pt x="2597186" y="771525"/>
                </a:moveTo>
                <a:lnTo>
                  <a:pt x="2616655" y="771525"/>
                </a:lnTo>
                <a:lnTo>
                  <a:pt x="2616655" y="790994"/>
                </a:lnTo>
                <a:lnTo>
                  <a:pt x="2597186" y="790994"/>
                </a:lnTo>
                <a:close/>
                <a:moveTo>
                  <a:pt x="2572797" y="771525"/>
                </a:moveTo>
                <a:lnTo>
                  <a:pt x="2592265" y="771525"/>
                </a:lnTo>
                <a:lnTo>
                  <a:pt x="2592265" y="790994"/>
                </a:lnTo>
                <a:lnTo>
                  <a:pt x="2572797" y="790994"/>
                </a:lnTo>
                <a:close/>
                <a:moveTo>
                  <a:pt x="2548514" y="771525"/>
                </a:moveTo>
                <a:lnTo>
                  <a:pt x="2567983" y="771525"/>
                </a:lnTo>
                <a:lnTo>
                  <a:pt x="2567983" y="790994"/>
                </a:lnTo>
                <a:lnTo>
                  <a:pt x="2548514" y="790994"/>
                </a:lnTo>
                <a:close/>
                <a:moveTo>
                  <a:pt x="2387636" y="771525"/>
                </a:moveTo>
                <a:lnTo>
                  <a:pt x="2407105" y="771525"/>
                </a:lnTo>
                <a:lnTo>
                  <a:pt x="2407105" y="790994"/>
                </a:lnTo>
                <a:lnTo>
                  <a:pt x="2387636" y="790994"/>
                </a:lnTo>
                <a:close/>
                <a:moveTo>
                  <a:pt x="2363247" y="771525"/>
                </a:moveTo>
                <a:lnTo>
                  <a:pt x="2382715" y="771525"/>
                </a:lnTo>
                <a:lnTo>
                  <a:pt x="2382715" y="790994"/>
                </a:lnTo>
                <a:lnTo>
                  <a:pt x="2363247" y="790994"/>
                </a:lnTo>
                <a:close/>
                <a:moveTo>
                  <a:pt x="2338964" y="771525"/>
                </a:moveTo>
                <a:lnTo>
                  <a:pt x="2358433" y="771525"/>
                </a:lnTo>
                <a:lnTo>
                  <a:pt x="2358433" y="790994"/>
                </a:lnTo>
                <a:lnTo>
                  <a:pt x="2338964" y="790994"/>
                </a:lnTo>
                <a:close/>
                <a:moveTo>
                  <a:pt x="2187611" y="771525"/>
                </a:moveTo>
                <a:lnTo>
                  <a:pt x="2207079" y="771525"/>
                </a:lnTo>
                <a:lnTo>
                  <a:pt x="2207079" y="790994"/>
                </a:lnTo>
                <a:lnTo>
                  <a:pt x="2187611" y="790994"/>
                </a:lnTo>
                <a:close/>
                <a:moveTo>
                  <a:pt x="2163222" y="771525"/>
                </a:moveTo>
                <a:lnTo>
                  <a:pt x="2182690" y="771525"/>
                </a:lnTo>
                <a:lnTo>
                  <a:pt x="2182690" y="790994"/>
                </a:lnTo>
                <a:lnTo>
                  <a:pt x="2163222" y="790994"/>
                </a:lnTo>
                <a:close/>
                <a:moveTo>
                  <a:pt x="2138939" y="771525"/>
                </a:moveTo>
                <a:lnTo>
                  <a:pt x="2158408" y="771525"/>
                </a:lnTo>
                <a:lnTo>
                  <a:pt x="2158408" y="790994"/>
                </a:lnTo>
                <a:lnTo>
                  <a:pt x="2138939" y="790994"/>
                </a:lnTo>
                <a:close/>
                <a:moveTo>
                  <a:pt x="2005589" y="771525"/>
                </a:moveTo>
                <a:lnTo>
                  <a:pt x="2025058" y="771525"/>
                </a:lnTo>
                <a:lnTo>
                  <a:pt x="2025058" y="790994"/>
                </a:lnTo>
                <a:lnTo>
                  <a:pt x="2005589" y="790994"/>
                </a:lnTo>
                <a:close/>
                <a:moveTo>
                  <a:pt x="1854236" y="771525"/>
                </a:moveTo>
                <a:lnTo>
                  <a:pt x="1873705" y="771525"/>
                </a:lnTo>
                <a:lnTo>
                  <a:pt x="1873705" y="790994"/>
                </a:lnTo>
                <a:lnTo>
                  <a:pt x="1854236" y="790994"/>
                </a:lnTo>
                <a:close/>
                <a:moveTo>
                  <a:pt x="1829847" y="771525"/>
                </a:moveTo>
                <a:lnTo>
                  <a:pt x="1849315" y="771525"/>
                </a:lnTo>
                <a:lnTo>
                  <a:pt x="1849315" y="790994"/>
                </a:lnTo>
                <a:lnTo>
                  <a:pt x="1829847" y="790994"/>
                </a:lnTo>
                <a:close/>
                <a:moveTo>
                  <a:pt x="1805565" y="771525"/>
                </a:moveTo>
                <a:lnTo>
                  <a:pt x="1825033" y="771525"/>
                </a:lnTo>
                <a:lnTo>
                  <a:pt x="1825033" y="790994"/>
                </a:lnTo>
                <a:lnTo>
                  <a:pt x="1805565" y="790994"/>
                </a:lnTo>
                <a:close/>
                <a:moveTo>
                  <a:pt x="1644686" y="771525"/>
                </a:moveTo>
                <a:lnTo>
                  <a:pt x="1664155" y="771525"/>
                </a:lnTo>
                <a:lnTo>
                  <a:pt x="1664155" y="790994"/>
                </a:lnTo>
                <a:lnTo>
                  <a:pt x="1644686" y="790994"/>
                </a:lnTo>
                <a:close/>
                <a:moveTo>
                  <a:pt x="1620297" y="771525"/>
                </a:moveTo>
                <a:lnTo>
                  <a:pt x="1639766" y="771525"/>
                </a:lnTo>
                <a:lnTo>
                  <a:pt x="1639766" y="790994"/>
                </a:lnTo>
                <a:lnTo>
                  <a:pt x="1620297" y="790994"/>
                </a:lnTo>
                <a:close/>
                <a:moveTo>
                  <a:pt x="1596015" y="771525"/>
                </a:moveTo>
                <a:lnTo>
                  <a:pt x="1615483" y="771525"/>
                </a:lnTo>
                <a:lnTo>
                  <a:pt x="1615483" y="790994"/>
                </a:lnTo>
                <a:lnTo>
                  <a:pt x="1596015" y="790994"/>
                </a:lnTo>
                <a:close/>
                <a:moveTo>
                  <a:pt x="1462665" y="771525"/>
                </a:moveTo>
                <a:lnTo>
                  <a:pt x="1482133" y="771525"/>
                </a:lnTo>
                <a:lnTo>
                  <a:pt x="1482133" y="790994"/>
                </a:lnTo>
                <a:lnTo>
                  <a:pt x="1462665" y="790994"/>
                </a:lnTo>
                <a:close/>
                <a:moveTo>
                  <a:pt x="1329315" y="771525"/>
                </a:moveTo>
                <a:lnTo>
                  <a:pt x="1348783" y="771525"/>
                </a:lnTo>
                <a:lnTo>
                  <a:pt x="1348783" y="790994"/>
                </a:lnTo>
                <a:lnTo>
                  <a:pt x="1329315" y="790994"/>
                </a:lnTo>
                <a:close/>
                <a:moveTo>
                  <a:pt x="1205490" y="771525"/>
                </a:moveTo>
                <a:lnTo>
                  <a:pt x="1224958" y="771525"/>
                </a:lnTo>
                <a:lnTo>
                  <a:pt x="1224958" y="790994"/>
                </a:lnTo>
                <a:lnTo>
                  <a:pt x="1205490" y="790994"/>
                </a:lnTo>
                <a:close/>
                <a:moveTo>
                  <a:pt x="1072140" y="771525"/>
                </a:moveTo>
                <a:lnTo>
                  <a:pt x="1091608" y="771525"/>
                </a:lnTo>
                <a:lnTo>
                  <a:pt x="1091608" y="790994"/>
                </a:lnTo>
                <a:lnTo>
                  <a:pt x="1072140" y="790994"/>
                </a:lnTo>
                <a:close/>
                <a:moveTo>
                  <a:pt x="911261" y="771525"/>
                </a:moveTo>
                <a:lnTo>
                  <a:pt x="930730" y="771525"/>
                </a:lnTo>
                <a:lnTo>
                  <a:pt x="930730" y="790994"/>
                </a:lnTo>
                <a:lnTo>
                  <a:pt x="911261" y="790994"/>
                </a:lnTo>
                <a:close/>
                <a:moveTo>
                  <a:pt x="886872" y="771525"/>
                </a:moveTo>
                <a:lnTo>
                  <a:pt x="906341" y="771525"/>
                </a:lnTo>
                <a:lnTo>
                  <a:pt x="906341" y="790994"/>
                </a:lnTo>
                <a:lnTo>
                  <a:pt x="886872" y="790994"/>
                </a:lnTo>
                <a:close/>
                <a:moveTo>
                  <a:pt x="862590" y="771525"/>
                </a:moveTo>
                <a:lnTo>
                  <a:pt x="882058" y="771525"/>
                </a:lnTo>
                <a:lnTo>
                  <a:pt x="882058" y="790994"/>
                </a:lnTo>
                <a:lnTo>
                  <a:pt x="862590" y="790994"/>
                </a:lnTo>
                <a:close/>
                <a:moveTo>
                  <a:pt x="711236" y="771525"/>
                </a:moveTo>
                <a:lnTo>
                  <a:pt x="730705" y="771525"/>
                </a:lnTo>
                <a:lnTo>
                  <a:pt x="730705" y="790994"/>
                </a:lnTo>
                <a:lnTo>
                  <a:pt x="711236" y="790994"/>
                </a:lnTo>
                <a:close/>
                <a:moveTo>
                  <a:pt x="686847" y="771525"/>
                </a:moveTo>
                <a:lnTo>
                  <a:pt x="706316" y="771525"/>
                </a:lnTo>
                <a:lnTo>
                  <a:pt x="706316" y="790994"/>
                </a:lnTo>
                <a:lnTo>
                  <a:pt x="686847" y="790994"/>
                </a:lnTo>
                <a:close/>
                <a:moveTo>
                  <a:pt x="662565" y="771525"/>
                </a:moveTo>
                <a:lnTo>
                  <a:pt x="682033" y="771525"/>
                </a:lnTo>
                <a:lnTo>
                  <a:pt x="682033" y="790994"/>
                </a:lnTo>
                <a:lnTo>
                  <a:pt x="662565" y="790994"/>
                </a:lnTo>
                <a:close/>
                <a:moveTo>
                  <a:pt x="529215" y="771525"/>
                </a:moveTo>
                <a:lnTo>
                  <a:pt x="548683" y="771525"/>
                </a:lnTo>
                <a:lnTo>
                  <a:pt x="548683" y="790994"/>
                </a:lnTo>
                <a:lnTo>
                  <a:pt x="529215" y="790994"/>
                </a:lnTo>
                <a:close/>
                <a:moveTo>
                  <a:pt x="368336" y="771525"/>
                </a:moveTo>
                <a:lnTo>
                  <a:pt x="387805" y="771525"/>
                </a:lnTo>
                <a:lnTo>
                  <a:pt x="387805" y="790994"/>
                </a:lnTo>
                <a:lnTo>
                  <a:pt x="368336" y="790994"/>
                </a:lnTo>
                <a:close/>
                <a:moveTo>
                  <a:pt x="343947" y="771525"/>
                </a:moveTo>
                <a:lnTo>
                  <a:pt x="363416" y="771525"/>
                </a:lnTo>
                <a:lnTo>
                  <a:pt x="363416" y="790994"/>
                </a:lnTo>
                <a:lnTo>
                  <a:pt x="343947" y="790994"/>
                </a:lnTo>
                <a:close/>
                <a:moveTo>
                  <a:pt x="319665" y="771525"/>
                </a:moveTo>
                <a:lnTo>
                  <a:pt x="339133" y="771525"/>
                </a:lnTo>
                <a:lnTo>
                  <a:pt x="339133" y="790994"/>
                </a:lnTo>
                <a:lnTo>
                  <a:pt x="319665" y="790994"/>
                </a:lnTo>
                <a:close/>
                <a:moveTo>
                  <a:pt x="168311" y="771525"/>
                </a:moveTo>
                <a:lnTo>
                  <a:pt x="187780" y="771525"/>
                </a:lnTo>
                <a:lnTo>
                  <a:pt x="187780" y="790994"/>
                </a:lnTo>
                <a:lnTo>
                  <a:pt x="168311" y="790994"/>
                </a:lnTo>
                <a:close/>
                <a:moveTo>
                  <a:pt x="143922" y="771525"/>
                </a:moveTo>
                <a:lnTo>
                  <a:pt x="163391" y="771525"/>
                </a:lnTo>
                <a:lnTo>
                  <a:pt x="163391" y="790994"/>
                </a:lnTo>
                <a:lnTo>
                  <a:pt x="143922" y="790994"/>
                </a:lnTo>
                <a:close/>
                <a:moveTo>
                  <a:pt x="119640" y="771525"/>
                </a:moveTo>
                <a:lnTo>
                  <a:pt x="139108" y="771525"/>
                </a:lnTo>
                <a:lnTo>
                  <a:pt x="139108" y="790994"/>
                </a:lnTo>
                <a:lnTo>
                  <a:pt x="119640" y="790994"/>
                </a:lnTo>
                <a:close/>
                <a:moveTo>
                  <a:pt x="5625089" y="660471"/>
                </a:moveTo>
                <a:lnTo>
                  <a:pt x="5644558" y="660471"/>
                </a:lnTo>
                <a:lnTo>
                  <a:pt x="5644558" y="679940"/>
                </a:lnTo>
                <a:lnTo>
                  <a:pt x="5625089" y="679940"/>
                </a:lnTo>
                <a:close/>
                <a:moveTo>
                  <a:pt x="5464211" y="660471"/>
                </a:moveTo>
                <a:lnTo>
                  <a:pt x="5483679" y="660471"/>
                </a:lnTo>
                <a:lnTo>
                  <a:pt x="5483679" y="679940"/>
                </a:lnTo>
                <a:lnTo>
                  <a:pt x="5464211" y="679940"/>
                </a:lnTo>
                <a:close/>
                <a:moveTo>
                  <a:pt x="5439822" y="660471"/>
                </a:moveTo>
                <a:lnTo>
                  <a:pt x="5459290" y="660471"/>
                </a:lnTo>
                <a:lnTo>
                  <a:pt x="5459290" y="679940"/>
                </a:lnTo>
                <a:lnTo>
                  <a:pt x="5439822" y="679940"/>
                </a:lnTo>
                <a:close/>
                <a:moveTo>
                  <a:pt x="5415539" y="660471"/>
                </a:moveTo>
                <a:lnTo>
                  <a:pt x="5435008" y="660471"/>
                </a:lnTo>
                <a:lnTo>
                  <a:pt x="5435008" y="679940"/>
                </a:lnTo>
                <a:lnTo>
                  <a:pt x="5415539" y="679940"/>
                </a:lnTo>
                <a:close/>
                <a:moveTo>
                  <a:pt x="5264186" y="660471"/>
                </a:moveTo>
                <a:lnTo>
                  <a:pt x="5283654" y="660471"/>
                </a:lnTo>
                <a:lnTo>
                  <a:pt x="5283654" y="679940"/>
                </a:lnTo>
                <a:lnTo>
                  <a:pt x="5264186" y="679940"/>
                </a:lnTo>
                <a:close/>
                <a:moveTo>
                  <a:pt x="5239797" y="660471"/>
                </a:moveTo>
                <a:lnTo>
                  <a:pt x="5259265" y="660471"/>
                </a:lnTo>
                <a:lnTo>
                  <a:pt x="5259265" y="679940"/>
                </a:lnTo>
                <a:lnTo>
                  <a:pt x="5239797" y="679940"/>
                </a:lnTo>
                <a:close/>
                <a:moveTo>
                  <a:pt x="5215514" y="660471"/>
                </a:moveTo>
                <a:lnTo>
                  <a:pt x="5234983" y="660471"/>
                </a:lnTo>
                <a:lnTo>
                  <a:pt x="5234983" y="679940"/>
                </a:lnTo>
                <a:lnTo>
                  <a:pt x="5215514" y="679940"/>
                </a:lnTo>
                <a:close/>
                <a:moveTo>
                  <a:pt x="5082164" y="660471"/>
                </a:moveTo>
                <a:lnTo>
                  <a:pt x="5101633" y="660471"/>
                </a:lnTo>
                <a:lnTo>
                  <a:pt x="5101633" y="679940"/>
                </a:lnTo>
                <a:lnTo>
                  <a:pt x="5082164" y="679940"/>
                </a:lnTo>
                <a:close/>
                <a:moveTo>
                  <a:pt x="4921285" y="660471"/>
                </a:moveTo>
                <a:lnTo>
                  <a:pt x="4940754" y="660471"/>
                </a:lnTo>
                <a:lnTo>
                  <a:pt x="4940754" y="679940"/>
                </a:lnTo>
                <a:lnTo>
                  <a:pt x="4921285" y="679940"/>
                </a:lnTo>
                <a:close/>
                <a:moveTo>
                  <a:pt x="4896896" y="660471"/>
                </a:moveTo>
                <a:lnTo>
                  <a:pt x="4916365" y="660471"/>
                </a:lnTo>
                <a:lnTo>
                  <a:pt x="4916365" y="679940"/>
                </a:lnTo>
                <a:lnTo>
                  <a:pt x="4896896" y="679940"/>
                </a:lnTo>
                <a:close/>
                <a:moveTo>
                  <a:pt x="4872614" y="660471"/>
                </a:moveTo>
                <a:lnTo>
                  <a:pt x="4892082" y="660471"/>
                </a:lnTo>
                <a:lnTo>
                  <a:pt x="4892082" y="679940"/>
                </a:lnTo>
                <a:lnTo>
                  <a:pt x="4872614" y="679940"/>
                </a:lnTo>
                <a:close/>
                <a:moveTo>
                  <a:pt x="4739264" y="660471"/>
                </a:moveTo>
                <a:lnTo>
                  <a:pt x="4758733" y="660471"/>
                </a:lnTo>
                <a:lnTo>
                  <a:pt x="4758733" y="679940"/>
                </a:lnTo>
                <a:lnTo>
                  <a:pt x="4739264" y="679940"/>
                </a:lnTo>
                <a:close/>
                <a:moveTo>
                  <a:pt x="4587911" y="660471"/>
                </a:moveTo>
                <a:lnTo>
                  <a:pt x="4607379" y="660471"/>
                </a:lnTo>
                <a:lnTo>
                  <a:pt x="4607379" y="679940"/>
                </a:lnTo>
                <a:lnTo>
                  <a:pt x="4587911" y="679940"/>
                </a:lnTo>
                <a:close/>
                <a:moveTo>
                  <a:pt x="4563522" y="660471"/>
                </a:moveTo>
                <a:lnTo>
                  <a:pt x="4582990" y="660471"/>
                </a:lnTo>
                <a:lnTo>
                  <a:pt x="4582990" y="679940"/>
                </a:lnTo>
                <a:lnTo>
                  <a:pt x="4563522" y="679940"/>
                </a:lnTo>
                <a:close/>
                <a:moveTo>
                  <a:pt x="4539239" y="660471"/>
                </a:moveTo>
                <a:lnTo>
                  <a:pt x="4558708" y="660471"/>
                </a:lnTo>
                <a:lnTo>
                  <a:pt x="4558708" y="679940"/>
                </a:lnTo>
                <a:lnTo>
                  <a:pt x="4539239" y="679940"/>
                </a:lnTo>
                <a:close/>
                <a:moveTo>
                  <a:pt x="4378361" y="660471"/>
                </a:moveTo>
                <a:lnTo>
                  <a:pt x="4397829" y="660471"/>
                </a:lnTo>
                <a:lnTo>
                  <a:pt x="4397829" y="679940"/>
                </a:lnTo>
                <a:lnTo>
                  <a:pt x="4378361" y="679940"/>
                </a:lnTo>
                <a:close/>
                <a:moveTo>
                  <a:pt x="4353972" y="660471"/>
                </a:moveTo>
                <a:lnTo>
                  <a:pt x="4373440" y="660471"/>
                </a:lnTo>
                <a:lnTo>
                  <a:pt x="4373440" y="679940"/>
                </a:lnTo>
                <a:lnTo>
                  <a:pt x="4353972" y="679940"/>
                </a:lnTo>
                <a:close/>
                <a:moveTo>
                  <a:pt x="4329689" y="660471"/>
                </a:moveTo>
                <a:lnTo>
                  <a:pt x="4349158" y="660471"/>
                </a:lnTo>
                <a:lnTo>
                  <a:pt x="4349158" y="679940"/>
                </a:lnTo>
                <a:lnTo>
                  <a:pt x="4329689" y="679940"/>
                </a:lnTo>
                <a:close/>
                <a:moveTo>
                  <a:pt x="4178336" y="660471"/>
                </a:moveTo>
                <a:lnTo>
                  <a:pt x="4197804" y="660471"/>
                </a:lnTo>
                <a:lnTo>
                  <a:pt x="4197804" y="679940"/>
                </a:lnTo>
                <a:lnTo>
                  <a:pt x="4178336" y="679940"/>
                </a:lnTo>
                <a:close/>
                <a:moveTo>
                  <a:pt x="4153947" y="660471"/>
                </a:moveTo>
                <a:lnTo>
                  <a:pt x="4173415" y="660471"/>
                </a:lnTo>
                <a:lnTo>
                  <a:pt x="4173415" y="679940"/>
                </a:lnTo>
                <a:lnTo>
                  <a:pt x="4153947" y="679940"/>
                </a:lnTo>
                <a:close/>
                <a:moveTo>
                  <a:pt x="4129664" y="660471"/>
                </a:moveTo>
                <a:lnTo>
                  <a:pt x="4149133" y="660471"/>
                </a:lnTo>
                <a:lnTo>
                  <a:pt x="4149133" y="679940"/>
                </a:lnTo>
                <a:lnTo>
                  <a:pt x="4129664" y="679940"/>
                </a:lnTo>
                <a:close/>
                <a:moveTo>
                  <a:pt x="3996314" y="660471"/>
                </a:moveTo>
                <a:lnTo>
                  <a:pt x="4015783" y="660471"/>
                </a:lnTo>
                <a:lnTo>
                  <a:pt x="4015783" y="679940"/>
                </a:lnTo>
                <a:lnTo>
                  <a:pt x="3996314" y="679940"/>
                </a:lnTo>
                <a:close/>
                <a:moveTo>
                  <a:pt x="3844961" y="660471"/>
                </a:moveTo>
                <a:lnTo>
                  <a:pt x="3864429" y="660471"/>
                </a:lnTo>
                <a:lnTo>
                  <a:pt x="3864429" y="679940"/>
                </a:lnTo>
                <a:lnTo>
                  <a:pt x="3844961" y="679940"/>
                </a:lnTo>
                <a:close/>
                <a:moveTo>
                  <a:pt x="3820572" y="660471"/>
                </a:moveTo>
                <a:lnTo>
                  <a:pt x="3840040" y="660471"/>
                </a:lnTo>
                <a:lnTo>
                  <a:pt x="3840040" y="679940"/>
                </a:lnTo>
                <a:lnTo>
                  <a:pt x="3820572" y="679940"/>
                </a:lnTo>
                <a:close/>
                <a:moveTo>
                  <a:pt x="3796289" y="660471"/>
                </a:moveTo>
                <a:lnTo>
                  <a:pt x="3815758" y="660471"/>
                </a:lnTo>
                <a:lnTo>
                  <a:pt x="3815758" y="679940"/>
                </a:lnTo>
                <a:lnTo>
                  <a:pt x="3796289" y="679940"/>
                </a:lnTo>
                <a:close/>
                <a:moveTo>
                  <a:pt x="3662939" y="660471"/>
                </a:moveTo>
                <a:lnTo>
                  <a:pt x="3682408" y="660471"/>
                </a:lnTo>
                <a:lnTo>
                  <a:pt x="3682408" y="679940"/>
                </a:lnTo>
                <a:lnTo>
                  <a:pt x="3662939" y="679940"/>
                </a:lnTo>
                <a:close/>
                <a:moveTo>
                  <a:pt x="3502061" y="660471"/>
                </a:moveTo>
                <a:lnTo>
                  <a:pt x="3521529" y="660471"/>
                </a:lnTo>
                <a:lnTo>
                  <a:pt x="3521529" y="679940"/>
                </a:lnTo>
                <a:lnTo>
                  <a:pt x="3502061" y="679940"/>
                </a:lnTo>
                <a:close/>
                <a:moveTo>
                  <a:pt x="3477672" y="660471"/>
                </a:moveTo>
                <a:lnTo>
                  <a:pt x="3497140" y="660471"/>
                </a:lnTo>
                <a:lnTo>
                  <a:pt x="3497140" y="679940"/>
                </a:lnTo>
                <a:lnTo>
                  <a:pt x="3477672" y="679940"/>
                </a:lnTo>
                <a:close/>
                <a:moveTo>
                  <a:pt x="3453389" y="660471"/>
                </a:moveTo>
                <a:lnTo>
                  <a:pt x="3472858" y="660471"/>
                </a:lnTo>
                <a:lnTo>
                  <a:pt x="3472858" y="679940"/>
                </a:lnTo>
                <a:lnTo>
                  <a:pt x="3453389" y="679940"/>
                </a:lnTo>
                <a:close/>
                <a:moveTo>
                  <a:pt x="3320039" y="660471"/>
                </a:moveTo>
                <a:lnTo>
                  <a:pt x="3339508" y="660471"/>
                </a:lnTo>
                <a:lnTo>
                  <a:pt x="3339508" y="679940"/>
                </a:lnTo>
                <a:lnTo>
                  <a:pt x="3320039" y="679940"/>
                </a:lnTo>
                <a:close/>
                <a:moveTo>
                  <a:pt x="3168686" y="660471"/>
                </a:moveTo>
                <a:lnTo>
                  <a:pt x="3188154" y="660471"/>
                </a:lnTo>
                <a:lnTo>
                  <a:pt x="3188154" y="679940"/>
                </a:lnTo>
                <a:lnTo>
                  <a:pt x="3168686" y="679940"/>
                </a:lnTo>
                <a:close/>
                <a:moveTo>
                  <a:pt x="3144297" y="660471"/>
                </a:moveTo>
                <a:lnTo>
                  <a:pt x="3163765" y="660471"/>
                </a:lnTo>
                <a:lnTo>
                  <a:pt x="3163765" y="679940"/>
                </a:lnTo>
                <a:lnTo>
                  <a:pt x="3144297" y="679940"/>
                </a:lnTo>
                <a:close/>
                <a:moveTo>
                  <a:pt x="3120014" y="660471"/>
                </a:moveTo>
                <a:lnTo>
                  <a:pt x="3139483" y="660471"/>
                </a:lnTo>
                <a:lnTo>
                  <a:pt x="3139483" y="679940"/>
                </a:lnTo>
                <a:lnTo>
                  <a:pt x="3120014" y="679940"/>
                </a:lnTo>
                <a:close/>
                <a:moveTo>
                  <a:pt x="2959136" y="660471"/>
                </a:moveTo>
                <a:lnTo>
                  <a:pt x="2978604" y="660471"/>
                </a:lnTo>
                <a:lnTo>
                  <a:pt x="2978604" y="679940"/>
                </a:lnTo>
                <a:lnTo>
                  <a:pt x="2959136" y="679940"/>
                </a:lnTo>
                <a:close/>
                <a:moveTo>
                  <a:pt x="2934747" y="660471"/>
                </a:moveTo>
                <a:lnTo>
                  <a:pt x="2954215" y="660471"/>
                </a:lnTo>
                <a:lnTo>
                  <a:pt x="2954215" y="679940"/>
                </a:lnTo>
                <a:lnTo>
                  <a:pt x="2934747" y="679940"/>
                </a:lnTo>
                <a:close/>
                <a:moveTo>
                  <a:pt x="2910464" y="660471"/>
                </a:moveTo>
                <a:lnTo>
                  <a:pt x="2929933" y="660471"/>
                </a:lnTo>
                <a:lnTo>
                  <a:pt x="2929933" y="679940"/>
                </a:lnTo>
                <a:lnTo>
                  <a:pt x="2910464" y="679940"/>
                </a:lnTo>
                <a:close/>
                <a:moveTo>
                  <a:pt x="2786639" y="660471"/>
                </a:moveTo>
                <a:lnTo>
                  <a:pt x="2806108" y="660471"/>
                </a:lnTo>
                <a:lnTo>
                  <a:pt x="2806108" y="679940"/>
                </a:lnTo>
                <a:lnTo>
                  <a:pt x="2786639" y="679940"/>
                </a:lnTo>
                <a:close/>
                <a:moveTo>
                  <a:pt x="2653289" y="660471"/>
                </a:moveTo>
                <a:lnTo>
                  <a:pt x="2672758" y="660471"/>
                </a:lnTo>
                <a:lnTo>
                  <a:pt x="2672758" y="679940"/>
                </a:lnTo>
                <a:lnTo>
                  <a:pt x="2653289" y="679940"/>
                </a:lnTo>
                <a:close/>
                <a:moveTo>
                  <a:pt x="2519939" y="660471"/>
                </a:moveTo>
                <a:lnTo>
                  <a:pt x="2539408" y="660471"/>
                </a:lnTo>
                <a:lnTo>
                  <a:pt x="2539408" y="679940"/>
                </a:lnTo>
                <a:lnTo>
                  <a:pt x="2519939" y="679940"/>
                </a:lnTo>
                <a:close/>
                <a:moveTo>
                  <a:pt x="2359061" y="660471"/>
                </a:moveTo>
                <a:lnTo>
                  <a:pt x="2378530" y="660471"/>
                </a:lnTo>
                <a:lnTo>
                  <a:pt x="2378530" y="679940"/>
                </a:lnTo>
                <a:lnTo>
                  <a:pt x="2359061" y="679940"/>
                </a:lnTo>
                <a:close/>
                <a:moveTo>
                  <a:pt x="2334671" y="660471"/>
                </a:moveTo>
                <a:lnTo>
                  <a:pt x="2354140" y="660471"/>
                </a:lnTo>
                <a:lnTo>
                  <a:pt x="2354140" y="679940"/>
                </a:lnTo>
                <a:lnTo>
                  <a:pt x="2334671" y="679940"/>
                </a:lnTo>
                <a:close/>
                <a:moveTo>
                  <a:pt x="2310390" y="660471"/>
                </a:moveTo>
                <a:lnTo>
                  <a:pt x="2329858" y="660471"/>
                </a:lnTo>
                <a:lnTo>
                  <a:pt x="2329858" y="679940"/>
                </a:lnTo>
                <a:lnTo>
                  <a:pt x="2310390" y="679940"/>
                </a:lnTo>
                <a:close/>
                <a:moveTo>
                  <a:pt x="2159036" y="660471"/>
                </a:moveTo>
                <a:lnTo>
                  <a:pt x="2178504" y="660471"/>
                </a:lnTo>
                <a:lnTo>
                  <a:pt x="2178504" y="679940"/>
                </a:lnTo>
                <a:lnTo>
                  <a:pt x="2159036" y="679940"/>
                </a:lnTo>
                <a:close/>
                <a:moveTo>
                  <a:pt x="2134647" y="660471"/>
                </a:moveTo>
                <a:lnTo>
                  <a:pt x="2154115" y="660471"/>
                </a:lnTo>
                <a:lnTo>
                  <a:pt x="2154115" y="679940"/>
                </a:lnTo>
                <a:lnTo>
                  <a:pt x="2134647" y="679940"/>
                </a:lnTo>
                <a:close/>
                <a:moveTo>
                  <a:pt x="2110364" y="660471"/>
                </a:moveTo>
                <a:lnTo>
                  <a:pt x="2129833" y="660471"/>
                </a:lnTo>
                <a:lnTo>
                  <a:pt x="2129833" y="679940"/>
                </a:lnTo>
                <a:lnTo>
                  <a:pt x="2110364" y="679940"/>
                </a:lnTo>
                <a:close/>
                <a:moveTo>
                  <a:pt x="1977015" y="660471"/>
                </a:moveTo>
                <a:lnTo>
                  <a:pt x="1996484" y="660471"/>
                </a:lnTo>
                <a:lnTo>
                  <a:pt x="1996484" y="679940"/>
                </a:lnTo>
                <a:lnTo>
                  <a:pt x="1977015" y="679940"/>
                </a:lnTo>
                <a:close/>
                <a:moveTo>
                  <a:pt x="1825662" y="660471"/>
                </a:moveTo>
                <a:lnTo>
                  <a:pt x="1845130" y="660471"/>
                </a:lnTo>
                <a:lnTo>
                  <a:pt x="1845130" y="679940"/>
                </a:lnTo>
                <a:lnTo>
                  <a:pt x="1825662" y="679940"/>
                </a:lnTo>
                <a:close/>
                <a:moveTo>
                  <a:pt x="1801272" y="660471"/>
                </a:moveTo>
                <a:lnTo>
                  <a:pt x="1820741" y="660471"/>
                </a:lnTo>
                <a:lnTo>
                  <a:pt x="1820741" y="679940"/>
                </a:lnTo>
                <a:lnTo>
                  <a:pt x="1801272" y="679940"/>
                </a:lnTo>
                <a:close/>
                <a:moveTo>
                  <a:pt x="1776990" y="660471"/>
                </a:moveTo>
                <a:lnTo>
                  <a:pt x="1796458" y="660471"/>
                </a:lnTo>
                <a:lnTo>
                  <a:pt x="1796458" y="679940"/>
                </a:lnTo>
                <a:lnTo>
                  <a:pt x="1776990" y="679940"/>
                </a:lnTo>
                <a:close/>
                <a:moveTo>
                  <a:pt x="1643640" y="660471"/>
                </a:moveTo>
                <a:lnTo>
                  <a:pt x="1663109" y="660471"/>
                </a:lnTo>
                <a:lnTo>
                  <a:pt x="1663109" y="679940"/>
                </a:lnTo>
                <a:lnTo>
                  <a:pt x="1643640" y="679940"/>
                </a:lnTo>
                <a:close/>
                <a:moveTo>
                  <a:pt x="1482761" y="660471"/>
                </a:moveTo>
                <a:lnTo>
                  <a:pt x="1502230" y="660471"/>
                </a:lnTo>
                <a:lnTo>
                  <a:pt x="1502230" y="679940"/>
                </a:lnTo>
                <a:lnTo>
                  <a:pt x="1482761" y="679940"/>
                </a:lnTo>
                <a:close/>
                <a:moveTo>
                  <a:pt x="1458372" y="660471"/>
                </a:moveTo>
                <a:lnTo>
                  <a:pt x="1477841" y="660471"/>
                </a:lnTo>
                <a:lnTo>
                  <a:pt x="1477841" y="679940"/>
                </a:lnTo>
                <a:lnTo>
                  <a:pt x="1458372" y="679940"/>
                </a:lnTo>
                <a:close/>
                <a:moveTo>
                  <a:pt x="1434090" y="660471"/>
                </a:moveTo>
                <a:lnTo>
                  <a:pt x="1453559" y="660471"/>
                </a:lnTo>
                <a:lnTo>
                  <a:pt x="1453559" y="679940"/>
                </a:lnTo>
                <a:lnTo>
                  <a:pt x="1434090" y="679940"/>
                </a:lnTo>
                <a:close/>
                <a:moveTo>
                  <a:pt x="1300740" y="660471"/>
                </a:moveTo>
                <a:lnTo>
                  <a:pt x="1320208" y="660471"/>
                </a:lnTo>
                <a:lnTo>
                  <a:pt x="1320208" y="679940"/>
                </a:lnTo>
                <a:lnTo>
                  <a:pt x="1300740" y="679940"/>
                </a:lnTo>
                <a:close/>
                <a:moveTo>
                  <a:pt x="1149386" y="660471"/>
                </a:moveTo>
                <a:lnTo>
                  <a:pt x="1168855" y="660471"/>
                </a:lnTo>
                <a:lnTo>
                  <a:pt x="1168855" y="679940"/>
                </a:lnTo>
                <a:lnTo>
                  <a:pt x="1149386" y="679940"/>
                </a:lnTo>
                <a:close/>
                <a:moveTo>
                  <a:pt x="1124997" y="660471"/>
                </a:moveTo>
                <a:lnTo>
                  <a:pt x="1144466" y="660471"/>
                </a:lnTo>
                <a:lnTo>
                  <a:pt x="1144466" y="679940"/>
                </a:lnTo>
                <a:lnTo>
                  <a:pt x="1124997" y="679940"/>
                </a:lnTo>
                <a:close/>
                <a:moveTo>
                  <a:pt x="1100715" y="660471"/>
                </a:moveTo>
                <a:lnTo>
                  <a:pt x="1120184" y="660471"/>
                </a:lnTo>
                <a:lnTo>
                  <a:pt x="1120184" y="679940"/>
                </a:lnTo>
                <a:lnTo>
                  <a:pt x="1100715" y="679940"/>
                </a:lnTo>
                <a:close/>
                <a:moveTo>
                  <a:pt x="939836" y="660471"/>
                </a:moveTo>
                <a:lnTo>
                  <a:pt x="959305" y="660471"/>
                </a:lnTo>
                <a:lnTo>
                  <a:pt x="959305" y="679940"/>
                </a:lnTo>
                <a:lnTo>
                  <a:pt x="939836" y="679940"/>
                </a:lnTo>
                <a:close/>
                <a:moveTo>
                  <a:pt x="915447" y="660471"/>
                </a:moveTo>
                <a:lnTo>
                  <a:pt x="934916" y="660471"/>
                </a:lnTo>
                <a:lnTo>
                  <a:pt x="934916" y="679940"/>
                </a:lnTo>
                <a:lnTo>
                  <a:pt x="915447" y="679940"/>
                </a:lnTo>
                <a:close/>
                <a:moveTo>
                  <a:pt x="891165" y="660471"/>
                </a:moveTo>
                <a:lnTo>
                  <a:pt x="910633" y="660471"/>
                </a:lnTo>
                <a:lnTo>
                  <a:pt x="910633" y="679940"/>
                </a:lnTo>
                <a:lnTo>
                  <a:pt x="891165" y="679940"/>
                </a:lnTo>
                <a:close/>
                <a:moveTo>
                  <a:pt x="739811" y="660471"/>
                </a:moveTo>
                <a:lnTo>
                  <a:pt x="759280" y="660471"/>
                </a:lnTo>
                <a:lnTo>
                  <a:pt x="759280" y="679940"/>
                </a:lnTo>
                <a:lnTo>
                  <a:pt x="739811" y="679940"/>
                </a:lnTo>
                <a:close/>
                <a:moveTo>
                  <a:pt x="715422" y="660471"/>
                </a:moveTo>
                <a:lnTo>
                  <a:pt x="734891" y="660471"/>
                </a:lnTo>
                <a:lnTo>
                  <a:pt x="734891" y="679940"/>
                </a:lnTo>
                <a:lnTo>
                  <a:pt x="715422" y="679940"/>
                </a:lnTo>
                <a:close/>
                <a:moveTo>
                  <a:pt x="691140" y="660471"/>
                </a:moveTo>
                <a:lnTo>
                  <a:pt x="710609" y="660471"/>
                </a:lnTo>
                <a:lnTo>
                  <a:pt x="710609" y="679940"/>
                </a:lnTo>
                <a:lnTo>
                  <a:pt x="691140" y="679940"/>
                </a:lnTo>
                <a:close/>
                <a:moveTo>
                  <a:pt x="557790" y="660471"/>
                </a:moveTo>
                <a:lnTo>
                  <a:pt x="577258" y="660471"/>
                </a:lnTo>
                <a:lnTo>
                  <a:pt x="577258" y="679940"/>
                </a:lnTo>
                <a:lnTo>
                  <a:pt x="557790" y="679940"/>
                </a:lnTo>
                <a:close/>
                <a:moveTo>
                  <a:pt x="406436" y="660471"/>
                </a:moveTo>
                <a:lnTo>
                  <a:pt x="425905" y="660471"/>
                </a:lnTo>
                <a:lnTo>
                  <a:pt x="425905" y="679940"/>
                </a:lnTo>
                <a:lnTo>
                  <a:pt x="406436" y="679940"/>
                </a:lnTo>
                <a:close/>
                <a:moveTo>
                  <a:pt x="382047" y="660471"/>
                </a:moveTo>
                <a:lnTo>
                  <a:pt x="401516" y="660471"/>
                </a:lnTo>
                <a:lnTo>
                  <a:pt x="401516" y="679940"/>
                </a:lnTo>
                <a:lnTo>
                  <a:pt x="382047" y="679940"/>
                </a:lnTo>
                <a:close/>
                <a:moveTo>
                  <a:pt x="357765" y="660471"/>
                </a:moveTo>
                <a:lnTo>
                  <a:pt x="377233" y="660471"/>
                </a:lnTo>
                <a:lnTo>
                  <a:pt x="377233" y="679940"/>
                </a:lnTo>
                <a:lnTo>
                  <a:pt x="357765" y="679940"/>
                </a:lnTo>
                <a:close/>
                <a:moveTo>
                  <a:pt x="224415" y="660471"/>
                </a:moveTo>
                <a:lnTo>
                  <a:pt x="243883" y="660471"/>
                </a:lnTo>
                <a:lnTo>
                  <a:pt x="243883" y="679940"/>
                </a:lnTo>
                <a:lnTo>
                  <a:pt x="224415" y="679940"/>
                </a:lnTo>
                <a:close/>
                <a:moveTo>
                  <a:pt x="91065" y="660471"/>
                </a:moveTo>
                <a:lnTo>
                  <a:pt x="110533" y="660471"/>
                </a:lnTo>
                <a:lnTo>
                  <a:pt x="110533" y="679940"/>
                </a:lnTo>
                <a:lnTo>
                  <a:pt x="91065" y="679940"/>
                </a:lnTo>
                <a:close/>
                <a:moveTo>
                  <a:pt x="5625089" y="636082"/>
                </a:moveTo>
                <a:lnTo>
                  <a:pt x="5644558" y="636082"/>
                </a:lnTo>
                <a:lnTo>
                  <a:pt x="5644558" y="655551"/>
                </a:lnTo>
                <a:lnTo>
                  <a:pt x="5625089" y="655551"/>
                </a:lnTo>
                <a:close/>
                <a:moveTo>
                  <a:pt x="5488493" y="636082"/>
                </a:moveTo>
                <a:lnTo>
                  <a:pt x="5508069" y="636082"/>
                </a:lnTo>
                <a:lnTo>
                  <a:pt x="5508069" y="655551"/>
                </a:lnTo>
                <a:lnTo>
                  <a:pt x="5488493" y="655551"/>
                </a:lnTo>
                <a:close/>
                <a:moveTo>
                  <a:pt x="5391150" y="636082"/>
                </a:moveTo>
                <a:lnTo>
                  <a:pt x="5410619" y="636082"/>
                </a:lnTo>
                <a:lnTo>
                  <a:pt x="5410619" y="655551"/>
                </a:lnTo>
                <a:lnTo>
                  <a:pt x="5391150" y="655551"/>
                </a:lnTo>
                <a:close/>
                <a:moveTo>
                  <a:pt x="5288468" y="636082"/>
                </a:moveTo>
                <a:lnTo>
                  <a:pt x="5308044" y="636082"/>
                </a:lnTo>
                <a:lnTo>
                  <a:pt x="5308044" y="655551"/>
                </a:lnTo>
                <a:lnTo>
                  <a:pt x="5288468" y="655551"/>
                </a:lnTo>
                <a:close/>
                <a:moveTo>
                  <a:pt x="5191125" y="636082"/>
                </a:moveTo>
                <a:lnTo>
                  <a:pt x="5210594" y="636082"/>
                </a:lnTo>
                <a:lnTo>
                  <a:pt x="5210594" y="655551"/>
                </a:lnTo>
                <a:lnTo>
                  <a:pt x="5191125" y="655551"/>
                </a:lnTo>
                <a:close/>
                <a:moveTo>
                  <a:pt x="5082164" y="636082"/>
                </a:moveTo>
                <a:lnTo>
                  <a:pt x="5101633" y="636082"/>
                </a:lnTo>
                <a:lnTo>
                  <a:pt x="5101633" y="655551"/>
                </a:lnTo>
                <a:lnTo>
                  <a:pt x="5082164" y="655551"/>
                </a:lnTo>
                <a:close/>
                <a:moveTo>
                  <a:pt x="4945568" y="636082"/>
                </a:moveTo>
                <a:lnTo>
                  <a:pt x="4965144" y="636082"/>
                </a:lnTo>
                <a:lnTo>
                  <a:pt x="4965144" y="655551"/>
                </a:lnTo>
                <a:lnTo>
                  <a:pt x="4945568" y="655551"/>
                </a:lnTo>
                <a:close/>
                <a:moveTo>
                  <a:pt x="4848225" y="636082"/>
                </a:moveTo>
                <a:lnTo>
                  <a:pt x="4867693" y="636082"/>
                </a:lnTo>
                <a:lnTo>
                  <a:pt x="4867693" y="655551"/>
                </a:lnTo>
                <a:lnTo>
                  <a:pt x="4848225" y="655551"/>
                </a:lnTo>
                <a:close/>
                <a:moveTo>
                  <a:pt x="4739264" y="636082"/>
                </a:moveTo>
                <a:lnTo>
                  <a:pt x="4758733" y="636082"/>
                </a:lnTo>
                <a:lnTo>
                  <a:pt x="4758733" y="655551"/>
                </a:lnTo>
                <a:lnTo>
                  <a:pt x="4739264" y="655551"/>
                </a:lnTo>
                <a:close/>
                <a:moveTo>
                  <a:pt x="4612193" y="636082"/>
                </a:moveTo>
                <a:lnTo>
                  <a:pt x="4631769" y="636082"/>
                </a:lnTo>
                <a:lnTo>
                  <a:pt x="4631769" y="655551"/>
                </a:lnTo>
                <a:lnTo>
                  <a:pt x="4612193" y="655551"/>
                </a:lnTo>
                <a:close/>
                <a:moveTo>
                  <a:pt x="4514850" y="636082"/>
                </a:moveTo>
                <a:lnTo>
                  <a:pt x="4534319" y="636082"/>
                </a:lnTo>
                <a:lnTo>
                  <a:pt x="4534319" y="655551"/>
                </a:lnTo>
                <a:lnTo>
                  <a:pt x="4514850" y="655551"/>
                </a:lnTo>
                <a:close/>
                <a:moveTo>
                  <a:pt x="4402643" y="636082"/>
                </a:moveTo>
                <a:lnTo>
                  <a:pt x="4422219" y="636082"/>
                </a:lnTo>
                <a:lnTo>
                  <a:pt x="4422219" y="655551"/>
                </a:lnTo>
                <a:lnTo>
                  <a:pt x="4402643" y="655551"/>
                </a:lnTo>
                <a:close/>
                <a:moveTo>
                  <a:pt x="4305300" y="636082"/>
                </a:moveTo>
                <a:lnTo>
                  <a:pt x="4324769" y="636082"/>
                </a:lnTo>
                <a:lnTo>
                  <a:pt x="4324769" y="655551"/>
                </a:lnTo>
                <a:lnTo>
                  <a:pt x="4305300" y="655551"/>
                </a:lnTo>
                <a:close/>
                <a:moveTo>
                  <a:pt x="4202618" y="636082"/>
                </a:moveTo>
                <a:lnTo>
                  <a:pt x="4222194" y="636082"/>
                </a:lnTo>
                <a:lnTo>
                  <a:pt x="4222194" y="655551"/>
                </a:lnTo>
                <a:lnTo>
                  <a:pt x="4202618" y="655551"/>
                </a:lnTo>
                <a:close/>
                <a:moveTo>
                  <a:pt x="4105275" y="636082"/>
                </a:moveTo>
                <a:lnTo>
                  <a:pt x="4124744" y="636082"/>
                </a:lnTo>
                <a:lnTo>
                  <a:pt x="4124744" y="655551"/>
                </a:lnTo>
                <a:lnTo>
                  <a:pt x="4105275" y="655551"/>
                </a:lnTo>
                <a:close/>
                <a:moveTo>
                  <a:pt x="3996314" y="636082"/>
                </a:moveTo>
                <a:lnTo>
                  <a:pt x="4015783" y="636082"/>
                </a:lnTo>
                <a:lnTo>
                  <a:pt x="4015783" y="655551"/>
                </a:lnTo>
                <a:lnTo>
                  <a:pt x="3996314" y="655551"/>
                </a:lnTo>
                <a:close/>
                <a:moveTo>
                  <a:pt x="3869243" y="636082"/>
                </a:moveTo>
                <a:lnTo>
                  <a:pt x="3888819" y="636082"/>
                </a:lnTo>
                <a:lnTo>
                  <a:pt x="3888819" y="655551"/>
                </a:lnTo>
                <a:lnTo>
                  <a:pt x="3869243" y="655551"/>
                </a:lnTo>
                <a:close/>
                <a:moveTo>
                  <a:pt x="3771900" y="636082"/>
                </a:moveTo>
                <a:lnTo>
                  <a:pt x="3791369" y="636082"/>
                </a:lnTo>
                <a:lnTo>
                  <a:pt x="3791369" y="655551"/>
                </a:lnTo>
                <a:lnTo>
                  <a:pt x="3771900" y="655551"/>
                </a:lnTo>
                <a:close/>
                <a:moveTo>
                  <a:pt x="3662939" y="636082"/>
                </a:moveTo>
                <a:lnTo>
                  <a:pt x="3682408" y="636082"/>
                </a:lnTo>
                <a:lnTo>
                  <a:pt x="3682408" y="655551"/>
                </a:lnTo>
                <a:lnTo>
                  <a:pt x="3662939" y="655551"/>
                </a:lnTo>
                <a:close/>
                <a:moveTo>
                  <a:pt x="3526343" y="636082"/>
                </a:moveTo>
                <a:lnTo>
                  <a:pt x="3545919" y="636082"/>
                </a:lnTo>
                <a:lnTo>
                  <a:pt x="3545919" y="655551"/>
                </a:lnTo>
                <a:lnTo>
                  <a:pt x="3526343" y="655551"/>
                </a:lnTo>
                <a:close/>
                <a:moveTo>
                  <a:pt x="3429000" y="636082"/>
                </a:moveTo>
                <a:lnTo>
                  <a:pt x="3448469" y="636082"/>
                </a:lnTo>
                <a:lnTo>
                  <a:pt x="3448469" y="655551"/>
                </a:lnTo>
                <a:lnTo>
                  <a:pt x="3429000" y="655551"/>
                </a:lnTo>
                <a:close/>
                <a:moveTo>
                  <a:pt x="3320039" y="636082"/>
                </a:moveTo>
                <a:lnTo>
                  <a:pt x="3339508" y="636082"/>
                </a:lnTo>
                <a:lnTo>
                  <a:pt x="3339508" y="655551"/>
                </a:lnTo>
                <a:lnTo>
                  <a:pt x="3320039" y="655551"/>
                </a:lnTo>
                <a:close/>
                <a:moveTo>
                  <a:pt x="3192968" y="636082"/>
                </a:moveTo>
                <a:lnTo>
                  <a:pt x="3212544" y="636082"/>
                </a:lnTo>
                <a:lnTo>
                  <a:pt x="3212544" y="655551"/>
                </a:lnTo>
                <a:lnTo>
                  <a:pt x="3192968" y="655551"/>
                </a:lnTo>
                <a:close/>
                <a:moveTo>
                  <a:pt x="3095625" y="636082"/>
                </a:moveTo>
                <a:lnTo>
                  <a:pt x="3115094" y="636082"/>
                </a:lnTo>
                <a:lnTo>
                  <a:pt x="3115094" y="655551"/>
                </a:lnTo>
                <a:lnTo>
                  <a:pt x="3095625" y="655551"/>
                </a:lnTo>
                <a:close/>
                <a:moveTo>
                  <a:pt x="2983418" y="636082"/>
                </a:moveTo>
                <a:lnTo>
                  <a:pt x="3002994" y="636082"/>
                </a:lnTo>
                <a:lnTo>
                  <a:pt x="3002994" y="655551"/>
                </a:lnTo>
                <a:lnTo>
                  <a:pt x="2983418" y="655551"/>
                </a:lnTo>
                <a:close/>
                <a:moveTo>
                  <a:pt x="2886075" y="636082"/>
                </a:moveTo>
                <a:lnTo>
                  <a:pt x="2905544" y="636082"/>
                </a:lnTo>
                <a:lnTo>
                  <a:pt x="2905544" y="655551"/>
                </a:lnTo>
                <a:lnTo>
                  <a:pt x="2886075" y="655551"/>
                </a:lnTo>
                <a:close/>
                <a:moveTo>
                  <a:pt x="2786639" y="636082"/>
                </a:moveTo>
                <a:lnTo>
                  <a:pt x="2806108" y="636082"/>
                </a:lnTo>
                <a:lnTo>
                  <a:pt x="2806108" y="655551"/>
                </a:lnTo>
                <a:lnTo>
                  <a:pt x="2786639" y="655551"/>
                </a:lnTo>
                <a:close/>
                <a:moveTo>
                  <a:pt x="2653289" y="636082"/>
                </a:moveTo>
                <a:lnTo>
                  <a:pt x="2672758" y="636082"/>
                </a:lnTo>
                <a:lnTo>
                  <a:pt x="2672758" y="655551"/>
                </a:lnTo>
                <a:lnTo>
                  <a:pt x="2653289" y="655551"/>
                </a:lnTo>
                <a:close/>
                <a:moveTo>
                  <a:pt x="2519939" y="636082"/>
                </a:moveTo>
                <a:lnTo>
                  <a:pt x="2539408" y="636082"/>
                </a:lnTo>
                <a:lnTo>
                  <a:pt x="2539408" y="655551"/>
                </a:lnTo>
                <a:lnTo>
                  <a:pt x="2519939" y="655551"/>
                </a:lnTo>
                <a:close/>
                <a:moveTo>
                  <a:pt x="2383343" y="636082"/>
                </a:moveTo>
                <a:lnTo>
                  <a:pt x="2402919" y="636082"/>
                </a:lnTo>
                <a:lnTo>
                  <a:pt x="2402919" y="655551"/>
                </a:lnTo>
                <a:lnTo>
                  <a:pt x="2383343" y="655551"/>
                </a:lnTo>
                <a:close/>
                <a:moveTo>
                  <a:pt x="2286000" y="636082"/>
                </a:moveTo>
                <a:lnTo>
                  <a:pt x="2305469" y="636082"/>
                </a:lnTo>
                <a:lnTo>
                  <a:pt x="2305469" y="655551"/>
                </a:lnTo>
                <a:lnTo>
                  <a:pt x="2286000" y="655551"/>
                </a:lnTo>
                <a:close/>
                <a:moveTo>
                  <a:pt x="2183318" y="636082"/>
                </a:moveTo>
                <a:lnTo>
                  <a:pt x="2202893" y="636082"/>
                </a:lnTo>
                <a:lnTo>
                  <a:pt x="2202893" y="655551"/>
                </a:lnTo>
                <a:lnTo>
                  <a:pt x="2183318" y="655551"/>
                </a:lnTo>
                <a:close/>
                <a:moveTo>
                  <a:pt x="2085975" y="636082"/>
                </a:moveTo>
                <a:lnTo>
                  <a:pt x="2105443" y="636082"/>
                </a:lnTo>
                <a:lnTo>
                  <a:pt x="2105443" y="655551"/>
                </a:lnTo>
                <a:lnTo>
                  <a:pt x="2085975" y="655551"/>
                </a:lnTo>
                <a:close/>
                <a:moveTo>
                  <a:pt x="1977015" y="636082"/>
                </a:moveTo>
                <a:lnTo>
                  <a:pt x="1996484" y="636082"/>
                </a:lnTo>
                <a:lnTo>
                  <a:pt x="1996484" y="655551"/>
                </a:lnTo>
                <a:lnTo>
                  <a:pt x="1977015" y="655551"/>
                </a:lnTo>
                <a:close/>
                <a:moveTo>
                  <a:pt x="1849943" y="636082"/>
                </a:moveTo>
                <a:lnTo>
                  <a:pt x="1869519" y="636082"/>
                </a:lnTo>
                <a:lnTo>
                  <a:pt x="1869519" y="655551"/>
                </a:lnTo>
                <a:lnTo>
                  <a:pt x="1849943" y="655551"/>
                </a:lnTo>
                <a:close/>
                <a:moveTo>
                  <a:pt x="1752600" y="636082"/>
                </a:moveTo>
                <a:lnTo>
                  <a:pt x="1772069" y="636082"/>
                </a:lnTo>
                <a:lnTo>
                  <a:pt x="1772069" y="655551"/>
                </a:lnTo>
                <a:lnTo>
                  <a:pt x="1752600" y="655551"/>
                </a:lnTo>
                <a:close/>
                <a:moveTo>
                  <a:pt x="1643640" y="636082"/>
                </a:moveTo>
                <a:lnTo>
                  <a:pt x="1663109" y="636082"/>
                </a:lnTo>
                <a:lnTo>
                  <a:pt x="1663109" y="655551"/>
                </a:lnTo>
                <a:lnTo>
                  <a:pt x="1643640" y="655551"/>
                </a:lnTo>
                <a:close/>
                <a:moveTo>
                  <a:pt x="1507044" y="636082"/>
                </a:moveTo>
                <a:lnTo>
                  <a:pt x="1526619" y="636082"/>
                </a:lnTo>
                <a:lnTo>
                  <a:pt x="1526619" y="655551"/>
                </a:lnTo>
                <a:lnTo>
                  <a:pt x="1507044" y="655551"/>
                </a:lnTo>
                <a:close/>
                <a:moveTo>
                  <a:pt x="1409701" y="636082"/>
                </a:moveTo>
                <a:lnTo>
                  <a:pt x="1429169" y="636082"/>
                </a:lnTo>
                <a:lnTo>
                  <a:pt x="1429169" y="655551"/>
                </a:lnTo>
                <a:lnTo>
                  <a:pt x="1409701" y="655551"/>
                </a:lnTo>
                <a:close/>
                <a:moveTo>
                  <a:pt x="1300740" y="636082"/>
                </a:moveTo>
                <a:lnTo>
                  <a:pt x="1320208" y="636082"/>
                </a:lnTo>
                <a:lnTo>
                  <a:pt x="1320208" y="655551"/>
                </a:lnTo>
                <a:lnTo>
                  <a:pt x="1300740" y="655551"/>
                </a:lnTo>
                <a:close/>
                <a:moveTo>
                  <a:pt x="1173669" y="636082"/>
                </a:moveTo>
                <a:lnTo>
                  <a:pt x="1193244" y="636082"/>
                </a:lnTo>
                <a:lnTo>
                  <a:pt x="1193244" y="655551"/>
                </a:lnTo>
                <a:lnTo>
                  <a:pt x="1173669" y="655551"/>
                </a:lnTo>
                <a:close/>
                <a:moveTo>
                  <a:pt x="1076326" y="636082"/>
                </a:moveTo>
                <a:lnTo>
                  <a:pt x="1095794" y="636082"/>
                </a:lnTo>
                <a:lnTo>
                  <a:pt x="1095794" y="655551"/>
                </a:lnTo>
                <a:lnTo>
                  <a:pt x="1076326" y="655551"/>
                </a:lnTo>
                <a:close/>
                <a:moveTo>
                  <a:pt x="964119" y="636082"/>
                </a:moveTo>
                <a:lnTo>
                  <a:pt x="983694" y="636082"/>
                </a:lnTo>
                <a:lnTo>
                  <a:pt x="983694" y="655551"/>
                </a:lnTo>
                <a:lnTo>
                  <a:pt x="964119" y="655551"/>
                </a:lnTo>
                <a:close/>
                <a:moveTo>
                  <a:pt x="866776" y="636082"/>
                </a:moveTo>
                <a:lnTo>
                  <a:pt x="886244" y="636082"/>
                </a:lnTo>
                <a:lnTo>
                  <a:pt x="886244" y="655551"/>
                </a:lnTo>
                <a:lnTo>
                  <a:pt x="866776" y="655551"/>
                </a:lnTo>
                <a:close/>
                <a:moveTo>
                  <a:pt x="764093" y="636082"/>
                </a:moveTo>
                <a:lnTo>
                  <a:pt x="783669" y="636082"/>
                </a:lnTo>
                <a:lnTo>
                  <a:pt x="783669" y="655551"/>
                </a:lnTo>
                <a:lnTo>
                  <a:pt x="764093" y="655551"/>
                </a:lnTo>
                <a:close/>
                <a:moveTo>
                  <a:pt x="666751" y="636082"/>
                </a:moveTo>
                <a:lnTo>
                  <a:pt x="686219" y="636082"/>
                </a:lnTo>
                <a:lnTo>
                  <a:pt x="686219" y="655551"/>
                </a:lnTo>
                <a:lnTo>
                  <a:pt x="666751" y="655551"/>
                </a:lnTo>
                <a:close/>
                <a:moveTo>
                  <a:pt x="557790" y="636082"/>
                </a:moveTo>
                <a:lnTo>
                  <a:pt x="577258" y="636082"/>
                </a:lnTo>
                <a:lnTo>
                  <a:pt x="577258" y="655551"/>
                </a:lnTo>
                <a:lnTo>
                  <a:pt x="557790" y="655551"/>
                </a:lnTo>
                <a:close/>
                <a:moveTo>
                  <a:pt x="430719" y="636082"/>
                </a:moveTo>
                <a:lnTo>
                  <a:pt x="450294" y="636082"/>
                </a:lnTo>
                <a:lnTo>
                  <a:pt x="450294" y="655551"/>
                </a:lnTo>
                <a:lnTo>
                  <a:pt x="430719" y="655551"/>
                </a:lnTo>
                <a:close/>
                <a:moveTo>
                  <a:pt x="333376" y="636082"/>
                </a:moveTo>
                <a:lnTo>
                  <a:pt x="352844" y="636082"/>
                </a:lnTo>
                <a:lnTo>
                  <a:pt x="352844" y="655551"/>
                </a:lnTo>
                <a:lnTo>
                  <a:pt x="333376" y="655551"/>
                </a:lnTo>
                <a:close/>
                <a:moveTo>
                  <a:pt x="224415" y="636082"/>
                </a:moveTo>
                <a:lnTo>
                  <a:pt x="243883" y="636082"/>
                </a:lnTo>
                <a:lnTo>
                  <a:pt x="243883" y="655551"/>
                </a:lnTo>
                <a:lnTo>
                  <a:pt x="224415" y="655551"/>
                </a:lnTo>
                <a:close/>
                <a:moveTo>
                  <a:pt x="91065" y="636082"/>
                </a:moveTo>
                <a:lnTo>
                  <a:pt x="110533" y="636082"/>
                </a:lnTo>
                <a:lnTo>
                  <a:pt x="110533" y="655551"/>
                </a:lnTo>
                <a:lnTo>
                  <a:pt x="91065" y="655551"/>
                </a:lnTo>
                <a:close/>
                <a:moveTo>
                  <a:pt x="5625089" y="611800"/>
                </a:moveTo>
                <a:lnTo>
                  <a:pt x="5644558" y="611800"/>
                </a:lnTo>
                <a:lnTo>
                  <a:pt x="5644558" y="631268"/>
                </a:lnTo>
                <a:lnTo>
                  <a:pt x="5625089" y="631268"/>
                </a:lnTo>
                <a:close/>
                <a:moveTo>
                  <a:pt x="5488493" y="611800"/>
                </a:moveTo>
                <a:lnTo>
                  <a:pt x="5508069" y="611800"/>
                </a:lnTo>
                <a:lnTo>
                  <a:pt x="5508069" y="631268"/>
                </a:lnTo>
                <a:lnTo>
                  <a:pt x="5488493" y="631268"/>
                </a:lnTo>
                <a:close/>
                <a:moveTo>
                  <a:pt x="5391150" y="611800"/>
                </a:moveTo>
                <a:lnTo>
                  <a:pt x="5410619" y="611800"/>
                </a:lnTo>
                <a:lnTo>
                  <a:pt x="5410619" y="631268"/>
                </a:lnTo>
                <a:lnTo>
                  <a:pt x="5391150" y="631268"/>
                </a:lnTo>
                <a:close/>
                <a:moveTo>
                  <a:pt x="5288468" y="611800"/>
                </a:moveTo>
                <a:lnTo>
                  <a:pt x="5308044" y="611800"/>
                </a:lnTo>
                <a:lnTo>
                  <a:pt x="5308044" y="631268"/>
                </a:lnTo>
                <a:lnTo>
                  <a:pt x="5288468" y="631268"/>
                </a:lnTo>
                <a:close/>
                <a:moveTo>
                  <a:pt x="5191125" y="611800"/>
                </a:moveTo>
                <a:lnTo>
                  <a:pt x="5210594" y="611800"/>
                </a:lnTo>
                <a:lnTo>
                  <a:pt x="5210594" y="631268"/>
                </a:lnTo>
                <a:lnTo>
                  <a:pt x="5191125" y="631268"/>
                </a:lnTo>
                <a:close/>
                <a:moveTo>
                  <a:pt x="5082164" y="611800"/>
                </a:moveTo>
                <a:lnTo>
                  <a:pt x="5101633" y="611800"/>
                </a:lnTo>
                <a:lnTo>
                  <a:pt x="5101633" y="631268"/>
                </a:lnTo>
                <a:lnTo>
                  <a:pt x="5082164" y="631268"/>
                </a:lnTo>
                <a:close/>
                <a:moveTo>
                  <a:pt x="4945568" y="611800"/>
                </a:moveTo>
                <a:lnTo>
                  <a:pt x="4965144" y="611800"/>
                </a:lnTo>
                <a:lnTo>
                  <a:pt x="4965144" y="631268"/>
                </a:lnTo>
                <a:lnTo>
                  <a:pt x="4945568" y="631268"/>
                </a:lnTo>
                <a:close/>
                <a:moveTo>
                  <a:pt x="4848225" y="611800"/>
                </a:moveTo>
                <a:lnTo>
                  <a:pt x="4867693" y="611800"/>
                </a:lnTo>
                <a:lnTo>
                  <a:pt x="4867693" y="631268"/>
                </a:lnTo>
                <a:lnTo>
                  <a:pt x="4848225" y="631268"/>
                </a:lnTo>
                <a:close/>
                <a:moveTo>
                  <a:pt x="4739264" y="611800"/>
                </a:moveTo>
                <a:lnTo>
                  <a:pt x="4758733" y="611800"/>
                </a:lnTo>
                <a:lnTo>
                  <a:pt x="4758733" y="631268"/>
                </a:lnTo>
                <a:lnTo>
                  <a:pt x="4739264" y="631268"/>
                </a:lnTo>
                <a:close/>
                <a:moveTo>
                  <a:pt x="4612193" y="611800"/>
                </a:moveTo>
                <a:lnTo>
                  <a:pt x="4631769" y="611800"/>
                </a:lnTo>
                <a:lnTo>
                  <a:pt x="4631769" y="631268"/>
                </a:lnTo>
                <a:lnTo>
                  <a:pt x="4612193" y="631268"/>
                </a:lnTo>
                <a:close/>
                <a:moveTo>
                  <a:pt x="4514850" y="611800"/>
                </a:moveTo>
                <a:lnTo>
                  <a:pt x="4534319" y="611800"/>
                </a:lnTo>
                <a:lnTo>
                  <a:pt x="4534319" y="631268"/>
                </a:lnTo>
                <a:lnTo>
                  <a:pt x="4514850" y="631268"/>
                </a:lnTo>
                <a:close/>
                <a:moveTo>
                  <a:pt x="4402643" y="611800"/>
                </a:moveTo>
                <a:lnTo>
                  <a:pt x="4422219" y="611800"/>
                </a:lnTo>
                <a:lnTo>
                  <a:pt x="4422219" y="631268"/>
                </a:lnTo>
                <a:lnTo>
                  <a:pt x="4402643" y="631268"/>
                </a:lnTo>
                <a:close/>
                <a:moveTo>
                  <a:pt x="4305300" y="611800"/>
                </a:moveTo>
                <a:lnTo>
                  <a:pt x="4324769" y="611800"/>
                </a:lnTo>
                <a:lnTo>
                  <a:pt x="4324769" y="631268"/>
                </a:lnTo>
                <a:lnTo>
                  <a:pt x="4305300" y="631268"/>
                </a:lnTo>
                <a:close/>
                <a:moveTo>
                  <a:pt x="4202618" y="611800"/>
                </a:moveTo>
                <a:lnTo>
                  <a:pt x="4222194" y="611800"/>
                </a:lnTo>
                <a:lnTo>
                  <a:pt x="4222194" y="631268"/>
                </a:lnTo>
                <a:lnTo>
                  <a:pt x="4202618" y="631268"/>
                </a:lnTo>
                <a:close/>
                <a:moveTo>
                  <a:pt x="4105275" y="611800"/>
                </a:moveTo>
                <a:lnTo>
                  <a:pt x="4124744" y="611800"/>
                </a:lnTo>
                <a:lnTo>
                  <a:pt x="4124744" y="631268"/>
                </a:lnTo>
                <a:lnTo>
                  <a:pt x="4105275" y="631268"/>
                </a:lnTo>
                <a:close/>
                <a:moveTo>
                  <a:pt x="3996314" y="611800"/>
                </a:moveTo>
                <a:lnTo>
                  <a:pt x="4015783" y="611800"/>
                </a:lnTo>
                <a:lnTo>
                  <a:pt x="4015783" y="631268"/>
                </a:lnTo>
                <a:lnTo>
                  <a:pt x="3996314" y="631268"/>
                </a:lnTo>
                <a:close/>
                <a:moveTo>
                  <a:pt x="3869243" y="611800"/>
                </a:moveTo>
                <a:lnTo>
                  <a:pt x="3888819" y="611800"/>
                </a:lnTo>
                <a:lnTo>
                  <a:pt x="3888819" y="631268"/>
                </a:lnTo>
                <a:lnTo>
                  <a:pt x="3869243" y="631268"/>
                </a:lnTo>
                <a:close/>
                <a:moveTo>
                  <a:pt x="3771900" y="611800"/>
                </a:moveTo>
                <a:lnTo>
                  <a:pt x="3791369" y="611800"/>
                </a:lnTo>
                <a:lnTo>
                  <a:pt x="3791369" y="631268"/>
                </a:lnTo>
                <a:lnTo>
                  <a:pt x="3771900" y="631268"/>
                </a:lnTo>
                <a:close/>
                <a:moveTo>
                  <a:pt x="3662939" y="611800"/>
                </a:moveTo>
                <a:lnTo>
                  <a:pt x="3682408" y="611800"/>
                </a:lnTo>
                <a:lnTo>
                  <a:pt x="3682408" y="631268"/>
                </a:lnTo>
                <a:lnTo>
                  <a:pt x="3662939" y="631268"/>
                </a:lnTo>
                <a:close/>
                <a:moveTo>
                  <a:pt x="3526343" y="611800"/>
                </a:moveTo>
                <a:lnTo>
                  <a:pt x="3545919" y="611800"/>
                </a:lnTo>
                <a:lnTo>
                  <a:pt x="3545919" y="631268"/>
                </a:lnTo>
                <a:lnTo>
                  <a:pt x="3526343" y="631268"/>
                </a:lnTo>
                <a:close/>
                <a:moveTo>
                  <a:pt x="3429000" y="611800"/>
                </a:moveTo>
                <a:lnTo>
                  <a:pt x="3448469" y="611800"/>
                </a:lnTo>
                <a:lnTo>
                  <a:pt x="3448469" y="631268"/>
                </a:lnTo>
                <a:lnTo>
                  <a:pt x="3429000" y="631268"/>
                </a:lnTo>
                <a:close/>
                <a:moveTo>
                  <a:pt x="3320039" y="611800"/>
                </a:moveTo>
                <a:lnTo>
                  <a:pt x="3339508" y="611800"/>
                </a:lnTo>
                <a:lnTo>
                  <a:pt x="3339508" y="631268"/>
                </a:lnTo>
                <a:lnTo>
                  <a:pt x="3320039" y="631268"/>
                </a:lnTo>
                <a:close/>
                <a:moveTo>
                  <a:pt x="3192968" y="611800"/>
                </a:moveTo>
                <a:lnTo>
                  <a:pt x="3212544" y="611800"/>
                </a:lnTo>
                <a:lnTo>
                  <a:pt x="3212544" y="631268"/>
                </a:lnTo>
                <a:lnTo>
                  <a:pt x="3192968" y="631268"/>
                </a:lnTo>
                <a:close/>
                <a:moveTo>
                  <a:pt x="3095625" y="611800"/>
                </a:moveTo>
                <a:lnTo>
                  <a:pt x="3115094" y="611800"/>
                </a:lnTo>
                <a:lnTo>
                  <a:pt x="3115094" y="631268"/>
                </a:lnTo>
                <a:lnTo>
                  <a:pt x="3095625" y="631268"/>
                </a:lnTo>
                <a:close/>
                <a:moveTo>
                  <a:pt x="2983418" y="611800"/>
                </a:moveTo>
                <a:lnTo>
                  <a:pt x="3002994" y="611800"/>
                </a:lnTo>
                <a:lnTo>
                  <a:pt x="3002994" y="631268"/>
                </a:lnTo>
                <a:lnTo>
                  <a:pt x="2983418" y="631268"/>
                </a:lnTo>
                <a:close/>
                <a:moveTo>
                  <a:pt x="2886075" y="611800"/>
                </a:moveTo>
                <a:lnTo>
                  <a:pt x="2905544" y="611800"/>
                </a:lnTo>
                <a:lnTo>
                  <a:pt x="2905544" y="631268"/>
                </a:lnTo>
                <a:lnTo>
                  <a:pt x="2886075" y="631268"/>
                </a:lnTo>
                <a:close/>
                <a:moveTo>
                  <a:pt x="2786639" y="611800"/>
                </a:moveTo>
                <a:lnTo>
                  <a:pt x="2806108" y="611800"/>
                </a:lnTo>
                <a:lnTo>
                  <a:pt x="2806108" y="631268"/>
                </a:lnTo>
                <a:lnTo>
                  <a:pt x="2786639" y="631268"/>
                </a:lnTo>
                <a:close/>
                <a:moveTo>
                  <a:pt x="2653289" y="611800"/>
                </a:moveTo>
                <a:lnTo>
                  <a:pt x="2672758" y="611800"/>
                </a:lnTo>
                <a:lnTo>
                  <a:pt x="2672758" y="631268"/>
                </a:lnTo>
                <a:lnTo>
                  <a:pt x="2653289" y="631268"/>
                </a:lnTo>
                <a:close/>
                <a:moveTo>
                  <a:pt x="2519939" y="611800"/>
                </a:moveTo>
                <a:lnTo>
                  <a:pt x="2539408" y="611800"/>
                </a:lnTo>
                <a:lnTo>
                  <a:pt x="2539408" y="631268"/>
                </a:lnTo>
                <a:lnTo>
                  <a:pt x="2519939" y="631268"/>
                </a:lnTo>
                <a:close/>
                <a:moveTo>
                  <a:pt x="2383343" y="611800"/>
                </a:moveTo>
                <a:lnTo>
                  <a:pt x="2402919" y="611800"/>
                </a:lnTo>
                <a:lnTo>
                  <a:pt x="2402919" y="631268"/>
                </a:lnTo>
                <a:lnTo>
                  <a:pt x="2383343" y="631268"/>
                </a:lnTo>
                <a:close/>
                <a:moveTo>
                  <a:pt x="2286000" y="611800"/>
                </a:moveTo>
                <a:lnTo>
                  <a:pt x="2305469" y="611800"/>
                </a:lnTo>
                <a:lnTo>
                  <a:pt x="2305469" y="631268"/>
                </a:lnTo>
                <a:lnTo>
                  <a:pt x="2286000" y="631268"/>
                </a:lnTo>
                <a:close/>
                <a:moveTo>
                  <a:pt x="2183318" y="611800"/>
                </a:moveTo>
                <a:lnTo>
                  <a:pt x="2202893" y="611800"/>
                </a:lnTo>
                <a:lnTo>
                  <a:pt x="2202893" y="631268"/>
                </a:lnTo>
                <a:lnTo>
                  <a:pt x="2183318" y="631268"/>
                </a:lnTo>
                <a:close/>
                <a:moveTo>
                  <a:pt x="2085975" y="611800"/>
                </a:moveTo>
                <a:lnTo>
                  <a:pt x="2105443" y="611800"/>
                </a:lnTo>
                <a:lnTo>
                  <a:pt x="2105443" y="631268"/>
                </a:lnTo>
                <a:lnTo>
                  <a:pt x="2085975" y="631268"/>
                </a:lnTo>
                <a:close/>
                <a:moveTo>
                  <a:pt x="1977015" y="611800"/>
                </a:moveTo>
                <a:lnTo>
                  <a:pt x="1996484" y="611800"/>
                </a:lnTo>
                <a:lnTo>
                  <a:pt x="1996484" y="631268"/>
                </a:lnTo>
                <a:lnTo>
                  <a:pt x="1977015" y="631268"/>
                </a:lnTo>
                <a:close/>
                <a:moveTo>
                  <a:pt x="1849943" y="611800"/>
                </a:moveTo>
                <a:lnTo>
                  <a:pt x="1869519" y="611800"/>
                </a:lnTo>
                <a:lnTo>
                  <a:pt x="1869519" y="631268"/>
                </a:lnTo>
                <a:lnTo>
                  <a:pt x="1849943" y="631268"/>
                </a:lnTo>
                <a:close/>
                <a:moveTo>
                  <a:pt x="1752600" y="611800"/>
                </a:moveTo>
                <a:lnTo>
                  <a:pt x="1772069" y="611800"/>
                </a:lnTo>
                <a:lnTo>
                  <a:pt x="1772069" y="631268"/>
                </a:lnTo>
                <a:lnTo>
                  <a:pt x="1752600" y="631268"/>
                </a:lnTo>
                <a:close/>
                <a:moveTo>
                  <a:pt x="1643640" y="611800"/>
                </a:moveTo>
                <a:lnTo>
                  <a:pt x="1663109" y="611800"/>
                </a:lnTo>
                <a:lnTo>
                  <a:pt x="1663109" y="631268"/>
                </a:lnTo>
                <a:lnTo>
                  <a:pt x="1643640" y="631268"/>
                </a:lnTo>
                <a:close/>
                <a:moveTo>
                  <a:pt x="1507044" y="611800"/>
                </a:moveTo>
                <a:lnTo>
                  <a:pt x="1526619" y="611800"/>
                </a:lnTo>
                <a:lnTo>
                  <a:pt x="1526619" y="631268"/>
                </a:lnTo>
                <a:lnTo>
                  <a:pt x="1507044" y="631268"/>
                </a:lnTo>
                <a:close/>
                <a:moveTo>
                  <a:pt x="1409701" y="611800"/>
                </a:moveTo>
                <a:lnTo>
                  <a:pt x="1429169" y="611800"/>
                </a:lnTo>
                <a:lnTo>
                  <a:pt x="1429169" y="631268"/>
                </a:lnTo>
                <a:lnTo>
                  <a:pt x="1409701" y="631268"/>
                </a:lnTo>
                <a:close/>
                <a:moveTo>
                  <a:pt x="1300740" y="611800"/>
                </a:moveTo>
                <a:lnTo>
                  <a:pt x="1320208" y="611800"/>
                </a:lnTo>
                <a:lnTo>
                  <a:pt x="1320208" y="631268"/>
                </a:lnTo>
                <a:lnTo>
                  <a:pt x="1300740" y="631268"/>
                </a:lnTo>
                <a:close/>
                <a:moveTo>
                  <a:pt x="1173669" y="611800"/>
                </a:moveTo>
                <a:lnTo>
                  <a:pt x="1193244" y="611800"/>
                </a:lnTo>
                <a:lnTo>
                  <a:pt x="1193244" y="631268"/>
                </a:lnTo>
                <a:lnTo>
                  <a:pt x="1173669" y="631268"/>
                </a:lnTo>
                <a:close/>
                <a:moveTo>
                  <a:pt x="1076326" y="611800"/>
                </a:moveTo>
                <a:lnTo>
                  <a:pt x="1095794" y="611800"/>
                </a:lnTo>
                <a:lnTo>
                  <a:pt x="1095794" y="631268"/>
                </a:lnTo>
                <a:lnTo>
                  <a:pt x="1076326" y="631268"/>
                </a:lnTo>
                <a:close/>
                <a:moveTo>
                  <a:pt x="964119" y="611800"/>
                </a:moveTo>
                <a:lnTo>
                  <a:pt x="983694" y="611800"/>
                </a:lnTo>
                <a:lnTo>
                  <a:pt x="983694" y="631268"/>
                </a:lnTo>
                <a:lnTo>
                  <a:pt x="964119" y="631268"/>
                </a:lnTo>
                <a:close/>
                <a:moveTo>
                  <a:pt x="866776" y="611800"/>
                </a:moveTo>
                <a:lnTo>
                  <a:pt x="886244" y="611800"/>
                </a:lnTo>
                <a:lnTo>
                  <a:pt x="886244" y="631268"/>
                </a:lnTo>
                <a:lnTo>
                  <a:pt x="866776" y="631268"/>
                </a:lnTo>
                <a:close/>
                <a:moveTo>
                  <a:pt x="764093" y="611800"/>
                </a:moveTo>
                <a:lnTo>
                  <a:pt x="783669" y="611800"/>
                </a:lnTo>
                <a:lnTo>
                  <a:pt x="783669" y="631268"/>
                </a:lnTo>
                <a:lnTo>
                  <a:pt x="764093" y="631268"/>
                </a:lnTo>
                <a:close/>
                <a:moveTo>
                  <a:pt x="666751" y="611800"/>
                </a:moveTo>
                <a:lnTo>
                  <a:pt x="686219" y="611800"/>
                </a:lnTo>
                <a:lnTo>
                  <a:pt x="686219" y="631268"/>
                </a:lnTo>
                <a:lnTo>
                  <a:pt x="666751" y="631268"/>
                </a:lnTo>
                <a:close/>
                <a:moveTo>
                  <a:pt x="557790" y="611800"/>
                </a:moveTo>
                <a:lnTo>
                  <a:pt x="577258" y="611800"/>
                </a:lnTo>
                <a:lnTo>
                  <a:pt x="577258" y="631268"/>
                </a:lnTo>
                <a:lnTo>
                  <a:pt x="557790" y="631268"/>
                </a:lnTo>
                <a:close/>
                <a:moveTo>
                  <a:pt x="430719" y="611800"/>
                </a:moveTo>
                <a:lnTo>
                  <a:pt x="450294" y="611800"/>
                </a:lnTo>
                <a:lnTo>
                  <a:pt x="450294" y="631268"/>
                </a:lnTo>
                <a:lnTo>
                  <a:pt x="430719" y="631268"/>
                </a:lnTo>
                <a:close/>
                <a:moveTo>
                  <a:pt x="333376" y="611800"/>
                </a:moveTo>
                <a:lnTo>
                  <a:pt x="352844" y="611800"/>
                </a:lnTo>
                <a:lnTo>
                  <a:pt x="352844" y="631268"/>
                </a:lnTo>
                <a:lnTo>
                  <a:pt x="333376" y="631268"/>
                </a:lnTo>
                <a:close/>
                <a:moveTo>
                  <a:pt x="224415" y="611800"/>
                </a:moveTo>
                <a:lnTo>
                  <a:pt x="243883" y="611800"/>
                </a:lnTo>
                <a:lnTo>
                  <a:pt x="243883" y="631268"/>
                </a:lnTo>
                <a:lnTo>
                  <a:pt x="224415" y="631268"/>
                </a:lnTo>
                <a:close/>
                <a:moveTo>
                  <a:pt x="91065" y="611800"/>
                </a:moveTo>
                <a:lnTo>
                  <a:pt x="110533" y="611800"/>
                </a:lnTo>
                <a:lnTo>
                  <a:pt x="110533" y="631268"/>
                </a:lnTo>
                <a:lnTo>
                  <a:pt x="91065" y="631268"/>
                </a:lnTo>
                <a:close/>
                <a:moveTo>
                  <a:pt x="5625089" y="587411"/>
                </a:moveTo>
                <a:lnTo>
                  <a:pt x="5644558" y="587411"/>
                </a:lnTo>
                <a:lnTo>
                  <a:pt x="5644558" y="606879"/>
                </a:lnTo>
                <a:lnTo>
                  <a:pt x="5625089" y="606879"/>
                </a:lnTo>
                <a:close/>
                <a:moveTo>
                  <a:pt x="5488493" y="587411"/>
                </a:moveTo>
                <a:lnTo>
                  <a:pt x="5508069" y="587411"/>
                </a:lnTo>
                <a:lnTo>
                  <a:pt x="5508069" y="606879"/>
                </a:lnTo>
                <a:lnTo>
                  <a:pt x="5488493" y="606879"/>
                </a:lnTo>
                <a:close/>
                <a:moveTo>
                  <a:pt x="5391150" y="587411"/>
                </a:moveTo>
                <a:lnTo>
                  <a:pt x="5410619" y="587411"/>
                </a:lnTo>
                <a:lnTo>
                  <a:pt x="5410619" y="606879"/>
                </a:lnTo>
                <a:lnTo>
                  <a:pt x="5391150" y="606879"/>
                </a:lnTo>
                <a:close/>
                <a:moveTo>
                  <a:pt x="5288468" y="587411"/>
                </a:moveTo>
                <a:lnTo>
                  <a:pt x="5308044" y="587411"/>
                </a:lnTo>
                <a:lnTo>
                  <a:pt x="5308044" y="606879"/>
                </a:lnTo>
                <a:lnTo>
                  <a:pt x="5288468" y="606879"/>
                </a:lnTo>
                <a:close/>
                <a:moveTo>
                  <a:pt x="5191125" y="587411"/>
                </a:moveTo>
                <a:lnTo>
                  <a:pt x="5210594" y="587411"/>
                </a:lnTo>
                <a:lnTo>
                  <a:pt x="5210594" y="606879"/>
                </a:lnTo>
                <a:lnTo>
                  <a:pt x="5191125" y="606879"/>
                </a:lnTo>
                <a:close/>
                <a:moveTo>
                  <a:pt x="5082164" y="587411"/>
                </a:moveTo>
                <a:lnTo>
                  <a:pt x="5101633" y="587411"/>
                </a:lnTo>
                <a:lnTo>
                  <a:pt x="5101633" y="606879"/>
                </a:lnTo>
                <a:lnTo>
                  <a:pt x="5082164" y="606879"/>
                </a:lnTo>
                <a:close/>
                <a:moveTo>
                  <a:pt x="4945568" y="587411"/>
                </a:moveTo>
                <a:lnTo>
                  <a:pt x="4965144" y="587411"/>
                </a:lnTo>
                <a:lnTo>
                  <a:pt x="4965144" y="606879"/>
                </a:lnTo>
                <a:lnTo>
                  <a:pt x="4945568" y="606879"/>
                </a:lnTo>
                <a:close/>
                <a:moveTo>
                  <a:pt x="4848225" y="587411"/>
                </a:moveTo>
                <a:lnTo>
                  <a:pt x="4867693" y="587411"/>
                </a:lnTo>
                <a:lnTo>
                  <a:pt x="4867693" y="606879"/>
                </a:lnTo>
                <a:lnTo>
                  <a:pt x="4848225" y="606879"/>
                </a:lnTo>
                <a:close/>
                <a:moveTo>
                  <a:pt x="4739264" y="587411"/>
                </a:moveTo>
                <a:lnTo>
                  <a:pt x="4758733" y="587411"/>
                </a:lnTo>
                <a:lnTo>
                  <a:pt x="4758733" y="606879"/>
                </a:lnTo>
                <a:lnTo>
                  <a:pt x="4739264" y="606879"/>
                </a:lnTo>
                <a:close/>
                <a:moveTo>
                  <a:pt x="4612193" y="587411"/>
                </a:moveTo>
                <a:lnTo>
                  <a:pt x="4631769" y="587411"/>
                </a:lnTo>
                <a:lnTo>
                  <a:pt x="4631769" y="606879"/>
                </a:lnTo>
                <a:lnTo>
                  <a:pt x="4612193" y="606879"/>
                </a:lnTo>
                <a:close/>
                <a:moveTo>
                  <a:pt x="4514850" y="587411"/>
                </a:moveTo>
                <a:lnTo>
                  <a:pt x="4534319" y="587411"/>
                </a:lnTo>
                <a:lnTo>
                  <a:pt x="4534319" y="606879"/>
                </a:lnTo>
                <a:lnTo>
                  <a:pt x="4514850" y="606879"/>
                </a:lnTo>
                <a:close/>
                <a:moveTo>
                  <a:pt x="4402643" y="587411"/>
                </a:moveTo>
                <a:lnTo>
                  <a:pt x="4422219" y="587411"/>
                </a:lnTo>
                <a:lnTo>
                  <a:pt x="4422219" y="606879"/>
                </a:lnTo>
                <a:lnTo>
                  <a:pt x="4402643" y="606879"/>
                </a:lnTo>
                <a:close/>
                <a:moveTo>
                  <a:pt x="4305300" y="587411"/>
                </a:moveTo>
                <a:lnTo>
                  <a:pt x="4324769" y="587411"/>
                </a:lnTo>
                <a:lnTo>
                  <a:pt x="4324769" y="606879"/>
                </a:lnTo>
                <a:lnTo>
                  <a:pt x="4305300" y="606879"/>
                </a:lnTo>
                <a:close/>
                <a:moveTo>
                  <a:pt x="4202618" y="587411"/>
                </a:moveTo>
                <a:lnTo>
                  <a:pt x="4222194" y="587411"/>
                </a:lnTo>
                <a:lnTo>
                  <a:pt x="4222194" y="606879"/>
                </a:lnTo>
                <a:lnTo>
                  <a:pt x="4202618" y="606879"/>
                </a:lnTo>
                <a:close/>
                <a:moveTo>
                  <a:pt x="4105275" y="587411"/>
                </a:moveTo>
                <a:lnTo>
                  <a:pt x="4124744" y="587411"/>
                </a:lnTo>
                <a:lnTo>
                  <a:pt x="4124744" y="606879"/>
                </a:lnTo>
                <a:lnTo>
                  <a:pt x="4105275" y="606879"/>
                </a:lnTo>
                <a:close/>
                <a:moveTo>
                  <a:pt x="3996314" y="587411"/>
                </a:moveTo>
                <a:lnTo>
                  <a:pt x="4015783" y="587411"/>
                </a:lnTo>
                <a:lnTo>
                  <a:pt x="4015783" y="606879"/>
                </a:lnTo>
                <a:lnTo>
                  <a:pt x="3996314" y="606879"/>
                </a:lnTo>
                <a:close/>
                <a:moveTo>
                  <a:pt x="3869243" y="587411"/>
                </a:moveTo>
                <a:lnTo>
                  <a:pt x="3888819" y="587411"/>
                </a:lnTo>
                <a:lnTo>
                  <a:pt x="3888819" y="606879"/>
                </a:lnTo>
                <a:lnTo>
                  <a:pt x="3869243" y="606879"/>
                </a:lnTo>
                <a:close/>
                <a:moveTo>
                  <a:pt x="3771900" y="587411"/>
                </a:moveTo>
                <a:lnTo>
                  <a:pt x="3791369" y="587411"/>
                </a:lnTo>
                <a:lnTo>
                  <a:pt x="3791369" y="606879"/>
                </a:lnTo>
                <a:lnTo>
                  <a:pt x="3771900" y="606879"/>
                </a:lnTo>
                <a:close/>
                <a:moveTo>
                  <a:pt x="3662939" y="587411"/>
                </a:moveTo>
                <a:lnTo>
                  <a:pt x="3682408" y="587411"/>
                </a:lnTo>
                <a:lnTo>
                  <a:pt x="3682408" y="606879"/>
                </a:lnTo>
                <a:lnTo>
                  <a:pt x="3662939" y="606879"/>
                </a:lnTo>
                <a:close/>
                <a:moveTo>
                  <a:pt x="3526343" y="587411"/>
                </a:moveTo>
                <a:lnTo>
                  <a:pt x="3545919" y="587411"/>
                </a:lnTo>
                <a:lnTo>
                  <a:pt x="3545919" y="606879"/>
                </a:lnTo>
                <a:lnTo>
                  <a:pt x="3526343" y="606879"/>
                </a:lnTo>
                <a:close/>
                <a:moveTo>
                  <a:pt x="3429000" y="587411"/>
                </a:moveTo>
                <a:lnTo>
                  <a:pt x="3448469" y="587411"/>
                </a:lnTo>
                <a:lnTo>
                  <a:pt x="3448469" y="606879"/>
                </a:lnTo>
                <a:lnTo>
                  <a:pt x="3429000" y="606879"/>
                </a:lnTo>
                <a:close/>
                <a:moveTo>
                  <a:pt x="3320039" y="587411"/>
                </a:moveTo>
                <a:lnTo>
                  <a:pt x="3339508" y="587411"/>
                </a:lnTo>
                <a:lnTo>
                  <a:pt x="3339508" y="606879"/>
                </a:lnTo>
                <a:lnTo>
                  <a:pt x="3320039" y="606879"/>
                </a:lnTo>
                <a:close/>
                <a:moveTo>
                  <a:pt x="3192968" y="587411"/>
                </a:moveTo>
                <a:lnTo>
                  <a:pt x="3212544" y="587411"/>
                </a:lnTo>
                <a:lnTo>
                  <a:pt x="3212544" y="606879"/>
                </a:lnTo>
                <a:lnTo>
                  <a:pt x="3192968" y="606879"/>
                </a:lnTo>
                <a:close/>
                <a:moveTo>
                  <a:pt x="3095625" y="587411"/>
                </a:moveTo>
                <a:lnTo>
                  <a:pt x="3115094" y="587411"/>
                </a:lnTo>
                <a:lnTo>
                  <a:pt x="3115094" y="606879"/>
                </a:lnTo>
                <a:lnTo>
                  <a:pt x="3095625" y="606879"/>
                </a:lnTo>
                <a:close/>
                <a:moveTo>
                  <a:pt x="2983418" y="587411"/>
                </a:moveTo>
                <a:lnTo>
                  <a:pt x="3002994" y="587411"/>
                </a:lnTo>
                <a:lnTo>
                  <a:pt x="3002994" y="606879"/>
                </a:lnTo>
                <a:lnTo>
                  <a:pt x="2983418" y="606879"/>
                </a:lnTo>
                <a:close/>
                <a:moveTo>
                  <a:pt x="2886075" y="587411"/>
                </a:moveTo>
                <a:lnTo>
                  <a:pt x="2905544" y="587411"/>
                </a:lnTo>
                <a:lnTo>
                  <a:pt x="2905544" y="606879"/>
                </a:lnTo>
                <a:lnTo>
                  <a:pt x="2886075" y="606879"/>
                </a:lnTo>
                <a:close/>
                <a:moveTo>
                  <a:pt x="2786639" y="587411"/>
                </a:moveTo>
                <a:lnTo>
                  <a:pt x="2806108" y="587411"/>
                </a:lnTo>
                <a:lnTo>
                  <a:pt x="2806108" y="606879"/>
                </a:lnTo>
                <a:lnTo>
                  <a:pt x="2786639" y="606879"/>
                </a:lnTo>
                <a:close/>
                <a:moveTo>
                  <a:pt x="2653289" y="587411"/>
                </a:moveTo>
                <a:lnTo>
                  <a:pt x="2672758" y="587411"/>
                </a:lnTo>
                <a:lnTo>
                  <a:pt x="2672758" y="606879"/>
                </a:lnTo>
                <a:lnTo>
                  <a:pt x="2653289" y="606879"/>
                </a:lnTo>
                <a:close/>
                <a:moveTo>
                  <a:pt x="2519939" y="587411"/>
                </a:moveTo>
                <a:lnTo>
                  <a:pt x="2539408" y="587411"/>
                </a:lnTo>
                <a:lnTo>
                  <a:pt x="2539408" y="606879"/>
                </a:lnTo>
                <a:lnTo>
                  <a:pt x="2519939" y="606879"/>
                </a:lnTo>
                <a:close/>
                <a:moveTo>
                  <a:pt x="2383343" y="587411"/>
                </a:moveTo>
                <a:lnTo>
                  <a:pt x="2402919" y="587411"/>
                </a:lnTo>
                <a:lnTo>
                  <a:pt x="2402919" y="606879"/>
                </a:lnTo>
                <a:lnTo>
                  <a:pt x="2383343" y="606879"/>
                </a:lnTo>
                <a:close/>
                <a:moveTo>
                  <a:pt x="2286000" y="587411"/>
                </a:moveTo>
                <a:lnTo>
                  <a:pt x="2305469" y="587411"/>
                </a:lnTo>
                <a:lnTo>
                  <a:pt x="2305469" y="606879"/>
                </a:lnTo>
                <a:lnTo>
                  <a:pt x="2286000" y="606879"/>
                </a:lnTo>
                <a:close/>
                <a:moveTo>
                  <a:pt x="2183318" y="587411"/>
                </a:moveTo>
                <a:lnTo>
                  <a:pt x="2202893" y="587411"/>
                </a:lnTo>
                <a:lnTo>
                  <a:pt x="2202893" y="606879"/>
                </a:lnTo>
                <a:lnTo>
                  <a:pt x="2183318" y="606879"/>
                </a:lnTo>
                <a:close/>
                <a:moveTo>
                  <a:pt x="2085975" y="587411"/>
                </a:moveTo>
                <a:lnTo>
                  <a:pt x="2105443" y="587411"/>
                </a:lnTo>
                <a:lnTo>
                  <a:pt x="2105443" y="606879"/>
                </a:lnTo>
                <a:lnTo>
                  <a:pt x="2085975" y="606879"/>
                </a:lnTo>
                <a:close/>
                <a:moveTo>
                  <a:pt x="1977015" y="587411"/>
                </a:moveTo>
                <a:lnTo>
                  <a:pt x="1996484" y="587411"/>
                </a:lnTo>
                <a:lnTo>
                  <a:pt x="1996484" y="606879"/>
                </a:lnTo>
                <a:lnTo>
                  <a:pt x="1977015" y="606879"/>
                </a:lnTo>
                <a:close/>
                <a:moveTo>
                  <a:pt x="1849943" y="587411"/>
                </a:moveTo>
                <a:lnTo>
                  <a:pt x="1869519" y="587411"/>
                </a:lnTo>
                <a:lnTo>
                  <a:pt x="1869519" y="606879"/>
                </a:lnTo>
                <a:lnTo>
                  <a:pt x="1849943" y="606879"/>
                </a:lnTo>
                <a:close/>
                <a:moveTo>
                  <a:pt x="1752600" y="587411"/>
                </a:moveTo>
                <a:lnTo>
                  <a:pt x="1772069" y="587411"/>
                </a:lnTo>
                <a:lnTo>
                  <a:pt x="1772069" y="606879"/>
                </a:lnTo>
                <a:lnTo>
                  <a:pt x="1752600" y="606879"/>
                </a:lnTo>
                <a:close/>
                <a:moveTo>
                  <a:pt x="1643640" y="587411"/>
                </a:moveTo>
                <a:lnTo>
                  <a:pt x="1663109" y="587411"/>
                </a:lnTo>
                <a:lnTo>
                  <a:pt x="1663109" y="606879"/>
                </a:lnTo>
                <a:lnTo>
                  <a:pt x="1643640" y="606879"/>
                </a:lnTo>
                <a:close/>
                <a:moveTo>
                  <a:pt x="1507044" y="587411"/>
                </a:moveTo>
                <a:lnTo>
                  <a:pt x="1526619" y="587411"/>
                </a:lnTo>
                <a:lnTo>
                  <a:pt x="1526619" y="606879"/>
                </a:lnTo>
                <a:lnTo>
                  <a:pt x="1507044" y="606879"/>
                </a:lnTo>
                <a:close/>
                <a:moveTo>
                  <a:pt x="1409701" y="587411"/>
                </a:moveTo>
                <a:lnTo>
                  <a:pt x="1429169" y="587411"/>
                </a:lnTo>
                <a:lnTo>
                  <a:pt x="1429169" y="606879"/>
                </a:lnTo>
                <a:lnTo>
                  <a:pt x="1409701" y="606879"/>
                </a:lnTo>
                <a:close/>
                <a:moveTo>
                  <a:pt x="1300740" y="587411"/>
                </a:moveTo>
                <a:lnTo>
                  <a:pt x="1320208" y="587411"/>
                </a:lnTo>
                <a:lnTo>
                  <a:pt x="1320208" y="606879"/>
                </a:lnTo>
                <a:lnTo>
                  <a:pt x="1300740" y="606879"/>
                </a:lnTo>
                <a:close/>
                <a:moveTo>
                  <a:pt x="1173669" y="587411"/>
                </a:moveTo>
                <a:lnTo>
                  <a:pt x="1193244" y="587411"/>
                </a:lnTo>
                <a:lnTo>
                  <a:pt x="1193244" y="606879"/>
                </a:lnTo>
                <a:lnTo>
                  <a:pt x="1173669" y="606879"/>
                </a:lnTo>
                <a:close/>
                <a:moveTo>
                  <a:pt x="1076326" y="587411"/>
                </a:moveTo>
                <a:lnTo>
                  <a:pt x="1095794" y="587411"/>
                </a:lnTo>
                <a:lnTo>
                  <a:pt x="1095794" y="606879"/>
                </a:lnTo>
                <a:lnTo>
                  <a:pt x="1076326" y="606879"/>
                </a:lnTo>
                <a:close/>
                <a:moveTo>
                  <a:pt x="964119" y="587411"/>
                </a:moveTo>
                <a:lnTo>
                  <a:pt x="983694" y="587411"/>
                </a:lnTo>
                <a:lnTo>
                  <a:pt x="983694" y="606879"/>
                </a:lnTo>
                <a:lnTo>
                  <a:pt x="964119" y="606879"/>
                </a:lnTo>
                <a:close/>
                <a:moveTo>
                  <a:pt x="866776" y="587411"/>
                </a:moveTo>
                <a:lnTo>
                  <a:pt x="886244" y="587411"/>
                </a:lnTo>
                <a:lnTo>
                  <a:pt x="886244" y="606879"/>
                </a:lnTo>
                <a:lnTo>
                  <a:pt x="866776" y="606879"/>
                </a:lnTo>
                <a:close/>
                <a:moveTo>
                  <a:pt x="764093" y="587411"/>
                </a:moveTo>
                <a:lnTo>
                  <a:pt x="783669" y="587411"/>
                </a:lnTo>
                <a:lnTo>
                  <a:pt x="783669" y="606879"/>
                </a:lnTo>
                <a:lnTo>
                  <a:pt x="764093" y="606879"/>
                </a:lnTo>
                <a:close/>
                <a:moveTo>
                  <a:pt x="666751" y="587411"/>
                </a:moveTo>
                <a:lnTo>
                  <a:pt x="686219" y="587411"/>
                </a:lnTo>
                <a:lnTo>
                  <a:pt x="686219" y="606879"/>
                </a:lnTo>
                <a:lnTo>
                  <a:pt x="666751" y="606879"/>
                </a:lnTo>
                <a:close/>
                <a:moveTo>
                  <a:pt x="557790" y="587411"/>
                </a:moveTo>
                <a:lnTo>
                  <a:pt x="577258" y="587411"/>
                </a:lnTo>
                <a:lnTo>
                  <a:pt x="577258" y="606879"/>
                </a:lnTo>
                <a:lnTo>
                  <a:pt x="557790" y="606879"/>
                </a:lnTo>
                <a:close/>
                <a:moveTo>
                  <a:pt x="430719" y="587411"/>
                </a:moveTo>
                <a:lnTo>
                  <a:pt x="450294" y="587411"/>
                </a:lnTo>
                <a:lnTo>
                  <a:pt x="450294" y="606879"/>
                </a:lnTo>
                <a:lnTo>
                  <a:pt x="430719" y="606879"/>
                </a:lnTo>
                <a:close/>
                <a:moveTo>
                  <a:pt x="333376" y="587411"/>
                </a:moveTo>
                <a:lnTo>
                  <a:pt x="352844" y="587411"/>
                </a:lnTo>
                <a:lnTo>
                  <a:pt x="352844" y="606879"/>
                </a:lnTo>
                <a:lnTo>
                  <a:pt x="333376" y="606879"/>
                </a:lnTo>
                <a:close/>
                <a:moveTo>
                  <a:pt x="224415" y="587411"/>
                </a:moveTo>
                <a:lnTo>
                  <a:pt x="243883" y="587411"/>
                </a:lnTo>
                <a:lnTo>
                  <a:pt x="243883" y="606879"/>
                </a:lnTo>
                <a:lnTo>
                  <a:pt x="224415" y="606879"/>
                </a:lnTo>
                <a:close/>
                <a:moveTo>
                  <a:pt x="91065" y="587411"/>
                </a:moveTo>
                <a:lnTo>
                  <a:pt x="110533" y="587411"/>
                </a:lnTo>
                <a:lnTo>
                  <a:pt x="110533" y="606879"/>
                </a:lnTo>
                <a:lnTo>
                  <a:pt x="91065" y="606879"/>
                </a:lnTo>
                <a:close/>
                <a:moveTo>
                  <a:pt x="5625089" y="563021"/>
                </a:moveTo>
                <a:lnTo>
                  <a:pt x="5644558" y="563021"/>
                </a:lnTo>
                <a:lnTo>
                  <a:pt x="5644558" y="582597"/>
                </a:lnTo>
                <a:lnTo>
                  <a:pt x="5625089" y="582597"/>
                </a:lnTo>
                <a:close/>
                <a:moveTo>
                  <a:pt x="5488493" y="563021"/>
                </a:moveTo>
                <a:lnTo>
                  <a:pt x="5508069" y="563021"/>
                </a:lnTo>
                <a:lnTo>
                  <a:pt x="5508069" y="582597"/>
                </a:lnTo>
                <a:lnTo>
                  <a:pt x="5488493" y="582597"/>
                </a:lnTo>
                <a:close/>
                <a:moveTo>
                  <a:pt x="5391150" y="563021"/>
                </a:moveTo>
                <a:lnTo>
                  <a:pt x="5410619" y="563021"/>
                </a:lnTo>
                <a:lnTo>
                  <a:pt x="5410619" y="582597"/>
                </a:lnTo>
                <a:lnTo>
                  <a:pt x="5391150" y="582597"/>
                </a:lnTo>
                <a:close/>
                <a:moveTo>
                  <a:pt x="5288468" y="563021"/>
                </a:moveTo>
                <a:lnTo>
                  <a:pt x="5308044" y="563021"/>
                </a:lnTo>
                <a:lnTo>
                  <a:pt x="5308044" y="582597"/>
                </a:lnTo>
                <a:lnTo>
                  <a:pt x="5288468" y="582597"/>
                </a:lnTo>
                <a:close/>
                <a:moveTo>
                  <a:pt x="5191125" y="563021"/>
                </a:moveTo>
                <a:lnTo>
                  <a:pt x="5210594" y="563021"/>
                </a:lnTo>
                <a:lnTo>
                  <a:pt x="5210594" y="582597"/>
                </a:lnTo>
                <a:lnTo>
                  <a:pt x="5191125" y="582597"/>
                </a:lnTo>
                <a:close/>
                <a:moveTo>
                  <a:pt x="5082164" y="563021"/>
                </a:moveTo>
                <a:lnTo>
                  <a:pt x="5101633" y="563021"/>
                </a:lnTo>
                <a:lnTo>
                  <a:pt x="5101633" y="582597"/>
                </a:lnTo>
                <a:lnTo>
                  <a:pt x="5082164" y="582597"/>
                </a:lnTo>
                <a:close/>
                <a:moveTo>
                  <a:pt x="4945568" y="563021"/>
                </a:moveTo>
                <a:lnTo>
                  <a:pt x="4965144" y="563021"/>
                </a:lnTo>
                <a:lnTo>
                  <a:pt x="4965144" y="582597"/>
                </a:lnTo>
                <a:lnTo>
                  <a:pt x="4945568" y="582597"/>
                </a:lnTo>
                <a:close/>
                <a:moveTo>
                  <a:pt x="4848225" y="563021"/>
                </a:moveTo>
                <a:lnTo>
                  <a:pt x="4867693" y="563021"/>
                </a:lnTo>
                <a:lnTo>
                  <a:pt x="4867693" y="582597"/>
                </a:lnTo>
                <a:lnTo>
                  <a:pt x="4848225" y="582597"/>
                </a:lnTo>
                <a:close/>
                <a:moveTo>
                  <a:pt x="4739264" y="563021"/>
                </a:moveTo>
                <a:lnTo>
                  <a:pt x="4758733" y="563021"/>
                </a:lnTo>
                <a:lnTo>
                  <a:pt x="4758733" y="582597"/>
                </a:lnTo>
                <a:lnTo>
                  <a:pt x="4739264" y="582597"/>
                </a:lnTo>
                <a:close/>
                <a:moveTo>
                  <a:pt x="4612193" y="563021"/>
                </a:moveTo>
                <a:lnTo>
                  <a:pt x="4631769" y="563021"/>
                </a:lnTo>
                <a:lnTo>
                  <a:pt x="4631769" y="582597"/>
                </a:lnTo>
                <a:lnTo>
                  <a:pt x="4612193" y="582597"/>
                </a:lnTo>
                <a:close/>
                <a:moveTo>
                  <a:pt x="4514850" y="563021"/>
                </a:moveTo>
                <a:lnTo>
                  <a:pt x="4534319" y="563021"/>
                </a:lnTo>
                <a:lnTo>
                  <a:pt x="4534319" y="582597"/>
                </a:lnTo>
                <a:lnTo>
                  <a:pt x="4514850" y="582597"/>
                </a:lnTo>
                <a:close/>
                <a:moveTo>
                  <a:pt x="4402643" y="563021"/>
                </a:moveTo>
                <a:lnTo>
                  <a:pt x="4422219" y="563021"/>
                </a:lnTo>
                <a:lnTo>
                  <a:pt x="4422219" y="582597"/>
                </a:lnTo>
                <a:lnTo>
                  <a:pt x="4402643" y="582597"/>
                </a:lnTo>
                <a:close/>
                <a:moveTo>
                  <a:pt x="4305300" y="563021"/>
                </a:moveTo>
                <a:lnTo>
                  <a:pt x="4324769" y="563021"/>
                </a:lnTo>
                <a:lnTo>
                  <a:pt x="4324769" y="582597"/>
                </a:lnTo>
                <a:lnTo>
                  <a:pt x="4305300" y="582597"/>
                </a:lnTo>
                <a:close/>
                <a:moveTo>
                  <a:pt x="4202618" y="563021"/>
                </a:moveTo>
                <a:lnTo>
                  <a:pt x="4222194" y="563021"/>
                </a:lnTo>
                <a:lnTo>
                  <a:pt x="4222194" y="582597"/>
                </a:lnTo>
                <a:lnTo>
                  <a:pt x="4202618" y="582597"/>
                </a:lnTo>
                <a:close/>
                <a:moveTo>
                  <a:pt x="4105275" y="563021"/>
                </a:moveTo>
                <a:lnTo>
                  <a:pt x="4124744" y="563021"/>
                </a:lnTo>
                <a:lnTo>
                  <a:pt x="4124744" y="582597"/>
                </a:lnTo>
                <a:lnTo>
                  <a:pt x="4105275" y="582597"/>
                </a:lnTo>
                <a:close/>
                <a:moveTo>
                  <a:pt x="3996314" y="563021"/>
                </a:moveTo>
                <a:lnTo>
                  <a:pt x="4015783" y="563021"/>
                </a:lnTo>
                <a:lnTo>
                  <a:pt x="4015783" y="582597"/>
                </a:lnTo>
                <a:lnTo>
                  <a:pt x="3996314" y="582597"/>
                </a:lnTo>
                <a:close/>
                <a:moveTo>
                  <a:pt x="3869243" y="563021"/>
                </a:moveTo>
                <a:lnTo>
                  <a:pt x="3888819" y="563021"/>
                </a:lnTo>
                <a:lnTo>
                  <a:pt x="3888819" y="582597"/>
                </a:lnTo>
                <a:lnTo>
                  <a:pt x="3869243" y="582597"/>
                </a:lnTo>
                <a:close/>
                <a:moveTo>
                  <a:pt x="3771900" y="563021"/>
                </a:moveTo>
                <a:lnTo>
                  <a:pt x="3791369" y="563021"/>
                </a:lnTo>
                <a:lnTo>
                  <a:pt x="3791369" y="582597"/>
                </a:lnTo>
                <a:lnTo>
                  <a:pt x="3771900" y="582597"/>
                </a:lnTo>
                <a:close/>
                <a:moveTo>
                  <a:pt x="3662939" y="563021"/>
                </a:moveTo>
                <a:lnTo>
                  <a:pt x="3682408" y="563021"/>
                </a:lnTo>
                <a:lnTo>
                  <a:pt x="3682408" y="582597"/>
                </a:lnTo>
                <a:lnTo>
                  <a:pt x="3662939" y="582597"/>
                </a:lnTo>
                <a:close/>
                <a:moveTo>
                  <a:pt x="3526343" y="563021"/>
                </a:moveTo>
                <a:lnTo>
                  <a:pt x="3545919" y="563021"/>
                </a:lnTo>
                <a:lnTo>
                  <a:pt x="3545919" y="582597"/>
                </a:lnTo>
                <a:lnTo>
                  <a:pt x="3526343" y="582597"/>
                </a:lnTo>
                <a:close/>
                <a:moveTo>
                  <a:pt x="3429000" y="563021"/>
                </a:moveTo>
                <a:lnTo>
                  <a:pt x="3448469" y="563021"/>
                </a:lnTo>
                <a:lnTo>
                  <a:pt x="3448469" y="582597"/>
                </a:lnTo>
                <a:lnTo>
                  <a:pt x="3429000" y="582597"/>
                </a:lnTo>
                <a:close/>
                <a:moveTo>
                  <a:pt x="3320039" y="563021"/>
                </a:moveTo>
                <a:lnTo>
                  <a:pt x="3339508" y="563021"/>
                </a:lnTo>
                <a:lnTo>
                  <a:pt x="3339508" y="582597"/>
                </a:lnTo>
                <a:lnTo>
                  <a:pt x="3320039" y="582597"/>
                </a:lnTo>
                <a:close/>
                <a:moveTo>
                  <a:pt x="3192968" y="563021"/>
                </a:moveTo>
                <a:lnTo>
                  <a:pt x="3212544" y="563021"/>
                </a:lnTo>
                <a:lnTo>
                  <a:pt x="3212544" y="582597"/>
                </a:lnTo>
                <a:lnTo>
                  <a:pt x="3192968" y="582597"/>
                </a:lnTo>
                <a:close/>
                <a:moveTo>
                  <a:pt x="3095625" y="563021"/>
                </a:moveTo>
                <a:lnTo>
                  <a:pt x="3115094" y="563021"/>
                </a:lnTo>
                <a:lnTo>
                  <a:pt x="3115094" y="582597"/>
                </a:lnTo>
                <a:lnTo>
                  <a:pt x="3095625" y="582597"/>
                </a:lnTo>
                <a:close/>
                <a:moveTo>
                  <a:pt x="2983418" y="563021"/>
                </a:moveTo>
                <a:lnTo>
                  <a:pt x="3002994" y="563021"/>
                </a:lnTo>
                <a:lnTo>
                  <a:pt x="3002994" y="582597"/>
                </a:lnTo>
                <a:lnTo>
                  <a:pt x="2983418" y="582597"/>
                </a:lnTo>
                <a:close/>
                <a:moveTo>
                  <a:pt x="2886075" y="563021"/>
                </a:moveTo>
                <a:lnTo>
                  <a:pt x="2905544" y="563021"/>
                </a:lnTo>
                <a:lnTo>
                  <a:pt x="2905544" y="582597"/>
                </a:lnTo>
                <a:lnTo>
                  <a:pt x="2886075" y="582597"/>
                </a:lnTo>
                <a:close/>
                <a:moveTo>
                  <a:pt x="2786639" y="563021"/>
                </a:moveTo>
                <a:lnTo>
                  <a:pt x="2806108" y="563021"/>
                </a:lnTo>
                <a:lnTo>
                  <a:pt x="2806108" y="582597"/>
                </a:lnTo>
                <a:lnTo>
                  <a:pt x="2786639" y="582597"/>
                </a:lnTo>
                <a:close/>
                <a:moveTo>
                  <a:pt x="2653289" y="563021"/>
                </a:moveTo>
                <a:lnTo>
                  <a:pt x="2672758" y="563021"/>
                </a:lnTo>
                <a:lnTo>
                  <a:pt x="2672758" y="582597"/>
                </a:lnTo>
                <a:lnTo>
                  <a:pt x="2653289" y="582597"/>
                </a:lnTo>
                <a:close/>
                <a:moveTo>
                  <a:pt x="2519939" y="563021"/>
                </a:moveTo>
                <a:lnTo>
                  <a:pt x="2539408" y="563021"/>
                </a:lnTo>
                <a:lnTo>
                  <a:pt x="2539408" y="582597"/>
                </a:lnTo>
                <a:lnTo>
                  <a:pt x="2519939" y="582597"/>
                </a:lnTo>
                <a:close/>
                <a:moveTo>
                  <a:pt x="2383343" y="563021"/>
                </a:moveTo>
                <a:lnTo>
                  <a:pt x="2402919" y="563021"/>
                </a:lnTo>
                <a:lnTo>
                  <a:pt x="2402919" y="582597"/>
                </a:lnTo>
                <a:lnTo>
                  <a:pt x="2383343" y="582597"/>
                </a:lnTo>
                <a:close/>
                <a:moveTo>
                  <a:pt x="2286000" y="563021"/>
                </a:moveTo>
                <a:lnTo>
                  <a:pt x="2305469" y="563021"/>
                </a:lnTo>
                <a:lnTo>
                  <a:pt x="2305469" y="582597"/>
                </a:lnTo>
                <a:lnTo>
                  <a:pt x="2286000" y="582597"/>
                </a:lnTo>
                <a:close/>
                <a:moveTo>
                  <a:pt x="2183318" y="563021"/>
                </a:moveTo>
                <a:lnTo>
                  <a:pt x="2202893" y="563021"/>
                </a:lnTo>
                <a:lnTo>
                  <a:pt x="2202893" y="582597"/>
                </a:lnTo>
                <a:lnTo>
                  <a:pt x="2183318" y="582597"/>
                </a:lnTo>
                <a:close/>
                <a:moveTo>
                  <a:pt x="2085975" y="563021"/>
                </a:moveTo>
                <a:lnTo>
                  <a:pt x="2105443" y="563021"/>
                </a:lnTo>
                <a:lnTo>
                  <a:pt x="2105443" y="582597"/>
                </a:lnTo>
                <a:lnTo>
                  <a:pt x="2085975" y="582597"/>
                </a:lnTo>
                <a:close/>
                <a:moveTo>
                  <a:pt x="1977015" y="563021"/>
                </a:moveTo>
                <a:lnTo>
                  <a:pt x="1996484" y="563021"/>
                </a:lnTo>
                <a:lnTo>
                  <a:pt x="1996484" y="582597"/>
                </a:lnTo>
                <a:lnTo>
                  <a:pt x="1977015" y="582597"/>
                </a:lnTo>
                <a:close/>
                <a:moveTo>
                  <a:pt x="1849943" y="563021"/>
                </a:moveTo>
                <a:lnTo>
                  <a:pt x="1869519" y="563021"/>
                </a:lnTo>
                <a:lnTo>
                  <a:pt x="1869519" y="582597"/>
                </a:lnTo>
                <a:lnTo>
                  <a:pt x="1849943" y="582597"/>
                </a:lnTo>
                <a:close/>
                <a:moveTo>
                  <a:pt x="1752600" y="563021"/>
                </a:moveTo>
                <a:lnTo>
                  <a:pt x="1772069" y="563021"/>
                </a:lnTo>
                <a:lnTo>
                  <a:pt x="1772069" y="582597"/>
                </a:lnTo>
                <a:lnTo>
                  <a:pt x="1752600" y="582597"/>
                </a:lnTo>
                <a:close/>
                <a:moveTo>
                  <a:pt x="1643640" y="563021"/>
                </a:moveTo>
                <a:lnTo>
                  <a:pt x="1663109" y="563021"/>
                </a:lnTo>
                <a:lnTo>
                  <a:pt x="1663109" y="582597"/>
                </a:lnTo>
                <a:lnTo>
                  <a:pt x="1643640" y="582597"/>
                </a:lnTo>
                <a:close/>
                <a:moveTo>
                  <a:pt x="1507044" y="563021"/>
                </a:moveTo>
                <a:lnTo>
                  <a:pt x="1526619" y="563021"/>
                </a:lnTo>
                <a:lnTo>
                  <a:pt x="1526619" y="582597"/>
                </a:lnTo>
                <a:lnTo>
                  <a:pt x="1507044" y="582597"/>
                </a:lnTo>
                <a:close/>
                <a:moveTo>
                  <a:pt x="1409701" y="563021"/>
                </a:moveTo>
                <a:lnTo>
                  <a:pt x="1429169" y="563021"/>
                </a:lnTo>
                <a:lnTo>
                  <a:pt x="1429169" y="582597"/>
                </a:lnTo>
                <a:lnTo>
                  <a:pt x="1409701" y="582597"/>
                </a:lnTo>
                <a:close/>
                <a:moveTo>
                  <a:pt x="1300740" y="563021"/>
                </a:moveTo>
                <a:lnTo>
                  <a:pt x="1320208" y="563021"/>
                </a:lnTo>
                <a:lnTo>
                  <a:pt x="1320208" y="582597"/>
                </a:lnTo>
                <a:lnTo>
                  <a:pt x="1300740" y="582597"/>
                </a:lnTo>
                <a:close/>
                <a:moveTo>
                  <a:pt x="1173669" y="563021"/>
                </a:moveTo>
                <a:lnTo>
                  <a:pt x="1193244" y="563021"/>
                </a:lnTo>
                <a:lnTo>
                  <a:pt x="1193244" y="582597"/>
                </a:lnTo>
                <a:lnTo>
                  <a:pt x="1173669" y="582597"/>
                </a:lnTo>
                <a:close/>
                <a:moveTo>
                  <a:pt x="1076326" y="563021"/>
                </a:moveTo>
                <a:lnTo>
                  <a:pt x="1095794" y="563021"/>
                </a:lnTo>
                <a:lnTo>
                  <a:pt x="1095794" y="582597"/>
                </a:lnTo>
                <a:lnTo>
                  <a:pt x="1076326" y="582597"/>
                </a:lnTo>
                <a:close/>
                <a:moveTo>
                  <a:pt x="964119" y="563021"/>
                </a:moveTo>
                <a:lnTo>
                  <a:pt x="983694" y="563021"/>
                </a:lnTo>
                <a:lnTo>
                  <a:pt x="983694" y="582597"/>
                </a:lnTo>
                <a:lnTo>
                  <a:pt x="964119" y="582597"/>
                </a:lnTo>
                <a:close/>
                <a:moveTo>
                  <a:pt x="866776" y="563021"/>
                </a:moveTo>
                <a:lnTo>
                  <a:pt x="886244" y="563021"/>
                </a:lnTo>
                <a:lnTo>
                  <a:pt x="886244" y="582597"/>
                </a:lnTo>
                <a:lnTo>
                  <a:pt x="866776" y="582597"/>
                </a:lnTo>
                <a:close/>
                <a:moveTo>
                  <a:pt x="764093" y="563021"/>
                </a:moveTo>
                <a:lnTo>
                  <a:pt x="783669" y="563021"/>
                </a:lnTo>
                <a:lnTo>
                  <a:pt x="783669" y="582597"/>
                </a:lnTo>
                <a:lnTo>
                  <a:pt x="764093" y="582597"/>
                </a:lnTo>
                <a:close/>
                <a:moveTo>
                  <a:pt x="666751" y="563021"/>
                </a:moveTo>
                <a:lnTo>
                  <a:pt x="686219" y="563021"/>
                </a:lnTo>
                <a:lnTo>
                  <a:pt x="686219" y="582597"/>
                </a:lnTo>
                <a:lnTo>
                  <a:pt x="666751" y="582597"/>
                </a:lnTo>
                <a:close/>
                <a:moveTo>
                  <a:pt x="557790" y="563021"/>
                </a:moveTo>
                <a:lnTo>
                  <a:pt x="577258" y="563021"/>
                </a:lnTo>
                <a:lnTo>
                  <a:pt x="577258" y="582597"/>
                </a:lnTo>
                <a:lnTo>
                  <a:pt x="557790" y="582597"/>
                </a:lnTo>
                <a:close/>
                <a:moveTo>
                  <a:pt x="430719" y="563021"/>
                </a:moveTo>
                <a:lnTo>
                  <a:pt x="450294" y="563021"/>
                </a:lnTo>
                <a:lnTo>
                  <a:pt x="450294" y="582597"/>
                </a:lnTo>
                <a:lnTo>
                  <a:pt x="430719" y="582597"/>
                </a:lnTo>
                <a:close/>
                <a:moveTo>
                  <a:pt x="333376" y="563021"/>
                </a:moveTo>
                <a:lnTo>
                  <a:pt x="352844" y="563021"/>
                </a:lnTo>
                <a:lnTo>
                  <a:pt x="352844" y="582597"/>
                </a:lnTo>
                <a:lnTo>
                  <a:pt x="333376" y="582597"/>
                </a:lnTo>
                <a:close/>
                <a:moveTo>
                  <a:pt x="224415" y="563021"/>
                </a:moveTo>
                <a:lnTo>
                  <a:pt x="243883" y="563021"/>
                </a:lnTo>
                <a:lnTo>
                  <a:pt x="243883" y="582597"/>
                </a:lnTo>
                <a:lnTo>
                  <a:pt x="224415" y="582597"/>
                </a:lnTo>
                <a:close/>
                <a:moveTo>
                  <a:pt x="91065" y="563021"/>
                </a:moveTo>
                <a:lnTo>
                  <a:pt x="110533" y="563021"/>
                </a:lnTo>
                <a:lnTo>
                  <a:pt x="110533" y="582597"/>
                </a:lnTo>
                <a:lnTo>
                  <a:pt x="91065" y="582597"/>
                </a:lnTo>
                <a:close/>
                <a:moveTo>
                  <a:pt x="5625089" y="538739"/>
                </a:moveTo>
                <a:lnTo>
                  <a:pt x="5644558" y="538739"/>
                </a:lnTo>
                <a:lnTo>
                  <a:pt x="5644558" y="558208"/>
                </a:lnTo>
                <a:lnTo>
                  <a:pt x="5625089" y="558208"/>
                </a:lnTo>
                <a:close/>
                <a:moveTo>
                  <a:pt x="5600700" y="538739"/>
                </a:moveTo>
                <a:lnTo>
                  <a:pt x="5620169" y="538739"/>
                </a:lnTo>
                <a:lnTo>
                  <a:pt x="5620169" y="558208"/>
                </a:lnTo>
                <a:lnTo>
                  <a:pt x="5600700" y="558208"/>
                </a:lnTo>
                <a:close/>
                <a:moveTo>
                  <a:pt x="5488493" y="538739"/>
                </a:moveTo>
                <a:lnTo>
                  <a:pt x="5508069" y="538739"/>
                </a:lnTo>
                <a:lnTo>
                  <a:pt x="5508069" y="558208"/>
                </a:lnTo>
                <a:lnTo>
                  <a:pt x="5488493" y="558208"/>
                </a:lnTo>
                <a:close/>
                <a:moveTo>
                  <a:pt x="5391150" y="538739"/>
                </a:moveTo>
                <a:lnTo>
                  <a:pt x="5410619" y="538739"/>
                </a:lnTo>
                <a:lnTo>
                  <a:pt x="5410619" y="558208"/>
                </a:lnTo>
                <a:lnTo>
                  <a:pt x="5391150" y="558208"/>
                </a:lnTo>
                <a:close/>
                <a:moveTo>
                  <a:pt x="5288468" y="538739"/>
                </a:moveTo>
                <a:lnTo>
                  <a:pt x="5308044" y="538739"/>
                </a:lnTo>
                <a:lnTo>
                  <a:pt x="5308044" y="558208"/>
                </a:lnTo>
                <a:lnTo>
                  <a:pt x="5288468" y="558208"/>
                </a:lnTo>
                <a:close/>
                <a:moveTo>
                  <a:pt x="5191125" y="538739"/>
                </a:moveTo>
                <a:lnTo>
                  <a:pt x="5210594" y="538739"/>
                </a:lnTo>
                <a:lnTo>
                  <a:pt x="5210594" y="558208"/>
                </a:lnTo>
                <a:lnTo>
                  <a:pt x="5191125" y="558208"/>
                </a:lnTo>
                <a:close/>
                <a:moveTo>
                  <a:pt x="5082164" y="538739"/>
                </a:moveTo>
                <a:lnTo>
                  <a:pt x="5101633" y="538739"/>
                </a:lnTo>
                <a:lnTo>
                  <a:pt x="5101633" y="558208"/>
                </a:lnTo>
                <a:lnTo>
                  <a:pt x="5082164" y="558208"/>
                </a:lnTo>
                <a:close/>
                <a:moveTo>
                  <a:pt x="5057775" y="538739"/>
                </a:moveTo>
                <a:lnTo>
                  <a:pt x="5077244" y="538739"/>
                </a:lnTo>
                <a:lnTo>
                  <a:pt x="5077244" y="558208"/>
                </a:lnTo>
                <a:lnTo>
                  <a:pt x="5057775" y="558208"/>
                </a:lnTo>
                <a:close/>
                <a:moveTo>
                  <a:pt x="4945568" y="538739"/>
                </a:moveTo>
                <a:lnTo>
                  <a:pt x="4965144" y="538739"/>
                </a:lnTo>
                <a:lnTo>
                  <a:pt x="4965144" y="558208"/>
                </a:lnTo>
                <a:lnTo>
                  <a:pt x="4945568" y="558208"/>
                </a:lnTo>
                <a:close/>
                <a:moveTo>
                  <a:pt x="4848225" y="538739"/>
                </a:moveTo>
                <a:lnTo>
                  <a:pt x="4867693" y="538739"/>
                </a:lnTo>
                <a:lnTo>
                  <a:pt x="4867693" y="558208"/>
                </a:lnTo>
                <a:lnTo>
                  <a:pt x="4848225" y="558208"/>
                </a:lnTo>
                <a:close/>
                <a:moveTo>
                  <a:pt x="4739264" y="538739"/>
                </a:moveTo>
                <a:lnTo>
                  <a:pt x="4758733" y="538739"/>
                </a:lnTo>
                <a:lnTo>
                  <a:pt x="4758733" y="558208"/>
                </a:lnTo>
                <a:lnTo>
                  <a:pt x="4739264" y="558208"/>
                </a:lnTo>
                <a:close/>
                <a:moveTo>
                  <a:pt x="4714875" y="538739"/>
                </a:moveTo>
                <a:lnTo>
                  <a:pt x="4734344" y="538739"/>
                </a:lnTo>
                <a:lnTo>
                  <a:pt x="4734344" y="558208"/>
                </a:lnTo>
                <a:lnTo>
                  <a:pt x="4714875" y="558208"/>
                </a:lnTo>
                <a:close/>
                <a:moveTo>
                  <a:pt x="4612193" y="538739"/>
                </a:moveTo>
                <a:lnTo>
                  <a:pt x="4631769" y="538739"/>
                </a:lnTo>
                <a:lnTo>
                  <a:pt x="4631769" y="558208"/>
                </a:lnTo>
                <a:lnTo>
                  <a:pt x="4612193" y="558208"/>
                </a:lnTo>
                <a:close/>
                <a:moveTo>
                  <a:pt x="4514850" y="538739"/>
                </a:moveTo>
                <a:lnTo>
                  <a:pt x="4534319" y="538739"/>
                </a:lnTo>
                <a:lnTo>
                  <a:pt x="4534319" y="558208"/>
                </a:lnTo>
                <a:lnTo>
                  <a:pt x="4514850" y="558208"/>
                </a:lnTo>
                <a:close/>
                <a:moveTo>
                  <a:pt x="4402643" y="538739"/>
                </a:moveTo>
                <a:lnTo>
                  <a:pt x="4422219" y="538739"/>
                </a:lnTo>
                <a:lnTo>
                  <a:pt x="4422219" y="558208"/>
                </a:lnTo>
                <a:lnTo>
                  <a:pt x="4402643" y="558208"/>
                </a:lnTo>
                <a:close/>
                <a:moveTo>
                  <a:pt x="4305300" y="538739"/>
                </a:moveTo>
                <a:lnTo>
                  <a:pt x="4324769" y="538739"/>
                </a:lnTo>
                <a:lnTo>
                  <a:pt x="4324769" y="558208"/>
                </a:lnTo>
                <a:lnTo>
                  <a:pt x="4305300" y="558208"/>
                </a:lnTo>
                <a:close/>
                <a:moveTo>
                  <a:pt x="4202618" y="538739"/>
                </a:moveTo>
                <a:lnTo>
                  <a:pt x="4222194" y="538739"/>
                </a:lnTo>
                <a:lnTo>
                  <a:pt x="4222194" y="558208"/>
                </a:lnTo>
                <a:lnTo>
                  <a:pt x="4202618" y="558208"/>
                </a:lnTo>
                <a:close/>
                <a:moveTo>
                  <a:pt x="4105275" y="538739"/>
                </a:moveTo>
                <a:lnTo>
                  <a:pt x="4124744" y="538739"/>
                </a:lnTo>
                <a:lnTo>
                  <a:pt x="4124744" y="558208"/>
                </a:lnTo>
                <a:lnTo>
                  <a:pt x="4105275" y="558208"/>
                </a:lnTo>
                <a:close/>
                <a:moveTo>
                  <a:pt x="3996314" y="538739"/>
                </a:moveTo>
                <a:lnTo>
                  <a:pt x="4015783" y="538739"/>
                </a:lnTo>
                <a:lnTo>
                  <a:pt x="4015783" y="558208"/>
                </a:lnTo>
                <a:lnTo>
                  <a:pt x="3996314" y="558208"/>
                </a:lnTo>
                <a:close/>
                <a:moveTo>
                  <a:pt x="3971925" y="538739"/>
                </a:moveTo>
                <a:lnTo>
                  <a:pt x="3991393" y="538739"/>
                </a:lnTo>
                <a:lnTo>
                  <a:pt x="3991393" y="558208"/>
                </a:lnTo>
                <a:lnTo>
                  <a:pt x="3971925" y="558208"/>
                </a:lnTo>
                <a:close/>
                <a:moveTo>
                  <a:pt x="3869243" y="538739"/>
                </a:moveTo>
                <a:lnTo>
                  <a:pt x="3888819" y="538739"/>
                </a:lnTo>
                <a:lnTo>
                  <a:pt x="3888819" y="558208"/>
                </a:lnTo>
                <a:lnTo>
                  <a:pt x="3869243" y="558208"/>
                </a:lnTo>
                <a:close/>
                <a:moveTo>
                  <a:pt x="3771900" y="538739"/>
                </a:moveTo>
                <a:lnTo>
                  <a:pt x="3791369" y="538739"/>
                </a:lnTo>
                <a:lnTo>
                  <a:pt x="3791369" y="558208"/>
                </a:lnTo>
                <a:lnTo>
                  <a:pt x="3771900" y="558208"/>
                </a:lnTo>
                <a:close/>
                <a:moveTo>
                  <a:pt x="3662939" y="538739"/>
                </a:moveTo>
                <a:lnTo>
                  <a:pt x="3682408" y="538739"/>
                </a:lnTo>
                <a:lnTo>
                  <a:pt x="3682408" y="558208"/>
                </a:lnTo>
                <a:lnTo>
                  <a:pt x="3662939" y="558208"/>
                </a:lnTo>
                <a:close/>
                <a:moveTo>
                  <a:pt x="3638550" y="538739"/>
                </a:moveTo>
                <a:lnTo>
                  <a:pt x="3658019" y="538739"/>
                </a:lnTo>
                <a:lnTo>
                  <a:pt x="3658019" y="558208"/>
                </a:lnTo>
                <a:lnTo>
                  <a:pt x="3638550" y="558208"/>
                </a:lnTo>
                <a:close/>
                <a:moveTo>
                  <a:pt x="3526343" y="538739"/>
                </a:moveTo>
                <a:lnTo>
                  <a:pt x="3545919" y="538739"/>
                </a:lnTo>
                <a:lnTo>
                  <a:pt x="3545919" y="558208"/>
                </a:lnTo>
                <a:lnTo>
                  <a:pt x="3526343" y="558208"/>
                </a:lnTo>
                <a:close/>
                <a:moveTo>
                  <a:pt x="3429000" y="538739"/>
                </a:moveTo>
                <a:lnTo>
                  <a:pt x="3448469" y="538739"/>
                </a:lnTo>
                <a:lnTo>
                  <a:pt x="3448469" y="558208"/>
                </a:lnTo>
                <a:lnTo>
                  <a:pt x="3429000" y="558208"/>
                </a:lnTo>
                <a:close/>
                <a:moveTo>
                  <a:pt x="3320039" y="538739"/>
                </a:moveTo>
                <a:lnTo>
                  <a:pt x="3339508" y="538739"/>
                </a:lnTo>
                <a:lnTo>
                  <a:pt x="3339508" y="558208"/>
                </a:lnTo>
                <a:lnTo>
                  <a:pt x="3320039" y="558208"/>
                </a:lnTo>
                <a:close/>
                <a:moveTo>
                  <a:pt x="3295650" y="538739"/>
                </a:moveTo>
                <a:lnTo>
                  <a:pt x="3315119" y="538739"/>
                </a:lnTo>
                <a:lnTo>
                  <a:pt x="3315119" y="558208"/>
                </a:lnTo>
                <a:lnTo>
                  <a:pt x="3295650" y="558208"/>
                </a:lnTo>
                <a:close/>
                <a:moveTo>
                  <a:pt x="3192968" y="538739"/>
                </a:moveTo>
                <a:lnTo>
                  <a:pt x="3212544" y="538739"/>
                </a:lnTo>
                <a:lnTo>
                  <a:pt x="3212544" y="558208"/>
                </a:lnTo>
                <a:lnTo>
                  <a:pt x="3192968" y="558208"/>
                </a:lnTo>
                <a:close/>
                <a:moveTo>
                  <a:pt x="3095625" y="538739"/>
                </a:moveTo>
                <a:lnTo>
                  <a:pt x="3115094" y="538739"/>
                </a:lnTo>
                <a:lnTo>
                  <a:pt x="3115094" y="558208"/>
                </a:lnTo>
                <a:lnTo>
                  <a:pt x="3095625" y="558208"/>
                </a:lnTo>
                <a:close/>
                <a:moveTo>
                  <a:pt x="2983418" y="538739"/>
                </a:moveTo>
                <a:lnTo>
                  <a:pt x="3002994" y="538739"/>
                </a:lnTo>
                <a:lnTo>
                  <a:pt x="3002994" y="558208"/>
                </a:lnTo>
                <a:lnTo>
                  <a:pt x="2983418" y="558208"/>
                </a:lnTo>
                <a:close/>
                <a:moveTo>
                  <a:pt x="2886075" y="538739"/>
                </a:moveTo>
                <a:lnTo>
                  <a:pt x="2905544" y="538739"/>
                </a:lnTo>
                <a:lnTo>
                  <a:pt x="2905544" y="558208"/>
                </a:lnTo>
                <a:lnTo>
                  <a:pt x="2886075" y="558208"/>
                </a:lnTo>
                <a:close/>
                <a:moveTo>
                  <a:pt x="2786639" y="538739"/>
                </a:moveTo>
                <a:lnTo>
                  <a:pt x="2806108" y="538739"/>
                </a:lnTo>
                <a:lnTo>
                  <a:pt x="2806108" y="558208"/>
                </a:lnTo>
                <a:lnTo>
                  <a:pt x="2786639" y="558208"/>
                </a:lnTo>
                <a:close/>
                <a:moveTo>
                  <a:pt x="2762250" y="538739"/>
                </a:moveTo>
                <a:lnTo>
                  <a:pt x="2781719" y="538739"/>
                </a:lnTo>
                <a:lnTo>
                  <a:pt x="2781719" y="558208"/>
                </a:lnTo>
                <a:lnTo>
                  <a:pt x="2762250" y="558208"/>
                </a:lnTo>
                <a:close/>
                <a:moveTo>
                  <a:pt x="2653289" y="538739"/>
                </a:moveTo>
                <a:lnTo>
                  <a:pt x="2672758" y="538739"/>
                </a:lnTo>
                <a:lnTo>
                  <a:pt x="2672758" y="558208"/>
                </a:lnTo>
                <a:lnTo>
                  <a:pt x="2653289" y="558208"/>
                </a:lnTo>
                <a:close/>
                <a:moveTo>
                  <a:pt x="2628900" y="538739"/>
                </a:moveTo>
                <a:lnTo>
                  <a:pt x="2648369" y="538739"/>
                </a:lnTo>
                <a:lnTo>
                  <a:pt x="2648369" y="558208"/>
                </a:lnTo>
                <a:lnTo>
                  <a:pt x="2628900" y="558208"/>
                </a:lnTo>
                <a:close/>
                <a:moveTo>
                  <a:pt x="2519939" y="538739"/>
                </a:moveTo>
                <a:lnTo>
                  <a:pt x="2539408" y="538739"/>
                </a:lnTo>
                <a:lnTo>
                  <a:pt x="2539408" y="558208"/>
                </a:lnTo>
                <a:lnTo>
                  <a:pt x="2519939" y="558208"/>
                </a:lnTo>
                <a:close/>
                <a:moveTo>
                  <a:pt x="2495550" y="538739"/>
                </a:moveTo>
                <a:lnTo>
                  <a:pt x="2515019" y="538739"/>
                </a:lnTo>
                <a:lnTo>
                  <a:pt x="2515019" y="558208"/>
                </a:lnTo>
                <a:lnTo>
                  <a:pt x="2495550" y="558208"/>
                </a:lnTo>
                <a:close/>
                <a:moveTo>
                  <a:pt x="2383343" y="538739"/>
                </a:moveTo>
                <a:lnTo>
                  <a:pt x="2402919" y="538739"/>
                </a:lnTo>
                <a:lnTo>
                  <a:pt x="2402919" y="558208"/>
                </a:lnTo>
                <a:lnTo>
                  <a:pt x="2383343" y="558208"/>
                </a:lnTo>
                <a:close/>
                <a:moveTo>
                  <a:pt x="2286000" y="538739"/>
                </a:moveTo>
                <a:lnTo>
                  <a:pt x="2305469" y="538739"/>
                </a:lnTo>
                <a:lnTo>
                  <a:pt x="2305469" y="558208"/>
                </a:lnTo>
                <a:lnTo>
                  <a:pt x="2286000" y="558208"/>
                </a:lnTo>
                <a:close/>
                <a:moveTo>
                  <a:pt x="2183318" y="538739"/>
                </a:moveTo>
                <a:lnTo>
                  <a:pt x="2202893" y="538739"/>
                </a:lnTo>
                <a:lnTo>
                  <a:pt x="2202893" y="558208"/>
                </a:lnTo>
                <a:lnTo>
                  <a:pt x="2183318" y="558208"/>
                </a:lnTo>
                <a:close/>
                <a:moveTo>
                  <a:pt x="2085975" y="538739"/>
                </a:moveTo>
                <a:lnTo>
                  <a:pt x="2105443" y="538739"/>
                </a:lnTo>
                <a:lnTo>
                  <a:pt x="2105443" y="558208"/>
                </a:lnTo>
                <a:lnTo>
                  <a:pt x="2085975" y="558208"/>
                </a:lnTo>
                <a:close/>
                <a:moveTo>
                  <a:pt x="1977015" y="538739"/>
                </a:moveTo>
                <a:lnTo>
                  <a:pt x="1996484" y="538739"/>
                </a:lnTo>
                <a:lnTo>
                  <a:pt x="1996484" y="558208"/>
                </a:lnTo>
                <a:lnTo>
                  <a:pt x="1977015" y="558208"/>
                </a:lnTo>
                <a:close/>
                <a:moveTo>
                  <a:pt x="1952626" y="538739"/>
                </a:moveTo>
                <a:lnTo>
                  <a:pt x="1972094" y="538739"/>
                </a:lnTo>
                <a:lnTo>
                  <a:pt x="1972094" y="558208"/>
                </a:lnTo>
                <a:lnTo>
                  <a:pt x="1952626" y="558208"/>
                </a:lnTo>
                <a:close/>
                <a:moveTo>
                  <a:pt x="1849943" y="538739"/>
                </a:moveTo>
                <a:lnTo>
                  <a:pt x="1869519" y="538739"/>
                </a:lnTo>
                <a:lnTo>
                  <a:pt x="1869519" y="558208"/>
                </a:lnTo>
                <a:lnTo>
                  <a:pt x="1849943" y="558208"/>
                </a:lnTo>
                <a:close/>
                <a:moveTo>
                  <a:pt x="1752600" y="538739"/>
                </a:moveTo>
                <a:lnTo>
                  <a:pt x="1772069" y="538739"/>
                </a:lnTo>
                <a:lnTo>
                  <a:pt x="1772069" y="558208"/>
                </a:lnTo>
                <a:lnTo>
                  <a:pt x="1752600" y="558208"/>
                </a:lnTo>
                <a:close/>
                <a:moveTo>
                  <a:pt x="1643640" y="538739"/>
                </a:moveTo>
                <a:lnTo>
                  <a:pt x="1663109" y="538739"/>
                </a:lnTo>
                <a:lnTo>
                  <a:pt x="1663109" y="558208"/>
                </a:lnTo>
                <a:lnTo>
                  <a:pt x="1643640" y="558208"/>
                </a:lnTo>
                <a:close/>
                <a:moveTo>
                  <a:pt x="1619251" y="538739"/>
                </a:moveTo>
                <a:lnTo>
                  <a:pt x="1638719" y="538739"/>
                </a:lnTo>
                <a:lnTo>
                  <a:pt x="1638719" y="558208"/>
                </a:lnTo>
                <a:lnTo>
                  <a:pt x="1619251" y="558208"/>
                </a:lnTo>
                <a:close/>
                <a:moveTo>
                  <a:pt x="1507044" y="538739"/>
                </a:moveTo>
                <a:lnTo>
                  <a:pt x="1526619" y="538739"/>
                </a:lnTo>
                <a:lnTo>
                  <a:pt x="1526619" y="558208"/>
                </a:lnTo>
                <a:lnTo>
                  <a:pt x="1507044" y="558208"/>
                </a:lnTo>
                <a:close/>
                <a:moveTo>
                  <a:pt x="1409701" y="538739"/>
                </a:moveTo>
                <a:lnTo>
                  <a:pt x="1429169" y="538739"/>
                </a:lnTo>
                <a:lnTo>
                  <a:pt x="1429169" y="558208"/>
                </a:lnTo>
                <a:lnTo>
                  <a:pt x="1409701" y="558208"/>
                </a:lnTo>
                <a:close/>
                <a:moveTo>
                  <a:pt x="1300740" y="538739"/>
                </a:moveTo>
                <a:lnTo>
                  <a:pt x="1320208" y="538739"/>
                </a:lnTo>
                <a:lnTo>
                  <a:pt x="1320208" y="558208"/>
                </a:lnTo>
                <a:lnTo>
                  <a:pt x="1300740" y="558208"/>
                </a:lnTo>
                <a:close/>
                <a:moveTo>
                  <a:pt x="1276351" y="538739"/>
                </a:moveTo>
                <a:lnTo>
                  <a:pt x="1295819" y="538739"/>
                </a:lnTo>
                <a:lnTo>
                  <a:pt x="1295819" y="558208"/>
                </a:lnTo>
                <a:lnTo>
                  <a:pt x="1276351" y="558208"/>
                </a:lnTo>
                <a:close/>
                <a:moveTo>
                  <a:pt x="1173669" y="538739"/>
                </a:moveTo>
                <a:lnTo>
                  <a:pt x="1193244" y="538739"/>
                </a:lnTo>
                <a:lnTo>
                  <a:pt x="1193244" y="558208"/>
                </a:lnTo>
                <a:lnTo>
                  <a:pt x="1173669" y="558208"/>
                </a:lnTo>
                <a:close/>
                <a:moveTo>
                  <a:pt x="1076326" y="538739"/>
                </a:moveTo>
                <a:lnTo>
                  <a:pt x="1095794" y="538739"/>
                </a:lnTo>
                <a:lnTo>
                  <a:pt x="1095794" y="558208"/>
                </a:lnTo>
                <a:lnTo>
                  <a:pt x="1076326" y="558208"/>
                </a:lnTo>
                <a:close/>
                <a:moveTo>
                  <a:pt x="964119" y="538739"/>
                </a:moveTo>
                <a:lnTo>
                  <a:pt x="983694" y="538739"/>
                </a:lnTo>
                <a:lnTo>
                  <a:pt x="983694" y="558208"/>
                </a:lnTo>
                <a:lnTo>
                  <a:pt x="964119" y="558208"/>
                </a:lnTo>
                <a:close/>
                <a:moveTo>
                  <a:pt x="866776" y="538739"/>
                </a:moveTo>
                <a:lnTo>
                  <a:pt x="886244" y="538739"/>
                </a:lnTo>
                <a:lnTo>
                  <a:pt x="886244" y="558208"/>
                </a:lnTo>
                <a:lnTo>
                  <a:pt x="866776" y="558208"/>
                </a:lnTo>
                <a:close/>
                <a:moveTo>
                  <a:pt x="764093" y="538739"/>
                </a:moveTo>
                <a:lnTo>
                  <a:pt x="783669" y="538739"/>
                </a:lnTo>
                <a:lnTo>
                  <a:pt x="783669" y="558208"/>
                </a:lnTo>
                <a:lnTo>
                  <a:pt x="764093" y="558208"/>
                </a:lnTo>
                <a:close/>
                <a:moveTo>
                  <a:pt x="666751" y="538739"/>
                </a:moveTo>
                <a:lnTo>
                  <a:pt x="686219" y="538739"/>
                </a:lnTo>
                <a:lnTo>
                  <a:pt x="686219" y="558208"/>
                </a:lnTo>
                <a:lnTo>
                  <a:pt x="666751" y="558208"/>
                </a:lnTo>
                <a:close/>
                <a:moveTo>
                  <a:pt x="557790" y="538739"/>
                </a:moveTo>
                <a:lnTo>
                  <a:pt x="577258" y="538739"/>
                </a:lnTo>
                <a:lnTo>
                  <a:pt x="577258" y="558208"/>
                </a:lnTo>
                <a:lnTo>
                  <a:pt x="557790" y="558208"/>
                </a:lnTo>
                <a:close/>
                <a:moveTo>
                  <a:pt x="533401" y="538739"/>
                </a:moveTo>
                <a:lnTo>
                  <a:pt x="552869" y="538739"/>
                </a:lnTo>
                <a:lnTo>
                  <a:pt x="552869" y="558208"/>
                </a:lnTo>
                <a:lnTo>
                  <a:pt x="533401" y="558208"/>
                </a:lnTo>
                <a:close/>
                <a:moveTo>
                  <a:pt x="430719" y="538739"/>
                </a:moveTo>
                <a:lnTo>
                  <a:pt x="450294" y="538739"/>
                </a:lnTo>
                <a:lnTo>
                  <a:pt x="450294" y="558208"/>
                </a:lnTo>
                <a:lnTo>
                  <a:pt x="430719" y="558208"/>
                </a:lnTo>
                <a:close/>
                <a:moveTo>
                  <a:pt x="333376" y="538739"/>
                </a:moveTo>
                <a:lnTo>
                  <a:pt x="352844" y="538739"/>
                </a:lnTo>
                <a:lnTo>
                  <a:pt x="352844" y="558208"/>
                </a:lnTo>
                <a:lnTo>
                  <a:pt x="333376" y="558208"/>
                </a:lnTo>
                <a:close/>
                <a:moveTo>
                  <a:pt x="224415" y="538739"/>
                </a:moveTo>
                <a:lnTo>
                  <a:pt x="243883" y="538739"/>
                </a:lnTo>
                <a:lnTo>
                  <a:pt x="243883" y="558208"/>
                </a:lnTo>
                <a:lnTo>
                  <a:pt x="224415" y="558208"/>
                </a:lnTo>
                <a:close/>
                <a:moveTo>
                  <a:pt x="200026" y="538739"/>
                </a:moveTo>
                <a:lnTo>
                  <a:pt x="219494" y="538739"/>
                </a:lnTo>
                <a:lnTo>
                  <a:pt x="219494" y="558208"/>
                </a:lnTo>
                <a:lnTo>
                  <a:pt x="200026" y="558208"/>
                </a:lnTo>
                <a:close/>
                <a:moveTo>
                  <a:pt x="91065" y="538739"/>
                </a:moveTo>
                <a:lnTo>
                  <a:pt x="110533" y="538739"/>
                </a:lnTo>
                <a:lnTo>
                  <a:pt x="110533" y="558208"/>
                </a:lnTo>
                <a:lnTo>
                  <a:pt x="91065" y="558208"/>
                </a:lnTo>
                <a:close/>
                <a:moveTo>
                  <a:pt x="66676" y="538739"/>
                </a:moveTo>
                <a:lnTo>
                  <a:pt x="86144" y="538739"/>
                </a:lnTo>
                <a:lnTo>
                  <a:pt x="86144" y="558208"/>
                </a:lnTo>
                <a:lnTo>
                  <a:pt x="66676" y="558208"/>
                </a:lnTo>
                <a:close/>
                <a:moveTo>
                  <a:pt x="5625089" y="514350"/>
                </a:moveTo>
                <a:lnTo>
                  <a:pt x="5644558" y="514350"/>
                </a:lnTo>
                <a:lnTo>
                  <a:pt x="5644558" y="533819"/>
                </a:lnTo>
                <a:lnTo>
                  <a:pt x="5625089" y="533819"/>
                </a:lnTo>
                <a:close/>
                <a:moveTo>
                  <a:pt x="5464211" y="514350"/>
                </a:moveTo>
                <a:lnTo>
                  <a:pt x="5483679" y="514350"/>
                </a:lnTo>
                <a:lnTo>
                  <a:pt x="5483679" y="533819"/>
                </a:lnTo>
                <a:lnTo>
                  <a:pt x="5464211" y="533819"/>
                </a:lnTo>
                <a:close/>
                <a:moveTo>
                  <a:pt x="5439822" y="514350"/>
                </a:moveTo>
                <a:lnTo>
                  <a:pt x="5459290" y="514350"/>
                </a:lnTo>
                <a:lnTo>
                  <a:pt x="5459290" y="533819"/>
                </a:lnTo>
                <a:lnTo>
                  <a:pt x="5439822" y="533819"/>
                </a:lnTo>
                <a:close/>
                <a:moveTo>
                  <a:pt x="5415539" y="514350"/>
                </a:moveTo>
                <a:lnTo>
                  <a:pt x="5435008" y="514350"/>
                </a:lnTo>
                <a:lnTo>
                  <a:pt x="5435008" y="533819"/>
                </a:lnTo>
                <a:lnTo>
                  <a:pt x="5415539" y="533819"/>
                </a:lnTo>
                <a:close/>
                <a:moveTo>
                  <a:pt x="5264186" y="514350"/>
                </a:moveTo>
                <a:lnTo>
                  <a:pt x="5283654" y="514350"/>
                </a:lnTo>
                <a:lnTo>
                  <a:pt x="5283654" y="533819"/>
                </a:lnTo>
                <a:lnTo>
                  <a:pt x="5264186" y="533819"/>
                </a:lnTo>
                <a:close/>
                <a:moveTo>
                  <a:pt x="5239797" y="514350"/>
                </a:moveTo>
                <a:lnTo>
                  <a:pt x="5259265" y="514350"/>
                </a:lnTo>
                <a:lnTo>
                  <a:pt x="5259265" y="533819"/>
                </a:lnTo>
                <a:lnTo>
                  <a:pt x="5239797" y="533819"/>
                </a:lnTo>
                <a:close/>
                <a:moveTo>
                  <a:pt x="5215514" y="514350"/>
                </a:moveTo>
                <a:lnTo>
                  <a:pt x="5234983" y="514350"/>
                </a:lnTo>
                <a:lnTo>
                  <a:pt x="5234983" y="533819"/>
                </a:lnTo>
                <a:lnTo>
                  <a:pt x="5215514" y="533819"/>
                </a:lnTo>
                <a:close/>
                <a:moveTo>
                  <a:pt x="5082164" y="514350"/>
                </a:moveTo>
                <a:lnTo>
                  <a:pt x="5101633" y="514350"/>
                </a:lnTo>
                <a:lnTo>
                  <a:pt x="5101633" y="533819"/>
                </a:lnTo>
                <a:lnTo>
                  <a:pt x="5082164" y="533819"/>
                </a:lnTo>
                <a:close/>
                <a:moveTo>
                  <a:pt x="4921285" y="514350"/>
                </a:moveTo>
                <a:lnTo>
                  <a:pt x="4940754" y="514350"/>
                </a:lnTo>
                <a:lnTo>
                  <a:pt x="4940754" y="533819"/>
                </a:lnTo>
                <a:lnTo>
                  <a:pt x="4921285" y="533819"/>
                </a:lnTo>
                <a:close/>
                <a:moveTo>
                  <a:pt x="4896896" y="514350"/>
                </a:moveTo>
                <a:lnTo>
                  <a:pt x="4916365" y="514350"/>
                </a:lnTo>
                <a:lnTo>
                  <a:pt x="4916365" y="533819"/>
                </a:lnTo>
                <a:lnTo>
                  <a:pt x="4896896" y="533819"/>
                </a:lnTo>
                <a:close/>
                <a:moveTo>
                  <a:pt x="4872614" y="514350"/>
                </a:moveTo>
                <a:lnTo>
                  <a:pt x="4892082" y="514350"/>
                </a:lnTo>
                <a:lnTo>
                  <a:pt x="4892082" y="533819"/>
                </a:lnTo>
                <a:lnTo>
                  <a:pt x="4872614" y="533819"/>
                </a:lnTo>
                <a:close/>
                <a:moveTo>
                  <a:pt x="4739264" y="514350"/>
                </a:moveTo>
                <a:lnTo>
                  <a:pt x="4758733" y="514350"/>
                </a:lnTo>
                <a:lnTo>
                  <a:pt x="4758733" y="533819"/>
                </a:lnTo>
                <a:lnTo>
                  <a:pt x="4739264" y="533819"/>
                </a:lnTo>
                <a:close/>
                <a:moveTo>
                  <a:pt x="4587911" y="514350"/>
                </a:moveTo>
                <a:lnTo>
                  <a:pt x="4607379" y="514350"/>
                </a:lnTo>
                <a:lnTo>
                  <a:pt x="4607379" y="533819"/>
                </a:lnTo>
                <a:lnTo>
                  <a:pt x="4587911" y="533819"/>
                </a:lnTo>
                <a:close/>
                <a:moveTo>
                  <a:pt x="4563522" y="514350"/>
                </a:moveTo>
                <a:lnTo>
                  <a:pt x="4582990" y="514350"/>
                </a:lnTo>
                <a:lnTo>
                  <a:pt x="4582990" y="533819"/>
                </a:lnTo>
                <a:lnTo>
                  <a:pt x="4563522" y="533819"/>
                </a:lnTo>
                <a:close/>
                <a:moveTo>
                  <a:pt x="4539239" y="514350"/>
                </a:moveTo>
                <a:lnTo>
                  <a:pt x="4558708" y="514350"/>
                </a:lnTo>
                <a:lnTo>
                  <a:pt x="4558708" y="533819"/>
                </a:lnTo>
                <a:lnTo>
                  <a:pt x="4539239" y="533819"/>
                </a:lnTo>
                <a:close/>
                <a:moveTo>
                  <a:pt x="4378361" y="514350"/>
                </a:moveTo>
                <a:lnTo>
                  <a:pt x="4397829" y="514350"/>
                </a:lnTo>
                <a:lnTo>
                  <a:pt x="4397829" y="533819"/>
                </a:lnTo>
                <a:lnTo>
                  <a:pt x="4378361" y="533819"/>
                </a:lnTo>
                <a:close/>
                <a:moveTo>
                  <a:pt x="4353972" y="514350"/>
                </a:moveTo>
                <a:lnTo>
                  <a:pt x="4373440" y="514350"/>
                </a:lnTo>
                <a:lnTo>
                  <a:pt x="4373440" y="533819"/>
                </a:lnTo>
                <a:lnTo>
                  <a:pt x="4353972" y="533819"/>
                </a:lnTo>
                <a:close/>
                <a:moveTo>
                  <a:pt x="4329689" y="514350"/>
                </a:moveTo>
                <a:lnTo>
                  <a:pt x="4349158" y="514350"/>
                </a:lnTo>
                <a:lnTo>
                  <a:pt x="4349158" y="533819"/>
                </a:lnTo>
                <a:lnTo>
                  <a:pt x="4329689" y="533819"/>
                </a:lnTo>
                <a:close/>
                <a:moveTo>
                  <a:pt x="4178336" y="514350"/>
                </a:moveTo>
                <a:lnTo>
                  <a:pt x="4197804" y="514350"/>
                </a:lnTo>
                <a:lnTo>
                  <a:pt x="4197804" y="533819"/>
                </a:lnTo>
                <a:lnTo>
                  <a:pt x="4178336" y="533819"/>
                </a:lnTo>
                <a:close/>
                <a:moveTo>
                  <a:pt x="4153947" y="514350"/>
                </a:moveTo>
                <a:lnTo>
                  <a:pt x="4173415" y="514350"/>
                </a:lnTo>
                <a:lnTo>
                  <a:pt x="4173415" y="533819"/>
                </a:lnTo>
                <a:lnTo>
                  <a:pt x="4153947" y="533819"/>
                </a:lnTo>
                <a:close/>
                <a:moveTo>
                  <a:pt x="4129664" y="514350"/>
                </a:moveTo>
                <a:lnTo>
                  <a:pt x="4149133" y="514350"/>
                </a:lnTo>
                <a:lnTo>
                  <a:pt x="4149133" y="533819"/>
                </a:lnTo>
                <a:lnTo>
                  <a:pt x="4129664" y="533819"/>
                </a:lnTo>
                <a:close/>
                <a:moveTo>
                  <a:pt x="3996314" y="514350"/>
                </a:moveTo>
                <a:lnTo>
                  <a:pt x="4015783" y="514350"/>
                </a:lnTo>
                <a:lnTo>
                  <a:pt x="4015783" y="533819"/>
                </a:lnTo>
                <a:lnTo>
                  <a:pt x="3996314" y="533819"/>
                </a:lnTo>
                <a:close/>
                <a:moveTo>
                  <a:pt x="3844961" y="514350"/>
                </a:moveTo>
                <a:lnTo>
                  <a:pt x="3864429" y="514350"/>
                </a:lnTo>
                <a:lnTo>
                  <a:pt x="3864429" y="533819"/>
                </a:lnTo>
                <a:lnTo>
                  <a:pt x="3844961" y="533819"/>
                </a:lnTo>
                <a:close/>
                <a:moveTo>
                  <a:pt x="3820572" y="514350"/>
                </a:moveTo>
                <a:lnTo>
                  <a:pt x="3840040" y="514350"/>
                </a:lnTo>
                <a:lnTo>
                  <a:pt x="3840040" y="533819"/>
                </a:lnTo>
                <a:lnTo>
                  <a:pt x="3820572" y="533819"/>
                </a:lnTo>
                <a:close/>
                <a:moveTo>
                  <a:pt x="3796289" y="514350"/>
                </a:moveTo>
                <a:lnTo>
                  <a:pt x="3815758" y="514350"/>
                </a:lnTo>
                <a:lnTo>
                  <a:pt x="3815758" y="533819"/>
                </a:lnTo>
                <a:lnTo>
                  <a:pt x="3796289" y="533819"/>
                </a:lnTo>
                <a:close/>
                <a:moveTo>
                  <a:pt x="3662939" y="514350"/>
                </a:moveTo>
                <a:lnTo>
                  <a:pt x="3682408" y="514350"/>
                </a:lnTo>
                <a:lnTo>
                  <a:pt x="3682408" y="533819"/>
                </a:lnTo>
                <a:lnTo>
                  <a:pt x="3662939" y="533819"/>
                </a:lnTo>
                <a:close/>
                <a:moveTo>
                  <a:pt x="3502061" y="514350"/>
                </a:moveTo>
                <a:lnTo>
                  <a:pt x="3521529" y="514350"/>
                </a:lnTo>
                <a:lnTo>
                  <a:pt x="3521529" y="533819"/>
                </a:lnTo>
                <a:lnTo>
                  <a:pt x="3502061" y="533819"/>
                </a:lnTo>
                <a:close/>
                <a:moveTo>
                  <a:pt x="3477672" y="514350"/>
                </a:moveTo>
                <a:lnTo>
                  <a:pt x="3497140" y="514350"/>
                </a:lnTo>
                <a:lnTo>
                  <a:pt x="3497140" y="533819"/>
                </a:lnTo>
                <a:lnTo>
                  <a:pt x="3477672" y="533819"/>
                </a:lnTo>
                <a:close/>
                <a:moveTo>
                  <a:pt x="3453389" y="514350"/>
                </a:moveTo>
                <a:lnTo>
                  <a:pt x="3472858" y="514350"/>
                </a:lnTo>
                <a:lnTo>
                  <a:pt x="3472858" y="533819"/>
                </a:lnTo>
                <a:lnTo>
                  <a:pt x="3453389" y="533819"/>
                </a:lnTo>
                <a:close/>
                <a:moveTo>
                  <a:pt x="3320039" y="514350"/>
                </a:moveTo>
                <a:lnTo>
                  <a:pt x="3339508" y="514350"/>
                </a:lnTo>
                <a:lnTo>
                  <a:pt x="3339508" y="533819"/>
                </a:lnTo>
                <a:lnTo>
                  <a:pt x="3320039" y="533819"/>
                </a:lnTo>
                <a:close/>
                <a:moveTo>
                  <a:pt x="3168686" y="514350"/>
                </a:moveTo>
                <a:lnTo>
                  <a:pt x="3188154" y="514350"/>
                </a:lnTo>
                <a:lnTo>
                  <a:pt x="3188154" y="533819"/>
                </a:lnTo>
                <a:lnTo>
                  <a:pt x="3168686" y="533819"/>
                </a:lnTo>
                <a:close/>
                <a:moveTo>
                  <a:pt x="3144297" y="514350"/>
                </a:moveTo>
                <a:lnTo>
                  <a:pt x="3163765" y="514350"/>
                </a:lnTo>
                <a:lnTo>
                  <a:pt x="3163765" y="533819"/>
                </a:lnTo>
                <a:lnTo>
                  <a:pt x="3144297" y="533819"/>
                </a:lnTo>
                <a:close/>
                <a:moveTo>
                  <a:pt x="3120014" y="514350"/>
                </a:moveTo>
                <a:lnTo>
                  <a:pt x="3139483" y="514350"/>
                </a:lnTo>
                <a:lnTo>
                  <a:pt x="3139483" y="533819"/>
                </a:lnTo>
                <a:lnTo>
                  <a:pt x="3120014" y="533819"/>
                </a:lnTo>
                <a:close/>
                <a:moveTo>
                  <a:pt x="2959136" y="514350"/>
                </a:moveTo>
                <a:lnTo>
                  <a:pt x="2978604" y="514350"/>
                </a:lnTo>
                <a:lnTo>
                  <a:pt x="2978604" y="533819"/>
                </a:lnTo>
                <a:lnTo>
                  <a:pt x="2959136" y="533819"/>
                </a:lnTo>
                <a:close/>
                <a:moveTo>
                  <a:pt x="2934747" y="514350"/>
                </a:moveTo>
                <a:lnTo>
                  <a:pt x="2954215" y="514350"/>
                </a:lnTo>
                <a:lnTo>
                  <a:pt x="2954215" y="533819"/>
                </a:lnTo>
                <a:lnTo>
                  <a:pt x="2934747" y="533819"/>
                </a:lnTo>
                <a:close/>
                <a:moveTo>
                  <a:pt x="2910464" y="514350"/>
                </a:moveTo>
                <a:lnTo>
                  <a:pt x="2929933" y="514350"/>
                </a:lnTo>
                <a:lnTo>
                  <a:pt x="2929933" y="533819"/>
                </a:lnTo>
                <a:lnTo>
                  <a:pt x="2910464" y="533819"/>
                </a:lnTo>
                <a:close/>
                <a:moveTo>
                  <a:pt x="2786639" y="514350"/>
                </a:moveTo>
                <a:lnTo>
                  <a:pt x="2806108" y="514350"/>
                </a:lnTo>
                <a:lnTo>
                  <a:pt x="2806108" y="533819"/>
                </a:lnTo>
                <a:lnTo>
                  <a:pt x="2786639" y="533819"/>
                </a:lnTo>
                <a:close/>
                <a:moveTo>
                  <a:pt x="2653289" y="514350"/>
                </a:moveTo>
                <a:lnTo>
                  <a:pt x="2672758" y="514350"/>
                </a:lnTo>
                <a:lnTo>
                  <a:pt x="2672758" y="533819"/>
                </a:lnTo>
                <a:lnTo>
                  <a:pt x="2653289" y="533819"/>
                </a:lnTo>
                <a:close/>
                <a:moveTo>
                  <a:pt x="2519939" y="514350"/>
                </a:moveTo>
                <a:lnTo>
                  <a:pt x="2539408" y="514350"/>
                </a:lnTo>
                <a:lnTo>
                  <a:pt x="2539408" y="533819"/>
                </a:lnTo>
                <a:lnTo>
                  <a:pt x="2519939" y="533819"/>
                </a:lnTo>
                <a:close/>
                <a:moveTo>
                  <a:pt x="2359061" y="514350"/>
                </a:moveTo>
                <a:lnTo>
                  <a:pt x="2378530" y="514350"/>
                </a:lnTo>
                <a:lnTo>
                  <a:pt x="2378530" y="533819"/>
                </a:lnTo>
                <a:lnTo>
                  <a:pt x="2359061" y="533819"/>
                </a:lnTo>
                <a:close/>
                <a:moveTo>
                  <a:pt x="2334671" y="514350"/>
                </a:moveTo>
                <a:lnTo>
                  <a:pt x="2354140" y="514350"/>
                </a:lnTo>
                <a:lnTo>
                  <a:pt x="2354140" y="533819"/>
                </a:lnTo>
                <a:lnTo>
                  <a:pt x="2334671" y="533819"/>
                </a:lnTo>
                <a:close/>
                <a:moveTo>
                  <a:pt x="2310390" y="514350"/>
                </a:moveTo>
                <a:lnTo>
                  <a:pt x="2329858" y="514350"/>
                </a:lnTo>
                <a:lnTo>
                  <a:pt x="2329858" y="533819"/>
                </a:lnTo>
                <a:lnTo>
                  <a:pt x="2310390" y="533819"/>
                </a:lnTo>
                <a:close/>
                <a:moveTo>
                  <a:pt x="2159036" y="514350"/>
                </a:moveTo>
                <a:lnTo>
                  <a:pt x="2178504" y="514350"/>
                </a:lnTo>
                <a:lnTo>
                  <a:pt x="2178504" y="533819"/>
                </a:lnTo>
                <a:lnTo>
                  <a:pt x="2159036" y="533819"/>
                </a:lnTo>
                <a:close/>
                <a:moveTo>
                  <a:pt x="2134647" y="514350"/>
                </a:moveTo>
                <a:lnTo>
                  <a:pt x="2154115" y="514350"/>
                </a:lnTo>
                <a:lnTo>
                  <a:pt x="2154115" y="533819"/>
                </a:lnTo>
                <a:lnTo>
                  <a:pt x="2134647" y="533819"/>
                </a:lnTo>
                <a:close/>
                <a:moveTo>
                  <a:pt x="2110364" y="514350"/>
                </a:moveTo>
                <a:lnTo>
                  <a:pt x="2129833" y="514350"/>
                </a:lnTo>
                <a:lnTo>
                  <a:pt x="2129833" y="533819"/>
                </a:lnTo>
                <a:lnTo>
                  <a:pt x="2110364" y="533819"/>
                </a:lnTo>
                <a:close/>
                <a:moveTo>
                  <a:pt x="1977015" y="514350"/>
                </a:moveTo>
                <a:lnTo>
                  <a:pt x="1996484" y="514350"/>
                </a:lnTo>
                <a:lnTo>
                  <a:pt x="1996484" y="533819"/>
                </a:lnTo>
                <a:lnTo>
                  <a:pt x="1977015" y="533819"/>
                </a:lnTo>
                <a:close/>
                <a:moveTo>
                  <a:pt x="1825662" y="514350"/>
                </a:moveTo>
                <a:lnTo>
                  <a:pt x="1845130" y="514350"/>
                </a:lnTo>
                <a:lnTo>
                  <a:pt x="1845130" y="533819"/>
                </a:lnTo>
                <a:lnTo>
                  <a:pt x="1825662" y="533819"/>
                </a:lnTo>
                <a:close/>
                <a:moveTo>
                  <a:pt x="1801272" y="514350"/>
                </a:moveTo>
                <a:lnTo>
                  <a:pt x="1820741" y="514350"/>
                </a:lnTo>
                <a:lnTo>
                  <a:pt x="1820741" y="533819"/>
                </a:lnTo>
                <a:lnTo>
                  <a:pt x="1801272" y="533819"/>
                </a:lnTo>
                <a:close/>
                <a:moveTo>
                  <a:pt x="1776990" y="514350"/>
                </a:moveTo>
                <a:lnTo>
                  <a:pt x="1796458" y="514350"/>
                </a:lnTo>
                <a:lnTo>
                  <a:pt x="1796458" y="533819"/>
                </a:lnTo>
                <a:lnTo>
                  <a:pt x="1776990" y="533819"/>
                </a:lnTo>
                <a:close/>
                <a:moveTo>
                  <a:pt x="1643640" y="514350"/>
                </a:moveTo>
                <a:lnTo>
                  <a:pt x="1663109" y="514350"/>
                </a:lnTo>
                <a:lnTo>
                  <a:pt x="1663109" y="533819"/>
                </a:lnTo>
                <a:lnTo>
                  <a:pt x="1643640" y="533819"/>
                </a:lnTo>
                <a:close/>
                <a:moveTo>
                  <a:pt x="1482761" y="514350"/>
                </a:moveTo>
                <a:lnTo>
                  <a:pt x="1502230" y="514350"/>
                </a:lnTo>
                <a:lnTo>
                  <a:pt x="1502230" y="533819"/>
                </a:lnTo>
                <a:lnTo>
                  <a:pt x="1482761" y="533819"/>
                </a:lnTo>
                <a:close/>
                <a:moveTo>
                  <a:pt x="1458372" y="514350"/>
                </a:moveTo>
                <a:lnTo>
                  <a:pt x="1477841" y="514350"/>
                </a:lnTo>
                <a:lnTo>
                  <a:pt x="1477841" y="533819"/>
                </a:lnTo>
                <a:lnTo>
                  <a:pt x="1458372" y="533819"/>
                </a:lnTo>
                <a:close/>
                <a:moveTo>
                  <a:pt x="1434090" y="514350"/>
                </a:moveTo>
                <a:lnTo>
                  <a:pt x="1453559" y="514350"/>
                </a:lnTo>
                <a:lnTo>
                  <a:pt x="1453559" y="533819"/>
                </a:lnTo>
                <a:lnTo>
                  <a:pt x="1434090" y="533819"/>
                </a:lnTo>
                <a:close/>
                <a:moveTo>
                  <a:pt x="1300740" y="514350"/>
                </a:moveTo>
                <a:lnTo>
                  <a:pt x="1320208" y="514350"/>
                </a:lnTo>
                <a:lnTo>
                  <a:pt x="1320208" y="533819"/>
                </a:lnTo>
                <a:lnTo>
                  <a:pt x="1300740" y="533819"/>
                </a:lnTo>
                <a:close/>
                <a:moveTo>
                  <a:pt x="1149386" y="514350"/>
                </a:moveTo>
                <a:lnTo>
                  <a:pt x="1168855" y="514350"/>
                </a:lnTo>
                <a:lnTo>
                  <a:pt x="1168855" y="533819"/>
                </a:lnTo>
                <a:lnTo>
                  <a:pt x="1149386" y="533819"/>
                </a:lnTo>
                <a:close/>
                <a:moveTo>
                  <a:pt x="1124997" y="514350"/>
                </a:moveTo>
                <a:lnTo>
                  <a:pt x="1144466" y="514350"/>
                </a:lnTo>
                <a:lnTo>
                  <a:pt x="1144466" y="533819"/>
                </a:lnTo>
                <a:lnTo>
                  <a:pt x="1124997" y="533819"/>
                </a:lnTo>
                <a:close/>
                <a:moveTo>
                  <a:pt x="1100715" y="514350"/>
                </a:moveTo>
                <a:lnTo>
                  <a:pt x="1120184" y="514350"/>
                </a:lnTo>
                <a:lnTo>
                  <a:pt x="1120184" y="533819"/>
                </a:lnTo>
                <a:lnTo>
                  <a:pt x="1100715" y="533819"/>
                </a:lnTo>
                <a:close/>
                <a:moveTo>
                  <a:pt x="939836" y="514350"/>
                </a:moveTo>
                <a:lnTo>
                  <a:pt x="959305" y="514350"/>
                </a:lnTo>
                <a:lnTo>
                  <a:pt x="959305" y="533819"/>
                </a:lnTo>
                <a:lnTo>
                  <a:pt x="939836" y="533819"/>
                </a:lnTo>
                <a:close/>
                <a:moveTo>
                  <a:pt x="915447" y="514350"/>
                </a:moveTo>
                <a:lnTo>
                  <a:pt x="934916" y="514350"/>
                </a:lnTo>
                <a:lnTo>
                  <a:pt x="934916" y="533819"/>
                </a:lnTo>
                <a:lnTo>
                  <a:pt x="915447" y="533819"/>
                </a:lnTo>
                <a:close/>
                <a:moveTo>
                  <a:pt x="891165" y="514350"/>
                </a:moveTo>
                <a:lnTo>
                  <a:pt x="910633" y="514350"/>
                </a:lnTo>
                <a:lnTo>
                  <a:pt x="910633" y="533819"/>
                </a:lnTo>
                <a:lnTo>
                  <a:pt x="891165" y="533819"/>
                </a:lnTo>
                <a:close/>
                <a:moveTo>
                  <a:pt x="739811" y="514350"/>
                </a:moveTo>
                <a:lnTo>
                  <a:pt x="759280" y="514350"/>
                </a:lnTo>
                <a:lnTo>
                  <a:pt x="759280" y="533819"/>
                </a:lnTo>
                <a:lnTo>
                  <a:pt x="739811" y="533819"/>
                </a:lnTo>
                <a:close/>
                <a:moveTo>
                  <a:pt x="715422" y="514350"/>
                </a:moveTo>
                <a:lnTo>
                  <a:pt x="734891" y="514350"/>
                </a:lnTo>
                <a:lnTo>
                  <a:pt x="734891" y="533819"/>
                </a:lnTo>
                <a:lnTo>
                  <a:pt x="715422" y="533819"/>
                </a:lnTo>
                <a:close/>
                <a:moveTo>
                  <a:pt x="691140" y="514350"/>
                </a:moveTo>
                <a:lnTo>
                  <a:pt x="710609" y="514350"/>
                </a:lnTo>
                <a:lnTo>
                  <a:pt x="710609" y="533819"/>
                </a:lnTo>
                <a:lnTo>
                  <a:pt x="691140" y="533819"/>
                </a:lnTo>
                <a:close/>
                <a:moveTo>
                  <a:pt x="557790" y="514350"/>
                </a:moveTo>
                <a:lnTo>
                  <a:pt x="577258" y="514350"/>
                </a:lnTo>
                <a:lnTo>
                  <a:pt x="577258" y="533819"/>
                </a:lnTo>
                <a:lnTo>
                  <a:pt x="557790" y="533819"/>
                </a:lnTo>
                <a:close/>
                <a:moveTo>
                  <a:pt x="406436" y="514350"/>
                </a:moveTo>
                <a:lnTo>
                  <a:pt x="425905" y="514350"/>
                </a:lnTo>
                <a:lnTo>
                  <a:pt x="425905" y="533819"/>
                </a:lnTo>
                <a:lnTo>
                  <a:pt x="406436" y="533819"/>
                </a:lnTo>
                <a:close/>
                <a:moveTo>
                  <a:pt x="382047" y="514350"/>
                </a:moveTo>
                <a:lnTo>
                  <a:pt x="401516" y="514350"/>
                </a:lnTo>
                <a:lnTo>
                  <a:pt x="401516" y="533819"/>
                </a:lnTo>
                <a:lnTo>
                  <a:pt x="382047" y="533819"/>
                </a:lnTo>
                <a:close/>
                <a:moveTo>
                  <a:pt x="357765" y="514350"/>
                </a:moveTo>
                <a:lnTo>
                  <a:pt x="377233" y="514350"/>
                </a:lnTo>
                <a:lnTo>
                  <a:pt x="377233" y="533819"/>
                </a:lnTo>
                <a:lnTo>
                  <a:pt x="357765" y="533819"/>
                </a:lnTo>
                <a:close/>
                <a:moveTo>
                  <a:pt x="224415" y="514350"/>
                </a:moveTo>
                <a:lnTo>
                  <a:pt x="243883" y="514350"/>
                </a:lnTo>
                <a:lnTo>
                  <a:pt x="243883" y="533819"/>
                </a:lnTo>
                <a:lnTo>
                  <a:pt x="224415" y="533819"/>
                </a:lnTo>
                <a:close/>
                <a:moveTo>
                  <a:pt x="91065" y="514350"/>
                </a:moveTo>
                <a:lnTo>
                  <a:pt x="110533" y="514350"/>
                </a:lnTo>
                <a:lnTo>
                  <a:pt x="110533" y="533819"/>
                </a:lnTo>
                <a:lnTo>
                  <a:pt x="91065" y="533819"/>
                </a:lnTo>
                <a:close/>
                <a:moveTo>
                  <a:pt x="5654711" y="403296"/>
                </a:moveTo>
                <a:lnTo>
                  <a:pt x="5674179" y="403296"/>
                </a:lnTo>
                <a:lnTo>
                  <a:pt x="5674179" y="422765"/>
                </a:lnTo>
                <a:lnTo>
                  <a:pt x="5654711" y="422765"/>
                </a:lnTo>
                <a:close/>
                <a:moveTo>
                  <a:pt x="5630322" y="403296"/>
                </a:moveTo>
                <a:lnTo>
                  <a:pt x="5649790" y="403296"/>
                </a:lnTo>
                <a:lnTo>
                  <a:pt x="5649790" y="422765"/>
                </a:lnTo>
                <a:lnTo>
                  <a:pt x="5630322" y="422765"/>
                </a:lnTo>
                <a:close/>
                <a:moveTo>
                  <a:pt x="5606039" y="403296"/>
                </a:moveTo>
                <a:lnTo>
                  <a:pt x="5625508" y="403296"/>
                </a:lnTo>
                <a:lnTo>
                  <a:pt x="5625508" y="422765"/>
                </a:lnTo>
                <a:lnTo>
                  <a:pt x="5606039" y="422765"/>
                </a:lnTo>
                <a:close/>
                <a:moveTo>
                  <a:pt x="5445161" y="403296"/>
                </a:moveTo>
                <a:lnTo>
                  <a:pt x="5464629" y="403296"/>
                </a:lnTo>
                <a:lnTo>
                  <a:pt x="5464629" y="422765"/>
                </a:lnTo>
                <a:lnTo>
                  <a:pt x="5445161" y="422765"/>
                </a:lnTo>
                <a:close/>
                <a:moveTo>
                  <a:pt x="5420772" y="403296"/>
                </a:moveTo>
                <a:lnTo>
                  <a:pt x="5440240" y="403296"/>
                </a:lnTo>
                <a:lnTo>
                  <a:pt x="5440240" y="422765"/>
                </a:lnTo>
                <a:lnTo>
                  <a:pt x="5420772" y="422765"/>
                </a:lnTo>
                <a:close/>
                <a:moveTo>
                  <a:pt x="5396489" y="403296"/>
                </a:moveTo>
                <a:lnTo>
                  <a:pt x="5415958" y="403296"/>
                </a:lnTo>
                <a:lnTo>
                  <a:pt x="5415958" y="422765"/>
                </a:lnTo>
                <a:lnTo>
                  <a:pt x="5396489" y="422765"/>
                </a:lnTo>
                <a:close/>
                <a:moveTo>
                  <a:pt x="5245136" y="403296"/>
                </a:moveTo>
                <a:lnTo>
                  <a:pt x="5264604" y="403296"/>
                </a:lnTo>
                <a:lnTo>
                  <a:pt x="5264604" y="422765"/>
                </a:lnTo>
                <a:lnTo>
                  <a:pt x="5245136" y="422765"/>
                </a:lnTo>
                <a:close/>
                <a:moveTo>
                  <a:pt x="5220747" y="403296"/>
                </a:moveTo>
                <a:lnTo>
                  <a:pt x="5240215" y="403296"/>
                </a:lnTo>
                <a:lnTo>
                  <a:pt x="5240215" y="422765"/>
                </a:lnTo>
                <a:lnTo>
                  <a:pt x="5220747" y="422765"/>
                </a:lnTo>
                <a:close/>
                <a:moveTo>
                  <a:pt x="5196464" y="403296"/>
                </a:moveTo>
                <a:lnTo>
                  <a:pt x="5215933" y="403296"/>
                </a:lnTo>
                <a:lnTo>
                  <a:pt x="5215933" y="422765"/>
                </a:lnTo>
                <a:lnTo>
                  <a:pt x="5196464" y="422765"/>
                </a:lnTo>
                <a:close/>
                <a:moveTo>
                  <a:pt x="5035586" y="403296"/>
                </a:moveTo>
                <a:lnTo>
                  <a:pt x="5055054" y="403296"/>
                </a:lnTo>
                <a:lnTo>
                  <a:pt x="5055054" y="422765"/>
                </a:lnTo>
                <a:lnTo>
                  <a:pt x="5035586" y="422765"/>
                </a:lnTo>
                <a:close/>
                <a:moveTo>
                  <a:pt x="5011197" y="403296"/>
                </a:moveTo>
                <a:lnTo>
                  <a:pt x="5030665" y="403296"/>
                </a:lnTo>
                <a:lnTo>
                  <a:pt x="5030665" y="422765"/>
                </a:lnTo>
                <a:lnTo>
                  <a:pt x="5011197" y="422765"/>
                </a:lnTo>
                <a:close/>
                <a:moveTo>
                  <a:pt x="4986914" y="403296"/>
                </a:moveTo>
                <a:lnTo>
                  <a:pt x="5006383" y="403296"/>
                </a:lnTo>
                <a:lnTo>
                  <a:pt x="5006383" y="422765"/>
                </a:lnTo>
                <a:lnTo>
                  <a:pt x="4986914" y="422765"/>
                </a:lnTo>
                <a:close/>
                <a:moveTo>
                  <a:pt x="4853564" y="403296"/>
                </a:moveTo>
                <a:lnTo>
                  <a:pt x="4873033" y="403296"/>
                </a:lnTo>
                <a:lnTo>
                  <a:pt x="4873033" y="422765"/>
                </a:lnTo>
                <a:lnTo>
                  <a:pt x="4853564" y="422765"/>
                </a:lnTo>
                <a:close/>
                <a:moveTo>
                  <a:pt x="4702211" y="403296"/>
                </a:moveTo>
                <a:lnTo>
                  <a:pt x="4721679" y="403296"/>
                </a:lnTo>
                <a:lnTo>
                  <a:pt x="4721679" y="422765"/>
                </a:lnTo>
                <a:lnTo>
                  <a:pt x="4702211" y="422765"/>
                </a:lnTo>
                <a:close/>
                <a:moveTo>
                  <a:pt x="4677822" y="403296"/>
                </a:moveTo>
                <a:lnTo>
                  <a:pt x="4697290" y="403296"/>
                </a:lnTo>
                <a:lnTo>
                  <a:pt x="4697290" y="422765"/>
                </a:lnTo>
                <a:lnTo>
                  <a:pt x="4677822" y="422765"/>
                </a:lnTo>
                <a:close/>
                <a:moveTo>
                  <a:pt x="4653539" y="403296"/>
                </a:moveTo>
                <a:lnTo>
                  <a:pt x="4673008" y="403296"/>
                </a:lnTo>
                <a:lnTo>
                  <a:pt x="4673008" y="422765"/>
                </a:lnTo>
                <a:lnTo>
                  <a:pt x="4653539" y="422765"/>
                </a:lnTo>
                <a:close/>
                <a:moveTo>
                  <a:pt x="4492661" y="403296"/>
                </a:moveTo>
                <a:lnTo>
                  <a:pt x="4512129" y="403296"/>
                </a:lnTo>
                <a:lnTo>
                  <a:pt x="4512129" y="422765"/>
                </a:lnTo>
                <a:lnTo>
                  <a:pt x="4492661" y="422765"/>
                </a:lnTo>
                <a:close/>
                <a:moveTo>
                  <a:pt x="4468272" y="403296"/>
                </a:moveTo>
                <a:lnTo>
                  <a:pt x="4487740" y="403296"/>
                </a:lnTo>
                <a:lnTo>
                  <a:pt x="4487740" y="422765"/>
                </a:lnTo>
                <a:lnTo>
                  <a:pt x="4468272" y="422765"/>
                </a:lnTo>
                <a:close/>
                <a:moveTo>
                  <a:pt x="4443989" y="403296"/>
                </a:moveTo>
                <a:lnTo>
                  <a:pt x="4463458" y="403296"/>
                </a:lnTo>
                <a:lnTo>
                  <a:pt x="4463458" y="422765"/>
                </a:lnTo>
                <a:lnTo>
                  <a:pt x="4443989" y="422765"/>
                </a:lnTo>
                <a:close/>
                <a:moveTo>
                  <a:pt x="4292636" y="403296"/>
                </a:moveTo>
                <a:lnTo>
                  <a:pt x="4312105" y="403296"/>
                </a:lnTo>
                <a:lnTo>
                  <a:pt x="4312105" y="422765"/>
                </a:lnTo>
                <a:lnTo>
                  <a:pt x="4292636" y="422765"/>
                </a:lnTo>
                <a:close/>
                <a:moveTo>
                  <a:pt x="4268247" y="403296"/>
                </a:moveTo>
                <a:lnTo>
                  <a:pt x="4287715" y="403296"/>
                </a:lnTo>
                <a:lnTo>
                  <a:pt x="4287715" y="422765"/>
                </a:lnTo>
                <a:lnTo>
                  <a:pt x="4268247" y="422765"/>
                </a:lnTo>
                <a:close/>
                <a:moveTo>
                  <a:pt x="4243965" y="403296"/>
                </a:moveTo>
                <a:lnTo>
                  <a:pt x="4263433" y="403296"/>
                </a:lnTo>
                <a:lnTo>
                  <a:pt x="4263433" y="422765"/>
                </a:lnTo>
                <a:lnTo>
                  <a:pt x="4243965" y="422765"/>
                </a:lnTo>
                <a:close/>
                <a:moveTo>
                  <a:pt x="4083086" y="403296"/>
                </a:moveTo>
                <a:lnTo>
                  <a:pt x="4102554" y="403296"/>
                </a:lnTo>
                <a:lnTo>
                  <a:pt x="4102554" y="422765"/>
                </a:lnTo>
                <a:lnTo>
                  <a:pt x="4083086" y="422765"/>
                </a:lnTo>
                <a:close/>
                <a:moveTo>
                  <a:pt x="4058697" y="403296"/>
                </a:moveTo>
                <a:lnTo>
                  <a:pt x="4078165" y="403296"/>
                </a:lnTo>
                <a:lnTo>
                  <a:pt x="4078165" y="422765"/>
                </a:lnTo>
                <a:lnTo>
                  <a:pt x="4058697" y="422765"/>
                </a:lnTo>
                <a:close/>
                <a:moveTo>
                  <a:pt x="4034414" y="403296"/>
                </a:moveTo>
                <a:lnTo>
                  <a:pt x="4053883" y="403296"/>
                </a:lnTo>
                <a:lnTo>
                  <a:pt x="4053883" y="422765"/>
                </a:lnTo>
                <a:lnTo>
                  <a:pt x="4034414" y="422765"/>
                </a:lnTo>
                <a:close/>
                <a:moveTo>
                  <a:pt x="3883061" y="403296"/>
                </a:moveTo>
                <a:lnTo>
                  <a:pt x="3902529" y="403296"/>
                </a:lnTo>
                <a:lnTo>
                  <a:pt x="3902529" y="422765"/>
                </a:lnTo>
                <a:lnTo>
                  <a:pt x="3883061" y="422765"/>
                </a:lnTo>
                <a:close/>
                <a:moveTo>
                  <a:pt x="3858672" y="403296"/>
                </a:moveTo>
                <a:lnTo>
                  <a:pt x="3878140" y="403296"/>
                </a:lnTo>
                <a:lnTo>
                  <a:pt x="3878140" y="422765"/>
                </a:lnTo>
                <a:lnTo>
                  <a:pt x="3858672" y="422765"/>
                </a:lnTo>
                <a:close/>
                <a:moveTo>
                  <a:pt x="3834389" y="403296"/>
                </a:moveTo>
                <a:lnTo>
                  <a:pt x="3853858" y="403296"/>
                </a:lnTo>
                <a:lnTo>
                  <a:pt x="3853858" y="422765"/>
                </a:lnTo>
                <a:lnTo>
                  <a:pt x="3834389" y="422765"/>
                </a:lnTo>
                <a:close/>
                <a:moveTo>
                  <a:pt x="3673511" y="403296"/>
                </a:moveTo>
                <a:lnTo>
                  <a:pt x="3692979" y="403296"/>
                </a:lnTo>
                <a:lnTo>
                  <a:pt x="3692979" y="422765"/>
                </a:lnTo>
                <a:lnTo>
                  <a:pt x="3673511" y="422765"/>
                </a:lnTo>
                <a:close/>
                <a:moveTo>
                  <a:pt x="3649122" y="403296"/>
                </a:moveTo>
                <a:lnTo>
                  <a:pt x="3668590" y="403296"/>
                </a:lnTo>
                <a:lnTo>
                  <a:pt x="3668590" y="422765"/>
                </a:lnTo>
                <a:lnTo>
                  <a:pt x="3649122" y="422765"/>
                </a:lnTo>
                <a:close/>
                <a:moveTo>
                  <a:pt x="3624839" y="403296"/>
                </a:moveTo>
                <a:lnTo>
                  <a:pt x="3644308" y="403296"/>
                </a:lnTo>
                <a:lnTo>
                  <a:pt x="3644308" y="422765"/>
                </a:lnTo>
                <a:lnTo>
                  <a:pt x="3624839" y="422765"/>
                </a:lnTo>
                <a:close/>
                <a:moveTo>
                  <a:pt x="3491489" y="403296"/>
                </a:moveTo>
                <a:lnTo>
                  <a:pt x="3510958" y="403296"/>
                </a:lnTo>
                <a:lnTo>
                  <a:pt x="3510958" y="422765"/>
                </a:lnTo>
                <a:lnTo>
                  <a:pt x="3491489" y="422765"/>
                </a:lnTo>
                <a:close/>
                <a:moveTo>
                  <a:pt x="3340136" y="403296"/>
                </a:moveTo>
                <a:lnTo>
                  <a:pt x="3359604" y="403296"/>
                </a:lnTo>
                <a:lnTo>
                  <a:pt x="3359604" y="422765"/>
                </a:lnTo>
                <a:lnTo>
                  <a:pt x="3340136" y="422765"/>
                </a:lnTo>
                <a:close/>
                <a:moveTo>
                  <a:pt x="3315747" y="403296"/>
                </a:moveTo>
                <a:lnTo>
                  <a:pt x="3335215" y="403296"/>
                </a:lnTo>
                <a:lnTo>
                  <a:pt x="3335215" y="422765"/>
                </a:lnTo>
                <a:lnTo>
                  <a:pt x="3315747" y="422765"/>
                </a:lnTo>
                <a:close/>
                <a:moveTo>
                  <a:pt x="3291464" y="403296"/>
                </a:moveTo>
                <a:lnTo>
                  <a:pt x="3310933" y="403296"/>
                </a:lnTo>
                <a:lnTo>
                  <a:pt x="3310933" y="422765"/>
                </a:lnTo>
                <a:lnTo>
                  <a:pt x="3291464" y="422765"/>
                </a:lnTo>
                <a:close/>
                <a:moveTo>
                  <a:pt x="3130586" y="403296"/>
                </a:moveTo>
                <a:lnTo>
                  <a:pt x="3150054" y="403296"/>
                </a:lnTo>
                <a:lnTo>
                  <a:pt x="3150054" y="422765"/>
                </a:lnTo>
                <a:lnTo>
                  <a:pt x="3130586" y="422765"/>
                </a:lnTo>
                <a:close/>
                <a:moveTo>
                  <a:pt x="3106197" y="403296"/>
                </a:moveTo>
                <a:lnTo>
                  <a:pt x="3125665" y="403296"/>
                </a:lnTo>
                <a:lnTo>
                  <a:pt x="3125665" y="422765"/>
                </a:lnTo>
                <a:lnTo>
                  <a:pt x="3106197" y="422765"/>
                </a:lnTo>
                <a:close/>
                <a:moveTo>
                  <a:pt x="3081914" y="403296"/>
                </a:moveTo>
                <a:lnTo>
                  <a:pt x="3101383" y="403296"/>
                </a:lnTo>
                <a:lnTo>
                  <a:pt x="3101383" y="422765"/>
                </a:lnTo>
                <a:lnTo>
                  <a:pt x="3081914" y="422765"/>
                </a:lnTo>
                <a:close/>
                <a:moveTo>
                  <a:pt x="2930561" y="403296"/>
                </a:moveTo>
                <a:lnTo>
                  <a:pt x="2950029" y="403296"/>
                </a:lnTo>
                <a:lnTo>
                  <a:pt x="2950029" y="422765"/>
                </a:lnTo>
                <a:lnTo>
                  <a:pt x="2930561" y="422765"/>
                </a:lnTo>
                <a:close/>
                <a:moveTo>
                  <a:pt x="2906172" y="403296"/>
                </a:moveTo>
                <a:lnTo>
                  <a:pt x="2925640" y="403296"/>
                </a:lnTo>
                <a:lnTo>
                  <a:pt x="2925640" y="422765"/>
                </a:lnTo>
                <a:lnTo>
                  <a:pt x="2906172" y="422765"/>
                </a:lnTo>
                <a:close/>
                <a:moveTo>
                  <a:pt x="2881889" y="403296"/>
                </a:moveTo>
                <a:lnTo>
                  <a:pt x="2901358" y="403296"/>
                </a:lnTo>
                <a:lnTo>
                  <a:pt x="2901358" y="422765"/>
                </a:lnTo>
                <a:lnTo>
                  <a:pt x="2881889" y="422765"/>
                </a:lnTo>
                <a:close/>
                <a:moveTo>
                  <a:pt x="2748539" y="403296"/>
                </a:moveTo>
                <a:lnTo>
                  <a:pt x="2768008" y="403296"/>
                </a:lnTo>
                <a:lnTo>
                  <a:pt x="2768008" y="422765"/>
                </a:lnTo>
                <a:lnTo>
                  <a:pt x="2748539" y="422765"/>
                </a:lnTo>
                <a:close/>
                <a:moveTo>
                  <a:pt x="2615190" y="403296"/>
                </a:moveTo>
                <a:lnTo>
                  <a:pt x="2634658" y="403296"/>
                </a:lnTo>
                <a:lnTo>
                  <a:pt x="2634658" y="422765"/>
                </a:lnTo>
                <a:lnTo>
                  <a:pt x="2615190" y="422765"/>
                </a:lnTo>
                <a:close/>
                <a:moveTo>
                  <a:pt x="2463836" y="403296"/>
                </a:moveTo>
                <a:lnTo>
                  <a:pt x="2483304" y="403296"/>
                </a:lnTo>
                <a:lnTo>
                  <a:pt x="2483304" y="422765"/>
                </a:lnTo>
                <a:lnTo>
                  <a:pt x="2463836" y="422765"/>
                </a:lnTo>
                <a:close/>
                <a:moveTo>
                  <a:pt x="2439447" y="403296"/>
                </a:moveTo>
                <a:lnTo>
                  <a:pt x="2458915" y="403296"/>
                </a:lnTo>
                <a:lnTo>
                  <a:pt x="2458915" y="422765"/>
                </a:lnTo>
                <a:lnTo>
                  <a:pt x="2439447" y="422765"/>
                </a:lnTo>
                <a:close/>
                <a:moveTo>
                  <a:pt x="2415165" y="403296"/>
                </a:moveTo>
                <a:lnTo>
                  <a:pt x="2434633" y="403296"/>
                </a:lnTo>
                <a:lnTo>
                  <a:pt x="2434633" y="422765"/>
                </a:lnTo>
                <a:lnTo>
                  <a:pt x="2415165" y="422765"/>
                </a:lnTo>
                <a:close/>
                <a:moveTo>
                  <a:pt x="2254286" y="403296"/>
                </a:moveTo>
                <a:lnTo>
                  <a:pt x="2273755" y="403296"/>
                </a:lnTo>
                <a:lnTo>
                  <a:pt x="2273755" y="422765"/>
                </a:lnTo>
                <a:lnTo>
                  <a:pt x="2254286" y="422765"/>
                </a:lnTo>
                <a:close/>
                <a:moveTo>
                  <a:pt x="2229897" y="403296"/>
                </a:moveTo>
                <a:lnTo>
                  <a:pt x="2249365" y="403296"/>
                </a:lnTo>
                <a:lnTo>
                  <a:pt x="2249365" y="422765"/>
                </a:lnTo>
                <a:lnTo>
                  <a:pt x="2229897" y="422765"/>
                </a:lnTo>
                <a:close/>
                <a:moveTo>
                  <a:pt x="2205614" y="403296"/>
                </a:moveTo>
                <a:lnTo>
                  <a:pt x="2225083" y="403296"/>
                </a:lnTo>
                <a:lnTo>
                  <a:pt x="2225083" y="422765"/>
                </a:lnTo>
                <a:lnTo>
                  <a:pt x="2205614" y="422765"/>
                </a:lnTo>
                <a:close/>
                <a:moveTo>
                  <a:pt x="2054261" y="403296"/>
                </a:moveTo>
                <a:lnTo>
                  <a:pt x="2073729" y="403296"/>
                </a:lnTo>
                <a:lnTo>
                  <a:pt x="2073729" y="422765"/>
                </a:lnTo>
                <a:lnTo>
                  <a:pt x="2054261" y="422765"/>
                </a:lnTo>
                <a:close/>
                <a:moveTo>
                  <a:pt x="2029872" y="403296"/>
                </a:moveTo>
                <a:lnTo>
                  <a:pt x="2049340" y="403296"/>
                </a:lnTo>
                <a:lnTo>
                  <a:pt x="2049340" y="422765"/>
                </a:lnTo>
                <a:lnTo>
                  <a:pt x="2029872" y="422765"/>
                </a:lnTo>
                <a:close/>
                <a:moveTo>
                  <a:pt x="2005589" y="403296"/>
                </a:moveTo>
                <a:lnTo>
                  <a:pt x="2025058" y="403296"/>
                </a:lnTo>
                <a:lnTo>
                  <a:pt x="2025058" y="422765"/>
                </a:lnTo>
                <a:lnTo>
                  <a:pt x="2005589" y="422765"/>
                </a:lnTo>
                <a:close/>
                <a:moveTo>
                  <a:pt x="1872240" y="403296"/>
                </a:moveTo>
                <a:lnTo>
                  <a:pt x="1891709" y="403296"/>
                </a:lnTo>
                <a:lnTo>
                  <a:pt x="1891709" y="422765"/>
                </a:lnTo>
                <a:lnTo>
                  <a:pt x="1872240" y="422765"/>
                </a:lnTo>
                <a:close/>
                <a:moveTo>
                  <a:pt x="1711361" y="403296"/>
                </a:moveTo>
                <a:lnTo>
                  <a:pt x="1730830" y="403296"/>
                </a:lnTo>
                <a:lnTo>
                  <a:pt x="1730830" y="422765"/>
                </a:lnTo>
                <a:lnTo>
                  <a:pt x="1711361" y="422765"/>
                </a:lnTo>
                <a:close/>
                <a:moveTo>
                  <a:pt x="1686972" y="403296"/>
                </a:moveTo>
                <a:lnTo>
                  <a:pt x="1706441" y="403296"/>
                </a:lnTo>
                <a:lnTo>
                  <a:pt x="1706441" y="422765"/>
                </a:lnTo>
                <a:lnTo>
                  <a:pt x="1686972" y="422765"/>
                </a:lnTo>
                <a:close/>
                <a:moveTo>
                  <a:pt x="1662690" y="403296"/>
                </a:moveTo>
                <a:lnTo>
                  <a:pt x="1682158" y="403296"/>
                </a:lnTo>
                <a:lnTo>
                  <a:pt x="1682158" y="422765"/>
                </a:lnTo>
                <a:lnTo>
                  <a:pt x="1662690" y="422765"/>
                </a:lnTo>
                <a:close/>
                <a:moveTo>
                  <a:pt x="1538865" y="403296"/>
                </a:moveTo>
                <a:lnTo>
                  <a:pt x="1558334" y="403296"/>
                </a:lnTo>
                <a:lnTo>
                  <a:pt x="1558334" y="422765"/>
                </a:lnTo>
                <a:lnTo>
                  <a:pt x="1538865" y="422765"/>
                </a:lnTo>
                <a:close/>
                <a:moveTo>
                  <a:pt x="1377987" y="403296"/>
                </a:moveTo>
                <a:lnTo>
                  <a:pt x="1397455" y="403296"/>
                </a:lnTo>
                <a:lnTo>
                  <a:pt x="1397455" y="422765"/>
                </a:lnTo>
                <a:lnTo>
                  <a:pt x="1377987" y="422765"/>
                </a:lnTo>
                <a:close/>
                <a:moveTo>
                  <a:pt x="1353597" y="403296"/>
                </a:moveTo>
                <a:lnTo>
                  <a:pt x="1373066" y="403296"/>
                </a:lnTo>
                <a:lnTo>
                  <a:pt x="1373066" y="422765"/>
                </a:lnTo>
                <a:lnTo>
                  <a:pt x="1353597" y="422765"/>
                </a:lnTo>
                <a:close/>
                <a:moveTo>
                  <a:pt x="1329315" y="403296"/>
                </a:moveTo>
                <a:lnTo>
                  <a:pt x="1348783" y="403296"/>
                </a:lnTo>
                <a:lnTo>
                  <a:pt x="1348783" y="422765"/>
                </a:lnTo>
                <a:lnTo>
                  <a:pt x="1329315" y="422765"/>
                </a:lnTo>
                <a:close/>
                <a:moveTo>
                  <a:pt x="1177961" y="403296"/>
                </a:moveTo>
                <a:lnTo>
                  <a:pt x="1197430" y="403296"/>
                </a:lnTo>
                <a:lnTo>
                  <a:pt x="1197430" y="422765"/>
                </a:lnTo>
                <a:lnTo>
                  <a:pt x="1177961" y="422765"/>
                </a:lnTo>
                <a:close/>
                <a:moveTo>
                  <a:pt x="1153572" y="403296"/>
                </a:moveTo>
                <a:lnTo>
                  <a:pt x="1173041" y="403296"/>
                </a:lnTo>
                <a:lnTo>
                  <a:pt x="1173041" y="422765"/>
                </a:lnTo>
                <a:lnTo>
                  <a:pt x="1153572" y="422765"/>
                </a:lnTo>
                <a:close/>
                <a:moveTo>
                  <a:pt x="1129290" y="403296"/>
                </a:moveTo>
                <a:lnTo>
                  <a:pt x="1148759" y="403296"/>
                </a:lnTo>
                <a:lnTo>
                  <a:pt x="1148759" y="422765"/>
                </a:lnTo>
                <a:lnTo>
                  <a:pt x="1129290" y="422765"/>
                </a:lnTo>
                <a:close/>
                <a:moveTo>
                  <a:pt x="995940" y="403296"/>
                </a:moveTo>
                <a:lnTo>
                  <a:pt x="1015409" y="403296"/>
                </a:lnTo>
                <a:lnTo>
                  <a:pt x="1015409" y="422765"/>
                </a:lnTo>
                <a:lnTo>
                  <a:pt x="995940" y="422765"/>
                </a:lnTo>
                <a:close/>
                <a:moveTo>
                  <a:pt x="835061" y="403296"/>
                </a:moveTo>
                <a:lnTo>
                  <a:pt x="854530" y="403296"/>
                </a:lnTo>
                <a:lnTo>
                  <a:pt x="854530" y="422765"/>
                </a:lnTo>
                <a:lnTo>
                  <a:pt x="835061" y="422765"/>
                </a:lnTo>
                <a:close/>
                <a:moveTo>
                  <a:pt x="810672" y="403296"/>
                </a:moveTo>
                <a:lnTo>
                  <a:pt x="830141" y="403296"/>
                </a:lnTo>
                <a:lnTo>
                  <a:pt x="830141" y="422765"/>
                </a:lnTo>
                <a:lnTo>
                  <a:pt x="810672" y="422765"/>
                </a:lnTo>
                <a:close/>
                <a:moveTo>
                  <a:pt x="786390" y="403296"/>
                </a:moveTo>
                <a:lnTo>
                  <a:pt x="805859" y="403296"/>
                </a:lnTo>
                <a:lnTo>
                  <a:pt x="805859" y="422765"/>
                </a:lnTo>
                <a:lnTo>
                  <a:pt x="786390" y="422765"/>
                </a:lnTo>
                <a:close/>
                <a:moveTo>
                  <a:pt x="635036" y="403296"/>
                </a:moveTo>
                <a:lnTo>
                  <a:pt x="654505" y="403296"/>
                </a:lnTo>
                <a:lnTo>
                  <a:pt x="654505" y="422765"/>
                </a:lnTo>
                <a:lnTo>
                  <a:pt x="635036" y="422765"/>
                </a:lnTo>
                <a:close/>
                <a:moveTo>
                  <a:pt x="610647" y="403296"/>
                </a:moveTo>
                <a:lnTo>
                  <a:pt x="630116" y="403296"/>
                </a:lnTo>
                <a:lnTo>
                  <a:pt x="630116" y="422765"/>
                </a:lnTo>
                <a:lnTo>
                  <a:pt x="610647" y="422765"/>
                </a:lnTo>
                <a:close/>
                <a:moveTo>
                  <a:pt x="586365" y="403296"/>
                </a:moveTo>
                <a:lnTo>
                  <a:pt x="605833" y="403296"/>
                </a:lnTo>
                <a:lnTo>
                  <a:pt x="605833" y="422765"/>
                </a:lnTo>
                <a:lnTo>
                  <a:pt x="586365" y="422765"/>
                </a:lnTo>
                <a:close/>
                <a:moveTo>
                  <a:pt x="453015" y="403296"/>
                </a:moveTo>
                <a:lnTo>
                  <a:pt x="472483" y="403296"/>
                </a:lnTo>
                <a:lnTo>
                  <a:pt x="472483" y="422765"/>
                </a:lnTo>
                <a:lnTo>
                  <a:pt x="453015" y="422765"/>
                </a:lnTo>
                <a:close/>
                <a:moveTo>
                  <a:pt x="292136" y="403296"/>
                </a:moveTo>
                <a:lnTo>
                  <a:pt x="311605" y="403296"/>
                </a:lnTo>
                <a:lnTo>
                  <a:pt x="311605" y="422765"/>
                </a:lnTo>
                <a:lnTo>
                  <a:pt x="292136" y="422765"/>
                </a:lnTo>
                <a:close/>
                <a:moveTo>
                  <a:pt x="267747" y="403296"/>
                </a:moveTo>
                <a:lnTo>
                  <a:pt x="287216" y="403296"/>
                </a:lnTo>
                <a:lnTo>
                  <a:pt x="287216" y="422765"/>
                </a:lnTo>
                <a:lnTo>
                  <a:pt x="267747" y="422765"/>
                </a:lnTo>
                <a:close/>
                <a:moveTo>
                  <a:pt x="243465" y="403296"/>
                </a:moveTo>
                <a:lnTo>
                  <a:pt x="262933" y="403296"/>
                </a:lnTo>
                <a:lnTo>
                  <a:pt x="262933" y="422765"/>
                </a:lnTo>
                <a:lnTo>
                  <a:pt x="243465" y="422765"/>
                </a:lnTo>
                <a:close/>
                <a:moveTo>
                  <a:pt x="92111" y="403296"/>
                </a:moveTo>
                <a:lnTo>
                  <a:pt x="111580" y="403296"/>
                </a:lnTo>
                <a:lnTo>
                  <a:pt x="111580" y="422765"/>
                </a:lnTo>
                <a:lnTo>
                  <a:pt x="92111" y="422765"/>
                </a:lnTo>
                <a:close/>
                <a:moveTo>
                  <a:pt x="67722" y="403296"/>
                </a:moveTo>
                <a:lnTo>
                  <a:pt x="87191" y="403296"/>
                </a:lnTo>
                <a:lnTo>
                  <a:pt x="87191" y="422765"/>
                </a:lnTo>
                <a:lnTo>
                  <a:pt x="67722" y="422765"/>
                </a:lnTo>
                <a:close/>
                <a:moveTo>
                  <a:pt x="43440" y="403296"/>
                </a:moveTo>
                <a:lnTo>
                  <a:pt x="62909" y="403296"/>
                </a:lnTo>
                <a:lnTo>
                  <a:pt x="62909" y="422765"/>
                </a:lnTo>
                <a:lnTo>
                  <a:pt x="43440" y="422765"/>
                </a:lnTo>
                <a:close/>
                <a:moveTo>
                  <a:pt x="5678993" y="378907"/>
                </a:moveTo>
                <a:lnTo>
                  <a:pt x="5698569" y="378907"/>
                </a:lnTo>
                <a:lnTo>
                  <a:pt x="5698569" y="398376"/>
                </a:lnTo>
                <a:lnTo>
                  <a:pt x="5678993" y="398376"/>
                </a:lnTo>
                <a:close/>
                <a:moveTo>
                  <a:pt x="5581650" y="378907"/>
                </a:moveTo>
                <a:lnTo>
                  <a:pt x="5601119" y="378907"/>
                </a:lnTo>
                <a:lnTo>
                  <a:pt x="5601119" y="398376"/>
                </a:lnTo>
                <a:lnTo>
                  <a:pt x="5581650" y="398376"/>
                </a:lnTo>
                <a:close/>
                <a:moveTo>
                  <a:pt x="5469443" y="378907"/>
                </a:moveTo>
                <a:lnTo>
                  <a:pt x="5489019" y="378907"/>
                </a:lnTo>
                <a:lnTo>
                  <a:pt x="5489019" y="398376"/>
                </a:lnTo>
                <a:lnTo>
                  <a:pt x="5469443" y="398376"/>
                </a:lnTo>
                <a:close/>
                <a:moveTo>
                  <a:pt x="5372100" y="378907"/>
                </a:moveTo>
                <a:lnTo>
                  <a:pt x="5391569" y="378907"/>
                </a:lnTo>
                <a:lnTo>
                  <a:pt x="5391569" y="398376"/>
                </a:lnTo>
                <a:lnTo>
                  <a:pt x="5372100" y="398376"/>
                </a:lnTo>
                <a:close/>
                <a:moveTo>
                  <a:pt x="5269418" y="378907"/>
                </a:moveTo>
                <a:lnTo>
                  <a:pt x="5288994" y="378907"/>
                </a:lnTo>
                <a:lnTo>
                  <a:pt x="5288994" y="398376"/>
                </a:lnTo>
                <a:lnTo>
                  <a:pt x="5269418" y="398376"/>
                </a:lnTo>
                <a:close/>
                <a:moveTo>
                  <a:pt x="5172075" y="378907"/>
                </a:moveTo>
                <a:lnTo>
                  <a:pt x="5191544" y="378907"/>
                </a:lnTo>
                <a:lnTo>
                  <a:pt x="5191544" y="398376"/>
                </a:lnTo>
                <a:lnTo>
                  <a:pt x="5172075" y="398376"/>
                </a:lnTo>
                <a:close/>
                <a:moveTo>
                  <a:pt x="5059868" y="378907"/>
                </a:moveTo>
                <a:lnTo>
                  <a:pt x="5079444" y="378907"/>
                </a:lnTo>
                <a:lnTo>
                  <a:pt x="5079444" y="398376"/>
                </a:lnTo>
                <a:lnTo>
                  <a:pt x="5059868" y="398376"/>
                </a:lnTo>
                <a:close/>
                <a:moveTo>
                  <a:pt x="4962525" y="378907"/>
                </a:moveTo>
                <a:lnTo>
                  <a:pt x="4981994" y="378907"/>
                </a:lnTo>
                <a:lnTo>
                  <a:pt x="4981994" y="398376"/>
                </a:lnTo>
                <a:lnTo>
                  <a:pt x="4962525" y="398376"/>
                </a:lnTo>
                <a:close/>
                <a:moveTo>
                  <a:pt x="4853564" y="378907"/>
                </a:moveTo>
                <a:lnTo>
                  <a:pt x="4873033" y="378907"/>
                </a:lnTo>
                <a:lnTo>
                  <a:pt x="4873033" y="398376"/>
                </a:lnTo>
                <a:lnTo>
                  <a:pt x="4853564" y="398376"/>
                </a:lnTo>
                <a:close/>
                <a:moveTo>
                  <a:pt x="4726493" y="378907"/>
                </a:moveTo>
                <a:lnTo>
                  <a:pt x="4746069" y="378907"/>
                </a:lnTo>
                <a:lnTo>
                  <a:pt x="4746069" y="398376"/>
                </a:lnTo>
                <a:lnTo>
                  <a:pt x="4726493" y="398376"/>
                </a:lnTo>
                <a:close/>
                <a:moveTo>
                  <a:pt x="4629150" y="378907"/>
                </a:moveTo>
                <a:lnTo>
                  <a:pt x="4648619" y="378907"/>
                </a:lnTo>
                <a:lnTo>
                  <a:pt x="4648619" y="398376"/>
                </a:lnTo>
                <a:lnTo>
                  <a:pt x="4629150" y="398376"/>
                </a:lnTo>
                <a:close/>
                <a:moveTo>
                  <a:pt x="4516943" y="378907"/>
                </a:moveTo>
                <a:lnTo>
                  <a:pt x="4536519" y="378907"/>
                </a:lnTo>
                <a:lnTo>
                  <a:pt x="4536519" y="398376"/>
                </a:lnTo>
                <a:lnTo>
                  <a:pt x="4516943" y="398376"/>
                </a:lnTo>
                <a:close/>
                <a:moveTo>
                  <a:pt x="4419600" y="378907"/>
                </a:moveTo>
                <a:lnTo>
                  <a:pt x="4439069" y="378907"/>
                </a:lnTo>
                <a:lnTo>
                  <a:pt x="4439069" y="398376"/>
                </a:lnTo>
                <a:lnTo>
                  <a:pt x="4419600" y="398376"/>
                </a:lnTo>
                <a:close/>
                <a:moveTo>
                  <a:pt x="4316918" y="378907"/>
                </a:moveTo>
                <a:lnTo>
                  <a:pt x="4336494" y="378907"/>
                </a:lnTo>
                <a:lnTo>
                  <a:pt x="4336494" y="398376"/>
                </a:lnTo>
                <a:lnTo>
                  <a:pt x="4316918" y="398376"/>
                </a:lnTo>
                <a:close/>
                <a:moveTo>
                  <a:pt x="4219575" y="378907"/>
                </a:moveTo>
                <a:lnTo>
                  <a:pt x="4239044" y="378907"/>
                </a:lnTo>
                <a:lnTo>
                  <a:pt x="4239044" y="398376"/>
                </a:lnTo>
                <a:lnTo>
                  <a:pt x="4219575" y="398376"/>
                </a:lnTo>
                <a:close/>
                <a:moveTo>
                  <a:pt x="4107368" y="378907"/>
                </a:moveTo>
                <a:lnTo>
                  <a:pt x="4126944" y="378907"/>
                </a:lnTo>
                <a:lnTo>
                  <a:pt x="4126944" y="398376"/>
                </a:lnTo>
                <a:lnTo>
                  <a:pt x="4107368" y="398376"/>
                </a:lnTo>
                <a:close/>
                <a:moveTo>
                  <a:pt x="4010025" y="378907"/>
                </a:moveTo>
                <a:lnTo>
                  <a:pt x="4029494" y="378907"/>
                </a:lnTo>
                <a:lnTo>
                  <a:pt x="4029494" y="398376"/>
                </a:lnTo>
                <a:lnTo>
                  <a:pt x="4010025" y="398376"/>
                </a:lnTo>
                <a:close/>
                <a:moveTo>
                  <a:pt x="3907343" y="378907"/>
                </a:moveTo>
                <a:lnTo>
                  <a:pt x="3926919" y="378907"/>
                </a:lnTo>
                <a:lnTo>
                  <a:pt x="3926919" y="398376"/>
                </a:lnTo>
                <a:lnTo>
                  <a:pt x="3907343" y="398376"/>
                </a:lnTo>
                <a:close/>
                <a:moveTo>
                  <a:pt x="3810000" y="378907"/>
                </a:moveTo>
                <a:lnTo>
                  <a:pt x="3829469" y="378907"/>
                </a:lnTo>
                <a:lnTo>
                  <a:pt x="3829469" y="398376"/>
                </a:lnTo>
                <a:lnTo>
                  <a:pt x="3810000" y="398376"/>
                </a:lnTo>
                <a:close/>
                <a:moveTo>
                  <a:pt x="3697793" y="378907"/>
                </a:moveTo>
                <a:lnTo>
                  <a:pt x="3717369" y="378907"/>
                </a:lnTo>
                <a:lnTo>
                  <a:pt x="3717369" y="398376"/>
                </a:lnTo>
                <a:lnTo>
                  <a:pt x="3697793" y="398376"/>
                </a:lnTo>
                <a:close/>
                <a:moveTo>
                  <a:pt x="3600450" y="378907"/>
                </a:moveTo>
                <a:lnTo>
                  <a:pt x="3619919" y="378907"/>
                </a:lnTo>
                <a:lnTo>
                  <a:pt x="3619919" y="398376"/>
                </a:lnTo>
                <a:lnTo>
                  <a:pt x="3600450" y="398376"/>
                </a:lnTo>
                <a:close/>
                <a:moveTo>
                  <a:pt x="3491489" y="378907"/>
                </a:moveTo>
                <a:lnTo>
                  <a:pt x="3510958" y="378907"/>
                </a:lnTo>
                <a:lnTo>
                  <a:pt x="3510958" y="398376"/>
                </a:lnTo>
                <a:lnTo>
                  <a:pt x="3491489" y="398376"/>
                </a:lnTo>
                <a:close/>
                <a:moveTo>
                  <a:pt x="3364418" y="378907"/>
                </a:moveTo>
                <a:lnTo>
                  <a:pt x="3383994" y="378907"/>
                </a:lnTo>
                <a:lnTo>
                  <a:pt x="3383994" y="398376"/>
                </a:lnTo>
                <a:lnTo>
                  <a:pt x="3364418" y="398376"/>
                </a:lnTo>
                <a:close/>
                <a:moveTo>
                  <a:pt x="3267075" y="378907"/>
                </a:moveTo>
                <a:lnTo>
                  <a:pt x="3286544" y="378907"/>
                </a:lnTo>
                <a:lnTo>
                  <a:pt x="3286544" y="398376"/>
                </a:lnTo>
                <a:lnTo>
                  <a:pt x="3267075" y="398376"/>
                </a:lnTo>
                <a:close/>
                <a:moveTo>
                  <a:pt x="3154868" y="378907"/>
                </a:moveTo>
                <a:lnTo>
                  <a:pt x="3174444" y="378907"/>
                </a:lnTo>
                <a:lnTo>
                  <a:pt x="3174444" y="398376"/>
                </a:lnTo>
                <a:lnTo>
                  <a:pt x="3154868" y="398376"/>
                </a:lnTo>
                <a:close/>
                <a:moveTo>
                  <a:pt x="3057525" y="378907"/>
                </a:moveTo>
                <a:lnTo>
                  <a:pt x="3076994" y="378907"/>
                </a:lnTo>
                <a:lnTo>
                  <a:pt x="3076994" y="398376"/>
                </a:lnTo>
                <a:lnTo>
                  <a:pt x="3057525" y="398376"/>
                </a:lnTo>
                <a:close/>
                <a:moveTo>
                  <a:pt x="2954843" y="378907"/>
                </a:moveTo>
                <a:lnTo>
                  <a:pt x="2974419" y="378907"/>
                </a:lnTo>
                <a:lnTo>
                  <a:pt x="2974419" y="398376"/>
                </a:lnTo>
                <a:lnTo>
                  <a:pt x="2954843" y="398376"/>
                </a:lnTo>
                <a:close/>
                <a:moveTo>
                  <a:pt x="2857500" y="378907"/>
                </a:moveTo>
                <a:lnTo>
                  <a:pt x="2876969" y="378907"/>
                </a:lnTo>
                <a:lnTo>
                  <a:pt x="2876969" y="398376"/>
                </a:lnTo>
                <a:lnTo>
                  <a:pt x="2857500" y="398376"/>
                </a:lnTo>
                <a:close/>
                <a:moveTo>
                  <a:pt x="2748539" y="378907"/>
                </a:moveTo>
                <a:lnTo>
                  <a:pt x="2768008" y="378907"/>
                </a:lnTo>
                <a:lnTo>
                  <a:pt x="2768008" y="398376"/>
                </a:lnTo>
                <a:lnTo>
                  <a:pt x="2748539" y="398376"/>
                </a:lnTo>
                <a:close/>
                <a:moveTo>
                  <a:pt x="2615190" y="378907"/>
                </a:moveTo>
                <a:lnTo>
                  <a:pt x="2634658" y="378907"/>
                </a:lnTo>
                <a:lnTo>
                  <a:pt x="2634658" y="398376"/>
                </a:lnTo>
                <a:lnTo>
                  <a:pt x="2615190" y="398376"/>
                </a:lnTo>
                <a:close/>
                <a:moveTo>
                  <a:pt x="2488118" y="378907"/>
                </a:moveTo>
                <a:lnTo>
                  <a:pt x="2507694" y="378907"/>
                </a:lnTo>
                <a:lnTo>
                  <a:pt x="2507694" y="398376"/>
                </a:lnTo>
                <a:lnTo>
                  <a:pt x="2488118" y="398376"/>
                </a:lnTo>
                <a:close/>
                <a:moveTo>
                  <a:pt x="2390776" y="378907"/>
                </a:moveTo>
                <a:lnTo>
                  <a:pt x="2410244" y="378907"/>
                </a:lnTo>
                <a:lnTo>
                  <a:pt x="2410244" y="398376"/>
                </a:lnTo>
                <a:lnTo>
                  <a:pt x="2390776" y="398376"/>
                </a:lnTo>
                <a:close/>
                <a:moveTo>
                  <a:pt x="2278568" y="378907"/>
                </a:moveTo>
                <a:lnTo>
                  <a:pt x="2298143" y="378907"/>
                </a:lnTo>
                <a:lnTo>
                  <a:pt x="2298143" y="398376"/>
                </a:lnTo>
                <a:lnTo>
                  <a:pt x="2278568" y="398376"/>
                </a:lnTo>
                <a:close/>
                <a:moveTo>
                  <a:pt x="2181225" y="378907"/>
                </a:moveTo>
                <a:lnTo>
                  <a:pt x="2200693" y="378907"/>
                </a:lnTo>
                <a:lnTo>
                  <a:pt x="2200693" y="398376"/>
                </a:lnTo>
                <a:lnTo>
                  <a:pt x="2181225" y="398376"/>
                </a:lnTo>
                <a:close/>
                <a:moveTo>
                  <a:pt x="2078543" y="378907"/>
                </a:moveTo>
                <a:lnTo>
                  <a:pt x="2098118" y="378907"/>
                </a:lnTo>
                <a:lnTo>
                  <a:pt x="2098118" y="398376"/>
                </a:lnTo>
                <a:lnTo>
                  <a:pt x="2078543" y="398376"/>
                </a:lnTo>
                <a:close/>
                <a:moveTo>
                  <a:pt x="1981201" y="378907"/>
                </a:moveTo>
                <a:lnTo>
                  <a:pt x="2000670" y="378907"/>
                </a:lnTo>
                <a:lnTo>
                  <a:pt x="2000670" y="398376"/>
                </a:lnTo>
                <a:lnTo>
                  <a:pt x="1981201" y="398376"/>
                </a:lnTo>
                <a:close/>
                <a:moveTo>
                  <a:pt x="1872240" y="378907"/>
                </a:moveTo>
                <a:lnTo>
                  <a:pt x="1891709" y="378907"/>
                </a:lnTo>
                <a:lnTo>
                  <a:pt x="1891709" y="398376"/>
                </a:lnTo>
                <a:lnTo>
                  <a:pt x="1872240" y="398376"/>
                </a:lnTo>
                <a:close/>
                <a:moveTo>
                  <a:pt x="1735644" y="378907"/>
                </a:moveTo>
                <a:lnTo>
                  <a:pt x="1755219" y="378907"/>
                </a:lnTo>
                <a:lnTo>
                  <a:pt x="1755219" y="398376"/>
                </a:lnTo>
                <a:lnTo>
                  <a:pt x="1735644" y="398376"/>
                </a:lnTo>
                <a:close/>
                <a:moveTo>
                  <a:pt x="1638301" y="378907"/>
                </a:moveTo>
                <a:lnTo>
                  <a:pt x="1657769" y="378907"/>
                </a:lnTo>
                <a:lnTo>
                  <a:pt x="1657769" y="398376"/>
                </a:lnTo>
                <a:lnTo>
                  <a:pt x="1638301" y="398376"/>
                </a:lnTo>
                <a:close/>
                <a:moveTo>
                  <a:pt x="1538865" y="378907"/>
                </a:moveTo>
                <a:lnTo>
                  <a:pt x="1558334" y="378907"/>
                </a:lnTo>
                <a:lnTo>
                  <a:pt x="1558334" y="398376"/>
                </a:lnTo>
                <a:lnTo>
                  <a:pt x="1538865" y="398376"/>
                </a:lnTo>
                <a:close/>
                <a:moveTo>
                  <a:pt x="1402268" y="378907"/>
                </a:moveTo>
                <a:lnTo>
                  <a:pt x="1421844" y="378907"/>
                </a:lnTo>
                <a:lnTo>
                  <a:pt x="1421844" y="398376"/>
                </a:lnTo>
                <a:lnTo>
                  <a:pt x="1402268" y="398376"/>
                </a:lnTo>
                <a:close/>
                <a:moveTo>
                  <a:pt x="1304926" y="378907"/>
                </a:moveTo>
                <a:lnTo>
                  <a:pt x="1324394" y="378907"/>
                </a:lnTo>
                <a:lnTo>
                  <a:pt x="1324394" y="398376"/>
                </a:lnTo>
                <a:lnTo>
                  <a:pt x="1304926" y="398376"/>
                </a:lnTo>
                <a:close/>
                <a:moveTo>
                  <a:pt x="1202243" y="378907"/>
                </a:moveTo>
                <a:lnTo>
                  <a:pt x="1221819" y="378907"/>
                </a:lnTo>
                <a:lnTo>
                  <a:pt x="1221819" y="398376"/>
                </a:lnTo>
                <a:lnTo>
                  <a:pt x="1202243" y="398376"/>
                </a:lnTo>
                <a:close/>
                <a:moveTo>
                  <a:pt x="1104901" y="378907"/>
                </a:moveTo>
                <a:lnTo>
                  <a:pt x="1124369" y="378907"/>
                </a:lnTo>
                <a:lnTo>
                  <a:pt x="1124369" y="398376"/>
                </a:lnTo>
                <a:lnTo>
                  <a:pt x="1104901" y="398376"/>
                </a:lnTo>
                <a:close/>
                <a:moveTo>
                  <a:pt x="995940" y="378907"/>
                </a:moveTo>
                <a:lnTo>
                  <a:pt x="1015409" y="378907"/>
                </a:lnTo>
                <a:lnTo>
                  <a:pt x="1015409" y="398376"/>
                </a:lnTo>
                <a:lnTo>
                  <a:pt x="995940" y="398376"/>
                </a:lnTo>
                <a:close/>
                <a:moveTo>
                  <a:pt x="859344" y="378907"/>
                </a:moveTo>
                <a:lnTo>
                  <a:pt x="878919" y="378907"/>
                </a:lnTo>
                <a:lnTo>
                  <a:pt x="878919" y="398376"/>
                </a:lnTo>
                <a:lnTo>
                  <a:pt x="859344" y="398376"/>
                </a:lnTo>
                <a:close/>
                <a:moveTo>
                  <a:pt x="762001" y="378907"/>
                </a:moveTo>
                <a:lnTo>
                  <a:pt x="781469" y="378907"/>
                </a:lnTo>
                <a:lnTo>
                  <a:pt x="781469" y="398376"/>
                </a:lnTo>
                <a:lnTo>
                  <a:pt x="762001" y="398376"/>
                </a:lnTo>
                <a:close/>
                <a:moveTo>
                  <a:pt x="659319" y="378907"/>
                </a:moveTo>
                <a:lnTo>
                  <a:pt x="678894" y="378907"/>
                </a:lnTo>
                <a:lnTo>
                  <a:pt x="678894" y="398376"/>
                </a:lnTo>
                <a:lnTo>
                  <a:pt x="659319" y="398376"/>
                </a:lnTo>
                <a:close/>
                <a:moveTo>
                  <a:pt x="561976" y="378907"/>
                </a:moveTo>
                <a:lnTo>
                  <a:pt x="581444" y="378907"/>
                </a:lnTo>
                <a:lnTo>
                  <a:pt x="581444" y="398376"/>
                </a:lnTo>
                <a:lnTo>
                  <a:pt x="561976" y="398376"/>
                </a:lnTo>
                <a:close/>
                <a:moveTo>
                  <a:pt x="453015" y="378907"/>
                </a:moveTo>
                <a:lnTo>
                  <a:pt x="472483" y="378907"/>
                </a:lnTo>
                <a:lnTo>
                  <a:pt x="472483" y="398376"/>
                </a:lnTo>
                <a:lnTo>
                  <a:pt x="453015" y="398376"/>
                </a:lnTo>
                <a:close/>
                <a:moveTo>
                  <a:pt x="316419" y="378907"/>
                </a:moveTo>
                <a:lnTo>
                  <a:pt x="335994" y="378907"/>
                </a:lnTo>
                <a:lnTo>
                  <a:pt x="335994" y="398376"/>
                </a:lnTo>
                <a:lnTo>
                  <a:pt x="316419" y="398376"/>
                </a:lnTo>
                <a:close/>
                <a:moveTo>
                  <a:pt x="219076" y="378907"/>
                </a:moveTo>
                <a:lnTo>
                  <a:pt x="238544" y="378907"/>
                </a:lnTo>
                <a:lnTo>
                  <a:pt x="238544" y="398376"/>
                </a:lnTo>
                <a:lnTo>
                  <a:pt x="219076" y="398376"/>
                </a:lnTo>
                <a:close/>
                <a:moveTo>
                  <a:pt x="116394" y="378907"/>
                </a:moveTo>
                <a:lnTo>
                  <a:pt x="135969" y="378907"/>
                </a:lnTo>
                <a:lnTo>
                  <a:pt x="135969" y="398376"/>
                </a:lnTo>
                <a:lnTo>
                  <a:pt x="116394" y="398376"/>
                </a:lnTo>
                <a:close/>
                <a:moveTo>
                  <a:pt x="19051" y="378907"/>
                </a:moveTo>
                <a:lnTo>
                  <a:pt x="38519" y="378907"/>
                </a:lnTo>
                <a:lnTo>
                  <a:pt x="38519" y="398376"/>
                </a:lnTo>
                <a:lnTo>
                  <a:pt x="19051" y="398376"/>
                </a:lnTo>
                <a:close/>
                <a:moveTo>
                  <a:pt x="5678993" y="354625"/>
                </a:moveTo>
                <a:lnTo>
                  <a:pt x="5698569" y="354625"/>
                </a:lnTo>
                <a:lnTo>
                  <a:pt x="5698569" y="374093"/>
                </a:lnTo>
                <a:lnTo>
                  <a:pt x="5678993" y="374093"/>
                </a:lnTo>
                <a:close/>
                <a:moveTo>
                  <a:pt x="5581650" y="354625"/>
                </a:moveTo>
                <a:lnTo>
                  <a:pt x="5601119" y="354625"/>
                </a:lnTo>
                <a:lnTo>
                  <a:pt x="5601119" y="374093"/>
                </a:lnTo>
                <a:lnTo>
                  <a:pt x="5581650" y="374093"/>
                </a:lnTo>
                <a:close/>
                <a:moveTo>
                  <a:pt x="5469443" y="354625"/>
                </a:moveTo>
                <a:lnTo>
                  <a:pt x="5489019" y="354625"/>
                </a:lnTo>
                <a:lnTo>
                  <a:pt x="5489019" y="374093"/>
                </a:lnTo>
                <a:lnTo>
                  <a:pt x="5469443" y="374093"/>
                </a:lnTo>
                <a:close/>
                <a:moveTo>
                  <a:pt x="5372100" y="354625"/>
                </a:moveTo>
                <a:lnTo>
                  <a:pt x="5391569" y="354625"/>
                </a:lnTo>
                <a:lnTo>
                  <a:pt x="5391569" y="374093"/>
                </a:lnTo>
                <a:lnTo>
                  <a:pt x="5372100" y="374093"/>
                </a:lnTo>
                <a:close/>
                <a:moveTo>
                  <a:pt x="5269418" y="354625"/>
                </a:moveTo>
                <a:lnTo>
                  <a:pt x="5288994" y="354625"/>
                </a:lnTo>
                <a:lnTo>
                  <a:pt x="5288994" y="374093"/>
                </a:lnTo>
                <a:lnTo>
                  <a:pt x="5269418" y="374093"/>
                </a:lnTo>
                <a:close/>
                <a:moveTo>
                  <a:pt x="5172075" y="354625"/>
                </a:moveTo>
                <a:lnTo>
                  <a:pt x="5191544" y="354625"/>
                </a:lnTo>
                <a:lnTo>
                  <a:pt x="5191544" y="374093"/>
                </a:lnTo>
                <a:lnTo>
                  <a:pt x="5172075" y="374093"/>
                </a:lnTo>
                <a:close/>
                <a:moveTo>
                  <a:pt x="5059868" y="354625"/>
                </a:moveTo>
                <a:lnTo>
                  <a:pt x="5079444" y="354625"/>
                </a:lnTo>
                <a:lnTo>
                  <a:pt x="5079444" y="374093"/>
                </a:lnTo>
                <a:lnTo>
                  <a:pt x="5059868" y="374093"/>
                </a:lnTo>
                <a:close/>
                <a:moveTo>
                  <a:pt x="4962525" y="354625"/>
                </a:moveTo>
                <a:lnTo>
                  <a:pt x="4981994" y="354625"/>
                </a:lnTo>
                <a:lnTo>
                  <a:pt x="4981994" y="374093"/>
                </a:lnTo>
                <a:lnTo>
                  <a:pt x="4962525" y="374093"/>
                </a:lnTo>
                <a:close/>
                <a:moveTo>
                  <a:pt x="4853564" y="354625"/>
                </a:moveTo>
                <a:lnTo>
                  <a:pt x="4873033" y="354625"/>
                </a:lnTo>
                <a:lnTo>
                  <a:pt x="4873033" y="374093"/>
                </a:lnTo>
                <a:lnTo>
                  <a:pt x="4853564" y="374093"/>
                </a:lnTo>
                <a:close/>
                <a:moveTo>
                  <a:pt x="4726493" y="354625"/>
                </a:moveTo>
                <a:lnTo>
                  <a:pt x="4746069" y="354625"/>
                </a:lnTo>
                <a:lnTo>
                  <a:pt x="4746069" y="374093"/>
                </a:lnTo>
                <a:lnTo>
                  <a:pt x="4726493" y="374093"/>
                </a:lnTo>
                <a:close/>
                <a:moveTo>
                  <a:pt x="4629150" y="354625"/>
                </a:moveTo>
                <a:lnTo>
                  <a:pt x="4648619" y="354625"/>
                </a:lnTo>
                <a:lnTo>
                  <a:pt x="4648619" y="374093"/>
                </a:lnTo>
                <a:lnTo>
                  <a:pt x="4629150" y="374093"/>
                </a:lnTo>
                <a:close/>
                <a:moveTo>
                  <a:pt x="4516943" y="354625"/>
                </a:moveTo>
                <a:lnTo>
                  <a:pt x="4536519" y="354625"/>
                </a:lnTo>
                <a:lnTo>
                  <a:pt x="4536519" y="374093"/>
                </a:lnTo>
                <a:lnTo>
                  <a:pt x="4516943" y="374093"/>
                </a:lnTo>
                <a:close/>
                <a:moveTo>
                  <a:pt x="4419600" y="354625"/>
                </a:moveTo>
                <a:lnTo>
                  <a:pt x="4439069" y="354625"/>
                </a:lnTo>
                <a:lnTo>
                  <a:pt x="4439069" y="374093"/>
                </a:lnTo>
                <a:lnTo>
                  <a:pt x="4419600" y="374093"/>
                </a:lnTo>
                <a:close/>
                <a:moveTo>
                  <a:pt x="4316918" y="354625"/>
                </a:moveTo>
                <a:lnTo>
                  <a:pt x="4336494" y="354625"/>
                </a:lnTo>
                <a:lnTo>
                  <a:pt x="4336494" y="374093"/>
                </a:lnTo>
                <a:lnTo>
                  <a:pt x="4316918" y="374093"/>
                </a:lnTo>
                <a:close/>
                <a:moveTo>
                  <a:pt x="4219575" y="354625"/>
                </a:moveTo>
                <a:lnTo>
                  <a:pt x="4239044" y="354625"/>
                </a:lnTo>
                <a:lnTo>
                  <a:pt x="4239044" y="374093"/>
                </a:lnTo>
                <a:lnTo>
                  <a:pt x="4219575" y="374093"/>
                </a:lnTo>
                <a:close/>
                <a:moveTo>
                  <a:pt x="4107368" y="354625"/>
                </a:moveTo>
                <a:lnTo>
                  <a:pt x="4126944" y="354625"/>
                </a:lnTo>
                <a:lnTo>
                  <a:pt x="4126944" y="374093"/>
                </a:lnTo>
                <a:lnTo>
                  <a:pt x="4107368" y="374093"/>
                </a:lnTo>
                <a:close/>
                <a:moveTo>
                  <a:pt x="4010025" y="354625"/>
                </a:moveTo>
                <a:lnTo>
                  <a:pt x="4029494" y="354625"/>
                </a:lnTo>
                <a:lnTo>
                  <a:pt x="4029494" y="374093"/>
                </a:lnTo>
                <a:lnTo>
                  <a:pt x="4010025" y="374093"/>
                </a:lnTo>
                <a:close/>
                <a:moveTo>
                  <a:pt x="3907343" y="354625"/>
                </a:moveTo>
                <a:lnTo>
                  <a:pt x="3926919" y="354625"/>
                </a:lnTo>
                <a:lnTo>
                  <a:pt x="3926919" y="374093"/>
                </a:lnTo>
                <a:lnTo>
                  <a:pt x="3907343" y="374093"/>
                </a:lnTo>
                <a:close/>
                <a:moveTo>
                  <a:pt x="3810000" y="354625"/>
                </a:moveTo>
                <a:lnTo>
                  <a:pt x="3829469" y="354625"/>
                </a:lnTo>
                <a:lnTo>
                  <a:pt x="3829469" y="374093"/>
                </a:lnTo>
                <a:lnTo>
                  <a:pt x="3810000" y="374093"/>
                </a:lnTo>
                <a:close/>
                <a:moveTo>
                  <a:pt x="3697793" y="354625"/>
                </a:moveTo>
                <a:lnTo>
                  <a:pt x="3717369" y="354625"/>
                </a:lnTo>
                <a:lnTo>
                  <a:pt x="3717369" y="374093"/>
                </a:lnTo>
                <a:lnTo>
                  <a:pt x="3697793" y="374093"/>
                </a:lnTo>
                <a:close/>
                <a:moveTo>
                  <a:pt x="3600450" y="354625"/>
                </a:moveTo>
                <a:lnTo>
                  <a:pt x="3619919" y="354625"/>
                </a:lnTo>
                <a:lnTo>
                  <a:pt x="3619919" y="374093"/>
                </a:lnTo>
                <a:lnTo>
                  <a:pt x="3600450" y="374093"/>
                </a:lnTo>
                <a:close/>
                <a:moveTo>
                  <a:pt x="3491489" y="354625"/>
                </a:moveTo>
                <a:lnTo>
                  <a:pt x="3510958" y="354625"/>
                </a:lnTo>
                <a:lnTo>
                  <a:pt x="3510958" y="374093"/>
                </a:lnTo>
                <a:lnTo>
                  <a:pt x="3491489" y="374093"/>
                </a:lnTo>
                <a:close/>
                <a:moveTo>
                  <a:pt x="3364418" y="354625"/>
                </a:moveTo>
                <a:lnTo>
                  <a:pt x="3383994" y="354625"/>
                </a:lnTo>
                <a:lnTo>
                  <a:pt x="3383994" y="374093"/>
                </a:lnTo>
                <a:lnTo>
                  <a:pt x="3364418" y="374093"/>
                </a:lnTo>
                <a:close/>
                <a:moveTo>
                  <a:pt x="3267075" y="354625"/>
                </a:moveTo>
                <a:lnTo>
                  <a:pt x="3286544" y="354625"/>
                </a:lnTo>
                <a:lnTo>
                  <a:pt x="3286544" y="374093"/>
                </a:lnTo>
                <a:lnTo>
                  <a:pt x="3267075" y="374093"/>
                </a:lnTo>
                <a:close/>
                <a:moveTo>
                  <a:pt x="3154868" y="354625"/>
                </a:moveTo>
                <a:lnTo>
                  <a:pt x="3174444" y="354625"/>
                </a:lnTo>
                <a:lnTo>
                  <a:pt x="3174444" y="374093"/>
                </a:lnTo>
                <a:lnTo>
                  <a:pt x="3154868" y="374093"/>
                </a:lnTo>
                <a:close/>
                <a:moveTo>
                  <a:pt x="3057525" y="354625"/>
                </a:moveTo>
                <a:lnTo>
                  <a:pt x="3076994" y="354625"/>
                </a:lnTo>
                <a:lnTo>
                  <a:pt x="3076994" y="374093"/>
                </a:lnTo>
                <a:lnTo>
                  <a:pt x="3057525" y="374093"/>
                </a:lnTo>
                <a:close/>
                <a:moveTo>
                  <a:pt x="2954843" y="354625"/>
                </a:moveTo>
                <a:lnTo>
                  <a:pt x="2974419" y="354625"/>
                </a:lnTo>
                <a:lnTo>
                  <a:pt x="2974419" y="374093"/>
                </a:lnTo>
                <a:lnTo>
                  <a:pt x="2954843" y="374093"/>
                </a:lnTo>
                <a:close/>
                <a:moveTo>
                  <a:pt x="2857500" y="354625"/>
                </a:moveTo>
                <a:lnTo>
                  <a:pt x="2876969" y="354625"/>
                </a:lnTo>
                <a:lnTo>
                  <a:pt x="2876969" y="374093"/>
                </a:lnTo>
                <a:lnTo>
                  <a:pt x="2857500" y="374093"/>
                </a:lnTo>
                <a:close/>
                <a:moveTo>
                  <a:pt x="2748539" y="354625"/>
                </a:moveTo>
                <a:lnTo>
                  <a:pt x="2768008" y="354625"/>
                </a:lnTo>
                <a:lnTo>
                  <a:pt x="2768008" y="374093"/>
                </a:lnTo>
                <a:lnTo>
                  <a:pt x="2748539" y="374093"/>
                </a:lnTo>
                <a:close/>
                <a:moveTo>
                  <a:pt x="2615190" y="354625"/>
                </a:moveTo>
                <a:lnTo>
                  <a:pt x="2634658" y="354625"/>
                </a:lnTo>
                <a:lnTo>
                  <a:pt x="2634658" y="374093"/>
                </a:lnTo>
                <a:lnTo>
                  <a:pt x="2615190" y="374093"/>
                </a:lnTo>
                <a:close/>
                <a:moveTo>
                  <a:pt x="2488118" y="354625"/>
                </a:moveTo>
                <a:lnTo>
                  <a:pt x="2507694" y="354625"/>
                </a:lnTo>
                <a:lnTo>
                  <a:pt x="2507694" y="374093"/>
                </a:lnTo>
                <a:lnTo>
                  <a:pt x="2488118" y="374093"/>
                </a:lnTo>
                <a:close/>
                <a:moveTo>
                  <a:pt x="2390776" y="354625"/>
                </a:moveTo>
                <a:lnTo>
                  <a:pt x="2410244" y="354625"/>
                </a:lnTo>
                <a:lnTo>
                  <a:pt x="2410244" y="374093"/>
                </a:lnTo>
                <a:lnTo>
                  <a:pt x="2390776" y="374093"/>
                </a:lnTo>
                <a:close/>
                <a:moveTo>
                  <a:pt x="2278568" y="354625"/>
                </a:moveTo>
                <a:lnTo>
                  <a:pt x="2298143" y="354625"/>
                </a:lnTo>
                <a:lnTo>
                  <a:pt x="2298143" y="374093"/>
                </a:lnTo>
                <a:lnTo>
                  <a:pt x="2278568" y="374093"/>
                </a:lnTo>
                <a:close/>
                <a:moveTo>
                  <a:pt x="2181225" y="354625"/>
                </a:moveTo>
                <a:lnTo>
                  <a:pt x="2200693" y="354625"/>
                </a:lnTo>
                <a:lnTo>
                  <a:pt x="2200693" y="374093"/>
                </a:lnTo>
                <a:lnTo>
                  <a:pt x="2181225" y="374093"/>
                </a:lnTo>
                <a:close/>
                <a:moveTo>
                  <a:pt x="2078543" y="354625"/>
                </a:moveTo>
                <a:lnTo>
                  <a:pt x="2098118" y="354625"/>
                </a:lnTo>
                <a:lnTo>
                  <a:pt x="2098118" y="374093"/>
                </a:lnTo>
                <a:lnTo>
                  <a:pt x="2078543" y="374093"/>
                </a:lnTo>
                <a:close/>
                <a:moveTo>
                  <a:pt x="1981201" y="354625"/>
                </a:moveTo>
                <a:lnTo>
                  <a:pt x="2000670" y="354625"/>
                </a:lnTo>
                <a:lnTo>
                  <a:pt x="2000670" y="374093"/>
                </a:lnTo>
                <a:lnTo>
                  <a:pt x="1981201" y="374093"/>
                </a:lnTo>
                <a:close/>
                <a:moveTo>
                  <a:pt x="1872240" y="354625"/>
                </a:moveTo>
                <a:lnTo>
                  <a:pt x="1891709" y="354625"/>
                </a:lnTo>
                <a:lnTo>
                  <a:pt x="1891709" y="374093"/>
                </a:lnTo>
                <a:lnTo>
                  <a:pt x="1872240" y="374093"/>
                </a:lnTo>
                <a:close/>
                <a:moveTo>
                  <a:pt x="1735644" y="354625"/>
                </a:moveTo>
                <a:lnTo>
                  <a:pt x="1755219" y="354625"/>
                </a:lnTo>
                <a:lnTo>
                  <a:pt x="1755219" y="374093"/>
                </a:lnTo>
                <a:lnTo>
                  <a:pt x="1735644" y="374093"/>
                </a:lnTo>
                <a:close/>
                <a:moveTo>
                  <a:pt x="1638301" y="354625"/>
                </a:moveTo>
                <a:lnTo>
                  <a:pt x="1657769" y="354625"/>
                </a:lnTo>
                <a:lnTo>
                  <a:pt x="1657769" y="374093"/>
                </a:lnTo>
                <a:lnTo>
                  <a:pt x="1638301" y="374093"/>
                </a:lnTo>
                <a:close/>
                <a:moveTo>
                  <a:pt x="1538865" y="354625"/>
                </a:moveTo>
                <a:lnTo>
                  <a:pt x="1558334" y="354625"/>
                </a:lnTo>
                <a:lnTo>
                  <a:pt x="1558334" y="374093"/>
                </a:lnTo>
                <a:lnTo>
                  <a:pt x="1538865" y="374093"/>
                </a:lnTo>
                <a:close/>
                <a:moveTo>
                  <a:pt x="1402268" y="354625"/>
                </a:moveTo>
                <a:lnTo>
                  <a:pt x="1421844" y="354625"/>
                </a:lnTo>
                <a:lnTo>
                  <a:pt x="1421844" y="374093"/>
                </a:lnTo>
                <a:lnTo>
                  <a:pt x="1402268" y="374093"/>
                </a:lnTo>
                <a:close/>
                <a:moveTo>
                  <a:pt x="1304926" y="354625"/>
                </a:moveTo>
                <a:lnTo>
                  <a:pt x="1324394" y="354625"/>
                </a:lnTo>
                <a:lnTo>
                  <a:pt x="1324394" y="374093"/>
                </a:lnTo>
                <a:lnTo>
                  <a:pt x="1304926" y="374093"/>
                </a:lnTo>
                <a:close/>
                <a:moveTo>
                  <a:pt x="1202243" y="354625"/>
                </a:moveTo>
                <a:lnTo>
                  <a:pt x="1221819" y="354625"/>
                </a:lnTo>
                <a:lnTo>
                  <a:pt x="1221819" y="374093"/>
                </a:lnTo>
                <a:lnTo>
                  <a:pt x="1202243" y="374093"/>
                </a:lnTo>
                <a:close/>
                <a:moveTo>
                  <a:pt x="1104901" y="354625"/>
                </a:moveTo>
                <a:lnTo>
                  <a:pt x="1124369" y="354625"/>
                </a:lnTo>
                <a:lnTo>
                  <a:pt x="1124369" y="374093"/>
                </a:lnTo>
                <a:lnTo>
                  <a:pt x="1104901" y="374093"/>
                </a:lnTo>
                <a:close/>
                <a:moveTo>
                  <a:pt x="995940" y="354625"/>
                </a:moveTo>
                <a:lnTo>
                  <a:pt x="1015409" y="354625"/>
                </a:lnTo>
                <a:lnTo>
                  <a:pt x="1015409" y="374093"/>
                </a:lnTo>
                <a:lnTo>
                  <a:pt x="995940" y="374093"/>
                </a:lnTo>
                <a:close/>
                <a:moveTo>
                  <a:pt x="859344" y="354625"/>
                </a:moveTo>
                <a:lnTo>
                  <a:pt x="878919" y="354625"/>
                </a:lnTo>
                <a:lnTo>
                  <a:pt x="878919" y="374093"/>
                </a:lnTo>
                <a:lnTo>
                  <a:pt x="859344" y="374093"/>
                </a:lnTo>
                <a:close/>
                <a:moveTo>
                  <a:pt x="762001" y="354625"/>
                </a:moveTo>
                <a:lnTo>
                  <a:pt x="781469" y="354625"/>
                </a:lnTo>
                <a:lnTo>
                  <a:pt x="781469" y="374093"/>
                </a:lnTo>
                <a:lnTo>
                  <a:pt x="762001" y="374093"/>
                </a:lnTo>
                <a:close/>
                <a:moveTo>
                  <a:pt x="659319" y="354625"/>
                </a:moveTo>
                <a:lnTo>
                  <a:pt x="678894" y="354625"/>
                </a:lnTo>
                <a:lnTo>
                  <a:pt x="678894" y="374093"/>
                </a:lnTo>
                <a:lnTo>
                  <a:pt x="659319" y="374093"/>
                </a:lnTo>
                <a:close/>
                <a:moveTo>
                  <a:pt x="561976" y="354625"/>
                </a:moveTo>
                <a:lnTo>
                  <a:pt x="581444" y="354625"/>
                </a:lnTo>
                <a:lnTo>
                  <a:pt x="581444" y="374093"/>
                </a:lnTo>
                <a:lnTo>
                  <a:pt x="561976" y="374093"/>
                </a:lnTo>
                <a:close/>
                <a:moveTo>
                  <a:pt x="453015" y="354625"/>
                </a:moveTo>
                <a:lnTo>
                  <a:pt x="472483" y="354625"/>
                </a:lnTo>
                <a:lnTo>
                  <a:pt x="472483" y="374093"/>
                </a:lnTo>
                <a:lnTo>
                  <a:pt x="453015" y="374093"/>
                </a:lnTo>
                <a:close/>
                <a:moveTo>
                  <a:pt x="316419" y="354625"/>
                </a:moveTo>
                <a:lnTo>
                  <a:pt x="335994" y="354625"/>
                </a:lnTo>
                <a:lnTo>
                  <a:pt x="335994" y="374093"/>
                </a:lnTo>
                <a:lnTo>
                  <a:pt x="316419" y="374093"/>
                </a:lnTo>
                <a:close/>
                <a:moveTo>
                  <a:pt x="219076" y="354625"/>
                </a:moveTo>
                <a:lnTo>
                  <a:pt x="238544" y="354625"/>
                </a:lnTo>
                <a:lnTo>
                  <a:pt x="238544" y="374093"/>
                </a:lnTo>
                <a:lnTo>
                  <a:pt x="219076" y="374093"/>
                </a:lnTo>
                <a:close/>
                <a:moveTo>
                  <a:pt x="116394" y="354625"/>
                </a:moveTo>
                <a:lnTo>
                  <a:pt x="135969" y="354625"/>
                </a:lnTo>
                <a:lnTo>
                  <a:pt x="135969" y="374093"/>
                </a:lnTo>
                <a:lnTo>
                  <a:pt x="116394" y="374093"/>
                </a:lnTo>
                <a:close/>
                <a:moveTo>
                  <a:pt x="19051" y="354625"/>
                </a:moveTo>
                <a:lnTo>
                  <a:pt x="38519" y="354625"/>
                </a:lnTo>
                <a:lnTo>
                  <a:pt x="38519" y="374093"/>
                </a:lnTo>
                <a:lnTo>
                  <a:pt x="19051" y="374093"/>
                </a:lnTo>
                <a:close/>
                <a:moveTo>
                  <a:pt x="5678993" y="330236"/>
                </a:moveTo>
                <a:lnTo>
                  <a:pt x="5698569" y="330236"/>
                </a:lnTo>
                <a:lnTo>
                  <a:pt x="5698569" y="349704"/>
                </a:lnTo>
                <a:lnTo>
                  <a:pt x="5678993" y="349704"/>
                </a:lnTo>
                <a:close/>
                <a:moveTo>
                  <a:pt x="5581650" y="330236"/>
                </a:moveTo>
                <a:lnTo>
                  <a:pt x="5601119" y="330236"/>
                </a:lnTo>
                <a:lnTo>
                  <a:pt x="5601119" y="349704"/>
                </a:lnTo>
                <a:lnTo>
                  <a:pt x="5581650" y="349704"/>
                </a:lnTo>
                <a:close/>
                <a:moveTo>
                  <a:pt x="5469443" y="330236"/>
                </a:moveTo>
                <a:lnTo>
                  <a:pt x="5489019" y="330236"/>
                </a:lnTo>
                <a:lnTo>
                  <a:pt x="5489019" y="349704"/>
                </a:lnTo>
                <a:lnTo>
                  <a:pt x="5469443" y="349704"/>
                </a:lnTo>
                <a:close/>
                <a:moveTo>
                  <a:pt x="5372100" y="330236"/>
                </a:moveTo>
                <a:lnTo>
                  <a:pt x="5391569" y="330236"/>
                </a:lnTo>
                <a:lnTo>
                  <a:pt x="5391569" y="349704"/>
                </a:lnTo>
                <a:lnTo>
                  <a:pt x="5372100" y="349704"/>
                </a:lnTo>
                <a:close/>
                <a:moveTo>
                  <a:pt x="5269418" y="330236"/>
                </a:moveTo>
                <a:lnTo>
                  <a:pt x="5288994" y="330236"/>
                </a:lnTo>
                <a:lnTo>
                  <a:pt x="5288994" y="349704"/>
                </a:lnTo>
                <a:lnTo>
                  <a:pt x="5269418" y="349704"/>
                </a:lnTo>
                <a:close/>
                <a:moveTo>
                  <a:pt x="5172075" y="330236"/>
                </a:moveTo>
                <a:lnTo>
                  <a:pt x="5191544" y="330236"/>
                </a:lnTo>
                <a:lnTo>
                  <a:pt x="5191544" y="349704"/>
                </a:lnTo>
                <a:lnTo>
                  <a:pt x="5172075" y="349704"/>
                </a:lnTo>
                <a:close/>
                <a:moveTo>
                  <a:pt x="5059868" y="330236"/>
                </a:moveTo>
                <a:lnTo>
                  <a:pt x="5079444" y="330236"/>
                </a:lnTo>
                <a:lnTo>
                  <a:pt x="5079444" y="349704"/>
                </a:lnTo>
                <a:lnTo>
                  <a:pt x="5059868" y="349704"/>
                </a:lnTo>
                <a:close/>
                <a:moveTo>
                  <a:pt x="4962525" y="330236"/>
                </a:moveTo>
                <a:lnTo>
                  <a:pt x="4981994" y="330236"/>
                </a:lnTo>
                <a:lnTo>
                  <a:pt x="4981994" y="349704"/>
                </a:lnTo>
                <a:lnTo>
                  <a:pt x="4962525" y="349704"/>
                </a:lnTo>
                <a:close/>
                <a:moveTo>
                  <a:pt x="4853564" y="330236"/>
                </a:moveTo>
                <a:lnTo>
                  <a:pt x="4873033" y="330236"/>
                </a:lnTo>
                <a:lnTo>
                  <a:pt x="4873033" y="349704"/>
                </a:lnTo>
                <a:lnTo>
                  <a:pt x="4853564" y="349704"/>
                </a:lnTo>
                <a:close/>
                <a:moveTo>
                  <a:pt x="4726493" y="330236"/>
                </a:moveTo>
                <a:lnTo>
                  <a:pt x="4746069" y="330236"/>
                </a:lnTo>
                <a:lnTo>
                  <a:pt x="4746069" y="349704"/>
                </a:lnTo>
                <a:lnTo>
                  <a:pt x="4726493" y="349704"/>
                </a:lnTo>
                <a:close/>
                <a:moveTo>
                  <a:pt x="4629150" y="330236"/>
                </a:moveTo>
                <a:lnTo>
                  <a:pt x="4648619" y="330236"/>
                </a:lnTo>
                <a:lnTo>
                  <a:pt x="4648619" y="349704"/>
                </a:lnTo>
                <a:lnTo>
                  <a:pt x="4629150" y="349704"/>
                </a:lnTo>
                <a:close/>
                <a:moveTo>
                  <a:pt x="4516943" y="330236"/>
                </a:moveTo>
                <a:lnTo>
                  <a:pt x="4536519" y="330236"/>
                </a:lnTo>
                <a:lnTo>
                  <a:pt x="4536519" y="349704"/>
                </a:lnTo>
                <a:lnTo>
                  <a:pt x="4516943" y="349704"/>
                </a:lnTo>
                <a:close/>
                <a:moveTo>
                  <a:pt x="4419600" y="330236"/>
                </a:moveTo>
                <a:lnTo>
                  <a:pt x="4439069" y="330236"/>
                </a:lnTo>
                <a:lnTo>
                  <a:pt x="4439069" y="349704"/>
                </a:lnTo>
                <a:lnTo>
                  <a:pt x="4419600" y="349704"/>
                </a:lnTo>
                <a:close/>
                <a:moveTo>
                  <a:pt x="4316918" y="330236"/>
                </a:moveTo>
                <a:lnTo>
                  <a:pt x="4336494" y="330236"/>
                </a:lnTo>
                <a:lnTo>
                  <a:pt x="4336494" y="349704"/>
                </a:lnTo>
                <a:lnTo>
                  <a:pt x="4316918" y="349704"/>
                </a:lnTo>
                <a:close/>
                <a:moveTo>
                  <a:pt x="4219575" y="330236"/>
                </a:moveTo>
                <a:lnTo>
                  <a:pt x="4239044" y="330236"/>
                </a:lnTo>
                <a:lnTo>
                  <a:pt x="4239044" y="349704"/>
                </a:lnTo>
                <a:lnTo>
                  <a:pt x="4219575" y="349704"/>
                </a:lnTo>
                <a:close/>
                <a:moveTo>
                  <a:pt x="4107368" y="330236"/>
                </a:moveTo>
                <a:lnTo>
                  <a:pt x="4126944" y="330236"/>
                </a:lnTo>
                <a:lnTo>
                  <a:pt x="4126944" y="349704"/>
                </a:lnTo>
                <a:lnTo>
                  <a:pt x="4107368" y="349704"/>
                </a:lnTo>
                <a:close/>
                <a:moveTo>
                  <a:pt x="4010025" y="330236"/>
                </a:moveTo>
                <a:lnTo>
                  <a:pt x="4029494" y="330236"/>
                </a:lnTo>
                <a:lnTo>
                  <a:pt x="4029494" y="349704"/>
                </a:lnTo>
                <a:lnTo>
                  <a:pt x="4010025" y="349704"/>
                </a:lnTo>
                <a:close/>
                <a:moveTo>
                  <a:pt x="3907343" y="330236"/>
                </a:moveTo>
                <a:lnTo>
                  <a:pt x="3926919" y="330236"/>
                </a:lnTo>
                <a:lnTo>
                  <a:pt x="3926919" y="349704"/>
                </a:lnTo>
                <a:lnTo>
                  <a:pt x="3907343" y="349704"/>
                </a:lnTo>
                <a:close/>
                <a:moveTo>
                  <a:pt x="3810000" y="330236"/>
                </a:moveTo>
                <a:lnTo>
                  <a:pt x="3829469" y="330236"/>
                </a:lnTo>
                <a:lnTo>
                  <a:pt x="3829469" y="349704"/>
                </a:lnTo>
                <a:lnTo>
                  <a:pt x="3810000" y="349704"/>
                </a:lnTo>
                <a:close/>
                <a:moveTo>
                  <a:pt x="3697793" y="330236"/>
                </a:moveTo>
                <a:lnTo>
                  <a:pt x="3717369" y="330236"/>
                </a:lnTo>
                <a:lnTo>
                  <a:pt x="3717369" y="349704"/>
                </a:lnTo>
                <a:lnTo>
                  <a:pt x="3697793" y="349704"/>
                </a:lnTo>
                <a:close/>
                <a:moveTo>
                  <a:pt x="3600450" y="330236"/>
                </a:moveTo>
                <a:lnTo>
                  <a:pt x="3619919" y="330236"/>
                </a:lnTo>
                <a:lnTo>
                  <a:pt x="3619919" y="349704"/>
                </a:lnTo>
                <a:lnTo>
                  <a:pt x="3600450" y="349704"/>
                </a:lnTo>
                <a:close/>
                <a:moveTo>
                  <a:pt x="3491489" y="330236"/>
                </a:moveTo>
                <a:lnTo>
                  <a:pt x="3510958" y="330236"/>
                </a:lnTo>
                <a:lnTo>
                  <a:pt x="3510958" y="349704"/>
                </a:lnTo>
                <a:lnTo>
                  <a:pt x="3491489" y="349704"/>
                </a:lnTo>
                <a:close/>
                <a:moveTo>
                  <a:pt x="3364418" y="330236"/>
                </a:moveTo>
                <a:lnTo>
                  <a:pt x="3383994" y="330236"/>
                </a:lnTo>
                <a:lnTo>
                  <a:pt x="3383994" y="349704"/>
                </a:lnTo>
                <a:lnTo>
                  <a:pt x="3364418" y="349704"/>
                </a:lnTo>
                <a:close/>
                <a:moveTo>
                  <a:pt x="3267075" y="330236"/>
                </a:moveTo>
                <a:lnTo>
                  <a:pt x="3286544" y="330236"/>
                </a:lnTo>
                <a:lnTo>
                  <a:pt x="3286544" y="349704"/>
                </a:lnTo>
                <a:lnTo>
                  <a:pt x="3267075" y="349704"/>
                </a:lnTo>
                <a:close/>
                <a:moveTo>
                  <a:pt x="3154868" y="330236"/>
                </a:moveTo>
                <a:lnTo>
                  <a:pt x="3174444" y="330236"/>
                </a:lnTo>
                <a:lnTo>
                  <a:pt x="3174444" y="349704"/>
                </a:lnTo>
                <a:lnTo>
                  <a:pt x="3154868" y="349704"/>
                </a:lnTo>
                <a:close/>
                <a:moveTo>
                  <a:pt x="3057525" y="330236"/>
                </a:moveTo>
                <a:lnTo>
                  <a:pt x="3076994" y="330236"/>
                </a:lnTo>
                <a:lnTo>
                  <a:pt x="3076994" y="349704"/>
                </a:lnTo>
                <a:lnTo>
                  <a:pt x="3057525" y="349704"/>
                </a:lnTo>
                <a:close/>
                <a:moveTo>
                  <a:pt x="2954843" y="330236"/>
                </a:moveTo>
                <a:lnTo>
                  <a:pt x="2974419" y="330236"/>
                </a:lnTo>
                <a:lnTo>
                  <a:pt x="2974419" y="349704"/>
                </a:lnTo>
                <a:lnTo>
                  <a:pt x="2954843" y="349704"/>
                </a:lnTo>
                <a:close/>
                <a:moveTo>
                  <a:pt x="2857500" y="330236"/>
                </a:moveTo>
                <a:lnTo>
                  <a:pt x="2876969" y="330236"/>
                </a:lnTo>
                <a:lnTo>
                  <a:pt x="2876969" y="349704"/>
                </a:lnTo>
                <a:lnTo>
                  <a:pt x="2857500" y="349704"/>
                </a:lnTo>
                <a:close/>
                <a:moveTo>
                  <a:pt x="2748539" y="330236"/>
                </a:moveTo>
                <a:lnTo>
                  <a:pt x="2768008" y="330236"/>
                </a:lnTo>
                <a:lnTo>
                  <a:pt x="2768008" y="349704"/>
                </a:lnTo>
                <a:lnTo>
                  <a:pt x="2748539" y="349704"/>
                </a:lnTo>
                <a:close/>
                <a:moveTo>
                  <a:pt x="2615190" y="330236"/>
                </a:moveTo>
                <a:lnTo>
                  <a:pt x="2634658" y="330236"/>
                </a:lnTo>
                <a:lnTo>
                  <a:pt x="2634658" y="349704"/>
                </a:lnTo>
                <a:lnTo>
                  <a:pt x="2615190" y="349704"/>
                </a:lnTo>
                <a:close/>
                <a:moveTo>
                  <a:pt x="2488118" y="330236"/>
                </a:moveTo>
                <a:lnTo>
                  <a:pt x="2507694" y="330236"/>
                </a:lnTo>
                <a:lnTo>
                  <a:pt x="2507694" y="349704"/>
                </a:lnTo>
                <a:lnTo>
                  <a:pt x="2488118" y="349704"/>
                </a:lnTo>
                <a:close/>
                <a:moveTo>
                  <a:pt x="2390776" y="330236"/>
                </a:moveTo>
                <a:lnTo>
                  <a:pt x="2410244" y="330236"/>
                </a:lnTo>
                <a:lnTo>
                  <a:pt x="2410244" y="349704"/>
                </a:lnTo>
                <a:lnTo>
                  <a:pt x="2390776" y="349704"/>
                </a:lnTo>
                <a:close/>
                <a:moveTo>
                  <a:pt x="2278568" y="330236"/>
                </a:moveTo>
                <a:lnTo>
                  <a:pt x="2298143" y="330236"/>
                </a:lnTo>
                <a:lnTo>
                  <a:pt x="2298143" y="349704"/>
                </a:lnTo>
                <a:lnTo>
                  <a:pt x="2278568" y="349704"/>
                </a:lnTo>
                <a:close/>
                <a:moveTo>
                  <a:pt x="2181225" y="330236"/>
                </a:moveTo>
                <a:lnTo>
                  <a:pt x="2200693" y="330236"/>
                </a:lnTo>
                <a:lnTo>
                  <a:pt x="2200693" y="349704"/>
                </a:lnTo>
                <a:lnTo>
                  <a:pt x="2181225" y="349704"/>
                </a:lnTo>
                <a:close/>
                <a:moveTo>
                  <a:pt x="2078543" y="330236"/>
                </a:moveTo>
                <a:lnTo>
                  <a:pt x="2098118" y="330236"/>
                </a:lnTo>
                <a:lnTo>
                  <a:pt x="2098118" y="349704"/>
                </a:lnTo>
                <a:lnTo>
                  <a:pt x="2078543" y="349704"/>
                </a:lnTo>
                <a:close/>
                <a:moveTo>
                  <a:pt x="1981201" y="330236"/>
                </a:moveTo>
                <a:lnTo>
                  <a:pt x="2000670" y="330236"/>
                </a:lnTo>
                <a:lnTo>
                  <a:pt x="2000670" y="349704"/>
                </a:lnTo>
                <a:lnTo>
                  <a:pt x="1981201" y="349704"/>
                </a:lnTo>
                <a:close/>
                <a:moveTo>
                  <a:pt x="1872240" y="330236"/>
                </a:moveTo>
                <a:lnTo>
                  <a:pt x="1891709" y="330236"/>
                </a:lnTo>
                <a:lnTo>
                  <a:pt x="1891709" y="349704"/>
                </a:lnTo>
                <a:lnTo>
                  <a:pt x="1872240" y="349704"/>
                </a:lnTo>
                <a:close/>
                <a:moveTo>
                  <a:pt x="1735644" y="330236"/>
                </a:moveTo>
                <a:lnTo>
                  <a:pt x="1755219" y="330236"/>
                </a:lnTo>
                <a:lnTo>
                  <a:pt x="1755219" y="349704"/>
                </a:lnTo>
                <a:lnTo>
                  <a:pt x="1735644" y="349704"/>
                </a:lnTo>
                <a:close/>
                <a:moveTo>
                  <a:pt x="1638301" y="330236"/>
                </a:moveTo>
                <a:lnTo>
                  <a:pt x="1657769" y="330236"/>
                </a:lnTo>
                <a:lnTo>
                  <a:pt x="1657769" y="349704"/>
                </a:lnTo>
                <a:lnTo>
                  <a:pt x="1638301" y="349704"/>
                </a:lnTo>
                <a:close/>
                <a:moveTo>
                  <a:pt x="1538865" y="330236"/>
                </a:moveTo>
                <a:lnTo>
                  <a:pt x="1558334" y="330236"/>
                </a:lnTo>
                <a:lnTo>
                  <a:pt x="1558334" y="349704"/>
                </a:lnTo>
                <a:lnTo>
                  <a:pt x="1538865" y="349704"/>
                </a:lnTo>
                <a:close/>
                <a:moveTo>
                  <a:pt x="1402268" y="330236"/>
                </a:moveTo>
                <a:lnTo>
                  <a:pt x="1421844" y="330236"/>
                </a:lnTo>
                <a:lnTo>
                  <a:pt x="1421844" y="349704"/>
                </a:lnTo>
                <a:lnTo>
                  <a:pt x="1402268" y="349704"/>
                </a:lnTo>
                <a:close/>
                <a:moveTo>
                  <a:pt x="1304926" y="330236"/>
                </a:moveTo>
                <a:lnTo>
                  <a:pt x="1324394" y="330236"/>
                </a:lnTo>
                <a:lnTo>
                  <a:pt x="1324394" y="349704"/>
                </a:lnTo>
                <a:lnTo>
                  <a:pt x="1304926" y="349704"/>
                </a:lnTo>
                <a:close/>
                <a:moveTo>
                  <a:pt x="1202243" y="330236"/>
                </a:moveTo>
                <a:lnTo>
                  <a:pt x="1221819" y="330236"/>
                </a:lnTo>
                <a:lnTo>
                  <a:pt x="1221819" y="349704"/>
                </a:lnTo>
                <a:lnTo>
                  <a:pt x="1202243" y="349704"/>
                </a:lnTo>
                <a:close/>
                <a:moveTo>
                  <a:pt x="1104901" y="330236"/>
                </a:moveTo>
                <a:lnTo>
                  <a:pt x="1124369" y="330236"/>
                </a:lnTo>
                <a:lnTo>
                  <a:pt x="1124369" y="349704"/>
                </a:lnTo>
                <a:lnTo>
                  <a:pt x="1104901" y="349704"/>
                </a:lnTo>
                <a:close/>
                <a:moveTo>
                  <a:pt x="995940" y="330236"/>
                </a:moveTo>
                <a:lnTo>
                  <a:pt x="1015409" y="330236"/>
                </a:lnTo>
                <a:lnTo>
                  <a:pt x="1015409" y="349704"/>
                </a:lnTo>
                <a:lnTo>
                  <a:pt x="995940" y="349704"/>
                </a:lnTo>
                <a:close/>
                <a:moveTo>
                  <a:pt x="859344" y="330236"/>
                </a:moveTo>
                <a:lnTo>
                  <a:pt x="878919" y="330236"/>
                </a:lnTo>
                <a:lnTo>
                  <a:pt x="878919" y="349704"/>
                </a:lnTo>
                <a:lnTo>
                  <a:pt x="859344" y="349704"/>
                </a:lnTo>
                <a:close/>
                <a:moveTo>
                  <a:pt x="762001" y="330236"/>
                </a:moveTo>
                <a:lnTo>
                  <a:pt x="781469" y="330236"/>
                </a:lnTo>
                <a:lnTo>
                  <a:pt x="781469" y="349704"/>
                </a:lnTo>
                <a:lnTo>
                  <a:pt x="762001" y="349704"/>
                </a:lnTo>
                <a:close/>
                <a:moveTo>
                  <a:pt x="659319" y="330236"/>
                </a:moveTo>
                <a:lnTo>
                  <a:pt x="678894" y="330236"/>
                </a:lnTo>
                <a:lnTo>
                  <a:pt x="678894" y="349704"/>
                </a:lnTo>
                <a:lnTo>
                  <a:pt x="659319" y="349704"/>
                </a:lnTo>
                <a:close/>
                <a:moveTo>
                  <a:pt x="561976" y="330236"/>
                </a:moveTo>
                <a:lnTo>
                  <a:pt x="581444" y="330236"/>
                </a:lnTo>
                <a:lnTo>
                  <a:pt x="581444" y="349704"/>
                </a:lnTo>
                <a:lnTo>
                  <a:pt x="561976" y="349704"/>
                </a:lnTo>
                <a:close/>
                <a:moveTo>
                  <a:pt x="453015" y="330236"/>
                </a:moveTo>
                <a:lnTo>
                  <a:pt x="472483" y="330236"/>
                </a:lnTo>
                <a:lnTo>
                  <a:pt x="472483" y="349704"/>
                </a:lnTo>
                <a:lnTo>
                  <a:pt x="453015" y="349704"/>
                </a:lnTo>
                <a:close/>
                <a:moveTo>
                  <a:pt x="316419" y="330236"/>
                </a:moveTo>
                <a:lnTo>
                  <a:pt x="335994" y="330236"/>
                </a:lnTo>
                <a:lnTo>
                  <a:pt x="335994" y="349704"/>
                </a:lnTo>
                <a:lnTo>
                  <a:pt x="316419" y="349704"/>
                </a:lnTo>
                <a:close/>
                <a:moveTo>
                  <a:pt x="219076" y="330236"/>
                </a:moveTo>
                <a:lnTo>
                  <a:pt x="238544" y="330236"/>
                </a:lnTo>
                <a:lnTo>
                  <a:pt x="238544" y="349704"/>
                </a:lnTo>
                <a:lnTo>
                  <a:pt x="219076" y="349704"/>
                </a:lnTo>
                <a:close/>
                <a:moveTo>
                  <a:pt x="116394" y="330236"/>
                </a:moveTo>
                <a:lnTo>
                  <a:pt x="135969" y="330236"/>
                </a:lnTo>
                <a:lnTo>
                  <a:pt x="135969" y="349704"/>
                </a:lnTo>
                <a:lnTo>
                  <a:pt x="116394" y="349704"/>
                </a:lnTo>
                <a:close/>
                <a:moveTo>
                  <a:pt x="19051" y="330236"/>
                </a:moveTo>
                <a:lnTo>
                  <a:pt x="38519" y="330236"/>
                </a:lnTo>
                <a:lnTo>
                  <a:pt x="38519" y="349704"/>
                </a:lnTo>
                <a:lnTo>
                  <a:pt x="19051" y="349704"/>
                </a:lnTo>
                <a:close/>
                <a:moveTo>
                  <a:pt x="5678993" y="305846"/>
                </a:moveTo>
                <a:lnTo>
                  <a:pt x="5698569" y="305846"/>
                </a:lnTo>
                <a:lnTo>
                  <a:pt x="5698569" y="325422"/>
                </a:lnTo>
                <a:lnTo>
                  <a:pt x="5678993" y="325422"/>
                </a:lnTo>
                <a:close/>
                <a:moveTo>
                  <a:pt x="5581650" y="305846"/>
                </a:moveTo>
                <a:lnTo>
                  <a:pt x="5601119" y="305846"/>
                </a:lnTo>
                <a:lnTo>
                  <a:pt x="5601119" y="325422"/>
                </a:lnTo>
                <a:lnTo>
                  <a:pt x="5581650" y="325422"/>
                </a:lnTo>
                <a:close/>
                <a:moveTo>
                  <a:pt x="5469443" y="305846"/>
                </a:moveTo>
                <a:lnTo>
                  <a:pt x="5489019" y="305846"/>
                </a:lnTo>
                <a:lnTo>
                  <a:pt x="5489019" y="325422"/>
                </a:lnTo>
                <a:lnTo>
                  <a:pt x="5469443" y="325422"/>
                </a:lnTo>
                <a:close/>
                <a:moveTo>
                  <a:pt x="5372100" y="305846"/>
                </a:moveTo>
                <a:lnTo>
                  <a:pt x="5391569" y="305846"/>
                </a:lnTo>
                <a:lnTo>
                  <a:pt x="5391569" y="325422"/>
                </a:lnTo>
                <a:lnTo>
                  <a:pt x="5372100" y="325422"/>
                </a:lnTo>
                <a:close/>
                <a:moveTo>
                  <a:pt x="5269418" y="305846"/>
                </a:moveTo>
                <a:lnTo>
                  <a:pt x="5288994" y="305846"/>
                </a:lnTo>
                <a:lnTo>
                  <a:pt x="5288994" y="325422"/>
                </a:lnTo>
                <a:lnTo>
                  <a:pt x="5269418" y="325422"/>
                </a:lnTo>
                <a:close/>
                <a:moveTo>
                  <a:pt x="5172075" y="305846"/>
                </a:moveTo>
                <a:lnTo>
                  <a:pt x="5191544" y="305846"/>
                </a:lnTo>
                <a:lnTo>
                  <a:pt x="5191544" y="325422"/>
                </a:lnTo>
                <a:lnTo>
                  <a:pt x="5172075" y="325422"/>
                </a:lnTo>
                <a:close/>
                <a:moveTo>
                  <a:pt x="5059868" y="305846"/>
                </a:moveTo>
                <a:lnTo>
                  <a:pt x="5079444" y="305846"/>
                </a:lnTo>
                <a:lnTo>
                  <a:pt x="5079444" y="325422"/>
                </a:lnTo>
                <a:lnTo>
                  <a:pt x="5059868" y="325422"/>
                </a:lnTo>
                <a:close/>
                <a:moveTo>
                  <a:pt x="4962525" y="305846"/>
                </a:moveTo>
                <a:lnTo>
                  <a:pt x="4981994" y="305846"/>
                </a:lnTo>
                <a:lnTo>
                  <a:pt x="4981994" y="325422"/>
                </a:lnTo>
                <a:lnTo>
                  <a:pt x="4962525" y="325422"/>
                </a:lnTo>
                <a:close/>
                <a:moveTo>
                  <a:pt x="4853564" y="305846"/>
                </a:moveTo>
                <a:lnTo>
                  <a:pt x="4873033" y="305846"/>
                </a:lnTo>
                <a:lnTo>
                  <a:pt x="4873033" y="325422"/>
                </a:lnTo>
                <a:lnTo>
                  <a:pt x="4853564" y="325422"/>
                </a:lnTo>
                <a:close/>
                <a:moveTo>
                  <a:pt x="4726493" y="305846"/>
                </a:moveTo>
                <a:lnTo>
                  <a:pt x="4746069" y="305846"/>
                </a:lnTo>
                <a:lnTo>
                  <a:pt x="4746069" y="325422"/>
                </a:lnTo>
                <a:lnTo>
                  <a:pt x="4726493" y="325422"/>
                </a:lnTo>
                <a:close/>
                <a:moveTo>
                  <a:pt x="4629150" y="305846"/>
                </a:moveTo>
                <a:lnTo>
                  <a:pt x="4648619" y="305846"/>
                </a:lnTo>
                <a:lnTo>
                  <a:pt x="4648619" y="325422"/>
                </a:lnTo>
                <a:lnTo>
                  <a:pt x="4629150" y="325422"/>
                </a:lnTo>
                <a:close/>
                <a:moveTo>
                  <a:pt x="4516943" y="305846"/>
                </a:moveTo>
                <a:lnTo>
                  <a:pt x="4536519" y="305846"/>
                </a:lnTo>
                <a:lnTo>
                  <a:pt x="4536519" y="325422"/>
                </a:lnTo>
                <a:lnTo>
                  <a:pt x="4516943" y="325422"/>
                </a:lnTo>
                <a:close/>
                <a:moveTo>
                  <a:pt x="4419600" y="305846"/>
                </a:moveTo>
                <a:lnTo>
                  <a:pt x="4439069" y="305846"/>
                </a:lnTo>
                <a:lnTo>
                  <a:pt x="4439069" y="325422"/>
                </a:lnTo>
                <a:lnTo>
                  <a:pt x="4419600" y="325422"/>
                </a:lnTo>
                <a:close/>
                <a:moveTo>
                  <a:pt x="4316918" y="305846"/>
                </a:moveTo>
                <a:lnTo>
                  <a:pt x="4336494" y="305846"/>
                </a:lnTo>
                <a:lnTo>
                  <a:pt x="4336494" y="325422"/>
                </a:lnTo>
                <a:lnTo>
                  <a:pt x="4316918" y="325422"/>
                </a:lnTo>
                <a:close/>
                <a:moveTo>
                  <a:pt x="4219575" y="305846"/>
                </a:moveTo>
                <a:lnTo>
                  <a:pt x="4239044" y="305846"/>
                </a:lnTo>
                <a:lnTo>
                  <a:pt x="4239044" y="325422"/>
                </a:lnTo>
                <a:lnTo>
                  <a:pt x="4219575" y="325422"/>
                </a:lnTo>
                <a:close/>
                <a:moveTo>
                  <a:pt x="4107368" y="305846"/>
                </a:moveTo>
                <a:lnTo>
                  <a:pt x="4126944" y="305846"/>
                </a:lnTo>
                <a:lnTo>
                  <a:pt x="4126944" y="325422"/>
                </a:lnTo>
                <a:lnTo>
                  <a:pt x="4107368" y="325422"/>
                </a:lnTo>
                <a:close/>
                <a:moveTo>
                  <a:pt x="4010025" y="305846"/>
                </a:moveTo>
                <a:lnTo>
                  <a:pt x="4029494" y="305846"/>
                </a:lnTo>
                <a:lnTo>
                  <a:pt x="4029494" y="325422"/>
                </a:lnTo>
                <a:lnTo>
                  <a:pt x="4010025" y="325422"/>
                </a:lnTo>
                <a:close/>
                <a:moveTo>
                  <a:pt x="3907343" y="305846"/>
                </a:moveTo>
                <a:lnTo>
                  <a:pt x="3926919" y="305846"/>
                </a:lnTo>
                <a:lnTo>
                  <a:pt x="3926919" y="325422"/>
                </a:lnTo>
                <a:lnTo>
                  <a:pt x="3907343" y="325422"/>
                </a:lnTo>
                <a:close/>
                <a:moveTo>
                  <a:pt x="3810000" y="305846"/>
                </a:moveTo>
                <a:lnTo>
                  <a:pt x="3829469" y="305846"/>
                </a:lnTo>
                <a:lnTo>
                  <a:pt x="3829469" y="325422"/>
                </a:lnTo>
                <a:lnTo>
                  <a:pt x="3810000" y="325422"/>
                </a:lnTo>
                <a:close/>
                <a:moveTo>
                  <a:pt x="3697793" y="305846"/>
                </a:moveTo>
                <a:lnTo>
                  <a:pt x="3717369" y="305846"/>
                </a:lnTo>
                <a:lnTo>
                  <a:pt x="3717369" y="325422"/>
                </a:lnTo>
                <a:lnTo>
                  <a:pt x="3697793" y="325422"/>
                </a:lnTo>
                <a:close/>
                <a:moveTo>
                  <a:pt x="3600450" y="305846"/>
                </a:moveTo>
                <a:lnTo>
                  <a:pt x="3619919" y="305846"/>
                </a:lnTo>
                <a:lnTo>
                  <a:pt x="3619919" y="325422"/>
                </a:lnTo>
                <a:lnTo>
                  <a:pt x="3600450" y="325422"/>
                </a:lnTo>
                <a:close/>
                <a:moveTo>
                  <a:pt x="3491489" y="305846"/>
                </a:moveTo>
                <a:lnTo>
                  <a:pt x="3510958" y="305846"/>
                </a:lnTo>
                <a:lnTo>
                  <a:pt x="3510958" y="325422"/>
                </a:lnTo>
                <a:lnTo>
                  <a:pt x="3491489" y="325422"/>
                </a:lnTo>
                <a:close/>
                <a:moveTo>
                  <a:pt x="3364418" y="305846"/>
                </a:moveTo>
                <a:lnTo>
                  <a:pt x="3383994" y="305846"/>
                </a:lnTo>
                <a:lnTo>
                  <a:pt x="3383994" y="325422"/>
                </a:lnTo>
                <a:lnTo>
                  <a:pt x="3364418" y="325422"/>
                </a:lnTo>
                <a:close/>
                <a:moveTo>
                  <a:pt x="3267075" y="305846"/>
                </a:moveTo>
                <a:lnTo>
                  <a:pt x="3286544" y="305846"/>
                </a:lnTo>
                <a:lnTo>
                  <a:pt x="3286544" y="325422"/>
                </a:lnTo>
                <a:lnTo>
                  <a:pt x="3267075" y="325422"/>
                </a:lnTo>
                <a:close/>
                <a:moveTo>
                  <a:pt x="3154868" y="305846"/>
                </a:moveTo>
                <a:lnTo>
                  <a:pt x="3174444" y="305846"/>
                </a:lnTo>
                <a:lnTo>
                  <a:pt x="3174444" y="325422"/>
                </a:lnTo>
                <a:lnTo>
                  <a:pt x="3154868" y="325422"/>
                </a:lnTo>
                <a:close/>
                <a:moveTo>
                  <a:pt x="3057525" y="305846"/>
                </a:moveTo>
                <a:lnTo>
                  <a:pt x="3076994" y="305846"/>
                </a:lnTo>
                <a:lnTo>
                  <a:pt x="3076994" y="325422"/>
                </a:lnTo>
                <a:lnTo>
                  <a:pt x="3057525" y="325422"/>
                </a:lnTo>
                <a:close/>
                <a:moveTo>
                  <a:pt x="2954843" y="305846"/>
                </a:moveTo>
                <a:lnTo>
                  <a:pt x="2974419" y="305846"/>
                </a:lnTo>
                <a:lnTo>
                  <a:pt x="2974419" y="325422"/>
                </a:lnTo>
                <a:lnTo>
                  <a:pt x="2954843" y="325422"/>
                </a:lnTo>
                <a:close/>
                <a:moveTo>
                  <a:pt x="2857500" y="305846"/>
                </a:moveTo>
                <a:lnTo>
                  <a:pt x="2876969" y="305846"/>
                </a:lnTo>
                <a:lnTo>
                  <a:pt x="2876969" y="325422"/>
                </a:lnTo>
                <a:lnTo>
                  <a:pt x="2857500" y="325422"/>
                </a:lnTo>
                <a:close/>
                <a:moveTo>
                  <a:pt x="2748539" y="305846"/>
                </a:moveTo>
                <a:lnTo>
                  <a:pt x="2768008" y="305846"/>
                </a:lnTo>
                <a:lnTo>
                  <a:pt x="2768008" y="325422"/>
                </a:lnTo>
                <a:lnTo>
                  <a:pt x="2748539" y="325422"/>
                </a:lnTo>
                <a:close/>
                <a:moveTo>
                  <a:pt x="2615190" y="305846"/>
                </a:moveTo>
                <a:lnTo>
                  <a:pt x="2634658" y="305846"/>
                </a:lnTo>
                <a:lnTo>
                  <a:pt x="2634658" y="325422"/>
                </a:lnTo>
                <a:lnTo>
                  <a:pt x="2615190" y="325422"/>
                </a:lnTo>
                <a:close/>
                <a:moveTo>
                  <a:pt x="2488118" y="305846"/>
                </a:moveTo>
                <a:lnTo>
                  <a:pt x="2507694" y="305846"/>
                </a:lnTo>
                <a:lnTo>
                  <a:pt x="2507694" y="325422"/>
                </a:lnTo>
                <a:lnTo>
                  <a:pt x="2488118" y="325422"/>
                </a:lnTo>
                <a:close/>
                <a:moveTo>
                  <a:pt x="2390776" y="305846"/>
                </a:moveTo>
                <a:lnTo>
                  <a:pt x="2410244" y="305846"/>
                </a:lnTo>
                <a:lnTo>
                  <a:pt x="2410244" y="325422"/>
                </a:lnTo>
                <a:lnTo>
                  <a:pt x="2390776" y="325422"/>
                </a:lnTo>
                <a:close/>
                <a:moveTo>
                  <a:pt x="2278568" y="305846"/>
                </a:moveTo>
                <a:lnTo>
                  <a:pt x="2298143" y="305846"/>
                </a:lnTo>
                <a:lnTo>
                  <a:pt x="2298143" y="325422"/>
                </a:lnTo>
                <a:lnTo>
                  <a:pt x="2278568" y="325422"/>
                </a:lnTo>
                <a:close/>
                <a:moveTo>
                  <a:pt x="2181225" y="305846"/>
                </a:moveTo>
                <a:lnTo>
                  <a:pt x="2200693" y="305846"/>
                </a:lnTo>
                <a:lnTo>
                  <a:pt x="2200693" y="325422"/>
                </a:lnTo>
                <a:lnTo>
                  <a:pt x="2181225" y="325422"/>
                </a:lnTo>
                <a:close/>
                <a:moveTo>
                  <a:pt x="2078543" y="305846"/>
                </a:moveTo>
                <a:lnTo>
                  <a:pt x="2098118" y="305846"/>
                </a:lnTo>
                <a:lnTo>
                  <a:pt x="2098118" y="325422"/>
                </a:lnTo>
                <a:lnTo>
                  <a:pt x="2078543" y="325422"/>
                </a:lnTo>
                <a:close/>
                <a:moveTo>
                  <a:pt x="1981201" y="305846"/>
                </a:moveTo>
                <a:lnTo>
                  <a:pt x="2000670" y="305846"/>
                </a:lnTo>
                <a:lnTo>
                  <a:pt x="2000670" y="325422"/>
                </a:lnTo>
                <a:lnTo>
                  <a:pt x="1981201" y="325422"/>
                </a:lnTo>
                <a:close/>
                <a:moveTo>
                  <a:pt x="1872240" y="305846"/>
                </a:moveTo>
                <a:lnTo>
                  <a:pt x="1891709" y="305846"/>
                </a:lnTo>
                <a:lnTo>
                  <a:pt x="1891709" y="325422"/>
                </a:lnTo>
                <a:lnTo>
                  <a:pt x="1872240" y="325422"/>
                </a:lnTo>
                <a:close/>
                <a:moveTo>
                  <a:pt x="1735644" y="305846"/>
                </a:moveTo>
                <a:lnTo>
                  <a:pt x="1755219" y="305846"/>
                </a:lnTo>
                <a:lnTo>
                  <a:pt x="1755219" y="325422"/>
                </a:lnTo>
                <a:lnTo>
                  <a:pt x="1735644" y="325422"/>
                </a:lnTo>
                <a:close/>
                <a:moveTo>
                  <a:pt x="1638301" y="305846"/>
                </a:moveTo>
                <a:lnTo>
                  <a:pt x="1657769" y="305846"/>
                </a:lnTo>
                <a:lnTo>
                  <a:pt x="1657769" y="325422"/>
                </a:lnTo>
                <a:lnTo>
                  <a:pt x="1638301" y="325422"/>
                </a:lnTo>
                <a:close/>
                <a:moveTo>
                  <a:pt x="1538865" y="305846"/>
                </a:moveTo>
                <a:lnTo>
                  <a:pt x="1558334" y="305846"/>
                </a:lnTo>
                <a:lnTo>
                  <a:pt x="1558334" y="325422"/>
                </a:lnTo>
                <a:lnTo>
                  <a:pt x="1538865" y="325422"/>
                </a:lnTo>
                <a:close/>
                <a:moveTo>
                  <a:pt x="1402268" y="305846"/>
                </a:moveTo>
                <a:lnTo>
                  <a:pt x="1421844" y="305846"/>
                </a:lnTo>
                <a:lnTo>
                  <a:pt x="1421844" y="325422"/>
                </a:lnTo>
                <a:lnTo>
                  <a:pt x="1402268" y="325422"/>
                </a:lnTo>
                <a:close/>
                <a:moveTo>
                  <a:pt x="1304926" y="305846"/>
                </a:moveTo>
                <a:lnTo>
                  <a:pt x="1324394" y="305846"/>
                </a:lnTo>
                <a:lnTo>
                  <a:pt x="1324394" y="325422"/>
                </a:lnTo>
                <a:lnTo>
                  <a:pt x="1304926" y="325422"/>
                </a:lnTo>
                <a:close/>
                <a:moveTo>
                  <a:pt x="1202243" y="305846"/>
                </a:moveTo>
                <a:lnTo>
                  <a:pt x="1221819" y="305846"/>
                </a:lnTo>
                <a:lnTo>
                  <a:pt x="1221819" y="325422"/>
                </a:lnTo>
                <a:lnTo>
                  <a:pt x="1202243" y="325422"/>
                </a:lnTo>
                <a:close/>
                <a:moveTo>
                  <a:pt x="1104901" y="305846"/>
                </a:moveTo>
                <a:lnTo>
                  <a:pt x="1124369" y="305846"/>
                </a:lnTo>
                <a:lnTo>
                  <a:pt x="1124369" y="325422"/>
                </a:lnTo>
                <a:lnTo>
                  <a:pt x="1104901" y="325422"/>
                </a:lnTo>
                <a:close/>
                <a:moveTo>
                  <a:pt x="995940" y="305846"/>
                </a:moveTo>
                <a:lnTo>
                  <a:pt x="1015409" y="305846"/>
                </a:lnTo>
                <a:lnTo>
                  <a:pt x="1015409" y="325422"/>
                </a:lnTo>
                <a:lnTo>
                  <a:pt x="995940" y="325422"/>
                </a:lnTo>
                <a:close/>
                <a:moveTo>
                  <a:pt x="859344" y="305846"/>
                </a:moveTo>
                <a:lnTo>
                  <a:pt x="878919" y="305846"/>
                </a:lnTo>
                <a:lnTo>
                  <a:pt x="878919" y="325422"/>
                </a:lnTo>
                <a:lnTo>
                  <a:pt x="859344" y="325422"/>
                </a:lnTo>
                <a:close/>
                <a:moveTo>
                  <a:pt x="762001" y="305846"/>
                </a:moveTo>
                <a:lnTo>
                  <a:pt x="781469" y="305846"/>
                </a:lnTo>
                <a:lnTo>
                  <a:pt x="781469" y="325422"/>
                </a:lnTo>
                <a:lnTo>
                  <a:pt x="762001" y="325422"/>
                </a:lnTo>
                <a:close/>
                <a:moveTo>
                  <a:pt x="659319" y="305846"/>
                </a:moveTo>
                <a:lnTo>
                  <a:pt x="678894" y="305846"/>
                </a:lnTo>
                <a:lnTo>
                  <a:pt x="678894" y="325422"/>
                </a:lnTo>
                <a:lnTo>
                  <a:pt x="659319" y="325422"/>
                </a:lnTo>
                <a:close/>
                <a:moveTo>
                  <a:pt x="561976" y="305846"/>
                </a:moveTo>
                <a:lnTo>
                  <a:pt x="581444" y="305846"/>
                </a:lnTo>
                <a:lnTo>
                  <a:pt x="581444" y="325422"/>
                </a:lnTo>
                <a:lnTo>
                  <a:pt x="561976" y="325422"/>
                </a:lnTo>
                <a:close/>
                <a:moveTo>
                  <a:pt x="453015" y="305846"/>
                </a:moveTo>
                <a:lnTo>
                  <a:pt x="472483" y="305846"/>
                </a:lnTo>
                <a:lnTo>
                  <a:pt x="472483" y="325422"/>
                </a:lnTo>
                <a:lnTo>
                  <a:pt x="453015" y="325422"/>
                </a:lnTo>
                <a:close/>
                <a:moveTo>
                  <a:pt x="316419" y="305846"/>
                </a:moveTo>
                <a:lnTo>
                  <a:pt x="335994" y="305846"/>
                </a:lnTo>
                <a:lnTo>
                  <a:pt x="335994" y="325422"/>
                </a:lnTo>
                <a:lnTo>
                  <a:pt x="316419" y="325422"/>
                </a:lnTo>
                <a:close/>
                <a:moveTo>
                  <a:pt x="219076" y="305846"/>
                </a:moveTo>
                <a:lnTo>
                  <a:pt x="238544" y="305846"/>
                </a:lnTo>
                <a:lnTo>
                  <a:pt x="238544" y="325422"/>
                </a:lnTo>
                <a:lnTo>
                  <a:pt x="219076" y="325422"/>
                </a:lnTo>
                <a:close/>
                <a:moveTo>
                  <a:pt x="116394" y="305846"/>
                </a:moveTo>
                <a:lnTo>
                  <a:pt x="135969" y="305846"/>
                </a:lnTo>
                <a:lnTo>
                  <a:pt x="135969" y="325422"/>
                </a:lnTo>
                <a:lnTo>
                  <a:pt x="116394" y="325422"/>
                </a:lnTo>
                <a:close/>
                <a:moveTo>
                  <a:pt x="19051" y="305846"/>
                </a:moveTo>
                <a:lnTo>
                  <a:pt x="38519" y="305846"/>
                </a:lnTo>
                <a:lnTo>
                  <a:pt x="38519" y="325422"/>
                </a:lnTo>
                <a:lnTo>
                  <a:pt x="19051" y="325422"/>
                </a:lnTo>
                <a:close/>
                <a:moveTo>
                  <a:pt x="5678993" y="281564"/>
                </a:moveTo>
                <a:lnTo>
                  <a:pt x="5698569" y="281564"/>
                </a:lnTo>
                <a:lnTo>
                  <a:pt x="5698569" y="301033"/>
                </a:lnTo>
                <a:lnTo>
                  <a:pt x="5678993" y="301033"/>
                </a:lnTo>
                <a:close/>
                <a:moveTo>
                  <a:pt x="5581650" y="281564"/>
                </a:moveTo>
                <a:lnTo>
                  <a:pt x="5601119" y="281564"/>
                </a:lnTo>
                <a:lnTo>
                  <a:pt x="5601119" y="301033"/>
                </a:lnTo>
                <a:lnTo>
                  <a:pt x="5581650" y="301033"/>
                </a:lnTo>
                <a:close/>
                <a:moveTo>
                  <a:pt x="5469443" y="281564"/>
                </a:moveTo>
                <a:lnTo>
                  <a:pt x="5489019" y="281564"/>
                </a:lnTo>
                <a:lnTo>
                  <a:pt x="5489019" y="301033"/>
                </a:lnTo>
                <a:lnTo>
                  <a:pt x="5469443" y="301033"/>
                </a:lnTo>
                <a:close/>
                <a:moveTo>
                  <a:pt x="5372100" y="281564"/>
                </a:moveTo>
                <a:lnTo>
                  <a:pt x="5391569" y="281564"/>
                </a:lnTo>
                <a:lnTo>
                  <a:pt x="5391569" y="301033"/>
                </a:lnTo>
                <a:lnTo>
                  <a:pt x="5372100" y="301033"/>
                </a:lnTo>
                <a:close/>
                <a:moveTo>
                  <a:pt x="5269418" y="281564"/>
                </a:moveTo>
                <a:lnTo>
                  <a:pt x="5288994" y="281564"/>
                </a:lnTo>
                <a:lnTo>
                  <a:pt x="5288994" y="301033"/>
                </a:lnTo>
                <a:lnTo>
                  <a:pt x="5269418" y="301033"/>
                </a:lnTo>
                <a:close/>
                <a:moveTo>
                  <a:pt x="5172075" y="281564"/>
                </a:moveTo>
                <a:lnTo>
                  <a:pt x="5191544" y="281564"/>
                </a:lnTo>
                <a:lnTo>
                  <a:pt x="5191544" y="301033"/>
                </a:lnTo>
                <a:lnTo>
                  <a:pt x="5172075" y="301033"/>
                </a:lnTo>
                <a:close/>
                <a:moveTo>
                  <a:pt x="5059868" y="281564"/>
                </a:moveTo>
                <a:lnTo>
                  <a:pt x="5079444" y="281564"/>
                </a:lnTo>
                <a:lnTo>
                  <a:pt x="5079444" y="301033"/>
                </a:lnTo>
                <a:lnTo>
                  <a:pt x="5059868" y="301033"/>
                </a:lnTo>
                <a:close/>
                <a:moveTo>
                  <a:pt x="4962525" y="281564"/>
                </a:moveTo>
                <a:lnTo>
                  <a:pt x="4981994" y="281564"/>
                </a:lnTo>
                <a:lnTo>
                  <a:pt x="4981994" y="301033"/>
                </a:lnTo>
                <a:lnTo>
                  <a:pt x="4962525" y="301033"/>
                </a:lnTo>
                <a:close/>
                <a:moveTo>
                  <a:pt x="4853564" y="281564"/>
                </a:moveTo>
                <a:lnTo>
                  <a:pt x="4873033" y="281564"/>
                </a:lnTo>
                <a:lnTo>
                  <a:pt x="4873033" y="301033"/>
                </a:lnTo>
                <a:lnTo>
                  <a:pt x="4853564" y="301033"/>
                </a:lnTo>
                <a:close/>
                <a:moveTo>
                  <a:pt x="4829175" y="281564"/>
                </a:moveTo>
                <a:lnTo>
                  <a:pt x="4848644" y="281564"/>
                </a:lnTo>
                <a:lnTo>
                  <a:pt x="4848644" y="301033"/>
                </a:lnTo>
                <a:lnTo>
                  <a:pt x="4829175" y="301033"/>
                </a:lnTo>
                <a:close/>
                <a:moveTo>
                  <a:pt x="4726493" y="281564"/>
                </a:moveTo>
                <a:lnTo>
                  <a:pt x="4746069" y="281564"/>
                </a:lnTo>
                <a:lnTo>
                  <a:pt x="4746069" y="301033"/>
                </a:lnTo>
                <a:lnTo>
                  <a:pt x="4726493" y="301033"/>
                </a:lnTo>
                <a:close/>
                <a:moveTo>
                  <a:pt x="4629150" y="281564"/>
                </a:moveTo>
                <a:lnTo>
                  <a:pt x="4648619" y="281564"/>
                </a:lnTo>
                <a:lnTo>
                  <a:pt x="4648619" y="301033"/>
                </a:lnTo>
                <a:lnTo>
                  <a:pt x="4629150" y="301033"/>
                </a:lnTo>
                <a:close/>
                <a:moveTo>
                  <a:pt x="4516943" y="281564"/>
                </a:moveTo>
                <a:lnTo>
                  <a:pt x="4536519" y="281564"/>
                </a:lnTo>
                <a:lnTo>
                  <a:pt x="4536519" y="301033"/>
                </a:lnTo>
                <a:lnTo>
                  <a:pt x="4516943" y="301033"/>
                </a:lnTo>
                <a:close/>
                <a:moveTo>
                  <a:pt x="4419600" y="281564"/>
                </a:moveTo>
                <a:lnTo>
                  <a:pt x="4439069" y="281564"/>
                </a:lnTo>
                <a:lnTo>
                  <a:pt x="4439069" y="301033"/>
                </a:lnTo>
                <a:lnTo>
                  <a:pt x="4419600" y="301033"/>
                </a:lnTo>
                <a:close/>
                <a:moveTo>
                  <a:pt x="4316918" y="281564"/>
                </a:moveTo>
                <a:lnTo>
                  <a:pt x="4336494" y="281564"/>
                </a:lnTo>
                <a:lnTo>
                  <a:pt x="4336494" y="301033"/>
                </a:lnTo>
                <a:lnTo>
                  <a:pt x="4316918" y="301033"/>
                </a:lnTo>
                <a:close/>
                <a:moveTo>
                  <a:pt x="4219575" y="281564"/>
                </a:moveTo>
                <a:lnTo>
                  <a:pt x="4239044" y="281564"/>
                </a:lnTo>
                <a:lnTo>
                  <a:pt x="4239044" y="301033"/>
                </a:lnTo>
                <a:lnTo>
                  <a:pt x="4219575" y="301033"/>
                </a:lnTo>
                <a:close/>
                <a:moveTo>
                  <a:pt x="4107368" y="281564"/>
                </a:moveTo>
                <a:lnTo>
                  <a:pt x="4126944" y="281564"/>
                </a:lnTo>
                <a:lnTo>
                  <a:pt x="4126944" y="301033"/>
                </a:lnTo>
                <a:lnTo>
                  <a:pt x="4107368" y="301033"/>
                </a:lnTo>
                <a:close/>
                <a:moveTo>
                  <a:pt x="4010025" y="281564"/>
                </a:moveTo>
                <a:lnTo>
                  <a:pt x="4029494" y="281564"/>
                </a:lnTo>
                <a:lnTo>
                  <a:pt x="4029494" y="301033"/>
                </a:lnTo>
                <a:lnTo>
                  <a:pt x="4010025" y="301033"/>
                </a:lnTo>
                <a:close/>
                <a:moveTo>
                  <a:pt x="3907343" y="281564"/>
                </a:moveTo>
                <a:lnTo>
                  <a:pt x="3926919" y="281564"/>
                </a:lnTo>
                <a:lnTo>
                  <a:pt x="3926919" y="301033"/>
                </a:lnTo>
                <a:lnTo>
                  <a:pt x="3907343" y="301033"/>
                </a:lnTo>
                <a:close/>
                <a:moveTo>
                  <a:pt x="3810000" y="281564"/>
                </a:moveTo>
                <a:lnTo>
                  <a:pt x="3829469" y="281564"/>
                </a:lnTo>
                <a:lnTo>
                  <a:pt x="3829469" y="301033"/>
                </a:lnTo>
                <a:lnTo>
                  <a:pt x="3810000" y="301033"/>
                </a:lnTo>
                <a:close/>
                <a:moveTo>
                  <a:pt x="3697793" y="281564"/>
                </a:moveTo>
                <a:lnTo>
                  <a:pt x="3717369" y="281564"/>
                </a:lnTo>
                <a:lnTo>
                  <a:pt x="3717369" y="301033"/>
                </a:lnTo>
                <a:lnTo>
                  <a:pt x="3697793" y="301033"/>
                </a:lnTo>
                <a:close/>
                <a:moveTo>
                  <a:pt x="3600450" y="281564"/>
                </a:moveTo>
                <a:lnTo>
                  <a:pt x="3619919" y="281564"/>
                </a:lnTo>
                <a:lnTo>
                  <a:pt x="3619919" y="301033"/>
                </a:lnTo>
                <a:lnTo>
                  <a:pt x="3600450" y="301033"/>
                </a:lnTo>
                <a:close/>
                <a:moveTo>
                  <a:pt x="3491489" y="281564"/>
                </a:moveTo>
                <a:lnTo>
                  <a:pt x="3510958" y="281564"/>
                </a:lnTo>
                <a:lnTo>
                  <a:pt x="3510958" y="301033"/>
                </a:lnTo>
                <a:lnTo>
                  <a:pt x="3491489" y="301033"/>
                </a:lnTo>
                <a:close/>
                <a:moveTo>
                  <a:pt x="3467100" y="281564"/>
                </a:moveTo>
                <a:lnTo>
                  <a:pt x="3486569" y="281564"/>
                </a:lnTo>
                <a:lnTo>
                  <a:pt x="3486569" y="301033"/>
                </a:lnTo>
                <a:lnTo>
                  <a:pt x="3467100" y="301033"/>
                </a:lnTo>
                <a:close/>
                <a:moveTo>
                  <a:pt x="3364418" y="281564"/>
                </a:moveTo>
                <a:lnTo>
                  <a:pt x="3383994" y="281564"/>
                </a:lnTo>
                <a:lnTo>
                  <a:pt x="3383994" y="301033"/>
                </a:lnTo>
                <a:lnTo>
                  <a:pt x="3364418" y="301033"/>
                </a:lnTo>
                <a:close/>
                <a:moveTo>
                  <a:pt x="3267075" y="281564"/>
                </a:moveTo>
                <a:lnTo>
                  <a:pt x="3286544" y="281564"/>
                </a:lnTo>
                <a:lnTo>
                  <a:pt x="3286544" y="301033"/>
                </a:lnTo>
                <a:lnTo>
                  <a:pt x="3267075" y="301033"/>
                </a:lnTo>
                <a:close/>
                <a:moveTo>
                  <a:pt x="3154868" y="281564"/>
                </a:moveTo>
                <a:lnTo>
                  <a:pt x="3174444" y="281564"/>
                </a:lnTo>
                <a:lnTo>
                  <a:pt x="3174444" y="301033"/>
                </a:lnTo>
                <a:lnTo>
                  <a:pt x="3154868" y="301033"/>
                </a:lnTo>
                <a:close/>
                <a:moveTo>
                  <a:pt x="3057525" y="281564"/>
                </a:moveTo>
                <a:lnTo>
                  <a:pt x="3076994" y="281564"/>
                </a:lnTo>
                <a:lnTo>
                  <a:pt x="3076994" y="301033"/>
                </a:lnTo>
                <a:lnTo>
                  <a:pt x="3057525" y="301033"/>
                </a:lnTo>
                <a:close/>
                <a:moveTo>
                  <a:pt x="2954843" y="281564"/>
                </a:moveTo>
                <a:lnTo>
                  <a:pt x="2974419" y="281564"/>
                </a:lnTo>
                <a:lnTo>
                  <a:pt x="2974419" y="301033"/>
                </a:lnTo>
                <a:lnTo>
                  <a:pt x="2954843" y="301033"/>
                </a:lnTo>
                <a:close/>
                <a:moveTo>
                  <a:pt x="2857500" y="281564"/>
                </a:moveTo>
                <a:lnTo>
                  <a:pt x="2876969" y="281564"/>
                </a:lnTo>
                <a:lnTo>
                  <a:pt x="2876969" y="301033"/>
                </a:lnTo>
                <a:lnTo>
                  <a:pt x="2857500" y="301033"/>
                </a:lnTo>
                <a:close/>
                <a:moveTo>
                  <a:pt x="2748539" y="281564"/>
                </a:moveTo>
                <a:lnTo>
                  <a:pt x="2768008" y="281564"/>
                </a:lnTo>
                <a:lnTo>
                  <a:pt x="2768008" y="301033"/>
                </a:lnTo>
                <a:lnTo>
                  <a:pt x="2748539" y="301033"/>
                </a:lnTo>
                <a:close/>
                <a:moveTo>
                  <a:pt x="2724150" y="281564"/>
                </a:moveTo>
                <a:lnTo>
                  <a:pt x="2743619" y="281564"/>
                </a:lnTo>
                <a:lnTo>
                  <a:pt x="2743619" y="301033"/>
                </a:lnTo>
                <a:lnTo>
                  <a:pt x="2724150" y="301033"/>
                </a:lnTo>
                <a:close/>
                <a:moveTo>
                  <a:pt x="2615190" y="281564"/>
                </a:moveTo>
                <a:lnTo>
                  <a:pt x="2634658" y="281564"/>
                </a:lnTo>
                <a:lnTo>
                  <a:pt x="2634658" y="301033"/>
                </a:lnTo>
                <a:lnTo>
                  <a:pt x="2615190" y="301033"/>
                </a:lnTo>
                <a:close/>
                <a:moveTo>
                  <a:pt x="2590800" y="281564"/>
                </a:moveTo>
                <a:lnTo>
                  <a:pt x="2610269" y="281564"/>
                </a:lnTo>
                <a:lnTo>
                  <a:pt x="2610269" y="301033"/>
                </a:lnTo>
                <a:lnTo>
                  <a:pt x="2590800" y="301033"/>
                </a:lnTo>
                <a:close/>
                <a:moveTo>
                  <a:pt x="2488118" y="281564"/>
                </a:moveTo>
                <a:lnTo>
                  <a:pt x="2507694" y="281564"/>
                </a:lnTo>
                <a:lnTo>
                  <a:pt x="2507694" y="301033"/>
                </a:lnTo>
                <a:lnTo>
                  <a:pt x="2488118" y="301033"/>
                </a:lnTo>
                <a:close/>
                <a:moveTo>
                  <a:pt x="2390776" y="281564"/>
                </a:moveTo>
                <a:lnTo>
                  <a:pt x="2410244" y="281564"/>
                </a:lnTo>
                <a:lnTo>
                  <a:pt x="2410244" y="301033"/>
                </a:lnTo>
                <a:lnTo>
                  <a:pt x="2390776" y="301033"/>
                </a:lnTo>
                <a:close/>
                <a:moveTo>
                  <a:pt x="2278568" y="281564"/>
                </a:moveTo>
                <a:lnTo>
                  <a:pt x="2298143" y="281564"/>
                </a:lnTo>
                <a:lnTo>
                  <a:pt x="2298143" y="301033"/>
                </a:lnTo>
                <a:lnTo>
                  <a:pt x="2278568" y="301033"/>
                </a:lnTo>
                <a:close/>
                <a:moveTo>
                  <a:pt x="2181225" y="281564"/>
                </a:moveTo>
                <a:lnTo>
                  <a:pt x="2200693" y="281564"/>
                </a:lnTo>
                <a:lnTo>
                  <a:pt x="2200693" y="301033"/>
                </a:lnTo>
                <a:lnTo>
                  <a:pt x="2181225" y="301033"/>
                </a:lnTo>
                <a:close/>
                <a:moveTo>
                  <a:pt x="2078543" y="281564"/>
                </a:moveTo>
                <a:lnTo>
                  <a:pt x="2098118" y="281564"/>
                </a:lnTo>
                <a:lnTo>
                  <a:pt x="2098118" y="301033"/>
                </a:lnTo>
                <a:lnTo>
                  <a:pt x="2078543" y="301033"/>
                </a:lnTo>
                <a:close/>
                <a:moveTo>
                  <a:pt x="1981201" y="281564"/>
                </a:moveTo>
                <a:lnTo>
                  <a:pt x="2000670" y="281564"/>
                </a:lnTo>
                <a:lnTo>
                  <a:pt x="2000670" y="301033"/>
                </a:lnTo>
                <a:lnTo>
                  <a:pt x="1981201" y="301033"/>
                </a:lnTo>
                <a:close/>
                <a:moveTo>
                  <a:pt x="1872240" y="281564"/>
                </a:moveTo>
                <a:lnTo>
                  <a:pt x="1891709" y="281564"/>
                </a:lnTo>
                <a:lnTo>
                  <a:pt x="1891709" y="301033"/>
                </a:lnTo>
                <a:lnTo>
                  <a:pt x="1872240" y="301033"/>
                </a:lnTo>
                <a:close/>
                <a:moveTo>
                  <a:pt x="1847851" y="281564"/>
                </a:moveTo>
                <a:lnTo>
                  <a:pt x="1867319" y="281564"/>
                </a:lnTo>
                <a:lnTo>
                  <a:pt x="1867319" y="301033"/>
                </a:lnTo>
                <a:lnTo>
                  <a:pt x="1847851" y="301033"/>
                </a:lnTo>
                <a:close/>
                <a:moveTo>
                  <a:pt x="1735644" y="281564"/>
                </a:moveTo>
                <a:lnTo>
                  <a:pt x="1755219" y="281564"/>
                </a:lnTo>
                <a:lnTo>
                  <a:pt x="1755219" y="301033"/>
                </a:lnTo>
                <a:lnTo>
                  <a:pt x="1735644" y="301033"/>
                </a:lnTo>
                <a:close/>
                <a:moveTo>
                  <a:pt x="1638301" y="281564"/>
                </a:moveTo>
                <a:lnTo>
                  <a:pt x="1657769" y="281564"/>
                </a:lnTo>
                <a:lnTo>
                  <a:pt x="1657769" y="301033"/>
                </a:lnTo>
                <a:lnTo>
                  <a:pt x="1638301" y="301033"/>
                </a:lnTo>
                <a:close/>
                <a:moveTo>
                  <a:pt x="1538865" y="281564"/>
                </a:moveTo>
                <a:lnTo>
                  <a:pt x="1558334" y="281564"/>
                </a:lnTo>
                <a:lnTo>
                  <a:pt x="1558334" y="301033"/>
                </a:lnTo>
                <a:lnTo>
                  <a:pt x="1538865" y="301033"/>
                </a:lnTo>
                <a:close/>
                <a:moveTo>
                  <a:pt x="1514476" y="281564"/>
                </a:moveTo>
                <a:lnTo>
                  <a:pt x="1533944" y="281564"/>
                </a:lnTo>
                <a:lnTo>
                  <a:pt x="1533944" y="301033"/>
                </a:lnTo>
                <a:lnTo>
                  <a:pt x="1514476" y="301033"/>
                </a:lnTo>
                <a:close/>
                <a:moveTo>
                  <a:pt x="1402268" y="281564"/>
                </a:moveTo>
                <a:lnTo>
                  <a:pt x="1421844" y="281564"/>
                </a:lnTo>
                <a:lnTo>
                  <a:pt x="1421844" y="301033"/>
                </a:lnTo>
                <a:lnTo>
                  <a:pt x="1402268" y="301033"/>
                </a:lnTo>
                <a:close/>
                <a:moveTo>
                  <a:pt x="1304926" y="281564"/>
                </a:moveTo>
                <a:lnTo>
                  <a:pt x="1324394" y="281564"/>
                </a:lnTo>
                <a:lnTo>
                  <a:pt x="1324394" y="301033"/>
                </a:lnTo>
                <a:lnTo>
                  <a:pt x="1304926" y="301033"/>
                </a:lnTo>
                <a:close/>
                <a:moveTo>
                  <a:pt x="1202243" y="281564"/>
                </a:moveTo>
                <a:lnTo>
                  <a:pt x="1221819" y="281564"/>
                </a:lnTo>
                <a:lnTo>
                  <a:pt x="1221819" y="301033"/>
                </a:lnTo>
                <a:lnTo>
                  <a:pt x="1202243" y="301033"/>
                </a:lnTo>
                <a:close/>
                <a:moveTo>
                  <a:pt x="1104901" y="281564"/>
                </a:moveTo>
                <a:lnTo>
                  <a:pt x="1124369" y="281564"/>
                </a:lnTo>
                <a:lnTo>
                  <a:pt x="1124369" y="301033"/>
                </a:lnTo>
                <a:lnTo>
                  <a:pt x="1104901" y="301033"/>
                </a:lnTo>
                <a:close/>
                <a:moveTo>
                  <a:pt x="995940" y="281564"/>
                </a:moveTo>
                <a:lnTo>
                  <a:pt x="1015409" y="281564"/>
                </a:lnTo>
                <a:lnTo>
                  <a:pt x="1015409" y="301033"/>
                </a:lnTo>
                <a:lnTo>
                  <a:pt x="995940" y="301033"/>
                </a:lnTo>
                <a:close/>
                <a:moveTo>
                  <a:pt x="971551" y="281564"/>
                </a:moveTo>
                <a:lnTo>
                  <a:pt x="991019" y="281564"/>
                </a:lnTo>
                <a:lnTo>
                  <a:pt x="991019" y="301033"/>
                </a:lnTo>
                <a:lnTo>
                  <a:pt x="971551" y="301033"/>
                </a:lnTo>
                <a:close/>
                <a:moveTo>
                  <a:pt x="859344" y="281564"/>
                </a:moveTo>
                <a:lnTo>
                  <a:pt x="878919" y="281564"/>
                </a:lnTo>
                <a:lnTo>
                  <a:pt x="878919" y="301033"/>
                </a:lnTo>
                <a:lnTo>
                  <a:pt x="859344" y="301033"/>
                </a:lnTo>
                <a:close/>
                <a:moveTo>
                  <a:pt x="762001" y="281564"/>
                </a:moveTo>
                <a:lnTo>
                  <a:pt x="781469" y="281564"/>
                </a:lnTo>
                <a:lnTo>
                  <a:pt x="781469" y="301033"/>
                </a:lnTo>
                <a:lnTo>
                  <a:pt x="762001" y="301033"/>
                </a:lnTo>
                <a:close/>
                <a:moveTo>
                  <a:pt x="659319" y="281564"/>
                </a:moveTo>
                <a:lnTo>
                  <a:pt x="678894" y="281564"/>
                </a:lnTo>
                <a:lnTo>
                  <a:pt x="678894" y="301033"/>
                </a:lnTo>
                <a:lnTo>
                  <a:pt x="659319" y="301033"/>
                </a:lnTo>
                <a:close/>
                <a:moveTo>
                  <a:pt x="561976" y="281564"/>
                </a:moveTo>
                <a:lnTo>
                  <a:pt x="581444" y="281564"/>
                </a:lnTo>
                <a:lnTo>
                  <a:pt x="581444" y="301033"/>
                </a:lnTo>
                <a:lnTo>
                  <a:pt x="561976" y="301033"/>
                </a:lnTo>
                <a:close/>
                <a:moveTo>
                  <a:pt x="453015" y="281564"/>
                </a:moveTo>
                <a:lnTo>
                  <a:pt x="472483" y="281564"/>
                </a:lnTo>
                <a:lnTo>
                  <a:pt x="472483" y="301033"/>
                </a:lnTo>
                <a:lnTo>
                  <a:pt x="453015" y="301033"/>
                </a:lnTo>
                <a:close/>
                <a:moveTo>
                  <a:pt x="428626" y="281564"/>
                </a:moveTo>
                <a:lnTo>
                  <a:pt x="448094" y="281564"/>
                </a:lnTo>
                <a:lnTo>
                  <a:pt x="448094" y="301033"/>
                </a:lnTo>
                <a:lnTo>
                  <a:pt x="428626" y="301033"/>
                </a:lnTo>
                <a:close/>
                <a:moveTo>
                  <a:pt x="316419" y="281564"/>
                </a:moveTo>
                <a:lnTo>
                  <a:pt x="335994" y="281564"/>
                </a:lnTo>
                <a:lnTo>
                  <a:pt x="335994" y="301033"/>
                </a:lnTo>
                <a:lnTo>
                  <a:pt x="316419" y="301033"/>
                </a:lnTo>
                <a:close/>
                <a:moveTo>
                  <a:pt x="219076" y="281564"/>
                </a:moveTo>
                <a:lnTo>
                  <a:pt x="238544" y="281564"/>
                </a:lnTo>
                <a:lnTo>
                  <a:pt x="238544" y="301033"/>
                </a:lnTo>
                <a:lnTo>
                  <a:pt x="219076" y="301033"/>
                </a:lnTo>
                <a:close/>
                <a:moveTo>
                  <a:pt x="116394" y="281564"/>
                </a:moveTo>
                <a:lnTo>
                  <a:pt x="135969" y="281564"/>
                </a:lnTo>
                <a:lnTo>
                  <a:pt x="135969" y="301033"/>
                </a:lnTo>
                <a:lnTo>
                  <a:pt x="116394" y="301033"/>
                </a:lnTo>
                <a:close/>
                <a:moveTo>
                  <a:pt x="19051" y="281564"/>
                </a:moveTo>
                <a:lnTo>
                  <a:pt x="38519" y="281564"/>
                </a:lnTo>
                <a:lnTo>
                  <a:pt x="38519" y="301033"/>
                </a:lnTo>
                <a:lnTo>
                  <a:pt x="19051" y="301033"/>
                </a:lnTo>
                <a:close/>
                <a:moveTo>
                  <a:pt x="5654711" y="257175"/>
                </a:moveTo>
                <a:lnTo>
                  <a:pt x="5674179" y="257175"/>
                </a:lnTo>
                <a:lnTo>
                  <a:pt x="5674179" y="276644"/>
                </a:lnTo>
                <a:lnTo>
                  <a:pt x="5654711" y="276644"/>
                </a:lnTo>
                <a:close/>
                <a:moveTo>
                  <a:pt x="5630322" y="257175"/>
                </a:moveTo>
                <a:lnTo>
                  <a:pt x="5649790" y="257175"/>
                </a:lnTo>
                <a:lnTo>
                  <a:pt x="5649790" y="276644"/>
                </a:lnTo>
                <a:lnTo>
                  <a:pt x="5630322" y="276644"/>
                </a:lnTo>
                <a:close/>
                <a:moveTo>
                  <a:pt x="5606039" y="257175"/>
                </a:moveTo>
                <a:lnTo>
                  <a:pt x="5625508" y="257175"/>
                </a:lnTo>
                <a:lnTo>
                  <a:pt x="5625508" y="276644"/>
                </a:lnTo>
                <a:lnTo>
                  <a:pt x="5606039" y="276644"/>
                </a:lnTo>
                <a:close/>
                <a:moveTo>
                  <a:pt x="5445161" y="257175"/>
                </a:moveTo>
                <a:lnTo>
                  <a:pt x="5464629" y="257175"/>
                </a:lnTo>
                <a:lnTo>
                  <a:pt x="5464629" y="276644"/>
                </a:lnTo>
                <a:lnTo>
                  <a:pt x="5445161" y="276644"/>
                </a:lnTo>
                <a:close/>
                <a:moveTo>
                  <a:pt x="5420772" y="257175"/>
                </a:moveTo>
                <a:lnTo>
                  <a:pt x="5440240" y="257175"/>
                </a:lnTo>
                <a:lnTo>
                  <a:pt x="5440240" y="276644"/>
                </a:lnTo>
                <a:lnTo>
                  <a:pt x="5420772" y="276644"/>
                </a:lnTo>
                <a:close/>
                <a:moveTo>
                  <a:pt x="5396489" y="257175"/>
                </a:moveTo>
                <a:lnTo>
                  <a:pt x="5415958" y="257175"/>
                </a:lnTo>
                <a:lnTo>
                  <a:pt x="5415958" y="276644"/>
                </a:lnTo>
                <a:lnTo>
                  <a:pt x="5396489" y="276644"/>
                </a:lnTo>
                <a:close/>
                <a:moveTo>
                  <a:pt x="5245136" y="257175"/>
                </a:moveTo>
                <a:lnTo>
                  <a:pt x="5264604" y="257175"/>
                </a:lnTo>
                <a:lnTo>
                  <a:pt x="5264604" y="276644"/>
                </a:lnTo>
                <a:lnTo>
                  <a:pt x="5245136" y="276644"/>
                </a:lnTo>
                <a:close/>
                <a:moveTo>
                  <a:pt x="5220747" y="257175"/>
                </a:moveTo>
                <a:lnTo>
                  <a:pt x="5240215" y="257175"/>
                </a:lnTo>
                <a:lnTo>
                  <a:pt x="5240215" y="276644"/>
                </a:lnTo>
                <a:lnTo>
                  <a:pt x="5220747" y="276644"/>
                </a:lnTo>
                <a:close/>
                <a:moveTo>
                  <a:pt x="5196464" y="257175"/>
                </a:moveTo>
                <a:lnTo>
                  <a:pt x="5215933" y="257175"/>
                </a:lnTo>
                <a:lnTo>
                  <a:pt x="5215933" y="276644"/>
                </a:lnTo>
                <a:lnTo>
                  <a:pt x="5196464" y="276644"/>
                </a:lnTo>
                <a:close/>
                <a:moveTo>
                  <a:pt x="5035586" y="257175"/>
                </a:moveTo>
                <a:lnTo>
                  <a:pt x="5055054" y="257175"/>
                </a:lnTo>
                <a:lnTo>
                  <a:pt x="5055054" y="276644"/>
                </a:lnTo>
                <a:lnTo>
                  <a:pt x="5035586" y="276644"/>
                </a:lnTo>
                <a:close/>
                <a:moveTo>
                  <a:pt x="5011197" y="257175"/>
                </a:moveTo>
                <a:lnTo>
                  <a:pt x="5030665" y="257175"/>
                </a:lnTo>
                <a:lnTo>
                  <a:pt x="5030665" y="276644"/>
                </a:lnTo>
                <a:lnTo>
                  <a:pt x="5011197" y="276644"/>
                </a:lnTo>
                <a:close/>
                <a:moveTo>
                  <a:pt x="4986914" y="257175"/>
                </a:moveTo>
                <a:lnTo>
                  <a:pt x="5006383" y="257175"/>
                </a:lnTo>
                <a:lnTo>
                  <a:pt x="5006383" y="276644"/>
                </a:lnTo>
                <a:lnTo>
                  <a:pt x="4986914" y="276644"/>
                </a:lnTo>
                <a:close/>
                <a:moveTo>
                  <a:pt x="4853564" y="257175"/>
                </a:moveTo>
                <a:lnTo>
                  <a:pt x="4873033" y="257175"/>
                </a:lnTo>
                <a:lnTo>
                  <a:pt x="4873033" y="276644"/>
                </a:lnTo>
                <a:lnTo>
                  <a:pt x="4853564" y="276644"/>
                </a:lnTo>
                <a:close/>
                <a:moveTo>
                  <a:pt x="4702211" y="257175"/>
                </a:moveTo>
                <a:lnTo>
                  <a:pt x="4721679" y="257175"/>
                </a:lnTo>
                <a:lnTo>
                  <a:pt x="4721679" y="276644"/>
                </a:lnTo>
                <a:lnTo>
                  <a:pt x="4702211" y="276644"/>
                </a:lnTo>
                <a:close/>
                <a:moveTo>
                  <a:pt x="4677822" y="257175"/>
                </a:moveTo>
                <a:lnTo>
                  <a:pt x="4697290" y="257175"/>
                </a:lnTo>
                <a:lnTo>
                  <a:pt x="4697290" y="276644"/>
                </a:lnTo>
                <a:lnTo>
                  <a:pt x="4677822" y="276644"/>
                </a:lnTo>
                <a:close/>
                <a:moveTo>
                  <a:pt x="4653539" y="257175"/>
                </a:moveTo>
                <a:lnTo>
                  <a:pt x="4673008" y="257175"/>
                </a:lnTo>
                <a:lnTo>
                  <a:pt x="4673008" y="276644"/>
                </a:lnTo>
                <a:lnTo>
                  <a:pt x="4653539" y="276644"/>
                </a:lnTo>
                <a:close/>
                <a:moveTo>
                  <a:pt x="4492661" y="257175"/>
                </a:moveTo>
                <a:lnTo>
                  <a:pt x="4512129" y="257175"/>
                </a:lnTo>
                <a:lnTo>
                  <a:pt x="4512129" y="276644"/>
                </a:lnTo>
                <a:lnTo>
                  <a:pt x="4492661" y="276644"/>
                </a:lnTo>
                <a:close/>
                <a:moveTo>
                  <a:pt x="4468272" y="257175"/>
                </a:moveTo>
                <a:lnTo>
                  <a:pt x="4487740" y="257175"/>
                </a:lnTo>
                <a:lnTo>
                  <a:pt x="4487740" y="276644"/>
                </a:lnTo>
                <a:lnTo>
                  <a:pt x="4468272" y="276644"/>
                </a:lnTo>
                <a:close/>
                <a:moveTo>
                  <a:pt x="4443989" y="257175"/>
                </a:moveTo>
                <a:lnTo>
                  <a:pt x="4463458" y="257175"/>
                </a:lnTo>
                <a:lnTo>
                  <a:pt x="4463458" y="276644"/>
                </a:lnTo>
                <a:lnTo>
                  <a:pt x="4443989" y="276644"/>
                </a:lnTo>
                <a:close/>
                <a:moveTo>
                  <a:pt x="4292636" y="257175"/>
                </a:moveTo>
                <a:lnTo>
                  <a:pt x="4312105" y="257175"/>
                </a:lnTo>
                <a:lnTo>
                  <a:pt x="4312105" y="276644"/>
                </a:lnTo>
                <a:lnTo>
                  <a:pt x="4292636" y="276644"/>
                </a:lnTo>
                <a:close/>
                <a:moveTo>
                  <a:pt x="4268247" y="257175"/>
                </a:moveTo>
                <a:lnTo>
                  <a:pt x="4287715" y="257175"/>
                </a:lnTo>
                <a:lnTo>
                  <a:pt x="4287715" y="276644"/>
                </a:lnTo>
                <a:lnTo>
                  <a:pt x="4268247" y="276644"/>
                </a:lnTo>
                <a:close/>
                <a:moveTo>
                  <a:pt x="4243965" y="257175"/>
                </a:moveTo>
                <a:lnTo>
                  <a:pt x="4263433" y="257175"/>
                </a:lnTo>
                <a:lnTo>
                  <a:pt x="4263433" y="276644"/>
                </a:lnTo>
                <a:lnTo>
                  <a:pt x="4243965" y="276644"/>
                </a:lnTo>
                <a:close/>
                <a:moveTo>
                  <a:pt x="4083086" y="257175"/>
                </a:moveTo>
                <a:lnTo>
                  <a:pt x="4102554" y="257175"/>
                </a:lnTo>
                <a:lnTo>
                  <a:pt x="4102554" y="276644"/>
                </a:lnTo>
                <a:lnTo>
                  <a:pt x="4083086" y="276644"/>
                </a:lnTo>
                <a:close/>
                <a:moveTo>
                  <a:pt x="4058697" y="257175"/>
                </a:moveTo>
                <a:lnTo>
                  <a:pt x="4078165" y="257175"/>
                </a:lnTo>
                <a:lnTo>
                  <a:pt x="4078165" y="276644"/>
                </a:lnTo>
                <a:lnTo>
                  <a:pt x="4058697" y="276644"/>
                </a:lnTo>
                <a:close/>
                <a:moveTo>
                  <a:pt x="4034414" y="257175"/>
                </a:moveTo>
                <a:lnTo>
                  <a:pt x="4053883" y="257175"/>
                </a:lnTo>
                <a:lnTo>
                  <a:pt x="4053883" y="276644"/>
                </a:lnTo>
                <a:lnTo>
                  <a:pt x="4034414" y="276644"/>
                </a:lnTo>
                <a:close/>
                <a:moveTo>
                  <a:pt x="3883061" y="257175"/>
                </a:moveTo>
                <a:lnTo>
                  <a:pt x="3902529" y="257175"/>
                </a:lnTo>
                <a:lnTo>
                  <a:pt x="3902529" y="276644"/>
                </a:lnTo>
                <a:lnTo>
                  <a:pt x="3883061" y="276644"/>
                </a:lnTo>
                <a:close/>
                <a:moveTo>
                  <a:pt x="3858672" y="257175"/>
                </a:moveTo>
                <a:lnTo>
                  <a:pt x="3878140" y="257175"/>
                </a:lnTo>
                <a:lnTo>
                  <a:pt x="3878140" y="276644"/>
                </a:lnTo>
                <a:lnTo>
                  <a:pt x="3858672" y="276644"/>
                </a:lnTo>
                <a:close/>
                <a:moveTo>
                  <a:pt x="3834389" y="257175"/>
                </a:moveTo>
                <a:lnTo>
                  <a:pt x="3853858" y="257175"/>
                </a:lnTo>
                <a:lnTo>
                  <a:pt x="3853858" y="276644"/>
                </a:lnTo>
                <a:lnTo>
                  <a:pt x="3834389" y="276644"/>
                </a:lnTo>
                <a:close/>
                <a:moveTo>
                  <a:pt x="3673511" y="257175"/>
                </a:moveTo>
                <a:lnTo>
                  <a:pt x="3692979" y="257175"/>
                </a:lnTo>
                <a:lnTo>
                  <a:pt x="3692979" y="276644"/>
                </a:lnTo>
                <a:lnTo>
                  <a:pt x="3673511" y="276644"/>
                </a:lnTo>
                <a:close/>
                <a:moveTo>
                  <a:pt x="3649122" y="257175"/>
                </a:moveTo>
                <a:lnTo>
                  <a:pt x="3668590" y="257175"/>
                </a:lnTo>
                <a:lnTo>
                  <a:pt x="3668590" y="276644"/>
                </a:lnTo>
                <a:lnTo>
                  <a:pt x="3649122" y="276644"/>
                </a:lnTo>
                <a:close/>
                <a:moveTo>
                  <a:pt x="3624839" y="257175"/>
                </a:moveTo>
                <a:lnTo>
                  <a:pt x="3644308" y="257175"/>
                </a:lnTo>
                <a:lnTo>
                  <a:pt x="3644308" y="276644"/>
                </a:lnTo>
                <a:lnTo>
                  <a:pt x="3624839" y="276644"/>
                </a:lnTo>
                <a:close/>
                <a:moveTo>
                  <a:pt x="3491489" y="257175"/>
                </a:moveTo>
                <a:lnTo>
                  <a:pt x="3510958" y="257175"/>
                </a:lnTo>
                <a:lnTo>
                  <a:pt x="3510958" y="276644"/>
                </a:lnTo>
                <a:lnTo>
                  <a:pt x="3491489" y="276644"/>
                </a:lnTo>
                <a:close/>
                <a:moveTo>
                  <a:pt x="3340136" y="257175"/>
                </a:moveTo>
                <a:lnTo>
                  <a:pt x="3359604" y="257175"/>
                </a:lnTo>
                <a:lnTo>
                  <a:pt x="3359604" y="276644"/>
                </a:lnTo>
                <a:lnTo>
                  <a:pt x="3340136" y="276644"/>
                </a:lnTo>
                <a:close/>
                <a:moveTo>
                  <a:pt x="3315747" y="257175"/>
                </a:moveTo>
                <a:lnTo>
                  <a:pt x="3335215" y="257175"/>
                </a:lnTo>
                <a:lnTo>
                  <a:pt x="3335215" y="276644"/>
                </a:lnTo>
                <a:lnTo>
                  <a:pt x="3315747" y="276644"/>
                </a:lnTo>
                <a:close/>
                <a:moveTo>
                  <a:pt x="3291464" y="257175"/>
                </a:moveTo>
                <a:lnTo>
                  <a:pt x="3310933" y="257175"/>
                </a:lnTo>
                <a:lnTo>
                  <a:pt x="3310933" y="276644"/>
                </a:lnTo>
                <a:lnTo>
                  <a:pt x="3291464" y="276644"/>
                </a:lnTo>
                <a:close/>
                <a:moveTo>
                  <a:pt x="3130586" y="257175"/>
                </a:moveTo>
                <a:lnTo>
                  <a:pt x="3150054" y="257175"/>
                </a:lnTo>
                <a:lnTo>
                  <a:pt x="3150054" y="276644"/>
                </a:lnTo>
                <a:lnTo>
                  <a:pt x="3130586" y="276644"/>
                </a:lnTo>
                <a:close/>
                <a:moveTo>
                  <a:pt x="3106197" y="257175"/>
                </a:moveTo>
                <a:lnTo>
                  <a:pt x="3125665" y="257175"/>
                </a:lnTo>
                <a:lnTo>
                  <a:pt x="3125665" y="276644"/>
                </a:lnTo>
                <a:lnTo>
                  <a:pt x="3106197" y="276644"/>
                </a:lnTo>
                <a:close/>
                <a:moveTo>
                  <a:pt x="3081914" y="257175"/>
                </a:moveTo>
                <a:lnTo>
                  <a:pt x="3101383" y="257175"/>
                </a:lnTo>
                <a:lnTo>
                  <a:pt x="3101383" y="276644"/>
                </a:lnTo>
                <a:lnTo>
                  <a:pt x="3081914" y="276644"/>
                </a:lnTo>
                <a:close/>
                <a:moveTo>
                  <a:pt x="2930561" y="257175"/>
                </a:moveTo>
                <a:lnTo>
                  <a:pt x="2950029" y="257175"/>
                </a:lnTo>
                <a:lnTo>
                  <a:pt x="2950029" y="276644"/>
                </a:lnTo>
                <a:lnTo>
                  <a:pt x="2930561" y="276644"/>
                </a:lnTo>
                <a:close/>
                <a:moveTo>
                  <a:pt x="2906172" y="257175"/>
                </a:moveTo>
                <a:lnTo>
                  <a:pt x="2925640" y="257175"/>
                </a:lnTo>
                <a:lnTo>
                  <a:pt x="2925640" y="276644"/>
                </a:lnTo>
                <a:lnTo>
                  <a:pt x="2906172" y="276644"/>
                </a:lnTo>
                <a:close/>
                <a:moveTo>
                  <a:pt x="2881889" y="257175"/>
                </a:moveTo>
                <a:lnTo>
                  <a:pt x="2901358" y="257175"/>
                </a:lnTo>
                <a:lnTo>
                  <a:pt x="2901358" y="276644"/>
                </a:lnTo>
                <a:lnTo>
                  <a:pt x="2881889" y="276644"/>
                </a:lnTo>
                <a:close/>
                <a:moveTo>
                  <a:pt x="2748539" y="257175"/>
                </a:moveTo>
                <a:lnTo>
                  <a:pt x="2768008" y="257175"/>
                </a:lnTo>
                <a:lnTo>
                  <a:pt x="2768008" y="276644"/>
                </a:lnTo>
                <a:lnTo>
                  <a:pt x="2748539" y="276644"/>
                </a:lnTo>
                <a:close/>
                <a:moveTo>
                  <a:pt x="2615190" y="257175"/>
                </a:moveTo>
                <a:lnTo>
                  <a:pt x="2634658" y="257175"/>
                </a:lnTo>
                <a:lnTo>
                  <a:pt x="2634658" y="276644"/>
                </a:lnTo>
                <a:lnTo>
                  <a:pt x="2615190" y="276644"/>
                </a:lnTo>
                <a:close/>
                <a:moveTo>
                  <a:pt x="2463836" y="257175"/>
                </a:moveTo>
                <a:lnTo>
                  <a:pt x="2483304" y="257175"/>
                </a:lnTo>
                <a:lnTo>
                  <a:pt x="2483304" y="276644"/>
                </a:lnTo>
                <a:lnTo>
                  <a:pt x="2463836" y="276644"/>
                </a:lnTo>
                <a:close/>
                <a:moveTo>
                  <a:pt x="2439447" y="257175"/>
                </a:moveTo>
                <a:lnTo>
                  <a:pt x="2458915" y="257175"/>
                </a:lnTo>
                <a:lnTo>
                  <a:pt x="2458915" y="276644"/>
                </a:lnTo>
                <a:lnTo>
                  <a:pt x="2439447" y="276644"/>
                </a:lnTo>
                <a:close/>
                <a:moveTo>
                  <a:pt x="2415165" y="257175"/>
                </a:moveTo>
                <a:lnTo>
                  <a:pt x="2434633" y="257175"/>
                </a:lnTo>
                <a:lnTo>
                  <a:pt x="2434633" y="276644"/>
                </a:lnTo>
                <a:lnTo>
                  <a:pt x="2415165" y="276644"/>
                </a:lnTo>
                <a:close/>
                <a:moveTo>
                  <a:pt x="2254286" y="257175"/>
                </a:moveTo>
                <a:lnTo>
                  <a:pt x="2273755" y="257175"/>
                </a:lnTo>
                <a:lnTo>
                  <a:pt x="2273755" y="276644"/>
                </a:lnTo>
                <a:lnTo>
                  <a:pt x="2254286" y="276644"/>
                </a:lnTo>
                <a:close/>
                <a:moveTo>
                  <a:pt x="2229897" y="257175"/>
                </a:moveTo>
                <a:lnTo>
                  <a:pt x="2249365" y="257175"/>
                </a:lnTo>
                <a:lnTo>
                  <a:pt x="2249365" y="276644"/>
                </a:lnTo>
                <a:lnTo>
                  <a:pt x="2229897" y="276644"/>
                </a:lnTo>
                <a:close/>
                <a:moveTo>
                  <a:pt x="2205614" y="257175"/>
                </a:moveTo>
                <a:lnTo>
                  <a:pt x="2225083" y="257175"/>
                </a:lnTo>
                <a:lnTo>
                  <a:pt x="2225083" y="276644"/>
                </a:lnTo>
                <a:lnTo>
                  <a:pt x="2205614" y="276644"/>
                </a:lnTo>
                <a:close/>
                <a:moveTo>
                  <a:pt x="2054261" y="257175"/>
                </a:moveTo>
                <a:lnTo>
                  <a:pt x="2073729" y="257175"/>
                </a:lnTo>
                <a:lnTo>
                  <a:pt x="2073729" y="276644"/>
                </a:lnTo>
                <a:lnTo>
                  <a:pt x="2054261" y="276644"/>
                </a:lnTo>
                <a:close/>
                <a:moveTo>
                  <a:pt x="2029872" y="257175"/>
                </a:moveTo>
                <a:lnTo>
                  <a:pt x="2049340" y="257175"/>
                </a:lnTo>
                <a:lnTo>
                  <a:pt x="2049340" y="276644"/>
                </a:lnTo>
                <a:lnTo>
                  <a:pt x="2029872" y="276644"/>
                </a:lnTo>
                <a:close/>
                <a:moveTo>
                  <a:pt x="2005589" y="257175"/>
                </a:moveTo>
                <a:lnTo>
                  <a:pt x="2025058" y="257175"/>
                </a:lnTo>
                <a:lnTo>
                  <a:pt x="2025058" y="276644"/>
                </a:lnTo>
                <a:lnTo>
                  <a:pt x="2005589" y="276644"/>
                </a:lnTo>
                <a:close/>
                <a:moveTo>
                  <a:pt x="1872240" y="257175"/>
                </a:moveTo>
                <a:lnTo>
                  <a:pt x="1891709" y="257175"/>
                </a:lnTo>
                <a:lnTo>
                  <a:pt x="1891709" y="276644"/>
                </a:lnTo>
                <a:lnTo>
                  <a:pt x="1872240" y="276644"/>
                </a:lnTo>
                <a:close/>
                <a:moveTo>
                  <a:pt x="1711361" y="257175"/>
                </a:moveTo>
                <a:lnTo>
                  <a:pt x="1730830" y="257175"/>
                </a:lnTo>
                <a:lnTo>
                  <a:pt x="1730830" y="276644"/>
                </a:lnTo>
                <a:lnTo>
                  <a:pt x="1711361" y="276644"/>
                </a:lnTo>
                <a:close/>
                <a:moveTo>
                  <a:pt x="1686972" y="257175"/>
                </a:moveTo>
                <a:lnTo>
                  <a:pt x="1706441" y="257175"/>
                </a:lnTo>
                <a:lnTo>
                  <a:pt x="1706441" y="276644"/>
                </a:lnTo>
                <a:lnTo>
                  <a:pt x="1686972" y="276644"/>
                </a:lnTo>
                <a:close/>
                <a:moveTo>
                  <a:pt x="1662690" y="257175"/>
                </a:moveTo>
                <a:lnTo>
                  <a:pt x="1682158" y="257175"/>
                </a:lnTo>
                <a:lnTo>
                  <a:pt x="1682158" y="276644"/>
                </a:lnTo>
                <a:lnTo>
                  <a:pt x="1662690" y="276644"/>
                </a:lnTo>
                <a:close/>
                <a:moveTo>
                  <a:pt x="1538865" y="257175"/>
                </a:moveTo>
                <a:lnTo>
                  <a:pt x="1558334" y="257175"/>
                </a:lnTo>
                <a:lnTo>
                  <a:pt x="1558334" y="276644"/>
                </a:lnTo>
                <a:lnTo>
                  <a:pt x="1538865" y="276644"/>
                </a:lnTo>
                <a:close/>
                <a:moveTo>
                  <a:pt x="1377987" y="257175"/>
                </a:moveTo>
                <a:lnTo>
                  <a:pt x="1397455" y="257175"/>
                </a:lnTo>
                <a:lnTo>
                  <a:pt x="1397455" y="276644"/>
                </a:lnTo>
                <a:lnTo>
                  <a:pt x="1377987" y="276644"/>
                </a:lnTo>
                <a:close/>
                <a:moveTo>
                  <a:pt x="1353597" y="257175"/>
                </a:moveTo>
                <a:lnTo>
                  <a:pt x="1373066" y="257175"/>
                </a:lnTo>
                <a:lnTo>
                  <a:pt x="1373066" y="276644"/>
                </a:lnTo>
                <a:lnTo>
                  <a:pt x="1353597" y="276644"/>
                </a:lnTo>
                <a:close/>
                <a:moveTo>
                  <a:pt x="1329315" y="257175"/>
                </a:moveTo>
                <a:lnTo>
                  <a:pt x="1348783" y="257175"/>
                </a:lnTo>
                <a:lnTo>
                  <a:pt x="1348783" y="276644"/>
                </a:lnTo>
                <a:lnTo>
                  <a:pt x="1329315" y="276644"/>
                </a:lnTo>
                <a:close/>
                <a:moveTo>
                  <a:pt x="1177961" y="257175"/>
                </a:moveTo>
                <a:lnTo>
                  <a:pt x="1197430" y="257175"/>
                </a:lnTo>
                <a:lnTo>
                  <a:pt x="1197430" y="276644"/>
                </a:lnTo>
                <a:lnTo>
                  <a:pt x="1177961" y="276644"/>
                </a:lnTo>
                <a:close/>
                <a:moveTo>
                  <a:pt x="1153572" y="257175"/>
                </a:moveTo>
                <a:lnTo>
                  <a:pt x="1173041" y="257175"/>
                </a:lnTo>
                <a:lnTo>
                  <a:pt x="1173041" y="276644"/>
                </a:lnTo>
                <a:lnTo>
                  <a:pt x="1153572" y="276644"/>
                </a:lnTo>
                <a:close/>
                <a:moveTo>
                  <a:pt x="1129290" y="257175"/>
                </a:moveTo>
                <a:lnTo>
                  <a:pt x="1148759" y="257175"/>
                </a:lnTo>
                <a:lnTo>
                  <a:pt x="1148759" y="276644"/>
                </a:lnTo>
                <a:lnTo>
                  <a:pt x="1129290" y="276644"/>
                </a:lnTo>
                <a:close/>
                <a:moveTo>
                  <a:pt x="995940" y="257175"/>
                </a:moveTo>
                <a:lnTo>
                  <a:pt x="1015409" y="257175"/>
                </a:lnTo>
                <a:lnTo>
                  <a:pt x="1015409" y="276644"/>
                </a:lnTo>
                <a:lnTo>
                  <a:pt x="995940" y="276644"/>
                </a:lnTo>
                <a:close/>
                <a:moveTo>
                  <a:pt x="835061" y="257175"/>
                </a:moveTo>
                <a:lnTo>
                  <a:pt x="854530" y="257175"/>
                </a:lnTo>
                <a:lnTo>
                  <a:pt x="854530" y="276644"/>
                </a:lnTo>
                <a:lnTo>
                  <a:pt x="835061" y="276644"/>
                </a:lnTo>
                <a:close/>
                <a:moveTo>
                  <a:pt x="810672" y="257175"/>
                </a:moveTo>
                <a:lnTo>
                  <a:pt x="830141" y="257175"/>
                </a:lnTo>
                <a:lnTo>
                  <a:pt x="830141" y="276644"/>
                </a:lnTo>
                <a:lnTo>
                  <a:pt x="810672" y="276644"/>
                </a:lnTo>
                <a:close/>
                <a:moveTo>
                  <a:pt x="786390" y="257175"/>
                </a:moveTo>
                <a:lnTo>
                  <a:pt x="805859" y="257175"/>
                </a:lnTo>
                <a:lnTo>
                  <a:pt x="805859" y="276644"/>
                </a:lnTo>
                <a:lnTo>
                  <a:pt x="786390" y="276644"/>
                </a:lnTo>
                <a:close/>
                <a:moveTo>
                  <a:pt x="635036" y="257175"/>
                </a:moveTo>
                <a:lnTo>
                  <a:pt x="654505" y="257175"/>
                </a:lnTo>
                <a:lnTo>
                  <a:pt x="654505" y="276644"/>
                </a:lnTo>
                <a:lnTo>
                  <a:pt x="635036" y="276644"/>
                </a:lnTo>
                <a:close/>
                <a:moveTo>
                  <a:pt x="610647" y="257175"/>
                </a:moveTo>
                <a:lnTo>
                  <a:pt x="630116" y="257175"/>
                </a:lnTo>
                <a:lnTo>
                  <a:pt x="630116" y="276644"/>
                </a:lnTo>
                <a:lnTo>
                  <a:pt x="610647" y="276644"/>
                </a:lnTo>
                <a:close/>
                <a:moveTo>
                  <a:pt x="586365" y="257175"/>
                </a:moveTo>
                <a:lnTo>
                  <a:pt x="605833" y="257175"/>
                </a:lnTo>
                <a:lnTo>
                  <a:pt x="605833" y="276644"/>
                </a:lnTo>
                <a:lnTo>
                  <a:pt x="586365" y="276644"/>
                </a:lnTo>
                <a:close/>
                <a:moveTo>
                  <a:pt x="453015" y="257175"/>
                </a:moveTo>
                <a:lnTo>
                  <a:pt x="472483" y="257175"/>
                </a:lnTo>
                <a:lnTo>
                  <a:pt x="472483" y="276644"/>
                </a:lnTo>
                <a:lnTo>
                  <a:pt x="453015" y="276644"/>
                </a:lnTo>
                <a:close/>
                <a:moveTo>
                  <a:pt x="292136" y="257175"/>
                </a:moveTo>
                <a:lnTo>
                  <a:pt x="311605" y="257175"/>
                </a:lnTo>
                <a:lnTo>
                  <a:pt x="311605" y="276644"/>
                </a:lnTo>
                <a:lnTo>
                  <a:pt x="292136" y="276644"/>
                </a:lnTo>
                <a:close/>
                <a:moveTo>
                  <a:pt x="267747" y="257175"/>
                </a:moveTo>
                <a:lnTo>
                  <a:pt x="287216" y="257175"/>
                </a:lnTo>
                <a:lnTo>
                  <a:pt x="287216" y="276644"/>
                </a:lnTo>
                <a:lnTo>
                  <a:pt x="267747" y="276644"/>
                </a:lnTo>
                <a:close/>
                <a:moveTo>
                  <a:pt x="243465" y="257175"/>
                </a:moveTo>
                <a:lnTo>
                  <a:pt x="262933" y="257175"/>
                </a:lnTo>
                <a:lnTo>
                  <a:pt x="262933" y="276644"/>
                </a:lnTo>
                <a:lnTo>
                  <a:pt x="243465" y="276644"/>
                </a:lnTo>
                <a:close/>
                <a:moveTo>
                  <a:pt x="92111" y="257175"/>
                </a:moveTo>
                <a:lnTo>
                  <a:pt x="111580" y="257175"/>
                </a:lnTo>
                <a:lnTo>
                  <a:pt x="111580" y="276644"/>
                </a:lnTo>
                <a:lnTo>
                  <a:pt x="92111" y="276644"/>
                </a:lnTo>
                <a:close/>
                <a:moveTo>
                  <a:pt x="67722" y="257175"/>
                </a:moveTo>
                <a:lnTo>
                  <a:pt x="87191" y="257175"/>
                </a:lnTo>
                <a:lnTo>
                  <a:pt x="87191" y="276644"/>
                </a:lnTo>
                <a:lnTo>
                  <a:pt x="67722" y="276644"/>
                </a:lnTo>
                <a:close/>
                <a:moveTo>
                  <a:pt x="43440" y="257175"/>
                </a:moveTo>
                <a:lnTo>
                  <a:pt x="62909" y="257175"/>
                </a:lnTo>
                <a:lnTo>
                  <a:pt x="62909" y="276644"/>
                </a:lnTo>
                <a:lnTo>
                  <a:pt x="43440" y="276644"/>
                </a:lnTo>
                <a:close/>
                <a:moveTo>
                  <a:pt x="5644139" y="146121"/>
                </a:moveTo>
                <a:lnTo>
                  <a:pt x="5663608" y="146121"/>
                </a:lnTo>
                <a:lnTo>
                  <a:pt x="5663608" y="165590"/>
                </a:lnTo>
                <a:lnTo>
                  <a:pt x="5644139" y="165590"/>
                </a:lnTo>
                <a:close/>
                <a:moveTo>
                  <a:pt x="5510789" y="146121"/>
                </a:moveTo>
                <a:lnTo>
                  <a:pt x="5530258" y="146121"/>
                </a:lnTo>
                <a:lnTo>
                  <a:pt x="5530258" y="165590"/>
                </a:lnTo>
                <a:lnTo>
                  <a:pt x="5510789" y="165590"/>
                </a:lnTo>
                <a:close/>
                <a:moveTo>
                  <a:pt x="5349911" y="146121"/>
                </a:moveTo>
                <a:lnTo>
                  <a:pt x="5369379" y="146121"/>
                </a:lnTo>
                <a:lnTo>
                  <a:pt x="5369379" y="165590"/>
                </a:lnTo>
                <a:lnTo>
                  <a:pt x="5349911" y="165590"/>
                </a:lnTo>
                <a:close/>
                <a:moveTo>
                  <a:pt x="5325522" y="146121"/>
                </a:moveTo>
                <a:lnTo>
                  <a:pt x="5344990" y="146121"/>
                </a:lnTo>
                <a:lnTo>
                  <a:pt x="5344990" y="165590"/>
                </a:lnTo>
                <a:lnTo>
                  <a:pt x="5325522" y="165590"/>
                </a:lnTo>
                <a:close/>
                <a:moveTo>
                  <a:pt x="5301239" y="146121"/>
                </a:moveTo>
                <a:lnTo>
                  <a:pt x="5320708" y="146121"/>
                </a:lnTo>
                <a:lnTo>
                  <a:pt x="5320708" y="165590"/>
                </a:lnTo>
                <a:lnTo>
                  <a:pt x="5301239" y="165590"/>
                </a:lnTo>
                <a:close/>
                <a:moveTo>
                  <a:pt x="5149886" y="146121"/>
                </a:moveTo>
                <a:lnTo>
                  <a:pt x="5169354" y="146121"/>
                </a:lnTo>
                <a:lnTo>
                  <a:pt x="5169354" y="165590"/>
                </a:lnTo>
                <a:lnTo>
                  <a:pt x="5149886" y="165590"/>
                </a:lnTo>
                <a:close/>
                <a:moveTo>
                  <a:pt x="5125497" y="146121"/>
                </a:moveTo>
                <a:lnTo>
                  <a:pt x="5144965" y="146121"/>
                </a:lnTo>
                <a:lnTo>
                  <a:pt x="5144965" y="165590"/>
                </a:lnTo>
                <a:lnTo>
                  <a:pt x="5125497" y="165590"/>
                </a:lnTo>
                <a:close/>
                <a:moveTo>
                  <a:pt x="5101214" y="146121"/>
                </a:moveTo>
                <a:lnTo>
                  <a:pt x="5120683" y="146121"/>
                </a:lnTo>
                <a:lnTo>
                  <a:pt x="5120683" y="165590"/>
                </a:lnTo>
                <a:lnTo>
                  <a:pt x="5101214" y="165590"/>
                </a:lnTo>
                <a:close/>
                <a:moveTo>
                  <a:pt x="4940336" y="146121"/>
                </a:moveTo>
                <a:lnTo>
                  <a:pt x="4959804" y="146121"/>
                </a:lnTo>
                <a:lnTo>
                  <a:pt x="4959804" y="165590"/>
                </a:lnTo>
                <a:lnTo>
                  <a:pt x="4940336" y="165590"/>
                </a:lnTo>
                <a:close/>
                <a:moveTo>
                  <a:pt x="4915947" y="146121"/>
                </a:moveTo>
                <a:lnTo>
                  <a:pt x="4935415" y="146121"/>
                </a:lnTo>
                <a:lnTo>
                  <a:pt x="4935415" y="165590"/>
                </a:lnTo>
                <a:lnTo>
                  <a:pt x="4915947" y="165590"/>
                </a:lnTo>
                <a:close/>
                <a:moveTo>
                  <a:pt x="4891664" y="146121"/>
                </a:moveTo>
                <a:lnTo>
                  <a:pt x="4911133" y="146121"/>
                </a:lnTo>
                <a:lnTo>
                  <a:pt x="4911133" y="165590"/>
                </a:lnTo>
                <a:lnTo>
                  <a:pt x="4891664" y="165590"/>
                </a:lnTo>
                <a:close/>
                <a:moveTo>
                  <a:pt x="4758314" y="146121"/>
                </a:moveTo>
                <a:lnTo>
                  <a:pt x="4777783" y="146121"/>
                </a:lnTo>
                <a:lnTo>
                  <a:pt x="4777783" y="165590"/>
                </a:lnTo>
                <a:lnTo>
                  <a:pt x="4758314" y="165590"/>
                </a:lnTo>
                <a:close/>
                <a:moveTo>
                  <a:pt x="4606961" y="146121"/>
                </a:moveTo>
                <a:lnTo>
                  <a:pt x="4626429" y="146121"/>
                </a:lnTo>
                <a:lnTo>
                  <a:pt x="4626429" y="165590"/>
                </a:lnTo>
                <a:lnTo>
                  <a:pt x="4606961" y="165590"/>
                </a:lnTo>
                <a:close/>
                <a:moveTo>
                  <a:pt x="4582572" y="146121"/>
                </a:moveTo>
                <a:lnTo>
                  <a:pt x="4602040" y="146121"/>
                </a:lnTo>
                <a:lnTo>
                  <a:pt x="4602040" y="165590"/>
                </a:lnTo>
                <a:lnTo>
                  <a:pt x="4582572" y="165590"/>
                </a:lnTo>
                <a:close/>
                <a:moveTo>
                  <a:pt x="4558289" y="146121"/>
                </a:moveTo>
                <a:lnTo>
                  <a:pt x="4577758" y="146121"/>
                </a:lnTo>
                <a:lnTo>
                  <a:pt x="4577758" y="165590"/>
                </a:lnTo>
                <a:lnTo>
                  <a:pt x="4558289" y="165590"/>
                </a:lnTo>
                <a:close/>
                <a:moveTo>
                  <a:pt x="4397411" y="146121"/>
                </a:moveTo>
                <a:lnTo>
                  <a:pt x="4416879" y="146121"/>
                </a:lnTo>
                <a:lnTo>
                  <a:pt x="4416879" y="165590"/>
                </a:lnTo>
                <a:lnTo>
                  <a:pt x="4397411" y="165590"/>
                </a:lnTo>
                <a:close/>
                <a:moveTo>
                  <a:pt x="4373021" y="146121"/>
                </a:moveTo>
                <a:lnTo>
                  <a:pt x="4392490" y="146121"/>
                </a:lnTo>
                <a:lnTo>
                  <a:pt x="4392490" y="165590"/>
                </a:lnTo>
                <a:lnTo>
                  <a:pt x="4373021" y="165590"/>
                </a:lnTo>
                <a:close/>
                <a:moveTo>
                  <a:pt x="4348739" y="146121"/>
                </a:moveTo>
                <a:lnTo>
                  <a:pt x="4368208" y="146121"/>
                </a:lnTo>
                <a:lnTo>
                  <a:pt x="4368208" y="165590"/>
                </a:lnTo>
                <a:lnTo>
                  <a:pt x="4348739" y="165590"/>
                </a:lnTo>
                <a:close/>
                <a:moveTo>
                  <a:pt x="4197386" y="146121"/>
                </a:moveTo>
                <a:lnTo>
                  <a:pt x="4216854" y="146121"/>
                </a:lnTo>
                <a:lnTo>
                  <a:pt x="4216854" y="165590"/>
                </a:lnTo>
                <a:lnTo>
                  <a:pt x="4197386" y="165590"/>
                </a:lnTo>
                <a:close/>
                <a:moveTo>
                  <a:pt x="4172997" y="146121"/>
                </a:moveTo>
                <a:lnTo>
                  <a:pt x="4192465" y="146121"/>
                </a:lnTo>
                <a:lnTo>
                  <a:pt x="4192465" y="165590"/>
                </a:lnTo>
                <a:lnTo>
                  <a:pt x="4172997" y="165590"/>
                </a:lnTo>
                <a:close/>
                <a:moveTo>
                  <a:pt x="4148714" y="146121"/>
                </a:moveTo>
                <a:lnTo>
                  <a:pt x="4168183" y="146121"/>
                </a:lnTo>
                <a:lnTo>
                  <a:pt x="4168183" y="165590"/>
                </a:lnTo>
                <a:lnTo>
                  <a:pt x="4148714" y="165590"/>
                </a:lnTo>
                <a:close/>
                <a:moveTo>
                  <a:pt x="3987836" y="146121"/>
                </a:moveTo>
                <a:lnTo>
                  <a:pt x="4007304" y="146121"/>
                </a:lnTo>
                <a:lnTo>
                  <a:pt x="4007304" y="165590"/>
                </a:lnTo>
                <a:lnTo>
                  <a:pt x="3987836" y="165590"/>
                </a:lnTo>
                <a:close/>
                <a:moveTo>
                  <a:pt x="3963447" y="146121"/>
                </a:moveTo>
                <a:lnTo>
                  <a:pt x="3982915" y="146121"/>
                </a:lnTo>
                <a:lnTo>
                  <a:pt x="3982915" y="165590"/>
                </a:lnTo>
                <a:lnTo>
                  <a:pt x="3963447" y="165590"/>
                </a:lnTo>
                <a:close/>
                <a:moveTo>
                  <a:pt x="3939164" y="146121"/>
                </a:moveTo>
                <a:lnTo>
                  <a:pt x="3958633" y="146121"/>
                </a:lnTo>
                <a:lnTo>
                  <a:pt x="3958633" y="165590"/>
                </a:lnTo>
                <a:lnTo>
                  <a:pt x="3939164" y="165590"/>
                </a:lnTo>
                <a:close/>
                <a:moveTo>
                  <a:pt x="3787811" y="146121"/>
                </a:moveTo>
                <a:lnTo>
                  <a:pt x="3807279" y="146121"/>
                </a:lnTo>
                <a:lnTo>
                  <a:pt x="3807279" y="165590"/>
                </a:lnTo>
                <a:lnTo>
                  <a:pt x="3787811" y="165590"/>
                </a:lnTo>
                <a:close/>
                <a:moveTo>
                  <a:pt x="3763422" y="146121"/>
                </a:moveTo>
                <a:lnTo>
                  <a:pt x="3782890" y="146121"/>
                </a:lnTo>
                <a:lnTo>
                  <a:pt x="3782890" y="165590"/>
                </a:lnTo>
                <a:lnTo>
                  <a:pt x="3763422" y="165590"/>
                </a:lnTo>
                <a:close/>
                <a:moveTo>
                  <a:pt x="3739139" y="146121"/>
                </a:moveTo>
                <a:lnTo>
                  <a:pt x="3758608" y="146121"/>
                </a:lnTo>
                <a:lnTo>
                  <a:pt x="3758608" y="165590"/>
                </a:lnTo>
                <a:lnTo>
                  <a:pt x="3739139" y="165590"/>
                </a:lnTo>
                <a:close/>
                <a:moveTo>
                  <a:pt x="3578261" y="146121"/>
                </a:moveTo>
                <a:lnTo>
                  <a:pt x="3597729" y="146121"/>
                </a:lnTo>
                <a:lnTo>
                  <a:pt x="3597729" y="165590"/>
                </a:lnTo>
                <a:lnTo>
                  <a:pt x="3578261" y="165590"/>
                </a:lnTo>
                <a:close/>
                <a:moveTo>
                  <a:pt x="3553872" y="146121"/>
                </a:moveTo>
                <a:lnTo>
                  <a:pt x="3573340" y="146121"/>
                </a:lnTo>
                <a:lnTo>
                  <a:pt x="3573340" y="165590"/>
                </a:lnTo>
                <a:lnTo>
                  <a:pt x="3553872" y="165590"/>
                </a:lnTo>
                <a:close/>
                <a:moveTo>
                  <a:pt x="3529589" y="146121"/>
                </a:moveTo>
                <a:lnTo>
                  <a:pt x="3549058" y="146121"/>
                </a:lnTo>
                <a:lnTo>
                  <a:pt x="3549058" y="165590"/>
                </a:lnTo>
                <a:lnTo>
                  <a:pt x="3529589" y="165590"/>
                </a:lnTo>
                <a:close/>
                <a:moveTo>
                  <a:pt x="3405764" y="146121"/>
                </a:moveTo>
                <a:lnTo>
                  <a:pt x="3425233" y="146121"/>
                </a:lnTo>
                <a:lnTo>
                  <a:pt x="3425233" y="165590"/>
                </a:lnTo>
                <a:lnTo>
                  <a:pt x="3405764" y="165590"/>
                </a:lnTo>
                <a:close/>
                <a:moveTo>
                  <a:pt x="3244886" y="146121"/>
                </a:moveTo>
                <a:lnTo>
                  <a:pt x="3264354" y="146121"/>
                </a:lnTo>
                <a:lnTo>
                  <a:pt x="3264354" y="165590"/>
                </a:lnTo>
                <a:lnTo>
                  <a:pt x="3244886" y="165590"/>
                </a:lnTo>
                <a:close/>
                <a:moveTo>
                  <a:pt x="3220497" y="146121"/>
                </a:moveTo>
                <a:lnTo>
                  <a:pt x="3239965" y="146121"/>
                </a:lnTo>
                <a:lnTo>
                  <a:pt x="3239965" y="165590"/>
                </a:lnTo>
                <a:lnTo>
                  <a:pt x="3220497" y="165590"/>
                </a:lnTo>
                <a:close/>
                <a:moveTo>
                  <a:pt x="3196214" y="146121"/>
                </a:moveTo>
                <a:lnTo>
                  <a:pt x="3215683" y="146121"/>
                </a:lnTo>
                <a:lnTo>
                  <a:pt x="3215683" y="165590"/>
                </a:lnTo>
                <a:lnTo>
                  <a:pt x="3196214" y="165590"/>
                </a:lnTo>
                <a:close/>
                <a:moveTo>
                  <a:pt x="3044861" y="146121"/>
                </a:moveTo>
                <a:lnTo>
                  <a:pt x="3064329" y="146121"/>
                </a:lnTo>
                <a:lnTo>
                  <a:pt x="3064329" y="165590"/>
                </a:lnTo>
                <a:lnTo>
                  <a:pt x="3044861" y="165590"/>
                </a:lnTo>
                <a:close/>
                <a:moveTo>
                  <a:pt x="3020472" y="146121"/>
                </a:moveTo>
                <a:lnTo>
                  <a:pt x="3039940" y="146121"/>
                </a:lnTo>
                <a:lnTo>
                  <a:pt x="3039940" y="165590"/>
                </a:lnTo>
                <a:lnTo>
                  <a:pt x="3020472" y="165590"/>
                </a:lnTo>
                <a:close/>
                <a:moveTo>
                  <a:pt x="2996189" y="146121"/>
                </a:moveTo>
                <a:lnTo>
                  <a:pt x="3015658" y="146121"/>
                </a:lnTo>
                <a:lnTo>
                  <a:pt x="3015658" y="165590"/>
                </a:lnTo>
                <a:lnTo>
                  <a:pt x="2996189" y="165590"/>
                </a:lnTo>
                <a:close/>
                <a:moveTo>
                  <a:pt x="2835311" y="146121"/>
                </a:moveTo>
                <a:lnTo>
                  <a:pt x="2854779" y="146121"/>
                </a:lnTo>
                <a:lnTo>
                  <a:pt x="2854779" y="165590"/>
                </a:lnTo>
                <a:lnTo>
                  <a:pt x="2835311" y="165590"/>
                </a:lnTo>
                <a:close/>
                <a:moveTo>
                  <a:pt x="2810922" y="146121"/>
                </a:moveTo>
                <a:lnTo>
                  <a:pt x="2830390" y="146121"/>
                </a:lnTo>
                <a:lnTo>
                  <a:pt x="2830390" y="165590"/>
                </a:lnTo>
                <a:lnTo>
                  <a:pt x="2810922" y="165590"/>
                </a:lnTo>
                <a:close/>
                <a:moveTo>
                  <a:pt x="2786639" y="146121"/>
                </a:moveTo>
                <a:lnTo>
                  <a:pt x="2806108" y="146121"/>
                </a:lnTo>
                <a:lnTo>
                  <a:pt x="2806108" y="165590"/>
                </a:lnTo>
                <a:lnTo>
                  <a:pt x="2786639" y="165590"/>
                </a:lnTo>
                <a:close/>
                <a:moveTo>
                  <a:pt x="2635286" y="146121"/>
                </a:moveTo>
                <a:lnTo>
                  <a:pt x="2654754" y="146121"/>
                </a:lnTo>
                <a:lnTo>
                  <a:pt x="2654754" y="165590"/>
                </a:lnTo>
                <a:lnTo>
                  <a:pt x="2635286" y="165590"/>
                </a:lnTo>
                <a:close/>
                <a:moveTo>
                  <a:pt x="2610897" y="146121"/>
                </a:moveTo>
                <a:lnTo>
                  <a:pt x="2630365" y="146121"/>
                </a:lnTo>
                <a:lnTo>
                  <a:pt x="2630365" y="165590"/>
                </a:lnTo>
                <a:lnTo>
                  <a:pt x="2610897" y="165590"/>
                </a:lnTo>
                <a:close/>
                <a:moveTo>
                  <a:pt x="2586614" y="146121"/>
                </a:moveTo>
                <a:lnTo>
                  <a:pt x="2606083" y="146121"/>
                </a:lnTo>
                <a:lnTo>
                  <a:pt x="2606083" y="165590"/>
                </a:lnTo>
                <a:lnTo>
                  <a:pt x="2586614" y="165590"/>
                </a:lnTo>
                <a:close/>
                <a:moveTo>
                  <a:pt x="2453265" y="146121"/>
                </a:moveTo>
                <a:lnTo>
                  <a:pt x="2472733" y="146121"/>
                </a:lnTo>
                <a:lnTo>
                  <a:pt x="2472733" y="165590"/>
                </a:lnTo>
                <a:lnTo>
                  <a:pt x="2453265" y="165590"/>
                </a:lnTo>
                <a:close/>
                <a:moveTo>
                  <a:pt x="2292386" y="146121"/>
                </a:moveTo>
                <a:lnTo>
                  <a:pt x="2311854" y="146121"/>
                </a:lnTo>
                <a:lnTo>
                  <a:pt x="2311854" y="165590"/>
                </a:lnTo>
                <a:lnTo>
                  <a:pt x="2292386" y="165590"/>
                </a:lnTo>
                <a:close/>
                <a:moveTo>
                  <a:pt x="2267997" y="146121"/>
                </a:moveTo>
                <a:lnTo>
                  <a:pt x="2287465" y="146121"/>
                </a:lnTo>
                <a:lnTo>
                  <a:pt x="2287465" y="165590"/>
                </a:lnTo>
                <a:lnTo>
                  <a:pt x="2267997" y="165590"/>
                </a:lnTo>
                <a:close/>
                <a:moveTo>
                  <a:pt x="2243714" y="146121"/>
                </a:moveTo>
                <a:lnTo>
                  <a:pt x="2263183" y="146121"/>
                </a:lnTo>
                <a:lnTo>
                  <a:pt x="2263183" y="165590"/>
                </a:lnTo>
                <a:lnTo>
                  <a:pt x="2243714" y="165590"/>
                </a:lnTo>
                <a:close/>
                <a:moveTo>
                  <a:pt x="2092361" y="146121"/>
                </a:moveTo>
                <a:lnTo>
                  <a:pt x="2111829" y="146121"/>
                </a:lnTo>
                <a:lnTo>
                  <a:pt x="2111829" y="165590"/>
                </a:lnTo>
                <a:lnTo>
                  <a:pt x="2092361" y="165590"/>
                </a:lnTo>
                <a:close/>
                <a:moveTo>
                  <a:pt x="2067972" y="146121"/>
                </a:moveTo>
                <a:lnTo>
                  <a:pt x="2087440" y="146121"/>
                </a:lnTo>
                <a:lnTo>
                  <a:pt x="2087440" y="165590"/>
                </a:lnTo>
                <a:lnTo>
                  <a:pt x="2067972" y="165590"/>
                </a:lnTo>
                <a:close/>
                <a:moveTo>
                  <a:pt x="2043690" y="146121"/>
                </a:moveTo>
                <a:lnTo>
                  <a:pt x="2063158" y="146121"/>
                </a:lnTo>
                <a:lnTo>
                  <a:pt x="2063158" y="165590"/>
                </a:lnTo>
                <a:lnTo>
                  <a:pt x="2043690" y="165590"/>
                </a:lnTo>
                <a:close/>
                <a:moveTo>
                  <a:pt x="1882812" y="146121"/>
                </a:moveTo>
                <a:lnTo>
                  <a:pt x="1902280" y="146121"/>
                </a:lnTo>
                <a:lnTo>
                  <a:pt x="1902280" y="165590"/>
                </a:lnTo>
                <a:lnTo>
                  <a:pt x="1882812" y="165590"/>
                </a:lnTo>
                <a:close/>
                <a:moveTo>
                  <a:pt x="1858422" y="146121"/>
                </a:moveTo>
                <a:lnTo>
                  <a:pt x="1877891" y="146121"/>
                </a:lnTo>
                <a:lnTo>
                  <a:pt x="1877891" y="165590"/>
                </a:lnTo>
                <a:lnTo>
                  <a:pt x="1858422" y="165590"/>
                </a:lnTo>
                <a:close/>
                <a:moveTo>
                  <a:pt x="1834140" y="146121"/>
                </a:moveTo>
                <a:lnTo>
                  <a:pt x="1853609" y="146121"/>
                </a:lnTo>
                <a:lnTo>
                  <a:pt x="1853609" y="165590"/>
                </a:lnTo>
                <a:lnTo>
                  <a:pt x="1834140" y="165590"/>
                </a:lnTo>
                <a:close/>
                <a:moveTo>
                  <a:pt x="1700790" y="146121"/>
                </a:moveTo>
                <a:lnTo>
                  <a:pt x="1720259" y="146121"/>
                </a:lnTo>
                <a:lnTo>
                  <a:pt x="1720259" y="165590"/>
                </a:lnTo>
                <a:lnTo>
                  <a:pt x="1700790" y="165590"/>
                </a:lnTo>
                <a:close/>
                <a:moveTo>
                  <a:pt x="1549437" y="146121"/>
                </a:moveTo>
                <a:lnTo>
                  <a:pt x="1568905" y="146121"/>
                </a:lnTo>
                <a:lnTo>
                  <a:pt x="1568905" y="165590"/>
                </a:lnTo>
                <a:lnTo>
                  <a:pt x="1549437" y="165590"/>
                </a:lnTo>
                <a:close/>
                <a:moveTo>
                  <a:pt x="1525047" y="146121"/>
                </a:moveTo>
                <a:lnTo>
                  <a:pt x="1544516" y="146121"/>
                </a:lnTo>
                <a:lnTo>
                  <a:pt x="1544516" y="165590"/>
                </a:lnTo>
                <a:lnTo>
                  <a:pt x="1525047" y="165590"/>
                </a:lnTo>
                <a:close/>
                <a:moveTo>
                  <a:pt x="1500765" y="146121"/>
                </a:moveTo>
                <a:lnTo>
                  <a:pt x="1520233" y="146121"/>
                </a:lnTo>
                <a:lnTo>
                  <a:pt x="1520233" y="165590"/>
                </a:lnTo>
                <a:lnTo>
                  <a:pt x="1500765" y="165590"/>
                </a:lnTo>
                <a:close/>
                <a:moveTo>
                  <a:pt x="1367415" y="146121"/>
                </a:moveTo>
                <a:lnTo>
                  <a:pt x="1386884" y="146121"/>
                </a:lnTo>
                <a:lnTo>
                  <a:pt x="1386884" y="165590"/>
                </a:lnTo>
                <a:lnTo>
                  <a:pt x="1367415" y="165590"/>
                </a:lnTo>
                <a:close/>
                <a:moveTo>
                  <a:pt x="1234065" y="146121"/>
                </a:moveTo>
                <a:lnTo>
                  <a:pt x="1253534" y="146121"/>
                </a:lnTo>
                <a:lnTo>
                  <a:pt x="1253534" y="165590"/>
                </a:lnTo>
                <a:lnTo>
                  <a:pt x="1234065" y="165590"/>
                </a:lnTo>
                <a:close/>
                <a:moveTo>
                  <a:pt x="1082711" y="146121"/>
                </a:moveTo>
                <a:lnTo>
                  <a:pt x="1102180" y="146121"/>
                </a:lnTo>
                <a:lnTo>
                  <a:pt x="1102180" y="165590"/>
                </a:lnTo>
                <a:lnTo>
                  <a:pt x="1082711" y="165590"/>
                </a:lnTo>
                <a:close/>
                <a:moveTo>
                  <a:pt x="1058322" y="146121"/>
                </a:moveTo>
                <a:lnTo>
                  <a:pt x="1077791" y="146121"/>
                </a:lnTo>
                <a:lnTo>
                  <a:pt x="1077791" y="165590"/>
                </a:lnTo>
                <a:lnTo>
                  <a:pt x="1058322" y="165590"/>
                </a:lnTo>
                <a:close/>
                <a:moveTo>
                  <a:pt x="1034040" y="146121"/>
                </a:moveTo>
                <a:lnTo>
                  <a:pt x="1053509" y="146121"/>
                </a:lnTo>
                <a:lnTo>
                  <a:pt x="1053509" y="165590"/>
                </a:lnTo>
                <a:lnTo>
                  <a:pt x="1034040" y="165590"/>
                </a:lnTo>
                <a:close/>
                <a:moveTo>
                  <a:pt x="873161" y="146121"/>
                </a:moveTo>
                <a:lnTo>
                  <a:pt x="892630" y="146121"/>
                </a:lnTo>
                <a:lnTo>
                  <a:pt x="892630" y="165590"/>
                </a:lnTo>
                <a:lnTo>
                  <a:pt x="873161" y="165590"/>
                </a:lnTo>
                <a:close/>
                <a:moveTo>
                  <a:pt x="848772" y="146121"/>
                </a:moveTo>
                <a:lnTo>
                  <a:pt x="868241" y="146121"/>
                </a:lnTo>
                <a:lnTo>
                  <a:pt x="868241" y="165590"/>
                </a:lnTo>
                <a:lnTo>
                  <a:pt x="848772" y="165590"/>
                </a:lnTo>
                <a:close/>
                <a:moveTo>
                  <a:pt x="824490" y="146121"/>
                </a:moveTo>
                <a:lnTo>
                  <a:pt x="843959" y="146121"/>
                </a:lnTo>
                <a:lnTo>
                  <a:pt x="843959" y="165590"/>
                </a:lnTo>
                <a:lnTo>
                  <a:pt x="824490" y="165590"/>
                </a:lnTo>
                <a:close/>
                <a:moveTo>
                  <a:pt x="673136" y="146121"/>
                </a:moveTo>
                <a:lnTo>
                  <a:pt x="692605" y="146121"/>
                </a:lnTo>
                <a:lnTo>
                  <a:pt x="692605" y="165590"/>
                </a:lnTo>
                <a:lnTo>
                  <a:pt x="673136" y="165590"/>
                </a:lnTo>
                <a:close/>
                <a:moveTo>
                  <a:pt x="648747" y="146121"/>
                </a:moveTo>
                <a:lnTo>
                  <a:pt x="668216" y="146121"/>
                </a:lnTo>
                <a:lnTo>
                  <a:pt x="668216" y="165590"/>
                </a:lnTo>
                <a:lnTo>
                  <a:pt x="648747" y="165590"/>
                </a:lnTo>
                <a:close/>
                <a:moveTo>
                  <a:pt x="624465" y="146121"/>
                </a:moveTo>
                <a:lnTo>
                  <a:pt x="643933" y="146121"/>
                </a:lnTo>
                <a:lnTo>
                  <a:pt x="643933" y="165590"/>
                </a:lnTo>
                <a:lnTo>
                  <a:pt x="624465" y="165590"/>
                </a:lnTo>
                <a:close/>
                <a:moveTo>
                  <a:pt x="463586" y="146121"/>
                </a:moveTo>
                <a:lnTo>
                  <a:pt x="483055" y="146121"/>
                </a:lnTo>
                <a:lnTo>
                  <a:pt x="483055" y="165590"/>
                </a:lnTo>
                <a:lnTo>
                  <a:pt x="463586" y="165590"/>
                </a:lnTo>
                <a:close/>
                <a:moveTo>
                  <a:pt x="439197" y="146121"/>
                </a:moveTo>
                <a:lnTo>
                  <a:pt x="458666" y="146121"/>
                </a:lnTo>
                <a:lnTo>
                  <a:pt x="458666" y="165590"/>
                </a:lnTo>
                <a:lnTo>
                  <a:pt x="439197" y="165590"/>
                </a:lnTo>
                <a:close/>
                <a:moveTo>
                  <a:pt x="414915" y="146121"/>
                </a:moveTo>
                <a:lnTo>
                  <a:pt x="434383" y="146121"/>
                </a:lnTo>
                <a:lnTo>
                  <a:pt x="434383" y="165590"/>
                </a:lnTo>
                <a:lnTo>
                  <a:pt x="414915" y="165590"/>
                </a:lnTo>
                <a:close/>
                <a:moveTo>
                  <a:pt x="281565" y="146121"/>
                </a:moveTo>
                <a:lnTo>
                  <a:pt x="301033" y="146121"/>
                </a:lnTo>
                <a:lnTo>
                  <a:pt x="301033" y="165590"/>
                </a:lnTo>
                <a:lnTo>
                  <a:pt x="281565" y="165590"/>
                </a:lnTo>
                <a:close/>
                <a:moveTo>
                  <a:pt x="130211" y="146121"/>
                </a:moveTo>
                <a:lnTo>
                  <a:pt x="149680" y="146121"/>
                </a:lnTo>
                <a:lnTo>
                  <a:pt x="149680" y="165590"/>
                </a:lnTo>
                <a:lnTo>
                  <a:pt x="130211" y="165590"/>
                </a:lnTo>
                <a:close/>
                <a:moveTo>
                  <a:pt x="105822" y="146121"/>
                </a:moveTo>
                <a:lnTo>
                  <a:pt x="125291" y="146121"/>
                </a:lnTo>
                <a:lnTo>
                  <a:pt x="125291" y="165590"/>
                </a:lnTo>
                <a:lnTo>
                  <a:pt x="105822" y="165590"/>
                </a:lnTo>
                <a:close/>
                <a:moveTo>
                  <a:pt x="81540" y="146121"/>
                </a:moveTo>
                <a:lnTo>
                  <a:pt x="101008" y="146121"/>
                </a:lnTo>
                <a:lnTo>
                  <a:pt x="101008" y="165590"/>
                </a:lnTo>
                <a:lnTo>
                  <a:pt x="81540" y="165590"/>
                </a:lnTo>
                <a:close/>
                <a:moveTo>
                  <a:pt x="5644139" y="121732"/>
                </a:moveTo>
                <a:lnTo>
                  <a:pt x="5663608" y="121732"/>
                </a:lnTo>
                <a:lnTo>
                  <a:pt x="5663608" y="141201"/>
                </a:lnTo>
                <a:lnTo>
                  <a:pt x="5644139" y="141201"/>
                </a:lnTo>
                <a:close/>
                <a:moveTo>
                  <a:pt x="5510789" y="121732"/>
                </a:moveTo>
                <a:lnTo>
                  <a:pt x="5530258" y="121732"/>
                </a:lnTo>
                <a:lnTo>
                  <a:pt x="5530258" y="141201"/>
                </a:lnTo>
                <a:lnTo>
                  <a:pt x="5510789" y="141201"/>
                </a:lnTo>
                <a:close/>
                <a:moveTo>
                  <a:pt x="5374193" y="121732"/>
                </a:moveTo>
                <a:lnTo>
                  <a:pt x="5393769" y="121732"/>
                </a:lnTo>
                <a:lnTo>
                  <a:pt x="5393769" y="141201"/>
                </a:lnTo>
                <a:lnTo>
                  <a:pt x="5374193" y="141201"/>
                </a:lnTo>
                <a:close/>
                <a:moveTo>
                  <a:pt x="5276850" y="121732"/>
                </a:moveTo>
                <a:lnTo>
                  <a:pt x="5296319" y="121732"/>
                </a:lnTo>
                <a:lnTo>
                  <a:pt x="5296319" y="141201"/>
                </a:lnTo>
                <a:lnTo>
                  <a:pt x="5276850" y="141201"/>
                </a:lnTo>
                <a:close/>
                <a:moveTo>
                  <a:pt x="5174168" y="121732"/>
                </a:moveTo>
                <a:lnTo>
                  <a:pt x="5193744" y="121732"/>
                </a:lnTo>
                <a:lnTo>
                  <a:pt x="5193744" y="141201"/>
                </a:lnTo>
                <a:lnTo>
                  <a:pt x="5174168" y="141201"/>
                </a:lnTo>
                <a:close/>
                <a:moveTo>
                  <a:pt x="5076825" y="121732"/>
                </a:moveTo>
                <a:lnTo>
                  <a:pt x="5096294" y="121732"/>
                </a:lnTo>
                <a:lnTo>
                  <a:pt x="5096294" y="141201"/>
                </a:lnTo>
                <a:lnTo>
                  <a:pt x="5076825" y="141201"/>
                </a:lnTo>
                <a:close/>
                <a:moveTo>
                  <a:pt x="4964618" y="121732"/>
                </a:moveTo>
                <a:lnTo>
                  <a:pt x="4984194" y="121732"/>
                </a:lnTo>
                <a:lnTo>
                  <a:pt x="4984194" y="141201"/>
                </a:lnTo>
                <a:lnTo>
                  <a:pt x="4964618" y="141201"/>
                </a:lnTo>
                <a:close/>
                <a:moveTo>
                  <a:pt x="4867275" y="121732"/>
                </a:moveTo>
                <a:lnTo>
                  <a:pt x="4886744" y="121732"/>
                </a:lnTo>
                <a:lnTo>
                  <a:pt x="4886744" y="141201"/>
                </a:lnTo>
                <a:lnTo>
                  <a:pt x="4867275" y="141201"/>
                </a:lnTo>
                <a:close/>
                <a:moveTo>
                  <a:pt x="4758314" y="121732"/>
                </a:moveTo>
                <a:lnTo>
                  <a:pt x="4777783" y="121732"/>
                </a:lnTo>
                <a:lnTo>
                  <a:pt x="4777783" y="141201"/>
                </a:lnTo>
                <a:lnTo>
                  <a:pt x="4758314" y="141201"/>
                </a:lnTo>
                <a:close/>
                <a:moveTo>
                  <a:pt x="4631243" y="121732"/>
                </a:moveTo>
                <a:lnTo>
                  <a:pt x="4650819" y="121732"/>
                </a:lnTo>
                <a:lnTo>
                  <a:pt x="4650819" y="141201"/>
                </a:lnTo>
                <a:lnTo>
                  <a:pt x="4631243" y="141201"/>
                </a:lnTo>
                <a:close/>
                <a:moveTo>
                  <a:pt x="4533900" y="121732"/>
                </a:moveTo>
                <a:lnTo>
                  <a:pt x="4553369" y="121732"/>
                </a:lnTo>
                <a:lnTo>
                  <a:pt x="4553369" y="141201"/>
                </a:lnTo>
                <a:lnTo>
                  <a:pt x="4533900" y="141201"/>
                </a:lnTo>
                <a:close/>
                <a:moveTo>
                  <a:pt x="4421693" y="121732"/>
                </a:moveTo>
                <a:lnTo>
                  <a:pt x="4441268" y="121732"/>
                </a:lnTo>
                <a:lnTo>
                  <a:pt x="4441268" y="141201"/>
                </a:lnTo>
                <a:lnTo>
                  <a:pt x="4421693" y="141201"/>
                </a:lnTo>
                <a:close/>
                <a:moveTo>
                  <a:pt x="4324350" y="121732"/>
                </a:moveTo>
                <a:lnTo>
                  <a:pt x="4343818" y="121732"/>
                </a:lnTo>
                <a:lnTo>
                  <a:pt x="4343818" y="141201"/>
                </a:lnTo>
                <a:lnTo>
                  <a:pt x="4324350" y="141201"/>
                </a:lnTo>
                <a:close/>
                <a:moveTo>
                  <a:pt x="4221668" y="121732"/>
                </a:moveTo>
                <a:lnTo>
                  <a:pt x="4241244" y="121732"/>
                </a:lnTo>
                <a:lnTo>
                  <a:pt x="4241244" y="141201"/>
                </a:lnTo>
                <a:lnTo>
                  <a:pt x="4221668" y="141201"/>
                </a:lnTo>
                <a:close/>
                <a:moveTo>
                  <a:pt x="4124325" y="121732"/>
                </a:moveTo>
                <a:lnTo>
                  <a:pt x="4143794" y="121732"/>
                </a:lnTo>
                <a:lnTo>
                  <a:pt x="4143794" y="141201"/>
                </a:lnTo>
                <a:lnTo>
                  <a:pt x="4124325" y="141201"/>
                </a:lnTo>
                <a:close/>
                <a:moveTo>
                  <a:pt x="4012118" y="121732"/>
                </a:moveTo>
                <a:lnTo>
                  <a:pt x="4031694" y="121732"/>
                </a:lnTo>
                <a:lnTo>
                  <a:pt x="4031694" y="141201"/>
                </a:lnTo>
                <a:lnTo>
                  <a:pt x="4012118" y="141201"/>
                </a:lnTo>
                <a:close/>
                <a:moveTo>
                  <a:pt x="3914775" y="121732"/>
                </a:moveTo>
                <a:lnTo>
                  <a:pt x="3934244" y="121732"/>
                </a:lnTo>
                <a:lnTo>
                  <a:pt x="3934244" y="141201"/>
                </a:lnTo>
                <a:lnTo>
                  <a:pt x="3914775" y="141201"/>
                </a:lnTo>
                <a:close/>
                <a:moveTo>
                  <a:pt x="3812093" y="121732"/>
                </a:moveTo>
                <a:lnTo>
                  <a:pt x="3831669" y="121732"/>
                </a:lnTo>
                <a:lnTo>
                  <a:pt x="3831669" y="141201"/>
                </a:lnTo>
                <a:lnTo>
                  <a:pt x="3812093" y="141201"/>
                </a:lnTo>
                <a:close/>
                <a:moveTo>
                  <a:pt x="3714750" y="121732"/>
                </a:moveTo>
                <a:lnTo>
                  <a:pt x="3734219" y="121732"/>
                </a:lnTo>
                <a:lnTo>
                  <a:pt x="3734219" y="141201"/>
                </a:lnTo>
                <a:lnTo>
                  <a:pt x="3714750" y="141201"/>
                </a:lnTo>
                <a:close/>
                <a:moveTo>
                  <a:pt x="3602543" y="121732"/>
                </a:moveTo>
                <a:lnTo>
                  <a:pt x="3622119" y="121732"/>
                </a:lnTo>
                <a:lnTo>
                  <a:pt x="3622119" y="141201"/>
                </a:lnTo>
                <a:lnTo>
                  <a:pt x="3602543" y="141201"/>
                </a:lnTo>
                <a:close/>
                <a:moveTo>
                  <a:pt x="3505200" y="121732"/>
                </a:moveTo>
                <a:lnTo>
                  <a:pt x="3524669" y="121732"/>
                </a:lnTo>
                <a:lnTo>
                  <a:pt x="3524669" y="141201"/>
                </a:lnTo>
                <a:lnTo>
                  <a:pt x="3505200" y="141201"/>
                </a:lnTo>
                <a:close/>
                <a:moveTo>
                  <a:pt x="3405764" y="121732"/>
                </a:moveTo>
                <a:lnTo>
                  <a:pt x="3425233" y="121732"/>
                </a:lnTo>
                <a:lnTo>
                  <a:pt x="3425233" y="141201"/>
                </a:lnTo>
                <a:lnTo>
                  <a:pt x="3405764" y="141201"/>
                </a:lnTo>
                <a:close/>
                <a:moveTo>
                  <a:pt x="3269168" y="121732"/>
                </a:moveTo>
                <a:lnTo>
                  <a:pt x="3288744" y="121732"/>
                </a:lnTo>
                <a:lnTo>
                  <a:pt x="3288744" y="141201"/>
                </a:lnTo>
                <a:lnTo>
                  <a:pt x="3269168" y="141201"/>
                </a:lnTo>
                <a:close/>
                <a:moveTo>
                  <a:pt x="3171825" y="121732"/>
                </a:moveTo>
                <a:lnTo>
                  <a:pt x="3191294" y="121732"/>
                </a:lnTo>
                <a:lnTo>
                  <a:pt x="3191294" y="141201"/>
                </a:lnTo>
                <a:lnTo>
                  <a:pt x="3171825" y="141201"/>
                </a:lnTo>
                <a:close/>
                <a:moveTo>
                  <a:pt x="3069143" y="121732"/>
                </a:moveTo>
                <a:lnTo>
                  <a:pt x="3088719" y="121732"/>
                </a:lnTo>
                <a:lnTo>
                  <a:pt x="3088719" y="141201"/>
                </a:lnTo>
                <a:lnTo>
                  <a:pt x="3069143" y="141201"/>
                </a:lnTo>
                <a:close/>
                <a:moveTo>
                  <a:pt x="2971800" y="121732"/>
                </a:moveTo>
                <a:lnTo>
                  <a:pt x="2991269" y="121732"/>
                </a:lnTo>
                <a:lnTo>
                  <a:pt x="2991269" y="141201"/>
                </a:lnTo>
                <a:lnTo>
                  <a:pt x="2971800" y="141201"/>
                </a:lnTo>
                <a:close/>
                <a:moveTo>
                  <a:pt x="2859593" y="121732"/>
                </a:moveTo>
                <a:lnTo>
                  <a:pt x="2879169" y="121732"/>
                </a:lnTo>
                <a:lnTo>
                  <a:pt x="2879169" y="141201"/>
                </a:lnTo>
                <a:lnTo>
                  <a:pt x="2859593" y="141201"/>
                </a:lnTo>
                <a:close/>
                <a:moveTo>
                  <a:pt x="2762250" y="121732"/>
                </a:moveTo>
                <a:lnTo>
                  <a:pt x="2781719" y="121732"/>
                </a:lnTo>
                <a:lnTo>
                  <a:pt x="2781719" y="141201"/>
                </a:lnTo>
                <a:lnTo>
                  <a:pt x="2762250" y="141201"/>
                </a:lnTo>
                <a:close/>
                <a:moveTo>
                  <a:pt x="2659568" y="121732"/>
                </a:moveTo>
                <a:lnTo>
                  <a:pt x="2679144" y="121732"/>
                </a:lnTo>
                <a:lnTo>
                  <a:pt x="2679144" y="141201"/>
                </a:lnTo>
                <a:lnTo>
                  <a:pt x="2659568" y="141201"/>
                </a:lnTo>
                <a:close/>
                <a:moveTo>
                  <a:pt x="2562225" y="121732"/>
                </a:moveTo>
                <a:lnTo>
                  <a:pt x="2581694" y="121732"/>
                </a:lnTo>
                <a:lnTo>
                  <a:pt x="2581694" y="141201"/>
                </a:lnTo>
                <a:lnTo>
                  <a:pt x="2562225" y="141201"/>
                </a:lnTo>
                <a:close/>
                <a:moveTo>
                  <a:pt x="2453265" y="121732"/>
                </a:moveTo>
                <a:lnTo>
                  <a:pt x="2472733" y="121732"/>
                </a:lnTo>
                <a:lnTo>
                  <a:pt x="2472733" y="141201"/>
                </a:lnTo>
                <a:lnTo>
                  <a:pt x="2453265" y="141201"/>
                </a:lnTo>
                <a:close/>
                <a:moveTo>
                  <a:pt x="2316668" y="121732"/>
                </a:moveTo>
                <a:lnTo>
                  <a:pt x="2336244" y="121732"/>
                </a:lnTo>
                <a:lnTo>
                  <a:pt x="2336244" y="141201"/>
                </a:lnTo>
                <a:lnTo>
                  <a:pt x="2316668" y="141201"/>
                </a:lnTo>
                <a:close/>
                <a:moveTo>
                  <a:pt x="2219325" y="121732"/>
                </a:moveTo>
                <a:lnTo>
                  <a:pt x="2238793" y="121732"/>
                </a:lnTo>
                <a:lnTo>
                  <a:pt x="2238793" y="141201"/>
                </a:lnTo>
                <a:lnTo>
                  <a:pt x="2219325" y="141201"/>
                </a:lnTo>
                <a:close/>
                <a:moveTo>
                  <a:pt x="2116643" y="121732"/>
                </a:moveTo>
                <a:lnTo>
                  <a:pt x="2136219" y="121732"/>
                </a:lnTo>
                <a:lnTo>
                  <a:pt x="2136219" y="141201"/>
                </a:lnTo>
                <a:lnTo>
                  <a:pt x="2116643" y="141201"/>
                </a:lnTo>
                <a:close/>
                <a:moveTo>
                  <a:pt x="2019300" y="121732"/>
                </a:moveTo>
                <a:lnTo>
                  <a:pt x="2038769" y="121732"/>
                </a:lnTo>
                <a:lnTo>
                  <a:pt x="2038769" y="141201"/>
                </a:lnTo>
                <a:lnTo>
                  <a:pt x="2019300" y="141201"/>
                </a:lnTo>
                <a:close/>
                <a:moveTo>
                  <a:pt x="1907094" y="121732"/>
                </a:moveTo>
                <a:lnTo>
                  <a:pt x="1926669" y="121732"/>
                </a:lnTo>
                <a:lnTo>
                  <a:pt x="1926669" y="141201"/>
                </a:lnTo>
                <a:lnTo>
                  <a:pt x="1907094" y="141201"/>
                </a:lnTo>
                <a:close/>
                <a:moveTo>
                  <a:pt x="1809751" y="121732"/>
                </a:moveTo>
                <a:lnTo>
                  <a:pt x="1829220" y="121732"/>
                </a:lnTo>
                <a:lnTo>
                  <a:pt x="1829220" y="141201"/>
                </a:lnTo>
                <a:lnTo>
                  <a:pt x="1809751" y="141201"/>
                </a:lnTo>
                <a:close/>
                <a:moveTo>
                  <a:pt x="1700790" y="121732"/>
                </a:moveTo>
                <a:lnTo>
                  <a:pt x="1720259" y="121732"/>
                </a:lnTo>
                <a:lnTo>
                  <a:pt x="1720259" y="141201"/>
                </a:lnTo>
                <a:lnTo>
                  <a:pt x="1700790" y="141201"/>
                </a:lnTo>
                <a:close/>
                <a:moveTo>
                  <a:pt x="1573718" y="121732"/>
                </a:moveTo>
                <a:lnTo>
                  <a:pt x="1593294" y="121732"/>
                </a:lnTo>
                <a:lnTo>
                  <a:pt x="1593294" y="141201"/>
                </a:lnTo>
                <a:lnTo>
                  <a:pt x="1573718" y="141201"/>
                </a:lnTo>
                <a:close/>
                <a:moveTo>
                  <a:pt x="1476376" y="121732"/>
                </a:moveTo>
                <a:lnTo>
                  <a:pt x="1495844" y="121732"/>
                </a:lnTo>
                <a:lnTo>
                  <a:pt x="1495844" y="141201"/>
                </a:lnTo>
                <a:lnTo>
                  <a:pt x="1476376" y="141201"/>
                </a:lnTo>
                <a:close/>
                <a:moveTo>
                  <a:pt x="1367415" y="121732"/>
                </a:moveTo>
                <a:lnTo>
                  <a:pt x="1386884" y="121732"/>
                </a:lnTo>
                <a:lnTo>
                  <a:pt x="1386884" y="141201"/>
                </a:lnTo>
                <a:lnTo>
                  <a:pt x="1367415" y="141201"/>
                </a:lnTo>
                <a:close/>
                <a:moveTo>
                  <a:pt x="1234065" y="121732"/>
                </a:moveTo>
                <a:lnTo>
                  <a:pt x="1253534" y="121732"/>
                </a:lnTo>
                <a:lnTo>
                  <a:pt x="1253534" y="141201"/>
                </a:lnTo>
                <a:lnTo>
                  <a:pt x="1234065" y="141201"/>
                </a:lnTo>
                <a:close/>
                <a:moveTo>
                  <a:pt x="1106994" y="121732"/>
                </a:moveTo>
                <a:lnTo>
                  <a:pt x="1126569" y="121732"/>
                </a:lnTo>
                <a:lnTo>
                  <a:pt x="1126569" y="141201"/>
                </a:lnTo>
                <a:lnTo>
                  <a:pt x="1106994" y="141201"/>
                </a:lnTo>
                <a:close/>
                <a:moveTo>
                  <a:pt x="1009651" y="121732"/>
                </a:moveTo>
                <a:lnTo>
                  <a:pt x="1029119" y="121732"/>
                </a:lnTo>
                <a:lnTo>
                  <a:pt x="1029119" y="141201"/>
                </a:lnTo>
                <a:lnTo>
                  <a:pt x="1009651" y="141201"/>
                </a:lnTo>
                <a:close/>
                <a:moveTo>
                  <a:pt x="897444" y="121732"/>
                </a:moveTo>
                <a:lnTo>
                  <a:pt x="917019" y="121732"/>
                </a:lnTo>
                <a:lnTo>
                  <a:pt x="917019" y="141201"/>
                </a:lnTo>
                <a:lnTo>
                  <a:pt x="897444" y="141201"/>
                </a:lnTo>
                <a:close/>
                <a:moveTo>
                  <a:pt x="800101" y="121732"/>
                </a:moveTo>
                <a:lnTo>
                  <a:pt x="819569" y="121732"/>
                </a:lnTo>
                <a:lnTo>
                  <a:pt x="819569" y="141201"/>
                </a:lnTo>
                <a:lnTo>
                  <a:pt x="800101" y="141201"/>
                </a:lnTo>
                <a:close/>
                <a:moveTo>
                  <a:pt x="697418" y="121732"/>
                </a:moveTo>
                <a:lnTo>
                  <a:pt x="716994" y="121732"/>
                </a:lnTo>
                <a:lnTo>
                  <a:pt x="716994" y="141201"/>
                </a:lnTo>
                <a:lnTo>
                  <a:pt x="697418" y="141201"/>
                </a:lnTo>
                <a:close/>
                <a:moveTo>
                  <a:pt x="600076" y="121732"/>
                </a:moveTo>
                <a:lnTo>
                  <a:pt x="619544" y="121732"/>
                </a:lnTo>
                <a:lnTo>
                  <a:pt x="619544" y="141201"/>
                </a:lnTo>
                <a:lnTo>
                  <a:pt x="600076" y="141201"/>
                </a:lnTo>
                <a:close/>
                <a:moveTo>
                  <a:pt x="487869" y="121732"/>
                </a:moveTo>
                <a:lnTo>
                  <a:pt x="507444" y="121732"/>
                </a:lnTo>
                <a:lnTo>
                  <a:pt x="507444" y="141201"/>
                </a:lnTo>
                <a:lnTo>
                  <a:pt x="487869" y="141201"/>
                </a:lnTo>
                <a:close/>
                <a:moveTo>
                  <a:pt x="390526" y="121732"/>
                </a:moveTo>
                <a:lnTo>
                  <a:pt x="409994" y="121732"/>
                </a:lnTo>
                <a:lnTo>
                  <a:pt x="409994" y="141201"/>
                </a:lnTo>
                <a:lnTo>
                  <a:pt x="390526" y="141201"/>
                </a:lnTo>
                <a:close/>
                <a:moveTo>
                  <a:pt x="281565" y="121732"/>
                </a:moveTo>
                <a:lnTo>
                  <a:pt x="301033" y="121732"/>
                </a:lnTo>
                <a:lnTo>
                  <a:pt x="301033" y="141201"/>
                </a:lnTo>
                <a:lnTo>
                  <a:pt x="281565" y="141201"/>
                </a:lnTo>
                <a:close/>
                <a:moveTo>
                  <a:pt x="154494" y="121732"/>
                </a:moveTo>
                <a:lnTo>
                  <a:pt x="174069" y="121732"/>
                </a:lnTo>
                <a:lnTo>
                  <a:pt x="174069" y="141201"/>
                </a:lnTo>
                <a:lnTo>
                  <a:pt x="154494" y="141201"/>
                </a:lnTo>
                <a:close/>
                <a:moveTo>
                  <a:pt x="57151" y="121732"/>
                </a:moveTo>
                <a:lnTo>
                  <a:pt x="76619" y="121732"/>
                </a:lnTo>
                <a:lnTo>
                  <a:pt x="76619" y="141201"/>
                </a:lnTo>
                <a:lnTo>
                  <a:pt x="57151" y="141201"/>
                </a:lnTo>
                <a:close/>
                <a:moveTo>
                  <a:pt x="5644139" y="97450"/>
                </a:moveTo>
                <a:lnTo>
                  <a:pt x="5663608" y="97450"/>
                </a:lnTo>
                <a:lnTo>
                  <a:pt x="5663608" y="116918"/>
                </a:lnTo>
                <a:lnTo>
                  <a:pt x="5644139" y="116918"/>
                </a:lnTo>
                <a:close/>
                <a:moveTo>
                  <a:pt x="5510789" y="97450"/>
                </a:moveTo>
                <a:lnTo>
                  <a:pt x="5530258" y="97450"/>
                </a:lnTo>
                <a:lnTo>
                  <a:pt x="5530258" y="116918"/>
                </a:lnTo>
                <a:lnTo>
                  <a:pt x="5510789" y="116918"/>
                </a:lnTo>
                <a:close/>
                <a:moveTo>
                  <a:pt x="5374193" y="97450"/>
                </a:moveTo>
                <a:lnTo>
                  <a:pt x="5393769" y="97450"/>
                </a:lnTo>
                <a:lnTo>
                  <a:pt x="5393769" y="116918"/>
                </a:lnTo>
                <a:lnTo>
                  <a:pt x="5374193" y="116918"/>
                </a:lnTo>
                <a:close/>
                <a:moveTo>
                  <a:pt x="5276850" y="97450"/>
                </a:moveTo>
                <a:lnTo>
                  <a:pt x="5296319" y="97450"/>
                </a:lnTo>
                <a:lnTo>
                  <a:pt x="5296319" y="116918"/>
                </a:lnTo>
                <a:lnTo>
                  <a:pt x="5276850" y="116918"/>
                </a:lnTo>
                <a:close/>
                <a:moveTo>
                  <a:pt x="5174168" y="97450"/>
                </a:moveTo>
                <a:lnTo>
                  <a:pt x="5193744" y="97450"/>
                </a:lnTo>
                <a:lnTo>
                  <a:pt x="5193744" y="116918"/>
                </a:lnTo>
                <a:lnTo>
                  <a:pt x="5174168" y="116918"/>
                </a:lnTo>
                <a:close/>
                <a:moveTo>
                  <a:pt x="5076825" y="97450"/>
                </a:moveTo>
                <a:lnTo>
                  <a:pt x="5096294" y="97450"/>
                </a:lnTo>
                <a:lnTo>
                  <a:pt x="5096294" y="116918"/>
                </a:lnTo>
                <a:lnTo>
                  <a:pt x="5076825" y="116918"/>
                </a:lnTo>
                <a:close/>
                <a:moveTo>
                  <a:pt x="4964618" y="97450"/>
                </a:moveTo>
                <a:lnTo>
                  <a:pt x="4984194" y="97450"/>
                </a:lnTo>
                <a:lnTo>
                  <a:pt x="4984194" y="116918"/>
                </a:lnTo>
                <a:lnTo>
                  <a:pt x="4964618" y="116918"/>
                </a:lnTo>
                <a:close/>
                <a:moveTo>
                  <a:pt x="4867275" y="97450"/>
                </a:moveTo>
                <a:lnTo>
                  <a:pt x="4886744" y="97450"/>
                </a:lnTo>
                <a:lnTo>
                  <a:pt x="4886744" y="116918"/>
                </a:lnTo>
                <a:lnTo>
                  <a:pt x="4867275" y="116918"/>
                </a:lnTo>
                <a:close/>
                <a:moveTo>
                  <a:pt x="4758314" y="97450"/>
                </a:moveTo>
                <a:lnTo>
                  <a:pt x="4777783" y="97450"/>
                </a:lnTo>
                <a:lnTo>
                  <a:pt x="4777783" y="116918"/>
                </a:lnTo>
                <a:lnTo>
                  <a:pt x="4758314" y="116918"/>
                </a:lnTo>
                <a:close/>
                <a:moveTo>
                  <a:pt x="4631243" y="97450"/>
                </a:moveTo>
                <a:lnTo>
                  <a:pt x="4650819" y="97450"/>
                </a:lnTo>
                <a:lnTo>
                  <a:pt x="4650819" y="116918"/>
                </a:lnTo>
                <a:lnTo>
                  <a:pt x="4631243" y="116918"/>
                </a:lnTo>
                <a:close/>
                <a:moveTo>
                  <a:pt x="4533900" y="97450"/>
                </a:moveTo>
                <a:lnTo>
                  <a:pt x="4553369" y="97450"/>
                </a:lnTo>
                <a:lnTo>
                  <a:pt x="4553369" y="116918"/>
                </a:lnTo>
                <a:lnTo>
                  <a:pt x="4533900" y="116918"/>
                </a:lnTo>
                <a:close/>
                <a:moveTo>
                  <a:pt x="4421693" y="97450"/>
                </a:moveTo>
                <a:lnTo>
                  <a:pt x="4441268" y="97450"/>
                </a:lnTo>
                <a:lnTo>
                  <a:pt x="4441268" y="116918"/>
                </a:lnTo>
                <a:lnTo>
                  <a:pt x="4421693" y="116918"/>
                </a:lnTo>
                <a:close/>
                <a:moveTo>
                  <a:pt x="4324350" y="97450"/>
                </a:moveTo>
                <a:lnTo>
                  <a:pt x="4343818" y="97450"/>
                </a:lnTo>
                <a:lnTo>
                  <a:pt x="4343818" y="116918"/>
                </a:lnTo>
                <a:lnTo>
                  <a:pt x="4324350" y="116918"/>
                </a:lnTo>
                <a:close/>
                <a:moveTo>
                  <a:pt x="4221668" y="97450"/>
                </a:moveTo>
                <a:lnTo>
                  <a:pt x="4241244" y="97450"/>
                </a:lnTo>
                <a:lnTo>
                  <a:pt x="4241244" y="116918"/>
                </a:lnTo>
                <a:lnTo>
                  <a:pt x="4221668" y="116918"/>
                </a:lnTo>
                <a:close/>
                <a:moveTo>
                  <a:pt x="4124325" y="97450"/>
                </a:moveTo>
                <a:lnTo>
                  <a:pt x="4143794" y="97450"/>
                </a:lnTo>
                <a:lnTo>
                  <a:pt x="4143794" y="116918"/>
                </a:lnTo>
                <a:lnTo>
                  <a:pt x="4124325" y="116918"/>
                </a:lnTo>
                <a:close/>
                <a:moveTo>
                  <a:pt x="4012118" y="97450"/>
                </a:moveTo>
                <a:lnTo>
                  <a:pt x="4031694" y="97450"/>
                </a:lnTo>
                <a:lnTo>
                  <a:pt x="4031694" y="116918"/>
                </a:lnTo>
                <a:lnTo>
                  <a:pt x="4012118" y="116918"/>
                </a:lnTo>
                <a:close/>
                <a:moveTo>
                  <a:pt x="3914775" y="97450"/>
                </a:moveTo>
                <a:lnTo>
                  <a:pt x="3934244" y="97450"/>
                </a:lnTo>
                <a:lnTo>
                  <a:pt x="3934244" y="116918"/>
                </a:lnTo>
                <a:lnTo>
                  <a:pt x="3914775" y="116918"/>
                </a:lnTo>
                <a:close/>
                <a:moveTo>
                  <a:pt x="3812093" y="97450"/>
                </a:moveTo>
                <a:lnTo>
                  <a:pt x="3831669" y="97450"/>
                </a:lnTo>
                <a:lnTo>
                  <a:pt x="3831669" y="116918"/>
                </a:lnTo>
                <a:lnTo>
                  <a:pt x="3812093" y="116918"/>
                </a:lnTo>
                <a:close/>
                <a:moveTo>
                  <a:pt x="3714750" y="97450"/>
                </a:moveTo>
                <a:lnTo>
                  <a:pt x="3734219" y="97450"/>
                </a:lnTo>
                <a:lnTo>
                  <a:pt x="3734219" y="116918"/>
                </a:lnTo>
                <a:lnTo>
                  <a:pt x="3714750" y="116918"/>
                </a:lnTo>
                <a:close/>
                <a:moveTo>
                  <a:pt x="3602543" y="97450"/>
                </a:moveTo>
                <a:lnTo>
                  <a:pt x="3622119" y="97450"/>
                </a:lnTo>
                <a:lnTo>
                  <a:pt x="3622119" y="116918"/>
                </a:lnTo>
                <a:lnTo>
                  <a:pt x="3602543" y="116918"/>
                </a:lnTo>
                <a:close/>
                <a:moveTo>
                  <a:pt x="3505200" y="97450"/>
                </a:moveTo>
                <a:lnTo>
                  <a:pt x="3524669" y="97450"/>
                </a:lnTo>
                <a:lnTo>
                  <a:pt x="3524669" y="116918"/>
                </a:lnTo>
                <a:lnTo>
                  <a:pt x="3505200" y="116918"/>
                </a:lnTo>
                <a:close/>
                <a:moveTo>
                  <a:pt x="3405764" y="97450"/>
                </a:moveTo>
                <a:lnTo>
                  <a:pt x="3425233" y="97450"/>
                </a:lnTo>
                <a:lnTo>
                  <a:pt x="3425233" y="116918"/>
                </a:lnTo>
                <a:lnTo>
                  <a:pt x="3405764" y="116918"/>
                </a:lnTo>
                <a:close/>
                <a:moveTo>
                  <a:pt x="3269168" y="97450"/>
                </a:moveTo>
                <a:lnTo>
                  <a:pt x="3288744" y="97450"/>
                </a:lnTo>
                <a:lnTo>
                  <a:pt x="3288744" y="116918"/>
                </a:lnTo>
                <a:lnTo>
                  <a:pt x="3269168" y="116918"/>
                </a:lnTo>
                <a:close/>
                <a:moveTo>
                  <a:pt x="3171825" y="97450"/>
                </a:moveTo>
                <a:lnTo>
                  <a:pt x="3191294" y="97450"/>
                </a:lnTo>
                <a:lnTo>
                  <a:pt x="3191294" y="116918"/>
                </a:lnTo>
                <a:lnTo>
                  <a:pt x="3171825" y="116918"/>
                </a:lnTo>
                <a:close/>
                <a:moveTo>
                  <a:pt x="3069143" y="97450"/>
                </a:moveTo>
                <a:lnTo>
                  <a:pt x="3088719" y="97450"/>
                </a:lnTo>
                <a:lnTo>
                  <a:pt x="3088719" y="116918"/>
                </a:lnTo>
                <a:lnTo>
                  <a:pt x="3069143" y="116918"/>
                </a:lnTo>
                <a:close/>
                <a:moveTo>
                  <a:pt x="2971800" y="97450"/>
                </a:moveTo>
                <a:lnTo>
                  <a:pt x="2991269" y="97450"/>
                </a:lnTo>
                <a:lnTo>
                  <a:pt x="2991269" y="116918"/>
                </a:lnTo>
                <a:lnTo>
                  <a:pt x="2971800" y="116918"/>
                </a:lnTo>
                <a:close/>
                <a:moveTo>
                  <a:pt x="2859593" y="97450"/>
                </a:moveTo>
                <a:lnTo>
                  <a:pt x="2879169" y="97450"/>
                </a:lnTo>
                <a:lnTo>
                  <a:pt x="2879169" y="116918"/>
                </a:lnTo>
                <a:lnTo>
                  <a:pt x="2859593" y="116918"/>
                </a:lnTo>
                <a:close/>
                <a:moveTo>
                  <a:pt x="2762250" y="97450"/>
                </a:moveTo>
                <a:lnTo>
                  <a:pt x="2781719" y="97450"/>
                </a:lnTo>
                <a:lnTo>
                  <a:pt x="2781719" y="116918"/>
                </a:lnTo>
                <a:lnTo>
                  <a:pt x="2762250" y="116918"/>
                </a:lnTo>
                <a:close/>
                <a:moveTo>
                  <a:pt x="2659568" y="97450"/>
                </a:moveTo>
                <a:lnTo>
                  <a:pt x="2679144" y="97450"/>
                </a:lnTo>
                <a:lnTo>
                  <a:pt x="2679144" y="116918"/>
                </a:lnTo>
                <a:lnTo>
                  <a:pt x="2659568" y="116918"/>
                </a:lnTo>
                <a:close/>
                <a:moveTo>
                  <a:pt x="2562225" y="97450"/>
                </a:moveTo>
                <a:lnTo>
                  <a:pt x="2581694" y="97450"/>
                </a:lnTo>
                <a:lnTo>
                  <a:pt x="2581694" y="116918"/>
                </a:lnTo>
                <a:lnTo>
                  <a:pt x="2562225" y="116918"/>
                </a:lnTo>
                <a:close/>
                <a:moveTo>
                  <a:pt x="2453265" y="97450"/>
                </a:moveTo>
                <a:lnTo>
                  <a:pt x="2472733" y="97450"/>
                </a:lnTo>
                <a:lnTo>
                  <a:pt x="2472733" y="116918"/>
                </a:lnTo>
                <a:lnTo>
                  <a:pt x="2453265" y="116918"/>
                </a:lnTo>
                <a:close/>
                <a:moveTo>
                  <a:pt x="2316668" y="97450"/>
                </a:moveTo>
                <a:lnTo>
                  <a:pt x="2336244" y="97450"/>
                </a:lnTo>
                <a:lnTo>
                  <a:pt x="2336244" y="116918"/>
                </a:lnTo>
                <a:lnTo>
                  <a:pt x="2316668" y="116918"/>
                </a:lnTo>
                <a:close/>
                <a:moveTo>
                  <a:pt x="2219325" y="97450"/>
                </a:moveTo>
                <a:lnTo>
                  <a:pt x="2238793" y="97450"/>
                </a:lnTo>
                <a:lnTo>
                  <a:pt x="2238793" y="116918"/>
                </a:lnTo>
                <a:lnTo>
                  <a:pt x="2219325" y="116918"/>
                </a:lnTo>
                <a:close/>
                <a:moveTo>
                  <a:pt x="2116643" y="97450"/>
                </a:moveTo>
                <a:lnTo>
                  <a:pt x="2136219" y="97450"/>
                </a:lnTo>
                <a:lnTo>
                  <a:pt x="2136219" y="116918"/>
                </a:lnTo>
                <a:lnTo>
                  <a:pt x="2116643" y="116918"/>
                </a:lnTo>
                <a:close/>
                <a:moveTo>
                  <a:pt x="2019300" y="97450"/>
                </a:moveTo>
                <a:lnTo>
                  <a:pt x="2038769" y="97450"/>
                </a:lnTo>
                <a:lnTo>
                  <a:pt x="2038769" y="116918"/>
                </a:lnTo>
                <a:lnTo>
                  <a:pt x="2019300" y="116918"/>
                </a:lnTo>
                <a:close/>
                <a:moveTo>
                  <a:pt x="1907094" y="97450"/>
                </a:moveTo>
                <a:lnTo>
                  <a:pt x="1926669" y="97450"/>
                </a:lnTo>
                <a:lnTo>
                  <a:pt x="1926669" y="116918"/>
                </a:lnTo>
                <a:lnTo>
                  <a:pt x="1907094" y="116918"/>
                </a:lnTo>
                <a:close/>
                <a:moveTo>
                  <a:pt x="1809751" y="97450"/>
                </a:moveTo>
                <a:lnTo>
                  <a:pt x="1829220" y="97450"/>
                </a:lnTo>
                <a:lnTo>
                  <a:pt x="1829220" y="116918"/>
                </a:lnTo>
                <a:lnTo>
                  <a:pt x="1809751" y="116918"/>
                </a:lnTo>
                <a:close/>
                <a:moveTo>
                  <a:pt x="1700790" y="97450"/>
                </a:moveTo>
                <a:lnTo>
                  <a:pt x="1720259" y="97450"/>
                </a:lnTo>
                <a:lnTo>
                  <a:pt x="1720259" y="116918"/>
                </a:lnTo>
                <a:lnTo>
                  <a:pt x="1700790" y="116918"/>
                </a:lnTo>
                <a:close/>
                <a:moveTo>
                  <a:pt x="1573718" y="97450"/>
                </a:moveTo>
                <a:lnTo>
                  <a:pt x="1593294" y="97450"/>
                </a:lnTo>
                <a:lnTo>
                  <a:pt x="1593294" y="116918"/>
                </a:lnTo>
                <a:lnTo>
                  <a:pt x="1573718" y="116918"/>
                </a:lnTo>
                <a:close/>
                <a:moveTo>
                  <a:pt x="1476376" y="97450"/>
                </a:moveTo>
                <a:lnTo>
                  <a:pt x="1495844" y="97450"/>
                </a:lnTo>
                <a:lnTo>
                  <a:pt x="1495844" y="116918"/>
                </a:lnTo>
                <a:lnTo>
                  <a:pt x="1476376" y="116918"/>
                </a:lnTo>
                <a:close/>
                <a:moveTo>
                  <a:pt x="1367415" y="97450"/>
                </a:moveTo>
                <a:lnTo>
                  <a:pt x="1386884" y="97450"/>
                </a:lnTo>
                <a:lnTo>
                  <a:pt x="1386884" y="116918"/>
                </a:lnTo>
                <a:lnTo>
                  <a:pt x="1367415" y="116918"/>
                </a:lnTo>
                <a:close/>
                <a:moveTo>
                  <a:pt x="1234065" y="97450"/>
                </a:moveTo>
                <a:lnTo>
                  <a:pt x="1253534" y="97450"/>
                </a:lnTo>
                <a:lnTo>
                  <a:pt x="1253534" y="116918"/>
                </a:lnTo>
                <a:lnTo>
                  <a:pt x="1234065" y="116918"/>
                </a:lnTo>
                <a:close/>
                <a:moveTo>
                  <a:pt x="1106994" y="97450"/>
                </a:moveTo>
                <a:lnTo>
                  <a:pt x="1126569" y="97450"/>
                </a:lnTo>
                <a:lnTo>
                  <a:pt x="1126569" y="116918"/>
                </a:lnTo>
                <a:lnTo>
                  <a:pt x="1106994" y="116918"/>
                </a:lnTo>
                <a:close/>
                <a:moveTo>
                  <a:pt x="1009651" y="97450"/>
                </a:moveTo>
                <a:lnTo>
                  <a:pt x="1029119" y="97450"/>
                </a:lnTo>
                <a:lnTo>
                  <a:pt x="1029119" y="116918"/>
                </a:lnTo>
                <a:lnTo>
                  <a:pt x="1009651" y="116918"/>
                </a:lnTo>
                <a:close/>
                <a:moveTo>
                  <a:pt x="897444" y="97450"/>
                </a:moveTo>
                <a:lnTo>
                  <a:pt x="917019" y="97450"/>
                </a:lnTo>
                <a:lnTo>
                  <a:pt x="917019" y="116918"/>
                </a:lnTo>
                <a:lnTo>
                  <a:pt x="897444" y="116918"/>
                </a:lnTo>
                <a:close/>
                <a:moveTo>
                  <a:pt x="800101" y="97450"/>
                </a:moveTo>
                <a:lnTo>
                  <a:pt x="819569" y="97450"/>
                </a:lnTo>
                <a:lnTo>
                  <a:pt x="819569" y="116918"/>
                </a:lnTo>
                <a:lnTo>
                  <a:pt x="800101" y="116918"/>
                </a:lnTo>
                <a:close/>
                <a:moveTo>
                  <a:pt x="697418" y="97450"/>
                </a:moveTo>
                <a:lnTo>
                  <a:pt x="716994" y="97450"/>
                </a:lnTo>
                <a:lnTo>
                  <a:pt x="716994" y="116918"/>
                </a:lnTo>
                <a:lnTo>
                  <a:pt x="697418" y="116918"/>
                </a:lnTo>
                <a:close/>
                <a:moveTo>
                  <a:pt x="600076" y="97450"/>
                </a:moveTo>
                <a:lnTo>
                  <a:pt x="619544" y="97450"/>
                </a:lnTo>
                <a:lnTo>
                  <a:pt x="619544" y="116918"/>
                </a:lnTo>
                <a:lnTo>
                  <a:pt x="600076" y="116918"/>
                </a:lnTo>
                <a:close/>
                <a:moveTo>
                  <a:pt x="487869" y="97450"/>
                </a:moveTo>
                <a:lnTo>
                  <a:pt x="507444" y="97450"/>
                </a:lnTo>
                <a:lnTo>
                  <a:pt x="507444" y="116918"/>
                </a:lnTo>
                <a:lnTo>
                  <a:pt x="487869" y="116918"/>
                </a:lnTo>
                <a:close/>
                <a:moveTo>
                  <a:pt x="390526" y="97450"/>
                </a:moveTo>
                <a:lnTo>
                  <a:pt x="409994" y="97450"/>
                </a:lnTo>
                <a:lnTo>
                  <a:pt x="409994" y="116918"/>
                </a:lnTo>
                <a:lnTo>
                  <a:pt x="390526" y="116918"/>
                </a:lnTo>
                <a:close/>
                <a:moveTo>
                  <a:pt x="281565" y="97450"/>
                </a:moveTo>
                <a:lnTo>
                  <a:pt x="301033" y="97450"/>
                </a:lnTo>
                <a:lnTo>
                  <a:pt x="301033" y="116918"/>
                </a:lnTo>
                <a:lnTo>
                  <a:pt x="281565" y="116918"/>
                </a:lnTo>
                <a:close/>
                <a:moveTo>
                  <a:pt x="154494" y="97450"/>
                </a:moveTo>
                <a:lnTo>
                  <a:pt x="174069" y="97450"/>
                </a:lnTo>
                <a:lnTo>
                  <a:pt x="174069" y="116918"/>
                </a:lnTo>
                <a:lnTo>
                  <a:pt x="154494" y="116918"/>
                </a:lnTo>
                <a:close/>
                <a:moveTo>
                  <a:pt x="57151" y="97450"/>
                </a:moveTo>
                <a:lnTo>
                  <a:pt x="76619" y="97450"/>
                </a:lnTo>
                <a:lnTo>
                  <a:pt x="76619" y="116918"/>
                </a:lnTo>
                <a:lnTo>
                  <a:pt x="57151" y="116918"/>
                </a:lnTo>
                <a:close/>
                <a:moveTo>
                  <a:pt x="5644139" y="73061"/>
                </a:moveTo>
                <a:lnTo>
                  <a:pt x="5663608" y="73061"/>
                </a:lnTo>
                <a:lnTo>
                  <a:pt x="5663608" y="92529"/>
                </a:lnTo>
                <a:lnTo>
                  <a:pt x="5644139" y="92529"/>
                </a:lnTo>
                <a:close/>
                <a:moveTo>
                  <a:pt x="5510789" y="73061"/>
                </a:moveTo>
                <a:lnTo>
                  <a:pt x="5530258" y="73061"/>
                </a:lnTo>
                <a:lnTo>
                  <a:pt x="5530258" y="92529"/>
                </a:lnTo>
                <a:lnTo>
                  <a:pt x="5510789" y="92529"/>
                </a:lnTo>
                <a:close/>
                <a:moveTo>
                  <a:pt x="5374193" y="73061"/>
                </a:moveTo>
                <a:lnTo>
                  <a:pt x="5393769" y="73061"/>
                </a:lnTo>
                <a:lnTo>
                  <a:pt x="5393769" y="92529"/>
                </a:lnTo>
                <a:lnTo>
                  <a:pt x="5374193" y="92529"/>
                </a:lnTo>
                <a:close/>
                <a:moveTo>
                  <a:pt x="5276850" y="73061"/>
                </a:moveTo>
                <a:lnTo>
                  <a:pt x="5296319" y="73061"/>
                </a:lnTo>
                <a:lnTo>
                  <a:pt x="5296319" y="92529"/>
                </a:lnTo>
                <a:lnTo>
                  <a:pt x="5276850" y="92529"/>
                </a:lnTo>
                <a:close/>
                <a:moveTo>
                  <a:pt x="5174168" y="73061"/>
                </a:moveTo>
                <a:lnTo>
                  <a:pt x="5193744" y="73061"/>
                </a:lnTo>
                <a:lnTo>
                  <a:pt x="5193744" y="92529"/>
                </a:lnTo>
                <a:lnTo>
                  <a:pt x="5174168" y="92529"/>
                </a:lnTo>
                <a:close/>
                <a:moveTo>
                  <a:pt x="5076825" y="73061"/>
                </a:moveTo>
                <a:lnTo>
                  <a:pt x="5096294" y="73061"/>
                </a:lnTo>
                <a:lnTo>
                  <a:pt x="5096294" y="92529"/>
                </a:lnTo>
                <a:lnTo>
                  <a:pt x="5076825" y="92529"/>
                </a:lnTo>
                <a:close/>
                <a:moveTo>
                  <a:pt x="4964618" y="73061"/>
                </a:moveTo>
                <a:lnTo>
                  <a:pt x="4984194" y="73061"/>
                </a:lnTo>
                <a:lnTo>
                  <a:pt x="4984194" y="92529"/>
                </a:lnTo>
                <a:lnTo>
                  <a:pt x="4964618" y="92529"/>
                </a:lnTo>
                <a:close/>
                <a:moveTo>
                  <a:pt x="4867275" y="73061"/>
                </a:moveTo>
                <a:lnTo>
                  <a:pt x="4886744" y="73061"/>
                </a:lnTo>
                <a:lnTo>
                  <a:pt x="4886744" y="92529"/>
                </a:lnTo>
                <a:lnTo>
                  <a:pt x="4867275" y="92529"/>
                </a:lnTo>
                <a:close/>
                <a:moveTo>
                  <a:pt x="4758314" y="73061"/>
                </a:moveTo>
                <a:lnTo>
                  <a:pt x="4777783" y="73061"/>
                </a:lnTo>
                <a:lnTo>
                  <a:pt x="4777783" y="92529"/>
                </a:lnTo>
                <a:lnTo>
                  <a:pt x="4758314" y="92529"/>
                </a:lnTo>
                <a:close/>
                <a:moveTo>
                  <a:pt x="4631243" y="73061"/>
                </a:moveTo>
                <a:lnTo>
                  <a:pt x="4650819" y="73061"/>
                </a:lnTo>
                <a:lnTo>
                  <a:pt x="4650819" y="92529"/>
                </a:lnTo>
                <a:lnTo>
                  <a:pt x="4631243" y="92529"/>
                </a:lnTo>
                <a:close/>
                <a:moveTo>
                  <a:pt x="4533900" y="73061"/>
                </a:moveTo>
                <a:lnTo>
                  <a:pt x="4553369" y="73061"/>
                </a:lnTo>
                <a:lnTo>
                  <a:pt x="4553369" y="92529"/>
                </a:lnTo>
                <a:lnTo>
                  <a:pt x="4533900" y="92529"/>
                </a:lnTo>
                <a:close/>
                <a:moveTo>
                  <a:pt x="4421693" y="73061"/>
                </a:moveTo>
                <a:lnTo>
                  <a:pt x="4441268" y="73061"/>
                </a:lnTo>
                <a:lnTo>
                  <a:pt x="4441268" y="92529"/>
                </a:lnTo>
                <a:lnTo>
                  <a:pt x="4421693" y="92529"/>
                </a:lnTo>
                <a:close/>
                <a:moveTo>
                  <a:pt x="4324350" y="73061"/>
                </a:moveTo>
                <a:lnTo>
                  <a:pt x="4343818" y="73061"/>
                </a:lnTo>
                <a:lnTo>
                  <a:pt x="4343818" y="92529"/>
                </a:lnTo>
                <a:lnTo>
                  <a:pt x="4324350" y="92529"/>
                </a:lnTo>
                <a:close/>
                <a:moveTo>
                  <a:pt x="4221668" y="73061"/>
                </a:moveTo>
                <a:lnTo>
                  <a:pt x="4241244" y="73061"/>
                </a:lnTo>
                <a:lnTo>
                  <a:pt x="4241244" y="92529"/>
                </a:lnTo>
                <a:lnTo>
                  <a:pt x="4221668" y="92529"/>
                </a:lnTo>
                <a:close/>
                <a:moveTo>
                  <a:pt x="4124325" y="73061"/>
                </a:moveTo>
                <a:lnTo>
                  <a:pt x="4143794" y="73061"/>
                </a:lnTo>
                <a:lnTo>
                  <a:pt x="4143794" y="92529"/>
                </a:lnTo>
                <a:lnTo>
                  <a:pt x="4124325" y="92529"/>
                </a:lnTo>
                <a:close/>
                <a:moveTo>
                  <a:pt x="4012118" y="73061"/>
                </a:moveTo>
                <a:lnTo>
                  <a:pt x="4031694" y="73061"/>
                </a:lnTo>
                <a:lnTo>
                  <a:pt x="4031694" y="92529"/>
                </a:lnTo>
                <a:lnTo>
                  <a:pt x="4012118" y="92529"/>
                </a:lnTo>
                <a:close/>
                <a:moveTo>
                  <a:pt x="3914775" y="73061"/>
                </a:moveTo>
                <a:lnTo>
                  <a:pt x="3934244" y="73061"/>
                </a:lnTo>
                <a:lnTo>
                  <a:pt x="3934244" y="92529"/>
                </a:lnTo>
                <a:lnTo>
                  <a:pt x="3914775" y="92529"/>
                </a:lnTo>
                <a:close/>
                <a:moveTo>
                  <a:pt x="3812093" y="73061"/>
                </a:moveTo>
                <a:lnTo>
                  <a:pt x="3831669" y="73061"/>
                </a:lnTo>
                <a:lnTo>
                  <a:pt x="3831669" y="92529"/>
                </a:lnTo>
                <a:lnTo>
                  <a:pt x="3812093" y="92529"/>
                </a:lnTo>
                <a:close/>
                <a:moveTo>
                  <a:pt x="3714750" y="73061"/>
                </a:moveTo>
                <a:lnTo>
                  <a:pt x="3734219" y="73061"/>
                </a:lnTo>
                <a:lnTo>
                  <a:pt x="3734219" y="92529"/>
                </a:lnTo>
                <a:lnTo>
                  <a:pt x="3714750" y="92529"/>
                </a:lnTo>
                <a:close/>
                <a:moveTo>
                  <a:pt x="3602543" y="73061"/>
                </a:moveTo>
                <a:lnTo>
                  <a:pt x="3622119" y="73061"/>
                </a:lnTo>
                <a:lnTo>
                  <a:pt x="3622119" y="92529"/>
                </a:lnTo>
                <a:lnTo>
                  <a:pt x="3602543" y="92529"/>
                </a:lnTo>
                <a:close/>
                <a:moveTo>
                  <a:pt x="3505200" y="73061"/>
                </a:moveTo>
                <a:lnTo>
                  <a:pt x="3524669" y="73061"/>
                </a:lnTo>
                <a:lnTo>
                  <a:pt x="3524669" y="92529"/>
                </a:lnTo>
                <a:lnTo>
                  <a:pt x="3505200" y="92529"/>
                </a:lnTo>
                <a:close/>
                <a:moveTo>
                  <a:pt x="3405764" y="73061"/>
                </a:moveTo>
                <a:lnTo>
                  <a:pt x="3425233" y="73061"/>
                </a:lnTo>
                <a:lnTo>
                  <a:pt x="3425233" y="92529"/>
                </a:lnTo>
                <a:lnTo>
                  <a:pt x="3405764" y="92529"/>
                </a:lnTo>
                <a:close/>
                <a:moveTo>
                  <a:pt x="3269168" y="73061"/>
                </a:moveTo>
                <a:lnTo>
                  <a:pt x="3288744" y="73061"/>
                </a:lnTo>
                <a:lnTo>
                  <a:pt x="3288744" y="92529"/>
                </a:lnTo>
                <a:lnTo>
                  <a:pt x="3269168" y="92529"/>
                </a:lnTo>
                <a:close/>
                <a:moveTo>
                  <a:pt x="3171825" y="73061"/>
                </a:moveTo>
                <a:lnTo>
                  <a:pt x="3191294" y="73061"/>
                </a:lnTo>
                <a:lnTo>
                  <a:pt x="3191294" y="92529"/>
                </a:lnTo>
                <a:lnTo>
                  <a:pt x="3171825" y="92529"/>
                </a:lnTo>
                <a:close/>
                <a:moveTo>
                  <a:pt x="3069143" y="73061"/>
                </a:moveTo>
                <a:lnTo>
                  <a:pt x="3088719" y="73061"/>
                </a:lnTo>
                <a:lnTo>
                  <a:pt x="3088719" y="92529"/>
                </a:lnTo>
                <a:lnTo>
                  <a:pt x="3069143" y="92529"/>
                </a:lnTo>
                <a:close/>
                <a:moveTo>
                  <a:pt x="2971800" y="73061"/>
                </a:moveTo>
                <a:lnTo>
                  <a:pt x="2991269" y="73061"/>
                </a:lnTo>
                <a:lnTo>
                  <a:pt x="2991269" y="92529"/>
                </a:lnTo>
                <a:lnTo>
                  <a:pt x="2971800" y="92529"/>
                </a:lnTo>
                <a:close/>
                <a:moveTo>
                  <a:pt x="2859593" y="73061"/>
                </a:moveTo>
                <a:lnTo>
                  <a:pt x="2879169" y="73061"/>
                </a:lnTo>
                <a:lnTo>
                  <a:pt x="2879169" y="92529"/>
                </a:lnTo>
                <a:lnTo>
                  <a:pt x="2859593" y="92529"/>
                </a:lnTo>
                <a:close/>
                <a:moveTo>
                  <a:pt x="2762250" y="73061"/>
                </a:moveTo>
                <a:lnTo>
                  <a:pt x="2781719" y="73061"/>
                </a:lnTo>
                <a:lnTo>
                  <a:pt x="2781719" y="92529"/>
                </a:lnTo>
                <a:lnTo>
                  <a:pt x="2762250" y="92529"/>
                </a:lnTo>
                <a:close/>
                <a:moveTo>
                  <a:pt x="2659568" y="73061"/>
                </a:moveTo>
                <a:lnTo>
                  <a:pt x="2679144" y="73061"/>
                </a:lnTo>
                <a:lnTo>
                  <a:pt x="2679144" y="92529"/>
                </a:lnTo>
                <a:lnTo>
                  <a:pt x="2659568" y="92529"/>
                </a:lnTo>
                <a:close/>
                <a:moveTo>
                  <a:pt x="2562225" y="73061"/>
                </a:moveTo>
                <a:lnTo>
                  <a:pt x="2581694" y="73061"/>
                </a:lnTo>
                <a:lnTo>
                  <a:pt x="2581694" y="92529"/>
                </a:lnTo>
                <a:lnTo>
                  <a:pt x="2562225" y="92529"/>
                </a:lnTo>
                <a:close/>
                <a:moveTo>
                  <a:pt x="2453265" y="73061"/>
                </a:moveTo>
                <a:lnTo>
                  <a:pt x="2472733" y="73061"/>
                </a:lnTo>
                <a:lnTo>
                  <a:pt x="2472733" y="92529"/>
                </a:lnTo>
                <a:lnTo>
                  <a:pt x="2453265" y="92529"/>
                </a:lnTo>
                <a:close/>
                <a:moveTo>
                  <a:pt x="2316668" y="73061"/>
                </a:moveTo>
                <a:lnTo>
                  <a:pt x="2336244" y="73061"/>
                </a:lnTo>
                <a:lnTo>
                  <a:pt x="2336244" y="92529"/>
                </a:lnTo>
                <a:lnTo>
                  <a:pt x="2316668" y="92529"/>
                </a:lnTo>
                <a:close/>
                <a:moveTo>
                  <a:pt x="2219325" y="73061"/>
                </a:moveTo>
                <a:lnTo>
                  <a:pt x="2238793" y="73061"/>
                </a:lnTo>
                <a:lnTo>
                  <a:pt x="2238793" y="92529"/>
                </a:lnTo>
                <a:lnTo>
                  <a:pt x="2219325" y="92529"/>
                </a:lnTo>
                <a:close/>
                <a:moveTo>
                  <a:pt x="2116643" y="73061"/>
                </a:moveTo>
                <a:lnTo>
                  <a:pt x="2136219" y="73061"/>
                </a:lnTo>
                <a:lnTo>
                  <a:pt x="2136219" y="92529"/>
                </a:lnTo>
                <a:lnTo>
                  <a:pt x="2116643" y="92529"/>
                </a:lnTo>
                <a:close/>
                <a:moveTo>
                  <a:pt x="2019300" y="73061"/>
                </a:moveTo>
                <a:lnTo>
                  <a:pt x="2038769" y="73061"/>
                </a:lnTo>
                <a:lnTo>
                  <a:pt x="2038769" y="92529"/>
                </a:lnTo>
                <a:lnTo>
                  <a:pt x="2019300" y="92529"/>
                </a:lnTo>
                <a:close/>
                <a:moveTo>
                  <a:pt x="1907094" y="73061"/>
                </a:moveTo>
                <a:lnTo>
                  <a:pt x="1926669" y="73061"/>
                </a:lnTo>
                <a:lnTo>
                  <a:pt x="1926669" y="92529"/>
                </a:lnTo>
                <a:lnTo>
                  <a:pt x="1907094" y="92529"/>
                </a:lnTo>
                <a:close/>
                <a:moveTo>
                  <a:pt x="1809751" y="73061"/>
                </a:moveTo>
                <a:lnTo>
                  <a:pt x="1829220" y="73061"/>
                </a:lnTo>
                <a:lnTo>
                  <a:pt x="1829220" y="92529"/>
                </a:lnTo>
                <a:lnTo>
                  <a:pt x="1809751" y="92529"/>
                </a:lnTo>
                <a:close/>
                <a:moveTo>
                  <a:pt x="1700790" y="73061"/>
                </a:moveTo>
                <a:lnTo>
                  <a:pt x="1720259" y="73061"/>
                </a:lnTo>
                <a:lnTo>
                  <a:pt x="1720259" y="92529"/>
                </a:lnTo>
                <a:lnTo>
                  <a:pt x="1700790" y="92529"/>
                </a:lnTo>
                <a:close/>
                <a:moveTo>
                  <a:pt x="1573718" y="73061"/>
                </a:moveTo>
                <a:lnTo>
                  <a:pt x="1593294" y="73061"/>
                </a:lnTo>
                <a:lnTo>
                  <a:pt x="1593294" y="92529"/>
                </a:lnTo>
                <a:lnTo>
                  <a:pt x="1573718" y="92529"/>
                </a:lnTo>
                <a:close/>
                <a:moveTo>
                  <a:pt x="1476376" y="73061"/>
                </a:moveTo>
                <a:lnTo>
                  <a:pt x="1495844" y="73061"/>
                </a:lnTo>
                <a:lnTo>
                  <a:pt x="1495844" y="92529"/>
                </a:lnTo>
                <a:lnTo>
                  <a:pt x="1476376" y="92529"/>
                </a:lnTo>
                <a:close/>
                <a:moveTo>
                  <a:pt x="1367415" y="73061"/>
                </a:moveTo>
                <a:lnTo>
                  <a:pt x="1386884" y="73061"/>
                </a:lnTo>
                <a:lnTo>
                  <a:pt x="1386884" y="92529"/>
                </a:lnTo>
                <a:lnTo>
                  <a:pt x="1367415" y="92529"/>
                </a:lnTo>
                <a:close/>
                <a:moveTo>
                  <a:pt x="1234065" y="73061"/>
                </a:moveTo>
                <a:lnTo>
                  <a:pt x="1253534" y="73061"/>
                </a:lnTo>
                <a:lnTo>
                  <a:pt x="1253534" y="92529"/>
                </a:lnTo>
                <a:lnTo>
                  <a:pt x="1234065" y="92529"/>
                </a:lnTo>
                <a:close/>
                <a:moveTo>
                  <a:pt x="1106994" y="73061"/>
                </a:moveTo>
                <a:lnTo>
                  <a:pt x="1126569" y="73061"/>
                </a:lnTo>
                <a:lnTo>
                  <a:pt x="1126569" y="92529"/>
                </a:lnTo>
                <a:lnTo>
                  <a:pt x="1106994" y="92529"/>
                </a:lnTo>
                <a:close/>
                <a:moveTo>
                  <a:pt x="1009651" y="73061"/>
                </a:moveTo>
                <a:lnTo>
                  <a:pt x="1029119" y="73061"/>
                </a:lnTo>
                <a:lnTo>
                  <a:pt x="1029119" y="92529"/>
                </a:lnTo>
                <a:lnTo>
                  <a:pt x="1009651" y="92529"/>
                </a:lnTo>
                <a:close/>
                <a:moveTo>
                  <a:pt x="897444" y="73061"/>
                </a:moveTo>
                <a:lnTo>
                  <a:pt x="917019" y="73061"/>
                </a:lnTo>
                <a:lnTo>
                  <a:pt x="917019" y="92529"/>
                </a:lnTo>
                <a:lnTo>
                  <a:pt x="897444" y="92529"/>
                </a:lnTo>
                <a:close/>
                <a:moveTo>
                  <a:pt x="800101" y="73061"/>
                </a:moveTo>
                <a:lnTo>
                  <a:pt x="819569" y="73061"/>
                </a:lnTo>
                <a:lnTo>
                  <a:pt x="819569" y="92529"/>
                </a:lnTo>
                <a:lnTo>
                  <a:pt x="800101" y="92529"/>
                </a:lnTo>
                <a:close/>
                <a:moveTo>
                  <a:pt x="697418" y="73061"/>
                </a:moveTo>
                <a:lnTo>
                  <a:pt x="716994" y="73061"/>
                </a:lnTo>
                <a:lnTo>
                  <a:pt x="716994" y="92529"/>
                </a:lnTo>
                <a:lnTo>
                  <a:pt x="697418" y="92529"/>
                </a:lnTo>
                <a:close/>
                <a:moveTo>
                  <a:pt x="600076" y="73061"/>
                </a:moveTo>
                <a:lnTo>
                  <a:pt x="619544" y="73061"/>
                </a:lnTo>
                <a:lnTo>
                  <a:pt x="619544" y="92529"/>
                </a:lnTo>
                <a:lnTo>
                  <a:pt x="600076" y="92529"/>
                </a:lnTo>
                <a:close/>
                <a:moveTo>
                  <a:pt x="487869" y="73061"/>
                </a:moveTo>
                <a:lnTo>
                  <a:pt x="507444" y="73061"/>
                </a:lnTo>
                <a:lnTo>
                  <a:pt x="507444" y="92529"/>
                </a:lnTo>
                <a:lnTo>
                  <a:pt x="487869" y="92529"/>
                </a:lnTo>
                <a:close/>
                <a:moveTo>
                  <a:pt x="390526" y="73061"/>
                </a:moveTo>
                <a:lnTo>
                  <a:pt x="409994" y="73061"/>
                </a:lnTo>
                <a:lnTo>
                  <a:pt x="409994" y="92529"/>
                </a:lnTo>
                <a:lnTo>
                  <a:pt x="390526" y="92529"/>
                </a:lnTo>
                <a:close/>
                <a:moveTo>
                  <a:pt x="281565" y="73061"/>
                </a:moveTo>
                <a:lnTo>
                  <a:pt x="301033" y="73061"/>
                </a:lnTo>
                <a:lnTo>
                  <a:pt x="301033" y="92529"/>
                </a:lnTo>
                <a:lnTo>
                  <a:pt x="281565" y="92529"/>
                </a:lnTo>
                <a:close/>
                <a:moveTo>
                  <a:pt x="154494" y="73061"/>
                </a:moveTo>
                <a:lnTo>
                  <a:pt x="174069" y="73061"/>
                </a:lnTo>
                <a:lnTo>
                  <a:pt x="174069" y="92529"/>
                </a:lnTo>
                <a:lnTo>
                  <a:pt x="154494" y="92529"/>
                </a:lnTo>
                <a:close/>
                <a:moveTo>
                  <a:pt x="57151" y="73061"/>
                </a:moveTo>
                <a:lnTo>
                  <a:pt x="76619" y="73061"/>
                </a:lnTo>
                <a:lnTo>
                  <a:pt x="76619" y="92529"/>
                </a:lnTo>
                <a:lnTo>
                  <a:pt x="57151" y="92529"/>
                </a:lnTo>
                <a:close/>
                <a:moveTo>
                  <a:pt x="5644139" y="48671"/>
                </a:moveTo>
                <a:lnTo>
                  <a:pt x="5663608" y="48671"/>
                </a:lnTo>
                <a:lnTo>
                  <a:pt x="5663608" y="68247"/>
                </a:lnTo>
                <a:lnTo>
                  <a:pt x="5644139" y="68247"/>
                </a:lnTo>
                <a:close/>
                <a:moveTo>
                  <a:pt x="5510789" y="48671"/>
                </a:moveTo>
                <a:lnTo>
                  <a:pt x="5530258" y="48671"/>
                </a:lnTo>
                <a:lnTo>
                  <a:pt x="5530258" y="68247"/>
                </a:lnTo>
                <a:lnTo>
                  <a:pt x="5510789" y="68247"/>
                </a:lnTo>
                <a:close/>
                <a:moveTo>
                  <a:pt x="5374193" y="48671"/>
                </a:moveTo>
                <a:lnTo>
                  <a:pt x="5393769" y="48671"/>
                </a:lnTo>
                <a:lnTo>
                  <a:pt x="5393769" y="68247"/>
                </a:lnTo>
                <a:lnTo>
                  <a:pt x="5374193" y="68247"/>
                </a:lnTo>
                <a:close/>
                <a:moveTo>
                  <a:pt x="5276850" y="48671"/>
                </a:moveTo>
                <a:lnTo>
                  <a:pt x="5296319" y="48671"/>
                </a:lnTo>
                <a:lnTo>
                  <a:pt x="5296319" y="68247"/>
                </a:lnTo>
                <a:lnTo>
                  <a:pt x="5276850" y="68247"/>
                </a:lnTo>
                <a:close/>
                <a:moveTo>
                  <a:pt x="5174168" y="48671"/>
                </a:moveTo>
                <a:lnTo>
                  <a:pt x="5193744" y="48671"/>
                </a:lnTo>
                <a:lnTo>
                  <a:pt x="5193744" y="68247"/>
                </a:lnTo>
                <a:lnTo>
                  <a:pt x="5174168" y="68247"/>
                </a:lnTo>
                <a:close/>
                <a:moveTo>
                  <a:pt x="5076825" y="48671"/>
                </a:moveTo>
                <a:lnTo>
                  <a:pt x="5096294" y="48671"/>
                </a:lnTo>
                <a:lnTo>
                  <a:pt x="5096294" y="68247"/>
                </a:lnTo>
                <a:lnTo>
                  <a:pt x="5076825" y="68247"/>
                </a:lnTo>
                <a:close/>
                <a:moveTo>
                  <a:pt x="4964618" y="48671"/>
                </a:moveTo>
                <a:lnTo>
                  <a:pt x="4984194" y="48671"/>
                </a:lnTo>
                <a:lnTo>
                  <a:pt x="4984194" y="68247"/>
                </a:lnTo>
                <a:lnTo>
                  <a:pt x="4964618" y="68247"/>
                </a:lnTo>
                <a:close/>
                <a:moveTo>
                  <a:pt x="4867275" y="48671"/>
                </a:moveTo>
                <a:lnTo>
                  <a:pt x="4886744" y="48671"/>
                </a:lnTo>
                <a:lnTo>
                  <a:pt x="4886744" y="68247"/>
                </a:lnTo>
                <a:lnTo>
                  <a:pt x="4867275" y="68247"/>
                </a:lnTo>
                <a:close/>
                <a:moveTo>
                  <a:pt x="4758314" y="48671"/>
                </a:moveTo>
                <a:lnTo>
                  <a:pt x="4777783" y="48671"/>
                </a:lnTo>
                <a:lnTo>
                  <a:pt x="4777783" y="68247"/>
                </a:lnTo>
                <a:lnTo>
                  <a:pt x="4758314" y="68247"/>
                </a:lnTo>
                <a:close/>
                <a:moveTo>
                  <a:pt x="4631243" y="48671"/>
                </a:moveTo>
                <a:lnTo>
                  <a:pt x="4650819" y="48671"/>
                </a:lnTo>
                <a:lnTo>
                  <a:pt x="4650819" y="68247"/>
                </a:lnTo>
                <a:lnTo>
                  <a:pt x="4631243" y="68247"/>
                </a:lnTo>
                <a:close/>
                <a:moveTo>
                  <a:pt x="4533900" y="48671"/>
                </a:moveTo>
                <a:lnTo>
                  <a:pt x="4553369" y="48671"/>
                </a:lnTo>
                <a:lnTo>
                  <a:pt x="4553369" y="68247"/>
                </a:lnTo>
                <a:lnTo>
                  <a:pt x="4533900" y="68247"/>
                </a:lnTo>
                <a:close/>
                <a:moveTo>
                  <a:pt x="4421693" y="48671"/>
                </a:moveTo>
                <a:lnTo>
                  <a:pt x="4441268" y="48671"/>
                </a:lnTo>
                <a:lnTo>
                  <a:pt x="4441268" y="68247"/>
                </a:lnTo>
                <a:lnTo>
                  <a:pt x="4421693" y="68247"/>
                </a:lnTo>
                <a:close/>
                <a:moveTo>
                  <a:pt x="4324350" y="48671"/>
                </a:moveTo>
                <a:lnTo>
                  <a:pt x="4343818" y="48671"/>
                </a:lnTo>
                <a:lnTo>
                  <a:pt x="4343818" y="68247"/>
                </a:lnTo>
                <a:lnTo>
                  <a:pt x="4324350" y="68247"/>
                </a:lnTo>
                <a:close/>
                <a:moveTo>
                  <a:pt x="4221668" y="48671"/>
                </a:moveTo>
                <a:lnTo>
                  <a:pt x="4241244" y="48671"/>
                </a:lnTo>
                <a:lnTo>
                  <a:pt x="4241244" y="68247"/>
                </a:lnTo>
                <a:lnTo>
                  <a:pt x="4221668" y="68247"/>
                </a:lnTo>
                <a:close/>
                <a:moveTo>
                  <a:pt x="4124325" y="48671"/>
                </a:moveTo>
                <a:lnTo>
                  <a:pt x="4143794" y="48671"/>
                </a:lnTo>
                <a:lnTo>
                  <a:pt x="4143794" y="68247"/>
                </a:lnTo>
                <a:lnTo>
                  <a:pt x="4124325" y="68247"/>
                </a:lnTo>
                <a:close/>
                <a:moveTo>
                  <a:pt x="4012118" y="48671"/>
                </a:moveTo>
                <a:lnTo>
                  <a:pt x="4031694" y="48671"/>
                </a:lnTo>
                <a:lnTo>
                  <a:pt x="4031694" y="68247"/>
                </a:lnTo>
                <a:lnTo>
                  <a:pt x="4012118" y="68247"/>
                </a:lnTo>
                <a:close/>
                <a:moveTo>
                  <a:pt x="3914775" y="48671"/>
                </a:moveTo>
                <a:lnTo>
                  <a:pt x="3934244" y="48671"/>
                </a:lnTo>
                <a:lnTo>
                  <a:pt x="3934244" y="68247"/>
                </a:lnTo>
                <a:lnTo>
                  <a:pt x="3914775" y="68247"/>
                </a:lnTo>
                <a:close/>
                <a:moveTo>
                  <a:pt x="3812093" y="48671"/>
                </a:moveTo>
                <a:lnTo>
                  <a:pt x="3831669" y="48671"/>
                </a:lnTo>
                <a:lnTo>
                  <a:pt x="3831669" y="68247"/>
                </a:lnTo>
                <a:lnTo>
                  <a:pt x="3812093" y="68247"/>
                </a:lnTo>
                <a:close/>
                <a:moveTo>
                  <a:pt x="3714750" y="48671"/>
                </a:moveTo>
                <a:lnTo>
                  <a:pt x="3734219" y="48671"/>
                </a:lnTo>
                <a:lnTo>
                  <a:pt x="3734219" y="68247"/>
                </a:lnTo>
                <a:lnTo>
                  <a:pt x="3714750" y="68247"/>
                </a:lnTo>
                <a:close/>
                <a:moveTo>
                  <a:pt x="3602543" y="48671"/>
                </a:moveTo>
                <a:lnTo>
                  <a:pt x="3622119" y="48671"/>
                </a:lnTo>
                <a:lnTo>
                  <a:pt x="3622119" y="68247"/>
                </a:lnTo>
                <a:lnTo>
                  <a:pt x="3602543" y="68247"/>
                </a:lnTo>
                <a:close/>
                <a:moveTo>
                  <a:pt x="3505200" y="48671"/>
                </a:moveTo>
                <a:lnTo>
                  <a:pt x="3524669" y="48671"/>
                </a:lnTo>
                <a:lnTo>
                  <a:pt x="3524669" y="68247"/>
                </a:lnTo>
                <a:lnTo>
                  <a:pt x="3505200" y="68247"/>
                </a:lnTo>
                <a:close/>
                <a:moveTo>
                  <a:pt x="3405764" y="48671"/>
                </a:moveTo>
                <a:lnTo>
                  <a:pt x="3425233" y="48671"/>
                </a:lnTo>
                <a:lnTo>
                  <a:pt x="3425233" y="68247"/>
                </a:lnTo>
                <a:lnTo>
                  <a:pt x="3405764" y="68247"/>
                </a:lnTo>
                <a:close/>
                <a:moveTo>
                  <a:pt x="3269168" y="48671"/>
                </a:moveTo>
                <a:lnTo>
                  <a:pt x="3288744" y="48671"/>
                </a:lnTo>
                <a:lnTo>
                  <a:pt x="3288744" y="68247"/>
                </a:lnTo>
                <a:lnTo>
                  <a:pt x="3269168" y="68247"/>
                </a:lnTo>
                <a:close/>
                <a:moveTo>
                  <a:pt x="3171825" y="48671"/>
                </a:moveTo>
                <a:lnTo>
                  <a:pt x="3191294" y="48671"/>
                </a:lnTo>
                <a:lnTo>
                  <a:pt x="3191294" y="68247"/>
                </a:lnTo>
                <a:lnTo>
                  <a:pt x="3171825" y="68247"/>
                </a:lnTo>
                <a:close/>
                <a:moveTo>
                  <a:pt x="3069143" y="48671"/>
                </a:moveTo>
                <a:lnTo>
                  <a:pt x="3088719" y="48671"/>
                </a:lnTo>
                <a:lnTo>
                  <a:pt x="3088719" y="68247"/>
                </a:lnTo>
                <a:lnTo>
                  <a:pt x="3069143" y="68247"/>
                </a:lnTo>
                <a:close/>
                <a:moveTo>
                  <a:pt x="2971800" y="48671"/>
                </a:moveTo>
                <a:lnTo>
                  <a:pt x="2991269" y="48671"/>
                </a:lnTo>
                <a:lnTo>
                  <a:pt x="2991269" y="68247"/>
                </a:lnTo>
                <a:lnTo>
                  <a:pt x="2971800" y="68247"/>
                </a:lnTo>
                <a:close/>
                <a:moveTo>
                  <a:pt x="2859593" y="48671"/>
                </a:moveTo>
                <a:lnTo>
                  <a:pt x="2879169" y="48671"/>
                </a:lnTo>
                <a:lnTo>
                  <a:pt x="2879169" y="68247"/>
                </a:lnTo>
                <a:lnTo>
                  <a:pt x="2859593" y="68247"/>
                </a:lnTo>
                <a:close/>
                <a:moveTo>
                  <a:pt x="2762250" y="48671"/>
                </a:moveTo>
                <a:lnTo>
                  <a:pt x="2781719" y="48671"/>
                </a:lnTo>
                <a:lnTo>
                  <a:pt x="2781719" y="68247"/>
                </a:lnTo>
                <a:lnTo>
                  <a:pt x="2762250" y="68247"/>
                </a:lnTo>
                <a:close/>
                <a:moveTo>
                  <a:pt x="2659568" y="48671"/>
                </a:moveTo>
                <a:lnTo>
                  <a:pt x="2679144" y="48671"/>
                </a:lnTo>
                <a:lnTo>
                  <a:pt x="2679144" y="68247"/>
                </a:lnTo>
                <a:lnTo>
                  <a:pt x="2659568" y="68247"/>
                </a:lnTo>
                <a:close/>
                <a:moveTo>
                  <a:pt x="2562225" y="48671"/>
                </a:moveTo>
                <a:lnTo>
                  <a:pt x="2581694" y="48671"/>
                </a:lnTo>
                <a:lnTo>
                  <a:pt x="2581694" y="68247"/>
                </a:lnTo>
                <a:lnTo>
                  <a:pt x="2562225" y="68247"/>
                </a:lnTo>
                <a:close/>
                <a:moveTo>
                  <a:pt x="2453265" y="48671"/>
                </a:moveTo>
                <a:lnTo>
                  <a:pt x="2472733" y="48671"/>
                </a:lnTo>
                <a:lnTo>
                  <a:pt x="2472733" y="68247"/>
                </a:lnTo>
                <a:lnTo>
                  <a:pt x="2453265" y="68247"/>
                </a:lnTo>
                <a:close/>
                <a:moveTo>
                  <a:pt x="2316668" y="48671"/>
                </a:moveTo>
                <a:lnTo>
                  <a:pt x="2336244" y="48671"/>
                </a:lnTo>
                <a:lnTo>
                  <a:pt x="2336244" y="68247"/>
                </a:lnTo>
                <a:lnTo>
                  <a:pt x="2316668" y="68247"/>
                </a:lnTo>
                <a:close/>
                <a:moveTo>
                  <a:pt x="2219325" y="48671"/>
                </a:moveTo>
                <a:lnTo>
                  <a:pt x="2238793" y="48671"/>
                </a:lnTo>
                <a:lnTo>
                  <a:pt x="2238793" y="68247"/>
                </a:lnTo>
                <a:lnTo>
                  <a:pt x="2219325" y="68247"/>
                </a:lnTo>
                <a:close/>
                <a:moveTo>
                  <a:pt x="2116643" y="48671"/>
                </a:moveTo>
                <a:lnTo>
                  <a:pt x="2136219" y="48671"/>
                </a:lnTo>
                <a:lnTo>
                  <a:pt x="2136219" y="68247"/>
                </a:lnTo>
                <a:lnTo>
                  <a:pt x="2116643" y="68247"/>
                </a:lnTo>
                <a:close/>
                <a:moveTo>
                  <a:pt x="2019300" y="48671"/>
                </a:moveTo>
                <a:lnTo>
                  <a:pt x="2038769" y="48671"/>
                </a:lnTo>
                <a:lnTo>
                  <a:pt x="2038769" y="68247"/>
                </a:lnTo>
                <a:lnTo>
                  <a:pt x="2019300" y="68247"/>
                </a:lnTo>
                <a:close/>
                <a:moveTo>
                  <a:pt x="1907094" y="48671"/>
                </a:moveTo>
                <a:lnTo>
                  <a:pt x="1926669" y="48671"/>
                </a:lnTo>
                <a:lnTo>
                  <a:pt x="1926669" y="68247"/>
                </a:lnTo>
                <a:lnTo>
                  <a:pt x="1907094" y="68247"/>
                </a:lnTo>
                <a:close/>
                <a:moveTo>
                  <a:pt x="1809751" y="48671"/>
                </a:moveTo>
                <a:lnTo>
                  <a:pt x="1829220" y="48671"/>
                </a:lnTo>
                <a:lnTo>
                  <a:pt x="1829220" y="68247"/>
                </a:lnTo>
                <a:lnTo>
                  <a:pt x="1809751" y="68247"/>
                </a:lnTo>
                <a:close/>
                <a:moveTo>
                  <a:pt x="1700790" y="48671"/>
                </a:moveTo>
                <a:lnTo>
                  <a:pt x="1720259" y="48671"/>
                </a:lnTo>
                <a:lnTo>
                  <a:pt x="1720259" y="68247"/>
                </a:lnTo>
                <a:lnTo>
                  <a:pt x="1700790" y="68247"/>
                </a:lnTo>
                <a:close/>
                <a:moveTo>
                  <a:pt x="1573718" y="48671"/>
                </a:moveTo>
                <a:lnTo>
                  <a:pt x="1593294" y="48671"/>
                </a:lnTo>
                <a:lnTo>
                  <a:pt x="1593294" y="68247"/>
                </a:lnTo>
                <a:lnTo>
                  <a:pt x="1573718" y="68247"/>
                </a:lnTo>
                <a:close/>
                <a:moveTo>
                  <a:pt x="1476376" y="48671"/>
                </a:moveTo>
                <a:lnTo>
                  <a:pt x="1495844" y="48671"/>
                </a:lnTo>
                <a:lnTo>
                  <a:pt x="1495844" y="68247"/>
                </a:lnTo>
                <a:lnTo>
                  <a:pt x="1476376" y="68247"/>
                </a:lnTo>
                <a:close/>
                <a:moveTo>
                  <a:pt x="1367415" y="48671"/>
                </a:moveTo>
                <a:lnTo>
                  <a:pt x="1386884" y="48671"/>
                </a:lnTo>
                <a:lnTo>
                  <a:pt x="1386884" y="68247"/>
                </a:lnTo>
                <a:lnTo>
                  <a:pt x="1367415" y="68247"/>
                </a:lnTo>
                <a:close/>
                <a:moveTo>
                  <a:pt x="1234065" y="48671"/>
                </a:moveTo>
                <a:lnTo>
                  <a:pt x="1253534" y="48671"/>
                </a:lnTo>
                <a:lnTo>
                  <a:pt x="1253534" y="68247"/>
                </a:lnTo>
                <a:lnTo>
                  <a:pt x="1234065" y="68247"/>
                </a:lnTo>
                <a:close/>
                <a:moveTo>
                  <a:pt x="1106994" y="48671"/>
                </a:moveTo>
                <a:lnTo>
                  <a:pt x="1126569" y="48671"/>
                </a:lnTo>
                <a:lnTo>
                  <a:pt x="1126569" y="68247"/>
                </a:lnTo>
                <a:lnTo>
                  <a:pt x="1106994" y="68247"/>
                </a:lnTo>
                <a:close/>
                <a:moveTo>
                  <a:pt x="1009651" y="48671"/>
                </a:moveTo>
                <a:lnTo>
                  <a:pt x="1029119" y="48671"/>
                </a:lnTo>
                <a:lnTo>
                  <a:pt x="1029119" y="68247"/>
                </a:lnTo>
                <a:lnTo>
                  <a:pt x="1009651" y="68247"/>
                </a:lnTo>
                <a:close/>
                <a:moveTo>
                  <a:pt x="897444" y="48671"/>
                </a:moveTo>
                <a:lnTo>
                  <a:pt x="917019" y="48671"/>
                </a:lnTo>
                <a:lnTo>
                  <a:pt x="917019" y="68247"/>
                </a:lnTo>
                <a:lnTo>
                  <a:pt x="897444" y="68247"/>
                </a:lnTo>
                <a:close/>
                <a:moveTo>
                  <a:pt x="800101" y="48671"/>
                </a:moveTo>
                <a:lnTo>
                  <a:pt x="819569" y="48671"/>
                </a:lnTo>
                <a:lnTo>
                  <a:pt x="819569" y="68247"/>
                </a:lnTo>
                <a:lnTo>
                  <a:pt x="800101" y="68247"/>
                </a:lnTo>
                <a:close/>
                <a:moveTo>
                  <a:pt x="697418" y="48671"/>
                </a:moveTo>
                <a:lnTo>
                  <a:pt x="716994" y="48671"/>
                </a:lnTo>
                <a:lnTo>
                  <a:pt x="716994" y="68247"/>
                </a:lnTo>
                <a:lnTo>
                  <a:pt x="697418" y="68247"/>
                </a:lnTo>
                <a:close/>
                <a:moveTo>
                  <a:pt x="600076" y="48671"/>
                </a:moveTo>
                <a:lnTo>
                  <a:pt x="619544" y="48671"/>
                </a:lnTo>
                <a:lnTo>
                  <a:pt x="619544" y="68247"/>
                </a:lnTo>
                <a:lnTo>
                  <a:pt x="600076" y="68247"/>
                </a:lnTo>
                <a:close/>
                <a:moveTo>
                  <a:pt x="487869" y="48671"/>
                </a:moveTo>
                <a:lnTo>
                  <a:pt x="507444" y="48671"/>
                </a:lnTo>
                <a:lnTo>
                  <a:pt x="507444" y="68247"/>
                </a:lnTo>
                <a:lnTo>
                  <a:pt x="487869" y="68247"/>
                </a:lnTo>
                <a:close/>
                <a:moveTo>
                  <a:pt x="390526" y="48671"/>
                </a:moveTo>
                <a:lnTo>
                  <a:pt x="409994" y="48671"/>
                </a:lnTo>
                <a:lnTo>
                  <a:pt x="409994" y="68247"/>
                </a:lnTo>
                <a:lnTo>
                  <a:pt x="390526" y="68247"/>
                </a:lnTo>
                <a:close/>
                <a:moveTo>
                  <a:pt x="281565" y="48671"/>
                </a:moveTo>
                <a:lnTo>
                  <a:pt x="301033" y="48671"/>
                </a:lnTo>
                <a:lnTo>
                  <a:pt x="301033" y="68247"/>
                </a:lnTo>
                <a:lnTo>
                  <a:pt x="281565" y="68247"/>
                </a:lnTo>
                <a:close/>
                <a:moveTo>
                  <a:pt x="154494" y="48671"/>
                </a:moveTo>
                <a:lnTo>
                  <a:pt x="174069" y="48671"/>
                </a:lnTo>
                <a:lnTo>
                  <a:pt x="174069" y="68247"/>
                </a:lnTo>
                <a:lnTo>
                  <a:pt x="154494" y="68247"/>
                </a:lnTo>
                <a:close/>
                <a:moveTo>
                  <a:pt x="57151" y="48671"/>
                </a:moveTo>
                <a:lnTo>
                  <a:pt x="76619" y="48671"/>
                </a:lnTo>
                <a:lnTo>
                  <a:pt x="76619" y="68247"/>
                </a:lnTo>
                <a:lnTo>
                  <a:pt x="57151" y="68247"/>
                </a:lnTo>
                <a:close/>
                <a:moveTo>
                  <a:pt x="5644139" y="24389"/>
                </a:moveTo>
                <a:lnTo>
                  <a:pt x="5663608" y="24389"/>
                </a:lnTo>
                <a:lnTo>
                  <a:pt x="5663608" y="43858"/>
                </a:lnTo>
                <a:lnTo>
                  <a:pt x="5644139" y="43858"/>
                </a:lnTo>
                <a:close/>
                <a:moveTo>
                  <a:pt x="5619750" y="24389"/>
                </a:moveTo>
                <a:lnTo>
                  <a:pt x="5639219" y="24389"/>
                </a:lnTo>
                <a:lnTo>
                  <a:pt x="5639219" y="43858"/>
                </a:lnTo>
                <a:lnTo>
                  <a:pt x="5619750" y="43858"/>
                </a:lnTo>
                <a:close/>
                <a:moveTo>
                  <a:pt x="5510789" y="24389"/>
                </a:moveTo>
                <a:lnTo>
                  <a:pt x="5530258" y="24389"/>
                </a:lnTo>
                <a:lnTo>
                  <a:pt x="5530258" y="43858"/>
                </a:lnTo>
                <a:lnTo>
                  <a:pt x="5510789" y="43858"/>
                </a:lnTo>
                <a:close/>
                <a:moveTo>
                  <a:pt x="5486400" y="24389"/>
                </a:moveTo>
                <a:lnTo>
                  <a:pt x="5505869" y="24389"/>
                </a:lnTo>
                <a:lnTo>
                  <a:pt x="5505869" y="43858"/>
                </a:lnTo>
                <a:lnTo>
                  <a:pt x="5486400" y="43858"/>
                </a:lnTo>
                <a:close/>
                <a:moveTo>
                  <a:pt x="5374193" y="24389"/>
                </a:moveTo>
                <a:lnTo>
                  <a:pt x="5393769" y="24389"/>
                </a:lnTo>
                <a:lnTo>
                  <a:pt x="5393769" y="43858"/>
                </a:lnTo>
                <a:lnTo>
                  <a:pt x="5374193" y="43858"/>
                </a:lnTo>
                <a:close/>
                <a:moveTo>
                  <a:pt x="5276850" y="24389"/>
                </a:moveTo>
                <a:lnTo>
                  <a:pt x="5296319" y="24389"/>
                </a:lnTo>
                <a:lnTo>
                  <a:pt x="5296319" y="43858"/>
                </a:lnTo>
                <a:lnTo>
                  <a:pt x="5276850" y="43858"/>
                </a:lnTo>
                <a:close/>
                <a:moveTo>
                  <a:pt x="5174168" y="24389"/>
                </a:moveTo>
                <a:lnTo>
                  <a:pt x="5193744" y="24389"/>
                </a:lnTo>
                <a:lnTo>
                  <a:pt x="5193744" y="43858"/>
                </a:lnTo>
                <a:lnTo>
                  <a:pt x="5174168" y="43858"/>
                </a:lnTo>
                <a:close/>
                <a:moveTo>
                  <a:pt x="5076825" y="24389"/>
                </a:moveTo>
                <a:lnTo>
                  <a:pt x="5096294" y="24389"/>
                </a:lnTo>
                <a:lnTo>
                  <a:pt x="5096294" y="43858"/>
                </a:lnTo>
                <a:lnTo>
                  <a:pt x="5076825" y="43858"/>
                </a:lnTo>
                <a:close/>
                <a:moveTo>
                  <a:pt x="4964618" y="24389"/>
                </a:moveTo>
                <a:lnTo>
                  <a:pt x="4984194" y="24389"/>
                </a:lnTo>
                <a:lnTo>
                  <a:pt x="4984194" y="43858"/>
                </a:lnTo>
                <a:lnTo>
                  <a:pt x="4964618" y="43858"/>
                </a:lnTo>
                <a:close/>
                <a:moveTo>
                  <a:pt x="4867275" y="24389"/>
                </a:moveTo>
                <a:lnTo>
                  <a:pt x="4886744" y="24389"/>
                </a:lnTo>
                <a:lnTo>
                  <a:pt x="4886744" y="43858"/>
                </a:lnTo>
                <a:lnTo>
                  <a:pt x="4867275" y="43858"/>
                </a:lnTo>
                <a:close/>
                <a:moveTo>
                  <a:pt x="4758314" y="24389"/>
                </a:moveTo>
                <a:lnTo>
                  <a:pt x="4777783" y="24389"/>
                </a:lnTo>
                <a:lnTo>
                  <a:pt x="4777783" y="43858"/>
                </a:lnTo>
                <a:lnTo>
                  <a:pt x="4758314" y="43858"/>
                </a:lnTo>
                <a:close/>
                <a:moveTo>
                  <a:pt x="4733925" y="24389"/>
                </a:moveTo>
                <a:lnTo>
                  <a:pt x="4753394" y="24389"/>
                </a:lnTo>
                <a:lnTo>
                  <a:pt x="4753394" y="43858"/>
                </a:lnTo>
                <a:lnTo>
                  <a:pt x="4733925" y="43858"/>
                </a:lnTo>
                <a:close/>
                <a:moveTo>
                  <a:pt x="4631243" y="24389"/>
                </a:moveTo>
                <a:lnTo>
                  <a:pt x="4650819" y="24389"/>
                </a:lnTo>
                <a:lnTo>
                  <a:pt x="4650819" y="43858"/>
                </a:lnTo>
                <a:lnTo>
                  <a:pt x="4631243" y="43858"/>
                </a:lnTo>
                <a:close/>
                <a:moveTo>
                  <a:pt x="4533900" y="24389"/>
                </a:moveTo>
                <a:lnTo>
                  <a:pt x="4553369" y="24389"/>
                </a:lnTo>
                <a:lnTo>
                  <a:pt x="4553369" y="43858"/>
                </a:lnTo>
                <a:lnTo>
                  <a:pt x="4533900" y="43858"/>
                </a:lnTo>
                <a:close/>
                <a:moveTo>
                  <a:pt x="4421693" y="24389"/>
                </a:moveTo>
                <a:lnTo>
                  <a:pt x="4441268" y="24389"/>
                </a:lnTo>
                <a:lnTo>
                  <a:pt x="4441268" y="43858"/>
                </a:lnTo>
                <a:lnTo>
                  <a:pt x="4421693" y="43858"/>
                </a:lnTo>
                <a:close/>
                <a:moveTo>
                  <a:pt x="4324350" y="24389"/>
                </a:moveTo>
                <a:lnTo>
                  <a:pt x="4343818" y="24389"/>
                </a:lnTo>
                <a:lnTo>
                  <a:pt x="4343818" y="43858"/>
                </a:lnTo>
                <a:lnTo>
                  <a:pt x="4324350" y="43858"/>
                </a:lnTo>
                <a:close/>
                <a:moveTo>
                  <a:pt x="4221668" y="24389"/>
                </a:moveTo>
                <a:lnTo>
                  <a:pt x="4241244" y="24389"/>
                </a:lnTo>
                <a:lnTo>
                  <a:pt x="4241244" y="43858"/>
                </a:lnTo>
                <a:lnTo>
                  <a:pt x="4221668" y="43858"/>
                </a:lnTo>
                <a:close/>
                <a:moveTo>
                  <a:pt x="4124325" y="24389"/>
                </a:moveTo>
                <a:lnTo>
                  <a:pt x="4143794" y="24389"/>
                </a:lnTo>
                <a:lnTo>
                  <a:pt x="4143794" y="43858"/>
                </a:lnTo>
                <a:lnTo>
                  <a:pt x="4124325" y="43858"/>
                </a:lnTo>
                <a:close/>
                <a:moveTo>
                  <a:pt x="4012118" y="24389"/>
                </a:moveTo>
                <a:lnTo>
                  <a:pt x="4031694" y="24389"/>
                </a:lnTo>
                <a:lnTo>
                  <a:pt x="4031694" y="43858"/>
                </a:lnTo>
                <a:lnTo>
                  <a:pt x="4012118" y="43858"/>
                </a:lnTo>
                <a:close/>
                <a:moveTo>
                  <a:pt x="3914775" y="24389"/>
                </a:moveTo>
                <a:lnTo>
                  <a:pt x="3934244" y="24389"/>
                </a:lnTo>
                <a:lnTo>
                  <a:pt x="3934244" y="43858"/>
                </a:lnTo>
                <a:lnTo>
                  <a:pt x="3914775" y="43858"/>
                </a:lnTo>
                <a:close/>
                <a:moveTo>
                  <a:pt x="3812093" y="24389"/>
                </a:moveTo>
                <a:lnTo>
                  <a:pt x="3831669" y="24389"/>
                </a:lnTo>
                <a:lnTo>
                  <a:pt x="3831669" y="43858"/>
                </a:lnTo>
                <a:lnTo>
                  <a:pt x="3812093" y="43858"/>
                </a:lnTo>
                <a:close/>
                <a:moveTo>
                  <a:pt x="3714750" y="24389"/>
                </a:moveTo>
                <a:lnTo>
                  <a:pt x="3734219" y="24389"/>
                </a:lnTo>
                <a:lnTo>
                  <a:pt x="3734219" y="43858"/>
                </a:lnTo>
                <a:lnTo>
                  <a:pt x="3714750" y="43858"/>
                </a:lnTo>
                <a:close/>
                <a:moveTo>
                  <a:pt x="3602543" y="24389"/>
                </a:moveTo>
                <a:lnTo>
                  <a:pt x="3622119" y="24389"/>
                </a:lnTo>
                <a:lnTo>
                  <a:pt x="3622119" y="43858"/>
                </a:lnTo>
                <a:lnTo>
                  <a:pt x="3602543" y="43858"/>
                </a:lnTo>
                <a:close/>
                <a:moveTo>
                  <a:pt x="3505200" y="24389"/>
                </a:moveTo>
                <a:lnTo>
                  <a:pt x="3524669" y="24389"/>
                </a:lnTo>
                <a:lnTo>
                  <a:pt x="3524669" y="43858"/>
                </a:lnTo>
                <a:lnTo>
                  <a:pt x="3505200" y="43858"/>
                </a:lnTo>
                <a:close/>
                <a:moveTo>
                  <a:pt x="3405764" y="24389"/>
                </a:moveTo>
                <a:lnTo>
                  <a:pt x="3425233" y="24389"/>
                </a:lnTo>
                <a:lnTo>
                  <a:pt x="3425233" y="43858"/>
                </a:lnTo>
                <a:lnTo>
                  <a:pt x="3405764" y="43858"/>
                </a:lnTo>
                <a:close/>
                <a:moveTo>
                  <a:pt x="3381375" y="24389"/>
                </a:moveTo>
                <a:lnTo>
                  <a:pt x="3400844" y="24389"/>
                </a:lnTo>
                <a:lnTo>
                  <a:pt x="3400844" y="43858"/>
                </a:lnTo>
                <a:lnTo>
                  <a:pt x="3381375" y="43858"/>
                </a:lnTo>
                <a:close/>
                <a:moveTo>
                  <a:pt x="3269168" y="24389"/>
                </a:moveTo>
                <a:lnTo>
                  <a:pt x="3288744" y="24389"/>
                </a:lnTo>
                <a:lnTo>
                  <a:pt x="3288744" y="43858"/>
                </a:lnTo>
                <a:lnTo>
                  <a:pt x="3269168" y="43858"/>
                </a:lnTo>
                <a:close/>
                <a:moveTo>
                  <a:pt x="3171825" y="24389"/>
                </a:moveTo>
                <a:lnTo>
                  <a:pt x="3191294" y="24389"/>
                </a:lnTo>
                <a:lnTo>
                  <a:pt x="3191294" y="43858"/>
                </a:lnTo>
                <a:lnTo>
                  <a:pt x="3171825" y="43858"/>
                </a:lnTo>
                <a:close/>
                <a:moveTo>
                  <a:pt x="3069143" y="24389"/>
                </a:moveTo>
                <a:lnTo>
                  <a:pt x="3088719" y="24389"/>
                </a:lnTo>
                <a:lnTo>
                  <a:pt x="3088719" y="43858"/>
                </a:lnTo>
                <a:lnTo>
                  <a:pt x="3069143" y="43858"/>
                </a:lnTo>
                <a:close/>
                <a:moveTo>
                  <a:pt x="2971800" y="24389"/>
                </a:moveTo>
                <a:lnTo>
                  <a:pt x="2991269" y="24389"/>
                </a:lnTo>
                <a:lnTo>
                  <a:pt x="2991269" y="43858"/>
                </a:lnTo>
                <a:lnTo>
                  <a:pt x="2971800" y="43858"/>
                </a:lnTo>
                <a:close/>
                <a:moveTo>
                  <a:pt x="2859593" y="24389"/>
                </a:moveTo>
                <a:lnTo>
                  <a:pt x="2879169" y="24389"/>
                </a:lnTo>
                <a:lnTo>
                  <a:pt x="2879169" y="43858"/>
                </a:lnTo>
                <a:lnTo>
                  <a:pt x="2859593" y="43858"/>
                </a:lnTo>
                <a:close/>
                <a:moveTo>
                  <a:pt x="2762250" y="24389"/>
                </a:moveTo>
                <a:lnTo>
                  <a:pt x="2781719" y="24389"/>
                </a:lnTo>
                <a:lnTo>
                  <a:pt x="2781719" y="43858"/>
                </a:lnTo>
                <a:lnTo>
                  <a:pt x="2762250" y="43858"/>
                </a:lnTo>
                <a:close/>
                <a:moveTo>
                  <a:pt x="2659568" y="24389"/>
                </a:moveTo>
                <a:lnTo>
                  <a:pt x="2679144" y="24389"/>
                </a:lnTo>
                <a:lnTo>
                  <a:pt x="2679144" y="43858"/>
                </a:lnTo>
                <a:lnTo>
                  <a:pt x="2659568" y="43858"/>
                </a:lnTo>
                <a:close/>
                <a:moveTo>
                  <a:pt x="2562225" y="24389"/>
                </a:moveTo>
                <a:lnTo>
                  <a:pt x="2581694" y="24389"/>
                </a:lnTo>
                <a:lnTo>
                  <a:pt x="2581694" y="43858"/>
                </a:lnTo>
                <a:lnTo>
                  <a:pt x="2562225" y="43858"/>
                </a:lnTo>
                <a:close/>
                <a:moveTo>
                  <a:pt x="2453265" y="24389"/>
                </a:moveTo>
                <a:lnTo>
                  <a:pt x="2472733" y="24389"/>
                </a:lnTo>
                <a:lnTo>
                  <a:pt x="2472733" y="43858"/>
                </a:lnTo>
                <a:lnTo>
                  <a:pt x="2453265" y="43858"/>
                </a:lnTo>
                <a:close/>
                <a:moveTo>
                  <a:pt x="2428875" y="24389"/>
                </a:moveTo>
                <a:lnTo>
                  <a:pt x="2448344" y="24389"/>
                </a:lnTo>
                <a:lnTo>
                  <a:pt x="2448344" y="43858"/>
                </a:lnTo>
                <a:lnTo>
                  <a:pt x="2428875" y="43858"/>
                </a:lnTo>
                <a:close/>
                <a:moveTo>
                  <a:pt x="2316668" y="24389"/>
                </a:moveTo>
                <a:lnTo>
                  <a:pt x="2336244" y="24389"/>
                </a:lnTo>
                <a:lnTo>
                  <a:pt x="2336244" y="43858"/>
                </a:lnTo>
                <a:lnTo>
                  <a:pt x="2316668" y="43858"/>
                </a:lnTo>
                <a:close/>
                <a:moveTo>
                  <a:pt x="2219325" y="24389"/>
                </a:moveTo>
                <a:lnTo>
                  <a:pt x="2238793" y="24389"/>
                </a:lnTo>
                <a:lnTo>
                  <a:pt x="2238793" y="43858"/>
                </a:lnTo>
                <a:lnTo>
                  <a:pt x="2219325" y="43858"/>
                </a:lnTo>
                <a:close/>
                <a:moveTo>
                  <a:pt x="2116643" y="24389"/>
                </a:moveTo>
                <a:lnTo>
                  <a:pt x="2136219" y="24389"/>
                </a:lnTo>
                <a:lnTo>
                  <a:pt x="2136219" y="43858"/>
                </a:lnTo>
                <a:lnTo>
                  <a:pt x="2116643" y="43858"/>
                </a:lnTo>
                <a:close/>
                <a:moveTo>
                  <a:pt x="2019300" y="24389"/>
                </a:moveTo>
                <a:lnTo>
                  <a:pt x="2038769" y="24389"/>
                </a:lnTo>
                <a:lnTo>
                  <a:pt x="2038769" y="43858"/>
                </a:lnTo>
                <a:lnTo>
                  <a:pt x="2019300" y="43858"/>
                </a:lnTo>
                <a:close/>
                <a:moveTo>
                  <a:pt x="1907094" y="24389"/>
                </a:moveTo>
                <a:lnTo>
                  <a:pt x="1926669" y="24389"/>
                </a:lnTo>
                <a:lnTo>
                  <a:pt x="1926669" y="43858"/>
                </a:lnTo>
                <a:lnTo>
                  <a:pt x="1907094" y="43858"/>
                </a:lnTo>
                <a:close/>
                <a:moveTo>
                  <a:pt x="1809751" y="24389"/>
                </a:moveTo>
                <a:lnTo>
                  <a:pt x="1829220" y="24389"/>
                </a:lnTo>
                <a:lnTo>
                  <a:pt x="1829220" y="43858"/>
                </a:lnTo>
                <a:lnTo>
                  <a:pt x="1809751" y="43858"/>
                </a:lnTo>
                <a:close/>
                <a:moveTo>
                  <a:pt x="1700790" y="24389"/>
                </a:moveTo>
                <a:lnTo>
                  <a:pt x="1720259" y="24389"/>
                </a:lnTo>
                <a:lnTo>
                  <a:pt x="1720259" y="43858"/>
                </a:lnTo>
                <a:lnTo>
                  <a:pt x="1700790" y="43858"/>
                </a:lnTo>
                <a:close/>
                <a:moveTo>
                  <a:pt x="1676401" y="24389"/>
                </a:moveTo>
                <a:lnTo>
                  <a:pt x="1695869" y="24389"/>
                </a:lnTo>
                <a:lnTo>
                  <a:pt x="1695869" y="43858"/>
                </a:lnTo>
                <a:lnTo>
                  <a:pt x="1676401" y="43858"/>
                </a:lnTo>
                <a:close/>
                <a:moveTo>
                  <a:pt x="1573718" y="24389"/>
                </a:moveTo>
                <a:lnTo>
                  <a:pt x="1593294" y="24389"/>
                </a:lnTo>
                <a:lnTo>
                  <a:pt x="1593294" y="43858"/>
                </a:lnTo>
                <a:lnTo>
                  <a:pt x="1573718" y="43858"/>
                </a:lnTo>
                <a:close/>
                <a:moveTo>
                  <a:pt x="1476376" y="24389"/>
                </a:moveTo>
                <a:lnTo>
                  <a:pt x="1495844" y="24389"/>
                </a:lnTo>
                <a:lnTo>
                  <a:pt x="1495844" y="43858"/>
                </a:lnTo>
                <a:lnTo>
                  <a:pt x="1476376" y="43858"/>
                </a:lnTo>
                <a:close/>
                <a:moveTo>
                  <a:pt x="1367415" y="24389"/>
                </a:moveTo>
                <a:lnTo>
                  <a:pt x="1386884" y="24389"/>
                </a:lnTo>
                <a:lnTo>
                  <a:pt x="1386884" y="43858"/>
                </a:lnTo>
                <a:lnTo>
                  <a:pt x="1367415" y="43858"/>
                </a:lnTo>
                <a:close/>
                <a:moveTo>
                  <a:pt x="1343026" y="24389"/>
                </a:moveTo>
                <a:lnTo>
                  <a:pt x="1362494" y="24389"/>
                </a:lnTo>
                <a:lnTo>
                  <a:pt x="1362494" y="43858"/>
                </a:lnTo>
                <a:lnTo>
                  <a:pt x="1343026" y="43858"/>
                </a:lnTo>
                <a:close/>
                <a:moveTo>
                  <a:pt x="1234065" y="24389"/>
                </a:moveTo>
                <a:lnTo>
                  <a:pt x="1253534" y="24389"/>
                </a:lnTo>
                <a:lnTo>
                  <a:pt x="1253534" y="43858"/>
                </a:lnTo>
                <a:lnTo>
                  <a:pt x="1234065" y="43858"/>
                </a:lnTo>
                <a:close/>
                <a:moveTo>
                  <a:pt x="1209676" y="24389"/>
                </a:moveTo>
                <a:lnTo>
                  <a:pt x="1229144" y="24389"/>
                </a:lnTo>
                <a:lnTo>
                  <a:pt x="1229144" y="43858"/>
                </a:lnTo>
                <a:lnTo>
                  <a:pt x="1209676" y="43858"/>
                </a:lnTo>
                <a:close/>
                <a:moveTo>
                  <a:pt x="1106994" y="24389"/>
                </a:moveTo>
                <a:lnTo>
                  <a:pt x="1126569" y="24389"/>
                </a:lnTo>
                <a:lnTo>
                  <a:pt x="1126569" y="43858"/>
                </a:lnTo>
                <a:lnTo>
                  <a:pt x="1106994" y="43858"/>
                </a:lnTo>
                <a:close/>
                <a:moveTo>
                  <a:pt x="1009651" y="24389"/>
                </a:moveTo>
                <a:lnTo>
                  <a:pt x="1029119" y="24389"/>
                </a:lnTo>
                <a:lnTo>
                  <a:pt x="1029119" y="43858"/>
                </a:lnTo>
                <a:lnTo>
                  <a:pt x="1009651" y="43858"/>
                </a:lnTo>
                <a:close/>
                <a:moveTo>
                  <a:pt x="897444" y="24389"/>
                </a:moveTo>
                <a:lnTo>
                  <a:pt x="917019" y="24389"/>
                </a:lnTo>
                <a:lnTo>
                  <a:pt x="917019" y="43858"/>
                </a:lnTo>
                <a:lnTo>
                  <a:pt x="897444" y="43858"/>
                </a:lnTo>
                <a:close/>
                <a:moveTo>
                  <a:pt x="800101" y="24389"/>
                </a:moveTo>
                <a:lnTo>
                  <a:pt x="819569" y="24389"/>
                </a:lnTo>
                <a:lnTo>
                  <a:pt x="819569" y="43858"/>
                </a:lnTo>
                <a:lnTo>
                  <a:pt x="800101" y="43858"/>
                </a:lnTo>
                <a:close/>
                <a:moveTo>
                  <a:pt x="697418" y="24389"/>
                </a:moveTo>
                <a:lnTo>
                  <a:pt x="716994" y="24389"/>
                </a:lnTo>
                <a:lnTo>
                  <a:pt x="716994" y="43858"/>
                </a:lnTo>
                <a:lnTo>
                  <a:pt x="697418" y="43858"/>
                </a:lnTo>
                <a:close/>
                <a:moveTo>
                  <a:pt x="600076" y="24389"/>
                </a:moveTo>
                <a:lnTo>
                  <a:pt x="619544" y="24389"/>
                </a:lnTo>
                <a:lnTo>
                  <a:pt x="619544" y="43858"/>
                </a:lnTo>
                <a:lnTo>
                  <a:pt x="600076" y="43858"/>
                </a:lnTo>
                <a:close/>
                <a:moveTo>
                  <a:pt x="487869" y="24389"/>
                </a:moveTo>
                <a:lnTo>
                  <a:pt x="507444" y="24389"/>
                </a:lnTo>
                <a:lnTo>
                  <a:pt x="507444" y="43858"/>
                </a:lnTo>
                <a:lnTo>
                  <a:pt x="487869" y="43858"/>
                </a:lnTo>
                <a:close/>
                <a:moveTo>
                  <a:pt x="390526" y="24389"/>
                </a:moveTo>
                <a:lnTo>
                  <a:pt x="409994" y="24389"/>
                </a:lnTo>
                <a:lnTo>
                  <a:pt x="409994" y="43858"/>
                </a:lnTo>
                <a:lnTo>
                  <a:pt x="390526" y="43858"/>
                </a:lnTo>
                <a:close/>
                <a:moveTo>
                  <a:pt x="281565" y="24389"/>
                </a:moveTo>
                <a:lnTo>
                  <a:pt x="301033" y="24389"/>
                </a:lnTo>
                <a:lnTo>
                  <a:pt x="301033" y="43858"/>
                </a:lnTo>
                <a:lnTo>
                  <a:pt x="281565" y="43858"/>
                </a:lnTo>
                <a:close/>
                <a:moveTo>
                  <a:pt x="257176" y="24389"/>
                </a:moveTo>
                <a:lnTo>
                  <a:pt x="276644" y="24389"/>
                </a:lnTo>
                <a:lnTo>
                  <a:pt x="276644" y="43858"/>
                </a:lnTo>
                <a:lnTo>
                  <a:pt x="257176" y="43858"/>
                </a:lnTo>
                <a:close/>
                <a:moveTo>
                  <a:pt x="154494" y="24389"/>
                </a:moveTo>
                <a:lnTo>
                  <a:pt x="174069" y="24389"/>
                </a:lnTo>
                <a:lnTo>
                  <a:pt x="174069" y="43858"/>
                </a:lnTo>
                <a:lnTo>
                  <a:pt x="154494" y="43858"/>
                </a:lnTo>
                <a:close/>
                <a:moveTo>
                  <a:pt x="57151" y="24389"/>
                </a:moveTo>
                <a:lnTo>
                  <a:pt x="76619" y="24389"/>
                </a:lnTo>
                <a:lnTo>
                  <a:pt x="76619" y="43858"/>
                </a:lnTo>
                <a:lnTo>
                  <a:pt x="57151" y="43858"/>
                </a:lnTo>
                <a:close/>
                <a:moveTo>
                  <a:pt x="5644139" y="0"/>
                </a:moveTo>
                <a:lnTo>
                  <a:pt x="5663608" y="0"/>
                </a:lnTo>
                <a:lnTo>
                  <a:pt x="5663608" y="19469"/>
                </a:lnTo>
                <a:lnTo>
                  <a:pt x="5644139" y="19469"/>
                </a:lnTo>
                <a:close/>
                <a:moveTo>
                  <a:pt x="5510789" y="0"/>
                </a:moveTo>
                <a:lnTo>
                  <a:pt x="5530258" y="0"/>
                </a:lnTo>
                <a:lnTo>
                  <a:pt x="5530258" y="19469"/>
                </a:lnTo>
                <a:lnTo>
                  <a:pt x="5510789" y="19469"/>
                </a:lnTo>
                <a:close/>
                <a:moveTo>
                  <a:pt x="5349911" y="0"/>
                </a:moveTo>
                <a:lnTo>
                  <a:pt x="5369379" y="0"/>
                </a:lnTo>
                <a:lnTo>
                  <a:pt x="5369379" y="19469"/>
                </a:lnTo>
                <a:lnTo>
                  <a:pt x="5349911" y="19469"/>
                </a:lnTo>
                <a:close/>
                <a:moveTo>
                  <a:pt x="5325522" y="0"/>
                </a:moveTo>
                <a:lnTo>
                  <a:pt x="5344990" y="0"/>
                </a:lnTo>
                <a:lnTo>
                  <a:pt x="5344990" y="19469"/>
                </a:lnTo>
                <a:lnTo>
                  <a:pt x="5325522" y="19469"/>
                </a:lnTo>
                <a:close/>
                <a:moveTo>
                  <a:pt x="5301239" y="0"/>
                </a:moveTo>
                <a:lnTo>
                  <a:pt x="5320708" y="0"/>
                </a:lnTo>
                <a:lnTo>
                  <a:pt x="5320708" y="19469"/>
                </a:lnTo>
                <a:lnTo>
                  <a:pt x="5301239" y="19469"/>
                </a:lnTo>
                <a:close/>
                <a:moveTo>
                  <a:pt x="5149886" y="0"/>
                </a:moveTo>
                <a:lnTo>
                  <a:pt x="5169354" y="0"/>
                </a:lnTo>
                <a:lnTo>
                  <a:pt x="5169354" y="19469"/>
                </a:lnTo>
                <a:lnTo>
                  <a:pt x="5149886" y="19469"/>
                </a:lnTo>
                <a:close/>
                <a:moveTo>
                  <a:pt x="5125497" y="0"/>
                </a:moveTo>
                <a:lnTo>
                  <a:pt x="5144965" y="0"/>
                </a:lnTo>
                <a:lnTo>
                  <a:pt x="5144965" y="19469"/>
                </a:lnTo>
                <a:lnTo>
                  <a:pt x="5125497" y="19469"/>
                </a:lnTo>
                <a:close/>
                <a:moveTo>
                  <a:pt x="5101214" y="0"/>
                </a:moveTo>
                <a:lnTo>
                  <a:pt x="5120683" y="0"/>
                </a:lnTo>
                <a:lnTo>
                  <a:pt x="5120683" y="19469"/>
                </a:lnTo>
                <a:lnTo>
                  <a:pt x="5101214" y="19469"/>
                </a:lnTo>
                <a:close/>
                <a:moveTo>
                  <a:pt x="4940336" y="0"/>
                </a:moveTo>
                <a:lnTo>
                  <a:pt x="4959804" y="0"/>
                </a:lnTo>
                <a:lnTo>
                  <a:pt x="4959804" y="19469"/>
                </a:lnTo>
                <a:lnTo>
                  <a:pt x="4940336" y="19469"/>
                </a:lnTo>
                <a:close/>
                <a:moveTo>
                  <a:pt x="4915947" y="0"/>
                </a:moveTo>
                <a:lnTo>
                  <a:pt x="4935415" y="0"/>
                </a:lnTo>
                <a:lnTo>
                  <a:pt x="4935415" y="19469"/>
                </a:lnTo>
                <a:lnTo>
                  <a:pt x="4915947" y="19469"/>
                </a:lnTo>
                <a:close/>
                <a:moveTo>
                  <a:pt x="4891664" y="0"/>
                </a:moveTo>
                <a:lnTo>
                  <a:pt x="4911133" y="0"/>
                </a:lnTo>
                <a:lnTo>
                  <a:pt x="4911133" y="19469"/>
                </a:lnTo>
                <a:lnTo>
                  <a:pt x="4891664" y="19469"/>
                </a:lnTo>
                <a:close/>
                <a:moveTo>
                  <a:pt x="4758314" y="0"/>
                </a:moveTo>
                <a:lnTo>
                  <a:pt x="4777783" y="0"/>
                </a:lnTo>
                <a:lnTo>
                  <a:pt x="4777783" y="19469"/>
                </a:lnTo>
                <a:lnTo>
                  <a:pt x="4758314" y="19469"/>
                </a:lnTo>
                <a:close/>
                <a:moveTo>
                  <a:pt x="4606961" y="0"/>
                </a:moveTo>
                <a:lnTo>
                  <a:pt x="4626429" y="0"/>
                </a:lnTo>
                <a:lnTo>
                  <a:pt x="4626429" y="19469"/>
                </a:lnTo>
                <a:lnTo>
                  <a:pt x="4606961" y="19469"/>
                </a:lnTo>
                <a:close/>
                <a:moveTo>
                  <a:pt x="4582572" y="0"/>
                </a:moveTo>
                <a:lnTo>
                  <a:pt x="4602040" y="0"/>
                </a:lnTo>
                <a:lnTo>
                  <a:pt x="4602040" y="19469"/>
                </a:lnTo>
                <a:lnTo>
                  <a:pt x="4582572" y="19469"/>
                </a:lnTo>
                <a:close/>
                <a:moveTo>
                  <a:pt x="4558289" y="0"/>
                </a:moveTo>
                <a:lnTo>
                  <a:pt x="4577758" y="0"/>
                </a:lnTo>
                <a:lnTo>
                  <a:pt x="4577758" y="19469"/>
                </a:lnTo>
                <a:lnTo>
                  <a:pt x="4558289" y="19469"/>
                </a:lnTo>
                <a:close/>
                <a:moveTo>
                  <a:pt x="4397411" y="0"/>
                </a:moveTo>
                <a:lnTo>
                  <a:pt x="4416879" y="0"/>
                </a:lnTo>
                <a:lnTo>
                  <a:pt x="4416879" y="19469"/>
                </a:lnTo>
                <a:lnTo>
                  <a:pt x="4397411" y="19469"/>
                </a:lnTo>
                <a:close/>
                <a:moveTo>
                  <a:pt x="4373021" y="0"/>
                </a:moveTo>
                <a:lnTo>
                  <a:pt x="4392490" y="0"/>
                </a:lnTo>
                <a:lnTo>
                  <a:pt x="4392490" y="19469"/>
                </a:lnTo>
                <a:lnTo>
                  <a:pt x="4373021" y="19469"/>
                </a:lnTo>
                <a:close/>
                <a:moveTo>
                  <a:pt x="4348739" y="0"/>
                </a:moveTo>
                <a:lnTo>
                  <a:pt x="4368208" y="0"/>
                </a:lnTo>
                <a:lnTo>
                  <a:pt x="4368208" y="19469"/>
                </a:lnTo>
                <a:lnTo>
                  <a:pt x="4348739" y="19469"/>
                </a:lnTo>
                <a:close/>
                <a:moveTo>
                  <a:pt x="4197386" y="0"/>
                </a:moveTo>
                <a:lnTo>
                  <a:pt x="4216854" y="0"/>
                </a:lnTo>
                <a:lnTo>
                  <a:pt x="4216854" y="19469"/>
                </a:lnTo>
                <a:lnTo>
                  <a:pt x="4197386" y="19469"/>
                </a:lnTo>
                <a:close/>
                <a:moveTo>
                  <a:pt x="4172997" y="0"/>
                </a:moveTo>
                <a:lnTo>
                  <a:pt x="4192465" y="0"/>
                </a:lnTo>
                <a:lnTo>
                  <a:pt x="4192465" y="19469"/>
                </a:lnTo>
                <a:lnTo>
                  <a:pt x="4172997" y="19469"/>
                </a:lnTo>
                <a:close/>
                <a:moveTo>
                  <a:pt x="4148714" y="0"/>
                </a:moveTo>
                <a:lnTo>
                  <a:pt x="4168183" y="0"/>
                </a:lnTo>
                <a:lnTo>
                  <a:pt x="4168183" y="19469"/>
                </a:lnTo>
                <a:lnTo>
                  <a:pt x="4148714" y="19469"/>
                </a:lnTo>
                <a:close/>
                <a:moveTo>
                  <a:pt x="3987836" y="0"/>
                </a:moveTo>
                <a:lnTo>
                  <a:pt x="4007304" y="0"/>
                </a:lnTo>
                <a:lnTo>
                  <a:pt x="4007304" y="19469"/>
                </a:lnTo>
                <a:lnTo>
                  <a:pt x="3987836" y="19469"/>
                </a:lnTo>
                <a:close/>
                <a:moveTo>
                  <a:pt x="3963447" y="0"/>
                </a:moveTo>
                <a:lnTo>
                  <a:pt x="3982915" y="0"/>
                </a:lnTo>
                <a:lnTo>
                  <a:pt x="3982915" y="19469"/>
                </a:lnTo>
                <a:lnTo>
                  <a:pt x="3963447" y="19469"/>
                </a:lnTo>
                <a:close/>
                <a:moveTo>
                  <a:pt x="3939164" y="0"/>
                </a:moveTo>
                <a:lnTo>
                  <a:pt x="3958633" y="0"/>
                </a:lnTo>
                <a:lnTo>
                  <a:pt x="3958633" y="19469"/>
                </a:lnTo>
                <a:lnTo>
                  <a:pt x="3939164" y="19469"/>
                </a:lnTo>
                <a:close/>
                <a:moveTo>
                  <a:pt x="3787811" y="0"/>
                </a:moveTo>
                <a:lnTo>
                  <a:pt x="3807279" y="0"/>
                </a:lnTo>
                <a:lnTo>
                  <a:pt x="3807279" y="19469"/>
                </a:lnTo>
                <a:lnTo>
                  <a:pt x="3787811" y="19469"/>
                </a:lnTo>
                <a:close/>
                <a:moveTo>
                  <a:pt x="3763422" y="0"/>
                </a:moveTo>
                <a:lnTo>
                  <a:pt x="3782890" y="0"/>
                </a:lnTo>
                <a:lnTo>
                  <a:pt x="3782890" y="19469"/>
                </a:lnTo>
                <a:lnTo>
                  <a:pt x="3763422" y="19469"/>
                </a:lnTo>
                <a:close/>
                <a:moveTo>
                  <a:pt x="3739139" y="0"/>
                </a:moveTo>
                <a:lnTo>
                  <a:pt x="3758608" y="0"/>
                </a:lnTo>
                <a:lnTo>
                  <a:pt x="3758608" y="19469"/>
                </a:lnTo>
                <a:lnTo>
                  <a:pt x="3739139" y="19469"/>
                </a:lnTo>
                <a:close/>
                <a:moveTo>
                  <a:pt x="3578261" y="0"/>
                </a:moveTo>
                <a:lnTo>
                  <a:pt x="3597729" y="0"/>
                </a:lnTo>
                <a:lnTo>
                  <a:pt x="3597729" y="19469"/>
                </a:lnTo>
                <a:lnTo>
                  <a:pt x="3578261" y="19469"/>
                </a:lnTo>
                <a:close/>
                <a:moveTo>
                  <a:pt x="3553872" y="0"/>
                </a:moveTo>
                <a:lnTo>
                  <a:pt x="3573340" y="0"/>
                </a:lnTo>
                <a:lnTo>
                  <a:pt x="3573340" y="19469"/>
                </a:lnTo>
                <a:lnTo>
                  <a:pt x="3553872" y="19469"/>
                </a:lnTo>
                <a:close/>
                <a:moveTo>
                  <a:pt x="3529589" y="0"/>
                </a:moveTo>
                <a:lnTo>
                  <a:pt x="3549058" y="0"/>
                </a:lnTo>
                <a:lnTo>
                  <a:pt x="3549058" y="19469"/>
                </a:lnTo>
                <a:lnTo>
                  <a:pt x="3529589" y="19469"/>
                </a:lnTo>
                <a:close/>
                <a:moveTo>
                  <a:pt x="3405764" y="0"/>
                </a:moveTo>
                <a:lnTo>
                  <a:pt x="3425233" y="0"/>
                </a:lnTo>
                <a:lnTo>
                  <a:pt x="3425233" y="19469"/>
                </a:lnTo>
                <a:lnTo>
                  <a:pt x="3405764" y="19469"/>
                </a:lnTo>
                <a:close/>
                <a:moveTo>
                  <a:pt x="3244886" y="0"/>
                </a:moveTo>
                <a:lnTo>
                  <a:pt x="3264354" y="0"/>
                </a:lnTo>
                <a:lnTo>
                  <a:pt x="3264354" y="19469"/>
                </a:lnTo>
                <a:lnTo>
                  <a:pt x="3244886" y="19469"/>
                </a:lnTo>
                <a:close/>
                <a:moveTo>
                  <a:pt x="3220497" y="0"/>
                </a:moveTo>
                <a:lnTo>
                  <a:pt x="3239965" y="0"/>
                </a:lnTo>
                <a:lnTo>
                  <a:pt x="3239965" y="19469"/>
                </a:lnTo>
                <a:lnTo>
                  <a:pt x="3220497" y="19469"/>
                </a:lnTo>
                <a:close/>
                <a:moveTo>
                  <a:pt x="3196214" y="0"/>
                </a:moveTo>
                <a:lnTo>
                  <a:pt x="3215683" y="0"/>
                </a:lnTo>
                <a:lnTo>
                  <a:pt x="3215683" y="19469"/>
                </a:lnTo>
                <a:lnTo>
                  <a:pt x="3196214" y="19469"/>
                </a:lnTo>
                <a:close/>
                <a:moveTo>
                  <a:pt x="3044861" y="0"/>
                </a:moveTo>
                <a:lnTo>
                  <a:pt x="3064329" y="0"/>
                </a:lnTo>
                <a:lnTo>
                  <a:pt x="3064329" y="19469"/>
                </a:lnTo>
                <a:lnTo>
                  <a:pt x="3044861" y="19469"/>
                </a:lnTo>
                <a:close/>
                <a:moveTo>
                  <a:pt x="3020472" y="0"/>
                </a:moveTo>
                <a:lnTo>
                  <a:pt x="3039940" y="0"/>
                </a:lnTo>
                <a:lnTo>
                  <a:pt x="3039940" y="19469"/>
                </a:lnTo>
                <a:lnTo>
                  <a:pt x="3020472" y="19469"/>
                </a:lnTo>
                <a:close/>
                <a:moveTo>
                  <a:pt x="2996189" y="0"/>
                </a:moveTo>
                <a:lnTo>
                  <a:pt x="3015658" y="0"/>
                </a:lnTo>
                <a:lnTo>
                  <a:pt x="3015658" y="19469"/>
                </a:lnTo>
                <a:lnTo>
                  <a:pt x="2996189" y="19469"/>
                </a:lnTo>
                <a:close/>
                <a:moveTo>
                  <a:pt x="2835311" y="0"/>
                </a:moveTo>
                <a:lnTo>
                  <a:pt x="2854779" y="0"/>
                </a:lnTo>
                <a:lnTo>
                  <a:pt x="2854779" y="19469"/>
                </a:lnTo>
                <a:lnTo>
                  <a:pt x="2835311" y="19469"/>
                </a:lnTo>
                <a:close/>
                <a:moveTo>
                  <a:pt x="2810922" y="0"/>
                </a:moveTo>
                <a:lnTo>
                  <a:pt x="2830390" y="0"/>
                </a:lnTo>
                <a:lnTo>
                  <a:pt x="2830390" y="19469"/>
                </a:lnTo>
                <a:lnTo>
                  <a:pt x="2810922" y="19469"/>
                </a:lnTo>
                <a:close/>
                <a:moveTo>
                  <a:pt x="2786639" y="0"/>
                </a:moveTo>
                <a:lnTo>
                  <a:pt x="2806108" y="0"/>
                </a:lnTo>
                <a:lnTo>
                  <a:pt x="2806108" y="19469"/>
                </a:lnTo>
                <a:lnTo>
                  <a:pt x="2786639" y="19469"/>
                </a:lnTo>
                <a:close/>
                <a:moveTo>
                  <a:pt x="2635286" y="0"/>
                </a:moveTo>
                <a:lnTo>
                  <a:pt x="2654754" y="0"/>
                </a:lnTo>
                <a:lnTo>
                  <a:pt x="2654754" y="19469"/>
                </a:lnTo>
                <a:lnTo>
                  <a:pt x="2635286" y="19469"/>
                </a:lnTo>
                <a:close/>
                <a:moveTo>
                  <a:pt x="2610897" y="0"/>
                </a:moveTo>
                <a:lnTo>
                  <a:pt x="2630365" y="0"/>
                </a:lnTo>
                <a:lnTo>
                  <a:pt x="2630365" y="19469"/>
                </a:lnTo>
                <a:lnTo>
                  <a:pt x="2610897" y="19469"/>
                </a:lnTo>
                <a:close/>
                <a:moveTo>
                  <a:pt x="2586614" y="0"/>
                </a:moveTo>
                <a:lnTo>
                  <a:pt x="2606083" y="0"/>
                </a:lnTo>
                <a:lnTo>
                  <a:pt x="2606083" y="19469"/>
                </a:lnTo>
                <a:lnTo>
                  <a:pt x="2586614" y="19469"/>
                </a:lnTo>
                <a:close/>
                <a:moveTo>
                  <a:pt x="2453265" y="0"/>
                </a:moveTo>
                <a:lnTo>
                  <a:pt x="2472733" y="0"/>
                </a:lnTo>
                <a:lnTo>
                  <a:pt x="2472733" y="19469"/>
                </a:lnTo>
                <a:lnTo>
                  <a:pt x="2453265" y="19469"/>
                </a:lnTo>
                <a:close/>
                <a:moveTo>
                  <a:pt x="2292386" y="0"/>
                </a:moveTo>
                <a:lnTo>
                  <a:pt x="2311854" y="0"/>
                </a:lnTo>
                <a:lnTo>
                  <a:pt x="2311854" y="19469"/>
                </a:lnTo>
                <a:lnTo>
                  <a:pt x="2292386" y="19469"/>
                </a:lnTo>
                <a:close/>
                <a:moveTo>
                  <a:pt x="2267997" y="0"/>
                </a:moveTo>
                <a:lnTo>
                  <a:pt x="2287465" y="0"/>
                </a:lnTo>
                <a:lnTo>
                  <a:pt x="2287465" y="19469"/>
                </a:lnTo>
                <a:lnTo>
                  <a:pt x="2267997" y="19469"/>
                </a:lnTo>
                <a:close/>
                <a:moveTo>
                  <a:pt x="2243714" y="0"/>
                </a:moveTo>
                <a:lnTo>
                  <a:pt x="2263183" y="0"/>
                </a:lnTo>
                <a:lnTo>
                  <a:pt x="2263183" y="19469"/>
                </a:lnTo>
                <a:lnTo>
                  <a:pt x="2243714" y="19469"/>
                </a:lnTo>
                <a:close/>
                <a:moveTo>
                  <a:pt x="2092361" y="0"/>
                </a:moveTo>
                <a:lnTo>
                  <a:pt x="2111829" y="0"/>
                </a:lnTo>
                <a:lnTo>
                  <a:pt x="2111829" y="19469"/>
                </a:lnTo>
                <a:lnTo>
                  <a:pt x="2092361" y="19469"/>
                </a:lnTo>
                <a:close/>
                <a:moveTo>
                  <a:pt x="2067972" y="0"/>
                </a:moveTo>
                <a:lnTo>
                  <a:pt x="2087440" y="0"/>
                </a:lnTo>
                <a:lnTo>
                  <a:pt x="2087440" y="19469"/>
                </a:lnTo>
                <a:lnTo>
                  <a:pt x="2067972" y="19469"/>
                </a:lnTo>
                <a:close/>
                <a:moveTo>
                  <a:pt x="2043690" y="0"/>
                </a:moveTo>
                <a:lnTo>
                  <a:pt x="2063158" y="0"/>
                </a:lnTo>
                <a:lnTo>
                  <a:pt x="2063158" y="19469"/>
                </a:lnTo>
                <a:lnTo>
                  <a:pt x="2043690" y="19469"/>
                </a:lnTo>
                <a:close/>
                <a:moveTo>
                  <a:pt x="1882812" y="0"/>
                </a:moveTo>
                <a:lnTo>
                  <a:pt x="1902280" y="0"/>
                </a:lnTo>
                <a:lnTo>
                  <a:pt x="1902280" y="19469"/>
                </a:lnTo>
                <a:lnTo>
                  <a:pt x="1882812" y="19469"/>
                </a:lnTo>
                <a:close/>
                <a:moveTo>
                  <a:pt x="1858422" y="0"/>
                </a:moveTo>
                <a:lnTo>
                  <a:pt x="1877891" y="0"/>
                </a:lnTo>
                <a:lnTo>
                  <a:pt x="1877891" y="19469"/>
                </a:lnTo>
                <a:lnTo>
                  <a:pt x="1858422" y="19469"/>
                </a:lnTo>
                <a:close/>
                <a:moveTo>
                  <a:pt x="1834140" y="0"/>
                </a:moveTo>
                <a:lnTo>
                  <a:pt x="1853609" y="0"/>
                </a:lnTo>
                <a:lnTo>
                  <a:pt x="1853609" y="19469"/>
                </a:lnTo>
                <a:lnTo>
                  <a:pt x="1834140" y="19469"/>
                </a:lnTo>
                <a:close/>
                <a:moveTo>
                  <a:pt x="1700790" y="0"/>
                </a:moveTo>
                <a:lnTo>
                  <a:pt x="1720259" y="0"/>
                </a:lnTo>
                <a:lnTo>
                  <a:pt x="1720259" y="19469"/>
                </a:lnTo>
                <a:lnTo>
                  <a:pt x="1700790" y="19469"/>
                </a:lnTo>
                <a:close/>
                <a:moveTo>
                  <a:pt x="1549437" y="0"/>
                </a:moveTo>
                <a:lnTo>
                  <a:pt x="1568905" y="0"/>
                </a:lnTo>
                <a:lnTo>
                  <a:pt x="1568905" y="19469"/>
                </a:lnTo>
                <a:lnTo>
                  <a:pt x="1549437" y="19469"/>
                </a:lnTo>
                <a:close/>
                <a:moveTo>
                  <a:pt x="1525047" y="0"/>
                </a:moveTo>
                <a:lnTo>
                  <a:pt x="1544516" y="0"/>
                </a:lnTo>
                <a:lnTo>
                  <a:pt x="1544516" y="19469"/>
                </a:lnTo>
                <a:lnTo>
                  <a:pt x="1525047" y="19469"/>
                </a:lnTo>
                <a:close/>
                <a:moveTo>
                  <a:pt x="1500765" y="0"/>
                </a:moveTo>
                <a:lnTo>
                  <a:pt x="1520233" y="0"/>
                </a:lnTo>
                <a:lnTo>
                  <a:pt x="1520233" y="19469"/>
                </a:lnTo>
                <a:lnTo>
                  <a:pt x="1500765" y="19469"/>
                </a:lnTo>
                <a:close/>
                <a:moveTo>
                  <a:pt x="1367415" y="0"/>
                </a:moveTo>
                <a:lnTo>
                  <a:pt x="1386884" y="0"/>
                </a:lnTo>
                <a:lnTo>
                  <a:pt x="1386884" y="19469"/>
                </a:lnTo>
                <a:lnTo>
                  <a:pt x="1367415" y="19469"/>
                </a:lnTo>
                <a:close/>
                <a:moveTo>
                  <a:pt x="1234065" y="0"/>
                </a:moveTo>
                <a:lnTo>
                  <a:pt x="1253534" y="0"/>
                </a:lnTo>
                <a:lnTo>
                  <a:pt x="1253534" y="19469"/>
                </a:lnTo>
                <a:lnTo>
                  <a:pt x="1234065" y="19469"/>
                </a:lnTo>
                <a:close/>
                <a:moveTo>
                  <a:pt x="1082711" y="0"/>
                </a:moveTo>
                <a:lnTo>
                  <a:pt x="1102180" y="0"/>
                </a:lnTo>
                <a:lnTo>
                  <a:pt x="1102180" y="19469"/>
                </a:lnTo>
                <a:lnTo>
                  <a:pt x="1082711" y="19469"/>
                </a:lnTo>
                <a:close/>
                <a:moveTo>
                  <a:pt x="1058322" y="0"/>
                </a:moveTo>
                <a:lnTo>
                  <a:pt x="1077791" y="0"/>
                </a:lnTo>
                <a:lnTo>
                  <a:pt x="1077791" y="19469"/>
                </a:lnTo>
                <a:lnTo>
                  <a:pt x="1058322" y="19469"/>
                </a:lnTo>
                <a:close/>
                <a:moveTo>
                  <a:pt x="1034040" y="0"/>
                </a:moveTo>
                <a:lnTo>
                  <a:pt x="1053509" y="0"/>
                </a:lnTo>
                <a:lnTo>
                  <a:pt x="1053509" y="19469"/>
                </a:lnTo>
                <a:lnTo>
                  <a:pt x="1034040" y="19469"/>
                </a:lnTo>
                <a:close/>
                <a:moveTo>
                  <a:pt x="873161" y="0"/>
                </a:moveTo>
                <a:lnTo>
                  <a:pt x="892630" y="0"/>
                </a:lnTo>
                <a:lnTo>
                  <a:pt x="892630" y="19469"/>
                </a:lnTo>
                <a:lnTo>
                  <a:pt x="873161" y="19469"/>
                </a:lnTo>
                <a:close/>
                <a:moveTo>
                  <a:pt x="848772" y="0"/>
                </a:moveTo>
                <a:lnTo>
                  <a:pt x="868241" y="0"/>
                </a:lnTo>
                <a:lnTo>
                  <a:pt x="868241" y="19469"/>
                </a:lnTo>
                <a:lnTo>
                  <a:pt x="848772" y="19469"/>
                </a:lnTo>
                <a:close/>
                <a:moveTo>
                  <a:pt x="824490" y="0"/>
                </a:moveTo>
                <a:lnTo>
                  <a:pt x="843959" y="0"/>
                </a:lnTo>
                <a:lnTo>
                  <a:pt x="843959" y="19469"/>
                </a:lnTo>
                <a:lnTo>
                  <a:pt x="824490" y="19469"/>
                </a:lnTo>
                <a:close/>
                <a:moveTo>
                  <a:pt x="673136" y="0"/>
                </a:moveTo>
                <a:lnTo>
                  <a:pt x="692605" y="0"/>
                </a:lnTo>
                <a:lnTo>
                  <a:pt x="692605" y="19469"/>
                </a:lnTo>
                <a:lnTo>
                  <a:pt x="673136" y="19469"/>
                </a:lnTo>
                <a:close/>
                <a:moveTo>
                  <a:pt x="648747" y="0"/>
                </a:moveTo>
                <a:lnTo>
                  <a:pt x="668216" y="0"/>
                </a:lnTo>
                <a:lnTo>
                  <a:pt x="668216" y="19469"/>
                </a:lnTo>
                <a:lnTo>
                  <a:pt x="648747" y="19469"/>
                </a:lnTo>
                <a:close/>
                <a:moveTo>
                  <a:pt x="624465" y="0"/>
                </a:moveTo>
                <a:lnTo>
                  <a:pt x="643933" y="0"/>
                </a:lnTo>
                <a:lnTo>
                  <a:pt x="643933" y="19469"/>
                </a:lnTo>
                <a:lnTo>
                  <a:pt x="624465" y="19469"/>
                </a:lnTo>
                <a:close/>
                <a:moveTo>
                  <a:pt x="463586" y="0"/>
                </a:moveTo>
                <a:lnTo>
                  <a:pt x="483055" y="0"/>
                </a:lnTo>
                <a:lnTo>
                  <a:pt x="483055" y="19469"/>
                </a:lnTo>
                <a:lnTo>
                  <a:pt x="463586" y="19469"/>
                </a:lnTo>
                <a:close/>
                <a:moveTo>
                  <a:pt x="439197" y="0"/>
                </a:moveTo>
                <a:lnTo>
                  <a:pt x="458666" y="0"/>
                </a:lnTo>
                <a:lnTo>
                  <a:pt x="458666" y="19469"/>
                </a:lnTo>
                <a:lnTo>
                  <a:pt x="439197" y="19469"/>
                </a:lnTo>
                <a:close/>
                <a:moveTo>
                  <a:pt x="414915" y="0"/>
                </a:moveTo>
                <a:lnTo>
                  <a:pt x="434383" y="0"/>
                </a:lnTo>
                <a:lnTo>
                  <a:pt x="434383" y="19469"/>
                </a:lnTo>
                <a:lnTo>
                  <a:pt x="414915" y="19469"/>
                </a:lnTo>
                <a:close/>
                <a:moveTo>
                  <a:pt x="281565" y="0"/>
                </a:moveTo>
                <a:lnTo>
                  <a:pt x="301033" y="0"/>
                </a:lnTo>
                <a:lnTo>
                  <a:pt x="301033" y="19469"/>
                </a:lnTo>
                <a:lnTo>
                  <a:pt x="281565" y="19469"/>
                </a:lnTo>
                <a:close/>
                <a:moveTo>
                  <a:pt x="130211" y="0"/>
                </a:moveTo>
                <a:lnTo>
                  <a:pt x="149680" y="0"/>
                </a:lnTo>
                <a:lnTo>
                  <a:pt x="149680" y="19469"/>
                </a:lnTo>
                <a:lnTo>
                  <a:pt x="130211" y="19469"/>
                </a:lnTo>
                <a:close/>
                <a:moveTo>
                  <a:pt x="105822" y="0"/>
                </a:moveTo>
                <a:lnTo>
                  <a:pt x="125291" y="0"/>
                </a:lnTo>
                <a:lnTo>
                  <a:pt x="125291" y="19469"/>
                </a:lnTo>
                <a:lnTo>
                  <a:pt x="105822" y="19469"/>
                </a:lnTo>
                <a:close/>
                <a:moveTo>
                  <a:pt x="81540" y="0"/>
                </a:moveTo>
                <a:lnTo>
                  <a:pt x="101008" y="0"/>
                </a:lnTo>
                <a:lnTo>
                  <a:pt x="101008" y="19469"/>
                </a:lnTo>
                <a:lnTo>
                  <a:pt x="81540" y="194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0"/>
                  <a:lumOff val="100000"/>
                  <a:alpha val="28000"/>
                </a:schemeClr>
              </a:gs>
              <a:gs pos="60000">
                <a:srgbClr val="1E9788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2800" b="1" dirty="0">
              <a:gradFill>
                <a:gsLst>
                  <a:gs pos="100000">
                    <a:schemeClr val="bg1">
                      <a:lumMod val="0"/>
                      <a:lumOff val="100000"/>
                    </a:schemeClr>
                  </a:gs>
                  <a:gs pos="30000">
                    <a:srgbClr val="1E9788">
                      <a:lumMod val="100000"/>
                    </a:srgbClr>
                  </a:gs>
                </a:gsLst>
                <a:lin ang="16200000" scaled="1"/>
              </a:gradFill>
              <a:latin typeface="Po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35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Poxel Font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Michell GV</dc:creator>
  <cp:lastModifiedBy>Michell GV</cp:lastModifiedBy>
  <cp:revision>51</cp:revision>
  <dcterms:created xsi:type="dcterms:W3CDTF">2023-03-05T21:20:12Z</dcterms:created>
  <dcterms:modified xsi:type="dcterms:W3CDTF">2023-03-06T07:21:16Z</dcterms:modified>
</cp:coreProperties>
</file>