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59" r:id="rId6"/>
  </p:sldIdLst>
  <p:sldSz cx="23761700" cy="4876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0" userDrawn="1">
          <p15:clr>
            <a:srgbClr val="A4A3A4"/>
          </p15:clr>
        </p15:guide>
        <p15:guide id="2" pos="74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25" d="100"/>
          <a:sy n="25" d="100"/>
        </p:scale>
        <p:origin x="516" y="-2724"/>
      </p:cViewPr>
      <p:guideLst>
        <p:guide orient="horz" pos="15360"/>
        <p:guide pos="74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128" y="7981248"/>
            <a:ext cx="20197445" cy="16978489"/>
          </a:xfrm>
        </p:spPr>
        <p:txBody>
          <a:bodyPr anchor="b"/>
          <a:lstStyle>
            <a:lvl1pPr algn="ctr">
              <a:defRPr sz="1559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213" y="25614492"/>
            <a:ext cx="17821275" cy="11774308"/>
          </a:xfrm>
        </p:spPr>
        <p:txBody>
          <a:bodyPr/>
          <a:lstStyle>
            <a:lvl1pPr marL="0" indent="0" algn="ctr">
              <a:buNone/>
              <a:defRPr sz="6237"/>
            </a:lvl1pPr>
            <a:lvl2pPr marL="1188080" indent="0" algn="ctr">
              <a:buNone/>
              <a:defRPr sz="5197"/>
            </a:lvl2pPr>
            <a:lvl3pPr marL="2376160" indent="0" algn="ctr">
              <a:buNone/>
              <a:defRPr sz="4677"/>
            </a:lvl3pPr>
            <a:lvl4pPr marL="3564240" indent="0" algn="ctr">
              <a:buNone/>
              <a:defRPr sz="4158"/>
            </a:lvl4pPr>
            <a:lvl5pPr marL="4752320" indent="0" algn="ctr">
              <a:buNone/>
              <a:defRPr sz="4158"/>
            </a:lvl5pPr>
            <a:lvl6pPr marL="5940400" indent="0" algn="ctr">
              <a:buNone/>
              <a:defRPr sz="4158"/>
            </a:lvl6pPr>
            <a:lvl7pPr marL="7128480" indent="0" algn="ctr">
              <a:buNone/>
              <a:defRPr sz="4158"/>
            </a:lvl7pPr>
            <a:lvl8pPr marL="8316559" indent="0" algn="ctr">
              <a:buNone/>
              <a:defRPr sz="4158"/>
            </a:lvl8pPr>
            <a:lvl9pPr marL="9504639" indent="0" algn="ctr">
              <a:buNone/>
              <a:defRPr sz="415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07/03/2023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06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07/03/2023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551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4468" y="2596444"/>
            <a:ext cx="5123617" cy="4132862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618" y="2596444"/>
            <a:ext cx="15073828" cy="4132862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07/03/2023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671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07/03/2023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242" y="12158147"/>
            <a:ext cx="20494466" cy="20286130"/>
          </a:xfrm>
        </p:spPr>
        <p:txBody>
          <a:bodyPr anchor="b"/>
          <a:lstStyle>
            <a:lvl1pPr>
              <a:defRPr sz="1559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242" y="32636192"/>
            <a:ext cx="20494466" cy="10667996"/>
          </a:xfrm>
        </p:spPr>
        <p:txBody>
          <a:bodyPr/>
          <a:lstStyle>
            <a:lvl1pPr marL="0" indent="0">
              <a:buNone/>
              <a:defRPr sz="6237">
                <a:solidFill>
                  <a:schemeClr val="tx1"/>
                </a:solidFill>
              </a:defRPr>
            </a:lvl1pPr>
            <a:lvl2pPr marL="1188080" indent="0">
              <a:buNone/>
              <a:defRPr sz="5197">
                <a:solidFill>
                  <a:schemeClr val="tx1">
                    <a:tint val="75000"/>
                  </a:schemeClr>
                </a:solidFill>
              </a:defRPr>
            </a:lvl2pPr>
            <a:lvl3pPr marL="237616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3pPr>
            <a:lvl4pPr marL="3564240" indent="0">
              <a:buNone/>
              <a:defRPr sz="4158">
                <a:solidFill>
                  <a:schemeClr val="tx1">
                    <a:tint val="75000"/>
                  </a:schemeClr>
                </a:solidFill>
              </a:defRPr>
            </a:lvl4pPr>
            <a:lvl5pPr marL="4752320" indent="0">
              <a:buNone/>
              <a:defRPr sz="4158">
                <a:solidFill>
                  <a:schemeClr val="tx1">
                    <a:tint val="75000"/>
                  </a:schemeClr>
                </a:solidFill>
              </a:defRPr>
            </a:lvl5pPr>
            <a:lvl6pPr marL="5940400" indent="0">
              <a:buNone/>
              <a:defRPr sz="4158">
                <a:solidFill>
                  <a:schemeClr val="tx1">
                    <a:tint val="75000"/>
                  </a:schemeClr>
                </a:solidFill>
              </a:defRPr>
            </a:lvl6pPr>
            <a:lvl7pPr marL="7128480" indent="0">
              <a:buNone/>
              <a:defRPr sz="4158">
                <a:solidFill>
                  <a:schemeClr val="tx1">
                    <a:tint val="75000"/>
                  </a:schemeClr>
                </a:solidFill>
              </a:defRPr>
            </a:lvl7pPr>
            <a:lvl8pPr marL="8316559" indent="0">
              <a:buNone/>
              <a:defRPr sz="4158">
                <a:solidFill>
                  <a:schemeClr val="tx1">
                    <a:tint val="75000"/>
                  </a:schemeClr>
                </a:solidFill>
              </a:defRPr>
            </a:lvl8pPr>
            <a:lvl9pPr marL="9504639" indent="0">
              <a:buNone/>
              <a:defRPr sz="4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07/03/2023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26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617" y="12982222"/>
            <a:ext cx="10098723" cy="3094284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9360" y="12982222"/>
            <a:ext cx="10098723" cy="3094284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07/03/2023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592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712" y="2596455"/>
            <a:ext cx="20494466" cy="94262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715" y="11954937"/>
            <a:ext cx="10052311" cy="5858930"/>
          </a:xfrm>
        </p:spPr>
        <p:txBody>
          <a:bodyPr anchor="b"/>
          <a:lstStyle>
            <a:lvl1pPr marL="0" indent="0">
              <a:buNone/>
              <a:defRPr sz="6237" b="1"/>
            </a:lvl1pPr>
            <a:lvl2pPr marL="1188080" indent="0">
              <a:buNone/>
              <a:defRPr sz="5197" b="1"/>
            </a:lvl2pPr>
            <a:lvl3pPr marL="2376160" indent="0">
              <a:buNone/>
              <a:defRPr sz="4677" b="1"/>
            </a:lvl3pPr>
            <a:lvl4pPr marL="3564240" indent="0">
              <a:buNone/>
              <a:defRPr sz="4158" b="1"/>
            </a:lvl4pPr>
            <a:lvl5pPr marL="4752320" indent="0">
              <a:buNone/>
              <a:defRPr sz="4158" b="1"/>
            </a:lvl5pPr>
            <a:lvl6pPr marL="5940400" indent="0">
              <a:buNone/>
              <a:defRPr sz="4158" b="1"/>
            </a:lvl6pPr>
            <a:lvl7pPr marL="7128480" indent="0">
              <a:buNone/>
              <a:defRPr sz="4158" b="1"/>
            </a:lvl7pPr>
            <a:lvl8pPr marL="8316559" indent="0">
              <a:buNone/>
              <a:defRPr sz="4158" b="1"/>
            </a:lvl8pPr>
            <a:lvl9pPr marL="9504639" indent="0">
              <a:buNone/>
              <a:defRPr sz="415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715" y="17813867"/>
            <a:ext cx="10052311" cy="262015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9362" y="11954937"/>
            <a:ext cx="10101817" cy="5858930"/>
          </a:xfrm>
        </p:spPr>
        <p:txBody>
          <a:bodyPr anchor="b"/>
          <a:lstStyle>
            <a:lvl1pPr marL="0" indent="0">
              <a:buNone/>
              <a:defRPr sz="6237" b="1"/>
            </a:lvl1pPr>
            <a:lvl2pPr marL="1188080" indent="0">
              <a:buNone/>
              <a:defRPr sz="5197" b="1"/>
            </a:lvl2pPr>
            <a:lvl3pPr marL="2376160" indent="0">
              <a:buNone/>
              <a:defRPr sz="4677" b="1"/>
            </a:lvl3pPr>
            <a:lvl4pPr marL="3564240" indent="0">
              <a:buNone/>
              <a:defRPr sz="4158" b="1"/>
            </a:lvl4pPr>
            <a:lvl5pPr marL="4752320" indent="0">
              <a:buNone/>
              <a:defRPr sz="4158" b="1"/>
            </a:lvl5pPr>
            <a:lvl6pPr marL="5940400" indent="0">
              <a:buNone/>
              <a:defRPr sz="4158" b="1"/>
            </a:lvl6pPr>
            <a:lvl7pPr marL="7128480" indent="0">
              <a:buNone/>
              <a:defRPr sz="4158" b="1"/>
            </a:lvl7pPr>
            <a:lvl8pPr marL="8316559" indent="0">
              <a:buNone/>
              <a:defRPr sz="4158" b="1"/>
            </a:lvl8pPr>
            <a:lvl9pPr marL="9504639" indent="0">
              <a:buNone/>
              <a:defRPr sz="415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9362" y="17813867"/>
            <a:ext cx="10101817" cy="262015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07/03/2023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962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07/03/2023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911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07/03/2023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838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712" y="3251200"/>
            <a:ext cx="7663767" cy="11379200"/>
          </a:xfrm>
        </p:spPr>
        <p:txBody>
          <a:bodyPr anchor="b"/>
          <a:lstStyle>
            <a:lvl1pPr>
              <a:defRPr sz="83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817" y="7021700"/>
            <a:ext cx="12029361" cy="34656889"/>
          </a:xfrm>
        </p:spPr>
        <p:txBody>
          <a:bodyPr/>
          <a:lstStyle>
            <a:lvl1pPr>
              <a:defRPr sz="8316"/>
            </a:lvl1pPr>
            <a:lvl2pPr>
              <a:defRPr sz="7276"/>
            </a:lvl2pPr>
            <a:lvl3pPr>
              <a:defRPr sz="6237"/>
            </a:lvl3pPr>
            <a:lvl4pPr>
              <a:defRPr sz="5197"/>
            </a:lvl4pPr>
            <a:lvl5pPr>
              <a:defRPr sz="5197"/>
            </a:lvl5pPr>
            <a:lvl6pPr>
              <a:defRPr sz="5197"/>
            </a:lvl6pPr>
            <a:lvl7pPr>
              <a:defRPr sz="5197"/>
            </a:lvl7pPr>
            <a:lvl8pPr>
              <a:defRPr sz="5197"/>
            </a:lvl8pPr>
            <a:lvl9pPr>
              <a:defRPr sz="519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712" y="14630400"/>
            <a:ext cx="7663767" cy="27104626"/>
          </a:xfrm>
        </p:spPr>
        <p:txBody>
          <a:bodyPr/>
          <a:lstStyle>
            <a:lvl1pPr marL="0" indent="0">
              <a:buNone/>
              <a:defRPr sz="4158"/>
            </a:lvl1pPr>
            <a:lvl2pPr marL="1188080" indent="0">
              <a:buNone/>
              <a:defRPr sz="3638"/>
            </a:lvl2pPr>
            <a:lvl3pPr marL="2376160" indent="0">
              <a:buNone/>
              <a:defRPr sz="3118"/>
            </a:lvl3pPr>
            <a:lvl4pPr marL="3564240" indent="0">
              <a:buNone/>
              <a:defRPr sz="2599"/>
            </a:lvl4pPr>
            <a:lvl5pPr marL="4752320" indent="0">
              <a:buNone/>
              <a:defRPr sz="2599"/>
            </a:lvl5pPr>
            <a:lvl6pPr marL="5940400" indent="0">
              <a:buNone/>
              <a:defRPr sz="2599"/>
            </a:lvl6pPr>
            <a:lvl7pPr marL="7128480" indent="0">
              <a:buNone/>
              <a:defRPr sz="2599"/>
            </a:lvl7pPr>
            <a:lvl8pPr marL="8316559" indent="0">
              <a:buNone/>
              <a:defRPr sz="2599"/>
            </a:lvl8pPr>
            <a:lvl9pPr marL="9504639" indent="0">
              <a:buNone/>
              <a:defRPr sz="25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07/03/2023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711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712" y="3251200"/>
            <a:ext cx="7663767" cy="11379200"/>
          </a:xfrm>
        </p:spPr>
        <p:txBody>
          <a:bodyPr anchor="b"/>
          <a:lstStyle>
            <a:lvl1pPr>
              <a:defRPr sz="83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817" y="7021700"/>
            <a:ext cx="12029361" cy="34656889"/>
          </a:xfrm>
        </p:spPr>
        <p:txBody>
          <a:bodyPr anchor="t"/>
          <a:lstStyle>
            <a:lvl1pPr marL="0" indent="0">
              <a:buNone/>
              <a:defRPr sz="8316"/>
            </a:lvl1pPr>
            <a:lvl2pPr marL="1188080" indent="0">
              <a:buNone/>
              <a:defRPr sz="7276"/>
            </a:lvl2pPr>
            <a:lvl3pPr marL="2376160" indent="0">
              <a:buNone/>
              <a:defRPr sz="6237"/>
            </a:lvl3pPr>
            <a:lvl4pPr marL="3564240" indent="0">
              <a:buNone/>
              <a:defRPr sz="5197"/>
            </a:lvl4pPr>
            <a:lvl5pPr marL="4752320" indent="0">
              <a:buNone/>
              <a:defRPr sz="5197"/>
            </a:lvl5pPr>
            <a:lvl6pPr marL="5940400" indent="0">
              <a:buNone/>
              <a:defRPr sz="5197"/>
            </a:lvl6pPr>
            <a:lvl7pPr marL="7128480" indent="0">
              <a:buNone/>
              <a:defRPr sz="5197"/>
            </a:lvl7pPr>
            <a:lvl8pPr marL="8316559" indent="0">
              <a:buNone/>
              <a:defRPr sz="5197"/>
            </a:lvl8pPr>
            <a:lvl9pPr marL="9504639" indent="0">
              <a:buNone/>
              <a:defRPr sz="519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712" y="14630400"/>
            <a:ext cx="7663767" cy="27104626"/>
          </a:xfrm>
        </p:spPr>
        <p:txBody>
          <a:bodyPr/>
          <a:lstStyle>
            <a:lvl1pPr marL="0" indent="0">
              <a:buNone/>
              <a:defRPr sz="4158"/>
            </a:lvl1pPr>
            <a:lvl2pPr marL="1188080" indent="0">
              <a:buNone/>
              <a:defRPr sz="3638"/>
            </a:lvl2pPr>
            <a:lvl3pPr marL="2376160" indent="0">
              <a:buNone/>
              <a:defRPr sz="3118"/>
            </a:lvl3pPr>
            <a:lvl4pPr marL="3564240" indent="0">
              <a:buNone/>
              <a:defRPr sz="2599"/>
            </a:lvl4pPr>
            <a:lvl5pPr marL="4752320" indent="0">
              <a:buNone/>
              <a:defRPr sz="2599"/>
            </a:lvl5pPr>
            <a:lvl6pPr marL="5940400" indent="0">
              <a:buNone/>
              <a:defRPr sz="2599"/>
            </a:lvl6pPr>
            <a:lvl7pPr marL="7128480" indent="0">
              <a:buNone/>
              <a:defRPr sz="2599"/>
            </a:lvl7pPr>
            <a:lvl8pPr marL="8316559" indent="0">
              <a:buNone/>
              <a:defRPr sz="2599"/>
            </a:lvl8pPr>
            <a:lvl9pPr marL="9504639" indent="0">
              <a:buNone/>
              <a:defRPr sz="25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EB44-CB91-4B71-A0E9-D56932B687E0}" type="datetimeFigureOut">
              <a:rPr lang="es-MX" smtClean="0"/>
              <a:t>07/03/2023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742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617" y="2596455"/>
            <a:ext cx="20494466" cy="9426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617" y="12982222"/>
            <a:ext cx="20494466" cy="30942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617" y="45200722"/>
            <a:ext cx="5346383" cy="2596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2EB44-CB91-4B71-A0E9-D56932B687E0}" type="datetimeFigureOut">
              <a:rPr lang="es-MX" smtClean="0"/>
              <a:t>07/03/2023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1063" y="45200722"/>
            <a:ext cx="8019574" cy="2596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1700" y="45200722"/>
            <a:ext cx="5346383" cy="2596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2B051-CD9B-47B4-B334-B91F9893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07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376160" rtl="0" eaLnBrk="1" latinLnBrk="0" hangingPunct="1">
        <a:lnSpc>
          <a:spcPct val="90000"/>
        </a:lnSpc>
        <a:spcBef>
          <a:spcPct val="0"/>
        </a:spcBef>
        <a:buNone/>
        <a:defRPr sz="114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4040" indent="-594040" algn="l" defTabSz="2376160" rtl="0" eaLnBrk="1" latinLnBrk="0" hangingPunct="1">
        <a:lnSpc>
          <a:spcPct val="90000"/>
        </a:lnSpc>
        <a:spcBef>
          <a:spcPts val="2599"/>
        </a:spcBef>
        <a:buFont typeface="Arial" panose="020B0604020202020204" pitchFamily="34" charset="0"/>
        <a:buChar char="•"/>
        <a:defRPr sz="7276" kern="1200">
          <a:solidFill>
            <a:schemeClr val="tx1"/>
          </a:solidFill>
          <a:latin typeface="+mn-lt"/>
          <a:ea typeface="+mn-ea"/>
          <a:cs typeface="+mn-cs"/>
        </a:defRPr>
      </a:lvl1pPr>
      <a:lvl2pPr marL="1782120" indent="-594040" algn="l" defTabSz="2376160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6237" kern="1200">
          <a:solidFill>
            <a:schemeClr val="tx1"/>
          </a:solidFill>
          <a:latin typeface="+mn-lt"/>
          <a:ea typeface="+mn-ea"/>
          <a:cs typeface="+mn-cs"/>
        </a:defRPr>
      </a:lvl2pPr>
      <a:lvl3pPr marL="2970200" indent="-594040" algn="l" defTabSz="2376160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3pPr>
      <a:lvl4pPr marL="4158280" indent="-594040" algn="l" defTabSz="2376160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4pPr>
      <a:lvl5pPr marL="5346360" indent="-594040" algn="l" defTabSz="2376160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5pPr>
      <a:lvl6pPr marL="6534440" indent="-594040" algn="l" defTabSz="2376160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6pPr>
      <a:lvl7pPr marL="7722519" indent="-594040" algn="l" defTabSz="2376160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7pPr>
      <a:lvl8pPr marL="8910599" indent="-594040" algn="l" defTabSz="2376160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8pPr>
      <a:lvl9pPr marL="10098679" indent="-594040" algn="l" defTabSz="2376160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76160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1pPr>
      <a:lvl2pPr marL="1188080" algn="l" defTabSz="2376160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376160" algn="l" defTabSz="2376160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564240" algn="l" defTabSz="2376160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4pPr>
      <a:lvl5pPr marL="4752320" algn="l" defTabSz="2376160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5pPr>
      <a:lvl6pPr marL="5940400" algn="l" defTabSz="2376160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6pPr>
      <a:lvl7pPr marL="7128480" algn="l" defTabSz="2376160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7pPr>
      <a:lvl8pPr marL="8316559" algn="l" defTabSz="2376160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8pPr>
      <a:lvl9pPr marL="9504639" algn="l" defTabSz="2376160" rtl="0" eaLnBrk="1" latinLnBrk="0" hangingPunct="1">
        <a:defRPr sz="46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FDA837C5-8444-4B9F-A684-C527B896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23761700" cy="48768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137B6E0-D1BA-4D4F-9BBB-AF68C0F36E71}"/>
              </a:ext>
            </a:extLst>
          </p:cNvPr>
          <p:cNvSpPr txBox="1"/>
          <p:nvPr/>
        </p:nvSpPr>
        <p:spPr>
          <a:xfrm>
            <a:off x="0" y="39563040"/>
            <a:ext cx="23761700" cy="9204960"/>
          </a:xfrm>
          <a:custGeom>
            <a:avLst/>
            <a:gdLst/>
            <a:ahLst/>
            <a:cxnLst/>
            <a:rect l="l" t="t" r="r" b="b"/>
            <a:pathLst>
              <a:path w="5720758" h="2232515">
                <a:moveTo>
                  <a:pt x="5691764" y="2213046"/>
                </a:moveTo>
                <a:lnTo>
                  <a:pt x="5711233" y="2213046"/>
                </a:lnTo>
                <a:lnTo>
                  <a:pt x="5711233" y="2232515"/>
                </a:lnTo>
                <a:lnTo>
                  <a:pt x="5691764" y="2232515"/>
                </a:lnTo>
                <a:close/>
                <a:moveTo>
                  <a:pt x="5540411" y="2213046"/>
                </a:moveTo>
                <a:lnTo>
                  <a:pt x="5559879" y="2213046"/>
                </a:lnTo>
                <a:lnTo>
                  <a:pt x="5559879" y="2232515"/>
                </a:lnTo>
                <a:lnTo>
                  <a:pt x="5540411" y="2232515"/>
                </a:lnTo>
                <a:close/>
                <a:moveTo>
                  <a:pt x="5516022" y="2213046"/>
                </a:moveTo>
                <a:lnTo>
                  <a:pt x="5535490" y="2213046"/>
                </a:lnTo>
                <a:lnTo>
                  <a:pt x="5535490" y="2232515"/>
                </a:lnTo>
                <a:lnTo>
                  <a:pt x="5516022" y="2232515"/>
                </a:lnTo>
                <a:close/>
                <a:moveTo>
                  <a:pt x="5491739" y="2213046"/>
                </a:moveTo>
                <a:lnTo>
                  <a:pt x="5511208" y="2213046"/>
                </a:lnTo>
                <a:lnTo>
                  <a:pt x="5511208" y="2232515"/>
                </a:lnTo>
                <a:lnTo>
                  <a:pt x="5491739" y="2232515"/>
                </a:lnTo>
                <a:close/>
                <a:moveTo>
                  <a:pt x="5358389" y="2213046"/>
                </a:moveTo>
                <a:lnTo>
                  <a:pt x="5377858" y="2213046"/>
                </a:lnTo>
                <a:lnTo>
                  <a:pt x="5377858" y="2232515"/>
                </a:lnTo>
                <a:lnTo>
                  <a:pt x="5358389" y="2232515"/>
                </a:lnTo>
                <a:close/>
                <a:moveTo>
                  <a:pt x="5225039" y="2213046"/>
                </a:moveTo>
                <a:lnTo>
                  <a:pt x="5244508" y="2213046"/>
                </a:lnTo>
                <a:lnTo>
                  <a:pt x="5244508" y="2232515"/>
                </a:lnTo>
                <a:lnTo>
                  <a:pt x="5225039" y="2232515"/>
                </a:lnTo>
                <a:close/>
                <a:moveTo>
                  <a:pt x="5073686" y="2213046"/>
                </a:moveTo>
                <a:lnTo>
                  <a:pt x="5093154" y="2213046"/>
                </a:lnTo>
                <a:lnTo>
                  <a:pt x="5093154" y="2232515"/>
                </a:lnTo>
                <a:lnTo>
                  <a:pt x="5073686" y="2232515"/>
                </a:lnTo>
                <a:close/>
                <a:moveTo>
                  <a:pt x="5049297" y="2213046"/>
                </a:moveTo>
                <a:lnTo>
                  <a:pt x="5068765" y="2213046"/>
                </a:lnTo>
                <a:lnTo>
                  <a:pt x="5068765" y="2232515"/>
                </a:lnTo>
                <a:lnTo>
                  <a:pt x="5049297" y="2232515"/>
                </a:lnTo>
                <a:close/>
                <a:moveTo>
                  <a:pt x="5025014" y="2213046"/>
                </a:moveTo>
                <a:lnTo>
                  <a:pt x="5044483" y="2213046"/>
                </a:lnTo>
                <a:lnTo>
                  <a:pt x="5044483" y="2232515"/>
                </a:lnTo>
                <a:lnTo>
                  <a:pt x="5025014" y="2232515"/>
                </a:lnTo>
                <a:close/>
                <a:moveTo>
                  <a:pt x="4864135" y="2213046"/>
                </a:moveTo>
                <a:lnTo>
                  <a:pt x="4883604" y="2213046"/>
                </a:lnTo>
                <a:lnTo>
                  <a:pt x="4883604" y="2232515"/>
                </a:lnTo>
                <a:lnTo>
                  <a:pt x="4864135" y="2232515"/>
                </a:lnTo>
                <a:close/>
                <a:moveTo>
                  <a:pt x="4839746" y="2213046"/>
                </a:moveTo>
                <a:lnTo>
                  <a:pt x="4859215" y="2213046"/>
                </a:lnTo>
                <a:lnTo>
                  <a:pt x="4859215" y="2232515"/>
                </a:lnTo>
                <a:lnTo>
                  <a:pt x="4839746" y="2232515"/>
                </a:lnTo>
                <a:close/>
                <a:moveTo>
                  <a:pt x="4815464" y="2213046"/>
                </a:moveTo>
                <a:lnTo>
                  <a:pt x="4834932" y="2213046"/>
                </a:lnTo>
                <a:lnTo>
                  <a:pt x="4834932" y="2232515"/>
                </a:lnTo>
                <a:lnTo>
                  <a:pt x="4815464" y="2232515"/>
                </a:lnTo>
                <a:close/>
                <a:moveTo>
                  <a:pt x="4682114" y="2213046"/>
                </a:moveTo>
                <a:lnTo>
                  <a:pt x="4701583" y="2213046"/>
                </a:lnTo>
                <a:lnTo>
                  <a:pt x="4701583" y="2232515"/>
                </a:lnTo>
                <a:lnTo>
                  <a:pt x="4682114" y="2232515"/>
                </a:lnTo>
                <a:close/>
                <a:moveTo>
                  <a:pt x="4530761" y="2213046"/>
                </a:moveTo>
                <a:lnTo>
                  <a:pt x="4550229" y="2213046"/>
                </a:lnTo>
                <a:lnTo>
                  <a:pt x="4550229" y="2232515"/>
                </a:lnTo>
                <a:lnTo>
                  <a:pt x="4530761" y="2232515"/>
                </a:lnTo>
                <a:close/>
                <a:moveTo>
                  <a:pt x="4506372" y="2213046"/>
                </a:moveTo>
                <a:lnTo>
                  <a:pt x="4525840" y="2213046"/>
                </a:lnTo>
                <a:lnTo>
                  <a:pt x="4525840" y="2232515"/>
                </a:lnTo>
                <a:lnTo>
                  <a:pt x="4506372" y="2232515"/>
                </a:lnTo>
                <a:close/>
                <a:moveTo>
                  <a:pt x="4482089" y="2213046"/>
                </a:moveTo>
                <a:lnTo>
                  <a:pt x="4501558" y="2213046"/>
                </a:lnTo>
                <a:lnTo>
                  <a:pt x="4501558" y="2232515"/>
                </a:lnTo>
                <a:lnTo>
                  <a:pt x="4482089" y="2232515"/>
                </a:lnTo>
                <a:close/>
                <a:moveTo>
                  <a:pt x="4348739" y="2213046"/>
                </a:moveTo>
                <a:lnTo>
                  <a:pt x="4368208" y="2213046"/>
                </a:lnTo>
                <a:lnTo>
                  <a:pt x="4368208" y="2232515"/>
                </a:lnTo>
                <a:lnTo>
                  <a:pt x="4348739" y="2232515"/>
                </a:lnTo>
                <a:close/>
                <a:moveTo>
                  <a:pt x="4197386" y="2213046"/>
                </a:moveTo>
                <a:lnTo>
                  <a:pt x="4216854" y="2213046"/>
                </a:lnTo>
                <a:lnTo>
                  <a:pt x="4216854" y="2232515"/>
                </a:lnTo>
                <a:lnTo>
                  <a:pt x="4197386" y="2232515"/>
                </a:lnTo>
                <a:close/>
                <a:moveTo>
                  <a:pt x="4172997" y="2213046"/>
                </a:moveTo>
                <a:lnTo>
                  <a:pt x="4192465" y="2213046"/>
                </a:lnTo>
                <a:lnTo>
                  <a:pt x="4192465" y="2232515"/>
                </a:lnTo>
                <a:lnTo>
                  <a:pt x="4172997" y="2232515"/>
                </a:lnTo>
                <a:close/>
                <a:moveTo>
                  <a:pt x="4148714" y="2213046"/>
                </a:moveTo>
                <a:lnTo>
                  <a:pt x="4168183" y="2213046"/>
                </a:lnTo>
                <a:lnTo>
                  <a:pt x="4168183" y="2232515"/>
                </a:lnTo>
                <a:lnTo>
                  <a:pt x="4148714" y="2232515"/>
                </a:lnTo>
                <a:close/>
                <a:moveTo>
                  <a:pt x="4015365" y="2213046"/>
                </a:moveTo>
                <a:lnTo>
                  <a:pt x="4034833" y="2213046"/>
                </a:lnTo>
                <a:lnTo>
                  <a:pt x="4034833" y="2232515"/>
                </a:lnTo>
                <a:lnTo>
                  <a:pt x="4015365" y="2232515"/>
                </a:lnTo>
                <a:close/>
                <a:moveTo>
                  <a:pt x="3882014" y="2213046"/>
                </a:moveTo>
                <a:lnTo>
                  <a:pt x="3901483" y="2213046"/>
                </a:lnTo>
                <a:lnTo>
                  <a:pt x="3901483" y="2232515"/>
                </a:lnTo>
                <a:lnTo>
                  <a:pt x="3882014" y="2232515"/>
                </a:lnTo>
                <a:close/>
                <a:moveTo>
                  <a:pt x="3748664" y="2213046"/>
                </a:moveTo>
                <a:lnTo>
                  <a:pt x="3768133" y="2213046"/>
                </a:lnTo>
                <a:lnTo>
                  <a:pt x="3768133" y="2232515"/>
                </a:lnTo>
                <a:lnTo>
                  <a:pt x="3748664" y="2232515"/>
                </a:lnTo>
                <a:close/>
                <a:moveTo>
                  <a:pt x="3615314" y="2213046"/>
                </a:moveTo>
                <a:lnTo>
                  <a:pt x="3634783" y="2213046"/>
                </a:lnTo>
                <a:lnTo>
                  <a:pt x="3634783" y="2232515"/>
                </a:lnTo>
                <a:lnTo>
                  <a:pt x="3615314" y="2232515"/>
                </a:lnTo>
                <a:close/>
                <a:moveTo>
                  <a:pt x="3463961" y="2213046"/>
                </a:moveTo>
                <a:lnTo>
                  <a:pt x="3483429" y="2213046"/>
                </a:lnTo>
                <a:lnTo>
                  <a:pt x="3483429" y="2232515"/>
                </a:lnTo>
                <a:lnTo>
                  <a:pt x="3463961" y="2232515"/>
                </a:lnTo>
                <a:close/>
                <a:moveTo>
                  <a:pt x="3439572" y="2213046"/>
                </a:moveTo>
                <a:lnTo>
                  <a:pt x="3459040" y="2213046"/>
                </a:lnTo>
                <a:lnTo>
                  <a:pt x="3459040" y="2232515"/>
                </a:lnTo>
                <a:lnTo>
                  <a:pt x="3439572" y="2232515"/>
                </a:lnTo>
                <a:close/>
                <a:moveTo>
                  <a:pt x="3415289" y="2213046"/>
                </a:moveTo>
                <a:lnTo>
                  <a:pt x="3434758" y="2213046"/>
                </a:lnTo>
                <a:lnTo>
                  <a:pt x="3434758" y="2232515"/>
                </a:lnTo>
                <a:lnTo>
                  <a:pt x="3415289" y="2232515"/>
                </a:lnTo>
                <a:close/>
                <a:moveTo>
                  <a:pt x="3254411" y="2213046"/>
                </a:moveTo>
                <a:lnTo>
                  <a:pt x="3273879" y="2213046"/>
                </a:lnTo>
                <a:lnTo>
                  <a:pt x="3273879" y="2232515"/>
                </a:lnTo>
                <a:lnTo>
                  <a:pt x="3254411" y="2232515"/>
                </a:lnTo>
                <a:close/>
                <a:moveTo>
                  <a:pt x="3230022" y="2213046"/>
                </a:moveTo>
                <a:lnTo>
                  <a:pt x="3249490" y="2213046"/>
                </a:lnTo>
                <a:lnTo>
                  <a:pt x="3249490" y="2232515"/>
                </a:lnTo>
                <a:lnTo>
                  <a:pt x="3230022" y="2232515"/>
                </a:lnTo>
                <a:close/>
                <a:moveTo>
                  <a:pt x="3205739" y="2213046"/>
                </a:moveTo>
                <a:lnTo>
                  <a:pt x="3225208" y="2213046"/>
                </a:lnTo>
                <a:lnTo>
                  <a:pt x="3225208" y="2232515"/>
                </a:lnTo>
                <a:lnTo>
                  <a:pt x="3205739" y="2232515"/>
                </a:lnTo>
                <a:close/>
                <a:moveTo>
                  <a:pt x="3072389" y="2213046"/>
                </a:moveTo>
                <a:lnTo>
                  <a:pt x="3091858" y="2213046"/>
                </a:lnTo>
                <a:lnTo>
                  <a:pt x="3091858" y="2232515"/>
                </a:lnTo>
                <a:lnTo>
                  <a:pt x="3072389" y="2232515"/>
                </a:lnTo>
                <a:close/>
                <a:moveTo>
                  <a:pt x="2921036" y="2213046"/>
                </a:moveTo>
                <a:lnTo>
                  <a:pt x="2940504" y="2213046"/>
                </a:lnTo>
                <a:lnTo>
                  <a:pt x="2940504" y="2232515"/>
                </a:lnTo>
                <a:lnTo>
                  <a:pt x="2921036" y="2232515"/>
                </a:lnTo>
                <a:close/>
                <a:moveTo>
                  <a:pt x="2896647" y="2213046"/>
                </a:moveTo>
                <a:lnTo>
                  <a:pt x="2916115" y="2213046"/>
                </a:lnTo>
                <a:lnTo>
                  <a:pt x="2916115" y="2232515"/>
                </a:lnTo>
                <a:lnTo>
                  <a:pt x="2896647" y="2232515"/>
                </a:lnTo>
                <a:close/>
                <a:moveTo>
                  <a:pt x="2872364" y="2213046"/>
                </a:moveTo>
                <a:lnTo>
                  <a:pt x="2891833" y="2213046"/>
                </a:lnTo>
                <a:lnTo>
                  <a:pt x="2891833" y="2232515"/>
                </a:lnTo>
                <a:lnTo>
                  <a:pt x="2872364" y="2232515"/>
                </a:lnTo>
                <a:close/>
                <a:moveTo>
                  <a:pt x="2711486" y="2213046"/>
                </a:moveTo>
                <a:lnTo>
                  <a:pt x="2730954" y="2213046"/>
                </a:lnTo>
                <a:lnTo>
                  <a:pt x="2730954" y="2232515"/>
                </a:lnTo>
                <a:lnTo>
                  <a:pt x="2711486" y="2232515"/>
                </a:lnTo>
                <a:close/>
                <a:moveTo>
                  <a:pt x="2687097" y="2213046"/>
                </a:moveTo>
                <a:lnTo>
                  <a:pt x="2706565" y="2213046"/>
                </a:lnTo>
                <a:lnTo>
                  <a:pt x="2706565" y="2232515"/>
                </a:lnTo>
                <a:lnTo>
                  <a:pt x="2687097" y="2232515"/>
                </a:lnTo>
                <a:close/>
                <a:moveTo>
                  <a:pt x="2662814" y="2213046"/>
                </a:moveTo>
                <a:lnTo>
                  <a:pt x="2682283" y="2213046"/>
                </a:lnTo>
                <a:lnTo>
                  <a:pt x="2682283" y="2232515"/>
                </a:lnTo>
                <a:lnTo>
                  <a:pt x="2662814" y="2232515"/>
                </a:lnTo>
                <a:close/>
                <a:moveTo>
                  <a:pt x="2538989" y="2213046"/>
                </a:moveTo>
                <a:lnTo>
                  <a:pt x="2558458" y="2213046"/>
                </a:lnTo>
                <a:lnTo>
                  <a:pt x="2558458" y="2232515"/>
                </a:lnTo>
                <a:lnTo>
                  <a:pt x="2538989" y="2232515"/>
                </a:lnTo>
                <a:close/>
                <a:moveTo>
                  <a:pt x="2405639" y="2213046"/>
                </a:moveTo>
                <a:lnTo>
                  <a:pt x="2425108" y="2213046"/>
                </a:lnTo>
                <a:lnTo>
                  <a:pt x="2425108" y="2232515"/>
                </a:lnTo>
                <a:lnTo>
                  <a:pt x="2405639" y="2232515"/>
                </a:lnTo>
                <a:close/>
                <a:moveTo>
                  <a:pt x="2272290" y="2213046"/>
                </a:moveTo>
                <a:lnTo>
                  <a:pt x="2291758" y="2213046"/>
                </a:lnTo>
                <a:lnTo>
                  <a:pt x="2291758" y="2232515"/>
                </a:lnTo>
                <a:lnTo>
                  <a:pt x="2272290" y="2232515"/>
                </a:lnTo>
                <a:close/>
                <a:moveTo>
                  <a:pt x="2111411" y="2213046"/>
                </a:moveTo>
                <a:lnTo>
                  <a:pt x="2130879" y="2213046"/>
                </a:lnTo>
                <a:lnTo>
                  <a:pt x="2130879" y="2232515"/>
                </a:lnTo>
                <a:lnTo>
                  <a:pt x="2111411" y="2232515"/>
                </a:lnTo>
                <a:close/>
                <a:moveTo>
                  <a:pt x="2087022" y="2213046"/>
                </a:moveTo>
                <a:lnTo>
                  <a:pt x="2106490" y="2213046"/>
                </a:lnTo>
                <a:lnTo>
                  <a:pt x="2106490" y="2232515"/>
                </a:lnTo>
                <a:lnTo>
                  <a:pt x="2087022" y="2232515"/>
                </a:lnTo>
                <a:close/>
                <a:moveTo>
                  <a:pt x="2062739" y="2213046"/>
                </a:moveTo>
                <a:lnTo>
                  <a:pt x="2082208" y="2213046"/>
                </a:lnTo>
                <a:lnTo>
                  <a:pt x="2082208" y="2232515"/>
                </a:lnTo>
                <a:lnTo>
                  <a:pt x="2062739" y="2232515"/>
                </a:lnTo>
                <a:close/>
                <a:moveTo>
                  <a:pt x="1911386" y="2213046"/>
                </a:moveTo>
                <a:lnTo>
                  <a:pt x="1930854" y="2213046"/>
                </a:lnTo>
                <a:lnTo>
                  <a:pt x="1930854" y="2232515"/>
                </a:lnTo>
                <a:lnTo>
                  <a:pt x="1911386" y="2232515"/>
                </a:lnTo>
                <a:close/>
                <a:moveTo>
                  <a:pt x="1886997" y="2213046"/>
                </a:moveTo>
                <a:lnTo>
                  <a:pt x="1906465" y="2213046"/>
                </a:lnTo>
                <a:lnTo>
                  <a:pt x="1906465" y="2232515"/>
                </a:lnTo>
                <a:lnTo>
                  <a:pt x="1886997" y="2232515"/>
                </a:lnTo>
                <a:close/>
                <a:moveTo>
                  <a:pt x="1862714" y="2213046"/>
                </a:moveTo>
                <a:lnTo>
                  <a:pt x="1882183" y="2213046"/>
                </a:lnTo>
                <a:lnTo>
                  <a:pt x="1882183" y="2232515"/>
                </a:lnTo>
                <a:lnTo>
                  <a:pt x="1862714" y="2232515"/>
                </a:lnTo>
                <a:close/>
                <a:moveTo>
                  <a:pt x="1729364" y="2213046"/>
                </a:moveTo>
                <a:lnTo>
                  <a:pt x="1748833" y="2213046"/>
                </a:lnTo>
                <a:lnTo>
                  <a:pt x="1748833" y="2232515"/>
                </a:lnTo>
                <a:lnTo>
                  <a:pt x="1729364" y="2232515"/>
                </a:lnTo>
                <a:close/>
                <a:moveTo>
                  <a:pt x="1578011" y="2213046"/>
                </a:moveTo>
                <a:lnTo>
                  <a:pt x="1597479" y="2213046"/>
                </a:lnTo>
                <a:lnTo>
                  <a:pt x="1597479" y="2232515"/>
                </a:lnTo>
                <a:lnTo>
                  <a:pt x="1578011" y="2232515"/>
                </a:lnTo>
                <a:close/>
                <a:moveTo>
                  <a:pt x="1553622" y="2213046"/>
                </a:moveTo>
                <a:lnTo>
                  <a:pt x="1573090" y="2213046"/>
                </a:lnTo>
                <a:lnTo>
                  <a:pt x="1573090" y="2232515"/>
                </a:lnTo>
                <a:lnTo>
                  <a:pt x="1553622" y="2232515"/>
                </a:lnTo>
                <a:close/>
                <a:moveTo>
                  <a:pt x="1529339" y="2213046"/>
                </a:moveTo>
                <a:lnTo>
                  <a:pt x="1548808" y="2213046"/>
                </a:lnTo>
                <a:lnTo>
                  <a:pt x="1548808" y="2232515"/>
                </a:lnTo>
                <a:lnTo>
                  <a:pt x="1529339" y="2232515"/>
                </a:lnTo>
                <a:close/>
                <a:moveTo>
                  <a:pt x="1395989" y="2213046"/>
                </a:moveTo>
                <a:lnTo>
                  <a:pt x="1415458" y="2213046"/>
                </a:lnTo>
                <a:lnTo>
                  <a:pt x="1415458" y="2232515"/>
                </a:lnTo>
                <a:lnTo>
                  <a:pt x="1395989" y="2232515"/>
                </a:lnTo>
                <a:close/>
                <a:moveTo>
                  <a:pt x="1235111" y="2213046"/>
                </a:moveTo>
                <a:lnTo>
                  <a:pt x="1254579" y="2213046"/>
                </a:lnTo>
                <a:lnTo>
                  <a:pt x="1254579" y="2232515"/>
                </a:lnTo>
                <a:lnTo>
                  <a:pt x="1235111" y="2232515"/>
                </a:lnTo>
                <a:close/>
                <a:moveTo>
                  <a:pt x="1210722" y="2213046"/>
                </a:moveTo>
                <a:lnTo>
                  <a:pt x="1230190" y="2213046"/>
                </a:lnTo>
                <a:lnTo>
                  <a:pt x="1230190" y="2232515"/>
                </a:lnTo>
                <a:lnTo>
                  <a:pt x="1210722" y="2232515"/>
                </a:lnTo>
                <a:close/>
                <a:moveTo>
                  <a:pt x="1186439" y="2213046"/>
                </a:moveTo>
                <a:lnTo>
                  <a:pt x="1205908" y="2213046"/>
                </a:lnTo>
                <a:lnTo>
                  <a:pt x="1205908" y="2232515"/>
                </a:lnTo>
                <a:lnTo>
                  <a:pt x="1186439" y="2232515"/>
                </a:lnTo>
                <a:close/>
                <a:moveTo>
                  <a:pt x="1035086" y="2213046"/>
                </a:moveTo>
                <a:lnTo>
                  <a:pt x="1054554" y="2213046"/>
                </a:lnTo>
                <a:lnTo>
                  <a:pt x="1054554" y="2232515"/>
                </a:lnTo>
                <a:lnTo>
                  <a:pt x="1035086" y="2232515"/>
                </a:lnTo>
                <a:close/>
                <a:moveTo>
                  <a:pt x="1010697" y="2213046"/>
                </a:moveTo>
                <a:lnTo>
                  <a:pt x="1030165" y="2213046"/>
                </a:lnTo>
                <a:lnTo>
                  <a:pt x="1030165" y="2232515"/>
                </a:lnTo>
                <a:lnTo>
                  <a:pt x="1010697" y="2232515"/>
                </a:lnTo>
                <a:close/>
                <a:moveTo>
                  <a:pt x="986414" y="2213046"/>
                </a:moveTo>
                <a:lnTo>
                  <a:pt x="1005883" y="2213046"/>
                </a:lnTo>
                <a:lnTo>
                  <a:pt x="1005883" y="2232515"/>
                </a:lnTo>
                <a:lnTo>
                  <a:pt x="986414" y="2232515"/>
                </a:lnTo>
                <a:close/>
                <a:moveTo>
                  <a:pt x="825536" y="2213046"/>
                </a:moveTo>
                <a:lnTo>
                  <a:pt x="845004" y="2213046"/>
                </a:lnTo>
                <a:lnTo>
                  <a:pt x="845004" y="2232515"/>
                </a:lnTo>
                <a:lnTo>
                  <a:pt x="825536" y="2232515"/>
                </a:lnTo>
                <a:close/>
                <a:moveTo>
                  <a:pt x="801147" y="2213046"/>
                </a:moveTo>
                <a:lnTo>
                  <a:pt x="820615" y="2213046"/>
                </a:lnTo>
                <a:lnTo>
                  <a:pt x="820615" y="2232515"/>
                </a:lnTo>
                <a:lnTo>
                  <a:pt x="801147" y="2232515"/>
                </a:lnTo>
                <a:close/>
                <a:moveTo>
                  <a:pt x="776864" y="2213046"/>
                </a:moveTo>
                <a:lnTo>
                  <a:pt x="796333" y="2213046"/>
                </a:lnTo>
                <a:lnTo>
                  <a:pt x="796333" y="2232515"/>
                </a:lnTo>
                <a:lnTo>
                  <a:pt x="776864" y="2232515"/>
                </a:lnTo>
                <a:close/>
                <a:moveTo>
                  <a:pt x="625511" y="2213046"/>
                </a:moveTo>
                <a:lnTo>
                  <a:pt x="644979" y="2213046"/>
                </a:lnTo>
                <a:lnTo>
                  <a:pt x="644979" y="2232515"/>
                </a:lnTo>
                <a:lnTo>
                  <a:pt x="625511" y="2232515"/>
                </a:lnTo>
                <a:close/>
                <a:moveTo>
                  <a:pt x="601122" y="2213046"/>
                </a:moveTo>
                <a:lnTo>
                  <a:pt x="620590" y="2213046"/>
                </a:lnTo>
                <a:lnTo>
                  <a:pt x="620590" y="2232515"/>
                </a:lnTo>
                <a:lnTo>
                  <a:pt x="601122" y="2232515"/>
                </a:lnTo>
                <a:close/>
                <a:moveTo>
                  <a:pt x="576839" y="2213046"/>
                </a:moveTo>
                <a:lnTo>
                  <a:pt x="596308" y="2213046"/>
                </a:lnTo>
                <a:lnTo>
                  <a:pt x="596308" y="2232515"/>
                </a:lnTo>
                <a:lnTo>
                  <a:pt x="576839" y="2232515"/>
                </a:lnTo>
                <a:close/>
                <a:moveTo>
                  <a:pt x="415961" y="2213046"/>
                </a:moveTo>
                <a:lnTo>
                  <a:pt x="435429" y="2213046"/>
                </a:lnTo>
                <a:lnTo>
                  <a:pt x="435429" y="2232515"/>
                </a:lnTo>
                <a:lnTo>
                  <a:pt x="415961" y="2232515"/>
                </a:lnTo>
                <a:close/>
                <a:moveTo>
                  <a:pt x="391572" y="2213046"/>
                </a:moveTo>
                <a:lnTo>
                  <a:pt x="411040" y="2213046"/>
                </a:lnTo>
                <a:lnTo>
                  <a:pt x="411040" y="2232515"/>
                </a:lnTo>
                <a:lnTo>
                  <a:pt x="391572" y="2232515"/>
                </a:lnTo>
                <a:close/>
                <a:moveTo>
                  <a:pt x="367289" y="2213046"/>
                </a:moveTo>
                <a:lnTo>
                  <a:pt x="386758" y="2213046"/>
                </a:lnTo>
                <a:lnTo>
                  <a:pt x="386758" y="2232515"/>
                </a:lnTo>
                <a:lnTo>
                  <a:pt x="367289" y="2232515"/>
                </a:lnTo>
                <a:close/>
                <a:moveTo>
                  <a:pt x="233939" y="2213046"/>
                </a:moveTo>
                <a:lnTo>
                  <a:pt x="253408" y="2213046"/>
                </a:lnTo>
                <a:lnTo>
                  <a:pt x="253408" y="2232515"/>
                </a:lnTo>
                <a:lnTo>
                  <a:pt x="233939" y="2232515"/>
                </a:lnTo>
                <a:close/>
                <a:moveTo>
                  <a:pt x="82586" y="2213046"/>
                </a:moveTo>
                <a:lnTo>
                  <a:pt x="102054" y="2213046"/>
                </a:lnTo>
                <a:lnTo>
                  <a:pt x="102054" y="2232515"/>
                </a:lnTo>
                <a:lnTo>
                  <a:pt x="82586" y="2232515"/>
                </a:lnTo>
                <a:close/>
                <a:moveTo>
                  <a:pt x="58197" y="2213046"/>
                </a:moveTo>
                <a:lnTo>
                  <a:pt x="77665" y="2213046"/>
                </a:lnTo>
                <a:lnTo>
                  <a:pt x="77665" y="2232515"/>
                </a:lnTo>
                <a:lnTo>
                  <a:pt x="58197" y="2232515"/>
                </a:lnTo>
                <a:close/>
                <a:moveTo>
                  <a:pt x="33914" y="2213046"/>
                </a:moveTo>
                <a:lnTo>
                  <a:pt x="53383" y="2213046"/>
                </a:lnTo>
                <a:lnTo>
                  <a:pt x="53383" y="2232515"/>
                </a:lnTo>
                <a:lnTo>
                  <a:pt x="33914" y="2232515"/>
                </a:lnTo>
                <a:close/>
                <a:moveTo>
                  <a:pt x="5691764" y="2188657"/>
                </a:moveTo>
                <a:lnTo>
                  <a:pt x="5711233" y="2188657"/>
                </a:lnTo>
                <a:lnTo>
                  <a:pt x="5711233" y="2208125"/>
                </a:lnTo>
                <a:lnTo>
                  <a:pt x="5691764" y="2208125"/>
                </a:lnTo>
                <a:close/>
                <a:moveTo>
                  <a:pt x="5564693" y="2188657"/>
                </a:moveTo>
                <a:lnTo>
                  <a:pt x="5584269" y="2188657"/>
                </a:lnTo>
                <a:lnTo>
                  <a:pt x="5584269" y="2208125"/>
                </a:lnTo>
                <a:lnTo>
                  <a:pt x="5564693" y="2208125"/>
                </a:lnTo>
                <a:close/>
                <a:moveTo>
                  <a:pt x="5467350" y="2188657"/>
                </a:moveTo>
                <a:lnTo>
                  <a:pt x="5486819" y="2188657"/>
                </a:lnTo>
                <a:lnTo>
                  <a:pt x="5486819" y="2208125"/>
                </a:lnTo>
                <a:lnTo>
                  <a:pt x="5467350" y="2208125"/>
                </a:lnTo>
                <a:close/>
                <a:moveTo>
                  <a:pt x="5358389" y="2188657"/>
                </a:moveTo>
                <a:lnTo>
                  <a:pt x="5377858" y="2188657"/>
                </a:lnTo>
                <a:lnTo>
                  <a:pt x="5377858" y="2208125"/>
                </a:lnTo>
                <a:lnTo>
                  <a:pt x="5358389" y="2208125"/>
                </a:lnTo>
                <a:close/>
                <a:moveTo>
                  <a:pt x="5225039" y="2188657"/>
                </a:moveTo>
                <a:lnTo>
                  <a:pt x="5244508" y="2188657"/>
                </a:lnTo>
                <a:lnTo>
                  <a:pt x="5244508" y="2208125"/>
                </a:lnTo>
                <a:lnTo>
                  <a:pt x="5225039" y="2208125"/>
                </a:lnTo>
                <a:close/>
                <a:moveTo>
                  <a:pt x="5097968" y="2188657"/>
                </a:moveTo>
                <a:lnTo>
                  <a:pt x="5117544" y="2188657"/>
                </a:lnTo>
                <a:lnTo>
                  <a:pt x="5117544" y="2208125"/>
                </a:lnTo>
                <a:lnTo>
                  <a:pt x="5097968" y="2208125"/>
                </a:lnTo>
                <a:close/>
                <a:moveTo>
                  <a:pt x="5000625" y="2188657"/>
                </a:moveTo>
                <a:lnTo>
                  <a:pt x="5020094" y="2188657"/>
                </a:lnTo>
                <a:lnTo>
                  <a:pt x="5020094" y="2208125"/>
                </a:lnTo>
                <a:lnTo>
                  <a:pt x="5000625" y="2208125"/>
                </a:lnTo>
                <a:close/>
                <a:moveTo>
                  <a:pt x="4888418" y="2188657"/>
                </a:moveTo>
                <a:lnTo>
                  <a:pt x="4907994" y="2188657"/>
                </a:lnTo>
                <a:lnTo>
                  <a:pt x="4907994" y="2208125"/>
                </a:lnTo>
                <a:lnTo>
                  <a:pt x="4888418" y="2208125"/>
                </a:lnTo>
                <a:close/>
                <a:moveTo>
                  <a:pt x="4791075" y="2188657"/>
                </a:moveTo>
                <a:lnTo>
                  <a:pt x="4810543" y="2188657"/>
                </a:lnTo>
                <a:lnTo>
                  <a:pt x="4810543" y="2208125"/>
                </a:lnTo>
                <a:lnTo>
                  <a:pt x="4791075" y="2208125"/>
                </a:lnTo>
                <a:close/>
                <a:moveTo>
                  <a:pt x="4682114" y="2188657"/>
                </a:moveTo>
                <a:lnTo>
                  <a:pt x="4701583" y="2188657"/>
                </a:lnTo>
                <a:lnTo>
                  <a:pt x="4701583" y="2208125"/>
                </a:lnTo>
                <a:lnTo>
                  <a:pt x="4682114" y="2208125"/>
                </a:lnTo>
                <a:close/>
                <a:moveTo>
                  <a:pt x="4555043" y="2188657"/>
                </a:moveTo>
                <a:lnTo>
                  <a:pt x="4574619" y="2188657"/>
                </a:lnTo>
                <a:lnTo>
                  <a:pt x="4574619" y="2208125"/>
                </a:lnTo>
                <a:lnTo>
                  <a:pt x="4555043" y="2208125"/>
                </a:lnTo>
                <a:close/>
                <a:moveTo>
                  <a:pt x="4457700" y="2188657"/>
                </a:moveTo>
                <a:lnTo>
                  <a:pt x="4477169" y="2188657"/>
                </a:lnTo>
                <a:lnTo>
                  <a:pt x="4477169" y="2208125"/>
                </a:lnTo>
                <a:lnTo>
                  <a:pt x="4457700" y="2208125"/>
                </a:lnTo>
                <a:close/>
                <a:moveTo>
                  <a:pt x="4348739" y="2188657"/>
                </a:moveTo>
                <a:lnTo>
                  <a:pt x="4368208" y="2188657"/>
                </a:lnTo>
                <a:lnTo>
                  <a:pt x="4368208" y="2208125"/>
                </a:lnTo>
                <a:lnTo>
                  <a:pt x="4348739" y="2208125"/>
                </a:lnTo>
                <a:close/>
                <a:moveTo>
                  <a:pt x="4221668" y="2188657"/>
                </a:moveTo>
                <a:lnTo>
                  <a:pt x="4241244" y="2188657"/>
                </a:lnTo>
                <a:lnTo>
                  <a:pt x="4241244" y="2208125"/>
                </a:lnTo>
                <a:lnTo>
                  <a:pt x="4221668" y="2208125"/>
                </a:lnTo>
                <a:close/>
                <a:moveTo>
                  <a:pt x="4124325" y="2188657"/>
                </a:moveTo>
                <a:lnTo>
                  <a:pt x="4143794" y="2188657"/>
                </a:lnTo>
                <a:lnTo>
                  <a:pt x="4143794" y="2208125"/>
                </a:lnTo>
                <a:lnTo>
                  <a:pt x="4124325" y="2208125"/>
                </a:lnTo>
                <a:close/>
                <a:moveTo>
                  <a:pt x="4015365" y="2188657"/>
                </a:moveTo>
                <a:lnTo>
                  <a:pt x="4034833" y="2188657"/>
                </a:lnTo>
                <a:lnTo>
                  <a:pt x="4034833" y="2208125"/>
                </a:lnTo>
                <a:lnTo>
                  <a:pt x="4015365" y="2208125"/>
                </a:lnTo>
                <a:close/>
                <a:moveTo>
                  <a:pt x="3882014" y="2188657"/>
                </a:moveTo>
                <a:lnTo>
                  <a:pt x="3901483" y="2188657"/>
                </a:lnTo>
                <a:lnTo>
                  <a:pt x="3901483" y="2208125"/>
                </a:lnTo>
                <a:lnTo>
                  <a:pt x="3882014" y="2208125"/>
                </a:lnTo>
                <a:close/>
                <a:moveTo>
                  <a:pt x="3748664" y="2188657"/>
                </a:moveTo>
                <a:lnTo>
                  <a:pt x="3768133" y="2188657"/>
                </a:lnTo>
                <a:lnTo>
                  <a:pt x="3768133" y="2208125"/>
                </a:lnTo>
                <a:lnTo>
                  <a:pt x="3748664" y="2208125"/>
                </a:lnTo>
                <a:close/>
                <a:moveTo>
                  <a:pt x="3615314" y="2188657"/>
                </a:moveTo>
                <a:lnTo>
                  <a:pt x="3634783" y="2188657"/>
                </a:lnTo>
                <a:lnTo>
                  <a:pt x="3634783" y="2208125"/>
                </a:lnTo>
                <a:lnTo>
                  <a:pt x="3615314" y="2208125"/>
                </a:lnTo>
                <a:close/>
                <a:moveTo>
                  <a:pt x="3488243" y="2188657"/>
                </a:moveTo>
                <a:lnTo>
                  <a:pt x="3507819" y="2188657"/>
                </a:lnTo>
                <a:lnTo>
                  <a:pt x="3507819" y="2208125"/>
                </a:lnTo>
                <a:lnTo>
                  <a:pt x="3488243" y="2208125"/>
                </a:lnTo>
                <a:close/>
                <a:moveTo>
                  <a:pt x="3390900" y="2188657"/>
                </a:moveTo>
                <a:lnTo>
                  <a:pt x="3410369" y="2188657"/>
                </a:lnTo>
                <a:lnTo>
                  <a:pt x="3410369" y="2208125"/>
                </a:lnTo>
                <a:lnTo>
                  <a:pt x="3390900" y="2208125"/>
                </a:lnTo>
                <a:close/>
                <a:moveTo>
                  <a:pt x="3278693" y="2188657"/>
                </a:moveTo>
                <a:lnTo>
                  <a:pt x="3298269" y="2188657"/>
                </a:lnTo>
                <a:lnTo>
                  <a:pt x="3298269" y="2208125"/>
                </a:lnTo>
                <a:lnTo>
                  <a:pt x="3278693" y="2208125"/>
                </a:lnTo>
                <a:close/>
                <a:moveTo>
                  <a:pt x="3181350" y="2188657"/>
                </a:moveTo>
                <a:lnTo>
                  <a:pt x="3200819" y="2188657"/>
                </a:lnTo>
                <a:lnTo>
                  <a:pt x="3200819" y="2208125"/>
                </a:lnTo>
                <a:lnTo>
                  <a:pt x="3181350" y="2208125"/>
                </a:lnTo>
                <a:close/>
                <a:moveTo>
                  <a:pt x="3072389" y="2188657"/>
                </a:moveTo>
                <a:lnTo>
                  <a:pt x="3091858" y="2188657"/>
                </a:lnTo>
                <a:lnTo>
                  <a:pt x="3091858" y="2208125"/>
                </a:lnTo>
                <a:lnTo>
                  <a:pt x="3072389" y="2208125"/>
                </a:lnTo>
                <a:close/>
                <a:moveTo>
                  <a:pt x="2945318" y="2188657"/>
                </a:moveTo>
                <a:lnTo>
                  <a:pt x="2964894" y="2188657"/>
                </a:lnTo>
                <a:lnTo>
                  <a:pt x="2964894" y="2208125"/>
                </a:lnTo>
                <a:lnTo>
                  <a:pt x="2945318" y="2208125"/>
                </a:lnTo>
                <a:close/>
                <a:moveTo>
                  <a:pt x="2847975" y="2188657"/>
                </a:moveTo>
                <a:lnTo>
                  <a:pt x="2867444" y="2188657"/>
                </a:lnTo>
                <a:lnTo>
                  <a:pt x="2867444" y="2208125"/>
                </a:lnTo>
                <a:lnTo>
                  <a:pt x="2847975" y="2208125"/>
                </a:lnTo>
                <a:close/>
                <a:moveTo>
                  <a:pt x="2735768" y="2188657"/>
                </a:moveTo>
                <a:lnTo>
                  <a:pt x="2755344" y="2188657"/>
                </a:lnTo>
                <a:lnTo>
                  <a:pt x="2755344" y="2208125"/>
                </a:lnTo>
                <a:lnTo>
                  <a:pt x="2735768" y="2208125"/>
                </a:lnTo>
                <a:close/>
                <a:moveTo>
                  <a:pt x="2638425" y="2188657"/>
                </a:moveTo>
                <a:lnTo>
                  <a:pt x="2657894" y="2188657"/>
                </a:lnTo>
                <a:lnTo>
                  <a:pt x="2657894" y="2208125"/>
                </a:lnTo>
                <a:lnTo>
                  <a:pt x="2638425" y="2208125"/>
                </a:lnTo>
                <a:close/>
                <a:moveTo>
                  <a:pt x="2538989" y="2188657"/>
                </a:moveTo>
                <a:lnTo>
                  <a:pt x="2558458" y="2188657"/>
                </a:lnTo>
                <a:lnTo>
                  <a:pt x="2558458" y="2208125"/>
                </a:lnTo>
                <a:lnTo>
                  <a:pt x="2538989" y="2208125"/>
                </a:lnTo>
                <a:close/>
                <a:moveTo>
                  <a:pt x="2405639" y="2188657"/>
                </a:moveTo>
                <a:lnTo>
                  <a:pt x="2425108" y="2188657"/>
                </a:lnTo>
                <a:lnTo>
                  <a:pt x="2425108" y="2208125"/>
                </a:lnTo>
                <a:lnTo>
                  <a:pt x="2405639" y="2208125"/>
                </a:lnTo>
                <a:close/>
                <a:moveTo>
                  <a:pt x="2272290" y="2188657"/>
                </a:moveTo>
                <a:lnTo>
                  <a:pt x="2291758" y="2188657"/>
                </a:lnTo>
                <a:lnTo>
                  <a:pt x="2291758" y="2208125"/>
                </a:lnTo>
                <a:lnTo>
                  <a:pt x="2272290" y="2208125"/>
                </a:lnTo>
                <a:close/>
                <a:moveTo>
                  <a:pt x="2135693" y="2188657"/>
                </a:moveTo>
                <a:lnTo>
                  <a:pt x="2155269" y="2188657"/>
                </a:lnTo>
                <a:lnTo>
                  <a:pt x="2155269" y="2208125"/>
                </a:lnTo>
                <a:lnTo>
                  <a:pt x="2135693" y="2208125"/>
                </a:lnTo>
                <a:close/>
                <a:moveTo>
                  <a:pt x="2038350" y="2188657"/>
                </a:moveTo>
                <a:lnTo>
                  <a:pt x="2057819" y="2188657"/>
                </a:lnTo>
                <a:lnTo>
                  <a:pt x="2057819" y="2208125"/>
                </a:lnTo>
                <a:lnTo>
                  <a:pt x="2038350" y="2208125"/>
                </a:lnTo>
                <a:close/>
                <a:moveTo>
                  <a:pt x="1935668" y="2188657"/>
                </a:moveTo>
                <a:lnTo>
                  <a:pt x="1955244" y="2188657"/>
                </a:lnTo>
                <a:lnTo>
                  <a:pt x="1955244" y="2208125"/>
                </a:lnTo>
                <a:lnTo>
                  <a:pt x="1935668" y="2208125"/>
                </a:lnTo>
                <a:close/>
                <a:moveTo>
                  <a:pt x="1838325" y="2188657"/>
                </a:moveTo>
                <a:lnTo>
                  <a:pt x="1857794" y="2188657"/>
                </a:lnTo>
                <a:lnTo>
                  <a:pt x="1857794" y="2208125"/>
                </a:lnTo>
                <a:lnTo>
                  <a:pt x="1838325" y="2208125"/>
                </a:lnTo>
                <a:close/>
                <a:moveTo>
                  <a:pt x="1729364" y="2188657"/>
                </a:moveTo>
                <a:lnTo>
                  <a:pt x="1748833" y="2188657"/>
                </a:lnTo>
                <a:lnTo>
                  <a:pt x="1748833" y="2208125"/>
                </a:lnTo>
                <a:lnTo>
                  <a:pt x="1729364" y="2208125"/>
                </a:lnTo>
                <a:close/>
                <a:moveTo>
                  <a:pt x="1602293" y="2188657"/>
                </a:moveTo>
                <a:lnTo>
                  <a:pt x="1621869" y="2188657"/>
                </a:lnTo>
                <a:lnTo>
                  <a:pt x="1621869" y="2208125"/>
                </a:lnTo>
                <a:lnTo>
                  <a:pt x="1602293" y="2208125"/>
                </a:lnTo>
                <a:close/>
                <a:moveTo>
                  <a:pt x="1504950" y="2188657"/>
                </a:moveTo>
                <a:lnTo>
                  <a:pt x="1524419" y="2188657"/>
                </a:lnTo>
                <a:lnTo>
                  <a:pt x="1524419" y="2208125"/>
                </a:lnTo>
                <a:lnTo>
                  <a:pt x="1504950" y="2208125"/>
                </a:lnTo>
                <a:close/>
                <a:moveTo>
                  <a:pt x="1395989" y="2188657"/>
                </a:moveTo>
                <a:lnTo>
                  <a:pt x="1415458" y="2188657"/>
                </a:lnTo>
                <a:lnTo>
                  <a:pt x="1415458" y="2208125"/>
                </a:lnTo>
                <a:lnTo>
                  <a:pt x="1395989" y="2208125"/>
                </a:lnTo>
                <a:close/>
                <a:moveTo>
                  <a:pt x="1259393" y="2188657"/>
                </a:moveTo>
                <a:lnTo>
                  <a:pt x="1278969" y="2188657"/>
                </a:lnTo>
                <a:lnTo>
                  <a:pt x="1278969" y="2208125"/>
                </a:lnTo>
                <a:lnTo>
                  <a:pt x="1259393" y="2208125"/>
                </a:lnTo>
                <a:close/>
                <a:moveTo>
                  <a:pt x="1162050" y="2188657"/>
                </a:moveTo>
                <a:lnTo>
                  <a:pt x="1181519" y="2188657"/>
                </a:lnTo>
                <a:lnTo>
                  <a:pt x="1181519" y="2208125"/>
                </a:lnTo>
                <a:lnTo>
                  <a:pt x="1162050" y="2208125"/>
                </a:lnTo>
                <a:close/>
                <a:moveTo>
                  <a:pt x="1059368" y="2188657"/>
                </a:moveTo>
                <a:lnTo>
                  <a:pt x="1078944" y="2188657"/>
                </a:lnTo>
                <a:lnTo>
                  <a:pt x="1078944" y="2208125"/>
                </a:lnTo>
                <a:lnTo>
                  <a:pt x="1059368" y="2208125"/>
                </a:lnTo>
                <a:close/>
                <a:moveTo>
                  <a:pt x="962025" y="2188657"/>
                </a:moveTo>
                <a:lnTo>
                  <a:pt x="981494" y="2188657"/>
                </a:lnTo>
                <a:lnTo>
                  <a:pt x="981494" y="2208125"/>
                </a:lnTo>
                <a:lnTo>
                  <a:pt x="962025" y="2208125"/>
                </a:lnTo>
                <a:close/>
                <a:moveTo>
                  <a:pt x="849818" y="2188657"/>
                </a:moveTo>
                <a:lnTo>
                  <a:pt x="869394" y="2188657"/>
                </a:lnTo>
                <a:lnTo>
                  <a:pt x="869394" y="2208125"/>
                </a:lnTo>
                <a:lnTo>
                  <a:pt x="849818" y="2208125"/>
                </a:lnTo>
                <a:close/>
                <a:moveTo>
                  <a:pt x="752475" y="2188657"/>
                </a:moveTo>
                <a:lnTo>
                  <a:pt x="771944" y="2188657"/>
                </a:lnTo>
                <a:lnTo>
                  <a:pt x="771944" y="2208125"/>
                </a:lnTo>
                <a:lnTo>
                  <a:pt x="752475" y="2208125"/>
                </a:lnTo>
                <a:close/>
                <a:moveTo>
                  <a:pt x="649793" y="2188657"/>
                </a:moveTo>
                <a:lnTo>
                  <a:pt x="669369" y="2188657"/>
                </a:lnTo>
                <a:lnTo>
                  <a:pt x="669369" y="2208125"/>
                </a:lnTo>
                <a:lnTo>
                  <a:pt x="649793" y="2208125"/>
                </a:lnTo>
                <a:close/>
                <a:moveTo>
                  <a:pt x="552450" y="2188657"/>
                </a:moveTo>
                <a:lnTo>
                  <a:pt x="571919" y="2188657"/>
                </a:lnTo>
                <a:lnTo>
                  <a:pt x="571919" y="2208125"/>
                </a:lnTo>
                <a:lnTo>
                  <a:pt x="552450" y="2208125"/>
                </a:lnTo>
                <a:close/>
                <a:moveTo>
                  <a:pt x="440243" y="2188657"/>
                </a:moveTo>
                <a:lnTo>
                  <a:pt x="459819" y="2188657"/>
                </a:lnTo>
                <a:lnTo>
                  <a:pt x="459819" y="2208125"/>
                </a:lnTo>
                <a:lnTo>
                  <a:pt x="440243" y="2208125"/>
                </a:lnTo>
                <a:close/>
                <a:moveTo>
                  <a:pt x="342900" y="2188657"/>
                </a:moveTo>
                <a:lnTo>
                  <a:pt x="362369" y="2188657"/>
                </a:lnTo>
                <a:lnTo>
                  <a:pt x="362369" y="2208125"/>
                </a:lnTo>
                <a:lnTo>
                  <a:pt x="342900" y="2208125"/>
                </a:lnTo>
                <a:close/>
                <a:moveTo>
                  <a:pt x="233939" y="2188657"/>
                </a:moveTo>
                <a:lnTo>
                  <a:pt x="253408" y="2188657"/>
                </a:lnTo>
                <a:lnTo>
                  <a:pt x="253408" y="2208125"/>
                </a:lnTo>
                <a:lnTo>
                  <a:pt x="233939" y="2208125"/>
                </a:lnTo>
                <a:close/>
                <a:moveTo>
                  <a:pt x="106868" y="2188657"/>
                </a:moveTo>
                <a:lnTo>
                  <a:pt x="126444" y="2188657"/>
                </a:lnTo>
                <a:lnTo>
                  <a:pt x="126444" y="2208125"/>
                </a:lnTo>
                <a:lnTo>
                  <a:pt x="106868" y="2208125"/>
                </a:lnTo>
                <a:close/>
                <a:moveTo>
                  <a:pt x="9525" y="2188657"/>
                </a:moveTo>
                <a:lnTo>
                  <a:pt x="28994" y="2188657"/>
                </a:lnTo>
                <a:lnTo>
                  <a:pt x="28994" y="2208125"/>
                </a:lnTo>
                <a:lnTo>
                  <a:pt x="9525" y="2208125"/>
                </a:lnTo>
                <a:close/>
                <a:moveTo>
                  <a:pt x="5691764" y="2164375"/>
                </a:moveTo>
                <a:lnTo>
                  <a:pt x="5711233" y="2164375"/>
                </a:lnTo>
                <a:lnTo>
                  <a:pt x="5711233" y="2183843"/>
                </a:lnTo>
                <a:lnTo>
                  <a:pt x="5691764" y="2183843"/>
                </a:lnTo>
                <a:close/>
                <a:moveTo>
                  <a:pt x="5564693" y="2164375"/>
                </a:moveTo>
                <a:lnTo>
                  <a:pt x="5584269" y="2164375"/>
                </a:lnTo>
                <a:lnTo>
                  <a:pt x="5584269" y="2183843"/>
                </a:lnTo>
                <a:lnTo>
                  <a:pt x="5564693" y="2183843"/>
                </a:lnTo>
                <a:close/>
                <a:moveTo>
                  <a:pt x="5467350" y="2164375"/>
                </a:moveTo>
                <a:lnTo>
                  <a:pt x="5486819" y="2164375"/>
                </a:lnTo>
                <a:lnTo>
                  <a:pt x="5486819" y="2183843"/>
                </a:lnTo>
                <a:lnTo>
                  <a:pt x="5467350" y="2183843"/>
                </a:lnTo>
                <a:close/>
                <a:moveTo>
                  <a:pt x="5358389" y="2164375"/>
                </a:moveTo>
                <a:lnTo>
                  <a:pt x="5377858" y="2164375"/>
                </a:lnTo>
                <a:lnTo>
                  <a:pt x="5377858" y="2183843"/>
                </a:lnTo>
                <a:lnTo>
                  <a:pt x="5358389" y="2183843"/>
                </a:lnTo>
                <a:close/>
                <a:moveTo>
                  <a:pt x="5225039" y="2164375"/>
                </a:moveTo>
                <a:lnTo>
                  <a:pt x="5244508" y="2164375"/>
                </a:lnTo>
                <a:lnTo>
                  <a:pt x="5244508" y="2183843"/>
                </a:lnTo>
                <a:lnTo>
                  <a:pt x="5225039" y="2183843"/>
                </a:lnTo>
                <a:close/>
                <a:moveTo>
                  <a:pt x="5097968" y="2164375"/>
                </a:moveTo>
                <a:lnTo>
                  <a:pt x="5117544" y="2164375"/>
                </a:lnTo>
                <a:lnTo>
                  <a:pt x="5117544" y="2183843"/>
                </a:lnTo>
                <a:lnTo>
                  <a:pt x="5097968" y="2183843"/>
                </a:lnTo>
                <a:close/>
                <a:moveTo>
                  <a:pt x="5000625" y="2164375"/>
                </a:moveTo>
                <a:lnTo>
                  <a:pt x="5020094" y="2164375"/>
                </a:lnTo>
                <a:lnTo>
                  <a:pt x="5020094" y="2183843"/>
                </a:lnTo>
                <a:lnTo>
                  <a:pt x="5000625" y="2183843"/>
                </a:lnTo>
                <a:close/>
                <a:moveTo>
                  <a:pt x="4888418" y="2164375"/>
                </a:moveTo>
                <a:lnTo>
                  <a:pt x="4907994" y="2164375"/>
                </a:lnTo>
                <a:lnTo>
                  <a:pt x="4907994" y="2183843"/>
                </a:lnTo>
                <a:lnTo>
                  <a:pt x="4888418" y="2183843"/>
                </a:lnTo>
                <a:close/>
                <a:moveTo>
                  <a:pt x="4791075" y="2164375"/>
                </a:moveTo>
                <a:lnTo>
                  <a:pt x="4810543" y="2164375"/>
                </a:lnTo>
                <a:lnTo>
                  <a:pt x="4810543" y="2183843"/>
                </a:lnTo>
                <a:lnTo>
                  <a:pt x="4791075" y="2183843"/>
                </a:lnTo>
                <a:close/>
                <a:moveTo>
                  <a:pt x="4682114" y="2164375"/>
                </a:moveTo>
                <a:lnTo>
                  <a:pt x="4701583" y="2164375"/>
                </a:lnTo>
                <a:lnTo>
                  <a:pt x="4701583" y="2183843"/>
                </a:lnTo>
                <a:lnTo>
                  <a:pt x="4682114" y="2183843"/>
                </a:lnTo>
                <a:close/>
                <a:moveTo>
                  <a:pt x="4555043" y="2164375"/>
                </a:moveTo>
                <a:lnTo>
                  <a:pt x="4574619" y="2164375"/>
                </a:lnTo>
                <a:lnTo>
                  <a:pt x="4574619" y="2183843"/>
                </a:lnTo>
                <a:lnTo>
                  <a:pt x="4555043" y="2183843"/>
                </a:lnTo>
                <a:close/>
                <a:moveTo>
                  <a:pt x="4457700" y="2164375"/>
                </a:moveTo>
                <a:lnTo>
                  <a:pt x="4477169" y="2164375"/>
                </a:lnTo>
                <a:lnTo>
                  <a:pt x="4477169" y="2183843"/>
                </a:lnTo>
                <a:lnTo>
                  <a:pt x="4457700" y="2183843"/>
                </a:lnTo>
                <a:close/>
                <a:moveTo>
                  <a:pt x="4348739" y="2164375"/>
                </a:moveTo>
                <a:lnTo>
                  <a:pt x="4368208" y="2164375"/>
                </a:lnTo>
                <a:lnTo>
                  <a:pt x="4368208" y="2183843"/>
                </a:lnTo>
                <a:lnTo>
                  <a:pt x="4348739" y="2183843"/>
                </a:lnTo>
                <a:close/>
                <a:moveTo>
                  <a:pt x="4221668" y="2164375"/>
                </a:moveTo>
                <a:lnTo>
                  <a:pt x="4241244" y="2164375"/>
                </a:lnTo>
                <a:lnTo>
                  <a:pt x="4241244" y="2183843"/>
                </a:lnTo>
                <a:lnTo>
                  <a:pt x="4221668" y="2183843"/>
                </a:lnTo>
                <a:close/>
                <a:moveTo>
                  <a:pt x="4124325" y="2164375"/>
                </a:moveTo>
                <a:lnTo>
                  <a:pt x="4143794" y="2164375"/>
                </a:lnTo>
                <a:lnTo>
                  <a:pt x="4143794" y="2183843"/>
                </a:lnTo>
                <a:lnTo>
                  <a:pt x="4124325" y="2183843"/>
                </a:lnTo>
                <a:close/>
                <a:moveTo>
                  <a:pt x="4015365" y="2164375"/>
                </a:moveTo>
                <a:lnTo>
                  <a:pt x="4034833" y="2164375"/>
                </a:lnTo>
                <a:lnTo>
                  <a:pt x="4034833" y="2183843"/>
                </a:lnTo>
                <a:lnTo>
                  <a:pt x="4015365" y="2183843"/>
                </a:lnTo>
                <a:close/>
                <a:moveTo>
                  <a:pt x="3882014" y="2164375"/>
                </a:moveTo>
                <a:lnTo>
                  <a:pt x="3901483" y="2164375"/>
                </a:lnTo>
                <a:lnTo>
                  <a:pt x="3901483" y="2183843"/>
                </a:lnTo>
                <a:lnTo>
                  <a:pt x="3882014" y="2183843"/>
                </a:lnTo>
                <a:close/>
                <a:moveTo>
                  <a:pt x="3748664" y="2164375"/>
                </a:moveTo>
                <a:lnTo>
                  <a:pt x="3768133" y="2164375"/>
                </a:lnTo>
                <a:lnTo>
                  <a:pt x="3768133" y="2183843"/>
                </a:lnTo>
                <a:lnTo>
                  <a:pt x="3748664" y="2183843"/>
                </a:lnTo>
                <a:close/>
                <a:moveTo>
                  <a:pt x="3615314" y="2164375"/>
                </a:moveTo>
                <a:lnTo>
                  <a:pt x="3634783" y="2164375"/>
                </a:lnTo>
                <a:lnTo>
                  <a:pt x="3634783" y="2183843"/>
                </a:lnTo>
                <a:lnTo>
                  <a:pt x="3615314" y="2183843"/>
                </a:lnTo>
                <a:close/>
                <a:moveTo>
                  <a:pt x="3488243" y="2164375"/>
                </a:moveTo>
                <a:lnTo>
                  <a:pt x="3507819" y="2164375"/>
                </a:lnTo>
                <a:lnTo>
                  <a:pt x="3507819" y="2183843"/>
                </a:lnTo>
                <a:lnTo>
                  <a:pt x="3488243" y="2183843"/>
                </a:lnTo>
                <a:close/>
                <a:moveTo>
                  <a:pt x="3390900" y="2164375"/>
                </a:moveTo>
                <a:lnTo>
                  <a:pt x="3410369" y="2164375"/>
                </a:lnTo>
                <a:lnTo>
                  <a:pt x="3410369" y="2183843"/>
                </a:lnTo>
                <a:lnTo>
                  <a:pt x="3390900" y="2183843"/>
                </a:lnTo>
                <a:close/>
                <a:moveTo>
                  <a:pt x="3278693" y="2164375"/>
                </a:moveTo>
                <a:lnTo>
                  <a:pt x="3298269" y="2164375"/>
                </a:lnTo>
                <a:lnTo>
                  <a:pt x="3298269" y="2183843"/>
                </a:lnTo>
                <a:lnTo>
                  <a:pt x="3278693" y="2183843"/>
                </a:lnTo>
                <a:close/>
                <a:moveTo>
                  <a:pt x="3181350" y="2164375"/>
                </a:moveTo>
                <a:lnTo>
                  <a:pt x="3200819" y="2164375"/>
                </a:lnTo>
                <a:lnTo>
                  <a:pt x="3200819" y="2183843"/>
                </a:lnTo>
                <a:lnTo>
                  <a:pt x="3181350" y="2183843"/>
                </a:lnTo>
                <a:close/>
                <a:moveTo>
                  <a:pt x="3072389" y="2164375"/>
                </a:moveTo>
                <a:lnTo>
                  <a:pt x="3091858" y="2164375"/>
                </a:lnTo>
                <a:lnTo>
                  <a:pt x="3091858" y="2183843"/>
                </a:lnTo>
                <a:lnTo>
                  <a:pt x="3072389" y="2183843"/>
                </a:lnTo>
                <a:close/>
                <a:moveTo>
                  <a:pt x="2945318" y="2164375"/>
                </a:moveTo>
                <a:lnTo>
                  <a:pt x="2964894" y="2164375"/>
                </a:lnTo>
                <a:lnTo>
                  <a:pt x="2964894" y="2183843"/>
                </a:lnTo>
                <a:lnTo>
                  <a:pt x="2945318" y="2183843"/>
                </a:lnTo>
                <a:close/>
                <a:moveTo>
                  <a:pt x="2847975" y="2164375"/>
                </a:moveTo>
                <a:lnTo>
                  <a:pt x="2867444" y="2164375"/>
                </a:lnTo>
                <a:lnTo>
                  <a:pt x="2867444" y="2183843"/>
                </a:lnTo>
                <a:lnTo>
                  <a:pt x="2847975" y="2183843"/>
                </a:lnTo>
                <a:close/>
                <a:moveTo>
                  <a:pt x="2735768" y="2164375"/>
                </a:moveTo>
                <a:lnTo>
                  <a:pt x="2755344" y="2164375"/>
                </a:lnTo>
                <a:lnTo>
                  <a:pt x="2755344" y="2183843"/>
                </a:lnTo>
                <a:lnTo>
                  <a:pt x="2735768" y="2183843"/>
                </a:lnTo>
                <a:close/>
                <a:moveTo>
                  <a:pt x="2638425" y="2164375"/>
                </a:moveTo>
                <a:lnTo>
                  <a:pt x="2657894" y="2164375"/>
                </a:lnTo>
                <a:lnTo>
                  <a:pt x="2657894" y="2183843"/>
                </a:lnTo>
                <a:lnTo>
                  <a:pt x="2638425" y="2183843"/>
                </a:lnTo>
                <a:close/>
                <a:moveTo>
                  <a:pt x="2538989" y="2164375"/>
                </a:moveTo>
                <a:lnTo>
                  <a:pt x="2558458" y="2164375"/>
                </a:lnTo>
                <a:lnTo>
                  <a:pt x="2558458" y="2183843"/>
                </a:lnTo>
                <a:lnTo>
                  <a:pt x="2538989" y="2183843"/>
                </a:lnTo>
                <a:close/>
                <a:moveTo>
                  <a:pt x="2405639" y="2164375"/>
                </a:moveTo>
                <a:lnTo>
                  <a:pt x="2425108" y="2164375"/>
                </a:lnTo>
                <a:lnTo>
                  <a:pt x="2425108" y="2183843"/>
                </a:lnTo>
                <a:lnTo>
                  <a:pt x="2405639" y="2183843"/>
                </a:lnTo>
                <a:close/>
                <a:moveTo>
                  <a:pt x="2272290" y="2164375"/>
                </a:moveTo>
                <a:lnTo>
                  <a:pt x="2291758" y="2164375"/>
                </a:lnTo>
                <a:lnTo>
                  <a:pt x="2291758" y="2183843"/>
                </a:lnTo>
                <a:lnTo>
                  <a:pt x="2272290" y="2183843"/>
                </a:lnTo>
                <a:close/>
                <a:moveTo>
                  <a:pt x="2135693" y="2164375"/>
                </a:moveTo>
                <a:lnTo>
                  <a:pt x="2155269" y="2164375"/>
                </a:lnTo>
                <a:lnTo>
                  <a:pt x="2155269" y="2183843"/>
                </a:lnTo>
                <a:lnTo>
                  <a:pt x="2135693" y="2183843"/>
                </a:lnTo>
                <a:close/>
                <a:moveTo>
                  <a:pt x="2038350" y="2164375"/>
                </a:moveTo>
                <a:lnTo>
                  <a:pt x="2057819" y="2164375"/>
                </a:lnTo>
                <a:lnTo>
                  <a:pt x="2057819" y="2183843"/>
                </a:lnTo>
                <a:lnTo>
                  <a:pt x="2038350" y="2183843"/>
                </a:lnTo>
                <a:close/>
                <a:moveTo>
                  <a:pt x="1935668" y="2164375"/>
                </a:moveTo>
                <a:lnTo>
                  <a:pt x="1955244" y="2164375"/>
                </a:lnTo>
                <a:lnTo>
                  <a:pt x="1955244" y="2183843"/>
                </a:lnTo>
                <a:lnTo>
                  <a:pt x="1935668" y="2183843"/>
                </a:lnTo>
                <a:close/>
                <a:moveTo>
                  <a:pt x="1838325" y="2164375"/>
                </a:moveTo>
                <a:lnTo>
                  <a:pt x="1857794" y="2164375"/>
                </a:lnTo>
                <a:lnTo>
                  <a:pt x="1857794" y="2183843"/>
                </a:lnTo>
                <a:lnTo>
                  <a:pt x="1838325" y="2183843"/>
                </a:lnTo>
                <a:close/>
                <a:moveTo>
                  <a:pt x="1729364" y="2164375"/>
                </a:moveTo>
                <a:lnTo>
                  <a:pt x="1748833" y="2164375"/>
                </a:lnTo>
                <a:lnTo>
                  <a:pt x="1748833" y="2183843"/>
                </a:lnTo>
                <a:lnTo>
                  <a:pt x="1729364" y="2183843"/>
                </a:lnTo>
                <a:close/>
                <a:moveTo>
                  <a:pt x="1602293" y="2164375"/>
                </a:moveTo>
                <a:lnTo>
                  <a:pt x="1621869" y="2164375"/>
                </a:lnTo>
                <a:lnTo>
                  <a:pt x="1621869" y="2183843"/>
                </a:lnTo>
                <a:lnTo>
                  <a:pt x="1602293" y="2183843"/>
                </a:lnTo>
                <a:close/>
                <a:moveTo>
                  <a:pt x="1504950" y="2164375"/>
                </a:moveTo>
                <a:lnTo>
                  <a:pt x="1524419" y="2164375"/>
                </a:lnTo>
                <a:lnTo>
                  <a:pt x="1524419" y="2183843"/>
                </a:lnTo>
                <a:lnTo>
                  <a:pt x="1504950" y="2183843"/>
                </a:lnTo>
                <a:close/>
                <a:moveTo>
                  <a:pt x="1395989" y="2164375"/>
                </a:moveTo>
                <a:lnTo>
                  <a:pt x="1415458" y="2164375"/>
                </a:lnTo>
                <a:lnTo>
                  <a:pt x="1415458" y="2183843"/>
                </a:lnTo>
                <a:lnTo>
                  <a:pt x="1395989" y="2183843"/>
                </a:lnTo>
                <a:close/>
                <a:moveTo>
                  <a:pt x="1259393" y="2164375"/>
                </a:moveTo>
                <a:lnTo>
                  <a:pt x="1278969" y="2164375"/>
                </a:lnTo>
                <a:lnTo>
                  <a:pt x="1278969" y="2183843"/>
                </a:lnTo>
                <a:lnTo>
                  <a:pt x="1259393" y="2183843"/>
                </a:lnTo>
                <a:close/>
                <a:moveTo>
                  <a:pt x="1162050" y="2164375"/>
                </a:moveTo>
                <a:lnTo>
                  <a:pt x="1181519" y="2164375"/>
                </a:lnTo>
                <a:lnTo>
                  <a:pt x="1181519" y="2183843"/>
                </a:lnTo>
                <a:lnTo>
                  <a:pt x="1162050" y="2183843"/>
                </a:lnTo>
                <a:close/>
                <a:moveTo>
                  <a:pt x="1059368" y="2164375"/>
                </a:moveTo>
                <a:lnTo>
                  <a:pt x="1078944" y="2164375"/>
                </a:lnTo>
                <a:lnTo>
                  <a:pt x="1078944" y="2183843"/>
                </a:lnTo>
                <a:lnTo>
                  <a:pt x="1059368" y="2183843"/>
                </a:lnTo>
                <a:close/>
                <a:moveTo>
                  <a:pt x="962025" y="2164375"/>
                </a:moveTo>
                <a:lnTo>
                  <a:pt x="981494" y="2164375"/>
                </a:lnTo>
                <a:lnTo>
                  <a:pt x="981494" y="2183843"/>
                </a:lnTo>
                <a:lnTo>
                  <a:pt x="962025" y="2183843"/>
                </a:lnTo>
                <a:close/>
                <a:moveTo>
                  <a:pt x="849818" y="2164375"/>
                </a:moveTo>
                <a:lnTo>
                  <a:pt x="869394" y="2164375"/>
                </a:lnTo>
                <a:lnTo>
                  <a:pt x="869394" y="2183843"/>
                </a:lnTo>
                <a:lnTo>
                  <a:pt x="849818" y="2183843"/>
                </a:lnTo>
                <a:close/>
                <a:moveTo>
                  <a:pt x="752475" y="2164375"/>
                </a:moveTo>
                <a:lnTo>
                  <a:pt x="771944" y="2164375"/>
                </a:lnTo>
                <a:lnTo>
                  <a:pt x="771944" y="2183843"/>
                </a:lnTo>
                <a:lnTo>
                  <a:pt x="752475" y="2183843"/>
                </a:lnTo>
                <a:close/>
                <a:moveTo>
                  <a:pt x="649793" y="2164375"/>
                </a:moveTo>
                <a:lnTo>
                  <a:pt x="669369" y="2164375"/>
                </a:lnTo>
                <a:lnTo>
                  <a:pt x="669369" y="2183843"/>
                </a:lnTo>
                <a:lnTo>
                  <a:pt x="649793" y="2183843"/>
                </a:lnTo>
                <a:close/>
                <a:moveTo>
                  <a:pt x="552450" y="2164375"/>
                </a:moveTo>
                <a:lnTo>
                  <a:pt x="571919" y="2164375"/>
                </a:lnTo>
                <a:lnTo>
                  <a:pt x="571919" y="2183843"/>
                </a:lnTo>
                <a:lnTo>
                  <a:pt x="552450" y="2183843"/>
                </a:lnTo>
                <a:close/>
                <a:moveTo>
                  <a:pt x="440243" y="2164375"/>
                </a:moveTo>
                <a:lnTo>
                  <a:pt x="459819" y="2164375"/>
                </a:lnTo>
                <a:lnTo>
                  <a:pt x="459819" y="2183843"/>
                </a:lnTo>
                <a:lnTo>
                  <a:pt x="440243" y="2183843"/>
                </a:lnTo>
                <a:close/>
                <a:moveTo>
                  <a:pt x="342900" y="2164375"/>
                </a:moveTo>
                <a:lnTo>
                  <a:pt x="362369" y="2164375"/>
                </a:lnTo>
                <a:lnTo>
                  <a:pt x="362369" y="2183843"/>
                </a:lnTo>
                <a:lnTo>
                  <a:pt x="342900" y="2183843"/>
                </a:lnTo>
                <a:close/>
                <a:moveTo>
                  <a:pt x="233939" y="2164375"/>
                </a:moveTo>
                <a:lnTo>
                  <a:pt x="253408" y="2164375"/>
                </a:lnTo>
                <a:lnTo>
                  <a:pt x="253408" y="2183843"/>
                </a:lnTo>
                <a:lnTo>
                  <a:pt x="233939" y="2183843"/>
                </a:lnTo>
                <a:close/>
                <a:moveTo>
                  <a:pt x="106868" y="2164375"/>
                </a:moveTo>
                <a:lnTo>
                  <a:pt x="126444" y="2164375"/>
                </a:lnTo>
                <a:lnTo>
                  <a:pt x="126444" y="2183843"/>
                </a:lnTo>
                <a:lnTo>
                  <a:pt x="106868" y="2183843"/>
                </a:lnTo>
                <a:close/>
                <a:moveTo>
                  <a:pt x="9525" y="2164375"/>
                </a:moveTo>
                <a:lnTo>
                  <a:pt x="28994" y="2164375"/>
                </a:lnTo>
                <a:lnTo>
                  <a:pt x="28994" y="2183843"/>
                </a:lnTo>
                <a:lnTo>
                  <a:pt x="9525" y="2183843"/>
                </a:lnTo>
                <a:close/>
                <a:moveTo>
                  <a:pt x="5691764" y="2139986"/>
                </a:moveTo>
                <a:lnTo>
                  <a:pt x="5711233" y="2139986"/>
                </a:lnTo>
                <a:lnTo>
                  <a:pt x="5711233" y="2159454"/>
                </a:lnTo>
                <a:lnTo>
                  <a:pt x="5691764" y="2159454"/>
                </a:lnTo>
                <a:close/>
                <a:moveTo>
                  <a:pt x="5564693" y="2139986"/>
                </a:moveTo>
                <a:lnTo>
                  <a:pt x="5584269" y="2139986"/>
                </a:lnTo>
                <a:lnTo>
                  <a:pt x="5584269" y="2159454"/>
                </a:lnTo>
                <a:lnTo>
                  <a:pt x="5564693" y="2159454"/>
                </a:lnTo>
                <a:close/>
                <a:moveTo>
                  <a:pt x="5467350" y="2139986"/>
                </a:moveTo>
                <a:lnTo>
                  <a:pt x="5486819" y="2139986"/>
                </a:lnTo>
                <a:lnTo>
                  <a:pt x="5486819" y="2159454"/>
                </a:lnTo>
                <a:lnTo>
                  <a:pt x="5467350" y="2159454"/>
                </a:lnTo>
                <a:close/>
                <a:moveTo>
                  <a:pt x="5358389" y="2139986"/>
                </a:moveTo>
                <a:lnTo>
                  <a:pt x="5377858" y="2139986"/>
                </a:lnTo>
                <a:lnTo>
                  <a:pt x="5377858" y="2159454"/>
                </a:lnTo>
                <a:lnTo>
                  <a:pt x="5358389" y="2159454"/>
                </a:lnTo>
                <a:close/>
                <a:moveTo>
                  <a:pt x="5225039" y="2139986"/>
                </a:moveTo>
                <a:lnTo>
                  <a:pt x="5244508" y="2139986"/>
                </a:lnTo>
                <a:lnTo>
                  <a:pt x="5244508" y="2159454"/>
                </a:lnTo>
                <a:lnTo>
                  <a:pt x="5225039" y="2159454"/>
                </a:lnTo>
                <a:close/>
                <a:moveTo>
                  <a:pt x="5097968" y="2139986"/>
                </a:moveTo>
                <a:lnTo>
                  <a:pt x="5117544" y="2139986"/>
                </a:lnTo>
                <a:lnTo>
                  <a:pt x="5117544" y="2159454"/>
                </a:lnTo>
                <a:lnTo>
                  <a:pt x="5097968" y="2159454"/>
                </a:lnTo>
                <a:close/>
                <a:moveTo>
                  <a:pt x="5000625" y="2139986"/>
                </a:moveTo>
                <a:lnTo>
                  <a:pt x="5020094" y="2139986"/>
                </a:lnTo>
                <a:lnTo>
                  <a:pt x="5020094" y="2159454"/>
                </a:lnTo>
                <a:lnTo>
                  <a:pt x="5000625" y="2159454"/>
                </a:lnTo>
                <a:close/>
                <a:moveTo>
                  <a:pt x="4888418" y="2139986"/>
                </a:moveTo>
                <a:lnTo>
                  <a:pt x="4907994" y="2139986"/>
                </a:lnTo>
                <a:lnTo>
                  <a:pt x="4907994" y="2159454"/>
                </a:lnTo>
                <a:lnTo>
                  <a:pt x="4888418" y="2159454"/>
                </a:lnTo>
                <a:close/>
                <a:moveTo>
                  <a:pt x="4791075" y="2139986"/>
                </a:moveTo>
                <a:lnTo>
                  <a:pt x="4810543" y="2139986"/>
                </a:lnTo>
                <a:lnTo>
                  <a:pt x="4810543" y="2159454"/>
                </a:lnTo>
                <a:lnTo>
                  <a:pt x="4791075" y="2159454"/>
                </a:lnTo>
                <a:close/>
                <a:moveTo>
                  <a:pt x="4682114" y="2139986"/>
                </a:moveTo>
                <a:lnTo>
                  <a:pt x="4701583" y="2139986"/>
                </a:lnTo>
                <a:lnTo>
                  <a:pt x="4701583" y="2159454"/>
                </a:lnTo>
                <a:lnTo>
                  <a:pt x="4682114" y="2159454"/>
                </a:lnTo>
                <a:close/>
                <a:moveTo>
                  <a:pt x="4555043" y="2139986"/>
                </a:moveTo>
                <a:lnTo>
                  <a:pt x="4574619" y="2139986"/>
                </a:lnTo>
                <a:lnTo>
                  <a:pt x="4574619" y="2159454"/>
                </a:lnTo>
                <a:lnTo>
                  <a:pt x="4555043" y="2159454"/>
                </a:lnTo>
                <a:close/>
                <a:moveTo>
                  <a:pt x="4457700" y="2139986"/>
                </a:moveTo>
                <a:lnTo>
                  <a:pt x="4477169" y="2139986"/>
                </a:lnTo>
                <a:lnTo>
                  <a:pt x="4477169" y="2159454"/>
                </a:lnTo>
                <a:lnTo>
                  <a:pt x="4457700" y="2159454"/>
                </a:lnTo>
                <a:close/>
                <a:moveTo>
                  <a:pt x="4348739" y="2139986"/>
                </a:moveTo>
                <a:lnTo>
                  <a:pt x="4368208" y="2139986"/>
                </a:lnTo>
                <a:lnTo>
                  <a:pt x="4368208" y="2159454"/>
                </a:lnTo>
                <a:lnTo>
                  <a:pt x="4348739" y="2159454"/>
                </a:lnTo>
                <a:close/>
                <a:moveTo>
                  <a:pt x="4221668" y="2139986"/>
                </a:moveTo>
                <a:lnTo>
                  <a:pt x="4241244" y="2139986"/>
                </a:lnTo>
                <a:lnTo>
                  <a:pt x="4241244" y="2159454"/>
                </a:lnTo>
                <a:lnTo>
                  <a:pt x="4221668" y="2159454"/>
                </a:lnTo>
                <a:close/>
                <a:moveTo>
                  <a:pt x="4124325" y="2139986"/>
                </a:moveTo>
                <a:lnTo>
                  <a:pt x="4143794" y="2139986"/>
                </a:lnTo>
                <a:lnTo>
                  <a:pt x="4143794" y="2159454"/>
                </a:lnTo>
                <a:lnTo>
                  <a:pt x="4124325" y="2159454"/>
                </a:lnTo>
                <a:close/>
                <a:moveTo>
                  <a:pt x="4015365" y="2139986"/>
                </a:moveTo>
                <a:lnTo>
                  <a:pt x="4034833" y="2139986"/>
                </a:lnTo>
                <a:lnTo>
                  <a:pt x="4034833" y="2159454"/>
                </a:lnTo>
                <a:lnTo>
                  <a:pt x="4015365" y="2159454"/>
                </a:lnTo>
                <a:close/>
                <a:moveTo>
                  <a:pt x="3882014" y="2139986"/>
                </a:moveTo>
                <a:lnTo>
                  <a:pt x="3901483" y="2139986"/>
                </a:lnTo>
                <a:lnTo>
                  <a:pt x="3901483" y="2159454"/>
                </a:lnTo>
                <a:lnTo>
                  <a:pt x="3882014" y="2159454"/>
                </a:lnTo>
                <a:close/>
                <a:moveTo>
                  <a:pt x="3748664" y="2139986"/>
                </a:moveTo>
                <a:lnTo>
                  <a:pt x="3768133" y="2139986"/>
                </a:lnTo>
                <a:lnTo>
                  <a:pt x="3768133" y="2159454"/>
                </a:lnTo>
                <a:lnTo>
                  <a:pt x="3748664" y="2159454"/>
                </a:lnTo>
                <a:close/>
                <a:moveTo>
                  <a:pt x="3615314" y="2139986"/>
                </a:moveTo>
                <a:lnTo>
                  <a:pt x="3634783" y="2139986"/>
                </a:lnTo>
                <a:lnTo>
                  <a:pt x="3634783" y="2159454"/>
                </a:lnTo>
                <a:lnTo>
                  <a:pt x="3615314" y="2159454"/>
                </a:lnTo>
                <a:close/>
                <a:moveTo>
                  <a:pt x="3488243" y="2139986"/>
                </a:moveTo>
                <a:lnTo>
                  <a:pt x="3507819" y="2139986"/>
                </a:lnTo>
                <a:lnTo>
                  <a:pt x="3507819" y="2159454"/>
                </a:lnTo>
                <a:lnTo>
                  <a:pt x="3488243" y="2159454"/>
                </a:lnTo>
                <a:close/>
                <a:moveTo>
                  <a:pt x="3390900" y="2139986"/>
                </a:moveTo>
                <a:lnTo>
                  <a:pt x="3410369" y="2139986"/>
                </a:lnTo>
                <a:lnTo>
                  <a:pt x="3410369" y="2159454"/>
                </a:lnTo>
                <a:lnTo>
                  <a:pt x="3390900" y="2159454"/>
                </a:lnTo>
                <a:close/>
                <a:moveTo>
                  <a:pt x="3278693" y="2139986"/>
                </a:moveTo>
                <a:lnTo>
                  <a:pt x="3298269" y="2139986"/>
                </a:lnTo>
                <a:lnTo>
                  <a:pt x="3298269" y="2159454"/>
                </a:lnTo>
                <a:lnTo>
                  <a:pt x="3278693" y="2159454"/>
                </a:lnTo>
                <a:close/>
                <a:moveTo>
                  <a:pt x="3181350" y="2139986"/>
                </a:moveTo>
                <a:lnTo>
                  <a:pt x="3200819" y="2139986"/>
                </a:lnTo>
                <a:lnTo>
                  <a:pt x="3200819" y="2159454"/>
                </a:lnTo>
                <a:lnTo>
                  <a:pt x="3181350" y="2159454"/>
                </a:lnTo>
                <a:close/>
                <a:moveTo>
                  <a:pt x="3072389" y="2139986"/>
                </a:moveTo>
                <a:lnTo>
                  <a:pt x="3091858" y="2139986"/>
                </a:lnTo>
                <a:lnTo>
                  <a:pt x="3091858" y="2159454"/>
                </a:lnTo>
                <a:lnTo>
                  <a:pt x="3072389" y="2159454"/>
                </a:lnTo>
                <a:close/>
                <a:moveTo>
                  <a:pt x="2945318" y="2139986"/>
                </a:moveTo>
                <a:lnTo>
                  <a:pt x="2964894" y="2139986"/>
                </a:lnTo>
                <a:lnTo>
                  <a:pt x="2964894" y="2159454"/>
                </a:lnTo>
                <a:lnTo>
                  <a:pt x="2945318" y="2159454"/>
                </a:lnTo>
                <a:close/>
                <a:moveTo>
                  <a:pt x="2847975" y="2139986"/>
                </a:moveTo>
                <a:lnTo>
                  <a:pt x="2867444" y="2139986"/>
                </a:lnTo>
                <a:lnTo>
                  <a:pt x="2867444" y="2159454"/>
                </a:lnTo>
                <a:lnTo>
                  <a:pt x="2847975" y="2159454"/>
                </a:lnTo>
                <a:close/>
                <a:moveTo>
                  <a:pt x="2735768" y="2139986"/>
                </a:moveTo>
                <a:lnTo>
                  <a:pt x="2755344" y="2139986"/>
                </a:lnTo>
                <a:lnTo>
                  <a:pt x="2755344" y="2159454"/>
                </a:lnTo>
                <a:lnTo>
                  <a:pt x="2735768" y="2159454"/>
                </a:lnTo>
                <a:close/>
                <a:moveTo>
                  <a:pt x="2638425" y="2139986"/>
                </a:moveTo>
                <a:lnTo>
                  <a:pt x="2657894" y="2139986"/>
                </a:lnTo>
                <a:lnTo>
                  <a:pt x="2657894" y="2159454"/>
                </a:lnTo>
                <a:lnTo>
                  <a:pt x="2638425" y="2159454"/>
                </a:lnTo>
                <a:close/>
                <a:moveTo>
                  <a:pt x="2538989" y="2139986"/>
                </a:moveTo>
                <a:lnTo>
                  <a:pt x="2558458" y="2139986"/>
                </a:lnTo>
                <a:lnTo>
                  <a:pt x="2558458" y="2159454"/>
                </a:lnTo>
                <a:lnTo>
                  <a:pt x="2538989" y="2159454"/>
                </a:lnTo>
                <a:close/>
                <a:moveTo>
                  <a:pt x="2405639" y="2139986"/>
                </a:moveTo>
                <a:lnTo>
                  <a:pt x="2425108" y="2139986"/>
                </a:lnTo>
                <a:lnTo>
                  <a:pt x="2425108" y="2159454"/>
                </a:lnTo>
                <a:lnTo>
                  <a:pt x="2405639" y="2159454"/>
                </a:lnTo>
                <a:close/>
                <a:moveTo>
                  <a:pt x="2272290" y="2139986"/>
                </a:moveTo>
                <a:lnTo>
                  <a:pt x="2291758" y="2139986"/>
                </a:lnTo>
                <a:lnTo>
                  <a:pt x="2291758" y="2159454"/>
                </a:lnTo>
                <a:lnTo>
                  <a:pt x="2272290" y="2159454"/>
                </a:lnTo>
                <a:close/>
                <a:moveTo>
                  <a:pt x="2135693" y="2139986"/>
                </a:moveTo>
                <a:lnTo>
                  <a:pt x="2155269" y="2139986"/>
                </a:lnTo>
                <a:lnTo>
                  <a:pt x="2155269" y="2159454"/>
                </a:lnTo>
                <a:lnTo>
                  <a:pt x="2135693" y="2159454"/>
                </a:lnTo>
                <a:close/>
                <a:moveTo>
                  <a:pt x="2038350" y="2139986"/>
                </a:moveTo>
                <a:lnTo>
                  <a:pt x="2057819" y="2139986"/>
                </a:lnTo>
                <a:lnTo>
                  <a:pt x="2057819" y="2159454"/>
                </a:lnTo>
                <a:lnTo>
                  <a:pt x="2038350" y="2159454"/>
                </a:lnTo>
                <a:close/>
                <a:moveTo>
                  <a:pt x="1935668" y="2139986"/>
                </a:moveTo>
                <a:lnTo>
                  <a:pt x="1955244" y="2139986"/>
                </a:lnTo>
                <a:lnTo>
                  <a:pt x="1955244" y="2159454"/>
                </a:lnTo>
                <a:lnTo>
                  <a:pt x="1935668" y="2159454"/>
                </a:lnTo>
                <a:close/>
                <a:moveTo>
                  <a:pt x="1838325" y="2139986"/>
                </a:moveTo>
                <a:lnTo>
                  <a:pt x="1857794" y="2139986"/>
                </a:lnTo>
                <a:lnTo>
                  <a:pt x="1857794" y="2159454"/>
                </a:lnTo>
                <a:lnTo>
                  <a:pt x="1838325" y="2159454"/>
                </a:lnTo>
                <a:close/>
                <a:moveTo>
                  <a:pt x="1729364" y="2139986"/>
                </a:moveTo>
                <a:lnTo>
                  <a:pt x="1748833" y="2139986"/>
                </a:lnTo>
                <a:lnTo>
                  <a:pt x="1748833" y="2159454"/>
                </a:lnTo>
                <a:lnTo>
                  <a:pt x="1729364" y="2159454"/>
                </a:lnTo>
                <a:close/>
                <a:moveTo>
                  <a:pt x="1602293" y="2139986"/>
                </a:moveTo>
                <a:lnTo>
                  <a:pt x="1621869" y="2139986"/>
                </a:lnTo>
                <a:lnTo>
                  <a:pt x="1621869" y="2159454"/>
                </a:lnTo>
                <a:lnTo>
                  <a:pt x="1602293" y="2159454"/>
                </a:lnTo>
                <a:close/>
                <a:moveTo>
                  <a:pt x="1504950" y="2139986"/>
                </a:moveTo>
                <a:lnTo>
                  <a:pt x="1524419" y="2139986"/>
                </a:lnTo>
                <a:lnTo>
                  <a:pt x="1524419" y="2159454"/>
                </a:lnTo>
                <a:lnTo>
                  <a:pt x="1504950" y="2159454"/>
                </a:lnTo>
                <a:close/>
                <a:moveTo>
                  <a:pt x="1395989" y="2139986"/>
                </a:moveTo>
                <a:lnTo>
                  <a:pt x="1415458" y="2139986"/>
                </a:lnTo>
                <a:lnTo>
                  <a:pt x="1415458" y="2159454"/>
                </a:lnTo>
                <a:lnTo>
                  <a:pt x="1395989" y="2159454"/>
                </a:lnTo>
                <a:close/>
                <a:moveTo>
                  <a:pt x="1259393" y="2139986"/>
                </a:moveTo>
                <a:lnTo>
                  <a:pt x="1278969" y="2139986"/>
                </a:lnTo>
                <a:lnTo>
                  <a:pt x="1278969" y="2159454"/>
                </a:lnTo>
                <a:lnTo>
                  <a:pt x="1259393" y="2159454"/>
                </a:lnTo>
                <a:close/>
                <a:moveTo>
                  <a:pt x="1162050" y="2139986"/>
                </a:moveTo>
                <a:lnTo>
                  <a:pt x="1181519" y="2139986"/>
                </a:lnTo>
                <a:lnTo>
                  <a:pt x="1181519" y="2159454"/>
                </a:lnTo>
                <a:lnTo>
                  <a:pt x="1162050" y="2159454"/>
                </a:lnTo>
                <a:close/>
                <a:moveTo>
                  <a:pt x="1059368" y="2139986"/>
                </a:moveTo>
                <a:lnTo>
                  <a:pt x="1078944" y="2139986"/>
                </a:lnTo>
                <a:lnTo>
                  <a:pt x="1078944" y="2159454"/>
                </a:lnTo>
                <a:lnTo>
                  <a:pt x="1059368" y="2159454"/>
                </a:lnTo>
                <a:close/>
                <a:moveTo>
                  <a:pt x="962025" y="2139986"/>
                </a:moveTo>
                <a:lnTo>
                  <a:pt x="981494" y="2139986"/>
                </a:lnTo>
                <a:lnTo>
                  <a:pt x="981494" y="2159454"/>
                </a:lnTo>
                <a:lnTo>
                  <a:pt x="962025" y="2159454"/>
                </a:lnTo>
                <a:close/>
                <a:moveTo>
                  <a:pt x="849818" y="2139986"/>
                </a:moveTo>
                <a:lnTo>
                  <a:pt x="869394" y="2139986"/>
                </a:lnTo>
                <a:lnTo>
                  <a:pt x="869394" y="2159454"/>
                </a:lnTo>
                <a:lnTo>
                  <a:pt x="849818" y="2159454"/>
                </a:lnTo>
                <a:close/>
                <a:moveTo>
                  <a:pt x="752475" y="2139986"/>
                </a:moveTo>
                <a:lnTo>
                  <a:pt x="771944" y="2139986"/>
                </a:lnTo>
                <a:lnTo>
                  <a:pt x="771944" y="2159454"/>
                </a:lnTo>
                <a:lnTo>
                  <a:pt x="752475" y="2159454"/>
                </a:lnTo>
                <a:close/>
                <a:moveTo>
                  <a:pt x="649793" y="2139986"/>
                </a:moveTo>
                <a:lnTo>
                  <a:pt x="669369" y="2139986"/>
                </a:lnTo>
                <a:lnTo>
                  <a:pt x="669369" y="2159454"/>
                </a:lnTo>
                <a:lnTo>
                  <a:pt x="649793" y="2159454"/>
                </a:lnTo>
                <a:close/>
                <a:moveTo>
                  <a:pt x="552450" y="2139986"/>
                </a:moveTo>
                <a:lnTo>
                  <a:pt x="571919" y="2139986"/>
                </a:lnTo>
                <a:lnTo>
                  <a:pt x="571919" y="2159454"/>
                </a:lnTo>
                <a:lnTo>
                  <a:pt x="552450" y="2159454"/>
                </a:lnTo>
                <a:close/>
                <a:moveTo>
                  <a:pt x="440243" y="2139986"/>
                </a:moveTo>
                <a:lnTo>
                  <a:pt x="459819" y="2139986"/>
                </a:lnTo>
                <a:lnTo>
                  <a:pt x="459819" y="2159454"/>
                </a:lnTo>
                <a:lnTo>
                  <a:pt x="440243" y="2159454"/>
                </a:lnTo>
                <a:close/>
                <a:moveTo>
                  <a:pt x="342900" y="2139986"/>
                </a:moveTo>
                <a:lnTo>
                  <a:pt x="362369" y="2139986"/>
                </a:lnTo>
                <a:lnTo>
                  <a:pt x="362369" y="2159454"/>
                </a:lnTo>
                <a:lnTo>
                  <a:pt x="342900" y="2159454"/>
                </a:lnTo>
                <a:close/>
                <a:moveTo>
                  <a:pt x="233939" y="2139986"/>
                </a:moveTo>
                <a:lnTo>
                  <a:pt x="253408" y="2139986"/>
                </a:lnTo>
                <a:lnTo>
                  <a:pt x="253408" y="2159454"/>
                </a:lnTo>
                <a:lnTo>
                  <a:pt x="233939" y="2159454"/>
                </a:lnTo>
                <a:close/>
                <a:moveTo>
                  <a:pt x="106868" y="2139986"/>
                </a:moveTo>
                <a:lnTo>
                  <a:pt x="126444" y="2139986"/>
                </a:lnTo>
                <a:lnTo>
                  <a:pt x="126444" y="2159454"/>
                </a:lnTo>
                <a:lnTo>
                  <a:pt x="106868" y="2159454"/>
                </a:lnTo>
                <a:close/>
                <a:moveTo>
                  <a:pt x="9525" y="2139986"/>
                </a:moveTo>
                <a:lnTo>
                  <a:pt x="28994" y="2139986"/>
                </a:lnTo>
                <a:lnTo>
                  <a:pt x="28994" y="2159454"/>
                </a:lnTo>
                <a:lnTo>
                  <a:pt x="9525" y="2159454"/>
                </a:lnTo>
                <a:close/>
                <a:moveTo>
                  <a:pt x="5691764" y="2115596"/>
                </a:moveTo>
                <a:lnTo>
                  <a:pt x="5711233" y="2115596"/>
                </a:lnTo>
                <a:lnTo>
                  <a:pt x="5711233" y="2135172"/>
                </a:lnTo>
                <a:lnTo>
                  <a:pt x="5691764" y="2135172"/>
                </a:lnTo>
                <a:close/>
                <a:moveTo>
                  <a:pt x="5564693" y="2115596"/>
                </a:moveTo>
                <a:lnTo>
                  <a:pt x="5584269" y="2115596"/>
                </a:lnTo>
                <a:lnTo>
                  <a:pt x="5584269" y="2135172"/>
                </a:lnTo>
                <a:lnTo>
                  <a:pt x="5564693" y="2135172"/>
                </a:lnTo>
                <a:close/>
                <a:moveTo>
                  <a:pt x="5467350" y="2115596"/>
                </a:moveTo>
                <a:lnTo>
                  <a:pt x="5486819" y="2115596"/>
                </a:lnTo>
                <a:lnTo>
                  <a:pt x="5486819" y="2135172"/>
                </a:lnTo>
                <a:lnTo>
                  <a:pt x="5467350" y="2135172"/>
                </a:lnTo>
                <a:close/>
                <a:moveTo>
                  <a:pt x="5358389" y="2115596"/>
                </a:moveTo>
                <a:lnTo>
                  <a:pt x="5377858" y="2115596"/>
                </a:lnTo>
                <a:lnTo>
                  <a:pt x="5377858" y="2135172"/>
                </a:lnTo>
                <a:lnTo>
                  <a:pt x="5358389" y="2135172"/>
                </a:lnTo>
                <a:close/>
                <a:moveTo>
                  <a:pt x="5225039" y="2115596"/>
                </a:moveTo>
                <a:lnTo>
                  <a:pt x="5244508" y="2115596"/>
                </a:lnTo>
                <a:lnTo>
                  <a:pt x="5244508" y="2135172"/>
                </a:lnTo>
                <a:lnTo>
                  <a:pt x="5225039" y="2135172"/>
                </a:lnTo>
                <a:close/>
                <a:moveTo>
                  <a:pt x="5097968" y="2115596"/>
                </a:moveTo>
                <a:lnTo>
                  <a:pt x="5117544" y="2115596"/>
                </a:lnTo>
                <a:lnTo>
                  <a:pt x="5117544" y="2135172"/>
                </a:lnTo>
                <a:lnTo>
                  <a:pt x="5097968" y="2135172"/>
                </a:lnTo>
                <a:close/>
                <a:moveTo>
                  <a:pt x="5000625" y="2115596"/>
                </a:moveTo>
                <a:lnTo>
                  <a:pt x="5020094" y="2115596"/>
                </a:lnTo>
                <a:lnTo>
                  <a:pt x="5020094" y="2135172"/>
                </a:lnTo>
                <a:lnTo>
                  <a:pt x="5000625" y="2135172"/>
                </a:lnTo>
                <a:close/>
                <a:moveTo>
                  <a:pt x="4888418" y="2115596"/>
                </a:moveTo>
                <a:lnTo>
                  <a:pt x="4907994" y="2115596"/>
                </a:lnTo>
                <a:lnTo>
                  <a:pt x="4907994" y="2135172"/>
                </a:lnTo>
                <a:lnTo>
                  <a:pt x="4888418" y="2135172"/>
                </a:lnTo>
                <a:close/>
                <a:moveTo>
                  <a:pt x="4791075" y="2115596"/>
                </a:moveTo>
                <a:lnTo>
                  <a:pt x="4810543" y="2115596"/>
                </a:lnTo>
                <a:lnTo>
                  <a:pt x="4810543" y="2135172"/>
                </a:lnTo>
                <a:lnTo>
                  <a:pt x="4791075" y="2135172"/>
                </a:lnTo>
                <a:close/>
                <a:moveTo>
                  <a:pt x="4682114" y="2115596"/>
                </a:moveTo>
                <a:lnTo>
                  <a:pt x="4701583" y="2115596"/>
                </a:lnTo>
                <a:lnTo>
                  <a:pt x="4701583" y="2135172"/>
                </a:lnTo>
                <a:lnTo>
                  <a:pt x="4682114" y="2135172"/>
                </a:lnTo>
                <a:close/>
                <a:moveTo>
                  <a:pt x="4555043" y="2115596"/>
                </a:moveTo>
                <a:lnTo>
                  <a:pt x="4574619" y="2115596"/>
                </a:lnTo>
                <a:lnTo>
                  <a:pt x="4574619" y="2135172"/>
                </a:lnTo>
                <a:lnTo>
                  <a:pt x="4555043" y="2135172"/>
                </a:lnTo>
                <a:close/>
                <a:moveTo>
                  <a:pt x="4457700" y="2115596"/>
                </a:moveTo>
                <a:lnTo>
                  <a:pt x="4477169" y="2115596"/>
                </a:lnTo>
                <a:lnTo>
                  <a:pt x="4477169" y="2135172"/>
                </a:lnTo>
                <a:lnTo>
                  <a:pt x="4457700" y="2135172"/>
                </a:lnTo>
                <a:close/>
                <a:moveTo>
                  <a:pt x="4348739" y="2115596"/>
                </a:moveTo>
                <a:lnTo>
                  <a:pt x="4368208" y="2115596"/>
                </a:lnTo>
                <a:lnTo>
                  <a:pt x="4368208" y="2135172"/>
                </a:lnTo>
                <a:lnTo>
                  <a:pt x="4348739" y="2135172"/>
                </a:lnTo>
                <a:close/>
                <a:moveTo>
                  <a:pt x="4221668" y="2115596"/>
                </a:moveTo>
                <a:lnTo>
                  <a:pt x="4241244" y="2115596"/>
                </a:lnTo>
                <a:lnTo>
                  <a:pt x="4241244" y="2135172"/>
                </a:lnTo>
                <a:lnTo>
                  <a:pt x="4221668" y="2135172"/>
                </a:lnTo>
                <a:close/>
                <a:moveTo>
                  <a:pt x="4124325" y="2115596"/>
                </a:moveTo>
                <a:lnTo>
                  <a:pt x="4143794" y="2115596"/>
                </a:lnTo>
                <a:lnTo>
                  <a:pt x="4143794" y="2135172"/>
                </a:lnTo>
                <a:lnTo>
                  <a:pt x="4124325" y="2135172"/>
                </a:lnTo>
                <a:close/>
                <a:moveTo>
                  <a:pt x="4015365" y="2115596"/>
                </a:moveTo>
                <a:lnTo>
                  <a:pt x="4034833" y="2115596"/>
                </a:lnTo>
                <a:lnTo>
                  <a:pt x="4034833" y="2135172"/>
                </a:lnTo>
                <a:lnTo>
                  <a:pt x="4015365" y="2135172"/>
                </a:lnTo>
                <a:close/>
                <a:moveTo>
                  <a:pt x="3882014" y="2115596"/>
                </a:moveTo>
                <a:lnTo>
                  <a:pt x="3901483" y="2115596"/>
                </a:lnTo>
                <a:lnTo>
                  <a:pt x="3901483" y="2135172"/>
                </a:lnTo>
                <a:lnTo>
                  <a:pt x="3882014" y="2135172"/>
                </a:lnTo>
                <a:close/>
                <a:moveTo>
                  <a:pt x="3748664" y="2115596"/>
                </a:moveTo>
                <a:lnTo>
                  <a:pt x="3768133" y="2115596"/>
                </a:lnTo>
                <a:lnTo>
                  <a:pt x="3768133" y="2135172"/>
                </a:lnTo>
                <a:lnTo>
                  <a:pt x="3748664" y="2135172"/>
                </a:lnTo>
                <a:close/>
                <a:moveTo>
                  <a:pt x="3615314" y="2115596"/>
                </a:moveTo>
                <a:lnTo>
                  <a:pt x="3634783" y="2115596"/>
                </a:lnTo>
                <a:lnTo>
                  <a:pt x="3634783" y="2135172"/>
                </a:lnTo>
                <a:lnTo>
                  <a:pt x="3615314" y="2135172"/>
                </a:lnTo>
                <a:close/>
                <a:moveTo>
                  <a:pt x="3488243" y="2115596"/>
                </a:moveTo>
                <a:lnTo>
                  <a:pt x="3507819" y="2115596"/>
                </a:lnTo>
                <a:lnTo>
                  <a:pt x="3507819" y="2135172"/>
                </a:lnTo>
                <a:lnTo>
                  <a:pt x="3488243" y="2135172"/>
                </a:lnTo>
                <a:close/>
                <a:moveTo>
                  <a:pt x="3390900" y="2115596"/>
                </a:moveTo>
                <a:lnTo>
                  <a:pt x="3410369" y="2115596"/>
                </a:lnTo>
                <a:lnTo>
                  <a:pt x="3410369" y="2135172"/>
                </a:lnTo>
                <a:lnTo>
                  <a:pt x="3390900" y="2135172"/>
                </a:lnTo>
                <a:close/>
                <a:moveTo>
                  <a:pt x="3278693" y="2115596"/>
                </a:moveTo>
                <a:lnTo>
                  <a:pt x="3298269" y="2115596"/>
                </a:lnTo>
                <a:lnTo>
                  <a:pt x="3298269" y="2135172"/>
                </a:lnTo>
                <a:lnTo>
                  <a:pt x="3278693" y="2135172"/>
                </a:lnTo>
                <a:close/>
                <a:moveTo>
                  <a:pt x="3181350" y="2115596"/>
                </a:moveTo>
                <a:lnTo>
                  <a:pt x="3200819" y="2115596"/>
                </a:lnTo>
                <a:lnTo>
                  <a:pt x="3200819" y="2135172"/>
                </a:lnTo>
                <a:lnTo>
                  <a:pt x="3181350" y="2135172"/>
                </a:lnTo>
                <a:close/>
                <a:moveTo>
                  <a:pt x="3072389" y="2115596"/>
                </a:moveTo>
                <a:lnTo>
                  <a:pt x="3091858" y="2115596"/>
                </a:lnTo>
                <a:lnTo>
                  <a:pt x="3091858" y="2135172"/>
                </a:lnTo>
                <a:lnTo>
                  <a:pt x="3072389" y="2135172"/>
                </a:lnTo>
                <a:close/>
                <a:moveTo>
                  <a:pt x="2945318" y="2115596"/>
                </a:moveTo>
                <a:lnTo>
                  <a:pt x="2964894" y="2115596"/>
                </a:lnTo>
                <a:lnTo>
                  <a:pt x="2964894" y="2135172"/>
                </a:lnTo>
                <a:lnTo>
                  <a:pt x="2945318" y="2135172"/>
                </a:lnTo>
                <a:close/>
                <a:moveTo>
                  <a:pt x="2847975" y="2115596"/>
                </a:moveTo>
                <a:lnTo>
                  <a:pt x="2867444" y="2115596"/>
                </a:lnTo>
                <a:lnTo>
                  <a:pt x="2867444" y="2135172"/>
                </a:lnTo>
                <a:lnTo>
                  <a:pt x="2847975" y="2135172"/>
                </a:lnTo>
                <a:close/>
                <a:moveTo>
                  <a:pt x="2735768" y="2115596"/>
                </a:moveTo>
                <a:lnTo>
                  <a:pt x="2755344" y="2115596"/>
                </a:lnTo>
                <a:lnTo>
                  <a:pt x="2755344" y="2135172"/>
                </a:lnTo>
                <a:lnTo>
                  <a:pt x="2735768" y="2135172"/>
                </a:lnTo>
                <a:close/>
                <a:moveTo>
                  <a:pt x="2638425" y="2115596"/>
                </a:moveTo>
                <a:lnTo>
                  <a:pt x="2657894" y="2115596"/>
                </a:lnTo>
                <a:lnTo>
                  <a:pt x="2657894" y="2135172"/>
                </a:lnTo>
                <a:lnTo>
                  <a:pt x="2638425" y="2135172"/>
                </a:lnTo>
                <a:close/>
                <a:moveTo>
                  <a:pt x="2538989" y="2115596"/>
                </a:moveTo>
                <a:lnTo>
                  <a:pt x="2558458" y="2115596"/>
                </a:lnTo>
                <a:lnTo>
                  <a:pt x="2558458" y="2135172"/>
                </a:lnTo>
                <a:lnTo>
                  <a:pt x="2538989" y="2135172"/>
                </a:lnTo>
                <a:close/>
                <a:moveTo>
                  <a:pt x="2405639" y="2115596"/>
                </a:moveTo>
                <a:lnTo>
                  <a:pt x="2425108" y="2115596"/>
                </a:lnTo>
                <a:lnTo>
                  <a:pt x="2425108" y="2135172"/>
                </a:lnTo>
                <a:lnTo>
                  <a:pt x="2405639" y="2135172"/>
                </a:lnTo>
                <a:close/>
                <a:moveTo>
                  <a:pt x="2272290" y="2115596"/>
                </a:moveTo>
                <a:lnTo>
                  <a:pt x="2291758" y="2115596"/>
                </a:lnTo>
                <a:lnTo>
                  <a:pt x="2291758" y="2135172"/>
                </a:lnTo>
                <a:lnTo>
                  <a:pt x="2272290" y="2135172"/>
                </a:lnTo>
                <a:close/>
                <a:moveTo>
                  <a:pt x="2135693" y="2115596"/>
                </a:moveTo>
                <a:lnTo>
                  <a:pt x="2155269" y="2115596"/>
                </a:lnTo>
                <a:lnTo>
                  <a:pt x="2155269" y="2135172"/>
                </a:lnTo>
                <a:lnTo>
                  <a:pt x="2135693" y="2135172"/>
                </a:lnTo>
                <a:close/>
                <a:moveTo>
                  <a:pt x="2038350" y="2115596"/>
                </a:moveTo>
                <a:lnTo>
                  <a:pt x="2057819" y="2115596"/>
                </a:lnTo>
                <a:lnTo>
                  <a:pt x="2057819" y="2135172"/>
                </a:lnTo>
                <a:lnTo>
                  <a:pt x="2038350" y="2135172"/>
                </a:lnTo>
                <a:close/>
                <a:moveTo>
                  <a:pt x="1935668" y="2115596"/>
                </a:moveTo>
                <a:lnTo>
                  <a:pt x="1955244" y="2115596"/>
                </a:lnTo>
                <a:lnTo>
                  <a:pt x="1955244" y="2135172"/>
                </a:lnTo>
                <a:lnTo>
                  <a:pt x="1935668" y="2135172"/>
                </a:lnTo>
                <a:close/>
                <a:moveTo>
                  <a:pt x="1838325" y="2115596"/>
                </a:moveTo>
                <a:lnTo>
                  <a:pt x="1857794" y="2115596"/>
                </a:lnTo>
                <a:lnTo>
                  <a:pt x="1857794" y="2135172"/>
                </a:lnTo>
                <a:lnTo>
                  <a:pt x="1838325" y="2135172"/>
                </a:lnTo>
                <a:close/>
                <a:moveTo>
                  <a:pt x="1729364" y="2115596"/>
                </a:moveTo>
                <a:lnTo>
                  <a:pt x="1748833" y="2115596"/>
                </a:lnTo>
                <a:lnTo>
                  <a:pt x="1748833" y="2135172"/>
                </a:lnTo>
                <a:lnTo>
                  <a:pt x="1729364" y="2135172"/>
                </a:lnTo>
                <a:close/>
                <a:moveTo>
                  <a:pt x="1602293" y="2115596"/>
                </a:moveTo>
                <a:lnTo>
                  <a:pt x="1621869" y="2115596"/>
                </a:lnTo>
                <a:lnTo>
                  <a:pt x="1621869" y="2135172"/>
                </a:lnTo>
                <a:lnTo>
                  <a:pt x="1602293" y="2135172"/>
                </a:lnTo>
                <a:close/>
                <a:moveTo>
                  <a:pt x="1504950" y="2115596"/>
                </a:moveTo>
                <a:lnTo>
                  <a:pt x="1524419" y="2115596"/>
                </a:lnTo>
                <a:lnTo>
                  <a:pt x="1524419" y="2135172"/>
                </a:lnTo>
                <a:lnTo>
                  <a:pt x="1504950" y="2135172"/>
                </a:lnTo>
                <a:close/>
                <a:moveTo>
                  <a:pt x="1395989" y="2115596"/>
                </a:moveTo>
                <a:lnTo>
                  <a:pt x="1415458" y="2115596"/>
                </a:lnTo>
                <a:lnTo>
                  <a:pt x="1415458" y="2135172"/>
                </a:lnTo>
                <a:lnTo>
                  <a:pt x="1395989" y="2135172"/>
                </a:lnTo>
                <a:close/>
                <a:moveTo>
                  <a:pt x="1259393" y="2115596"/>
                </a:moveTo>
                <a:lnTo>
                  <a:pt x="1278969" y="2115596"/>
                </a:lnTo>
                <a:lnTo>
                  <a:pt x="1278969" y="2135172"/>
                </a:lnTo>
                <a:lnTo>
                  <a:pt x="1259393" y="2135172"/>
                </a:lnTo>
                <a:close/>
                <a:moveTo>
                  <a:pt x="1162050" y="2115596"/>
                </a:moveTo>
                <a:lnTo>
                  <a:pt x="1181519" y="2115596"/>
                </a:lnTo>
                <a:lnTo>
                  <a:pt x="1181519" y="2135172"/>
                </a:lnTo>
                <a:lnTo>
                  <a:pt x="1162050" y="2135172"/>
                </a:lnTo>
                <a:close/>
                <a:moveTo>
                  <a:pt x="1059368" y="2115596"/>
                </a:moveTo>
                <a:lnTo>
                  <a:pt x="1078944" y="2115596"/>
                </a:lnTo>
                <a:lnTo>
                  <a:pt x="1078944" y="2135172"/>
                </a:lnTo>
                <a:lnTo>
                  <a:pt x="1059368" y="2135172"/>
                </a:lnTo>
                <a:close/>
                <a:moveTo>
                  <a:pt x="962025" y="2115596"/>
                </a:moveTo>
                <a:lnTo>
                  <a:pt x="981494" y="2115596"/>
                </a:lnTo>
                <a:lnTo>
                  <a:pt x="981494" y="2135172"/>
                </a:lnTo>
                <a:lnTo>
                  <a:pt x="962025" y="2135172"/>
                </a:lnTo>
                <a:close/>
                <a:moveTo>
                  <a:pt x="849818" y="2115596"/>
                </a:moveTo>
                <a:lnTo>
                  <a:pt x="869394" y="2115596"/>
                </a:lnTo>
                <a:lnTo>
                  <a:pt x="869394" y="2135172"/>
                </a:lnTo>
                <a:lnTo>
                  <a:pt x="849818" y="2135172"/>
                </a:lnTo>
                <a:close/>
                <a:moveTo>
                  <a:pt x="752475" y="2115596"/>
                </a:moveTo>
                <a:lnTo>
                  <a:pt x="771944" y="2115596"/>
                </a:lnTo>
                <a:lnTo>
                  <a:pt x="771944" y="2135172"/>
                </a:lnTo>
                <a:lnTo>
                  <a:pt x="752475" y="2135172"/>
                </a:lnTo>
                <a:close/>
                <a:moveTo>
                  <a:pt x="649793" y="2115596"/>
                </a:moveTo>
                <a:lnTo>
                  <a:pt x="669369" y="2115596"/>
                </a:lnTo>
                <a:lnTo>
                  <a:pt x="669369" y="2135172"/>
                </a:lnTo>
                <a:lnTo>
                  <a:pt x="649793" y="2135172"/>
                </a:lnTo>
                <a:close/>
                <a:moveTo>
                  <a:pt x="552450" y="2115596"/>
                </a:moveTo>
                <a:lnTo>
                  <a:pt x="571919" y="2115596"/>
                </a:lnTo>
                <a:lnTo>
                  <a:pt x="571919" y="2135172"/>
                </a:lnTo>
                <a:lnTo>
                  <a:pt x="552450" y="2135172"/>
                </a:lnTo>
                <a:close/>
                <a:moveTo>
                  <a:pt x="440243" y="2115596"/>
                </a:moveTo>
                <a:lnTo>
                  <a:pt x="459819" y="2115596"/>
                </a:lnTo>
                <a:lnTo>
                  <a:pt x="459819" y="2135172"/>
                </a:lnTo>
                <a:lnTo>
                  <a:pt x="440243" y="2135172"/>
                </a:lnTo>
                <a:close/>
                <a:moveTo>
                  <a:pt x="342900" y="2115596"/>
                </a:moveTo>
                <a:lnTo>
                  <a:pt x="362369" y="2115596"/>
                </a:lnTo>
                <a:lnTo>
                  <a:pt x="362369" y="2135172"/>
                </a:lnTo>
                <a:lnTo>
                  <a:pt x="342900" y="2135172"/>
                </a:lnTo>
                <a:close/>
                <a:moveTo>
                  <a:pt x="233939" y="2115596"/>
                </a:moveTo>
                <a:lnTo>
                  <a:pt x="253408" y="2115596"/>
                </a:lnTo>
                <a:lnTo>
                  <a:pt x="253408" y="2135172"/>
                </a:lnTo>
                <a:lnTo>
                  <a:pt x="233939" y="2135172"/>
                </a:lnTo>
                <a:close/>
                <a:moveTo>
                  <a:pt x="106868" y="2115596"/>
                </a:moveTo>
                <a:lnTo>
                  <a:pt x="126444" y="2115596"/>
                </a:lnTo>
                <a:lnTo>
                  <a:pt x="126444" y="2135172"/>
                </a:lnTo>
                <a:lnTo>
                  <a:pt x="106868" y="2135172"/>
                </a:lnTo>
                <a:close/>
                <a:moveTo>
                  <a:pt x="9525" y="2115596"/>
                </a:moveTo>
                <a:lnTo>
                  <a:pt x="28994" y="2115596"/>
                </a:lnTo>
                <a:lnTo>
                  <a:pt x="28994" y="2135172"/>
                </a:lnTo>
                <a:lnTo>
                  <a:pt x="9525" y="2135172"/>
                </a:lnTo>
                <a:close/>
                <a:moveTo>
                  <a:pt x="5691764" y="2091314"/>
                </a:moveTo>
                <a:lnTo>
                  <a:pt x="5711233" y="2091314"/>
                </a:lnTo>
                <a:lnTo>
                  <a:pt x="5711233" y="2110783"/>
                </a:lnTo>
                <a:lnTo>
                  <a:pt x="5691764" y="2110783"/>
                </a:lnTo>
                <a:close/>
                <a:moveTo>
                  <a:pt x="5667375" y="2091314"/>
                </a:moveTo>
                <a:lnTo>
                  <a:pt x="5686844" y="2091314"/>
                </a:lnTo>
                <a:lnTo>
                  <a:pt x="5686844" y="2110783"/>
                </a:lnTo>
                <a:lnTo>
                  <a:pt x="5667375" y="2110783"/>
                </a:lnTo>
                <a:close/>
                <a:moveTo>
                  <a:pt x="5564693" y="2091314"/>
                </a:moveTo>
                <a:lnTo>
                  <a:pt x="5584269" y="2091314"/>
                </a:lnTo>
                <a:lnTo>
                  <a:pt x="5584269" y="2110783"/>
                </a:lnTo>
                <a:lnTo>
                  <a:pt x="5564693" y="2110783"/>
                </a:lnTo>
                <a:close/>
                <a:moveTo>
                  <a:pt x="5467350" y="2091314"/>
                </a:moveTo>
                <a:lnTo>
                  <a:pt x="5486819" y="2091314"/>
                </a:lnTo>
                <a:lnTo>
                  <a:pt x="5486819" y="2110783"/>
                </a:lnTo>
                <a:lnTo>
                  <a:pt x="5467350" y="2110783"/>
                </a:lnTo>
                <a:close/>
                <a:moveTo>
                  <a:pt x="5358389" y="2091314"/>
                </a:moveTo>
                <a:lnTo>
                  <a:pt x="5377858" y="2091314"/>
                </a:lnTo>
                <a:lnTo>
                  <a:pt x="5377858" y="2110783"/>
                </a:lnTo>
                <a:lnTo>
                  <a:pt x="5358389" y="2110783"/>
                </a:lnTo>
                <a:close/>
                <a:moveTo>
                  <a:pt x="5334000" y="2091314"/>
                </a:moveTo>
                <a:lnTo>
                  <a:pt x="5353469" y="2091314"/>
                </a:lnTo>
                <a:lnTo>
                  <a:pt x="5353469" y="2110783"/>
                </a:lnTo>
                <a:lnTo>
                  <a:pt x="5334000" y="2110783"/>
                </a:lnTo>
                <a:close/>
                <a:moveTo>
                  <a:pt x="5225039" y="2091314"/>
                </a:moveTo>
                <a:lnTo>
                  <a:pt x="5244508" y="2091314"/>
                </a:lnTo>
                <a:lnTo>
                  <a:pt x="5244508" y="2110783"/>
                </a:lnTo>
                <a:lnTo>
                  <a:pt x="5225039" y="2110783"/>
                </a:lnTo>
                <a:close/>
                <a:moveTo>
                  <a:pt x="5200650" y="2091314"/>
                </a:moveTo>
                <a:lnTo>
                  <a:pt x="5220119" y="2091314"/>
                </a:lnTo>
                <a:lnTo>
                  <a:pt x="5220119" y="2110783"/>
                </a:lnTo>
                <a:lnTo>
                  <a:pt x="5200650" y="2110783"/>
                </a:lnTo>
                <a:close/>
                <a:moveTo>
                  <a:pt x="5097968" y="2091314"/>
                </a:moveTo>
                <a:lnTo>
                  <a:pt x="5117544" y="2091314"/>
                </a:lnTo>
                <a:lnTo>
                  <a:pt x="5117544" y="2110783"/>
                </a:lnTo>
                <a:lnTo>
                  <a:pt x="5097968" y="2110783"/>
                </a:lnTo>
                <a:close/>
                <a:moveTo>
                  <a:pt x="5000625" y="2091314"/>
                </a:moveTo>
                <a:lnTo>
                  <a:pt x="5020094" y="2091314"/>
                </a:lnTo>
                <a:lnTo>
                  <a:pt x="5020094" y="2110783"/>
                </a:lnTo>
                <a:lnTo>
                  <a:pt x="5000625" y="2110783"/>
                </a:lnTo>
                <a:close/>
                <a:moveTo>
                  <a:pt x="4888418" y="2091314"/>
                </a:moveTo>
                <a:lnTo>
                  <a:pt x="4907994" y="2091314"/>
                </a:lnTo>
                <a:lnTo>
                  <a:pt x="4907994" y="2110783"/>
                </a:lnTo>
                <a:lnTo>
                  <a:pt x="4888418" y="2110783"/>
                </a:lnTo>
                <a:close/>
                <a:moveTo>
                  <a:pt x="4791075" y="2091314"/>
                </a:moveTo>
                <a:lnTo>
                  <a:pt x="4810543" y="2091314"/>
                </a:lnTo>
                <a:lnTo>
                  <a:pt x="4810543" y="2110783"/>
                </a:lnTo>
                <a:lnTo>
                  <a:pt x="4791075" y="2110783"/>
                </a:lnTo>
                <a:close/>
                <a:moveTo>
                  <a:pt x="4682114" y="2091314"/>
                </a:moveTo>
                <a:lnTo>
                  <a:pt x="4701583" y="2091314"/>
                </a:lnTo>
                <a:lnTo>
                  <a:pt x="4701583" y="2110783"/>
                </a:lnTo>
                <a:lnTo>
                  <a:pt x="4682114" y="2110783"/>
                </a:lnTo>
                <a:close/>
                <a:moveTo>
                  <a:pt x="4657725" y="2091314"/>
                </a:moveTo>
                <a:lnTo>
                  <a:pt x="4677194" y="2091314"/>
                </a:lnTo>
                <a:lnTo>
                  <a:pt x="4677194" y="2110783"/>
                </a:lnTo>
                <a:lnTo>
                  <a:pt x="4657725" y="2110783"/>
                </a:lnTo>
                <a:close/>
                <a:moveTo>
                  <a:pt x="4555043" y="2091314"/>
                </a:moveTo>
                <a:lnTo>
                  <a:pt x="4574619" y="2091314"/>
                </a:lnTo>
                <a:lnTo>
                  <a:pt x="4574619" y="2110783"/>
                </a:lnTo>
                <a:lnTo>
                  <a:pt x="4555043" y="2110783"/>
                </a:lnTo>
                <a:close/>
                <a:moveTo>
                  <a:pt x="4457700" y="2091314"/>
                </a:moveTo>
                <a:lnTo>
                  <a:pt x="4477169" y="2091314"/>
                </a:lnTo>
                <a:lnTo>
                  <a:pt x="4477169" y="2110783"/>
                </a:lnTo>
                <a:lnTo>
                  <a:pt x="4457700" y="2110783"/>
                </a:lnTo>
                <a:close/>
                <a:moveTo>
                  <a:pt x="4348739" y="2091314"/>
                </a:moveTo>
                <a:lnTo>
                  <a:pt x="4368208" y="2091314"/>
                </a:lnTo>
                <a:lnTo>
                  <a:pt x="4368208" y="2110783"/>
                </a:lnTo>
                <a:lnTo>
                  <a:pt x="4348739" y="2110783"/>
                </a:lnTo>
                <a:close/>
                <a:moveTo>
                  <a:pt x="4324350" y="2091314"/>
                </a:moveTo>
                <a:lnTo>
                  <a:pt x="4343819" y="2091314"/>
                </a:lnTo>
                <a:lnTo>
                  <a:pt x="4343819" y="2110783"/>
                </a:lnTo>
                <a:lnTo>
                  <a:pt x="4324350" y="2110783"/>
                </a:lnTo>
                <a:close/>
                <a:moveTo>
                  <a:pt x="4221668" y="2091314"/>
                </a:moveTo>
                <a:lnTo>
                  <a:pt x="4241244" y="2091314"/>
                </a:lnTo>
                <a:lnTo>
                  <a:pt x="4241244" y="2110783"/>
                </a:lnTo>
                <a:lnTo>
                  <a:pt x="4221668" y="2110783"/>
                </a:lnTo>
                <a:close/>
                <a:moveTo>
                  <a:pt x="4124325" y="2091314"/>
                </a:moveTo>
                <a:lnTo>
                  <a:pt x="4143794" y="2091314"/>
                </a:lnTo>
                <a:lnTo>
                  <a:pt x="4143794" y="2110783"/>
                </a:lnTo>
                <a:lnTo>
                  <a:pt x="4124325" y="2110783"/>
                </a:lnTo>
                <a:close/>
                <a:moveTo>
                  <a:pt x="4015365" y="2091314"/>
                </a:moveTo>
                <a:lnTo>
                  <a:pt x="4034833" y="2091314"/>
                </a:lnTo>
                <a:lnTo>
                  <a:pt x="4034833" y="2110783"/>
                </a:lnTo>
                <a:lnTo>
                  <a:pt x="4015365" y="2110783"/>
                </a:lnTo>
                <a:close/>
                <a:moveTo>
                  <a:pt x="3990975" y="2091314"/>
                </a:moveTo>
                <a:lnTo>
                  <a:pt x="4010444" y="2091314"/>
                </a:lnTo>
                <a:lnTo>
                  <a:pt x="4010444" y="2110783"/>
                </a:lnTo>
                <a:lnTo>
                  <a:pt x="3990975" y="2110783"/>
                </a:lnTo>
                <a:close/>
                <a:moveTo>
                  <a:pt x="3882014" y="2091314"/>
                </a:moveTo>
                <a:lnTo>
                  <a:pt x="3901483" y="2091314"/>
                </a:lnTo>
                <a:lnTo>
                  <a:pt x="3901483" y="2110783"/>
                </a:lnTo>
                <a:lnTo>
                  <a:pt x="3882014" y="2110783"/>
                </a:lnTo>
                <a:close/>
                <a:moveTo>
                  <a:pt x="3857625" y="2091314"/>
                </a:moveTo>
                <a:lnTo>
                  <a:pt x="3877094" y="2091314"/>
                </a:lnTo>
                <a:lnTo>
                  <a:pt x="3877094" y="2110783"/>
                </a:lnTo>
                <a:lnTo>
                  <a:pt x="3857625" y="2110783"/>
                </a:lnTo>
                <a:close/>
                <a:moveTo>
                  <a:pt x="3748664" y="2091314"/>
                </a:moveTo>
                <a:lnTo>
                  <a:pt x="3768133" y="2091314"/>
                </a:lnTo>
                <a:lnTo>
                  <a:pt x="3768133" y="2110783"/>
                </a:lnTo>
                <a:lnTo>
                  <a:pt x="3748664" y="2110783"/>
                </a:lnTo>
                <a:close/>
                <a:moveTo>
                  <a:pt x="3724275" y="2091314"/>
                </a:moveTo>
                <a:lnTo>
                  <a:pt x="3743744" y="2091314"/>
                </a:lnTo>
                <a:lnTo>
                  <a:pt x="3743744" y="2110783"/>
                </a:lnTo>
                <a:lnTo>
                  <a:pt x="3724275" y="2110783"/>
                </a:lnTo>
                <a:close/>
                <a:moveTo>
                  <a:pt x="3615314" y="2091314"/>
                </a:moveTo>
                <a:lnTo>
                  <a:pt x="3634783" y="2091314"/>
                </a:lnTo>
                <a:lnTo>
                  <a:pt x="3634783" y="2110783"/>
                </a:lnTo>
                <a:lnTo>
                  <a:pt x="3615314" y="2110783"/>
                </a:lnTo>
                <a:close/>
                <a:moveTo>
                  <a:pt x="3590925" y="2091314"/>
                </a:moveTo>
                <a:lnTo>
                  <a:pt x="3610394" y="2091314"/>
                </a:lnTo>
                <a:lnTo>
                  <a:pt x="3610394" y="2110783"/>
                </a:lnTo>
                <a:lnTo>
                  <a:pt x="3590925" y="2110783"/>
                </a:lnTo>
                <a:close/>
                <a:moveTo>
                  <a:pt x="3488243" y="2091314"/>
                </a:moveTo>
                <a:lnTo>
                  <a:pt x="3507819" y="2091314"/>
                </a:lnTo>
                <a:lnTo>
                  <a:pt x="3507819" y="2110783"/>
                </a:lnTo>
                <a:lnTo>
                  <a:pt x="3488243" y="2110783"/>
                </a:lnTo>
                <a:close/>
                <a:moveTo>
                  <a:pt x="3390900" y="2091314"/>
                </a:moveTo>
                <a:lnTo>
                  <a:pt x="3410369" y="2091314"/>
                </a:lnTo>
                <a:lnTo>
                  <a:pt x="3410369" y="2110783"/>
                </a:lnTo>
                <a:lnTo>
                  <a:pt x="3390900" y="2110783"/>
                </a:lnTo>
                <a:close/>
                <a:moveTo>
                  <a:pt x="3278693" y="2091314"/>
                </a:moveTo>
                <a:lnTo>
                  <a:pt x="3298269" y="2091314"/>
                </a:lnTo>
                <a:lnTo>
                  <a:pt x="3298269" y="2110783"/>
                </a:lnTo>
                <a:lnTo>
                  <a:pt x="3278693" y="2110783"/>
                </a:lnTo>
                <a:close/>
                <a:moveTo>
                  <a:pt x="3181350" y="2091314"/>
                </a:moveTo>
                <a:lnTo>
                  <a:pt x="3200819" y="2091314"/>
                </a:lnTo>
                <a:lnTo>
                  <a:pt x="3200819" y="2110783"/>
                </a:lnTo>
                <a:lnTo>
                  <a:pt x="3181350" y="2110783"/>
                </a:lnTo>
                <a:close/>
                <a:moveTo>
                  <a:pt x="3072389" y="2091314"/>
                </a:moveTo>
                <a:lnTo>
                  <a:pt x="3091858" y="2091314"/>
                </a:lnTo>
                <a:lnTo>
                  <a:pt x="3091858" y="2110783"/>
                </a:lnTo>
                <a:lnTo>
                  <a:pt x="3072389" y="2110783"/>
                </a:lnTo>
                <a:close/>
                <a:moveTo>
                  <a:pt x="3048000" y="2091314"/>
                </a:moveTo>
                <a:lnTo>
                  <a:pt x="3067469" y="2091314"/>
                </a:lnTo>
                <a:lnTo>
                  <a:pt x="3067469" y="2110783"/>
                </a:lnTo>
                <a:lnTo>
                  <a:pt x="3048000" y="2110783"/>
                </a:lnTo>
                <a:close/>
                <a:moveTo>
                  <a:pt x="2945318" y="2091314"/>
                </a:moveTo>
                <a:lnTo>
                  <a:pt x="2964894" y="2091314"/>
                </a:lnTo>
                <a:lnTo>
                  <a:pt x="2964894" y="2110783"/>
                </a:lnTo>
                <a:lnTo>
                  <a:pt x="2945318" y="2110783"/>
                </a:lnTo>
                <a:close/>
                <a:moveTo>
                  <a:pt x="2847975" y="2091314"/>
                </a:moveTo>
                <a:lnTo>
                  <a:pt x="2867444" y="2091314"/>
                </a:lnTo>
                <a:lnTo>
                  <a:pt x="2867444" y="2110783"/>
                </a:lnTo>
                <a:lnTo>
                  <a:pt x="2847975" y="2110783"/>
                </a:lnTo>
                <a:close/>
                <a:moveTo>
                  <a:pt x="2735768" y="2091314"/>
                </a:moveTo>
                <a:lnTo>
                  <a:pt x="2755344" y="2091314"/>
                </a:lnTo>
                <a:lnTo>
                  <a:pt x="2755344" y="2110783"/>
                </a:lnTo>
                <a:lnTo>
                  <a:pt x="2735768" y="2110783"/>
                </a:lnTo>
                <a:close/>
                <a:moveTo>
                  <a:pt x="2638425" y="2091314"/>
                </a:moveTo>
                <a:lnTo>
                  <a:pt x="2657894" y="2091314"/>
                </a:lnTo>
                <a:lnTo>
                  <a:pt x="2657894" y="2110783"/>
                </a:lnTo>
                <a:lnTo>
                  <a:pt x="2638425" y="2110783"/>
                </a:lnTo>
                <a:close/>
                <a:moveTo>
                  <a:pt x="2538989" y="2091314"/>
                </a:moveTo>
                <a:lnTo>
                  <a:pt x="2558458" y="2091314"/>
                </a:lnTo>
                <a:lnTo>
                  <a:pt x="2558458" y="2110783"/>
                </a:lnTo>
                <a:lnTo>
                  <a:pt x="2538989" y="2110783"/>
                </a:lnTo>
                <a:close/>
                <a:moveTo>
                  <a:pt x="2514600" y="2091314"/>
                </a:moveTo>
                <a:lnTo>
                  <a:pt x="2534069" y="2091314"/>
                </a:lnTo>
                <a:lnTo>
                  <a:pt x="2534069" y="2110783"/>
                </a:lnTo>
                <a:lnTo>
                  <a:pt x="2514600" y="2110783"/>
                </a:lnTo>
                <a:close/>
                <a:moveTo>
                  <a:pt x="2405639" y="2091314"/>
                </a:moveTo>
                <a:lnTo>
                  <a:pt x="2425108" y="2091314"/>
                </a:lnTo>
                <a:lnTo>
                  <a:pt x="2425108" y="2110783"/>
                </a:lnTo>
                <a:lnTo>
                  <a:pt x="2405639" y="2110783"/>
                </a:lnTo>
                <a:close/>
                <a:moveTo>
                  <a:pt x="2381250" y="2091314"/>
                </a:moveTo>
                <a:lnTo>
                  <a:pt x="2400719" y="2091314"/>
                </a:lnTo>
                <a:lnTo>
                  <a:pt x="2400719" y="2110783"/>
                </a:lnTo>
                <a:lnTo>
                  <a:pt x="2381250" y="2110783"/>
                </a:lnTo>
                <a:close/>
                <a:moveTo>
                  <a:pt x="2272290" y="2091314"/>
                </a:moveTo>
                <a:lnTo>
                  <a:pt x="2291758" y="2091314"/>
                </a:lnTo>
                <a:lnTo>
                  <a:pt x="2291758" y="2110783"/>
                </a:lnTo>
                <a:lnTo>
                  <a:pt x="2272290" y="2110783"/>
                </a:lnTo>
                <a:close/>
                <a:moveTo>
                  <a:pt x="2247900" y="2091314"/>
                </a:moveTo>
                <a:lnTo>
                  <a:pt x="2267369" y="2091314"/>
                </a:lnTo>
                <a:lnTo>
                  <a:pt x="2267369" y="2110783"/>
                </a:lnTo>
                <a:lnTo>
                  <a:pt x="2247900" y="2110783"/>
                </a:lnTo>
                <a:close/>
                <a:moveTo>
                  <a:pt x="2135693" y="2091314"/>
                </a:moveTo>
                <a:lnTo>
                  <a:pt x="2155269" y="2091314"/>
                </a:lnTo>
                <a:lnTo>
                  <a:pt x="2155269" y="2110783"/>
                </a:lnTo>
                <a:lnTo>
                  <a:pt x="2135693" y="2110783"/>
                </a:lnTo>
                <a:close/>
                <a:moveTo>
                  <a:pt x="2038350" y="2091314"/>
                </a:moveTo>
                <a:lnTo>
                  <a:pt x="2057819" y="2091314"/>
                </a:lnTo>
                <a:lnTo>
                  <a:pt x="2057819" y="2110783"/>
                </a:lnTo>
                <a:lnTo>
                  <a:pt x="2038350" y="2110783"/>
                </a:lnTo>
                <a:close/>
                <a:moveTo>
                  <a:pt x="1935668" y="2091314"/>
                </a:moveTo>
                <a:lnTo>
                  <a:pt x="1955244" y="2091314"/>
                </a:lnTo>
                <a:lnTo>
                  <a:pt x="1955244" y="2110783"/>
                </a:lnTo>
                <a:lnTo>
                  <a:pt x="1935668" y="2110783"/>
                </a:lnTo>
                <a:close/>
                <a:moveTo>
                  <a:pt x="1838325" y="2091314"/>
                </a:moveTo>
                <a:lnTo>
                  <a:pt x="1857794" y="2091314"/>
                </a:lnTo>
                <a:lnTo>
                  <a:pt x="1857794" y="2110783"/>
                </a:lnTo>
                <a:lnTo>
                  <a:pt x="1838325" y="2110783"/>
                </a:lnTo>
                <a:close/>
                <a:moveTo>
                  <a:pt x="1729364" y="2091314"/>
                </a:moveTo>
                <a:lnTo>
                  <a:pt x="1748833" y="2091314"/>
                </a:lnTo>
                <a:lnTo>
                  <a:pt x="1748833" y="2110783"/>
                </a:lnTo>
                <a:lnTo>
                  <a:pt x="1729364" y="2110783"/>
                </a:lnTo>
                <a:close/>
                <a:moveTo>
                  <a:pt x="1704975" y="2091314"/>
                </a:moveTo>
                <a:lnTo>
                  <a:pt x="1724444" y="2091314"/>
                </a:lnTo>
                <a:lnTo>
                  <a:pt x="1724444" y="2110783"/>
                </a:lnTo>
                <a:lnTo>
                  <a:pt x="1704975" y="2110783"/>
                </a:lnTo>
                <a:close/>
                <a:moveTo>
                  <a:pt x="1602293" y="2091314"/>
                </a:moveTo>
                <a:lnTo>
                  <a:pt x="1621869" y="2091314"/>
                </a:lnTo>
                <a:lnTo>
                  <a:pt x="1621869" y="2110783"/>
                </a:lnTo>
                <a:lnTo>
                  <a:pt x="1602293" y="2110783"/>
                </a:lnTo>
                <a:close/>
                <a:moveTo>
                  <a:pt x="1504950" y="2091314"/>
                </a:moveTo>
                <a:lnTo>
                  <a:pt x="1524419" y="2091314"/>
                </a:lnTo>
                <a:lnTo>
                  <a:pt x="1524419" y="2110783"/>
                </a:lnTo>
                <a:lnTo>
                  <a:pt x="1504950" y="2110783"/>
                </a:lnTo>
                <a:close/>
                <a:moveTo>
                  <a:pt x="1395989" y="2091314"/>
                </a:moveTo>
                <a:lnTo>
                  <a:pt x="1415458" y="2091314"/>
                </a:lnTo>
                <a:lnTo>
                  <a:pt x="1415458" y="2110783"/>
                </a:lnTo>
                <a:lnTo>
                  <a:pt x="1395989" y="2110783"/>
                </a:lnTo>
                <a:close/>
                <a:moveTo>
                  <a:pt x="1371600" y="2091314"/>
                </a:moveTo>
                <a:lnTo>
                  <a:pt x="1391069" y="2091314"/>
                </a:lnTo>
                <a:lnTo>
                  <a:pt x="1391069" y="2110783"/>
                </a:lnTo>
                <a:lnTo>
                  <a:pt x="1371600" y="2110783"/>
                </a:lnTo>
                <a:close/>
                <a:moveTo>
                  <a:pt x="1259393" y="2091314"/>
                </a:moveTo>
                <a:lnTo>
                  <a:pt x="1278969" y="2091314"/>
                </a:lnTo>
                <a:lnTo>
                  <a:pt x="1278969" y="2110783"/>
                </a:lnTo>
                <a:lnTo>
                  <a:pt x="1259393" y="2110783"/>
                </a:lnTo>
                <a:close/>
                <a:moveTo>
                  <a:pt x="1162050" y="2091314"/>
                </a:moveTo>
                <a:lnTo>
                  <a:pt x="1181519" y="2091314"/>
                </a:lnTo>
                <a:lnTo>
                  <a:pt x="1181519" y="2110783"/>
                </a:lnTo>
                <a:lnTo>
                  <a:pt x="1162050" y="2110783"/>
                </a:lnTo>
                <a:close/>
                <a:moveTo>
                  <a:pt x="1059368" y="2091314"/>
                </a:moveTo>
                <a:lnTo>
                  <a:pt x="1078944" y="2091314"/>
                </a:lnTo>
                <a:lnTo>
                  <a:pt x="1078944" y="2110783"/>
                </a:lnTo>
                <a:lnTo>
                  <a:pt x="1059368" y="2110783"/>
                </a:lnTo>
                <a:close/>
                <a:moveTo>
                  <a:pt x="962025" y="2091314"/>
                </a:moveTo>
                <a:lnTo>
                  <a:pt x="981494" y="2091314"/>
                </a:lnTo>
                <a:lnTo>
                  <a:pt x="981494" y="2110783"/>
                </a:lnTo>
                <a:lnTo>
                  <a:pt x="962025" y="2110783"/>
                </a:lnTo>
                <a:close/>
                <a:moveTo>
                  <a:pt x="849818" y="2091314"/>
                </a:moveTo>
                <a:lnTo>
                  <a:pt x="869394" y="2091314"/>
                </a:lnTo>
                <a:lnTo>
                  <a:pt x="869394" y="2110783"/>
                </a:lnTo>
                <a:lnTo>
                  <a:pt x="849818" y="2110783"/>
                </a:lnTo>
                <a:close/>
                <a:moveTo>
                  <a:pt x="752475" y="2091314"/>
                </a:moveTo>
                <a:lnTo>
                  <a:pt x="771944" y="2091314"/>
                </a:lnTo>
                <a:lnTo>
                  <a:pt x="771944" y="2110783"/>
                </a:lnTo>
                <a:lnTo>
                  <a:pt x="752475" y="2110783"/>
                </a:lnTo>
                <a:close/>
                <a:moveTo>
                  <a:pt x="649793" y="2091314"/>
                </a:moveTo>
                <a:lnTo>
                  <a:pt x="669369" y="2091314"/>
                </a:lnTo>
                <a:lnTo>
                  <a:pt x="669369" y="2110783"/>
                </a:lnTo>
                <a:lnTo>
                  <a:pt x="649793" y="2110783"/>
                </a:lnTo>
                <a:close/>
                <a:moveTo>
                  <a:pt x="552450" y="2091314"/>
                </a:moveTo>
                <a:lnTo>
                  <a:pt x="571919" y="2091314"/>
                </a:lnTo>
                <a:lnTo>
                  <a:pt x="571919" y="2110783"/>
                </a:lnTo>
                <a:lnTo>
                  <a:pt x="552450" y="2110783"/>
                </a:lnTo>
                <a:close/>
                <a:moveTo>
                  <a:pt x="440243" y="2091314"/>
                </a:moveTo>
                <a:lnTo>
                  <a:pt x="459819" y="2091314"/>
                </a:lnTo>
                <a:lnTo>
                  <a:pt x="459819" y="2110783"/>
                </a:lnTo>
                <a:lnTo>
                  <a:pt x="440243" y="2110783"/>
                </a:lnTo>
                <a:close/>
                <a:moveTo>
                  <a:pt x="342900" y="2091314"/>
                </a:moveTo>
                <a:lnTo>
                  <a:pt x="362369" y="2091314"/>
                </a:lnTo>
                <a:lnTo>
                  <a:pt x="362369" y="2110783"/>
                </a:lnTo>
                <a:lnTo>
                  <a:pt x="342900" y="2110783"/>
                </a:lnTo>
                <a:close/>
                <a:moveTo>
                  <a:pt x="233939" y="2091314"/>
                </a:moveTo>
                <a:lnTo>
                  <a:pt x="253408" y="2091314"/>
                </a:lnTo>
                <a:lnTo>
                  <a:pt x="253408" y="2110783"/>
                </a:lnTo>
                <a:lnTo>
                  <a:pt x="233939" y="2110783"/>
                </a:lnTo>
                <a:close/>
                <a:moveTo>
                  <a:pt x="209550" y="2091314"/>
                </a:moveTo>
                <a:lnTo>
                  <a:pt x="229019" y="2091314"/>
                </a:lnTo>
                <a:lnTo>
                  <a:pt x="229019" y="2110783"/>
                </a:lnTo>
                <a:lnTo>
                  <a:pt x="209550" y="2110783"/>
                </a:lnTo>
                <a:close/>
                <a:moveTo>
                  <a:pt x="106868" y="2091314"/>
                </a:moveTo>
                <a:lnTo>
                  <a:pt x="126444" y="2091314"/>
                </a:lnTo>
                <a:lnTo>
                  <a:pt x="126444" y="2110783"/>
                </a:lnTo>
                <a:lnTo>
                  <a:pt x="106868" y="2110783"/>
                </a:lnTo>
                <a:close/>
                <a:moveTo>
                  <a:pt x="9525" y="2091314"/>
                </a:moveTo>
                <a:lnTo>
                  <a:pt x="28994" y="2091314"/>
                </a:lnTo>
                <a:lnTo>
                  <a:pt x="28994" y="2110783"/>
                </a:lnTo>
                <a:lnTo>
                  <a:pt x="9525" y="2110783"/>
                </a:lnTo>
                <a:close/>
                <a:moveTo>
                  <a:pt x="5691764" y="2066925"/>
                </a:moveTo>
                <a:lnTo>
                  <a:pt x="5711233" y="2066925"/>
                </a:lnTo>
                <a:lnTo>
                  <a:pt x="5711233" y="2086393"/>
                </a:lnTo>
                <a:lnTo>
                  <a:pt x="5691764" y="2086393"/>
                </a:lnTo>
                <a:close/>
                <a:moveTo>
                  <a:pt x="5540411" y="2066925"/>
                </a:moveTo>
                <a:lnTo>
                  <a:pt x="5559879" y="2066925"/>
                </a:lnTo>
                <a:lnTo>
                  <a:pt x="5559879" y="2086393"/>
                </a:lnTo>
                <a:lnTo>
                  <a:pt x="5540411" y="2086393"/>
                </a:lnTo>
                <a:close/>
                <a:moveTo>
                  <a:pt x="5516022" y="2066925"/>
                </a:moveTo>
                <a:lnTo>
                  <a:pt x="5535490" y="2066925"/>
                </a:lnTo>
                <a:lnTo>
                  <a:pt x="5535490" y="2086393"/>
                </a:lnTo>
                <a:lnTo>
                  <a:pt x="5516022" y="2086393"/>
                </a:lnTo>
                <a:close/>
                <a:moveTo>
                  <a:pt x="5491739" y="2066925"/>
                </a:moveTo>
                <a:lnTo>
                  <a:pt x="5511208" y="2066925"/>
                </a:lnTo>
                <a:lnTo>
                  <a:pt x="5511208" y="2086393"/>
                </a:lnTo>
                <a:lnTo>
                  <a:pt x="5491739" y="2086393"/>
                </a:lnTo>
                <a:close/>
                <a:moveTo>
                  <a:pt x="5358389" y="2066925"/>
                </a:moveTo>
                <a:lnTo>
                  <a:pt x="5377858" y="2066925"/>
                </a:lnTo>
                <a:lnTo>
                  <a:pt x="5377858" y="2086393"/>
                </a:lnTo>
                <a:lnTo>
                  <a:pt x="5358389" y="2086393"/>
                </a:lnTo>
                <a:close/>
                <a:moveTo>
                  <a:pt x="5225039" y="2066925"/>
                </a:moveTo>
                <a:lnTo>
                  <a:pt x="5244508" y="2066925"/>
                </a:lnTo>
                <a:lnTo>
                  <a:pt x="5244508" y="2086393"/>
                </a:lnTo>
                <a:lnTo>
                  <a:pt x="5225039" y="2086393"/>
                </a:lnTo>
                <a:close/>
                <a:moveTo>
                  <a:pt x="5073686" y="2066925"/>
                </a:moveTo>
                <a:lnTo>
                  <a:pt x="5093154" y="2066925"/>
                </a:lnTo>
                <a:lnTo>
                  <a:pt x="5093154" y="2086393"/>
                </a:lnTo>
                <a:lnTo>
                  <a:pt x="5073686" y="2086393"/>
                </a:lnTo>
                <a:close/>
                <a:moveTo>
                  <a:pt x="5049297" y="2066925"/>
                </a:moveTo>
                <a:lnTo>
                  <a:pt x="5068765" y="2066925"/>
                </a:lnTo>
                <a:lnTo>
                  <a:pt x="5068765" y="2086393"/>
                </a:lnTo>
                <a:lnTo>
                  <a:pt x="5049297" y="2086393"/>
                </a:lnTo>
                <a:close/>
                <a:moveTo>
                  <a:pt x="5025014" y="2066925"/>
                </a:moveTo>
                <a:lnTo>
                  <a:pt x="5044483" y="2066925"/>
                </a:lnTo>
                <a:lnTo>
                  <a:pt x="5044483" y="2086393"/>
                </a:lnTo>
                <a:lnTo>
                  <a:pt x="5025014" y="2086393"/>
                </a:lnTo>
                <a:close/>
                <a:moveTo>
                  <a:pt x="4864135" y="2066925"/>
                </a:moveTo>
                <a:lnTo>
                  <a:pt x="4883604" y="2066925"/>
                </a:lnTo>
                <a:lnTo>
                  <a:pt x="4883604" y="2086393"/>
                </a:lnTo>
                <a:lnTo>
                  <a:pt x="4864135" y="2086393"/>
                </a:lnTo>
                <a:close/>
                <a:moveTo>
                  <a:pt x="4839746" y="2066925"/>
                </a:moveTo>
                <a:lnTo>
                  <a:pt x="4859215" y="2066925"/>
                </a:lnTo>
                <a:lnTo>
                  <a:pt x="4859215" y="2086393"/>
                </a:lnTo>
                <a:lnTo>
                  <a:pt x="4839746" y="2086393"/>
                </a:lnTo>
                <a:close/>
                <a:moveTo>
                  <a:pt x="4815464" y="2066925"/>
                </a:moveTo>
                <a:lnTo>
                  <a:pt x="4834932" y="2066925"/>
                </a:lnTo>
                <a:lnTo>
                  <a:pt x="4834932" y="2086393"/>
                </a:lnTo>
                <a:lnTo>
                  <a:pt x="4815464" y="2086393"/>
                </a:lnTo>
                <a:close/>
                <a:moveTo>
                  <a:pt x="4682114" y="2066925"/>
                </a:moveTo>
                <a:lnTo>
                  <a:pt x="4701583" y="2066925"/>
                </a:lnTo>
                <a:lnTo>
                  <a:pt x="4701583" y="2086393"/>
                </a:lnTo>
                <a:lnTo>
                  <a:pt x="4682114" y="2086393"/>
                </a:lnTo>
                <a:close/>
                <a:moveTo>
                  <a:pt x="4530761" y="2066925"/>
                </a:moveTo>
                <a:lnTo>
                  <a:pt x="4550229" y="2066925"/>
                </a:lnTo>
                <a:lnTo>
                  <a:pt x="4550229" y="2086393"/>
                </a:lnTo>
                <a:lnTo>
                  <a:pt x="4530761" y="2086393"/>
                </a:lnTo>
                <a:close/>
                <a:moveTo>
                  <a:pt x="4506372" y="2066925"/>
                </a:moveTo>
                <a:lnTo>
                  <a:pt x="4525840" y="2066925"/>
                </a:lnTo>
                <a:lnTo>
                  <a:pt x="4525840" y="2086393"/>
                </a:lnTo>
                <a:lnTo>
                  <a:pt x="4506372" y="2086393"/>
                </a:lnTo>
                <a:close/>
                <a:moveTo>
                  <a:pt x="4482089" y="2066925"/>
                </a:moveTo>
                <a:lnTo>
                  <a:pt x="4501558" y="2066925"/>
                </a:lnTo>
                <a:lnTo>
                  <a:pt x="4501558" y="2086393"/>
                </a:lnTo>
                <a:lnTo>
                  <a:pt x="4482089" y="2086393"/>
                </a:lnTo>
                <a:close/>
                <a:moveTo>
                  <a:pt x="4348739" y="2066925"/>
                </a:moveTo>
                <a:lnTo>
                  <a:pt x="4368208" y="2066925"/>
                </a:lnTo>
                <a:lnTo>
                  <a:pt x="4368208" y="2086393"/>
                </a:lnTo>
                <a:lnTo>
                  <a:pt x="4348739" y="2086393"/>
                </a:lnTo>
                <a:close/>
                <a:moveTo>
                  <a:pt x="4197386" y="2066925"/>
                </a:moveTo>
                <a:lnTo>
                  <a:pt x="4216854" y="2066925"/>
                </a:lnTo>
                <a:lnTo>
                  <a:pt x="4216854" y="2086393"/>
                </a:lnTo>
                <a:lnTo>
                  <a:pt x="4197386" y="2086393"/>
                </a:lnTo>
                <a:close/>
                <a:moveTo>
                  <a:pt x="4172997" y="2066925"/>
                </a:moveTo>
                <a:lnTo>
                  <a:pt x="4192465" y="2066925"/>
                </a:lnTo>
                <a:lnTo>
                  <a:pt x="4192465" y="2086393"/>
                </a:lnTo>
                <a:lnTo>
                  <a:pt x="4172997" y="2086393"/>
                </a:lnTo>
                <a:close/>
                <a:moveTo>
                  <a:pt x="4148714" y="2066925"/>
                </a:moveTo>
                <a:lnTo>
                  <a:pt x="4168183" y="2066925"/>
                </a:lnTo>
                <a:lnTo>
                  <a:pt x="4168183" y="2086393"/>
                </a:lnTo>
                <a:lnTo>
                  <a:pt x="4148714" y="2086393"/>
                </a:lnTo>
                <a:close/>
                <a:moveTo>
                  <a:pt x="4015365" y="2066925"/>
                </a:moveTo>
                <a:lnTo>
                  <a:pt x="4034833" y="2066925"/>
                </a:lnTo>
                <a:lnTo>
                  <a:pt x="4034833" y="2086393"/>
                </a:lnTo>
                <a:lnTo>
                  <a:pt x="4015365" y="2086393"/>
                </a:lnTo>
                <a:close/>
                <a:moveTo>
                  <a:pt x="3882014" y="2066925"/>
                </a:moveTo>
                <a:lnTo>
                  <a:pt x="3901483" y="2066925"/>
                </a:lnTo>
                <a:lnTo>
                  <a:pt x="3901483" y="2086393"/>
                </a:lnTo>
                <a:lnTo>
                  <a:pt x="3882014" y="2086393"/>
                </a:lnTo>
                <a:close/>
                <a:moveTo>
                  <a:pt x="3748664" y="2066925"/>
                </a:moveTo>
                <a:lnTo>
                  <a:pt x="3768133" y="2066925"/>
                </a:lnTo>
                <a:lnTo>
                  <a:pt x="3768133" y="2086393"/>
                </a:lnTo>
                <a:lnTo>
                  <a:pt x="3748664" y="2086393"/>
                </a:lnTo>
                <a:close/>
                <a:moveTo>
                  <a:pt x="3615314" y="2066925"/>
                </a:moveTo>
                <a:lnTo>
                  <a:pt x="3634783" y="2066925"/>
                </a:lnTo>
                <a:lnTo>
                  <a:pt x="3634783" y="2086393"/>
                </a:lnTo>
                <a:lnTo>
                  <a:pt x="3615314" y="2086393"/>
                </a:lnTo>
                <a:close/>
                <a:moveTo>
                  <a:pt x="3463961" y="2066925"/>
                </a:moveTo>
                <a:lnTo>
                  <a:pt x="3483429" y="2066925"/>
                </a:lnTo>
                <a:lnTo>
                  <a:pt x="3483429" y="2086393"/>
                </a:lnTo>
                <a:lnTo>
                  <a:pt x="3463961" y="2086393"/>
                </a:lnTo>
                <a:close/>
                <a:moveTo>
                  <a:pt x="3439572" y="2066925"/>
                </a:moveTo>
                <a:lnTo>
                  <a:pt x="3459040" y="2066925"/>
                </a:lnTo>
                <a:lnTo>
                  <a:pt x="3459040" y="2086393"/>
                </a:lnTo>
                <a:lnTo>
                  <a:pt x="3439572" y="2086393"/>
                </a:lnTo>
                <a:close/>
                <a:moveTo>
                  <a:pt x="3415289" y="2066925"/>
                </a:moveTo>
                <a:lnTo>
                  <a:pt x="3434758" y="2066925"/>
                </a:lnTo>
                <a:lnTo>
                  <a:pt x="3434758" y="2086393"/>
                </a:lnTo>
                <a:lnTo>
                  <a:pt x="3415289" y="2086393"/>
                </a:lnTo>
                <a:close/>
                <a:moveTo>
                  <a:pt x="3254411" y="2066925"/>
                </a:moveTo>
                <a:lnTo>
                  <a:pt x="3273879" y="2066925"/>
                </a:lnTo>
                <a:lnTo>
                  <a:pt x="3273879" y="2086393"/>
                </a:lnTo>
                <a:lnTo>
                  <a:pt x="3254411" y="2086393"/>
                </a:lnTo>
                <a:close/>
                <a:moveTo>
                  <a:pt x="3230022" y="2066925"/>
                </a:moveTo>
                <a:lnTo>
                  <a:pt x="3249490" y="2066925"/>
                </a:lnTo>
                <a:lnTo>
                  <a:pt x="3249490" y="2086393"/>
                </a:lnTo>
                <a:lnTo>
                  <a:pt x="3230022" y="2086393"/>
                </a:lnTo>
                <a:close/>
                <a:moveTo>
                  <a:pt x="3205739" y="2066925"/>
                </a:moveTo>
                <a:lnTo>
                  <a:pt x="3225208" y="2066925"/>
                </a:lnTo>
                <a:lnTo>
                  <a:pt x="3225208" y="2086393"/>
                </a:lnTo>
                <a:lnTo>
                  <a:pt x="3205739" y="2086393"/>
                </a:lnTo>
                <a:close/>
                <a:moveTo>
                  <a:pt x="3072389" y="2066925"/>
                </a:moveTo>
                <a:lnTo>
                  <a:pt x="3091858" y="2066925"/>
                </a:lnTo>
                <a:lnTo>
                  <a:pt x="3091858" y="2086393"/>
                </a:lnTo>
                <a:lnTo>
                  <a:pt x="3072389" y="2086393"/>
                </a:lnTo>
                <a:close/>
                <a:moveTo>
                  <a:pt x="2921036" y="2066925"/>
                </a:moveTo>
                <a:lnTo>
                  <a:pt x="2940504" y="2066925"/>
                </a:lnTo>
                <a:lnTo>
                  <a:pt x="2940504" y="2086393"/>
                </a:lnTo>
                <a:lnTo>
                  <a:pt x="2921036" y="2086393"/>
                </a:lnTo>
                <a:close/>
                <a:moveTo>
                  <a:pt x="2896647" y="2066925"/>
                </a:moveTo>
                <a:lnTo>
                  <a:pt x="2916115" y="2066925"/>
                </a:lnTo>
                <a:lnTo>
                  <a:pt x="2916115" y="2086393"/>
                </a:lnTo>
                <a:lnTo>
                  <a:pt x="2896647" y="2086393"/>
                </a:lnTo>
                <a:close/>
                <a:moveTo>
                  <a:pt x="2872364" y="2066925"/>
                </a:moveTo>
                <a:lnTo>
                  <a:pt x="2891833" y="2066925"/>
                </a:lnTo>
                <a:lnTo>
                  <a:pt x="2891833" y="2086393"/>
                </a:lnTo>
                <a:lnTo>
                  <a:pt x="2872364" y="2086393"/>
                </a:lnTo>
                <a:close/>
                <a:moveTo>
                  <a:pt x="2711486" y="2066925"/>
                </a:moveTo>
                <a:lnTo>
                  <a:pt x="2730954" y="2066925"/>
                </a:lnTo>
                <a:lnTo>
                  <a:pt x="2730954" y="2086393"/>
                </a:lnTo>
                <a:lnTo>
                  <a:pt x="2711486" y="2086393"/>
                </a:lnTo>
                <a:close/>
                <a:moveTo>
                  <a:pt x="2687097" y="2066925"/>
                </a:moveTo>
                <a:lnTo>
                  <a:pt x="2706565" y="2066925"/>
                </a:lnTo>
                <a:lnTo>
                  <a:pt x="2706565" y="2086393"/>
                </a:lnTo>
                <a:lnTo>
                  <a:pt x="2687097" y="2086393"/>
                </a:lnTo>
                <a:close/>
                <a:moveTo>
                  <a:pt x="2662814" y="2066925"/>
                </a:moveTo>
                <a:lnTo>
                  <a:pt x="2682283" y="2066925"/>
                </a:lnTo>
                <a:lnTo>
                  <a:pt x="2682283" y="2086393"/>
                </a:lnTo>
                <a:lnTo>
                  <a:pt x="2662814" y="2086393"/>
                </a:lnTo>
                <a:close/>
                <a:moveTo>
                  <a:pt x="2538989" y="2066925"/>
                </a:moveTo>
                <a:lnTo>
                  <a:pt x="2558458" y="2066925"/>
                </a:lnTo>
                <a:lnTo>
                  <a:pt x="2558458" y="2086393"/>
                </a:lnTo>
                <a:lnTo>
                  <a:pt x="2538989" y="2086393"/>
                </a:lnTo>
                <a:close/>
                <a:moveTo>
                  <a:pt x="2405639" y="2066925"/>
                </a:moveTo>
                <a:lnTo>
                  <a:pt x="2425108" y="2066925"/>
                </a:lnTo>
                <a:lnTo>
                  <a:pt x="2425108" y="2086393"/>
                </a:lnTo>
                <a:lnTo>
                  <a:pt x="2405639" y="2086393"/>
                </a:lnTo>
                <a:close/>
                <a:moveTo>
                  <a:pt x="2272290" y="2066925"/>
                </a:moveTo>
                <a:lnTo>
                  <a:pt x="2291758" y="2066925"/>
                </a:lnTo>
                <a:lnTo>
                  <a:pt x="2291758" y="2086393"/>
                </a:lnTo>
                <a:lnTo>
                  <a:pt x="2272290" y="2086393"/>
                </a:lnTo>
                <a:close/>
                <a:moveTo>
                  <a:pt x="2111411" y="2066925"/>
                </a:moveTo>
                <a:lnTo>
                  <a:pt x="2130879" y="2066925"/>
                </a:lnTo>
                <a:lnTo>
                  <a:pt x="2130879" y="2086393"/>
                </a:lnTo>
                <a:lnTo>
                  <a:pt x="2111411" y="2086393"/>
                </a:lnTo>
                <a:close/>
                <a:moveTo>
                  <a:pt x="2087022" y="2066925"/>
                </a:moveTo>
                <a:lnTo>
                  <a:pt x="2106490" y="2066925"/>
                </a:lnTo>
                <a:lnTo>
                  <a:pt x="2106490" y="2086393"/>
                </a:lnTo>
                <a:lnTo>
                  <a:pt x="2087022" y="2086393"/>
                </a:lnTo>
                <a:close/>
                <a:moveTo>
                  <a:pt x="2062739" y="2066925"/>
                </a:moveTo>
                <a:lnTo>
                  <a:pt x="2082208" y="2066925"/>
                </a:lnTo>
                <a:lnTo>
                  <a:pt x="2082208" y="2086393"/>
                </a:lnTo>
                <a:lnTo>
                  <a:pt x="2062739" y="2086393"/>
                </a:lnTo>
                <a:close/>
                <a:moveTo>
                  <a:pt x="1911386" y="2066925"/>
                </a:moveTo>
                <a:lnTo>
                  <a:pt x="1930854" y="2066925"/>
                </a:lnTo>
                <a:lnTo>
                  <a:pt x="1930854" y="2086393"/>
                </a:lnTo>
                <a:lnTo>
                  <a:pt x="1911386" y="2086393"/>
                </a:lnTo>
                <a:close/>
                <a:moveTo>
                  <a:pt x="1886997" y="2066925"/>
                </a:moveTo>
                <a:lnTo>
                  <a:pt x="1906465" y="2066925"/>
                </a:lnTo>
                <a:lnTo>
                  <a:pt x="1906465" y="2086393"/>
                </a:lnTo>
                <a:lnTo>
                  <a:pt x="1886997" y="2086393"/>
                </a:lnTo>
                <a:close/>
                <a:moveTo>
                  <a:pt x="1862714" y="2066925"/>
                </a:moveTo>
                <a:lnTo>
                  <a:pt x="1882183" y="2066925"/>
                </a:lnTo>
                <a:lnTo>
                  <a:pt x="1882183" y="2086393"/>
                </a:lnTo>
                <a:lnTo>
                  <a:pt x="1862714" y="2086393"/>
                </a:lnTo>
                <a:close/>
                <a:moveTo>
                  <a:pt x="1729364" y="2066925"/>
                </a:moveTo>
                <a:lnTo>
                  <a:pt x="1748833" y="2066925"/>
                </a:lnTo>
                <a:lnTo>
                  <a:pt x="1748833" y="2086393"/>
                </a:lnTo>
                <a:lnTo>
                  <a:pt x="1729364" y="2086393"/>
                </a:lnTo>
                <a:close/>
                <a:moveTo>
                  <a:pt x="1578011" y="2066925"/>
                </a:moveTo>
                <a:lnTo>
                  <a:pt x="1597479" y="2066925"/>
                </a:lnTo>
                <a:lnTo>
                  <a:pt x="1597479" y="2086393"/>
                </a:lnTo>
                <a:lnTo>
                  <a:pt x="1578011" y="2086393"/>
                </a:lnTo>
                <a:close/>
                <a:moveTo>
                  <a:pt x="1553622" y="2066925"/>
                </a:moveTo>
                <a:lnTo>
                  <a:pt x="1573090" y="2066925"/>
                </a:lnTo>
                <a:lnTo>
                  <a:pt x="1573090" y="2086393"/>
                </a:lnTo>
                <a:lnTo>
                  <a:pt x="1553622" y="2086393"/>
                </a:lnTo>
                <a:close/>
                <a:moveTo>
                  <a:pt x="1529339" y="2066925"/>
                </a:moveTo>
                <a:lnTo>
                  <a:pt x="1548808" y="2066925"/>
                </a:lnTo>
                <a:lnTo>
                  <a:pt x="1548808" y="2086393"/>
                </a:lnTo>
                <a:lnTo>
                  <a:pt x="1529339" y="2086393"/>
                </a:lnTo>
                <a:close/>
                <a:moveTo>
                  <a:pt x="1395989" y="2066925"/>
                </a:moveTo>
                <a:lnTo>
                  <a:pt x="1415458" y="2066925"/>
                </a:lnTo>
                <a:lnTo>
                  <a:pt x="1415458" y="2086393"/>
                </a:lnTo>
                <a:lnTo>
                  <a:pt x="1395989" y="2086393"/>
                </a:lnTo>
                <a:close/>
                <a:moveTo>
                  <a:pt x="1235111" y="2066925"/>
                </a:moveTo>
                <a:lnTo>
                  <a:pt x="1254579" y="2066925"/>
                </a:lnTo>
                <a:lnTo>
                  <a:pt x="1254579" y="2086393"/>
                </a:lnTo>
                <a:lnTo>
                  <a:pt x="1235111" y="2086393"/>
                </a:lnTo>
                <a:close/>
                <a:moveTo>
                  <a:pt x="1210722" y="2066925"/>
                </a:moveTo>
                <a:lnTo>
                  <a:pt x="1230190" y="2066925"/>
                </a:lnTo>
                <a:lnTo>
                  <a:pt x="1230190" y="2086393"/>
                </a:lnTo>
                <a:lnTo>
                  <a:pt x="1210722" y="2086393"/>
                </a:lnTo>
                <a:close/>
                <a:moveTo>
                  <a:pt x="1186439" y="2066925"/>
                </a:moveTo>
                <a:lnTo>
                  <a:pt x="1205908" y="2066925"/>
                </a:lnTo>
                <a:lnTo>
                  <a:pt x="1205908" y="2086393"/>
                </a:lnTo>
                <a:lnTo>
                  <a:pt x="1186439" y="2086393"/>
                </a:lnTo>
                <a:close/>
                <a:moveTo>
                  <a:pt x="1035086" y="2066925"/>
                </a:moveTo>
                <a:lnTo>
                  <a:pt x="1054554" y="2066925"/>
                </a:lnTo>
                <a:lnTo>
                  <a:pt x="1054554" y="2086393"/>
                </a:lnTo>
                <a:lnTo>
                  <a:pt x="1035086" y="2086393"/>
                </a:lnTo>
                <a:close/>
                <a:moveTo>
                  <a:pt x="1010697" y="2066925"/>
                </a:moveTo>
                <a:lnTo>
                  <a:pt x="1030165" y="2066925"/>
                </a:lnTo>
                <a:lnTo>
                  <a:pt x="1030165" y="2086393"/>
                </a:lnTo>
                <a:lnTo>
                  <a:pt x="1010697" y="2086393"/>
                </a:lnTo>
                <a:close/>
                <a:moveTo>
                  <a:pt x="986414" y="2066925"/>
                </a:moveTo>
                <a:lnTo>
                  <a:pt x="1005883" y="2066925"/>
                </a:lnTo>
                <a:lnTo>
                  <a:pt x="1005883" y="2086393"/>
                </a:lnTo>
                <a:lnTo>
                  <a:pt x="986414" y="2086393"/>
                </a:lnTo>
                <a:close/>
                <a:moveTo>
                  <a:pt x="825536" y="2066925"/>
                </a:moveTo>
                <a:lnTo>
                  <a:pt x="845004" y="2066925"/>
                </a:lnTo>
                <a:lnTo>
                  <a:pt x="845004" y="2086393"/>
                </a:lnTo>
                <a:lnTo>
                  <a:pt x="825536" y="2086393"/>
                </a:lnTo>
                <a:close/>
                <a:moveTo>
                  <a:pt x="801147" y="2066925"/>
                </a:moveTo>
                <a:lnTo>
                  <a:pt x="820615" y="2066925"/>
                </a:lnTo>
                <a:lnTo>
                  <a:pt x="820615" y="2086393"/>
                </a:lnTo>
                <a:lnTo>
                  <a:pt x="801147" y="2086393"/>
                </a:lnTo>
                <a:close/>
                <a:moveTo>
                  <a:pt x="776864" y="2066925"/>
                </a:moveTo>
                <a:lnTo>
                  <a:pt x="796333" y="2066925"/>
                </a:lnTo>
                <a:lnTo>
                  <a:pt x="796333" y="2086393"/>
                </a:lnTo>
                <a:lnTo>
                  <a:pt x="776864" y="2086393"/>
                </a:lnTo>
                <a:close/>
                <a:moveTo>
                  <a:pt x="625511" y="2066925"/>
                </a:moveTo>
                <a:lnTo>
                  <a:pt x="644979" y="2066925"/>
                </a:lnTo>
                <a:lnTo>
                  <a:pt x="644979" y="2086393"/>
                </a:lnTo>
                <a:lnTo>
                  <a:pt x="625511" y="2086393"/>
                </a:lnTo>
                <a:close/>
                <a:moveTo>
                  <a:pt x="601122" y="2066925"/>
                </a:moveTo>
                <a:lnTo>
                  <a:pt x="620590" y="2066925"/>
                </a:lnTo>
                <a:lnTo>
                  <a:pt x="620590" y="2086393"/>
                </a:lnTo>
                <a:lnTo>
                  <a:pt x="601122" y="2086393"/>
                </a:lnTo>
                <a:close/>
                <a:moveTo>
                  <a:pt x="576839" y="2066925"/>
                </a:moveTo>
                <a:lnTo>
                  <a:pt x="596308" y="2066925"/>
                </a:lnTo>
                <a:lnTo>
                  <a:pt x="596308" y="2086393"/>
                </a:lnTo>
                <a:lnTo>
                  <a:pt x="576839" y="2086393"/>
                </a:lnTo>
                <a:close/>
                <a:moveTo>
                  <a:pt x="415961" y="2066925"/>
                </a:moveTo>
                <a:lnTo>
                  <a:pt x="435429" y="2066925"/>
                </a:lnTo>
                <a:lnTo>
                  <a:pt x="435429" y="2086393"/>
                </a:lnTo>
                <a:lnTo>
                  <a:pt x="415961" y="2086393"/>
                </a:lnTo>
                <a:close/>
                <a:moveTo>
                  <a:pt x="391572" y="2066925"/>
                </a:moveTo>
                <a:lnTo>
                  <a:pt x="411040" y="2066925"/>
                </a:lnTo>
                <a:lnTo>
                  <a:pt x="411040" y="2086393"/>
                </a:lnTo>
                <a:lnTo>
                  <a:pt x="391572" y="2086393"/>
                </a:lnTo>
                <a:close/>
                <a:moveTo>
                  <a:pt x="367289" y="2066925"/>
                </a:moveTo>
                <a:lnTo>
                  <a:pt x="386758" y="2066925"/>
                </a:lnTo>
                <a:lnTo>
                  <a:pt x="386758" y="2086393"/>
                </a:lnTo>
                <a:lnTo>
                  <a:pt x="367289" y="2086393"/>
                </a:lnTo>
                <a:close/>
                <a:moveTo>
                  <a:pt x="233939" y="2066925"/>
                </a:moveTo>
                <a:lnTo>
                  <a:pt x="253408" y="2066925"/>
                </a:lnTo>
                <a:lnTo>
                  <a:pt x="253408" y="2086393"/>
                </a:lnTo>
                <a:lnTo>
                  <a:pt x="233939" y="2086393"/>
                </a:lnTo>
                <a:close/>
                <a:moveTo>
                  <a:pt x="82586" y="2066925"/>
                </a:moveTo>
                <a:lnTo>
                  <a:pt x="102054" y="2066925"/>
                </a:lnTo>
                <a:lnTo>
                  <a:pt x="102054" y="2086393"/>
                </a:lnTo>
                <a:lnTo>
                  <a:pt x="82586" y="2086393"/>
                </a:lnTo>
                <a:close/>
                <a:moveTo>
                  <a:pt x="58197" y="2066925"/>
                </a:moveTo>
                <a:lnTo>
                  <a:pt x="77665" y="2066925"/>
                </a:lnTo>
                <a:lnTo>
                  <a:pt x="77665" y="2086393"/>
                </a:lnTo>
                <a:lnTo>
                  <a:pt x="58197" y="2086393"/>
                </a:lnTo>
                <a:close/>
                <a:moveTo>
                  <a:pt x="33914" y="2066925"/>
                </a:moveTo>
                <a:lnTo>
                  <a:pt x="53383" y="2066925"/>
                </a:lnTo>
                <a:lnTo>
                  <a:pt x="53383" y="2086393"/>
                </a:lnTo>
                <a:lnTo>
                  <a:pt x="33914" y="2086393"/>
                </a:lnTo>
                <a:close/>
                <a:moveTo>
                  <a:pt x="5625089" y="1955871"/>
                </a:moveTo>
                <a:lnTo>
                  <a:pt x="5644558" y="1955871"/>
                </a:lnTo>
                <a:lnTo>
                  <a:pt x="5644558" y="1975340"/>
                </a:lnTo>
                <a:lnTo>
                  <a:pt x="5625089" y="1975340"/>
                </a:lnTo>
                <a:close/>
                <a:moveTo>
                  <a:pt x="5464211" y="1955871"/>
                </a:moveTo>
                <a:lnTo>
                  <a:pt x="5483679" y="1955871"/>
                </a:lnTo>
                <a:lnTo>
                  <a:pt x="5483679" y="1975340"/>
                </a:lnTo>
                <a:lnTo>
                  <a:pt x="5464211" y="1975340"/>
                </a:lnTo>
                <a:close/>
                <a:moveTo>
                  <a:pt x="5439822" y="1955871"/>
                </a:moveTo>
                <a:lnTo>
                  <a:pt x="5459290" y="1955871"/>
                </a:lnTo>
                <a:lnTo>
                  <a:pt x="5459290" y="1975340"/>
                </a:lnTo>
                <a:lnTo>
                  <a:pt x="5439822" y="1975340"/>
                </a:lnTo>
                <a:close/>
                <a:moveTo>
                  <a:pt x="5415539" y="1955871"/>
                </a:moveTo>
                <a:lnTo>
                  <a:pt x="5435008" y="1955871"/>
                </a:lnTo>
                <a:lnTo>
                  <a:pt x="5435008" y="1975340"/>
                </a:lnTo>
                <a:lnTo>
                  <a:pt x="5415539" y="1975340"/>
                </a:lnTo>
                <a:close/>
                <a:moveTo>
                  <a:pt x="5264186" y="1955871"/>
                </a:moveTo>
                <a:lnTo>
                  <a:pt x="5283654" y="1955871"/>
                </a:lnTo>
                <a:lnTo>
                  <a:pt x="5283654" y="1975340"/>
                </a:lnTo>
                <a:lnTo>
                  <a:pt x="5264186" y="1975340"/>
                </a:lnTo>
                <a:close/>
                <a:moveTo>
                  <a:pt x="5239797" y="1955871"/>
                </a:moveTo>
                <a:lnTo>
                  <a:pt x="5259265" y="1955871"/>
                </a:lnTo>
                <a:lnTo>
                  <a:pt x="5259265" y="1975340"/>
                </a:lnTo>
                <a:lnTo>
                  <a:pt x="5239797" y="1975340"/>
                </a:lnTo>
                <a:close/>
                <a:moveTo>
                  <a:pt x="5215514" y="1955871"/>
                </a:moveTo>
                <a:lnTo>
                  <a:pt x="5234983" y="1955871"/>
                </a:lnTo>
                <a:lnTo>
                  <a:pt x="5234983" y="1975340"/>
                </a:lnTo>
                <a:lnTo>
                  <a:pt x="5215514" y="1975340"/>
                </a:lnTo>
                <a:close/>
                <a:moveTo>
                  <a:pt x="5082164" y="1955871"/>
                </a:moveTo>
                <a:lnTo>
                  <a:pt x="5101633" y="1955871"/>
                </a:lnTo>
                <a:lnTo>
                  <a:pt x="5101633" y="1975340"/>
                </a:lnTo>
                <a:lnTo>
                  <a:pt x="5082164" y="1975340"/>
                </a:lnTo>
                <a:close/>
                <a:moveTo>
                  <a:pt x="4948814" y="1955871"/>
                </a:moveTo>
                <a:lnTo>
                  <a:pt x="4968283" y="1955871"/>
                </a:lnTo>
                <a:lnTo>
                  <a:pt x="4968283" y="1975340"/>
                </a:lnTo>
                <a:lnTo>
                  <a:pt x="4948814" y="1975340"/>
                </a:lnTo>
                <a:close/>
                <a:moveTo>
                  <a:pt x="4787936" y="1955871"/>
                </a:moveTo>
                <a:lnTo>
                  <a:pt x="4807404" y="1955871"/>
                </a:lnTo>
                <a:lnTo>
                  <a:pt x="4807404" y="1975340"/>
                </a:lnTo>
                <a:lnTo>
                  <a:pt x="4787936" y="1975340"/>
                </a:lnTo>
                <a:close/>
                <a:moveTo>
                  <a:pt x="4763547" y="1955871"/>
                </a:moveTo>
                <a:lnTo>
                  <a:pt x="4783015" y="1955871"/>
                </a:lnTo>
                <a:lnTo>
                  <a:pt x="4783015" y="1975340"/>
                </a:lnTo>
                <a:lnTo>
                  <a:pt x="4763547" y="1975340"/>
                </a:lnTo>
                <a:close/>
                <a:moveTo>
                  <a:pt x="4739264" y="1955871"/>
                </a:moveTo>
                <a:lnTo>
                  <a:pt x="4758733" y="1955871"/>
                </a:lnTo>
                <a:lnTo>
                  <a:pt x="4758733" y="1975340"/>
                </a:lnTo>
                <a:lnTo>
                  <a:pt x="4739264" y="1975340"/>
                </a:lnTo>
                <a:close/>
                <a:moveTo>
                  <a:pt x="4615439" y="1955871"/>
                </a:moveTo>
                <a:lnTo>
                  <a:pt x="4634908" y="1955871"/>
                </a:lnTo>
                <a:lnTo>
                  <a:pt x="4634908" y="1975340"/>
                </a:lnTo>
                <a:lnTo>
                  <a:pt x="4615439" y="1975340"/>
                </a:lnTo>
                <a:close/>
                <a:moveTo>
                  <a:pt x="4454561" y="1955871"/>
                </a:moveTo>
                <a:lnTo>
                  <a:pt x="4474029" y="1955871"/>
                </a:lnTo>
                <a:lnTo>
                  <a:pt x="4474029" y="1975340"/>
                </a:lnTo>
                <a:lnTo>
                  <a:pt x="4454561" y="1975340"/>
                </a:lnTo>
                <a:close/>
                <a:moveTo>
                  <a:pt x="4430172" y="1955871"/>
                </a:moveTo>
                <a:lnTo>
                  <a:pt x="4449640" y="1955871"/>
                </a:lnTo>
                <a:lnTo>
                  <a:pt x="4449640" y="1975340"/>
                </a:lnTo>
                <a:lnTo>
                  <a:pt x="4430172" y="1975340"/>
                </a:lnTo>
                <a:close/>
                <a:moveTo>
                  <a:pt x="4405889" y="1955871"/>
                </a:moveTo>
                <a:lnTo>
                  <a:pt x="4425358" y="1955871"/>
                </a:lnTo>
                <a:lnTo>
                  <a:pt x="4425358" y="1975340"/>
                </a:lnTo>
                <a:lnTo>
                  <a:pt x="4405889" y="1975340"/>
                </a:lnTo>
                <a:close/>
                <a:moveTo>
                  <a:pt x="4272539" y="1955871"/>
                </a:moveTo>
                <a:lnTo>
                  <a:pt x="4292008" y="1955871"/>
                </a:lnTo>
                <a:lnTo>
                  <a:pt x="4292008" y="1975340"/>
                </a:lnTo>
                <a:lnTo>
                  <a:pt x="4272539" y="1975340"/>
                </a:lnTo>
                <a:close/>
                <a:moveTo>
                  <a:pt x="4139189" y="1955871"/>
                </a:moveTo>
                <a:lnTo>
                  <a:pt x="4158658" y="1955871"/>
                </a:lnTo>
                <a:lnTo>
                  <a:pt x="4158658" y="1975340"/>
                </a:lnTo>
                <a:lnTo>
                  <a:pt x="4139189" y="1975340"/>
                </a:lnTo>
                <a:close/>
                <a:moveTo>
                  <a:pt x="4015364" y="1955871"/>
                </a:moveTo>
                <a:lnTo>
                  <a:pt x="4034833" y="1955871"/>
                </a:lnTo>
                <a:lnTo>
                  <a:pt x="4034833" y="1975340"/>
                </a:lnTo>
                <a:lnTo>
                  <a:pt x="4015364" y="1975340"/>
                </a:lnTo>
                <a:close/>
                <a:moveTo>
                  <a:pt x="3882014" y="1955871"/>
                </a:moveTo>
                <a:lnTo>
                  <a:pt x="3901483" y="1955871"/>
                </a:lnTo>
                <a:lnTo>
                  <a:pt x="3901483" y="1975340"/>
                </a:lnTo>
                <a:lnTo>
                  <a:pt x="3882014" y="1975340"/>
                </a:lnTo>
                <a:close/>
                <a:moveTo>
                  <a:pt x="3721136" y="1955871"/>
                </a:moveTo>
                <a:lnTo>
                  <a:pt x="3740604" y="1955871"/>
                </a:lnTo>
                <a:lnTo>
                  <a:pt x="3740604" y="1975340"/>
                </a:lnTo>
                <a:lnTo>
                  <a:pt x="3721136" y="1975340"/>
                </a:lnTo>
                <a:close/>
                <a:moveTo>
                  <a:pt x="3696747" y="1955871"/>
                </a:moveTo>
                <a:lnTo>
                  <a:pt x="3716215" y="1955871"/>
                </a:lnTo>
                <a:lnTo>
                  <a:pt x="3716215" y="1975340"/>
                </a:lnTo>
                <a:lnTo>
                  <a:pt x="3696747" y="1975340"/>
                </a:lnTo>
                <a:close/>
                <a:moveTo>
                  <a:pt x="3672464" y="1955871"/>
                </a:moveTo>
                <a:lnTo>
                  <a:pt x="3691933" y="1955871"/>
                </a:lnTo>
                <a:lnTo>
                  <a:pt x="3691933" y="1975340"/>
                </a:lnTo>
                <a:lnTo>
                  <a:pt x="3672464" y="1975340"/>
                </a:lnTo>
                <a:close/>
                <a:moveTo>
                  <a:pt x="3521111" y="1955871"/>
                </a:moveTo>
                <a:lnTo>
                  <a:pt x="3540579" y="1955871"/>
                </a:lnTo>
                <a:lnTo>
                  <a:pt x="3540579" y="1975340"/>
                </a:lnTo>
                <a:lnTo>
                  <a:pt x="3521111" y="1975340"/>
                </a:lnTo>
                <a:close/>
                <a:moveTo>
                  <a:pt x="3496722" y="1955871"/>
                </a:moveTo>
                <a:lnTo>
                  <a:pt x="3516190" y="1955871"/>
                </a:lnTo>
                <a:lnTo>
                  <a:pt x="3516190" y="1975340"/>
                </a:lnTo>
                <a:lnTo>
                  <a:pt x="3496722" y="1975340"/>
                </a:lnTo>
                <a:close/>
                <a:moveTo>
                  <a:pt x="3472439" y="1955871"/>
                </a:moveTo>
                <a:lnTo>
                  <a:pt x="3491908" y="1955871"/>
                </a:lnTo>
                <a:lnTo>
                  <a:pt x="3491908" y="1975340"/>
                </a:lnTo>
                <a:lnTo>
                  <a:pt x="3472439" y="1975340"/>
                </a:lnTo>
                <a:close/>
                <a:moveTo>
                  <a:pt x="3339089" y="1955871"/>
                </a:moveTo>
                <a:lnTo>
                  <a:pt x="3358558" y="1955871"/>
                </a:lnTo>
                <a:lnTo>
                  <a:pt x="3358558" y="1975340"/>
                </a:lnTo>
                <a:lnTo>
                  <a:pt x="3339089" y="1975340"/>
                </a:lnTo>
                <a:close/>
                <a:moveTo>
                  <a:pt x="3178211" y="1955871"/>
                </a:moveTo>
                <a:lnTo>
                  <a:pt x="3197679" y="1955871"/>
                </a:lnTo>
                <a:lnTo>
                  <a:pt x="3197679" y="1975340"/>
                </a:lnTo>
                <a:lnTo>
                  <a:pt x="3178211" y="1975340"/>
                </a:lnTo>
                <a:close/>
                <a:moveTo>
                  <a:pt x="3153822" y="1955871"/>
                </a:moveTo>
                <a:lnTo>
                  <a:pt x="3173290" y="1955871"/>
                </a:lnTo>
                <a:lnTo>
                  <a:pt x="3173290" y="1975340"/>
                </a:lnTo>
                <a:lnTo>
                  <a:pt x="3153822" y="1975340"/>
                </a:lnTo>
                <a:close/>
                <a:moveTo>
                  <a:pt x="3129539" y="1955871"/>
                </a:moveTo>
                <a:lnTo>
                  <a:pt x="3149008" y="1955871"/>
                </a:lnTo>
                <a:lnTo>
                  <a:pt x="3149008" y="1975340"/>
                </a:lnTo>
                <a:lnTo>
                  <a:pt x="3129539" y="1975340"/>
                </a:lnTo>
                <a:close/>
                <a:moveTo>
                  <a:pt x="2978186" y="1955871"/>
                </a:moveTo>
                <a:lnTo>
                  <a:pt x="2997654" y="1955871"/>
                </a:lnTo>
                <a:lnTo>
                  <a:pt x="2997654" y="1975340"/>
                </a:lnTo>
                <a:lnTo>
                  <a:pt x="2978186" y="1975340"/>
                </a:lnTo>
                <a:close/>
                <a:moveTo>
                  <a:pt x="2953797" y="1955871"/>
                </a:moveTo>
                <a:lnTo>
                  <a:pt x="2973265" y="1955871"/>
                </a:lnTo>
                <a:lnTo>
                  <a:pt x="2973265" y="1975340"/>
                </a:lnTo>
                <a:lnTo>
                  <a:pt x="2953797" y="1975340"/>
                </a:lnTo>
                <a:close/>
                <a:moveTo>
                  <a:pt x="2929514" y="1955871"/>
                </a:moveTo>
                <a:lnTo>
                  <a:pt x="2948983" y="1955871"/>
                </a:lnTo>
                <a:lnTo>
                  <a:pt x="2948983" y="1975340"/>
                </a:lnTo>
                <a:lnTo>
                  <a:pt x="2929514" y="1975340"/>
                </a:lnTo>
                <a:close/>
                <a:moveTo>
                  <a:pt x="2796164" y="1955871"/>
                </a:moveTo>
                <a:lnTo>
                  <a:pt x="2815633" y="1955871"/>
                </a:lnTo>
                <a:lnTo>
                  <a:pt x="2815633" y="1975340"/>
                </a:lnTo>
                <a:lnTo>
                  <a:pt x="2796164" y="1975340"/>
                </a:lnTo>
                <a:close/>
                <a:moveTo>
                  <a:pt x="2644811" y="1955871"/>
                </a:moveTo>
                <a:lnTo>
                  <a:pt x="2664279" y="1955871"/>
                </a:lnTo>
                <a:lnTo>
                  <a:pt x="2664279" y="1975340"/>
                </a:lnTo>
                <a:lnTo>
                  <a:pt x="2644811" y="1975340"/>
                </a:lnTo>
                <a:close/>
                <a:moveTo>
                  <a:pt x="2620422" y="1955871"/>
                </a:moveTo>
                <a:lnTo>
                  <a:pt x="2639890" y="1955871"/>
                </a:lnTo>
                <a:lnTo>
                  <a:pt x="2639890" y="1975340"/>
                </a:lnTo>
                <a:lnTo>
                  <a:pt x="2620422" y="1975340"/>
                </a:lnTo>
                <a:close/>
                <a:moveTo>
                  <a:pt x="2596139" y="1955871"/>
                </a:moveTo>
                <a:lnTo>
                  <a:pt x="2615608" y="1955871"/>
                </a:lnTo>
                <a:lnTo>
                  <a:pt x="2615608" y="1975340"/>
                </a:lnTo>
                <a:lnTo>
                  <a:pt x="2596139" y="1975340"/>
                </a:lnTo>
                <a:close/>
                <a:moveTo>
                  <a:pt x="2435261" y="1955871"/>
                </a:moveTo>
                <a:lnTo>
                  <a:pt x="2454729" y="1955871"/>
                </a:lnTo>
                <a:lnTo>
                  <a:pt x="2454729" y="1975340"/>
                </a:lnTo>
                <a:lnTo>
                  <a:pt x="2435261" y="1975340"/>
                </a:lnTo>
                <a:close/>
                <a:moveTo>
                  <a:pt x="2410872" y="1955871"/>
                </a:moveTo>
                <a:lnTo>
                  <a:pt x="2430340" y="1955871"/>
                </a:lnTo>
                <a:lnTo>
                  <a:pt x="2430340" y="1975340"/>
                </a:lnTo>
                <a:lnTo>
                  <a:pt x="2410872" y="1975340"/>
                </a:lnTo>
                <a:close/>
                <a:moveTo>
                  <a:pt x="2386589" y="1955871"/>
                </a:moveTo>
                <a:lnTo>
                  <a:pt x="2406058" y="1955871"/>
                </a:lnTo>
                <a:lnTo>
                  <a:pt x="2406058" y="1975340"/>
                </a:lnTo>
                <a:lnTo>
                  <a:pt x="2386589" y="1975340"/>
                </a:lnTo>
                <a:close/>
                <a:moveTo>
                  <a:pt x="2253239" y="1955871"/>
                </a:moveTo>
                <a:lnTo>
                  <a:pt x="2272708" y="1955871"/>
                </a:lnTo>
                <a:lnTo>
                  <a:pt x="2272708" y="1975340"/>
                </a:lnTo>
                <a:lnTo>
                  <a:pt x="2253239" y="1975340"/>
                </a:lnTo>
                <a:close/>
                <a:moveTo>
                  <a:pt x="2101886" y="1955871"/>
                </a:moveTo>
                <a:lnTo>
                  <a:pt x="2121354" y="1955871"/>
                </a:lnTo>
                <a:lnTo>
                  <a:pt x="2121354" y="1975340"/>
                </a:lnTo>
                <a:lnTo>
                  <a:pt x="2101886" y="1975340"/>
                </a:lnTo>
                <a:close/>
                <a:moveTo>
                  <a:pt x="2077496" y="1955871"/>
                </a:moveTo>
                <a:lnTo>
                  <a:pt x="2096965" y="1955871"/>
                </a:lnTo>
                <a:lnTo>
                  <a:pt x="2096965" y="1975340"/>
                </a:lnTo>
                <a:lnTo>
                  <a:pt x="2077496" y="1975340"/>
                </a:lnTo>
                <a:close/>
                <a:moveTo>
                  <a:pt x="2053214" y="1955871"/>
                </a:moveTo>
                <a:lnTo>
                  <a:pt x="2072683" y="1955871"/>
                </a:lnTo>
                <a:lnTo>
                  <a:pt x="2072683" y="1975340"/>
                </a:lnTo>
                <a:lnTo>
                  <a:pt x="2053214" y="1975340"/>
                </a:lnTo>
                <a:close/>
                <a:moveTo>
                  <a:pt x="1919864" y="1955871"/>
                </a:moveTo>
                <a:lnTo>
                  <a:pt x="1939333" y="1955871"/>
                </a:lnTo>
                <a:lnTo>
                  <a:pt x="1939333" y="1975340"/>
                </a:lnTo>
                <a:lnTo>
                  <a:pt x="1919864" y="1975340"/>
                </a:lnTo>
                <a:close/>
                <a:moveTo>
                  <a:pt x="1758986" y="1955871"/>
                </a:moveTo>
                <a:lnTo>
                  <a:pt x="1778455" y="1955871"/>
                </a:lnTo>
                <a:lnTo>
                  <a:pt x="1778455" y="1975340"/>
                </a:lnTo>
                <a:lnTo>
                  <a:pt x="1758986" y="1975340"/>
                </a:lnTo>
                <a:close/>
                <a:moveTo>
                  <a:pt x="1734597" y="1955871"/>
                </a:moveTo>
                <a:lnTo>
                  <a:pt x="1754065" y="1955871"/>
                </a:lnTo>
                <a:lnTo>
                  <a:pt x="1754065" y="1975340"/>
                </a:lnTo>
                <a:lnTo>
                  <a:pt x="1734597" y="1975340"/>
                </a:lnTo>
                <a:close/>
                <a:moveTo>
                  <a:pt x="1710314" y="1955871"/>
                </a:moveTo>
                <a:lnTo>
                  <a:pt x="1729783" y="1955871"/>
                </a:lnTo>
                <a:lnTo>
                  <a:pt x="1729783" y="1975340"/>
                </a:lnTo>
                <a:lnTo>
                  <a:pt x="1710314" y="1975340"/>
                </a:lnTo>
                <a:close/>
                <a:moveTo>
                  <a:pt x="1558961" y="1955871"/>
                </a:moveTo>
                <a:lnTo>
                  <a:pt x="1578429" y="1955871"/>
                </a:lnTo>
                <a:lnTo>
                  <a:pt x="1578429" y="1975340"/>
                </a:lnTo>
                <a:lnTo>
                  <a:pt x="1558961" y="1975340"/>
                </a:lnTo>
                <a:close/>
                <a:moveTo>
                  <a:pt x="1534572" y="1955871"/>
                </a:moveTo>
                <a:lnTo>
                  <a:pt x="1554040" y="1955871"/>
                </a:lnTo>
                <a:lnTo>
                  <a:pt x="1554040" y="1975340"/>
                </a:lnTo>
                <a:lnTo>
                  <a:pt x="1534572" y="1975340"/>
                </a:lnTo>
                <a:close/>
                <a:moveTo>
                  <a:pt x="1510289" y="1955871"/>
                </a:moveTo>
                <a:lnTo>
                  <a:pt x="1529758" y="1955871"/>
                </a:lnTo>
                <a:lnTo>
                  <a:pt x="1529758" y="1975340"/>
                </a:lnTo>
                <a:lnTo>
                  <a:pt x="1510289" y="1975340"/>
                </a:lnTo>
                <a:close/>
                <a:moveTo>
                  <a:pt x="1349411" y="1955871"/>
                </a:moveTo>
                <a:lnTo>
                  <a:pt x="1368879" y="1955871"/>
                </a:lnTo>
                <a:lnTo>
                  <a:pt x="1368879" y="1975340"/>
                </a:lnTo>
                <a:lnTo>
                  <a:pt x="1349411" y="1975340"/>
                </a:lnTo>
                <a:close/>
                <a:moveTo>
                  <a:pt x="1325022" y="1955871"/>
                </a:moveTo>
                <a:lnTo>
                  <a:pt x="1344490" y="1955871"/>
                </a:lnTo>
                <a:lnTo>
                  <a:pt x="1344490" y="1975340"/>
                </a:lnTo>
                <a:lnTo>
                  <a:pt x="1325022" y="1975340"/>
                </a:lnTo>
                <a:close/>
                <a:moveTo>
                  <a:pt x="1300739" y="1955871"/>
                </a:moveTo>
                <a:lnTo>
                  <a:pt x="1320208" y="1955871"/>
                </a:lnTo>
                <a:lnTo>
                  <a:pt x="1320208" y="1975340"/>
                </a:lnTo>
                <a:lnTo>
                  <a:pt x="1300739" y="1975340"/>
                </a:lnTo>
                <a:close/>
                <a:moveTo>
                  <a:pt x="1176915" y="1955871"/>
                </a:moveTo>
                <a:lnTo>
                  <a:pt x="1196383" y="1955871"/>
                </a:lnTo>
                <a:lnTo>
                  <a:pt x="1196383" y="1975340"/>
                </a:lnTo>
                <a:lnTo>
                  <a:pt x="1176915" y="1975340"/>
                </a:lnTo>
                <a:close/>
                <a:moveTo>
                  <a:pt x="1016036" y="1955871"/>
                </a:moveTo>
                <a:lnTo>
                  <a:pt x="1035504" y="1955871"/>
                </a:lnTo>
                <a:lnTo>
                  <a:pt x="1035504" y="1975340"/>
                </a:lnTo>
                <a:lnTo>
                  <a:pt x="1016036" y="1975340"/>
                </a:lnTo>
                <a:close/>
                <a:moveTo>
                  <a:pt x="991647" y="1955871"/>
                </a:moveTo>
                <a:lnTo>
                  <a:pt x="1011115" y="1955871"/>
                </a:lnTo>
                <a:lnTo>
                  <a:pt x="1011115" y="1975340"/>
                </a:lnTo>
                <a:lnTo>
                  <a:pt x="991647" y="1975340"/>
                </a:lnTo>
                <a:close/>
                <a:moveTo>
                  <a:pt x="967365" y="1955871"/>
                </a:moveTo>
                <a:lnTo>
                  <a:pt x="986833" y="1955871"/>
                </a:lnTo>
                <a:lnTo>
                  <a:pt x="986833" y="1975340"/>
                </a:lnTo>
                <a:lnTo>
                  <a:pt x="967365" y="1975340"/>
                </a:lnTo>
                <a:close/>
                <a:moveTo>
                  <a:pt x="834014" y="1955871"/>
                </a:moveTo>
                <a:lnTo>
                  <a:pt x="853483" y="1955871"/>
                </a:lnTo>
                <a:lnTo>
                  <a:pt x="853483" y="1975340"/>
                </a:lnTo>
                <a:lnTo>
                  <a:pt x="834014" y="1975340"/>
                </a:lnTo>
                <a:close/>
                <a:moveTo>
                  <a:pt x="682661" y="1955871"/>
                </a:moveTo>
                <a:lnTo>
                  <a:pt x="702129" y="1955871"/>
                </a:lnTo>
                <a:lnTo>
                  <a:pt x="702129" y="1975340"/>
                </a:lnTo>
                <a:lnTo>
                  <a:pt x="682661" y="1975340"/>
                </a:lnTo>
                <a:close/>
                <a:moveTo>
                  <a:pt x="658272" y="1955871"/>
                </a:moveTo>
                <a:lnTo>
                  <a:pt x="677740" y="1955871"/>
                </a:lnTo>
                <a:lnTo>
                  <a:pt x="677740" y="1975340"/>
                </a:lnTo>
                <a:lnTo>
                  <a:pt x="658272" y="1975340"/>
                </a:lnTo>
                <a:close/>
                <a:moveTo>
                  <a:pt x="633989" y="1955871"/>
                </a:moveTo>
                <a:lnTo>
                  <a:pt x="653458" y="1955871"/>
                </a:lnTo>
                <a:lnTo>
                  <a:pt x="653458" y="1975340"/>
                </a:lnTo>
                <a:lnTo>
                  <a:pt x="633989" y="1975340"/>
                </a:lnTo>
                <a:close/>
                <a:moveTo>
                  <a:pt x="500639" y="1955871"/>
                </a:moveTo>
                <a:lnTo>
                  <a:pt x="520108" y="1955871"/>
                </a:lnTo>
                <a:lnTo>
                  <a:pt x="520108" y="1975340"/>
                </a:lnTo>
                <a:lnTo>
                  <a:pt x="500639" y="1975340"/>
                </a:lnTo>
                <a:close/>
                <a:moveTo>
                  <a:pt x="339761" y="1955871"/>
                </a:moveTo>
                <a:lnTo>
                  <a:pt x="359229" y="1955871"/>
                </a:lnTo>
                <a:lnTo>
                  <a:pt x="359229" y="1975340"/>
                </a:lnTo>
                <a:lnTo>
                  <a:pt x="339761" y="1975340"/>
                </a:lnTo>
                <a:close/>
                <a:moveTo>
                  <a:pt x="315372" y="1955871"/>
                </a:moveTo>
                <a:lnTo>
                  <a:pt x="334840" y="1955871"/>
                </a:lnTo>
                <a:lnTo>
                  <a:pt x="334840" y="1975340"/>
                </a:lnTo>
                <a:lnTo>
                  <a:pt x="315372" y="1975340"/>
                </a:lnTo>
                <a:close/>
                <a:moveTo>
                  <a:pt x="291089" y="1955871"/>
                </a:moveTo>
                <a:lnTo>
                  <a:pt x="310558" y="1955871"/>
                </a:lnTo>
                <a:lnTo>
                  <a:pt x="310558" y="1975340"/>
                </a:lnTo>
                <a:lnTo>
                  <a:pt x="291089" y="1975340"/>
                </a:lnTo>
                <a:close/>
                <a:moveTo>
                  <a:pt x="139736" y="1955871"/>
                </a:moveTo>
                <a:lnTo>
                  <a:pt x="159204" y="1955871"/>
                </a:lnTo>
                <a:lnTo>
                  <a:pt x="159204" y="1975340"/>
                </a:lnTo>
                <a:lnTo>
                  <a:pt x="139736" y="1975340"/>
                </a:lnTo>
                <a:close/>
                <a:moveTo>
                  <a:pt x="115347" y="1955871"/>
                </a:moveTo>
                <a:lnTo>
                  <a:pt x="134815" y="1955871"/>
                </a:lnTo>
                <a:lnTo>
                  <a:pt x="134815" y="1975340"/>
                </a:lnTo>
                <a:lnTo>
                  <a:pt x="115347" y="1975340"/>
                </a:lnTo>
                <a:close/>
                <a:moveTo>
                  <a:pt x="91064" y="1955871"/>
                </a:moveTo>
                <a:lnTo>
                  <a:pt x="110533" y="1955871"/>
                </a:lnTo>
                <a:lnTo>
                  <a:pt x="110533" y="1975340"/>
                </a:lnTo>
                <a:lnTo>
                  <a:pt x="91064" y="1975340"/>
                </a:lnTo>
                <a:close/>
                <a:moveTo>
                  <a:pt x="5625089" y="1931482"/>
                </a:moveTo>
                <a:lnTo>
                  <a:pt x="5644558" y="1931482"/>
                </a:lnTo>
                <a:lnTo>
                  <a:pt x="5644558" y="1950951"/>
                </a:lnTo>
                <a:lnTo>
                  <a:pt x="5625089" y="1950951"/>
                </a:lnTo>
                <a:close/>
                <a:moveTo>
                  <a:pt x="5488493" y="1931482"/>
                </a:moveTo>
                <a:lnTo>
                  <a:pt x="5508069" y="1931482"/>
                </a:lnTo>
                <a:lnTo>
                  <a:pt x="5508069" y="1950951"/>
                </a:lnTo>
                <a:lnTo>
                  <a:pt x="5488493" y="1950951"/>
                </a:lnTo>
                <a:close/>
                <a:moveTo>
                  <a:pt x="5391150" y="1931482"/>
                </a:moveTo>
                <a:lnTo>
                  <a:pt x="5410619" y="1931482"/>
                </a:lnTo>
                <a:lnTo>
                  <a:pt x="5410619" y="1950951"/>
                </a:lnTo>
                <a:lnTo>
                  <a:pt x="5391150" y="1950951"/>
                </a:lnTo>
                <a:close/>
                <a:moveTo>
                  <a:pt x="5288468" y="1931482"/>
                </a:moveTo>
                <a:lnTo>
                  <a:pt x="5308044" y="1931482"/>
                </a:lnTo>
                <a:lnTo>
                  <a:pt x="5308044" y="1950951"/>
                </a:lnTo>
                <a:lnTo>
                  <a:pt x="5288468" y="1950951"/>
                </a:lnTo>
                <a:close/>
                <a:moveTo>
                  <a:pt x="5191125" y="1931482"/>
                </a:moveTo>
                <a:lnTo>
                  <a:pt x="5210594" y="1931482"/>
                </a:lnTo>
                <a:lnTo>
                  <a:pt x="5210594" y="1950951"/>
                </a:lnTo>
                <a:lnTo>
                  <a:pt x="5191125" y="1950951"/>
                </a:lnTo>
                <a:close/>
                <a:moveTo>
                  <a:pt x="5082164" y="1931482"/>
                </a:moveTo>
                <a:lnTo>
                  <a:pt x="5101633" y="1931482"/>
                </a:lnTo>
                <a:lnTo>
                  <a:pt x="5101633" y="1950951"/>
                </a:lnTo>
                <a:lnTo>
                  <a:pt x="5082164" y="1950951"/>
                </a:lnTo>
                <a:close/>
                <a:moveTo>
                  <a:pt x="4948814" y="1931482"/>
                </a:moveTo>
                <a:lnTo>
                  <a:pt x="4968283" y="1931482"/>
                </a:lnTo>
                <a:lnTo>
                  <a:pt x="4968283" y="1950951"/>
                </a:lnTo>
                <a:lnTo>
                  <a:pt x="4948814" y="1950951"/>
                </a:lnTo>
                <a:close/>
                <a:moveTo>
                  <a:pt x="4812218" y="1931482"/>
                </a:moveTo>
                <a:lnTo>
                  <a:pt x="4831794" y="1931482"/>
                </a:lnTo>
                <a:lnTo>
                  <a:pt x="4831794" y="1950951"/>
                </a:lnTo>
                <a:lnTo>
                  <a:pt x="4812218" y="1950951"/>
                </a:lnTo>
                <a:close/>
                <a:moveTo>
                  <a:pt x="4714875" y="1931482"/>
                </a:moveTo>
                <a:lnTo>
                  <a:pt x="4734344" y="1931482"/>
                </a:lnTo>
                <a:lnTo>
                  <a:pt x="4734344" y="1950951"/>
                </a:lnTo>
                <a:lnTo>
                  <a:pt x="4714875" y="1950951"/>
                </a:lnTo>
                <a:close/>
                <a:moveTo>
                  <a:pt x="4615439" y="1931482"/>
                </a:moveTo>
                <a:lnTo>
                  <a:pt x="4634908" y="1931482"/>
                </a:lnTo>
                <a:lnTo>
                  <a:pt x="4634908" y="1950951"/>
                </a:lnTo>
                <a:lnTo>
                  <a:pt x="4615439" y="1950951"/>
                </a:lnTo>
                <a:close/>
                <a:moveTo>
                  <a:pt x="4478843" y="1931482"/>
                </a:moveTo>
                <a:lnTo>
                  <a:pt x="4498419" y="1931482"/>
                </a:lnTo>
                <a:lnTo>
                  <a:pt x="4498419" y="1950951"/>
                </a:lnTo>
                <a:lnTo>
                  <a:pt x="4478843" y="1950951"/>
                </a:lnTo>
                <a:close/>
                <a:moveTo>
                  <a:pt x="4381500" y="1931482"/>
                </a:moveTo>
                <a:lnTo>
                  <a:pt x="4400969" y="1931482"/>
                </a:lnTo>
                <a:lnTo>
                  <a:pt x="4400969" y="1950951"/>
                </a:lnTo>
                <a:lnTo>
                  <a:pt x="4381500" y="1950951"/>
                </a:lnTo>
                <a:close/>
                <a:moveTo>
                  <a:pt x="4272539" y="1931482"/>
                </a:moveTo>
                <a:lnTo>
                  <a:pt x="4292008" y="1931482"/>
                </a:lnTo>
                <a:lnTo>
                  <a:pt x="4292008" y="1950951"/>
                </a:lnTo>
                <a:lnTo>
                  <a:pt x="4272539" y="1950951"/>
                </a:lnTo>
                <a:close/>
                <a:moveTo>
                  <a:pt x="4139189" y="1931482"/>
                </a:moveTo>
                <a:lnTo>
                  <a:pt x="4158658" y="1931482"/>
                </a:lnTo>
                <a:lnTo>
                  <a:pt x="4158658" y="1950951"/>
                </a:lnTo>
                <a:lnTo>
                  <a:pt x="4139189" y="1950951"/>
                </a:lnTo>
                <a:close/>
                <a:moveTo>
                  <a:pt x="4015364" y="1931482"/>
                </a:moveTo>
                <a:lnTo>
                  <a:pt x="4034833" y="1931482"/>
                </a:lnTo>
                <a:lnTo>
                  <a:pt x="4034833" y="1950951"/>
                </a:lnTo>
                <a:lnTo>
                  <a:pt x="4015364" y="1950951"/>
                </a:lnTo>
                <a:close/>
                <a:moveTo>
                  <a:pt x="3882014" y="1931482"/>
                </a:moveTo>
                <a:lnTo>
                  <a:pt x="3901483" y="1931482"/>
                </a:lnTo>
                <a:lnTo>
                  <a:pt x="3901483" y="1950951"/>
                </a:lnTo>
                <a:lnTo>
                  <a:pt x="3882014" y="1950951"/>
                </a:lnTo>
                <a:close/>
                <a:moveTo>
                  <a:pt x="3745418" y="1931482"/>
                </a:moveTo>
                <a:lnTo>
                  <a:pt x="3764994" y="1931482"/>
                </a:lnTo>
                <a:lnTo>
                  <a:pt x="3764994" y="1950951"/>
                </a:lnTo>
                <a:lnTo>
                  <a:pt x="3745418" y="1950951"/>
                </a:lnTo>
                <a:close/>
                <a:moveTo>
                  <a:pt x="3648075" y="1931482"/>
                </a:moveTo>
                <a:lnTo>
                  <a:pt x="3667544" y="1931482"/>
                </a:lnTo>
                <a:lnTo>
                  <a:pt x="3667544" y="1950951"/>
                </a:lnTo>
                <a:lnTo>
                  <a:pt x="3648075" y="1950951"/>
                </a:lnTo>
                <a:close/>
                <a:moveTo>
                  <a:pt x="3545393" y="1931482"/>
                </a:moveTo>
                <a:lnTo>
                  <a:pt x="3564969" y="1931482"/>
                </a:lnTo>
                <a:lnTo>
                  <a:pt x="3564969" y="1950951"/>
                </a:lnTo>
                <a:lnTo>
                  <a:pt x="3545393" y="1950951"/>
                </a:lnTo>
                <a:close/>
                <a:moveTo>
                  <a:pt x="3448050" y="1931482"/>
                </a:moveTo>
                <a:lnTo>
                  <a:pt x="3467519" y="1931482"/>
                </a:lnTo>
                <a:lnTo>
                  <a:pt x="3467519" y="1950951"/>
                </a:lnTo>
                <a:lnTo>
                  <a:pt x="3448050" y="1950951"/>
                </a:lnTo>
                <a:close/>
                <a:moveTo>
                  <a:pt x="3339089" y="1931482"/>
                </a:moveTo>
                <a:lnTo>
                  <a:pt x="3358558" y="1931482"/>
                </a:lnTo>
                <a:lnTo>
                  <a:pt x="3358558" y="1950951"/>
                </a:lnTo>
                <a:lnTo>
                  <a:pt x="3339089" y="1950951"/>
                </a:lnTo>
                <a:close/>
                <a:moveTo>
                  <a:pt x="3202493" y="1931482"/>
                </a:moveTo>
                <a:lnTo>
                  <a:pt x="3222069" y="1931482"/>
                </a:lnTo>
                <a:lnTo>
                  <a:pt x="3222069" y="1950951"/>
                </a:lnTo>
                <a:lnTo>
                  <a:pt x="3202493" y="1950951"/>
                </a:lnTo>
                <a:close/>
                <a:moveTo>
                  <a:pt x="3105150" y="1931482"/>
                </a:moveTo>
                <a:lnTo>
                  <a:pt x="3124619" y="1931482"/>
                </a:lnTo>
                <a:lnTo>
                  <a:pt x="3124619" y="1950951"/>
                </a:lnTo>
                <a:lnTo>
                  <a:pt x="3105150" y="1950951"/>
                </a:lnTo>
                <a:close/>
                <a:moveTo>
                  <a:pt x="3002468" y="1931482"/>
                </a:moveTo>
                <a:lnTo>
                  <a:pt x="3022044" y="1931482"/>
                </a:lnTo>
                <a:lnTo>
                  <a:pt x="3022044" y="1950951"/>
                </a:lnTo>
                <a:lnTo>
                  <a:pt x="3002468" y="1950951"/>
                </a:lnTo>
                <a:close/>
                <a:moveTo>
                  <a:pt x="2905125" y="1931482"/>
                </a:moveTo>
                <a:lnTo>
                  <a:pt x="2924594" y="1931482"/>
                </a:lnTo>
                <a:lnTo>
                  <a:pt x="2924594" y="1950951"/>
                </a:lnTo>
                <a:lnTo>
                  <a:pt x="2905125" y="1950951"/>
                </a:lnTo>
                <a:close/>
                <a:moveTo>
                  <a:pt x="2796164" y="1931482"/>
                </a:moveTo>
                <a:lnTo>
                  <a:pt x="2815633" y="1931482"/>
                </a:lnTo>
                <a:lnTo>
                  <a:pt x="2815633" y="1950951"/>
                </a:lnTo>
                <a:lnTo>
                  <a:pt x="2796164" y="1950951"/>
                </a:lnTo>
                <a:close/>
                <a:moveTo>
                  <a:pt x="2669093" y="1931482"/>
                </a:moveTo>
                <a:lnTo>
                  <a:pt x="2688669" y="1931482"/>
                </a:lnTo>
                <a:lnTo>
                  <a:pt x="2688669" y="1950951"/>
                </a:lnTo>
                <a:lnTo>
                  <a:pt x="2669093" y="1950951"/>
                </a:lnTo>
                <a:close/>
                <a:moveTo>
                  <a:pt x="2571750" y="1931482"/>
                </a:moveTo>
                <a:lnTo>
                  <a:pt x="2591219" y="1931482"/>
                </a:lnTo>
                <a:lnTo>
                  <a:pt x="2591219" y="1950951"/>
                </a:lnTo>
                <a:lnTo>
                  <a:pt x="2571750" y="1950951"/>
                </a:lnTo>
                <a:close/>
                <a:moveTo>
                  <a:pt x="2459543" y="1931482"/>
                </a:moveTo>
                <a:lnTo>
                  <a:pt x="2479119" y="1931482"/>
                </a:lnTo>
                <a:lnTo>
                  <a:pt x="2479119" y="1950951"/>
                </a:lnTo>
                <a:lnTo>
                  <a:pt x="2459543" y="1950951"/>
                </a:lnTo>
                <a:close/>
                <a:moveTo>
                  <a:pt x="2362200" y="1931482"/>
                </a:moveTo>
                <a:lnTo>
                  <a:pt x="2381669" y="1931482"/>
                </a:lnTo>
                <a:lnTo>
                  <a:pt x="2381669" y="1950951"/>
                </a:lnTo>
                <a:lnTo>
                  <a:pt x="2362200" y="1950951"/>
                </a:lnTo>
                <a:close/>
                <a:moveTo>
                  <a:pt x="2253239" y="1931482"/>
                </a:moveTo>
                <a:lnTo>
                  <a:pt x="2272708" y="1931482"/>
                </a:lnTo>
                <a:lnTo>
                  <a:pt x="2272708" y="1950951"/>
                </a:lnTo>
                <a:lnTo>
                  <a:pt x="2253239" y="1950951"/>
                </a:lnTo>
                <a:close/>
                <a:moveTo>
                  <a:pt x="2126168" y="1931482"/>
                </a:moveTo>
                <a:lnTo>
                  <a:pt x="2145744" y="1931482"/>
                </a:lnTo>
                <a:lnTo>
                  <a:pt x="2145744" y="1950951"/>
                </a:lnTo>
                <a:lnTo>
                  <a:pt x="2126168" y="1950951"/>
                </a:lnTo>
                <a:close/>
                <a:moveTo>
                  <a:pt x="2028825" y="1931482"/>
                </a:moveTo>
                <a:lnTo>
                  <a:pt x="2048294" y="1931482"/>
                </a:lnTo>
                <a:lnTo>
                  <a:pt x="2048294" y="1950951"/>
                </a:lnTo>
                <a:lnTo>
                  <a:pt x="2028825" y="1950951"/>
                </a:lnTo>
                <a:close/>
                <a:moveTo>
                  <a:pt x="1919864" y="1931482"/>
                </a:moveTo>
                <a:lnTo>
                  <a:pt x="1939333" y="1931482"/>
                </a:lnTo>
                <a:lnTo>
                  <a:pt x="1939333" y="1950951"/>
                </a:lnTo>
                <a:lnTo>
                  <a:pt x="1919864" y="1950951"/>
                </a:lnTo>
                <a:close/>
                <a:moveTo>
                  <a:pt x="1783268" y="1931482"/>
                </a:moveTo>
                <a:lnTo>
                  <a:pt x="1802844" y="1931482"/>
                </a:lnTo>
                <a:lnTo>
                  <a:pt x="1802844" y="1950951"/>
                </a:lnTo>
                <a:lnTo>
                  <a:pt x="1783268" y="1950951"/>
                </a:lnTo>
                <a:close/>
                <a:moveTo>
                  <a:pt x="1685925" y="1931482"/>
                </a:moveTo>
                <a:lnTo>
                  <a:pt x="1705394" y="1931482"/>
                </a:lnTo>
                <a:lnTo>
                  <a:pt x="1705394" y="1950951"/>
                </a:lnTo>
                <a:lnTo>
                  <a:pt x="1685925" y="1950951"/>
                </a:lnTo>
                <a:close/>
                <a:moveTo>
                  <a:pt x="1583243" y="1931482"/>
                </a:moveTo>
                <a:lnTo>
                  <a:pt x="1602819" y="1931482"/>
                </a:lnTo>
                <a:lnTo>
                  <a:pt x="1602819" y="1950951"/>
                </a:lnTo>
                <a:lnTo>
                  <a:pt x="1583243" y="1950951"/>
                </a:lnTo>
                <a:close/>
                <a:moveTo>
                  <a:pt x="1485900" y="1931482"/>
                </a:moveTo>
                <a:lnTo>
                  <a:pt x="1505369" y="1931482"/>
                </a:lnTo>
                <a:lnTo>
                  <a:pt x="1505369" y="1950951"/>
                </a:lnTo>
                <a:lnTo>
                  <a:pt x="1485900" y="1950951"/>
                </a:lnTo>
                <a:close/>
                <a:moveTo>
                  <a:pt x="1373693" y="1931482"/>
                </a:moveTo>
                <a:lnTo>
                  <a:pt x="1393269" y="1931482"/>
                </a:lnTo>
                <a:lnTo>
                  <a:pt x="1393269" y="1950951"/>
                </a:lnTo>
                <a:lnTo>
                  <a:pt x="1373693" y="1950951"/>
                </a:lnTo>
                <a:close/>
                <a:moveTo>
                  <a:pt x="1276350" y="1931482"/>
                </a:moveTo>
                <a:lnTo>
                  <a:pt x="1295819" y="1931482"/>
                </a:lnTo>
                <a:lnTo>
                  <a:pt x="1295819" y="1950951"/>
                </a:lnTo>
                <a:lnTo>
                  <a:pt x="1276350" y="1950951"/>
                </a:lnTo>
                <a:close/>
                <a:moveTo>
                  <a:pt x="1176915" y="1931482"/>
                </a:moveTo>
                <a:lnTo>
                  <a:pt x="1196383" y="1931482"/>
                </a:lnTo>
                <a:lnTo>
                  <a:pt x="1196383" y="1950951"/>
                </a:lnTo>
                <a:lnTo>
                  <a:pt x="1176915" y="1950951"/>
                </a:lnTo>
                <a:close/>
                <a:moveTo>
                  <a:pt x="1040318" y="1931482"/>
                </a:moveTo>
                <a:lnTo>
                  <a:pt x="1059894" y="1931482"/>
                </a:lnTo>
                <a:lnTo>
                  <a:pt x="1059894" y="1950951"/>
                </a:lnTo>
                <a:lnTo>
                  <a:pt x="1040318" y="1950951"/>
                </a:lnTo>
                <a:close/>
                <a:moveTo>
                  <a:pt x="942975" y="1931482"/>
                </a:moveTo>
                <a:lnTo>
                  <a:pt x="962444" y="1931482"/>
                </a:lnTo>
                <a:lnTo>
                  <a:pt x="962444" y="1950951"/>
                </a:lnTo>
                <a:lnTo>
                  <a:pt x="942975" y="1950951"/>
                </a:lnTo>
                <a:close/>
                <a:moveTo>
                  <a:pt x="834014" y="1931482"/>
                </a:moveTo>
                <a:lnTo>
                  <a:pt x="853483" y="1931482"/>
                </a:lnTo>
                <a:lnTo>
                  <a:pt x="853483" y="1950951"/>
                </a:lnTo>
                <a:lnTo>
                  <a:pt x="834014" y="1950951"/>
                </a:lnTo>
                <a:close/>
                <a:moveTo>
                  <a:pt x="706943" y="1931482"/>
                </a:moveTo>
                <a:lnTo>
                  <a:pt x="726519" y="1931482"/>
                </a:lnTo>
                <a:lnTo>
                  <a:pt x="726519" y="1950951"/>
                </a:lnTo>
                <a:lnTo>
                  <a:pt x="706943" y="1950951"/>
                </a:lnTo>
                <a:close/>
                <a:moveTo>
                  <a:pt x="609600" y="1931482"/>
                </a:moveTo>
                <a:lnTo>
                  <a:pt x="629069" y="1931482"/>
                </a:lnTo>
                <a:lnTo>
                  <a:pt x="629069" y="1950951"/>
                </a:lnTo>
                <a:lnTo>
                  <a:pt x="609600" y="1950951"/>
                </a:lnTo>
                <a:close/>
                <a:moveTo>
                  <a:pt x="500639" y="1931482"/>
                </a:moveTo>
                <a:lnTo>
                  <a:pt x="520108" y="1931482"/>
                </a:lnTo>
                <a:lnTo>
                  <a:pt x="520108" y="1950951"/>
                </a:lnTo>
                <a:lnTo>
                  <a:pt x="500639" y="1950951"/>
                </a:lnTo>
                <a:close/>
                <a:moveTo>
                  <a:pt x="364043" y="1931482"/>
                </a:moveTo>
                <a:lnTo>
                  <a:pt x="383619" y="1931482"/>
                </a:lnTo>
                <a:lnTo>
                  <a:pt x="383619" y="1950951"/>
                </a:lnTo>
                <a:lnTo>
                  <a:pt x="364043" y="1950951"/>
                </a:lnTo>
                <a:close/>
                <a:moveTo>
                  <a:pt x="266700" y="1931482"/>
                </a:moveTo>
                <a:lnTo>
                  <a:pt x="286169" y="1931482"/>
                </a:lnTo>
                <a:lnTo>
                  <a:pt x="286169" y="1950951"/>
                </a:lnTo>
                <a:lnTo>
                  <a:pt x="266700" y="1950951"/>
                </a:lnTo>
                <a:close/>
                <a:moveTo>
                  <a:pt x="164018" y="1931482"/>
                </a:moveTo>
                <a:lnTo>
                  <a:pt x="183594" y="1931482"/>
                </a:lnTo>
                <a:lnTo>
                  <a:pt x="183594" y="1950951"/>
                </a:lnTo>
                <a:lnTo>
                  <a:pt x="164018" y="1950951"/>
                </a:lnTo>
                <a:close/>
                <a:moveTo>
                  <a:pt x="66675" y="1931482"/>
                </a:moveTo>
                <a:lnTo>
                  <a:pt x="86144" y="1931482"/>
                </a:lnTo>
                <a:lnTo>
                  <a:pt x="86144" y="1950951"/>
                </a:lnTo>
                <a:lnTo>
                  <a:pt x="66675" y="1950951"/>
                </a:lnTo>
                <a:close/>
                <a:moveTo>
                  <a:pt x="5625089" y="1907200"/>
                </a:moveTo>
                <a:lnTo>
                  <a:pt x="5644558" y="1907200"/>
                </a:lnTo>
                <a:lnTo>
                  <a:pt x="5644558" y="1926668"/>
                </a:lnTo>
                <a:lnTo>
                  <a:pt x="5625089" y="1926668"/>
                </a:lnTo>
                <a:close/>
                <a:moveTo>
                  <a:pt x="5488493" y="1907200"/>
                </a:moveTo>
                <a:lnTo>
                  <a:pt x="5508069" y="1907200"/>
                </a:lnTo>
                <a:lnTo>
                  <a:pt x="5508069" y="1926668"/>
                </a:lnTo>
                <a:lnTo>
                  <a:pt x="5488493" y="1926668"/>
                </a:lnTo>
                <a:close/>
                <a:moveTo>
                  <a:pt x="5391150" y="1907200"/>
                </a:moveTo>
                <a:lnTo>
                  <a:pt x="5410619" y="1907200"/>
                </a:lnTo>
                <a:lnTo>
                  <a:pt x="5410619" y="1926668"/>
                </a:lnTo>
                <a:lnTo>
                  <a:pt x="5391150" y="1926668"/>
                </a:lnTo>
                <a:close/>
                <a:moveTo>
                  <a:pt x="5288468" y="1907200"/>
                </a:moveTo>
                <a:lnTo>
                  <a:pt x="5308044" y="1907200"/>
                </a:lnTo>
                <a:lnTo>
                  <a:pt x="5308044" y="1926668"/>
                </a:lnTo>
                <a:lnTo>
                  <a:pt x="5288468" y="1926668"/>
                </a:lnTo>
                <a:close/>
                <a:moveTo>
                  <a:pt x="5191125" y="1907200"/>
                </a:moveTo>
                <a:lnTo>
                  <a:pt x="5210594" y="1907200"/>
                </a:lnTo>
                <a:lnTo>
                  <a:pt x="5210594" y="1926668"/>
                </a:lnTo>
                <a:lnTo>
                  <a:pt x="5191125" y="1926668"/>
                </a:lnTo>
                <a:close/>
                <a:moveTo>
                  <a:pt x="5082164" y="1907200"/>
                </a:moveTo>
                <a:lnTo>
                  <a:pt x="5101633" y="1907200"/>
                </a:lnTo>
                <a:lnTo>
                  <a:pt x="5101633" y="1926668"/>
                </a:lnTo>
                <a:lnTo>
                  <a:pt x="5082164" y="1926668"/>
                </a:lnTo>
                <a:close/>
                <a:moveTo>
                  <a:pt x="4948814" y="1907200"/>
                </a:moveTo>
                <a:lnTo>
                  <a:pt x="4968283" y="1907200"/>
                </a:lnTo>
                <a:lnTo>
                  <a:pt x="4968283" y="1926668"/>
                </a:lnTo>
                <a:lnTo>
                  <a:pt x="4948814" y="1926668"/>
                </a:lnTo>
                <a:close/>
                <a:moveTo>
                  <a:pt x="4812218" y="1907200"/>
                </a:moveTo>
                <a:lnTo>
                  <a:pt x="4831794" y="1907200"/>
                </a:lnTo>
                <a:lnTo>
                  <a:pt x="4831794" y="1926668"/>
                </a:lnTo>
                <a:lnTo>
                  <a:pt x="4812218" y="1926668"/>
                </a:lnTo>
                <a:close/>
                <a:moveTo>
                  <a:pt x="4714875" y="1907200"/>
                </a:moveTo>
                <a:lnTo>
                  <a:pt x="4734344" y="1907200"/>
                </a:lnTo>
                <a:lnTo>
                  <a:pt x="4734344" y="1926668"/>
                </a:lnTo>
                <a:lnTo>
                  <a:pt x="4714875" y="1926668"/>
                </a:lnTo>
                <a:close/>
                <a:moveTo>
                  <a:pt x="4615439" y="1907200"/>
                </a:moveTo>
                <a:lnTo>
                  <a:pt x="4634908" y="1907200"/>
                </a:lnTo>
                <a:lnTo>
                  <a:pt x="4634908" y="1926668"/>
                </a:lnTo>
                <a:lnTo>
                  <a:pt x="4615439" y="1926668"/>
                </a:lnTo>
                <a:close/>
                <a:moveTo>
                  <a:pt x="4478843" y="1907200"/>
                </a:moveTo>
                <a:lnTo>
                  <a:pt x="4498419" y="1907200"/>
                </a:lnTo>
                <a:lnTo>
                  <a:pt x="4498419" y="1926668"/>
                </a:lnTo>
                <a:lnTo>
                  <a:pt x="4478843" y="1926668"/>
                </a:lnTo>
                <a:close/>
                <a:moveTo>
                  <a:pt x="4381500" y="1907200"/>
                </a:moveTo>
                <a:lnTo>
                  <a:pt x="4400969" y="1907200"/>
                </a:lnTo>
                <a:lnTo>
                  <a:pt x="4400969" y="1926668"/>
                </a:lnTo>
                <a:lnTo>
                  <a:pt x="4381500" y="1926668"/>
                </a:lnTo>
                <a:close/>
                <a:moveTo>
                  <a:pt x="4272539" y="1907200"/>
                </a:moveTo>
                <a:lnTo>
                  <a:pt x="4292008" y="1907200"/>
                </a:lnTo>
                <a:lnTo>
                  <a:pt x="4292008" y="1926668"/>
                </a:lnTo>
                <a:lnTo>
                  <a:pt x="4272539" y="1926668"/>
                </a:lnTo>
                <a:close/>
                <a:moveTo>
                  <a:pt x="4139189" y="1907200"/>
                </a:moveTo>
                <a:lnTo>
                  <a:pt x="4158658" y="1907200"/>
                </a:lnTo>
                <a:lnTo>
                  <a:pt x="4158658" y="1926668"/>
                </a:lnTo>
                <a:lnTo>
                  <a:pt x="4139189" y="1926668"/>
                </a:lnTo>
                <a:close/>
                <a:moveTo>
                  <a:pt x="4015364" y="1907200"/>
                </a:moveTo>
                <a:lnTo>
                  <a:pt x="4034833" y="1907200"/>
                </a:lnTo>
                <a:lnTo>
                  <a:pt x="4034833" y="1926668"/>
                </a:lnTo>
                <a:lnTo>
                  <a:pt x="4015364" y="1926668"/>
                </a:lnTo>
                <a:close/>
                <a:moveTo>
                  <a:pt x="3882014" y="1907200"/>
                </a:moveTo>
                <a:lnTo>
                  <a:pt x="3901483" y="1907200"/>
                </a:lnTo>
                <a:lnTo>
                  <a:pt x="3901483" y="1926668"/>
                </a:lnTo>
                <a:lnTo>
                  <a:pt x="3882014" y="1926668"/>
                </a:lnTo>
                <a:close/>
                <a:moveTo>
                  <a:pt x="3745418" y="1907200"/>
                </a:moveTo>
                <a:lnTo>
                  <a:pt x="3764994" y="1907200"/>
                </a:lnTo>
                <a:lnTo>
                  <a:pt x="3764994" y="1926668"/>
                </a:lnTo>
                <a:lnTo>
                  <a:pt x="3745418" y="1926668"/>
                </a:lnTo>
                <a:close/>
                <a:moveTo>
                  <a:pt x="3648075" y="1907200"/>
                </a:moveTo>
                <a:lnTo>
                  <a:pt x="3667544" y="1907200"/>
                </a:lnTo>
                <a:lnTo>
                  <a:pt x="3667544" y="1926668"/>
                </a:lnTo>
                <a:lnTo>
                  <a:pt x="3648075" y="1926668"/>
                </a:lnTo>
                <a:close/>
                <a:moveTo>
                  <a:pt x="3545393" y="1907200"/>
                </a:moveTo>
                <a:lnTo>
                  <a:pt x="3564969" y="1907200"/>
                </a:lnTo>
                <a:lnTo>
                  <a:pt x="3564969" y="1926668"/>
                </a:lnTo>
                <a:lnTo>
                  <a:pt x="3545393" y="1926668"/>
                </a:lnTo>
                <a:close/>
                <a:moveTo>
                  <a:pt x="3448050" y="1907200"/>
                </a:moveTo>
                <a:lnTo>
                  <a:pt x="3467519" y="1907200"/>
                </a:lnTo>
                <a:lnTo>
                  <a:pt x="3467519" y="1926668"/>
                </a:lnTo>
                <a:lnTo>
                  <a:pt x="3448050" y="1926668"/>
                </a:lnTo>
                <a:close/>
                <a:moveTo>
                  <a:pt x="3339089" y="1907200"/>
                </a:moveTo>
                <a:lnTo>
                  <a:pt x="3358558" y="1907200"/>
                </a:lnTo>
                <a:lnTo>
                  <a:pt x="3358558" y="1926668"/>
                </a:lnTo>
                <a:lnTo>
                  <a:pt x="3339089" y="1926668"/>
                </a:lnTo>
                <a:close/>
                <a:moveTo>
                  <a:pt x="3202493" y="1907200"/>
                </a:moveTo>
                <a:lnTo>
                  <a:pt x="3222069" y="1907200"/>
                </a:lnTo>
                <a:lnTo>
                  <a:pt x="3222069" y="1926668"/>
                </a:lnTo>
                <a:lnTo>
                  <a:pt x="3202493" y="1926668"/>
                </a:lnTo>
                <a:close/>
                <a:moveTo>
                  <a:pt x="3105150" y="1907200"/>
                </a:moveTo>
                <a:lnTo>
                  <a:pt x="3124619" y="1907200"/>
                </a:lnTo>
                <a:lnTo>
                  <a:pt x="3124619" y="1926668"/>
                </a:lnTo>
                <a:lnTo>
                  <a:pt x="3105150" y="1926668"/>
                </a:lnTo>
                <a:close/>
                <a:moveTo>
                  <a:pt x="3002468" y="1907200"/>
                </a:moveTo>
                <a:lnTo>
                  <a:pt x="3022044" y="1907200"/>
                </a:lnTo>
                <a:lnTo>
                  <a:pt x="3022044" y="1926668"/>
                </a:lnTo>
                <a:lnTo>
                  <a:pt x="3002468" y="1926668"/>
                </a:lnTo>
                <a:close/>
                <a:moveTo>
                  <a:pt x="2905125" y="1907200"/>
                </a:moveTo>
                <a:lnTo>
                  <a:pt x="2924594" y="1907200"/>
                </a:lnTo>
                <a:lnTo>
                  <a:pt x="2924594" y="1926668"/>
                </a:lnTo>
                <a:lnTo>
                  <a:pt x="2905125" y="1926668"/>
                </a:lnTo>
                <a:close/>
                <a:moveTo>
                  <a:pt x="2796164" y="1907200"/>
                </a:moveTo>
                <a:lnTo>
                  <a:pt x="2815633" y="1907200"/>
                </a:lnTo>
                <a:lnTo>
                  <a:pt x="2815633" y="1926668"/>
                </a:lnTo>
                <a:lnTo>
                  <a:pt x="2796164" y="1926668"/>
                </a:lnTo>
                <a:close/>
                <a:moveTo>
                  <a:pt x="2669093" y="1907200"/>
                </a:moveTo>
                <a:lnTo>
                  <a:pt x="2688669" y="1907200"/>
                </a:lnTo>
                <a:lnTo>
                  <a:pt x="2688669" y="1926668"/>
                </a:lnTo>
                <a:lnTo>
                  <a:pt x="2669093" y="1926668"/>
                </a:lnTo>
                <a:close/>
                <a:moveTo>
                  <a:pt x="2571750" y="1907200"/>
                </a:moveTo>
                <a:lnTo>
                  <a:pt x="2591219" y="1907200"/>
                </a:lnTo>
                <a:lnTo>
                  <a:pt x="2591219" y="1926668"/>
                </a:lnTo>
                <a:lnTo>
                  <a:pt x="2571750" y="1926668"/>
                </a:lnTo>
                <a:close/>
                <a:moveTo>
                  <a:pt x="2459543" y="1907200"/>
                </a:moveTo>
                <a:lnTo>
                  <a:pt x="2479119" y="1907200"/>
                </a:lnTo>
                <a:lnTo>
                  <a:pt x="2479119" y="1926668"/>
                </a:lnTo>
                <a:lnTo>
                  <a:pt x="2459543" y="1926668"/>
                </a:lnTo>
                <a:close/>
                <a:moveTo>
                  <a:pt x="2362200" y="1907200"/>
                </a:moveTo>
                <a:lnTo>
                  <a:pt x="2381669" y="1907200"/>
                </a:lnTo>
                <a:lnTo>
                  <a:pt x="2381669" y="1926668"/>
                </a:lnTo>
                <a:lnTo>
                  <a:pt x="2362200" y="1926668"/>
                </a:lnTo>
                <a:close/>
                <a:moveTo>
                  <a:pt x="2253239" y="1907200"/>
                </a:moveTo>
                <a:lnTo>
                  <a:pt x="2272708" y="1907200"/>
                </a:lnTo>
                <a:lnTo>
                  <a:pt x="2272708" y="1926668"/>
                </a:lnTo>
                <a:lnTo>
                  <a:pt x="2253239" y="1926668"/>
                </a:lnTo>
                <a:close/>
                <a:moveTo>
                  <a:pt x="2126168" y="1907200"/>
                </a:moveTo>
                <a:lnTo>
                  <a:pt x="2145744" y="1907200"/>
                </a:lnTo>
                <a:lnTo>
                  <a:pt x="2145744" y="1926668"/>
                </a:lnTo>
                <a:lnTo>
                  <a:pt x="2126168" y="1926668"/>
                </a:lnTo>
                <a:close/>
                <a:moveTo>
                  <a:pt x="2028825" y="1907200"/>
                </a:moveTo>
                <a:lnTo>
                  <a:pt x="2048294" y="1907200"/>
                </a:lnTo>
                <a:lnTo>
                  <a:pt x="2048294" y="1926668"/>
                </a:lnTo>
                <a:lnTo>
                  <a:pt x="2028825" y="1926668"/>
                </a:lnTo>
                <a:close/>
                <a:moveTo>
                  <a:pt x="1919864" y="1907200"/>
                </a:moveTo>
                <a:lnTo>
                  <a:pt x="1939333" y="1907200"/>
                </a:lnTo>
                <a:lnTo>
                  <a:pt x="1939333" y="1926668"/>
                </a:lnTo>
                <a:lnTo>
                  <a:pt x="1919864" y="1926668"/>
                </a:lnTo>
                <a:close/>
                <a:moveTo>
                  <a:pt x="1783268" y="1907200"/>
                </a:moveTo>
                <a:lnTo>
                  <a:pt x="1802844" y="1907200"/>
                </a:lnTo>
                <a:lnTo>
                  <a:pt x="1802844" y="1926668"/>
                </a:lnTo>
                <a:lnTo>
                  <a:pt x="1783268" y="1926668"/>
                </a:lnTo>
                <a:close/>
                <a:moveTo>
                  <a:pt x="1685925" y="1907200"/>
                </a:moveTo>
                <a:lnTo>
                  <a:pt x="1705394" y="1907200"/>
                </a:lnTo>
                <a:lnTo>
                  <a:pt x="1705394" y="1926668"/>
                </a:lnTo>
                <a:lnTo>
                  <a:pt x="1685925" y="1926668"/>
                </a:lnTo>
                <a:close/>
                <a:moveTo>
                  <a:pt x="1583243" y="1907200"/>
                </a:moveTo>
                <a:lnTo>
                  <a:pt x="1602819" y="1907200"/>
                </a:lnTo>
                <a:lnTo>
                  <a:pt x="1602819" y="1926668"/>
                </a:lnTo>
                <a:lnTo>
                  <a:pt x="1583243" y="1926668"/>
                </a:lnTo>
                <a:close/>
                <a:moveTo>
                  <a:pt x="1485900" y="1907200"/>
                </a:moveTo>
                <a:lnTo>
                  <a:pt x="1505369" y="1907200"/>
                </a:lnTo>
                <a:lnTo>
                  <a:pt x="1505369" y="1926668"/>
                </a:lnTo>
                <a:lnTo>
                  <a:pt x="1485900" y="1926668"/>
                </a:lnTo>
                <a:close/>
                <a:moveTo>
                  <a:pt x="1373693" y="1907200"/>
                </a:moveTo>
                <a:lnTo>
                  <a:pt x="1393269" y="1907200"/>
                </a:lnTo>
                <a:lnTo>
                  <a:pt x="1393269" y="1926668"/>
                </a:lnTo>
                <a:lnTo>
                  <a:pt x="1373693" y="1926668"/>
                </a:lnTo>
                <a:close/>
                <a:moveTo>
                  <a:pt x="1276350" y="1907200"/>
                </a:moveTo>
                <a:lnTo>
                  <a:pt x="1295819" y="1907200"/>
                </a:lnTo>
                <a:lnTo>
                  <a:pt x="1295819" y="1926668"/>
                </a:lnTo>
                <a:lnTo>
                  <a:pt x="1276350" y="1926668"/>
                </a:lnTo>
                <a:close/>
                <a:moveTo>
                  <a:pt x="1176915" y="1907200"/>
                </a:moveTo>
                <a:lnTo>
                  <a:pt x="1196383" y="1907200"/>
                </a:lnTo>
                <a:lnTo>
                  <a:pt x="1196383" y="1926668"/>
                </a:lnTo>
                <a:lnTo>
                  <a:pt x="1176915" y="1926668"/>
                </a:lnTo>
                <a:close/>
                <a:moveTo>
                  <a:pt x="1040318" y="1907200"/>
                </a:moveTo>
                <a:lnTo>
                  <a:pt x="1059894" y="1907200"/>
                </a:lnTo>
                <a:lnTo>
                  <a:pt x="1059894" y="1926668"/>
                </a:lnTo>
                <a:lnTo>
                  <a:pt x="1040318" y="1926668"/>
                </a:lnTo>
                <a:close/>
                <a:moveTo>
                  <a:pt x="942975" y="1907200"/>
                </a:moveTo>
                <a:lnTo>
                  <a:pt x="962444" y="1907200"/>
                </a:lnTo>
                <a:lnTo>
                  <a:pt x="962444" y="1926668"/>
                </a:lnTo>
                <a:lnTo>
                  <a:pt x="942975" y="1926668"/>
                </a:lnTo>
                <a:close/>
                <a:moveTo>
                  <a:pt x="834014" y="1907200"/>
                </a:moveTo>
                <a:lnTo>
                  <a:pt x="853483" y="1907200"/>
                </a:lnTo>
                <a:lnTo>
                  <a:pt x="853483" y="1926668"/>
                </a:lnTo>
                <a:lnTo>
                  <a:pt x="834014" y="1926668"/>
                </a:lnTo>
                <a:close/>
                <a:moveTo>
                  <a:pt x="706943" y="1907200"/>
                </a:moveTo>
                <a:lnTo>
                  <a:pt x="726519" y="1907200"/>
                </a:lnTo>
                <a:lnTo>
                  <a:pt x="726519" y="1926668"/>
                </a:lnTo>
                <a:lnTo>
                  <a:pt x="706943" y="1926668"/>
                </a:lnTo>
                <a:close/>
                <a:moveTo>
                  <a:pt x="609600" y="1907200"/>
                </a:moveTo>
                <a:lnTo>
                  <a:pt x="629069" y="1907200"/>
                </a:lnTo>
                <a:lnTo>
                  <a:pt x="629069" y="1926668"/>
                </a:lnTo>
                <a:lnTo>
                  <a:pt x="609600" y="1926668"/>
                </a:lnTo>
                <a:close/>
                <a:moveTo>
                  <a:pt x="500639" y="1907200"/>
                </a:moveTo>
                <a:lnTo>
                  <a:pt x="520108" y="1907200"/>
                </a:lnTo>
                <a:lnTo>
                  <a:pt x="520108" y="1926668"/>
                </a:lnTo>
                <a:lnTo>
                  <a:pt x="500639" y="1926668"/>
                </a:lnTo>
                <a:close/>
                <a:moveTo>
                  <a:pt x="364043" y="1907200"/>
                </a:moveTo>
                <a:lnTo>
                  <a:pt x="383619" y="1907200"/>
                </a:lnTo>
                <a:lnTo>
                  <a:pt x="383619" y="1926668"/>
                </a:lnTo>
                <a:lnTo>
                  <a:pt x="364043" y="1926668"/>
                </a:lnTo>
                <a:close/>
                <a:moveTo>
                  <a:pt x="266700" y="1907200"/>
                </a:moveTo>
                <a:lnTo>
                  <a:pt x="286169" y="1907200"/>
                </a:lnTo>
                <a:lnTo>
                  <a:pt x="286169" y="1926668"/>
                </a:lnTo>
                <a:lnTo>
                  <a:pt x="266700" y="1926668"/>
                </a:lnTo>
                <a:close/>
                <a:moveTo>
                  <a:pt x="164018" y="1907200"/>
                </a:moveTo>
                <a:lnTo>
                  <a:pt x="183594" y="1907200"/>
                </a:lnTo>
                <a:lnTo>
                  <a:pt x="183594" y="1926668"/>
                </a:lnTo>
                <a:lnTo>
                  <a:pt x="164018" y="1926668"/>
                </a:lnTo>
                <a:close/>
                <a:moveTo>
                  <a:pt x="66675" y="1907200"/>
                </a:moveTo>
                <a:lnTo>
                  <a:pt x="86144" y="1907200"/>
                </a:lnTo>
                <a:lnTo>
                  <a:pt x="86144" y="1926668"/>
                </a:lnTo>
                <a:lnTo>
                  <a:pt x="66675" y="1926668"/>
                </a:lnTo>
                <a:close/>
                <a:moveTo>
                  <a:pt x="5625089" y="1882811"/>
                </a:moveTo>
                <a:lnTo>
                  <a:pt x="5644558" y="1882811"/>
                </a:lnTo>
                <a:lnTo>
                  <a:pt x="5644558" y="1902279"/>
                </a:lnTo>
                <a:lnTo>
                  <a:pt x="5625089" y="1902279"/>
                </a:lnTo>
                <a:close/>
                <a:moveTo>
                  <a:pt x="5488493" y="1882811"/>
                </a:moveTo>
                <a:lnTo>
                  <a:pt x="5508069" y="1882811"/>
                </a:lnTo>
                <a:lnTo>
                  <a:pt x="5508069" y="1902279"/>
                </a:lnTo>
                <a:lnTo>
                  <a:pt x="5488493" y="1902279"/>
                </a:lnTo>
                <a:close/>
                <a:moveTo>
                  <a:pt x="5391150" y="1882811"/>
                </a:moveTo>
                <a:lnTo>
                  <a:pt x="5410619" y="1882811"/>
                </a:lnTo>
                <a:lnTo>
                  <a:pt x="5410619" y="1902279"/>
                </a:lnTo>
                <a:lnTo>
                  <a:pt x="5391150" y="1902279"/>
                </a:lnTo>
                <a:close/>
                <a:moveTo>
                  <a:pt x="5288468" y="1882811"/>
                </a:moveTo>
                <a:lnTo>
                  <a:pt x="5308044" y="1882811"/>
                </a:lnTo>
                <a:lnTo>
                  <a:pt x="5308044" y="1902279"/>
                </a:lnTo>
                <a:lnTo>
                  <a:pt x="5288468" y="1902279"/>
                </a:lnTo>
                <a:close/>
                <a:moveTo>
                  <a:pt x="5191125" y="1882811"/>
                </a:moveTo>
                <a:lnTo>
                  <a:pt x="5210594" y="1882811"/>
                </a:lnTo>
                <a:lnTo>
                  <a:pt x="5210594" y="1902279"/>
                </a:lnTo>
                <a:lnTo>
                  <a:pt x="5191125" y="1902279"/>
                </a:lnTo>
                <a:close/>
                <a:moveTo>
                  <a:pt x="5082164" y="1882811"/>
                </a:moveTo>
                <a:lnTo>
                  <a:pt x="5101633" y="1882811"/>
                </a:lnTo>
                <a:lnTo>
                  <a:pt x="5101633" y="1902279"/>
                </a:lnTo>
                <a:lnTo>
                  <a:pt x="5082164" y="1902279"/>
                </a:lnTo>
                <a:close/>
                <a:moveTo>
                  <a:pt x="4948814" y="1882811"/>
                </a:moveTo>
                <a:lnTo>
                  <a:pt x="4968283" y="1882811"/>
                </a:lnTo>
                <a:lnTo>
                  <a:pt x="4968283" y="1902279"/>
                </a:lnTo>
                <a:lnTo>
                  <a:pt x="4948814" y="1902279"/>
                </a:lnTo>
                <a:close/>
                <a:moveTo>
                  <a:pt x="4812218" y="1882811"/>
                </a:moveTo>
                <a:lnTo>
                  <a:pt x="4831794" y="1882811"/>
                </a:lnTo>
                <a:lnTo>
                  <a:pt x="4831794" y="1902279"/>
                </a:lnTo>
                <a:lnTo>
                  <a:pt x="4812218" y="1902279"/>
                </a:lnTo>
                <a:close/>
                <a:moveTo>
                  <a:pt x="4714875" y="1882811"/>
                </a:moveTo>
                <a:lnTo>
                  <a:pt x="4734344" y="1882811"/>
                </a:lnTo>
                <a:lnTo>
                  <a:pt x="4734344" y="1902279"/>
                </a:lnTo>
                <a:lnTo>
                  <a:pt x="4714875" y="1902279"/>
                </a:lnTo>
                <a:close/>
                <a:moveTo>
                  <a:pt x="4615439" y="1882811"/>
                </a:moveTo>
                <a:lnTo>
                  <a:pt x="4634908" y="1882811"/>
                </a:lnTo>
                <a:lnTo>
                  <a:pt x="4634908" y="1902279"/>
                </a:lnTo>
                <a:lnTo>
                  <a:pt x="4615439" y="1902279"/>
                </a:lnTo>
                <a:close/>
                <a:moveTo>
                  <a:pt x="4478843" y="1882811"/>
                </a:moveTo>
                <a:lnTo>
                  <a:pt x="4498419" y="1882811"/>
                </a:lnTo>
                <a:lnTo>
                  <a:pt x="4498419" y="1902279"/>
                </a:lnTo>
                <a:lnTo>
                  <a:pt x="4478843" y="1902279"/>
                </a:lnTo>
                <a:close/>
                <a:moveTo>
                  <a:pt x="4381500" y="1882811"/>
                </a:moveTo>
                <a:lnTo>
                  <a:pt x="4400969" y="1882811"/>
                </a:lnTo>
                <a:lnTo>
                  <a:pt x="4400969" y="1902279"/>
                </a:lnTo>
                <a:lnTo>
                  <a:pt x="4381500" y="1902279"/>
                </a:lnTo>
                <a:close/>
                <a:moveTo>
                  <a:pt x="4272539" y="1882811"/>
                </a:moveTo>
                <a:lnTo>
                  <a:pt x="4292008" y="1882811"/>
                </a:lnTo>
                <a:lnTo>
                  <a:pt x="4292008" y="1902279"/>
                </a:lnTo>
                <a:lnTo>
                  <a:pt x="4272539" y="1902279"/>
                </a:lnTo>
                <a:close/>
                <a:moveTo>
                  <a:pt x="4139189" y="1882811"/>
                </a:moveTo>
                <a:lnTo>
                  <a:pt x="4158658" y="1882811"/>
                </a:lnTo>
                <a:lnTo>
                  <a:pt x="4158658" y="1902279"/>
                </a:lnTo>
                <a:lnTo>
                  <a:pt x="4139189" y="1902279"/>
                </a:lnTo>
                <a:close/>
                <a:moveTo>
                  <a:pt x="4015364" y="1882811"/>
                </a:moveTo>
                <a:lnTo>
                  <a:pt x="4034833" y="1882811"/>
                </a:lnTo>
                <a:lnTo>
                  <a:pt x="4034833" y="1902279"/>
                </a:lnTo>
                <a:lnTo>
                  <a:pt x="4015364" y="1902279"/>
                </a:lnTo>
                <a:close/>
                <a:moveTo>
                  <a:pt x="3882014" y="1882811"/>
                </a:moveTo>
                <a:lnTo>
                  <a:pt x="3901483" y="1882811"/>
                </a:lnTo>
                <a:lnTo>
                  <a:pt x="3901483" y="1902279"/>
                </a:lnTo>
                <a:lnTo>
                  <a:pt x="3882014" y="1902279"/>
                </a:lnTo>
                <a:close/>
                <a:moveTo>
                  <a:pt x="3745418" y="1882811"/>
                </a:moveTo>
                <a:lnTo>
                  <a:pt x="3764994" y="1882811"/>
                </a:lnTo>
                <a:lnTo>
                  <a:pt x="3764994" y="1902279"/>
                </a:lnTo>
                <a:lnTo>
                  <a:pt x="3745418" y="1902279"/>
                </a:lnTo>
                <a:close/>
                <a:moveTo>
                  <a:pt x="3648075" y="1882811"/>
                </a:moveTo>
                <a:lnTo>
                  <a:pt x="3667544" y="1882811"/>
                </a:lnTo>
                <a:lnTo>
                  <a:pt x="3667544" y="1902279"/>
                </a:lnTo>
                <a:lnTo>
                  <a:pt x="3648075" y="1902279"/>
                </a:lnTo>
                <a:close/>
                <a:moveTo>
                  <a:pt x="3545393" y="1882811"/>
                </a:moveTo>
                <a:lnTo>
                  <a:pt x="3564969" y="1882811"/>
                </a:lnTo>
                <a:lnTo>
                  <a:pt x="3564969" y="1902279"/>
                </a:lnTo>
                <a:lnTo>
                  <a:pt x="3545393" y="1902279"/>
                </a:lnTo>
                <a:close/>
                <a:moveTo>
                  <a:pt x="3448050" y="1882811"/>
                </a:moveTo>
                <a:lnTo>
                  <a:pt x="3467519" y="1882811"/>
                </a:lnTo>
                <a:lnTo>
                  <a:pt x="3467519" y="1902279"/>
                </a:lnTo>
                <a:lnTo>
                  <a:pt x="3448050" y="1902279"/>
                </a:lnTo>
                <a:close/>
                <a:moveTo>
                  <a:pt x="3339089" y="1882811"/>
                </a:moveTo>
                <a:lnTo>
                  <a:pt x="3358558" y="1882811"/>
                </a:lnTo>
                <a:lnTo>
                  <a:pt x="3358558" y="1902279"/>
                </a:lnTo>
                <a:lnTo>
                  <a:pt x="3339089" y="1902279"/>
                </a:lnTo>
                <a:close/>
                <a:moveTo>
                  <a:pt x="3202493" y="1882811"/>
                </a:moveTo>
                <a:lnTo>
                  <a:pt x="3222069" y="1882811"/>
                </a:lnTo>
                <a:lnTo>
                  <a:pt x="3222069" y="1902279"/>
                </a:lnTo>
                <a:lnTo>
                  <a:pt x="3202493" y="1902279"/>
                </a:lnTo>
                <a:close/>
                <a:moveTo>
                  <a:pt x="3105150" y="1882811"/>
                </a:moveTo>
                <a:lnTo>
                  <a:pt x="3124619" y="1882811"/>
                </a:lnTo>
                <a:lnTo>
                  <a:pt x="3124619" y="1902279"/>
                </a:lnTo>
                <a:lnTo>
                  <a:pt x="3105150" y="1902279"/>
                </a:lnTo>
                <a:close/>
                <a:moveTo>
                  <a:pt x="3002468" y="1882811"/>
                </a:moveTo>
                <a:lnTo>
                  <a:pt x="3022044" y="1882811"/>
                </a:lnTo>
                <a:lnTo>
                  <a:pt x="3022044" y="1902279"/>
                </a:lnTo>
                <a:lnTo>
                  <a:pt x="3002468" y="1902279"/>
                </a:lnTo>
                <a:close/>
                <a:moveTo>
                  <a:pt x="2905125" y="1882811"/>
                </a:moveTo>
                <a:lnTo>
                  <a:pt x="2924594" y="1882811"/>
                </a:lnTo>
                <a:lnTo>
                  <a:pt x="2924594" y="1902279"/>
                </a:lnTo>
                <a:lnTo>
                  <a:pt x="2905125" y="1902279"/>
                </a:lnTo>
                <a:close/>
                <a:moveTo>
                  <a:pt x="2796164" y="1882811"/>
                </a:moveTo>
                <a:lnTo>
                  <a:pt x="2815633" y="1882811"/>
                </a:lnTo>
                <a:lnTo>
                  <a:pt x="2815633" y="1902279"/>
                </a:lnTo>
                <a:lnTo>
                  <a:pt x="2796164" y="1902279"/>
                </a:lnTo>
                <a:close/>
                <a:moveTo>
                  <a:pt x="2669093" y="1882811"/>
                </a:moveTo>
                <a:lnTo>
                  <a:pt x="2688669" y="1882811"/>
                </a:lnTo>
                <a:lnTo>
                  <a:pt x="2688669" y="1902279"/>
                </a:lnTo>
                <a:lnTo>
                  <a:pt x="2669093" y="1902279"/>
                </a:lnTo>
                <a:close/>
                <a:moveTo>
                  <a:pt x="2571750" y="1882811"/>
                </a:moveTo>
                <a:lnTo>
                  <a:pt x="2591219" y="1882811"/>
                </a:lnTo>
                <a:lnTo>
                  <a:pt x="2591219" y="1902279"/>
                </a:lnTo>
                <a:lnTo>
                  <a:pt x="2571750" y="1902279"/>
                </a:lnTo>
                <a:close/>
                <a:moveTo>
                  <a:pt x="2459543" y="1882811"/>
                </a:moveTo>
                <a:lnTo>
                  <a:pt x="2479119" y="1882811"/>
                </a:lnTo>
                <a:lnTo>
                  <a:pt x="2479119" y="1902279"/>
                </a:lnTo>
                <a:lnTo>
                  <a:pt x="2459543" y="1902279"/>
                </a:lnTo>
                <a:close/>
                <a:moveTo>
                  <a:pt x="2362200" y="1882811"/>
                </a:moveTo>
                <a:lnTo>
                  <a:pt x="2381669" y="1882811"/>
                </a:lnTo>
                <a:lnTo>
                  <a:pt x="2381669" y="1902279"/>
                </a:lnTo>
                <a:lnTo>
                  <a:pt x="2362200" y="1902279"/>
                </a:lnTo>
                <a:close/>
                <a:moveTo>
                  <a:pt x="2253239" y="1882811"/>
                </a:moveTo>
                <a:lnTo>
                  <a:pt x="2272708" y="1882811"/>
                </a:lnTo>
                <a:lnTo>
                  <a:pt x="2272708" y="1902279"/>
                </a:lnTo>
                <a:lnTo>
                  <a:pt x="2253239" y="1902279"/>
                </a:lnTo>
                <a:close/>
                <a:moveTo>
                  <a:pt x="2126168" y="1882811"/>
                </a:moveTo>
                <a:lnTo>
                  <a:pt x="2145744" y="1882811"/>
                </a:lnTo>
                <a:lnTo>
                  <a:pt x="2145744" y="1902279"/>
                </a:lnTo>
                <a:lnTo>
                  <a:pt x="2126168" y="1902279"/>
                </a:lnTo>
                <a:close/>
                <a:moveTo>
                  <a:pt x="2028825" y="1882811"/>
                </a:moveTo>
                <a:lnTo>
                  <a:pt x="2048294" y="1882811"/>
                </a:lnTo>
                <a:lnTo>
                  <a:pt x="2048294" y="1902279"/>
                </a:lnTo>
                <a:lnTo>
                  <a:pt x="2028825" y="1902279"/>
                </a:lnTo>
                <a:close/>
                <a:moveTo>
                  <a:pt x="1919864" y="1882811"/>
                </a:moveTo>
                <a:lnTo>
                  <a:pt x="1939333" y="1882811"/>
                </a:lnTo>
                <a:lnTo>
                  <a:pt x="1939333" y="1902279"/>
                </a:lnTo>
                <a:lnTo>
                  <a:pt x="1919864" y="1902279"/>
                </a:lnTo>
                <a:close/>
                <a:moveTo>
                  <a:pt x="1783268" y="1882811"/>
                </a:moveTo>
                <a:lnTo>
                  <a:pt x="1802844" y="1882811"/>
                </a:lnTo>
                <a:lnTo>
                  <a:pt x="1802844" y="1902279"/>
                </a:lnTo>
                <a:lnTo>
                  <a:pt x="1783268" y="1902279"/>
                </a:lnTo>
                <a:close/>
                <a:moveTo>
                  <a:pt x="1685925" y="1882811"/>
                </a:moveTo>
                <a:lnTo>
                  <a:pt x="1705394" y="1882811"/>
                </a:lnTo>
                <a:lnTo>
                  <a:pt x="1705394" y="1902279"/>
                </a:lnTo>
                <a:lnTo>
                  <a:pt x="1685925" y="1902279"/>
                </a:lnTo>
                <a:close/>
                <a:moveTo>
                  <a:pt x="1583243" y="1882811"/>
                </a:moveTo>
                <a:lnTo>
                  <a:pt x="1602819" y="1882811"/>
                </a:lnTo>
                <a:lnTo>
                  <a:pt x="1602819" y="1902279"/>
                </a:lnTo>
                <a:lnTo>
                  <a:pt x="1583243" y="1902279"/>
                </a:lnTo>
                <a:close/>
                <a:moveTo>
                  <a:pt x="1485900" y="1882811"/>
                </a:moveTo>
                <a:lnTo>
                  <a:pt x="1505369" y="1882811"/>
                </a:lnTo>
                <a:lnTo>
                  <a:pt x="1505369" y="1902279"/>
                </a:lnTo>
                <a:lnTo>
                  <a:pt x="1485900" y="1902279"/>
                </a:lnTo>
                <a:close/>
                <a:moveTo>
                  <a:pt x="1373693" y="1882811"/>
                </a:moveTo>
                <a:lnTo>
                  <a:pt x="1393269" y="1882811"/>
                </a:lnTo>
                <a:lnTo>
                  <a:pt x="1393269" y="1902279"/>
                </a:lnTo>
                <a:lnTo>
                  <a:pt x="1373693" y="1902279"/>
                </a:lnTo>
                <a:close/>
                <a:moveTo>
                  <a:pt x="1276350" y="1882811"/>
                </a:moveTo>
                <a:lnTo>
                  <a:pt x="1295819" y="1882811"/>
                </a:lnTo>
                <a:lnTo>
                  <a:pt x="1295819" y="1902279"/>
                </a:lnTo>
                <a:lnTo>
                  <a:pt x="1276350" y="1902279"/>
                </a:lnTo>
                <a:close/>
                <a:moveTo>
                  <a:pt x="1176915" y="1882811"/>
                </a:moveTo>
                <a:lnTo>
                  <a:pt x="1196383" y="1882811"/>
                </a:lnTo>
                <a:lnTo>
                  <a:pt x="1196383" y="1902279"/>
                </a:lnTo>
                <a:lnTo>
                  <a:pt x="1176915" y="1902279"/>
                </a:lnTo>
                <a:close/>
                <a:moveTo>
                  <a:pt x="1040318" y="1882811"/>
                </a:moveTo>
                <a:lnTo>
                  <a:pt x="1059894" y="1882811"/>
                </a:lnTo>
                <a:lnTo>
                  <a:pt x="1059894" y="1902279"/>
                </a:lnTo>
                <a:lnTo>
                  <a:pt x="1040318" y="1902279"/>
                </a:lnTo>
                <a:close/>
                <a:moveTo>
                  <a:pt x="942975" y="1882811"/>
                </a:moveTo>
                <a:lnTo>
                  <a:pt x="962444" y="1882811"/>
                </a:lnTo>
                <a:lnTo>
                  <a:pt x="962444" y="1902279"/>
                </a:lnTo>
                <a:lnTo>
                  <a:pt x="942975" y="1902279"/>
                </a:lnTo>
                <a:close/>
                <a:moveTo>
                  <a:pt x="834014" y="1882811"/>
                </a:moveTo>
                <a:lnTo>
                  <a:pt x="853483" y="1882811"/>
                </a:lnTo>
                <a:lnTo>
                  <a:pt x="853483" y="1902279"/>
                </a:lnTo>
                <a:lnTo>
                  <a:pt x="834014" y="1902279"/>
                </a:lnTo>
                <a:close/>
                <a:moveTo>
                  <a:pt x="706943" y="1882811"/>
                </a:moveTo>
                <a:lnTo>
                  <a:pt x="726519" y="1882811"/>
                </a:lnTo>
                <a:lnTo>
                  <a:pt x="726519" y="1902279"/>
                </a:lnTo>
                <a:lnTo>
                  <a:pt x="706943" y="1902279"/>
                </a:lnTo>
                <a:close/>
                <a:moveTo>
                  <a:pt x="609600" y="1882811"/>
                </a:moveTo>
                <a:lnTo>
                  <a:pt x="629069" y="1882811"/>
                </a:lnTo>
                <a:lnTo>
                  <a:pt x="629069" y="1902279"/>
                </a:lnTo>
                <a:lnTo>
                  <a:pt x="609600" y="1902279"/>
                </a:lnTo>
                <a:close/>
                <a:moveTo>
                  <a:pt x="500639" y="1882811"/>
                </a:moveTo>
                <a:lnTo>
                  <a:pt x="520108" y="1882811"/>
                </a:lnTo>
                <a:lnTo>
                  <a:pt x="520108" y="1902279"/>
                </a:lnTo>
                <a:lnTo>
                  <a:pt x="500639" y="1902279"/>
                </a:lnTo>
                <a:close/>
                <a:moveTo>
                  <a:pt x="364043" y="1882811"/>
                </a:moveTo>
                <a:lnTo>
                  <a:pt x="383619" y="1882811"/>
                </a:lnTo>
                <a:lnTo>
                  <a:pt x="383619" y="1902279"/>
                </a:lnTo>
                <a:lnTo>
                  <a:pt x="364043" y="1902279"/>
                </a:lnTo>
                <a:close/>
                <a:moveTo>
                  <a:pt x="266700" y="1882811"/>
                </a:moveTo>
                <a:lnTo>
                  <a:pt x="286169" y="1882811"/>
                </a:lnTo>
                <a:lnTo>
                  <a:pt x="286169" y="1902279"/>
                </a:lnTo>
                <a:lnTo>
                  <a:pt x="266700" y="1902279"/>
                </a:lnTo>
                <a:close/>
                <a:moveTo>
                  <a:pt x="164018" y="1882811"/>
                </a:moveTo>
                <a:lnTo>
                  <a:pt x="183594" y="1882811"/>
                </a:lnTo>
                <a:lnTo>
                  <a:pt x="183594" y="1902279"/>
                </a:lnTo>
                <a:lnTo>
                  <a:pt x="164018" y="1902279"/>
                </a:lnTo>
                <a:close/>
                <a:moveTo>
                  <a:pt x="66675" y="1882811"/>
                </a:moveTo>
                <a:lnTo>
                  <a:pt x="86144" y="1882811"/>
                </a:lnTo>
                <a:lnTo>
                  <a:pt x="86144" y="1902279"/>
                </a:lnTo>
                <a:lnTo>
                  <a:pt x="66675" y="1902279"/>
                </a:lnTo>
                <a:close/>
                <a:moveTo>
                  <a:pt x="5625089" y="1858421"/>
                </a:moveTo>
                <a:lnTo>
                  <a:pt x="5644558" y="1858421"/>
                </a:lnTo>
                <a:lnTo>
                  <a:pt x="5644558" y="1877997"/>
                </a:lnTo>
                <a:lnTo>
                  <a:pt x="5625089" y="1877997"/>
                </a:lnTo>
                <a:close/>
                <a:moveTo>
                  <a:pt x="5488493" y="1858421"/>
                </a:moveTo>
                <a:lnTo>
                  <a:pt x="5508069" y="1858421"/>
                </a:lnTo>
                <a:lnTo>
                  <a:pt x="5508069" y="1877997"/>
                </a:lnTo>
                <a:lnTo>
                  <a:pt x="5488493" y="1877997"/>
                </a:lnTo>
                <a:close/>
                <a:moveTo>
                  <a:pt x="5391150" y="1858421"/>
                </a:moveTo>
                <a:lnTo>
                  <a:pt x="5410619" y="1858421"/>
                </a:lnTo>
                <a:lnTo>
                  <a:pt x="5410619" y="1877997"/>
                </a:lnTo>
                <a:lnTo>
                  <a:pt x="5391150" y="1877997"/>
                </a:lnTo>
                <a:close/>
                <a:moveTo>
                  <a:pt x="5288468" y="1858421"/>
                </a:moveTo>
                <a:lnTo>
                  <a:pt x="5308044" y="1858421"/>
                </a:lnTo>
                <a:lnTo>
                  <a:pt x="5308044" y="1877997"/>
                </a:lnTo>
                <a:lnTo>
                  <a:pt x="5288468" y="1877997"/>
                </a:lnTo>
                <a:close/>
                <a:moveTo>
                  <a:pt x="5191125" y="1858421"/>
                </a:moveTo>
                <a:lnTo>
                  <a:pt x="5210594" y="1858421"/>
                </a:lnTo>
                <a:lnTo>
                  <a:pt x="5210594" y="1877997"/>
                </a:lnTo>
                <a:lnTo>
                  <a:pt x="5191125" y="1877997"/>
                </a:lnTo>
                <a:close/>
                <a:moveTo>
                  <a:pt x="5082164" y="1858421"/>
                </a:moveTo>
                <a:lnTo>
                  <a:pt x="5101633" y="1858421"/>
                </a:lnTo>
                <a:lnTo>
                  <a:pt x="5101633" y="1877997"/>
                </a:lnTo>
                <a:lnTo>
                  <a:pt x="5082164" y="1877997"/>
                </a:lnTo>
                <a:close/>
                <a:moveTo>
                  <a:pt x="4948814" y="1858421"/>
                </a:moveTo>
                <a:lnTo>
                  <a:pt x="4968283" y="1858421"/>
                </a:lnTo>
                <a:lnTo>
                  <a:pt x="4968283" y="1877997"/>
                </a:lnTo>
                <a:lnTo>
                  <a:pt x="4948814" y="1877997"/>
                </a:lnTo>
                <a:close/>
                <a:moveTo>
                  <a:pt x="4812218" y="1858421"/>
                </a:moveTo>
                <a:lnTo>
                  <a:pt x="4831794" y="1858421"/>
                </a:lnTo>
                <a:lnTo>
                  <a:pt x="4831794" y="1877997"/>
                </a:lnTo>
                <a:lnTo>
                  <a:pt x="4812218" y="1877997"/>
                </a:lnTo>
                <a:close/>
                <a:moveTo>
                  <a:pt x="4714875" y="1858421"/>
                </a:moveTo>
                <a:lnTo>
                  <a:pt x="4734344" y="1858421"/>
                </a:lnTo>
                <a:lnTo>
                  <a:pt x="4734344" y="1877997"/>
                </a:lnTo>
                <a:lnTo>
                  <a:pt x="4714875" y="1877997"/>
                </a:lnTo>
                <a:close/>
                <a:moveTo>
                  <a:pt x="4615439" y="1858421"/>
                </a:moveTo>
                <a:lnTo>
                  <a:pt x="4634908" y="1858421"/>
                </a:lnTo>
                <a:lnTo>
                  <a:pt x="4634908" y="1877997"/>
                </a:lnTo>
                <a:lnTo>
                  <a:pt x="4615439" y="1877997"/>
                </a:lnTo>
                <a:close/>
                <a:moveTo>
                  <a:pt x="4478843" y="1858421"/>
                </a:moveTo>
                <a:lnTo>
                  <a:pt x="4498419" y="1858421"/>
                </a:lnTo>
                <a:lnTo>
                  <a:pt x="4498419" y="1877997"/>
                </a:lnTo>
                <a:lnTo>
                  <a:pt x="4478843" y="1877997"/>
                </a:lnTo>
                <a:close/>
                <a:moveTo>
                  <a:pt x="4381500" y="1858421"/>
                </a:moveTo>
                <a:lnTo>
                  <a:pt x="4400969" y="1858421"/>
                </a:lnTo>
                <a:lnTo>
                  <a:pt x="4400969" y="1877997"/>
                </a:lnTo>
                <a:lnTo>
                  <a:pt x="4381500" y="1877997"/>
                </a:lnTo>
                <a:close/>
                <a:moveTo>
                  <a:pt x="4272539" y="1858421"/>
                </a:moveTo>
                <a:lnTo>
                  <a:pt x="4292008" y="1858421"/>
                </a:lnTo>
                <a:lnTo>
                  <a:pt x="4292008" y="1877997"/>
                </a:lnTo>
                <a:lnTo>
                  <a:pt x="4272539" y="1877997"/>
                </a:lnTo>
                <a:close/>
                <a:moveTo>
                  <a:pt x="4139189" y="1858421"/>
                </a:moveTo>
                <a:lnTo>
                  <a:pt x="4158658" y="1858421"/>
                </a:lnTo>
                <a:lnTo>
                  <a:pt x="4158658" y="1877997"/>
                </a:lnTo>
                <a:lnTo>
                  <a:pt x="4139189" y="1877997"/>
                </a:lnTo>
                <a:close/>
                <a:moveTo>
                  <a:pt x="4015364" y="1858421"/>
                </a:moveTo>
                <a:lnTo>
                  <a:pt x="4034833" y="1858421"/>
                </a:lnTo>
                <a:lnTo>
                  <a:pt x="4034833" y="1877997"/>
                </a:lnTo>
                <a:lnTo>
                  <a:pt x="4015364" y="1877997"/>
                </a:lnTo>
                <a:close/>
                <a:moveTo>
                  <a:pt x="3882014" y="1858421"/>
                </a:moveTo>
                <a:lnTo>
                  <a:pt x="3901483" y="1858421"/>
                </a:lnTo>
                <a:lnTo>
                  <a:pt x="3901483" y="1877997"/>
                </a:lnTo>
                <a:lnTo>
                  <a:pt x="3882014" y="1877997"/>
                </a:lnTo>
                <a:close/>
                <a:moveTo>
                  <a:pt x="3745418" y="1858421"/>
                </a:moveTo>
                <a:lnTo>
                  <a:pt x="3764994" y="1858421"/>
                </a:lnTo>
                <a:lnTo>
                  <a:pt x="3764994" y="1877997"/>
                </a:lnTo>
                <a:lnTo>
                  <a:pt x="3745418" y="1877997"/>
                </a:lnTo>
                <a:close/>
                <a:moveTo>
                  <a:pt x="3648075" y="1858421"/>
                </a:moveTo>
                <a:lnTo>
                  <a:pt x="3667544" y="1858421"/>
                </a:lnTo>
                <a:lnTo>
                  <a:pt x="3667544" y="1877997"/>
                </a:lnTo>
                <a:lnTo>
                  <a:pt x="3648075" y="1877997"/>
                </a:lnTo>
                <a:close/>
                <a:moveTo>
                  <a:pt x="3545393" y="1858421"/>
                </a:moveTo>
                <a:lnTo>
                  <a:pt x="3564969" y="1858421"/>
                </a:lnTo>
                <a:lnTo>
                  <a:pt x="3564969" y="1877997"/>
                </a:lnTo>
                <a:lnTo>
                  <a:pt x="3545393" y="1877997"/>
                </a:lnTo>
                <a:close/>
                <a:moveTo>
                  <a:pt x="3448050" y="1858421"/>
                </a:moveTo>
                <a:lnTo>
                  <a:pt x="3467519" y="1858421"/>
                </a:lnTo>
                <a:lnTo>
                  <a:pt x="3467519" y="1877997"/>
                </a:lnTo>
                <a:lnTo>
                  <a:pt x="3448050" y="1877997"/>
                </a:lnTo>
                <a:close/>
                <a:moveTo>
                  <a:pt x="3339089" y="1858421"/>
                </a:moveTo>
                <a:lnTo>
                  <a:pt x="3358558" y="1858421"/>
                </a:lnTo>
                <a:lnTo>
                  <a:pt x="3358558" y="1877997"/>
                </a:lnTo>
                <a:lnTo>
                  <a:pt x="3339089" y="1877997"/>
                </a:lnTo>
                <a:close/>
                <a:moveTo>
                  <a:pt x="3202493" y="1858421"/>
                </a:moveTo>
                <a:lnTo>
                  <a:pt x="3222069" y="1858421"/>
                </a:lnTo>
                <a:lnTo>
                  <a:pt x="3222069" y="1877997"/>
                </a:lnTo>
                <a:lnTo>
                  <a:pt x="3202493" y="1877997"/>
                </a:lnTo>
                <a:close/>
                <a:moveTo>
                  <a:pt x="3105150" y="1858421"/>
                </a:moveTo>
                <a:lnTo>
                  <a:pt x="3124619" y="1858421"/>
                </a:lnTo>
                <a:lnTo>
                  <a:pt x="3124619" y="1877997"/>
                </a:lnTo>
                <a:lnTo>
                  <a:pt x="3105150" y="1877997"/>
                </a:lnTo>
                <a:close/>
                <a:moveTo>
                  <a:pt x="3002468" y="1858421"/>
                </a:moveTo>
                <a:lnTo>
                  <a:pt x="3022044" y="1858421"/>
                </a:lnTo>
                <a:lnTo>
                  <a:pt x="3022044" y="1877997"/>
                </a:lnTo>
                <a:lnTo>
                  <a:pt x="3002468" y="1877997"/>
                </a:lnTo>
                <a:close/>
                <a:moveTo>
                  <a:pt x="2905125" y="1858421"/>
                </a:moveTo>
                <a:lnTo>
                  <a:pt x="2924594" y="1858421"/>
                </a:lnTo>
                <a:lnTo>
                  <a:pt x="2924594" y="1877997"/>
                </a:lnTo>
                <a:lnTo>
                  <a:pt x="2905125" y="1877997"/>
                </a:lnTo>
                <a:close/>
                <a:moveTo>
                  <a:pt x="2796164" y="1858421"/>
                </a:moveTo>
                <a:lnTo>
                  <a:pt x="2815633" y="1858421"/>
                </a:lnTo>
                <a:lnTo>
                  <a:pt x="2815633" y="1877997"/>
                </a:lnTo>
                <a:lnTo>
                  <a:pt x="2796164" y="1877997"/>
                </a:lnTo>
                <a:close/>
                <a:moveTo>
                  <a:pt x="2669093" y="1858421"/>
                </a:moveTo>
                <a:lnTo>
                  <a:pt x="2688669" y="1858421"/>
                </a:lnTo>
                <a:lnTo>
                  <a:pt x="2688669" y="1877997"/>
                </a:lnTo>
                <a:lnTo>
                  <a:pt x="2669093" y="1877997"/>
                </a:lnTo>
                <a:close/>
                <a:moveTo>
                  <a:pt x="2571750" y="1858421"/>
                </a:moveTo>
                <a:lnTo>
                  <a:pt x="2591219" y="1858421"/>
                </a:lnTo>
                <a:lnTo>
                  <a:pt x="2591219" y="1877997"/>
                </a:lnTo>
                <a:lnTo>
                  <a:pt x="2571750" y="1877997"/>
                </a:lnTo>
                <a:close/>
                <a:moveTo>
                  <a:pt x="2459543" y="1858421"/>
                </a:moveTo>
                <a:lnTo>
                  <a:pt x="2479119" y="1858421"/>
                </a:lnTo>
                <a:lnTo>
                  <a:pt x="2479119" y="1877997"/>
                </a:lnTo>
                <a:lnTo>
                  <a:pt x="2459543" y="1877997"/>
                </a:lnTo>
                <a:close/>
                <a:moveTo>
                  <a:pt x="2362200" y="1858421"/>
                </a:moveTo>
                <a:lnTo>
                  <a:pt x="2381669" y="1858421"/>
                </a:lnTo>
                <a:lnTo>
                  <a:pt x="2381669" y="1877997"/>
                </a:lnTo>
                <a:lnTo>
                  <a:pt x="2362200" y="1877997"/>
                </a:lnTo>
                <a:close/>
                <a:moveTo>
                  <a:pt x="2253239" y="1858421"/>
                </a:moveTo>
                <a:lnTo>
                  <a:pt x="2272708" y="1858421"/>
                </a:lnTo>
                <a:lnTo>
                  <a:pt x="2272708" y="1877997"/>
                </a:lnTo>
                <a:lnTo>
                  <a:pt x="2253239" y="1877997"/>
                </a:lnTo>
                <a:close/>
                <a:moveTo>
                  <a:pt x="2126168" y="1858421"/>
                </a:moveTo>
                <a:lnTo>
                  <a:pt x="2145744" y="1858421"/>
                </a:lnTo>
                <a:lnTo>
                  <a:pt x="2145744" y="1877997"/>
                </a:lnTo>
                <a:lnTo>
                  <a:pt x="2126168" y="1877997"/>
                </a:lnTo>
                <a:close/>
                <a:moveTo>
                  <a:pt x="2028825" y="1858421"/>
                </a:moveTo>
                <a:lnTo>
                  <a:pt x="2048294" y="1858421"/>
                </a:lnTo>
                <a:lnTo>
                  <a:pt x="2048294" y="1877997"/>
                </a:lnTo>
                <a:lnTo>
                  <a:pt x="2028825" y="1877997"/>
                </a:lnTo>
                <a:close/>
                <a:moveTo>
                  <a:pt x="1919864" y="1858421"/>
                </a:moveTo>
                <a:lnTo>
                  <a:pt x="1939333" y="1858421"/>
                </a:lnTo>
                <a:lnTo>
                  <a:pt x="1939333" y="1877997"/>
                </a:lnTo>
                <a:lnTo>
                  <a:pt x="1919864" y="1877997"/>
                </a:lnTo>
                <a:close/>
                <a:moveTo>
                  <a:pt x="1783268" y="1858421"/>
                </a:moveTo>
                <a:lnTo>
                  <a:pt x="1802844" y="1858421"/>
                </a:lnTo>
                <a:lnTo>
                  <a:pt x="1802844" y="1877997"/>
                </a:lnTo>
                <a:lnTo>
                  <a:pt x="1783268" y="1877997"/>
                </a:lnTo>
                <a:close/>
                <a:moveTo>
                  <a:pt x="1685925" y="1858421"/>
                </a:moveTo>
                <a:lnTo>
                  <a:pt x="1705394" y="1858421"/>
                </a:lnTo>
                <a:lnTo>
                  <a:pt x="1705394" y="1877997"/>
                </a:lnTo>
                <a:lnTo>
                  <a:pt x="1685925" y="1877997"/>
                </a:lnTo>
                <a:close/>
                <a:moveTo>
                  <a:pt x="1583243" y="1858421"/>
                </a:moveTo>
                <a:lnTo>
                  <a:pt x="1602819" y="1858421"/>
                </a:lnTo>
                <a:lnTo>
                  <a:pt x="1602819" y="1877997"/>
                </a:lnTo>
                <a:lnTo>
                  <a:pt x="1583243" y="1877997"/>
                </a:lnTo>
                <a:close/>
                <a:moveTo>
                  <a:pt x="1485900" y="1858421"/>
                </a:moveTo>
                <a:lnTo>
                  <a:pt x="1505369" y="1858421"/>
                </a:lnTo>
                <a:lnTo>
                  <a:pt x="1505369" y="1877997"/>
                </a:lnTo>
                <a:lnTo>
                  <a:pt x="1485900" y="1877997"/>
                </a:lnTo>
                <a:close/>
                <a:moveTo>
                  <a:pt x="1373693" y="1858421"/>
                </a:moveTo>
                <a:lnTo>
                  <a:pt x="1393269" y="1858421"/>
                </a:lnTo>
                <a:lnTo>
                  <a:pt x="1393269" y="1877997"/>
                </a:lnTo>
                <a:lnTo>
                  <a:pt x="1373693" y="1877997"/>
                </a:lnTo>
                <a:close/>
                <a:moveTo>
                  <a:pt x="1276350" y="1858421"/>
                </a:moveTo>
                <a:lnTo>
                  <a:pt x="1295819" y="1858421"/>
                </a:lnTo>
                <a:lnTo>
                  <a:pt x="1295819" y="1877997"/>
                </a:lnTo>
                <a:lnTo>
                  <a:pt x="1276350" y="1877997"/>
                </a:lnTo>
                <a:close/>
                <a:moveTo>
                  <a:pt x="1176915" y="1858421"/>
                </a:moveTo>
                <a:lnTo>
                  <a:pt x="1196383" y="1858421"/>
                </a:lnTo>
                <a:lnTo>
                  <a:pt x="1196383" y="1877997"/>
                </a:lnTo>
                <a:lnTo>
                  <a:pt x="1176915" y="1877997"/>
                </a:lnTo>
                <a:close/>
                <a:moveTo>
                  <a:pt x="1040318" y="1858421"/>
                </a:moveTo>
                <a:lnTo>
                  <a:pt x="1059894" y="1858421"/>
                </a:lnTo>
                <a:lnTo>
                  <a:pt x="1059894" y="1877997"/>
                </a:lnTo>
                <a:lnTo>
                  <a:pt x="1040318" y="1877997"/>
                </a:lnTo>
                <a:close/>
                <a:moveTo>
                  <a:pt x="942975" y="1858421"/>
                </a:moveTo>
                <a:lnTo>
                  <a:pt x="962444" y="1858421"/>
                </a:lnTo>
                <a:lnTo>
                  <a:pt x="962444" y="1877997"/>
                </a:lnTo>
                <a:lnTo>
                  <a:pt x="942975" y="1877997"/>
                </a:lnTo>
                <a:close/>
                <a:moveTo>
                  <a:pt x="834014" y="1858421"/>
                </a:moveTo>
                <a:lnTo>
                  <a:pt x="853483" y="1858421"/>
                </a:lnTo>
                <a:lnTo>
                  <a:pt x="853483" y="1877997"/>
                </a:lnTo>
                <a:lnTo>
                  <a:pt x="834014" y="1877997"/>
                </a:lnTo>
                <a:close/>
                <a:moveTo>
                  <a:pt x="706943" y="1858421"/>
                </a:moveTo>
                <a:lnTo>
                  <a:pt x="726519" y="1858421"/>
                </a:lnTo>
                <a:lnTo>
                  <a:pt x="726519" y="1877997"/>
                </a:lnTo>
                <a:lnTo>
                  <a:pt x="706943" y="1877997"/>
                </a:lnTo>
                <a:close/>
                <a:moveTo>
                  <a:pt x="609600" y="1858421"/>
                </a:moveTo>
                <a:lnTo>
                  <a:pt x="629069" y="1858421"/>
                </a:lnTo>
                <a:lnTo>
                  <a:pt x="629069" y="1877997"/>
                </a:lnTo>
                <a:lnTo>
                  <a:pt x="609600" y="1877997"/>
                </a:lnTo>
                <a:close/>
                <a:moveTo>
                  <a:pt x="500639" y="1858421"/>
                </a:moveTo>
                <a:lnTo>
                  <a:pt x="520108" y="1858421"/>
                </a:lnTo>
                <a:lnTo>
                  <a:pt x="520108" y="1877997"/>
                </a:lnTo>
                <a:lnTo>
                  <a:pt x="500639" y="1877997"/>
                </a:lnTo>
                <a:close/>
                <a:moveTo>
                  <a:pt x="364043" y="1858421"/>
                </a:moveTo>
                <a:lnTo>
                  <a:pt x="383619" y="1858421"/>
                </a:lnTo>
                <a:lnTo>
                  <a:pt x="383619" y="1877997"/>
                </a:lnTo>
                <a:lnTo>
                  <a:pt x="364043" y="1877997"/>
                </a:lnTo>
                <a:close/>
                <a:moveTo>
                  <a:pt x="266700" y="1858421"/>
                </a:moveTo>
                <a:lnTo>
                  <a:pt x="286169" y="1858421"/>
                </a:lnTo>
                <a:lnTo>
                  <a:pt x="286169" y="1877997"/>
                </a:lnTo>
                <a:lnTo>
                  <a:pt x="266700" y="1877997"/>
                </a:lnTo>
                <a:close/>
                <a:moveTo>
                  <a:pt x="164018" y="1858421"/>
                </a:moveTo>
                <a:lnTo>
                  <a:pt x="183594" y="1858421"/>
                </a:lnTo>
                <a:lnTo>
                  <a:pt x="183594" y="1877997"/>
                </a:lnTo>
                <a:lnTo>
                  <a:pt x="164018" y="1877997"/>
                </a:lnTo>
                <a:close/>
                <a:moveTo>
                  <a:pt x="66675" y="1858421"/>
                </a:moveTo>
                <a:lnTo>
                  <a:pt x="86144" y="1858421"/>
                </a:lnTo>
                <a:lnTo>
                  <a:pt x="86144" y="1877997"/>
                </a:lnTo>
                <a:lnTo>
                  <a:pt x="66675" y="1877997"/>
                </a:lnTo>
                <a:close/>
                <a:moveTo>
                  <a:pt x="5625089" y="1834139"/>
                </a:moveTo>
                <a:lnTo>
                  <a:pt x="5644558" y="1834139"/>
                </a:lnTo>
                <a:lnTo>
                  <a:pt x="5644558" y="1853608"/>
                </a:lnTo>
                <a:lnTo>
                  <a:pt x="5625089" y="1853608"/>
                </a:lnTo>
                <a:close/>
                <a:moveTo>
                  <a:pt x="5600700" y="1834139"/>
                </a:moveTo>
                <a:lnTo>
                  <a:pt x="5620169" y="1834139"/>
                </a:lnTo>
                <a:lnTo>
                  <a:pt x="5620169" y="1853608"/>
                </a:lnTo>
                <a:lnTo>
                  <a:pt x="5600700" y="1853608"/>
                </a:lnTo>
                <a:close/>
                <a:moveTo>
                  <a:pt x="5488493" y="1834139"/>
                </a:moveTo>
                <a:lnTo>
                  <a:pt x="5508069" y="1834139"/>
                </a:lnTo>
                <a:lnTo>
                  <a:pt x="5508069" y="1853608"/>
                </a:lnTo>
                <a:lnTo>
                  <a:pt x="5488493" y="1853608"/>
                </a:lnTo>
                <a:close/>
                <a:moveTo>
                  <a:pt x="5391150" y="1834139"/>
                </a:moveTo>
                <a:lnTo>
                  <a:pt x="5410619" y="1834139"/>
                </a:lnTo>
                <a:lnTo>
                  <a:pt x="5410619" y="1853608"/>
                </a:lnTo>
                <a:lnTo>
                  <a:pt x="5391150" y="1853608"/>
                </a:lnTo>
                <a:close/>
                <a:moveTo>
                  <a:pt x="5288468" y="1834139"/>
                </a:moveTo>
                <a:lnTo>
                  <a:pt x="5308044" y="1834139"/>
                </a:lnTo>
                <a:lnTo>
                  <a:pt x="5308044" y="1853608"/>
                </a:lnTo>
                <a:lnTo>
                  <a:pt x="5288468" y="1853608"/>
                </a:lnTo>
                <a:close/>
                <a:moveTo>
                  <a:pt x="5191125" y="1834139"/>
                </a:moveTo>
                <a:lnTo>
                  <a:pt x="5210594" y="1834139"/>
                </a:lnTo>
                <a:lnTo>
                  <a:pt x="5210594" y="1853608"/>
                </a:lnTo>
                <a:lnTo>
                  <a:pt x="5191125" y="1853608"/>
                </a:lnTo>
                <a:close/>
                <a:moveTo>
                  <a:pt x="5082164" y="1834139"/>
                </a:moveTo>
                <a:lnTo>
                  <a:pt x="5101633" y="1834139"/>
                </a:lnTo>
                <a:lnTo>
                  <a:pt x="5101633" y="1853608"/>
                </a:lnTo>
                <a:lnTo>
                  <a:pt x="5082164" y="1853608"/>
                </a:lnTo>
                <a:close/>
                <a:moveTo>
                  <a:pt x="5057775" y="1834139"/>
                </a:moveTo>
                <a:lnTo>
                  <a:pt x="5077244" y="1834139"/>
                </a:lnTo>
                <a:lnTo>
                  <a:pt x="5077244" y="1853608"/>
                </a:lnTo>
                <a:lnTo>
                  <a:pt x="5057775" y="1853608"/>
                </a:lnTo>
                <a:close/>
                <a:moveTo>
                  <a:pt x="4948814" y="1834139"/>
                </a:moveTo>
                <a:lnTo>
                  <a:pt x="4968283" y="1834139"/>
                </a:lnTo>
                <a:lnTo>
                  <a:pt x="4968283" y="1853608"/>
                </a:lnTo>
                <a:lnTo>
                  <a:pt x="4948814" y="1853608"/>
                </a:lnTo>
                <a:close/>
                <a:moveTo>
                  <a:pt x="4924425" y="1834139"/>
                </a:moveTo>
                <a:lnTo>
                  <a:pt x="4943894" y="1834139"/>
                </a:lnTo>
                <a:lnTo>
                  <a:pt x="4943894" y="1853608"/>
                </a:lnTo>
                <a:lnTo>
                  <a:pt x="4924425" y="1853608"/>
                </a:lnTo>
                <a:close/>
                <a:moveTo>
                  <a:pt x="4812218" y="1834139"/>
                </a:moveTo>
                <a:lnTo>
                  <a:pt x="4831794" y="1834139"/>
                </a:lnTo>
                <a:lnTo>
                  <a:pt x="4831794" y="1853608"/>
                </a:lnTo>
                <a:lnTo>
                  <a:pt x="4812218" y="1853608"/>
                </a:lnTo>
                <a:close/>
                <a:moveTo>
                  <a:pt x="4714875" y="1834139"/>
                </a:moveTo>
                <a:lnTo>
                  <a:pt x="4734344" y="1834139"/>
                </a:lnTo>
                <a:lnTo>
                  <a:pt x="4734344" y="1853608"/>
                </a:lnTo>
                <a:lnTo>
                  <a:pt x="4714875" y="1853608"/>
                </a:lnTo>
                <a:close/>
                <a:moveTo>
                  <a:pt x="4615439" y="1834139"/>
                </a:moveTo>
                <a:lnTo>
                  <a:pt x="4634908" y="1834139"/>
                </a:lnTo>
                <a:lnTo>
                  <a:pt x="4634908" y="1853608"/>
                </a:lnTo>
                <a:lnTo>
                  <a:pt x="4615439" y="1853608"/>
                </a:lnTo>
                <a:close/>
                <a:moveTo>
                  <a:pt x="4591050" y="1834139"/>
                </a:moveTo>
                <a:lnTo>
                  <a:pt x="4610519" y="1834139"/>
                </a:lnTo>
                <a:lnTo>
                  <a:pt x="4610519" y="1853608"/>
                </a:lnTo>
                <a:lnTo>
                  <a:pt x="4591050" y="1853608"/>
                </a:lnTo>
                <a:close/>
                <a:moveTo>
                  <a:pt x="4478843" y="1834139"/>
                </a:moveTo>
                <a:lnTo>
                  <a:pt x="4498419" y="1834139"/>
                </a:lnTo>
                <a:lnTo>
                  <a:pt x="4498419" y="1853608"/>
                </a:lnTo>
                <a:lnTo>
                  <a:pt x="4478843" y="1853608"/>
                </a:lnTo>
                <a:close/>
                <a:moveTo>
                  <a:pt x="4381500" y="1834139"/>
                </a:moveTo>
                <a:lnTo>
                  <a:pt x="4400969" y="1834139"/>
                </a:lnTo>
                <a:lnTo>
                  <a:pt x="4400969" y="1853608"/>
                </a:lnTo>
                <a:lnTo>
                  <a:pt x="4381500" y="1853608"/>
                </a:lnTo>
                <a:close/>
                <a:moveTo>
                  <a:pt x="4272539" y="1834139"/>
                </a:moveTo>
                <a:lnTo>
                  <a:pt x="4292008" y="1834139"/>
                </a:lnTo>
                <a:lnTo>
                  <a:pt x="4292008" y="1853608"/>
                </a:lnTo>
                <a:lnTo>
                  <a:pt x="4272539" y="1853608"/>
                </a:lnTo>
                <a:close/>
                <a:moveTo>
                  <a:pt x="4248150" y="1834139"/>
                </a:moveTo>
                <a:lnTo>
                  <a:pt x="4267619" y="1834139"/>
                </a:lnTo>
                <a:lnTo>
                  <a:pt x="4267619" y="1853608"/>
                </a:lnTo>
                <a:lnTo>
                  <a:pt x="4248150" y="1853608"/>
                </a:lnTo>
                <a:close/>
                <a:moveTo>
                  <a:pt x="4139189" y="1834139"/>
                </a:moveTo>
                <a:lnTo>
                  <a:pt x="4158658" y="1834139"/>
                </a:lnTo>
                <a:lnTo>
                  <a:pt x="4158658" y="1853608"/>
                </a:lnTo>
                <a:lnTo>
                  <a:pt x="4139189" y="1853608"/>
                </a:lnTo>
                <a:close/>
                <a:moveTo>
                  <a:pt x="4114800" y="1834139"/>
                </a:moveTo>
                <a:lnTo>
                  <a:pt x="4134268" y="1834139"/>
                </a:lnTo>
                <a:lnTo>
                  <a:pt x="4134268" y="1853608"/>
                </a:lnTo>
                <a:lnTo>
                  <a:pt x="4114800" y="1853608"/>
                </a:lnTo>
                <a:close/>
                <a:moveTo>
                  <a:pt x="4015364" y="1834139"/>
                </a:moveTo>
                <a:lnTo>
                  <a:pt x="4034833" y="1834139"/>
                </a:lnTo>
                <a:lnTo>
                  <a:pt x="4034833" y="1853608"/>
                </a:lnTo>
                <a:lnTo>
                  <a:pt x="4015364" y="1853608"/>
                </a:lnTo>
                <a:close/>
                <a:moveTo>
                  <a:pt x="3990975" y="1834139"/>
                </a:moveTo>
                <a:lnTo>
                  <a:pt x="4010444" y="1834139"/>
                </a:lnTo>
                <a:lnTo>
                  <a:pt x="4010444" y="1853608"/>
                </a:lnTo>
                <a:lnTo>
                  <a:pt x="3990975" y="1853608"/>
                </a:lnTo>
                <a:close/>
                <a:moveTo>
                  <a:pt x="3882014" y="1834139"/>
                </a:moveTo>
                <a:lnTo>
                  <a:pt x="3901483" y="1834139"/>
                </a:lnTo>
                <a:lnTo>
                  <a:pt x="3901483" y="1853608"/>
                </a:lnTo>
                <a:lnTo>
                  <a:pt x="3882014" y="1853608"/>
                </a:lnTo>
                <a:close/>
                <a:moveTo>
                  <a:pt x="3857625" y="1834139"/>
                </a:moveTo>
                <a:lnTo>
                  <a:pt x="3877094" y="1834139"/>
                </a:lnTo>
                <a:lnTo>
                  <a:pt x="3877094" y="1853608"/>
                </a:lnTo>
                <a:lnTo>
                  <a:pt x="3857625" y="1853608"/>
                </a:lnTo>
                <a:close/>
                <a:moveTo>
                  <a:pt x="3745418" y="1834139"/>
                </a:moveTo>
                <a:lnTo>
                  <a:pt x="3764994" y="1834139"/>
                </a:lnTo>
                <a:lnTo>
                  <a:pt x="3764994" y="1853608"/>
                </a:lnTo>
                <a:lnTo>
                  <a:pt x="3745418" y="1853608"/>
                </a:lnTo>
                <a:close/>
                <a:moveTo>
                  <a:pt x="3648075" y="1834139"/>
                </a:moveTo>
                <a:lnTo>
                  <a:pt x="3667544" y="1834139"/>
                </a:lnTo>
                <a:lnTo>
                  <a:pt x="3667544" y="1853608"/>
                </a:lnTo>
                <a:lnTo>
                  <a:pt x="3648075" y="1853608"/>
                </a:lnTo>
                <a:close/>
                <a:moveTo>
                  <a:pt x="3545393" y="1834139"/>
                </a:moveTo>
                <a:lnTo>
                  <a:pt x="3564969" y="1834139"/>
                </a:lnTo>
                <a:lnTo>
                  <a:pt x="3564969" y="1853608"/>
                </a:lnTo>
                <a:lnTo>
                  <a:pt x="3545393" y="1853608"/>
                </a:lnTo>
                <a:close/>
                <a:moveTo>
                  <a:pt x="3448050" y="1834139"/>
                </a:moveTo>
                <a:lnTo>
                  <a:pt x="3467519" y="1834139"/>
                </a:lnTo>
                <a:lnTo>
                  <a:pt x="3467519" y="1853608"/>
                </a:lnTo>
                <a:lnTo>
                  <a:pt x="3448050" y="1853608"/>
                </a:lnTo>
                <a:close/>
                <a:moveTo>
                  <a:pt x="3339089" y="1834139"/>
                </a:moveTo>
                <a:lnTo>
                  <a:pt x="3358558" y="1834139"/>
                </a:lnTo>
                <a:lnTo>
                  <a:pt x="3358558" y="1853608"/>
                </a:lnTo>
                <a:lnTo>
                  <a:pt x="3339089" y="1853608"/>
                </a:lnTo>
                <a:close/>
                <a:moveTo>
                  <a:pt x="3314700" y="1834139"/>
                </a:moveTo>
                <a:lnTo>
                  <a:pt x="3334169" y="1834139"/>
                </a:lnTo>
                <a:lnTo>
                  <a:pt x="3334169" y="1853608"/>
                </a:lnTo>
                <a:lnTo>
                  <a:pt x="3314700" y="1853608"/>
                </a:lnTo>
                <a:close/>
                <a:moveTo>
                  <a:pt x="3202493" y="1834139"/>
                </a:moveTo>
                <a:lnTo>
                  <a:pt x="3222069" y="1834139"/>
                </a:lnTo>
                <a:lnTo>
                  <a:pt x="3222069" y="1853608"/>
                </a:lnTo>
                <a:lnTo>
                  <a:pt x="3202493" y="1853608"/>
                </a:lnTo>
                <a:close/>
                <a:moveTo>
                  <a:pt x="3105150" y="1834139"/>
                </a:moveTo>
                <a:lnTo>
                  <a:pt x="3124619" y="1834139"/>
                </a:lnTo>
                <a:lnTo>
                  <a:pt x="3124619" y="1853608"/>
                </a:lnTo>
                <a:lnTo>
                  <a:pt x="3105150" y="1853608"/>
                </a:lnTo>
                <a:close/>
                <a:moveTo>
                  <a:pt x="3002468" y="1834139"/>
                </a:moveTo>
                <a:lnTo>
                  <a:pt x="3022044" y="1834139"/>
                </a:lnTo>
                <a:lnTo>
                  <a:pt x="3022044" y="1853608"/>
                </a:lnTo>
                <a:lnTo>
                  <a:pt x="3002468" y="1853608"/>
                </a:lnTo>
                <a:close/>
                <a:moveTo>
                  <a:pt x="2905125" y="1834139"/>
                </a:moveTo>
                <a:lnTo>
                  <a:pt x="2924594" y="1834139"/>
                </a:lnTo>
                <a:lnTo>
                  <a:pt x="2924594" y="1853608"/>
                </a:lnTo>
                <a:lnTo>
                  <a:pt x="2905125" y="1853608"/>
                </a:lnTo>
                <a:close/>
                <a:moveTo>
                  <a:pt x="2796164" y="1834139"/>
                </a:moveTo>
                <a:lnTo>
                  <a:pt x="2815633" y="1834139"/>
                </a:lnTo>
                <a:lnTo>
                  <a:pt x="2815633" y="1853608"/>
                </a:lnTo>
                <a:lnTo>
                  <a:pt x="2796164" y="1853608"/>
                </a:lnTo>
                <a:close/>
                <a:moveTo>
                  <a:pt x="2771775" y="1834139"/>
                </a:moveTo>
                <a:lnTo>
                  <a:pt x="2791244" y="1834139"/>
                </a:lnTo>
                <a:lnTo>
                  <a:pt x="2791244" y="1853608"/>
                </a:lnTo>
                <a:lnTo>
                  <a:pt x="2771775" y="1853608"/>
                </a:lnTo>
                <a:close/>
                <a:moveTo>
                  <a:pt x="2669093" y="1834139"/>
                </a:moveTo>
                <a:lnTo>
                  <a:pt x="2688669" y="1834139"/>
                </a:lnTo>
                <a:lnTo>
                  <a:pt x="2688669" y="1853608"/>
                </a:lnTo>
                <a:lnTo>
                  <a:pt x="2669093" y="1853608"/>
                </a:lnTo>
                <a:close/>
                <a:moveTo>
                  <a:pt x="2571750" y="1834139"/>
                </a:moveTo>
                <a:lnTo>
                  <a:pt x="2591219" y="1834139"/>
                </a:lnTo>
                <a:lnTo>
                  <a:pt x="2591219" y="1853608"/>
                </a:lnTo>
                <a:lnTo>
                  <a:pt x="2571750" y="1853608"/>
                </a:lnTo>
                <a:close/>
                <a:moveTo>
                  <a:pt x="2459543" y="1834139"/>
                </a:moveTo>
                <a:lnTo>
                  <a:pt x="2479119" y="1834139"/>
                </a:lnTo>
                <a:lnTo>
                  <a:pt x="2479119" y="1853608"/>
                </a:lnTo>
                <a:lnTo>
                  <a:pt x="2459543" y="1853608"/>
                </a:lnTo>
                <a:close/>
                <a:moveTo>
                  <a:pt x="2362200" y="1834139"/>
                </a:moveTo>
                <a:lnTo>
                  <a:pt x="2381669" y="1834139"/>
                </a:lnTo>
                <a:lnTo>
                  <a:pt x="2381669" y="1853608"/>
                </a:lnTo>
                <a:lnTo>
                  <a:pt x="2362200" y="1853608"/>
                </a:lnTo>
                <a:close/>
                <a:moveTo>
                  <a:pt x="2253239" y="1834139"/>
                </a:moveTo>
                <a:lnTo>
                  <a:pt x="2272708" y="1834139"/>
                </a:lnTo>
                <a:lnTo>
                  <a:pt x="2272708" y="1853608"/>
                </a:lnTo>
                <a:lnTo>
                  <a:pt x="2253239" y="1853608"/>
                </a:lnTo>
                <a:close/>
                <a:moveTo>
                  <a:pt x="2228850" y="1834139"/>
                </a:moveTo>
                <a:lnTo>
                  <a:pt x="2248319" y="1834139"/>
                </a:lnTo>
                <a:lnTo>
                  <a:pt x="2248319" y="1853608"/>
                </a:lnTo>
                <a:lnTo>
                  <a:pt x="2228850" y="1853608"/>
                </a:lnTo>
                <a:close/>
                <a:moveTo>
                  <a:pt x="2126168" y="1834139"/>
                </a:moveTo>
                <a:lnTo>
                  <a:pt x="2145744" y="1834139"/>
                </a:lnTo>
                <a:lnTo>
                  <a:pt x="2145744" y="1853608"/>
                </a:lnTo>
                <a:lnTo>
                  <a:pt x="2126168" y="1853608"/>
                </a:lnTo>
                <a:close/>
                <a:moveTo>
                  <a:pt x="2028825" y="1834139"/>
                </a:moveTo>
                <a:lnTo>
                  <a:pt x="2048294" y="1834139"/>
                </a:lnTo>
                <a:lnTo>
                  <a:pt x="2048294" y="1853608"/>
                </a:lnTo>
                <a:lnTo>
                  <a:pt x="2028825" y="1853608"/>
                </a:lnTo>
                <a:close/>
                <a:moveTo>
                  <a:pt x="1919864" y="1834139"/>
                </a:moveTo>
                <a:lnTo>
                  <a:pt x="1939333" y="1834139"/>
                </a:lnTo>
                <a:lnTo>
                  <a:pt x="1939333" y="1853608"/>
                </a:lnTo>
                <a:lnTo>
                  <a:pt x="1919864" y="1853608"/>
                </a:lnTo>
                <a:close/>
                <a:moveTo>
                  <a:pt x="1895475" y="1834139"/>
                </a:moveTo>
                <a:lnTo>
                  <a:pt x="1914944" y="1834139"/>
                </a:lnTo>
                <a:lnTo>
                  <a:pt x="1914944" y="1853608"/>
                </a:lnTo>
                <a:lnTo>
                  <a:pt x="1895475" y="1853608"/>
                </a:lnTo>
                <a:close/>
                <a:moveTo>
                  <a:pt x="1783268" y="1834139"/>
                </a:moveTo>
                <a:lnTo>
                  <a:pt x="1802844" y="1834139"/>
                </a:lnTo>
                <a:lnTo>
                  <a:pt x="1802844" y="1853608"/>
                </a:lnTo>
                <a:lnTo>
                  <a:pt x="1783268" y="1853608"/>
                </a:lnTo>
                <a:close/>
                <a:moveTo>
                  <a:pt x="1685925" y="1834139"/>
                </a:moveTo>
                <a:lnTo>
                  <a:pt x="1705394" y="1834139"/>
                </a:lnTo>
                <a:lnTo>
                  <a:pt x="1705394" y="1853608"/>
                </a:lnTo>
                <a:lnTo>
                  <a:pt x="1685925" y="1853608"/>
                </a:lnTo>
                <a:close/>
                <a:moveTo>
                  <a:pt x="1583243" y="1834139"/>
                </a:moveTo>
                <a:lnTo>
                  <a:pt x="1602819" y="1834139"/>
                </a:lnTo>
                <a:lnTo>
                  <a:pt x="1602819" y="1853608"/>
                </a:lnTo>
                <a:lnTo>
                  <a:pt x="1583243" y="1853608"/>
                </a:lnTo>
                <a:close/>
                <a:moveTo>
                  <a:pt x="1485900" y="1834139"/>
                </a:moveTo>
                <a:lnTo>
                  <a:pt x="1505369" y="1834139"/>
                </a:lnTo>
                <a:lnTo>
                  <a:pt x="1505369" y="1853608"/>
                </a:lnTo>
                <a:lnTo>
                  <a:pt x="1485900" y="1853608"/>
                </a:lnTo>
                <a:close/>
                <a:moveTo>
                  <a:pt x="1373693" y="1834139"/>
                </a:moveTo>
                <a:lnTo>
                  <a:pt x="1393269" y="1834139"/>
                </a:lnTo>
                <a:lnTo>
                  <a:pt x="1393269" y="1853608"/>
                </a:lnTo>
                <a:lnTo>
                  <a:pt x="1373693" y="1853608"/>
                </a:lnTo>
                <a:close/>
                <a:moveTo>
                  <a:pt x="1276350" y="1834139"/>
                </a:moveTo>
                <a:lnTo>
                  <a:pt x="1295819" y="1834139"/>
                </a:lnTo>
                <a:lnTo>
                  <a:pt x="1295819" y="1853608"/>
                </a:lnTo>
                <a:lnTo>
                  <a:pt x="1276350" y="1853608"/>
                </a:lnTo>
                <a:close/>
                <a:moveTo>
                  <a:pt x="1176915" y="1834139"/>
                </a:moveTo>
                <a:lnTo>
                  <a:pt x="1196383" y="1834139"/>
                </a:lnTo>
                <a:lnTo>
                  <a:pt x="1196383" y="1853608"/>
                </a:lnTo>
                <a:lnTo>
                  <a:pt x="1176915" y="1853608"/>
                </a:lnTo>
                <a:close/>
                <a:moveTo>
                  <a:pt x="1152525" y="1834139"/>
                </a:moveTo>
                <a:lnTo>
                  <a:pt x="1171994" y="1834139"/>
                </a:lnTo>
                <a:lnTo>
                  <a:pt x="1171994" y="1853608"/>
                </a:lnTo>
                <a:lnTo>
                  <a:pt x="1152525" y="1853608"/>
                </a:lnTo>
                <a:close/>
                <a:moveTo>
                  <a:pt x="1040318" y="1834139"/>
                </a:moveTo>
                <a:lnTo>
                  <a:pt x="1059894" y="1834139"/>
                </a:lnTo>
                <a:lnTo>
                  <a:pt x="1059894" y="1853608"/>
                </a:lnTo>
                <a:lnTo>
                  <a:pt x="1040318" y="1853608"/>
                </a:lnTo>
                <a:close/>
                <a:moveTo>
                  <a:pt x="942975" y="1834139"/>
                </a:moveTo>
                <a:lnTo>
                  <a:pt x="962444" y="1834139"/>
                </a:lnTo>
                <a:lnTo>
                  <a:pt x="962444" y="1853608"/>
                </a:lnTo>
                <a:lnTo>
                  <a:pt x="942975" y="1853608"/>
                </a:lnTo>
                <a:close/>
                <a:moveTo>
                  <a:pt x="834014" y="1834139"/>
                </a:moveTo>
                <a:lnTo>
                  <a:pt x="853483" y="1834139"/>
                </a:lnTo>
                <a:lnTo>
                  <a:pt x="853483" y="1853608"/>
                </a:lnTo>
                <a:lnTo>
                  <a:pt x="834014" y="1853608"/>
                </a:lnTo>
                <a:close/>
                <a:moveTo>
                  <a:pt x="809625" y="1834139"/>
                </a:moveTo>
                <a:lnTo>
                  <a:pt x="829094" y="1834139"/>
                </a:lnTo>
                <a:lnTo>
                  <a:pt x="829094" y="1853608"/>
                </a:lnTo>
                <a:lnTo>
                  <a:pt x="809625" y="1853608"/>
                </a:lnTo>
                <a:close/>
                <a:moveTo>
                  <a:pt x="706943" y="1834139"/>
                </a:moveTo>
                <a:lnTo>
                  <a:pt x="726519" y="1834139"/>
                </a:lnTo>
                <a:lnTo>
                  <a:pt x="726519" y="1853608"/>
                </a:lnTo>
                <a:lnTo>
                  <a:pt x="706943" y="1853608"/>
                </a:lnTo>
                <a:close/>
                <a:moveTo>
                  <a:pt x="609600" y="1834139"/>
                </a:moveTo>
                <a:lnTo>
                  <a:pt x="629069" y="1834139"/>
                </a:lnTo>
                <a:lnTo>
                  <a:pt x="629069" y="1853608"/>
                </a:lnTo>
                <a:lnTo>
                  <a:pt x="609600" y="1853608"/>
                </a:lnTo>
                <a:close/>
                <a:moveTo>
                  <a:pt x="500639" y="1834139"/>
                </a:moveTo>
                <a:lnTo>
                  <a:pt x="520108" y="1834139"/>
                </a:lnTo>
                <a:lnTo>
                  <a:pt x="520108" y="1853608"/>
                </a:lnTo>
                <a:lnTo>
                  <a:pt x="500639" y="1853608"/>
                </a:lnTo>
                <a:close/>
                <a:moveTo>
                  <a:pt x="476250" y="1834139"/>
                </a:moveTo>
                <a:lnTo>
                  <a:pt x="495719" y="1834139"/>
                </a:lnTo>
                <a:lnTo>
                  <a:pt x="495719" y="1853608"/>
                </a:lnTo>
                <a:lnTo>
                  <a:pt x="476250" y="1853608"/>
                </a:lnTo>
                <a:close/>
                <a:moveTo>
                  <a:pt x="364043" y="1834139"/>
                </a:moveTo>
                <a:lnTo>
                  <a:pt x="383619" y="1834139"/>
                </a:lnTo>
                <a:lnTo>
                  <a:pt x="383619" y="1853608"/>
                </a:lnTo>
                <a:lnTo>
                  <a:pt x="364043" y="1853608"/>
                </a:lnTo>
                <a:close/>
                <a:moveTo>
                  <a:pt x="266700" y="1834139"/>
                </a:moveTo>
                <a:lnTo>
                  <a:pt x="286169" y="1834139"/>
                </a:lnTo>
                <a:lnTo>
                  <a:pt x="286169" y="1853608"/>
                </a:lnTo>
                <a:lnTo>
                  <a:pt x="266700" y="1853608"/>
                </a:lnTo>
                <a:close/>
                <a:moveTo>
                  <a:pt x="164018" y="1834139"/>
                </a:moveTo>
                <a:lnTo>
                  <a:pt x="183594" y="1834139"/>
                </a:lnTo>
                <a:lnTo>
                  <a:pt x="183594" y="1853608"/>
                </a:lnTo>
                <a:lnTo>
                  <a:pt x="164018" y="1853608"/>
                </a:lnTo>
                <a:close/>
                <a:moveTo>
                  <a:pt x="66675" y="1834139"/>
                </a:moveTo>
                <a:lnTo>
                  <a:pt x="86144" y="1834139"/>
                </a:lnTo>
                <a:lnTo>
                  <a:pt x="86144" y="1853608"/>
                </a:lnTo>
                <a:lnTo>
                  <a:pt x="66675" y="1853608"/>
                </a:lnTo>
                <a:close/>
                <a:moveTo>
                  <a:pt x="5625089" y="1809750"/>
                </a:moveTo>
                <a:lnTo>
                  <a:pt x="5644558" y="1809750"/>
                </a:lnTo>
                <a:lnTo>
                  <a:pt x="5644558" y="1829219"/>
                </a:lnTo>
                <a:lnTo>
                  <a:pt x="5625089" y="1829219"/>
                </a:lnTo>
                <a:close/>
                <a:moveTo>
                  <a:pt x="5464211" y="1809750"/>
                </a:moveTo>
                <a:lnTo>
                  <a:pt x="5483679" y="1809750"/>
                </a:lnTo>
                <a:lnTo>
                  <a:pt x="5483679" y="1829219"/>
                </a:lnTo>
                <a:lnTo>
                  <a:pt x="5464211" y="1829219"/>
                </a:lnTo>
                <a:close/>
                <a:moveTo>
                  <a:pt x="5439822" y="1809750"/>
                </a:moveTo>
                <a:lnTo>
                  <a:pt x="5459290" y="1809750"/>
                </a:lnTo>
                <a:lnTo>
                  <a:pt x="5459290" y="1829219"/>
                </a:lnTo>
                <a:lnTo>
                  <a:pt x="5439822" y="1829219"/>
                </a:lnTo>
                <a:close/>
                <a:moveTo>
                  <a:pt x="5415539" y="1809750"/>
                </a:moveTo>
                <a:lnTo>
                  <a:pt x="5435008" y="1809750"/>
                </a:lnTo>
                <a:lnTo>
                  <a:pt x="5435008" y="1829219"/>
                </a:lnTo>
                <a:lnTo>
                  <a:pt x="5415539" y="1829219"/>
                </a:lnTo>
                <a:close/>
                <a:moveTo>
                  <a:pt x="5264186" y="1809750"/>
                </a:moveTo>
                <a:lnTo>
                  <a:pt x="5283654" y="1809750"/>
                </a:lnTo>
                <a:lnTo>
                  <a:pt x="5283654" y="1829219"/>
                </a:lnTo>
                <a:lnTo>
                  <a:pt x="5264186" y="1829219"/>
                </a:lnTo>
                <a:close/>
                <a:moveTo>
                  <a:pt x="5239797" y="1809750"/>
                </a:moveTo>
                <a:lnTo>
                  <a:pt x="5259265" y="1809750"/>
                </a:lnTo>
                <a:lnTo>
                  <a:pt x="5259265" y="1829219"/>
                </a:lnTo>
                <a:lnTo>
                  <a:pt x="5239797" y="1829219"/>
                </a:lnTo>
                <a:close/>
                <a:moveTo>
                  <a:pt x="5215514" y="1809750"/>
                </a:moveTo>
                <a:lnTo>
                  <a:pt x="5234983" y="1809750"/>
                </a:lnTo>
                <a:lnTo>
                  <a:pt x="5234983" y="1829219"/>
                </a:lnTo>
                <a:lnTo>
                  <a:pt x="5215514" y="1829219"/>
                </a:lnTo>
                <a:close/>
                <a:moveTo>
                  <a:pt x="5082164" y="1809750"/>
                </a:moveTo>
                <a:lnTo>
                  <a:pt x="5101633" y="1809750"/>
                </a:lnTo>
                <a:lnTo>
                  <a:pt x="5101633" y="1829219"/>
                </a:lnTo>
                <a:lnTo>
                  <a:pt x="5082164" y="1829219"/>
                </a:lnTo>
                <a:close/>
                <a:moveTo>
                  <a:pt x="4948814" y="1809750"/>
                </a:moveTo>
                <a:lnTo>
                  <a:pt x="4968283" y="1809750"/>
                </a:lnTo>
                <a:lnTo>
                  <a:pt x="4968283" y="1829219"/>
                </a:lnTo>
                <a:lnTo>
                  <a:pt x="4948814" y="1829219"/>
                </a:lnTo>
                <a:close/>
                <a:moveTo>
                  <a:pt x="4787936" y="1809750"/>
                </a:moveTo>
                <a:lnTo>
                  <a:pt x="4807404" y="1809750"/>
                </a:lnTo>
                <a:lnTo>
                  <a:pt x="4807404" y="1829219"/>
                </a:lnTo>
                <a:lnTo>
                  <a:pt x="4787936" y="1829219"/>
                </a:lnTo>
                <a:close/>
                <a:moveTo>
                  <a:pt x="4763547" y="1809750"/>
                </a:moveTo>
                <a:lnTo>
                  <a:pt x="4783015" y="1809750"/>
                </a:lnTo>
                <a:lnTo>
                  <a:pt x="4783015" y="1829219"/>
                </a:lnTo>
                <a:lnTo>
                  <a:pt x="4763547" y="1829219"/>
                </a:lnTo>
                <a:close/>
                <a:moveTo>
                  <a:pt x="4739264" y="1809750"/>
                </a:moveTo>
                <a:lnTo>
                  <a:pt x="4758733" y="1809750"/>
                </a:lnTo>
                <a:lnTo>
                  <a:pt x="4758733" y="1829219"/>
                </a:lnTo>
                <a:lnTo>
                  <a:pt x="4739264" y="1829219"/>
                </a:lnTo>
                <a:close/>
                <a:moveTo>
                  <a:pt x="4615439" y="1809750"/>
                </a:moveTo>
                <a:lnTo>
                  <a:pt x="4634908" y="1809750"/>
                </a:lnTo>
                <a:lnTo>
                  <a:pt x="4634908" y="1829219"/>
                </a:lnTo>
                <a:lnTo>
                  <a:pt x="4615439" y="1829219"/>
                </a:lnTo>
                <a:close/>
                <a:moveTo>
                  <a:pt x="4454561" y="1809750"/>
                </a:moveTo>
                <a:lnTo>
                  <a:pt x="4474029" y="1809750"/>
                </a:lnTo>
                <a:lnTo>
                  <a:pt x="4474029" y="1829219"/>
                </a:lnTo>
                <a:lnTo>
                  <a:pt x="4454561" y="1829219"/>
                </a:lnTo>
                <a:close/>
                <a:moveTo>
                  <a:pt x="4430172" y="1809750"/>
                </a:moveTo>
                <a:lnTo>
                  <a:pt x="4449640" y="1809750"/>
                </a:lnTo>
                <a:lnTo>
                  <a:pt x="4449640" y="1829219"/>
                </a:lnTo>
                <a:lnTo>
                  <a:pt x="4430172" y="1829219"/>
                </a:lnTo>
                <a:close/>
                <a:moveTo>
                  <a:pt x="4405889" y="1809750"/>
                </a:moveTo>
                <a:lnTo>
                  <a:pt x="4425358" y="1809750"/>
                </a:lnTo>
                <a:lnTo>
                  <a:pt x="4425358" y="1829219"/>
                </a:lnTo>
                <a:lnTo>
                  <a:pt x="4405889" y="1829219"/>
                </a:lnTo>
                <a:close/>
                <a:moveTo>
                  <a:pt x="4272539" y="1809750"/>
                </a:moveTo>
                <a:lnTo>
                  <a:pt x="4292008" y="1809750"/>
                </a:lnTo>
                <a:lnTo>
                  <a:pt x="4292008" y="1829219"/>
                </a:lnTo>
                <a:lnTo>
                  <a:pt x="4272539" y="1829219"/>
                </a:lnTo>
                <a:close/>
                <a:moveTo>
                  <a:pt x="4139189" y="1809750"/>
                </a:moveTo>
                <a:lnTo>
                  <a:pt x="4158658" y="1809750"/>
                </a:lnTo>
                <a:lnTo>
                  <a:pt x="4158658" y="1829219"/>
                </a:lnTo>
                <a:lnTo>
                  <a:pt x="4139189" y="1829219"/>
                </a:lnTo>
                <a:close/>
                <a:moveTo>
                  <a:pt x="4015364" y="1809750"/>
                </a:moveTo>
                <a:lnTo>
                  <a:pt x="4034833" y="1809750"/>
                </a:lnTo>
                <a:lnTo>
                  <a:pt x="4034833" y="1829219"/>
                </a:lnTo>
                <a:lnTo>
                  <a:pt x="4015364" y="1829219"/>
                </a:lnTo>
                <a:close/>
                <a:moveTo>
                  <a:pt x="3882014" y="1809750"/>
                </a:moveTo>
                <a:lnTo>
                  <a:pt x="3901483" y="1809750"/>
                </a:lnTo>
                <a:lnTo>
                  <a:pt x="3901483" y="1829219"/>
                </a:lnTo>
                <a:lnTo>
                  <a:pt x="3882014" y="1829219"/>
                </a:lnTo>
                <a:close/>
                <a:moveTo>
                  <a:pt x="3721136" y="1809750"/>
                </a:moveTo>
                <a:lnTo>
                  <a:pt x="3740604" y="1809750"/>
                </a:lnTo>
                <a:lnTo>
                  <a:pt x="3740604" y="1829219"/>
                </a:lnTo>
                <a:lnTo>
                  <a:pt x="3721136" y="1829219"/>
                </a:lnTo>
                <a:close/>
                <a:moveTo>
                  <a:pt x="3696747" y="1809750"/>
                </a:moveTo>
                <a:lnTo>
                  <a:pt x="3716215" y="1809750"/>
                </a:lnTo>
                <a:lnTo>
                  <a:pt x="3716215" y="1829219"/>
                </a:lnTo>
                <a:lnTo>
                  <a:pt x="3696747" y="1829219"/>
                </a:lnTo>
                <a:close/>
                <a:moveTo>
                  <a:pt x="3672464" y="1809750"/>
                </a:moveTo>
                <a:lnTo>
                  <a:pt x="3691933" y="1809750"/>
                </a:lnTo>
                <a:lnTo>
                  <a:pt x="3691933" y="1829219"/>
                </a:lnTo>
                <a:lnTo>
                  <a:pt x="3672464" y="1829219"/>
                </a:lnTo>
                <a:close/>
                <a:moveTo>
                  <a:pt x="3521111" y="1809750"/>
                </a:moveTo>
                <a:lnTo>
                  <a:pt x="3540579" y="1809750"/>
                </a:lnTo>
                <a:lnTo>
                  <a:pt x="3540579" y="1829219"/>
                </a:lnTo>
                <a:lnTo>
                  <a:pt x="3521111" y="1829219"/>
                </a:lnTo>
                <a:close/>
                <a:moveTo>
                  <a:pt x="3496722" y="1809750"/>
                </a:moveTo>
                <a:lnTo>
                  <a:pt x="3516190" y="1809750"/>
                </a:lnTo>
                <a:lnTo>
                  <a:pt x="3516190" y="1829219"/>
                </a:lnTo>
                <a:lnTo>
                  <a:pt x="3496722" y="1829219"/>
                </a:lnTo>
                <a:close/>
                <a:moveTo>
                  <a:pt x="3472439" y="1809750"/>
                </a:moveTo>
                <a:lnTo>
                  <a:pt x="3491908" y="1809750"/>
                </a:lnTo>
                <a:lnTo>
                  <a:pt x="3491908" y="1829219"/>
                </a:lnTo>
                <a:lnTo>
                  <a:pt x="3472439" y="1829219"/>
                </a:lnTo>
                <a:close/>
                <a:moveTo>
                  <a:pt x="3339089" y="1809750"/>
                </a:moveTo>
                <a:lnTo>
                  <a:pt x="3358558" y="1809750"/>
                </a:lnTo>
                <a:lnTo>
                  <a:pt x="3358558" y="1829219"/>
                </a:lnTo>
                <a:lnTo>
                  <a:pt x="3339089" y="1829219"/>
                </a:lnTo>
                <a:close/>
                <a:moveTo>
                  <a:pt x="3178211" y="1809750"/>
                </a:moveTo>
                <a:lnTo>
                  <a:pt x="3197679" y="1809750"/>
                </a:lnTo>
                <a:lnTo>
                  <a:pt x="3197679" y="1829219"/>
                </a:lnTo>
                <a:lnTo>
                  <a:pt x="3178211" y="1829219"/>
                </a:lnTo>
                <a:close/>
                <a:moveTo>
                  <a:pt x="3153822" y="1809750"/>
                </a:moveTo>
                <a:lnTo>
                  <a:pt x="3173290" y="1809750"/>
                </a:lnTo>
                <a:lnTo>
                  <a:pt x="3173290" y="1829219"/>
                </a:lnTo>
                <a:lnTo>
                  <a:pt x="3153822" y="1829219"/>
                </a:lnTo>
                <a:close/>
                <a:moveTo>
                  <a:pt x="3129539" y="1809750"/>
                </a:moveTo>
                <a:lnTo>
                  <a:pt x="3149008" y="1809750"/>
                </a:lnTo>
                <a:lnTo>
                  <a:pt x="3149008" y="1829219"/>
                </a:lnTo>
                <a:lnTo>
                  <a:pt x="3129539" y="1829219"/>
                </a:lnTo>
                <a:close/>
                <a:moveTo>
                  <a:pt x="2978186" y="1809750"/>
                </a:moveTo>
                <a:lnTo>
                  <a:pt x="2997654" y="1809750"/>
                </a:lnTo>
                <a:lnTo>
                  <a:pt x="2997654" y="1829219"/>
                </a:lnTo>
                <a:lnTo>
                  <a:pt x="2978186" y="1829219"/>
                </a:lnTo>
                <a:close/>
                <a:moveTo>
                  <a:pt x="2953797" y="1809750"/>
                </a:moveTo>
                <a:lnTo>
                  <a:pt x="2973265" y="1809750"/>
                </a:lnTo>
                <a:lnTo>
                  <a:pt x="2973265" y="1829219"/>
                </a:lnTo>
                <a:lnTo>
                  <a:pt x="2953797" y="1829219"/>
                </a:lnTo>
                <a:close/>
                <a:moveTo>
                  <a:pt x="2929514" y="1809750"/>
                </a:moveTo>
                <a:lnTo>
                  <a:pt x="2948983" y="1809750"/>
                </a:lnTo>
                <a:lnTo>
                  <a:pt x="2948983" y="1829219"/>
                </a:lnTo>
                <a:lnTo>
                  <a:pt x="2929514" y="1829219"/>
                </a:lnTo>
                <a:close/>
                <a:moveTo>
                  <a:pt x="2796164" y="1809750"/>
                </a:moveTo>
                <a:lnTo>
                  <a:pt x="2815633" y="1809750"/>
                </a:lnTo>
                <a:lnTo>
                  <a:pt x="2815633" y="1829219"/>
                </a:lnTo>
                <a:lnTo>
                  <a:pt x="2796164" y="1829219"/>
                </a:lnTo>
                <a:close/>
                <a:moveTo>
                  <a:pt x="2644811" y="1809750"/>
                </a:moveTo>
                <a:lnTo>
                  <a:pt x="2664279" y="1809750"/>
                </a:lnTo>
                <a:lnTo>
                  <a:pt x="2664279" y="1829219"/>
                </a:lnTo>
                <a:lnTo>
                  <a:pt x="2644811" y="1829219"/>
                </a:lnTo>
                <a:close/>
                <a:moveTo>
                  <a:pt x="2620422" y="1809750"/>
                </a:moveTo>
                <a:lnTo>
                  <a:pt x="2639890" y="1809750"/>
                </a:lnTo>
                <a:lnTo>
                  <a:pt x="2639890" y="1829219"/>
                </a:lnTo>
                <a:lnTo>
                  <a:pt x="2620422" y="1829219"/>
                </a:lnTo>
                <a:close/>
                <a:moveTo>
                  <a:pt x="2596139" y="1809750"/>
                </a:moveTo>
                <a:lnTo>
                  <a:pt x="2615608" y="1809750"/>
                </a:lnTo>
                <a:lnTo>
                  <a:pt x="2615608" y="1829219"/>
                </a:lnTo>
                <a:lnTo>
                  <a:pt x="2596139" y="1829219"/>
                </a:lnTo>
                <a:close/>
                <a:moveTo>
                  <a:pt x="2435261" y="1809750"/>
                </a:moveTo>
                <a:lnTo>
                  <a:pt x="2454729" y="1809750"/>
                </a:lnTo>
                <a:lnTo>
                  <a:pt x="2454729" y="1829219"/>
                </a:lnTo>
                <a:lnTo>
                  <a:pt x="2435261" y="1829219"/>
                </a:lnTo>
                <a:close/>
                <a:moveTo>
                  <a:pt x="2410872" y="1809750"/>
                </a:moveTo>
                <a:lnTo>
                  <a:pt x="2430340" y="1809750"/>
                </a:lnTo>
                <a:lnTo>
                  <a:pt x="2430340" y="1829219"/>
                </a:lnTo>
                <a:lnTo>
                  <a:pt x="2410872" y="1829219"/>
                </a:lnTo>
                <a:close/>
                <a:moveTo>
                  <a:pt x="2386589" y="1809750"/>
                </a:moveTo>
                <a:lnTo>
                  <a:pt x="2406058" y="1809750"/>
                </a:lnTo>
                <a:lnTo>
                  <a:pt x="2406058" y="1829219"/>
                </a:lnTo>
                <a:lnTo>
                  <a:pt x="2386589" y="1829219"/>
                </a:lnTo>
                <a:close/>
                <a:moveTo>
                  <a:pt x="2253239" y="1809750"/>
                </a:moveTo>
                <a:lnTo>
                  <a:pt x="2272708" y="1809750"/>
                </a:lnTo>
                <a:lnTo>
                  <a:pt x="2272708" y="1829219"/>
                </a:lnTo>
                <a:lnTo>
                  <a:pt x="2253239" y="1829219"/>
                </a:lnTo>
                <a:close/>
                <a:moveTo>
                  <a:pt x="2101886" y="1809750"/>
                </a:moveTo>
                <a:lnTo>
                  <a:pt x="2121354" y="1809750"/>
                </a:lnTo>
                <a:lnTo>
                  <a:pt x="2121354" y="1829219"/>
                </a:lnTo>
                <a:lnTo>
                  <a:pt x="2101886" y="1829219"/>
                </a:lnTo>
                <a:close/>
                <a:moveTo>
                  <a:pt x="2077496" y="1809750"/>
                </a:moveTo>
                <a:lnTo>
                  <a:pt x="2096965" y="1809750"/>
                </a:lnTo>
                <a:lnTo>
                  <a:pt x="2096965" y="1829219"/>
                </a:lnTo>
                <a:lnTo>
                  <a:pt x="2077496" y="1829219"/>
                </a:lnTo>
                <a:close/>
                <a:moveTo>
                  <a:pt x="2053214" y="1809750"/>
                </a:moveTo>
                <a:lnTo>
                  <a:pt x="2072683" y="1809750"/>
                </a:lnTo>
                <a:lnTo>
                  <a:pt x="2072683" y="1829219"/>
                </a:lnTo>
                <a:lnTo>
                  <a:pt x="2053214" y="1829219"/>
                </a:lnTo>
                <a:close/>
                <a:moveTo>
                  <a:pt x="1919864" y="1809750"/>
                </a:moveTo>
                <a:lnTo>
                  <a:pt x="1939333" y="1809750"/>
                </a:lnTo>
                <a:lnTo>
                  <a:pt x="1939333" y="1829219"/>
                </a:lnTo>
                <a:lnTo>
                  <a:pt x="1919864" y="1829219"/>
                </a:lnTo>
                <a:close/>
                <a:moveTo>
                  <a:pt x="1758986" y="1809750"/>
                </a:moveTo>
                <a:lnTo>
                  <a:pt x="1778455" y="1809750"/>
                </a:lnTo>
                <a:lnTo>
                  <a:pt x="1778455" y="1829219"/>
                </a:lnTo>
                <a:lnTo>
                  <a:pt x="1758986" y="1829219"/>
                </a:lnTo>
                <a:close/>
                <a:moveTo>
                  <a:pt x="1734597" y="1809750"/>
                </a:moveTo>
                <a:lnTo>
                  <a:pt x="1754065" y="1809750"/>
                </a:lnTo>
                <a:lnTo>
                  <a:pt x="1754065" y="1829219"/>
                </a:lnTo>
                <a:lnTo>
                  <a:pt x="1734597" y="1829219"/>
                </a:lnTo>
                <a:close/>
                <a:moveTo>
                  <a:pt x="1710314" y="1809750"/>
                </a:moveTo>
                <a:lnTo>
                  <a:pt x="1729783" y="1809750"/>
                </a:lnTo>
                <a:lnTo>
                  <a:pt x="1729783" y="1829219"/>
                </a:lnTo>
                <a:lnTo>
                  <a:pt x="1710314" y="1829219"/>
                </a:lnTo>
                <a:close/>
                <a:moveTo>
                  <a:pt x="1558961" y="1809750"/>
                </a:moveTo>
                <a:lnTo>
                  <a:pt x="1578429" y="1809750"/>
                </a:lnTo>
                <a:lnTo>
                  <a:pt x="1578429" y="1829219"/>
                </a:lnTo>
                <a:lnTo>
                  <a:pt x="1558961" y="1829219"/>
                </a:lnTo>
                <a:close/>
                <a:moveTo>
                  <a:pt x="1534572" y="1809750"/>
                </a:moveTo>
                <a:lnTo>
                  <a:pt x="1554040" y="1809750"/>
                </a:lnTo>
                <a:lnTo>
                  <a:pt x="1554040" y="1829219"/>
                </a:lnTo>
                <a:lnTo>
                  <a:pt x="1534572" y="1829219"/>
                </a:lnTo>
                <a:close/>
                <a:moveTo>
                  <a:pt x="1510289" y="1809750"/>
                </a:moveTo>
                <a:lnTo>
                  <a:pt x="1529758" y="1809750"/>
                </a:lnTo>
                <a:lnTo>
                  <a:pt x="1529758" y="1829219"/>
                </a:lnTo>
                <a:lnTo>
                  <a:pt x="1510289" y="1829219"/>
                </a:lnTo>
                <a:close/>
                <a:moveTo>
                  <a:pt x="1349411" y="1809750"/>
                </a:moveTo>
                <a:lnTo>
                  <a:pt x="1368879" y="1809750"/>
                </a:lnTo>
                <a:lnTo>
                  <a:pt x="1368879" y="1829219"/>
                </a:lnTo>
                <a:lnTo>
                  <a:pt x="1349411" y="1829219"/>
                </a:lnTo>
                <a:close/>
                <a:moveTo>
                  <a:pt x="1325022" y="1809750"/>
                </a:moveTo>
                <a:lnTo>
                  <a:pt x="1344490" y="1809750"/>
                </a:lnTo>
                <a:lnTo>
                  <a:pt x="1344490" y="1829219"/>
                </a:lnTo>
                <a:lnTo>
                  <a:pt x="1325022" y="1829219"/>
                </a:lnTo>
                <a:close/>
                <a:moveTo>
                  <a:pt x="1300739" y="1809750"/>
                </a:moveTo>
                <a:lnTo>
                  <a:pt x="1320208" y="1809750"/>
                </a:lnTo>
                <a:lnTo>
                  <a:pt x="1320208" y="1829219"/>
                </a:lnTo>
                <a:lnTo>
                  <a:pt x="1300739" y="1829219"/>
                </a:lnTo>
                <a:close/>
                <a:moveTo>
                  <a:pt x="1176915" y="1809750"/>
                </a:moveTo>
                <a:lnTo>
                  <a:pt x="1196383" y="1809750"/>
                </a:lnTo>
                <a:lnTo>
                  <a:pt x="1196383" y="1829219"/>
                </a:lnTo>
                <a:lnTo>
                  <a:pt x="1176915" y="1829219"/>
                </a:lnTo>
                <a:close/>
                <a:moveTo>
                  <a:pt x="1016036" y="1809750"/>
                </a:moveTo>
                <a:lnTo>
                  <a:pt x="1035504" y="1809750"/>
                </a:lnTo>
                <a:lnTo>
                  <a:pt x="1035504" y="1829219"/>
                </a:lnTo>
                <a:lnTo>
                  <a:pt x="1016036" y="1829219"/>
                </a:lnTo>
                <a:close/>
                <a:moveTo>
                  <a:pt x="991647" y="1809750"/>
                </a:moveTo>
                <a:lnTo>
                  <a:pt x="1011115" y="1809750"/>
                </a:lnTo>
                <a:lnTo>
                  <a:pt x="1011115" y="1829219"/>
                </a:lnTo>
                <a:lnTo>
                  <a:pt x="991647" y="1829219"/>
                </a:lnTo>
                <a:close/>
                <a:moveTo>
                  <a:pt x="967365" y="1809750"/>
                </a:moveTo>
                <a:lnTo>
                  <a:pt x="986833" y="1809750"/>
                </a:lnTo>
                <a:lnTo>
                  <a:pt x="986833" y="1829219"/>
                </a:lnTo>
                <a:lnTo>
                  <a:pt x="967365" y="1829219"/>
                </a:lnTo>
                <a:close/>
                <a:moveTo>
                  <a:pt x="834014" y="1809750"/>
                </a:moveTo>
                <a:lnTo>
                  <a:pt x="853483" y="1809750"/>
                </a:lnTo>
                <a:lnTo>
                  <a:pt x="853483" y="1829219"/>
                </a:lnTo>
                <a:lnTo>
                  <a:pt x="834014" y="1829219"/>
                </a:lnTo>
                <a:close/>
                <a:moveTo>
                  <a:pt x="682661" y="1809750"/>
                </a:moveTo>
                <a:lnTo>
                  <a:pt x="702129" y="1809750"/>
                </a:lnTo>
                <a:lnTo>
                  <a:pt x="702129" y="1829219"/>
                </a:lnTo>
                <a:lnTo>
                  <a:pt x="682661" y="1829219"/>
                </a:lnTo>
                <a:close/>
                <a:moveTo>
                  <a:pt x="658272" y="1809750"/>
                </a:moveTo>
                <a:lnTo>
                  <a:pt x="677740" y="1809750"/>
                </a:lnTo>
                <a:lnTo>
                  <a:pt x="677740" y="1829219"/>
                </a:lnTo>
                <a:lnTo>
                  <a:pt x="658272" y="1829219"/>
                </a:lnTo>
                <a:close/>
                <a:moveTo>
                  <a:pt x="633989" y="1809750"/>
                </a:moveTo>
                <a:lnTo>
                  <a:pt x="653458" y="1809750"/>
                </a:lnTo>
                <a:lnTo>
                  <a:pt x="653458" y="1829219"/>
                </a:lnTo>
                <a:lnTo>
                  <a:pt x="633989" y="1829219"/>
                </a:lnTo>
                <a:close/>
                <a:moveTo>
                  <a:pt x="500639" y="1809750"/>
                </a:moveTo>
                <a:lnTo>
                  <a:pt x="520108" y="1809750"/>
                </a:lnTo>
                <a:lnTo>
                  <a:pt x="520108" y="1829219"/>
                </a:lnTo>
                <a:lnTo>
                  <a:pt x="500639" y="1829219"/>
                </a:lnTo>
                <a:close/>
                <a:moveTo>
                  <a:pt x="339761" y="1809750"/>
                </a:moveTo>
                <a:lnTo>
                  <a:pt x="359229" y="1809750"/>
                </a:lnTo>
                <a:lnTo>
                  <a:pt x="359229" y="1829219"/>
                </a:lnTo>
                <a:lnTo>
                  <a:pt x="339761" y="1829219"/>
                </a:lnTo>
                <a:close/>
                <a:moveTo>
                  <a:pt x="315372" y="1809750"/>
                </a:moveTo>
                <a:lnTo>
                  <a:pt x="334840" y="1809750"/>
                </a:lnTo>
                <a:lnTo>
                  <a:pt x="334840" y="1829219"/>
                </a:lnTo>
                <a:lnTo>
                  <a:pt x="315372" y="1829219"/>
                </a:lnTo>
                <a:close/>
                <a:moveTo>
                  <a:pt x="291089" y="1809750"/>
                </a:moveTo>
                <a:lnTo>
                  <a:pt x="310558" y="1809750"/>
                </a:lnTo>
                <a:lnTo>
                  <a:pt x="310558" y="1829219"/>
                </a:lnTo>
                <a:lnTo>
                  <a:pt x="291089" y="1829219"/>
                </a:lnTo>
                <a:close/>
                <a:moveTo>
                  <a:pt x="139736" y="1809750"/>
                </a:moveTo>
                <a:lnTo>
                  <a:pt x="159204" y="1809750"/>
                </a:lnTo>
                <a:lnTo>
                  <a:pt x="159204" y="1829219"/>
                </a:lnTo>
                <a:lnTo>
                  <a:pt x="139736" y="1829219"/>
                </a:lnTo>
                <a:close/>
                <a:moveTo>
                  <a:pt x="115347" y="1809750"/>
                </a:moveTo>
                <a:lnTo>
                  <a:pt x="134815" y="1809750"/>
                </a:lnTo>
                <a:lnTo>
                  <a:pt x="134815" y="1829219"/>
                </a:lnTo>
                <a:lnTo>
                  <a:pt x="115347" y="1829219"/>
                </a:lnTo>
                <a:close/>
                <a:moveTo>
                  <a:pt x="91064" y="1809750"/>
                </a:moveTo>
                <a:lnTo>
                  <a:pt x="110533" y="1809750"/>
                </a:lnTo>
                <a:lnTo>
                  <a:pt x="110533" y="1829219"/>
                </a:lnTo>
                <a:lnTo>
                  <a:pt x="91064" y="1829219"/>
                </a:lnTo>
                <a:close/>
                <a:moveTo>
                  <a:pt x="5645186" y="1698696"/>
                </a:moveTo>
                <a:lnTo>
                  <a:pt x="5664654" y="1698696"/>
                </a:lnTo>
                <a:lnTo>
                  <a:pt x="5664654" y="1718165"/>
                </a:lnTo>
                <a:lnTo>
                  <a:pt x="5645186" y="1718165"/>
                </a:lnTo>
                <a:close/>
                <a:moveTo>
                  <a:pt x="5620797" y="1698696"/>
                </a:moveTo>
                <a:lnTo>
                  <a:pt x="5640265" y="1698696"/>
                </a:lnTo>
                <a:lnTo>
                  <a:pt x="5640265" y="1718165"/>
                </a:lnTo>
                <a:lnTo>
                  <a:pt x="5620797" y="1718165"/>
                </a:lnTo>
                <a:close/>
                <a:moveTo>
                  <a:pt x="5596514" y="1698696"/>
                </a:moveTo>
                <a:lnTo>
                  <a:pt x="5615983" y="1698696"/>
                </a:lnTo>
                <a:lnTo>
                  <a:pt x="5615983" y="1718165"/>
                </a:lnTo>
                <a:lnTo>
                  <a:pt x="5596514" y="1718165"/>
                </a:lnTo>
                <a:close/>
                <a:moveTo>
                  <a:pt x="5435636" y="1698696"/>
                </a:moveTo>
                <a:lnTo>
                  <a:pt x="5455104" y="1698696"/>
                </a:lnTo>
                <a:lnTo>
                  <a:pt x="5455104" y="1718165"/>
                </a:lnTo>
                <a:lnTo>
                  <a:pt x="5435636" y="1718165"/>
                </a:lnTo>
                <a:close/>
                <a:moveTo>
                  <a:pt x="5411247" y="1698696"/>
                </a:moveTo>
                <a:lnTo>
                  <a:pt x="5430715" y="1698696"/>
                </a:lnTo>
                <a:lnTo>
                  <a:pt x="5430715" y="1718165"/>
                </a:lnTo>
                <a:lnTo>
                  <a:pt x="5411247" y="1718165"/>
                </a:lnTo>
                <a:close/>
                <a:moveTo>
                  <a:pt x="5386964" y="1698696"/>
                </a:moveTo>
                <a:lnTo>
                  <a:pt x="5406433" y="1698696"/>
                </a:lnTo>
                <a:lnTo>
                  <a:pt x="5406433" y="1718165"/>
                </a:lnTo>
                <a:lnTo>
                  <a:pt x="5386964" y="1718165"/>
                </a:lnTo>
                <a:close/>
                <a:moveTo>
                  <a:pt x="5235611" y="1698696"/>
                </a:moveTo>
                <a:lnTo>
                  <a:pt x="5255079" y="1698696"/>
                </a:lnTo>
                <a:lnTo>
                  <a:pt x="5255079" y="1718165"/>
                </a:lnTo>
                <a:lnTo>
                  <a:pt x="5235611" y="1718165"/>
                </a:lnTo>
                <a:close/>
                <a:moveTo>
                  <a:pt x="5211222" y="1698696"/>
                </a:moveTo>
                <a:lnTo>
                  <a:pt x="5230690" y="1698696"/>
                </a:lnTo>
                <a:lnTo>
                  <a:pt x="5230690" y="1718165"/>
                </a:lnTo>
                <a:lnTo>
                  <a:pt x="5211222" y="1718165"/>
                </a:lnTo>
                <a:close/>
                <a:moveTo>
                  <a:pt x="5186939" y="1698696"/>
                </a:moveTo>
                <a:lnTo>
                  <a:pt x="5206408" y="1698696"/>
                </a:lnTo>
                <a:lnTo>
                  <a:pt x="5206408" y="1718165"/>
                </a:lnTo>
                <a:lnTo>
                  <a:pt x="5186939" y="1718165"/>
                </a:lnTo>
                <a:close/>
                <a:moveTo>
                  <a:pt x="5026061" y="1698696"/>
                </a:moveTo>
                <a:lnTo>
                  <a:pt x="5045529" y="1698696"/>
                </a:lnTo>
                <a:lnTo>
                  <a:pt x="5045529" y="1718165"/>
                </a:lnTo>
                <a:lnTo>
                  <a:pt x="5026061" y="1718165"/>
                </a:lnTo>
                <a:close/>
                <a:moveTo>
                  <a:pt x="5001672" y="1698696"/>
                </a:moveTo>
                <a:lnTo>
                  <a:pt x="5021140" y="1698696"/>
                </a:lnTo>
                <a:lnTo>
                  <a:pt x="5021140" y="1718165"/>
                </a:lnTo>
                <a:lnTo>
                  <a:pt x="5001672" y="1718165"/>
                </a:lnTo>
                <a:close/>
                <a:moveTo>
                  <a:pt x="4977389" y="1698696"/>
                </a:moveTo>
                <a:lnTo>
                  <a:pt x="4996858" y="1698696"/>
                </a:lnTo>
                <a:lnTo>
                  <a:pt x="4996858" y="1718165"/>
                </a:lnTo>
                <a:lnTo>
                  <a:pt x="4977389" y="1718165"/>
                </a:lnTo>
                <a:close/>
                <a:moveTo>
                  <a:pt x="4844039" y="1698696"/>
                </a:moveTo>
                <a:lnTo>
                  <a:pt x="4863507" y="1698696"/>
                </a:lnTo>
                <a:lnTo>
                  <a:pt x="4863507" y="1718165"/>
                </a:lnTo>
                <a:lnTo>
                  <a:pt x="4844039" y="1718165"/>
                </a:lnTo>
                <a:close/>
                <a:moveTo>
                  <a:pt x="4692686" y="1698696"/>
                </a:moveTo>
                <a:lnTo>
                  <a:pt x="4712154" y="1698696"/>
                </a:lnTo>
                <a:lnTo>
                  <a:pt x="4712154" y="1718165"/>
                </a:lnTo>
                <a:lnTo>
                  <a:pt x="4692686" y="1718165"/>
                </a:lnTo>
                <a:close/>
                <a:moveTo>
                  <a:pt x="4668297" y="1698696"/>
                </a:moveTo>
                <a:lnTo>
                  <a:pt x="4687765" y="1698696"/>
                </a:lnTo>
                <a:lnTo>
                  <a:pt x="4687765" y="1718165"/>
                </a:lnTo>
                <a:lnTo>
                  <a:pt x="4668297" y="1718165"/>
                </a:lnTo>
                <a:close/>
                <a:moveTo>
                  <a:pt x="4644014" y="1698696"/>
                </a:moveTo>
                <a:lnTo>
                  <a:pt x="4663483" y="1698696"/>
                </a:lnTo>
                <a:lnTo>
                  <a:pt x="4663483" y="1718165"/>
                </a:lnTo>
                <a:lnTo>
                  <a:pt x="4644014" y="1718165"/>
                </a:lnTo>
                <a:close/>
                <a:moveTo>
                  <a:pt x="4483136" y="1698696"/>
                </a:moveTo>
                <a:lnTo>
                  <a:pt x="4502604" y="1698696"/>
                </a:lnTo>
                <a:lnTo>
                  <a:pt x="4502604" y="1718165"/>
                </a:lnTo>
                <a:lnTo>
                  <a:pt x="4483136" y="1718165"/>
                </a:lnTo>
                <a:close/>
                <a:moveTo>
                  <a:pt x="4458747" y="1698696"/>
                </a:moveTo>
                <a:lnTo>
                  <a:pt x="4478215" y="1698696"/>
                </a:lnTo>
                <a:lnTo>
                  <a:pt x="4478215" y="1718165"/>
                </a:lnTo>
                <a:lnTo>
                  <a:pt x="4458747" y="1718165"/>
                </a:lnTo>
                <a:close/>
                <a:moveTo>
                  <a:pt x="4434464" y="1698696"/>
                </a:moveTo>
                <a:lnTo>
                  <a:pt x="4453933" y="1698696"/>
                </a:lnTo>
                <a:lnTo>
                  <a:pt x="4453933" y="1718165"/>
                </a:lnTo>
                <a:lnTo>
                  <a:pt x="4434464" y="1718165"/>
                </a:lnTo>
                <a:close/>
                <a:moveTo>
                  <a:pt x="4301114" y="1698696"/>
                </a:moveTo>
                <a:lnTo>
                  <a:pt x="4320583" y="1698696"/>
                </a:lnTo>
                <a:lnTo>
                  <a:pt x="4320583" y="1718165"/>
                </a:lnTo>
                <a:lnTo>
                  <a:pt x="4301114" y="1718165"/>
                </a:lnTo>
                <a:close/>
                <a:moveTo>
                  <a:pt x="4177289" y="1698696"/>
                </a:moveTo>
                <a:lnTo>
                  <a:pt x="4196758" y="1698696"/>
                </a:lnTo>
                <a:lnTo>
                  <a:pt x="4196758" y="1718165"/>
                </a:lnTo>
                <a:lnTo>
                  <a:pt x="4177289" y="1718165"/>
                </a:lnTo>
                <a:close/>
                <a:moveTo>
                  <a:pt x="4043940" y="1698696"/>
                </a:moveTo>
                <a:lnTo>
                  <a:pt x="4063408" y="1698696"/>
                </a:lnTo>
                <a:lnTo>
                  <a:pt x="4063408" y="1718165"/>
                </a:lnTo>
                <a:lnTo>
                  <a:pt x="4043940" y="1718165"/>
                </a:lnTo>
                <a:close/>
                <a:moveTo>
                  <a:pt x="3910589" y="1698696"/>
                </a:moveTo>
                <a:lnTo>
                  <a:pt x="3930058" y="1698696"/>
                </a:lnTo>
                <a:lnTo>
                  <a:pt x="3930058" y="1718165"/>
                </a:lnTo>
                <a:lnTo>
                  <a:pt x="3910589" y="1718165"/>
                </a:lnTo>
                <a:close/>
                <a:moveTo>
                  <a:pt x="3749711" y="1698696"/>
                </a:moveTo>
                <a:lnTo>
                  <a:pt x="3769179" y="1698696"/>
                </a:lnTo>
                <a:lnTo>
                  <a:pt x="3769179" y="1718165"/>
                </a:lnTo>
                <a:lnTo>
                  <a:pt x="3749711" y="1718165"/>
                </a:lnTo>
                <a:close/>
                <a:moveTo>
                  <a:pt x="3725322" y="1698696"/>
                </a:moveTo>
                <a:lnTo>
                  <a:pt x="3744790" y="1698696"/>
                </a:lnTo>
                <a:lnTo>
                  <a:pt x="3744790" y="1718165"/>
                </a:lnTo>
                <a:lnTo>
                  <a:pt x="3725322" y="1718165"/>
                </a:lnTo>
                <a:close/>
                <a:moveTo>
                  <a:pt x="3701039" y="1698696"/>
                </a:moveTo>
                <a:lnTo>
                  <a:pt x="3720508" y="1698696"/>
                </a:lnTo>
                <a:lnTo>
                  <a:pt x="3720508" y="1718165"/>
                </a:lnTo>
                <a:lnTo>
                  <a:pt x="3701039" y="1718165"/>
                </a:lnTo>
                <a:close/>
                <a:moveTo>
                  <a:pt x="3549686" y="1698696"/>
                </a:moveTo>
                <a:lnTo>
                  <a:pt x="3569154" y="1698696"/>
                </a:lnTo>
                <a:lnTo>
                  <a:pt x="3569154" y="1718165"/>
                </a:lnTo>
                <a:lnTo>
                  <a:pt x="3549686" y="1718165"/>
                </a:lnTo>
                <a:close/>
                <a:moveTo>
                  <a:pt x="3525297" y="1698696"/>
                </a:moveTo>
                <a:lnTo>
                  <a:pt x="3544765" y="1698696"/>
                </a:lnTo>
                <a:lnTo>
                  <a:pt x="3544765" y="1718165"/>
                </a:lnTo>
                <a:lnTo>
                  <a:pt x="3525297" y="1718165"/>
                </a:lnTo>
                <a:close/>
                <a:moveTo>
                  <a:pt x="3501014" y="1698696"/>
                </a:moveTo>
                <a:lnTo>
                  <a:pt x="3520483" y="1698696"/>
                </a:lnTo>
                <a:lnTo>
                  <a:pt x="3520483" y="1718165"/>
                </a:lnTo>
                <a:lnTo>
                  <a:pt x="3501014" y="1718165"/>
                </a:lnTo>
                <a:close/>
                <a:moveTo>
                  <a:pt x="3367664" y="1698696"/>
                </a:moveTo>
                <a:lnTo>
                  <a:pt x="3387133" y="1698696"/>
                </a:lnTo>
                <a:lnTo>
                  <a:pt x="3387133" y="1718165"/>
                </a:lnTo>
                <a:lnTo>
                  <a:pt x="3367664" y="1718165"/>
                </a:lnTo>
                <a:close/>
                <a:moveTo>
                  <a:pt x="3216311" y="1698696"/>
                </a:moveTo>
                <a:lnTo>
                  <a:pt x="3235779" y="1698696"/>
                </a:lnTo>
                <a:lnTo>
                  <a:pt x="3235779" y="1718165"/>
                </a:lnTo>
                <a:lnTo>
                  <a:pt x="3216311" y="1718165"/>
                </a:lnTo>
                <a:close/>
                <a:moveTo>
                  <a:pt x="3191922" y="1698696"/>
                </a:moveTo>
                <a:lnTo>
                  <a:pt x="3211390" y="1698696"/>
                </a:lnTo>
                <a:lnTo>
                  <a:pt x="3211390" y="1718165"/>
                </a:lnTo>
                <a:lnTo>
                  <a:pt x="3191922" y="1718165"/>
                </a:lnTo>
                <a:close/>
                <a:moveTo>
                  <a:pt x="3167639" y="1698696"/>
                </a:moveTo>
                <a:lnTo>
                  <a:pt x="3187108" y="1698696"/>
                </a:lnTo>
                <a:lnTo>
                  <a:pt x="3187108" y="1718165"/>
                </a:lnTo>
                <a:lnTo>
                  <a:pt x="3167639" y="1718165"/>
                </a:lnTo>
                <a:close/>
                <a:moveTo>
                  <a:pt x="3006761" y="1698696"/>
                </a:moveTo>
                <a:lnTo>
                  <a:pt x="3026229" y="1698696"/>
                </a:lnTo>
                <a:lnTo>
                  <a:pt x="3026229" y="1718165"/>
                </a:lnTo>
                <a:lnTo>
                  <a:pt x="3006761" y="1718165"/>
                </a:lnTo>
                <a:close/>
                <a:moveTo>
                  <a:pt x="2982372" y="1698696"/>
                </a:moveTo>
                <a:lnTo>
                  <a:pt x="3001840" y="1698696"/>
                </a:lnTo>
                <a:lnTo>
                  <a:pt x="3001840" y="1718165"/>
                </a:lnTo>
                <a:lnTo>
                  <a:pt x="2982372" y="1718165"/>
                </a:lnTo>
                <a:close/>
                <a:moveTo>
                  <a:pt x="2958089" y="1698696"/>
                </a:moveTo>
                <a:lnTo>
                  <a:pt x="2977558" y="1698696"/>
                </a:lnTo>
                <a:lnTo>
                  <a:pt x="2977558" y="1718165"/>
                </a:lnTo>
                <a:lnTo>
                  <a:pt x="2958089" y="1718165"/>
                </a:lnTo>
                <a:close/>
                <a:moveTo>
                  <a:pt x="2806736" y="1698696"/>
                </a:moveTo>
                <a:lnTo>
                  <a:pt x="2826205" y="1698696"/>
                </a:lnTo>
                <a:lnTo>
                  <a:pt x="2826205" y="1718165"/>
                </a:lnTo>
                <a:lnTo>
                  <a:pt x="2806736" y="1718165"/>
                </a:lnTo>
                <a:close/>
                <a:moveTo>
                  <a:pt x="2782347" y="1698696"/>
                </a:moveTo>
                <a:lnTo>
                  <a:pt x="2801815" y="1698696"/>
                </a:lnTo>
                <a:lnTo>
                  <a:pt x="2801815" y="1718165"/>
                </a:lnTo>
                <a:lnTo>
                  <a:pt x="2782347" y="1718165"/>
                </a:lnTo>
                <a:close/>
                <a:moveTo>
                  <a:pt x="2758064" y="1698696"/>
                </a:moveTo>
                <a:lnTo>
                  <a:pt x="2777533" y="1698696"/>
                </a:lnTo>
                <a:lnTo>
                  <a:pt x="2777533" y="1718165"/>
                </a:lnTo>
                <a:lnTo>
                  <a:pt x="2758064" y="1718165"/>
                </a:lnTo>
                <a:close/>
                <a:moveTo>
                  <a:pt x="2624714" y="1698696"/>
                </a:moveTo>
                <a:lnTo>
                  <a:pt x="2644183" y="1698696"/>
                </a:lnTo>
                <a:lnTo>
                  <a:pt x="2644183" y="1718165"/>
                </a:lnTo>
                <a:lnTo>
                  <a:pt x="2624714" y="1718165"/>
                </a:lnTo>
                <a:close/>
                <a:moveTo>
                  <a:pt x="2491365" y="1698696"/>
                </a:moveTo>
                <a:lnTo>
                  <a:pt x="2510833" y="1698696"/>
                </a:lnTo>
                <a:lnTo>
                  <a:pt x="2510833" y="1718165"/>
                </a:lnTo>
                <a:lnTo>
                  <a:pt x="2491365" y="1718165"/>
                </a:lnTo>
                <a:close/>
                <a:moveTo>
                  <a:pt x="2330486" y="1698696"/>
                </a:moveTo>
                <a:lnTo>
                  <a:pt x="2349955" y="1698696"/>
                </a:lnTo>
                <a:lnTo>
                  <a:pt x="2349955" y="1718165"/>
                </a:lnTo>
                <a:lnTo>
                  <a:pt x="2330486" y="1718165"/>
                </a:lnTo>
                <a:close/>
                <a:moveTo>
                  <a:pt x="2306097" y="1698696"/>
                </a:moveTo>
                <a:lnTo>
                  <a:pt x="2325565" y="1698696"/>
                </a:lnTo>
                <a:lnTo>
                  <a:pt x="2325565" y="1718165"/>
                </a:lnTo>
                <a:lnTo>
                  <a:pt x="2306097" y="1718165"/>
                </a:lnTo>
                <a:close/>
                <a:moveTo>
                  <a:pt x="2281814" y="1698696"/>
                </a:moveTo>
                <a:lnTo>
                  <a:pt x="2301283" y="1698696"/>
                </a:lnTo>
                <a:lnTo>
                  <a:pt x="2301283" y="1718165"/>
                </a:lnTo>
                <a:lnTo>
                  <a:pt x="2281814" y="1718165"/>
                </a:lnTo>
                <a:close/>
                <a:moveTo>
                  <a:pt x="2130461" y="1698696"/>
                </a:moveTo>
                <a:lnTo>
                  <a:pt x="2149929" y="1698696"/>
                </a:lnTo>
                <a:lnTo>
                  <a:pt x="2149929" y="1718165"/>
                </a:lnTo>
                <a:lnTo>
                  <a:pt x="2130461" y="1718165"/>
                </a:lnTo>
                <a:close/>
                <a:moveTo>
                  <a:pt x="2106072" y="1698696"/>
                </a:moveTo>
                <a:lnTo>
                  <a:pt x="2125540" y="1698696"/>
                </a:lnTo>
                <a:lnTo>
                  <a:pt x="2125540" y="1718165"/>
                </a:lnTo>
                <a:lnTo>
                  <a:pt x="2106072" y="1718165"/>
                </a:lnTo>
                <a:close/>
                <a:moveTo>
                  <a:pt x="2081789" y="1698696"/>
                </a:moveTo>
                <a:lnTo>
                  <a:pt x="2101258" y="1698696"/>
                </a:lnTo>
                <a:lnTo>
                  <a:pt x="2101258" y="1718165"/>
                </a:lnTo>
                <a:lnTo>
                  <a:pt x="2081789" y="1718165"/>
                </a:lnTo>
                <a:close/>
                <a:moveTo>
                  <a:pt x="1948440" y="1698696"/>
                </a:moveTo>
                <a:lnTo>
                  <a:pt x="1967908" y="1698696"/>
                </a:lnTo>
                <a:lnTo>
                  <a:pt x="1967908" y="1718165"/>
                </a:lnTo>
                <a:lnTo>
                  <a:pt x="1948440" y="1718165"/>
                </a:lnTo>
                <a:close/>
                <a:moveTo>
                  <a:pt x="1797086" y="1698696"/>
                </a:moveTo>
                <a:lnTo>
                  <a:pt x="1816555" y="1698696"/>
                </a:lnTo>
                <a:lnTo>
                  <a:pt x="1816555" y="1718165"/>
                </a:lnTo>
                <a:lnTo>
                  <a:pt x="1797086" y="1718165"/>
                </a:lnTo>
                <a:close/>
                <a:moveTo>
                  <a:pt x="1772697" y="1698696"/>
                </a:moveTo>
                <a:lnTo>
                  <a:pt x="1792165" y="1698696"/>
                </a:lnTo>
                <a:lnTo>
                  <a:pt x="1792165" y="1718165"/>
                </a:lnTo>
                <a:lnTo>
                  <a:pt x="1772697" y="1718165"/>
                </a:lnTo>
                <a:close/>
                <a:moveTo>
                  <a:pt x="1748414" y="1698696"/>
                </a:moveTo>
                <a:lnTo>
                  <a:pt x="1767883" y="1698696"/>
                </a:lnTo>
                <a:lnTo>
                  <a:pt x="1767883" y="1718165"/>
                </a:lnTo>
                <a:lnTo>
                  <a:pt x="1748414" y="1718165"/>
                </a:lnTo>
                <a:close/>
                <a:moveTo>
                  <a:pt x="1587536" y="1698696"/>
                </a:moveTo>
                <a:lnTo>
                  <a:pt x="1607004" y="1698696"/>
                </a:lnTo>
                <a:lnTo>
                  <a:pt x="1607004" y="1718165"/>
                </a:lnTo>
                <a:lnTo>
                  <a:pt x="1587536" y="1718165"/>
                </a:lnTo>
                <a:close/>
                <a:moveTo>
                  <a:pt x="1563147" y="1698696"/>
                </a:moveTo>
                <a:lnTo>
                  <a:pt x="1582615" y="1698696"/>
                </a:lnTo>
                <a:lnTo>
                  <a:pt x="1582615" y="1718165"/>
                </a:lnTo>
                <a:lnTo>
                  <a:pt x="1563147" y="1718165"/>
                </a:lnTo>
                <a:close/>
                <a:moveTo>
                  <a:pt x="1538864" y="1698696"/>
                </a:moveTo>
                <a:lnTo>
                  <a:pt x="1558333" y="1698696"/>
                </a:lnTo>
                <a:lnTo>
                  <a:pt x="1558333" y="1718165"/>
                </a:lnTo>
                <a:lnTo>
                  <a:pt x="1538864" y="1718165"/>
                </a:lnTo>
                <a:close/>
                <a:moveTo>
                  <a:pt x="1387511" y="1698696"/>
                </a:moveTo>
                <a:lnTo>
                  <a:pt x="1406979" y="1698696"/>
                </a:lnTo>
                <a:lnTo>
                  <a:pt x="1406979" y="1718165"/>
                </a:lnTo>
                <a:lnTo>
                  <a:pt x="1387511" y="1718165"/>
                </a:lnTo>
                <a:close/>
                <a:moveTo>
                  <a:pt x="1363122" y="1698696"/>
                </a:moveTo>
                <a:lnTo>
                  <a:pt x="1382591" y="1698696"/>
                </a:lnTo>
                <a:lnTo>
                  <a:pt x="1382591" y="1718165"/>
                </a:lnTo>
                <a:lnTo>
                  <a:pt x="1363122" y="1718165"/>
                </a:lnTo>
                <a:close/>
                <a:moveTo>
                  <a:pt x="1338840" y="1698696"/>
                </a:moveTo>
                <a:lnTo>
                  <a:pt x="1358308" y="1698696"/>
                </a:lnTo>
                <a:lnTo>
                  <a:pt x="1358308" y="1718165"/>
                </a:lnTo>
                <a:lnTo>
                  <a:pt x="1338840" y="1718165"/>
                </a:lnTo>
                <a:close/>
                <a:moveTo>
                  <a:pt x="1205489" y="1698696"/>
                </a:moveTo>
                <a:lnTo>
                  <a:pt x="1224958" y="1698696"/>
                </a:lnTo>
                <a:lnTo>
                  <a:pt x="1224958" y="1718165"/>
                </a:lnTo>
                <a:lnTo>
                  <a:pt x="1205489" y="1718165"/>
                </a:lnTo>
                <a:close/>
                <a:moveTo>
                  <a:pt x="1072140" y="1698696"/>
                </a:moveTo>
                <a:lnTo>
                  <a:pt x="1091608" y="1698696"/>
                </a:lnTo>
                <a:lnTo>
                  <a:pt x="1091608" y="1718165"/>
                </a:lnTo>
                <a:lnTo>
                  <a:pt x="1072140" y="1718165"/>
                </a:lnTo>
                <a:close/>
                <a:moveTo>
                  <a:pt x="911261" y="1698696"/>
                </a:moveTo>
                <a:lnTo>
                  <a:pt x="930730" y="1698696"/>
                </a:lnTo>
                <a:lnTo>
                  <a:pt x="930730" y="1718165"/>
                </a:lnTo>
                <a:lnTo>
                  <a:pt x="911261" y="1718165"/>
                </a:lnTo>
                <a:close/>
                <a:moveTo>
                  <a:pt x="886872" y="1698696"/>
                </a:moveTo>
                <a:lnTo>
                  <a:pt x="906340" y="1698696"/>
                </a:lnTo>
                <a:lnTo>
                  <a:pt x="906340" y="1718165"/>
                </a:lnTo>
                <a:lnTo>
                  <a:pt x="886872" y="1718165"/>
                </a:lnTo>
                <a:close/>
                <a:moveTo>
                  <a:pt x="862590" y="1698696"/>
                </a:moveTo>
                <a:lnTo>
                  <a:pt x="882058" y="1698696"/>
                </a:lnTo>
                <a:lnTo>
                  <a:pt x="882058" y="1718165"/>
                </a:lnTo>
                <a:lnTo>
                  <a:pt x="862590" y="1718165"/>
                </a:lnTo>
                <a:close/>
                <a:moveTo>
                  <a:pt x="711236" y="1698696"/>
                </a:moveTo>
                <a:lnTo>
                  <a:pt x="730705" y="1698696"/>
                </a:lnTo>
                <a:lnTo>
                  <a:pt x="730705" y="1718165"/>
                </a:lnTo>
                <a:lnTo>
                  <a:pt x="711236" y="1718165"/>
                </a:lnTo>
                <a:close/>
                <a:moveTo>
                  <a:pt x="686847" y="1698696"/>
                </a:moveTo>
                <a:lnTo>
                  <a:pt x="706315" y="1698696"/>
                </a:lnTo>
                <a:lnTo>
                  <a:pt x="706315" y="1718165"/>
                </a:lnTo>
                <a:lnTo>
                  <a:pt x="686847" y="1718165"/>
                </a:lnTo>
                <a:close/>
                <a:moveTo>
                  <a:pt x="662564" y="1698696"/>
                </a:moveTo>
                <a:lnTo>
                  <a:pt x="682033" y="1698696"/>
                </a:lnTo>
                <a:lnTo>
                  <a:pt x="682033" y="1718165"/>
                </a:lnTo>
                <a:lnTo>
                  <a:pt x="662564" y="1718165"/>
                </a:lnTo>
                <a:close/>
                <a:moveTo>
                  <a:pt x="529214" y="1698696"/>
                </a:moveTo>
                <a:lnTo>
                  <a:pt x="548683" y="1698696"/>
                </a:lnTo>
                <a:lnTo>
                  <a:pt x="548683" y="1718165"/>
                </a:lnTo>
                <a:lnTo>
                  <a:pt x="529214" y="1718165"/>
                </a:lnTo>
                <a:close/>
                <a:moveTo>
                  <a:pt x="377861" y="1698696"/>
                </a:moveTo>
                <a:lnTo>
                  <a:pt x="397329" y="1698696"/>
                </a:lnTo>
                <a:lnTo>
                  <a:pt x="397329" y="1718165"/>
                </a:lnTo>
                <a:lnTo>
                  <a:pt x="377861" y="1718165"/>
                </a:lnTo>
                <a:close/>
                <a:moveTo>
                  <a:pt x="353472" y="1698696"/>
                </a:moveTo>
                <a:lnTo>
                  <a:pt x="372940" y="1698696"/>
                </a:lnTo>
                <a:lnTo>
                  <a:pt x="372940" y="1718165"/>
                </a:lnTo>
                <a:lnTo>
                  <a:pt x="353472" y="1718165"/>
                </a:lnTo>
                <a:close/>
                <a:moveTo>
                  <a:pt x="329189" y="1698696"/>
                </a:moveTo>
                <a:lnTo>
                  <a:pt x="348658" y="1698696"/>
                </a:lnTo>
                <a:lnTo>
                  <a:pt x="348658" y="1718165"/>
                </a:lnTo>
                <a:lnTo>
                  <a:pt x="329189" y="1718165"/>
                </a:lnTo>
                <a:close/>
                <a:moveTo>
                  <a:pt x="195839" y="1698696"/>
                </a:moveTo>
                <a:lnTo>
                  <a:pt x="215308" y="1698696"/>
                </a:lnTo>
                <a:lnTo>
                  <a:pt x="215308" y="1718165"/>
                </a:lnTo>
                <a:lnTo>
                  <a:pt x="195839" y="1718165"/>
                </a:lnTo>
                <a:close/>
                <a:moveTo>
                  <a:pt x="62489" y="1698696"/>
                </a:moveTo>
                <a:lnTo>
                  <a:pt x="81958" y="1698696"/>
                </a:lnTo>
                <a:lnTo>
                  <a:pt x="81958" y="1718165"/>
                </a:lnTo>
                <a:lnTo>
                  <a:pt x="62489" y="1718165"/>
                </a:lnTo>
                <a:close/>
                <a:moveTo>
                  <a:pt x="5669468" y="1674307"/>
                </a:moveTo>
                <a:lnTo>
                  <a:pt x="5689044" y="1674307"/>
                </a:lnTo>
                <a:lnTo>
                  <a:pt x="5689044" y="1693776"/>
                </a:lnTo>
                <a:lnTo>
                  <a:pt x="5669468" y="1693776"/>
                </a:lnTo>
                <a:close/>
                <a:moveTo>
                  <a:pt x="5572125" y="1674307"/>
                </a:moveTo>
                <a:lnTo>
                  <a:pt x="5591594" y="1674307"/>
                </a:lnTo>
                <a:lnTo>
                  <a:pt x="5591594" y="1693776"/>
                </a:lnTo>
                <a:lnTo>
                  <a:pt x="5572125" y="1693776"/>
                </a:lnTo>
                <a:close/>
                <a:moveTo>
                  <a:pt x="5459918" y="1674307"/>
                </a:moveTo>
                <a:lnTo>
                  <a:pt x="5479494" y="1674307"/>
                </a:lnTo>
                <a:lnTo>
                  <a:pt x="5479494" y="1693776"/>
                </a:lnTo>
                <a:lnTo>
                  <a:pt x="5459918" y="1693776"/>
                </a:lnTo>
                <a:close/>
                <a:moveTo>
                  <a:pt x="5362575" y="1674307"/>
                </a:moveTo>
                <a:lnTo>
                  <a:pt x="5382044" y="1674307"/>
                </a:lnTo>
                <a:lnTo>
                  <a:pt x="5382044" y="1693776"/>
                </a:lnTo>
                <a:lnTo>
                  <a:pt x="5362575" y="1693776"/>
                </a:lnTo>
                <a:close/>
                <a:moveTo>
                  <a:pt x="5259893" y="1674307"/>
                </a:moveTo>
                <a:lnTo>
                  <a:pt x="5279469" y="1674307"/>
                </a:lnTo>
                <a:lnTo>
                  <a:pt x="5279469" y="1693776"/>
                </a:lnTo>
                <a:lnTo>
                  <a:pt x="5259893" y="1693776"/>
                </a:lnTo>
                <a:close/>
                <a:moveTo>
                  <a:pt x="5162550" y="1674307"/>
                </a:moveTo>
                <a:lnTo>
                  <a:pt x="5182019" y="1674307"/>
                </a:lnTo>
                <a:lnTo>
                  <a:pt x="5182019" y="1693776"/>
                </a:lnTo>
                <a:lnTo>
                  <a:pt x="5162550" y="1693776"/>
                </a:lnTo>
                <a:close/>
                <a:moveTo>
                  <a:pt x="5050343" y="1674307"/>
                </a:moveTo>
                <a:lnTo>
                  <a:pt x="5069919" y="1674307"/>
                </a:lnTo>
                <a:lnTo>
                  <a:pt x="5069919" y="1693776"/>
                </a:lnTo>
                <a:lnTo>
                  <a:pt x="5050343" y="1693776"/>
                </a:lnTo>
                <a:close/>
                <a:moveTo>
                  <a:pt x="4953000" y="1674307"/>
                </a:moveTo>
                <a:lnTo>
                  <a:pt x="4972469" y="1674307"/>
                </a:lnTo>
                <a:lnTo>
                  <a:pt x="4972469" y="1693776"/>
                </a:lnTo>
                <a:lnTo>
                  <a:pt x="4953000" y="1693776"/>
                </a:lnTo>
                <a:close/>
                <a:moveTo>
                  <a:pt x="4844039" y="1674307"/>
                </a:moveTo>
                <a:lnTo>
                  <a:pt x="4863507" y="1674307"/>
                </a:lnTo>
                <a:lnTo>
                  <a:pt x="4863507" y="1693776"/>
                </a:lnTo>
                <a:lnTo>
                  <a:pt x="4844039" y="1693776"/>
                </a:lnTo>
                <a:close/>
                <a:moveTo>
                  <a:pt x="4716968" y="1674307"/>
                </a:moveTo>
                <a:lnTo>
                  <a:pt x="4736544" y="1674307"/>
                </a:lnTo>
                <a:lnTo>
                  <a:pt x="4736544" y="1693776"/>
                </a:lnTo>
                <a:lnTo>
                  <a:pt x="4716968" y="1693776"/>
                </a:lnTo>
                <a:close/>
                <a:moveTo>
                  <a:pt x="4619625" y="1674307"/>
                </a:moveTo>
                <a:lnTo>
                  <a:pt x="4639094" y="1674307"/>
                </a:lnTo>
                <a:lnTo>
                  <a:pt x="4639094" y="1693776"/>
                </a:lnTo>
                <a:lnTo>
                  <a:pt x="4619625" y="1693776"/>
                </a:lnTo>
                <a:close/>
                <a:moveTo>
                  <a:pt x="4507418" y="1674307"/>
                </a:moveTo>
                <a:lnTo>
                  <a:pt x="4526994" y="1674307"/>
                </a:lnTo>
                <a:lnTo>
                  <a:pt x="4526994" y="1693776"/>
                </a:lnTo>
                <a:lnTo>
                  <a:pt x="4507418" y="1693776"/>
                </a:lnTo>
                <a:close/>
                <a:moveTo>
                  <a:pt x="4410075" y="1674307"/>
                </a:moveTo>
                <a:lnTo>
                  <a:pt x="4429544" y="1674307"/>
                </a:lnTo>
                <a:lnTo>
                  <a:pt x="4429544" y="1693776"/>
                </a:lnTo>
                <a:lnTo>
                  <a:pt x="4410075" y="1693776"/>
                </a:lnTo>
                <a:close/>
                <a:moveTo>
                  <a:pt x="4301114" y="1674307"/>
                </a:moveTo>
                <a:lnTo>
                  <a:pt x="4320583" y="1674307"/>
                </a:lnTo>
                <a:lnTo>
                  <a:pt x="4320583" y="1693776"/>
                </a:lnTo>
                <a:lnTo>
                  <a:pt x="4301114" y="1693776"/>
                </a:lnTo>
                <a:close/>
                <a:moveTo>
                  <a:pt x="4177289" y="1674307"/>
                </a:moveTo>
                <a:lnTo>
                  <a:pt x="4196758" y="1674307"/>
                </a:lnTo>
                <a:lnTo>
                  <a:pt x="4196758" y="1693776"/>
                </a:lnTo>
                <a:lnTo>
                  <a:pt x="4177289" y="1693776"/>
                </a:lnTo>
                <a:close/>
                <a:moveTo>
                  <a:pt x="4043940" y="1674307"/>
                </a:moveTo>
                <a:lnTo>
                  <a:pt x="4063408" y="1674307"/>
                </a:lnTo>
                <a:lnTo>
                  <a:pt x="4063408" y="1693776"/>
                </a:lnTo>
                <a:lnTo>
                  <a:pt x="4043940" y="1693776"/>
                </a:lnTo>
                <a:close/>
                <a:moveTo>
                  <a:pt x="3910589" y="1674307"/>
                </a:moveTo>
                <a:lnTo>
                  <a:pt x="3930058" y="1674307"/>
                </a:lnTo>
                <a:lnTo>
                  <a:pt x="3930058" y="1693776"/>
                </a:lnTo>
                <a:lnTo>
                  <a:pt x="3910589" y="1693776"/>
                </a:lnTo>
                <a:close/>
                <a:moveTo>
                  <a:pt x="3773993" y="1674307"/>
                </a:moveTo>
                <a:lnTo>
                  <a:pt x="3793569" y="1674307"/>
                </a:lnTo>
                <a:lnTo>
                  <a:pt x="3793569" y="1693776"/>
                </a:lnTo>
                <a:lnTo>
                  <a:pt x="3773993" y="1693776"/>
                </a:lnTo>
                <a:close/>
                <a:moveTo>
                  <a:pt x="3676650" y="1674307"/>
                </a:moveTo>
                <a:lnTo>
                  <a:pt x="3696119" y="1674307"/>
                </a:lnTo>
                <a:lnTo>
                  <a:pt x="3696119" y="1693776"/>
                </a:lnTo>
                <a:lnTo>
                  <a:pt x="3676650" y="1693776"/>
                </a:lnTo>
                <a:close/>
                <a:moveTo>
                  <a:pt x="3573968" y="1674307"/>
                </a:moveTo>
                <a:lnTo>
                  <a:pt x="3593544" y="1674307"/>
                </a:lnTo>
                <a:lnTo>
                  <a:pt x="3593544" y="1693776"/>
                </a:lnTo>
                <a:lnTo>
                  <a:pt x="3573968" y="1693776"/>
                </a:lnTo>
                <a:close/>
                <a:moveTo>
                  <a:pt x="3476625" y="1674307"/>
                </a:moveTo>
                <a:lnTo>
                  <a:pt x="3496094" y="1674307"/>
                </a:lnTo>
                <a:lnTo>
                  <a:pt x="3496094" y="1693776"/>
                </a:lnTo>
                <a:lnTo>
                  <a:pt x="3476625" y="1693776"/>
                </a:lnTo>
                <a:close/>
                <a:moveTo>
                  <a:pt x="3367664" y="1674307"/>
                </a:moveTo>
                <a:lnTo>
                  <a:pt x="3387133" y="1674307"/>
                </a:lnTo>
                <a:lnTo>
                  <a:pt x="3387133" y="1693776"/>
                </a:lnTo>
                <a:lnTo>
                  <a:pt x="3367664" y="1693776"/>
                </a:lnTo>
                <a:close/>
                <a:moveTo>
                  <a:pt x="3240593" y="1674307"/>
                </a:moveTo>
                <a:lnTo>
                  <a:pt x="3260169" y="1674307"/>
                </a:lnTo>
                <a:lnTo>
                  <a:pt x="3260169" y="1693776"/>
                </a:lnTo>
                <a:lnTo>
                  <a:pt x="3240593" y="1693776"/>
                </a:lnTo>
                <a:close/>
                <a:moveTo>
                  <a:pt x="3143250" y="1674307"/>
                </a:moveTo>
                <a:lnTo>
                  <a:pt x="3162719" y="1674307"/>
                </a:lnTo>
                <a:lnTo>
                  <a:pt x="3162719" y="1693776"/>
                </a:lnTo>
                <a:lnTo>
                  <a:pt x="3143250" y="1693776"/>
                </a:lnTo>
                <a:close/>
                <a:moveTo>
                  <a:pt x="3031043" y="1674307"/>
                </a:moveTo>
                <a:lnTo>
                  <a:pt x="3050619" y="1674307"/>
                </a:lnTo>
                <a:lnTo>
                  <a:pt x="3050619" y="1693776"/>
                </a:lnTo>
                <a:lnTo>
                  <a:pt x="3031043" y="1693776"/>
                </a:lnTo>
                <a:close/>
                <a:moveTo>
                  <a:pt x="2933700" y="1674307"/>
                </a:moveTo>
                <a:lnTo>
                  <a:pt x="2953169" y="1674307"/>
                </a:lnTo>
                <a:lnTo>
                  <a:pt x="2953169" y="1693776"/>
                </a:lnTo>
                <a:lnTo>
                  <a:pt x="2933700" y="1693776"/>
                </a:lnTo>
                <a:close/>
                <a:moveTo>
                  <a:pt x="2831018" y="1674307"/>
                </a:moveTo>
                <a:lnTo>
                  <a:pt x="2850594" y="1674307"/>
                </a:lnTo>
                <a:lnTo>
                  <a:pt x="2850594" y="1693776"/>
                </a:lnTo>
                <a:lnTo>
                  <a:pt x="2831018" y="1693776"/>
                </a:lnTo>
                <a:close/>
                <a:moveTo>
                  <a:pt x="2733675" y="1674307"/>
                </a:moveTo>
                <a:lnTo>
                  <a:pt x="2753144" y="1674307"/>
                </a:lnTo>
                <a:lnTo>
                  <a:pt x="2753144" y="1693776"/>
                </a:lnTo>
                <a:lnTo>
                  <a:pt x="2733675" y="1693776"/>
                </a:lnTo>
                <a:close/>
                <a:moveTo>
                  <a:pt x="2624714" y="1674307"/>
                </a:moveTo>
                <a:lnTo>
                  <a:pt x="2644183" y="1674307"/>
                </a:lnTo>
                <a:lnTo>
                  <a:pt x="2644183" y="1693776"/>
                </a:lnTo>
                <a:lnTo>
                  <a:pt x="2624714" y="1693776"/>
                </a:lnTo>
                <a:close/>
                <a:moveTo>
                  <a:pt x="2491365" y="1674307"/>
                </a:moveTo>
                <a:lnTo>
                  <a:pt x="2510833" y="1674307"/>
                </a:lnTo>
                <a:lnTo>
                  <a:pt x="2510833" y="1693776"/>
                </a:lnTo>
                <a:lnTo>
                  <a:pt x="2491365" y="1693776"/>
                </a:lnTo>
                <a:close/>
                <a:moveTo>
                  <a:pt x="2354768" y="1674307"/>
                </a:moveTo>
                <a:lnTo>
                  <a:pt x="2374344" y="1674307"/>
                </a:lnTo>
                <a:lnTo>
                  <a:pt x="2374344" y="1693776"/>
                </a:lnTo>
                <a:lnTo>
                  <a:pt x="2354768" y="1693776"/>
                </a:lnTo>
                <a:close/>
                <a:moveTo>
                  <a:pt x="2257425" y="1674307"/>
                </a:moveTo>
                <a:lnTo>
                  <a:pt x="2276894" y="1674307"/>
                </a:lnTo>
                <a:lnTo>
                  <a:pt x="2276894" y="1693776"/>
                </a:lnTo>
                <a:lnTo>
                  <a:pt x="2257425" y="1693776"/>
                </a:lnTo>
                <a:close/>
                <a:moveTo>
                  <a:pt x="2154743" y="1674307"/>
                </a:moveTo>
                <a:lnTo>
                  <a:pt x="2174319" y="1674307"/>
                </a:lnTo>
                <a:lnTo>
                  <a:pt x="2174319" y="1693776"/>
                </a:lnTo>
                <a:lnTo>
                  <a:pt x="2154743" y="1693776"/>
                </a:lnTo>
                <a:close/>
                <a:moveTo>
                  <a:pt x="2057400" y="1674307"/>
                </a:moveTo>
                <a:lnTo>
                  <a:pt x="2076868" y="1674307"/>
                </a:lnTo>
                <a:lnTo>
                  <a:pt x="2076868" y="1693776"/>
                </a:lnTo>
                <a:lnTo>
                  <a:pt x="2057400" y="1693776"/>
                </a:lnTo>
                <a:close/>
                <a:moveTo>
                  <a:pt x="1948440" y="1674307"/>
                </a:moveTo>
                <a:lnTo>
                  <a:pt x="1967908" y="1674307"/>
                </a:lnTo>
                <a:lnTo>
                  <a:pt x="1967908" y="1693776"/>
                </a:lnTo>
                <a:lnTo>
                  <a:pt x="1948440" y="1693776"/>
                </a:lnTo>
                <a:close/>
                <a:moveTo>
                  <a:pt x="1821368" y="1674307"/>
                </a:moveTo>
                <a:lnTo>
                  <a:pt x="1840944" y="1674307"/>
                </a:lnTo>
                <a:lnTo>
                  <a:pt x="1840944" y="1693776"/>
                </a:lnTo>
                <a:lnTo>
                  <a:pt x="1821368" y="1693776"/>
                </a:lnTo>
                <a:close/>
                <a:moveTo>
                  <a:pt x="1724025" y="1674307"/>
                </a:moveTo>
                <a:lnTo>
                  <a:pt x="1743494" y="1674307"/>
                </a:lnTo>
                <a:lnTo>
                  <a:pt x="1743494" y="1693776"/>
                </a:lnTo>
                <a:lnTo>
                  <a:pt x="1724025" y="1693776"/>
                </a:lnTo>
                <a:close/>
                <a:moveTo>
                  <a:pt x="1611818" y="1674307"/>
                </a:moveTo>
                <a:lnTo>
                  <a:pt x="1631394" y="1674307"/>
                </a:lnTo>
                <a:lnTo>
                  <a:pt x="1631394" y="1693776"/>
                </a:lnTo>
                <a:lnTo>
                  <a:pt x="1611818" y="1693776"/>
                </a:lnTo>
                <a:close/>
                <a:moveTo>
                  <a:pt x="1514475" y="1674307"/>
                </a:moveTo>
                <a:lnTo>
                  <a:pt x="1533944" y="1674307"/>
                </a:lnTo>
                <a:lnTo>
                  <a:pt x="1533944" y="1693776"/>
                </a:lnTo>
                <a:lnTo>
                  <a:pt x="1514475" y="1693776"/>
                </a:lnTo>
                <a:close/>
                <a:moveTo>
                  <a:pt x="1411793" y="1674307"/>
                </a:moveTo>
                <a:lnTo>
                  <a:pt x="1431369" y="1674307"/>
                </a:lnTo>
                <a:lnTo>
                  <a:pt x="1431369" y="1693776"/>
                </a:lnTo>
                <a:lnTo>
                  <a:pt x="1411793" y="1693776"/>
                </a:lnTo>
                <a:close/>
                <a:moveTo>
                  <a:pt x="1314450" y="1674307"/>
                </a:moveTo>
                <a:lnTo>
                  <a:pt x="1333919" y="1674307"/>
                </a:lnTo>
                <a:lnTo>
                  <a:pt x="1333919" y="1693776"/>
                </a:lnTo>
                <a:lnTo>
                  <a:pt x="1314450" y="1693776"/>
                </a:lnTo>
                <a:close/>
                <a:moveTo>
                  <a:pt x="1205489" y="1674307"/>
                </a:moveTo>
                <a:lnTo>
                  <a:pt x="1224958" y="1674307"/>
                </a:lnTo>
                <a:lnTo>
                  <a:pt x="1224958" y="1693776"/>
                </a:lnTo>
                <a:lnTo>
                  <a:pt x="1205489" y="1693776"/>
                </a:lnTo>
                <a:close/>
                <a:moveTo>
                  <a:pt x="1072140" y="1674307"/>
                </a:moveTo>
                <a:lnTo>
                  <a:pt x="1091608" y="1674307"/>
                </a:lnTo>
                <a:lnTo>
                  <a:pt x="1091608" y="1693776"/>
                </a:lnTo>
                <a:lnTo>
                  <a:pt x="1072140" y="1693776"/>
                </a:lnTo>
                <a:close/>
                <a:moveTo>
                  <a:pt x="935543" y="1674307"/>
                </a:moveTo>
                <a:lnTo>
                  <a:pt x="955119" y="1674307"/>
                </a:lnTo>
                <a:lnTo>
                  <a:pt x="955119" y="1693776"/>
                </a:lnTo>
                <a:lnTo>
                  <a:pt x="935543" y="1693776"/>
                </a:lnTo>
                <a:close/>
                <a:moveTo>
                  <a:pt x="838200" y="1674307"/>
                </a:moveTo>
                <a:lnTo>
                  <a:pt x="857669" y="1674307"/>
                </a:lnTo>
                <a:lnTo>
                  <a:pt x="857669" y="1693776"/>
                </a:lnTo>
                <a:lnTo>
                  <a:pt x="838200" y="1693776"/>
                </a:lnTo>
                <a:close/>
                <a:moveTo>
                  <a:pt x="735518" y="1674307"/>
                </a:moveTo>
                <a:lnTo>
                  <a:pt x="755094" y="1674307"/>
                </a:lnTo>
                <a:lnTo>
                  <a:pt x="755094" y="1693776"/>
                </a:lnTo>
                <a:lnTo>
                  <a:pt x="735518" y="1693776"/>
                </a:lnTo>
                <a:close/>
                <a:moveTo>
                  <a:pt x="638175" y="1674307"/>
                </a:moveTo>
                <a:lnTo>
                  <a:pt x="657644" y="1674307"/>
                </a:lnTo>
                <a:lnTo>
                  <a:pt x="657644" y="1693776"/>
                </a:lnTo>
                <a:lnTo>
                  <a:pt x="638175" y="1693776"/>
                </a:lnTo>
                <a:close/>
                <a:moveTo>
                  <a:pt x="529214" y="1674307"/>
                </a:moveTo>
                <a:lnTo>
                  <a:pt x="548683" y="1674307"/>
                </a:lnTo>
                <a:lnTo>
                  <a:pt x="548683" y="1693776"/>
                </a:lnTo>
                <a:lnTo>
                  <a:pt x="529214" y="1693776"/>
                </a:lnTo>
                <a:close/>
                <a:moveTo>
                  <a:pt x="402143" y="1674307"/>
                </a:moveTo>
                <a:lnTo>
                  <a:pt x="421719" y="1674307"/>
                </a:lnTo>
                <a:lnTo>
                  <a:pt x="421719" y="1693776"/>
                </a:lnTo>
                <a:lnTo>
                  <a:pt x="402143" y="1693776"/>
                </a:lnTo>
                <a:close/>
                <a:moveTo>
                  <a:pt x="304800" y="1674307"/>
                </a:moveTo>
                <a:lnTo>
                  <a:pt x="324269" y="1674307"/>
                </a:lnTo>
                <a:lnTo>
                  <a:pt x="324269" y="1693776"/>
                </a:lnTo>
                <a:lnTo>
                  <a:pt x="304800" y="1693776"/>
                </a:lnTo>
                <a:close/>
                <a:moveTo>
                  <a:pt x="195839" y="1674307"/>
                </a:moveTo>
                <a:lnTo>
                  <a:pt x="215308" y="1674307"/>
                </a:lnTo>
                <a:lnTo>
                  <a:pt x="215308" y="1693776"/>
                </a:lnTo>
                <a:lnTo>
                  <a:pt x="195839" y="1693776"/>
                </a:lnTo>
                <a:close/>
                <a:moveTo>
                  <a:pt x="62489" y="1674307"/>
                </a:moveTo>
                <a:lnTo>
                  <a:pt x="81958" y="1674307"/>
                </a:lnTo>
                <a:lnTo>
                  <a:pt x="81958" y="1693776"/>
                </a:lnTo>
                <a:lnTo>
                  <a:pt x="62489" y="1693776"/>
                </a:lnTo>
                <a:close/>
                <a:moveTo>
                  <a:pt x="5669468" y="1650025"/>
                </a:moveTo>
                <a:lnTo>
                  <a:pt x="5689044" y="1650025"/>
                </a:lnTo>
                <a:lnTo>
                  <a:pt x="5689044" y="1669493"/>
                </a:lnTo>
                <a:lnTo>
                  <a:pt x="5669468" y="1669493"/>
                </a:lnTo>
                <a:close/>
                <a:moveTo>
                  <a:pt x="5572125" y="1650025"/>
                </a:moveTo>
                <a:lnTo>
                  <a:pt x="5591594" y="1650025"/>
                </a:lnTo>
                <a:lnTo>
                  <a:pt x="5591594" y="1669493"/>
                </a:lnTo>
                <a:lnTo>
                  <a:pt x="5572125" y="1669493"/>
                </a:lnTo>
                <a:close/>
                <a:moveTo>
                  <a:pt x="5459918" y="1650025"/>
                </a:moveTo>
                <a:lnTo>
                  <a:pt x="5479494" y="1650025"/>
                </a:lnTo>
                <a:lnTo>
                  <a:pt x="5479494" y="1669493"/>
                </a:lnTo>
                <a:lnTo>
                  <a:pt x="5459918" y="1669493"/>
                </a:lnTo>
                <a:close/>
                <a:moveTo>
                  <a:pt x="5362575" y="1650025"/>
                </a:moveTo>
                <a:lnTo>
                  <a:pt x="5382044" y="1650025"/>
                </a:lnTo>
                <a:lnTo>
                  <a:pt x="5382044" y="1669493"/>
                </a:lnTo>
                <a:lnTo>
                  <a:pt x="5362575" y="1669493"/>
                </a:lnTo>
                <a:close/>
                <a:moveTo>
                  <a:pt x="5259893" y="1650025"/>
                </a:moveTo>
                <a:lnTo>
                  <a:pt x="5279469" y="1650025"/>
                </a:lnTo>
                <a:lnTo>
                  <a:pt x="5279469" y="1669493"/>
                </a:lnTo>
                <a:lnTo>
                  <a:pt x="5259893" y="1669493"/>
                </a:lnTo>
                <a:close/>
                <a:moveTo>
                  <a:pt x="5162550" y="1650025"/>
                </a:moveTo>
                <a:lnTo>
                  <a:pt x="5182019" y="1650025"/>
                </a:lnTo>
                <a:lnTo>
                  <a:pt x="5182019" y="1669493"/>
                </a:lnTo>
                <a:lnTo>
                  <a:pt x="5162550" y="1669493"/>
                </a:lnTo>
                <a:close/>
                <a:moveTo>
                  <a:pt x="5050343" y="1650025"/>
                </a:moveTo>
                <a:lnTo>
                  <a:pt x="5069919" y="1650025"/>
                </a:lnTo>
                <a:lnTo>
                  <a:pt x="5069919" y="1669493"/>
                </a:lnTo>
                <a:lnTo>
                  <a:pt x="5050343" y="1669493"/>
                </a:lnTo>
                <a:close/>
                <a:moveTo>
                  <a:pt x="4953000" y="1650025"/>
                </a:moveTo>
                <a:lnTo>
                  <a:pt x="4972469" y="1650025"/>
                </a:lnTo>
                <a:lnTo>
                  <a:pt x="4972469" y="1669493"/>
                </a:lnTo>
                <a:lnTo>
                  <a:pt x="4953000" y="1669493"/>
                </a:lnTo>
                <a:close/>
                <a:moveTo>
                  <a:pt x="4844039" y="1650025"/>
                </a:moveTo>
                <a:lnTo>
                  <a:pt x="4863507" y="1650025"/>
                </a:lnTo>
                <a:lnTo>
                  <a:pt x="4863507" y="1669493"/>
                </a:lnTo>
                <a:lnTo>
                  <a:pt x="4844039" y="1669493"/>
                </a:lnTo>
                <a:close/>
                <a:moveTo>
                  <a:pt x="4716968" y="1650025"/>
                </a:moveTo>
                <a:lnTo>
                  <a:pt x="4736544" y="1650025"/>
                </a:lnTo>
                <a:lnTo>
                  <a:pt x="4736544" y="1669493"/>
                </a:lnTo>
                <a:lnTo>
                  <a:pt x="4716968" y="1669493"/>
                </a:lnTo>
                <a:close/>
                <a:moveTo>
                  <a:pt x="4619625" y="1650025"/>
                </a:moveTo>
                <a:lnTo>
                  <a:pt x="4639094" y="1650025"/>
                </a:lnTo>
                <a:lnTo>
                  <a:pt x="4639094" y="1669493"/>
                </a:lnTo>
                <a:lnTo>
                  <a:pt x="4619625" y="1669493"/>
                </a:lnTo>
                <a:close/>
                <a:moveTo>
                  <a:pt x="4507418" y="1650025"/>
                </a:moveTo>
                <a:lnTo>
                  <a:pt x="4526994" y="1650025"/>
                </a:lnTo>
                <a:lnTo>
                  <a:pt x="4526994" y="1669493"/>
                </a:lnTo>
                <a:lnTo>
                  <a:pt x="4507418" y="1669493"/>
                </a:lnTo>
                <a:close/>
                <a:moveTo>
                  <a:pt x="4410075" y="1650025"/>
                </a:moveTo>
                <a:lnTo>
                  <a:pt x="4429544" y="1650025"/>
                </a:lnTo>
                <a:lnTo>
                  <a:pt x="4429544" y="1669493"/>
                </a:lnTo>
                <a:lnTo>
                  <a:pt x="4410075" y="1669493"/>
                </a:lnTo>
                <a:close/>
                <a:moveTo>
                  <a:pt x="4301114" y="1650025"/>
                </a:moveTo>
                <a:lnTo>
                  <a:pt x="4320583" y="1650025"/>
                </a:lnTo>
                <a:lnTo>
                  <a:pt x="4320583" y="1669493"/>
                </a:lnTo>
                <a:lnTo>
                  <a:pt x="4301114" y="1669493"/>
                </a:lnTo>
                <a:close/>
                <a:moveTo>
                  <a:pt x="4177289" y="1650025"/>
                </a:moveTo>
                <a:lnTo>
                  <a:pt x="4196758" y="1650025"/>
                </a:lnTo>
                <a:lnTo>
                  <a:pt x="4196758" y="1669493"/>
                </a:lnTo>
                <a:lnTo>
                  <a:pt x="4177289" y="1669493"/>
                </a:lnTo>
                <a:close/>
                <a:moveTo>
                  <a:pt x="4043940" y="1650025"/>
                </a:moveTo>
                <a:lnTo>
                  <a:pt x="4063408" y="1650025"/>
                </a:lnTo>
                <a:lnTo>
                  <a:pt x="4063408" y="1669493"/>
                </a:lnTo>
                <a:lnTo>
                  <a:pt x="4043940" y="1669493"/>
                </a:lnTo>
                <a:close/>
                <a:moveTo>
                  <a:pt x="3910589" y="1650025"/>
                </a:moveTo>
                <a:lnTo>
                  <a:pt x="3930058" y="1650025"/>
                </a:lnTo>
                <a:lnTo>
                  <a:pt x="3930058" y="1669493"/>
                </a:lnTo>
                <a:lnTo>
                  <a:pt x="3910589" y="1669493"/>
                </a:lnTo>
                <a:close/>
                <a:moveTo>
                  <a:pt x="3773993" y="1650025"/>
                </a:moveTo>
                <a:lnTo>
                  <a:pt x="3793569" y="1650025"/>
                </a:lnTo>
                <a:lnTo>
                  <a:pt x="3793569" y="1669493"/>
                </a:lnTo>
                <a:lnTo>
                  <a:pt x="3773993" y="1669493"/>
                </a:lnTo>
                <a:close/>
                <a:moveTo>
                  <a:pt x="3676650" y="1650025"/>
                </a:moveTo>
                <a:lnTo>
                  <a:pt x="3696119" y="1650025"/>
                </a:lnTo>
                <a:lnTo>
                  <a:pt x="3696119" y="1669493"/>
                </a:lnTo>
                <a:lnTo>
                  <a:pt x="3676650" y="1669493"/>
                </a:lnTo>
                <a:close/>
                <a:moveTo>
                  <a:pt x="3573968" y="1650025"/>
                </a:moveTo>
                <a:lnTo>
                  <a:pt x="3593544" y="1650025"/>
                </a:lnTo>
                <a:lnTo>
                  <a:pt x="3593544" y="1669493"/>
                </a:lnTo>
                <a:lnTo>
                  <a:pt x="3573968" y="1669493"/>
                </a:lnTo>
                <a:close/>
                <a:moveTo>
                  <a:pt x="3476625" y="1650025"/>
                </a:moveTo>
                <a:lnTo>
                  <a:pt x="3496094" y="1650025"/>
                </a:lnTo>
                <a:lnTo>
                  <a:pt x="3496094" y="1669493"/>
                </a:lnTo>
                <a:lnTo>
                  <a:pt x="3476625" y="1669493"/>
                </a:lnTo>
                <a:close/>
                <a:moveTo>
                  <a:pt x="3367664" y="1650025"/>
                </a:moveTo>
                <a:lnTo>
                  <a:pt x="3387133" y="1650025"/>
                </a:lnTo>
                <a:lnTo>
                  <a:pt x="3387133" y="1669493"/>
                </a:lnTo>
                <a:lnTo>
                  <a:pt x="3367664" y="1669493"/>
                </a:lnTo>
                <a:close/>
                <a:moveTo>
                  <a:pt x="3240593" y="1650025"/>
                </a:moveTo>
                <a:lnTo>
                  <a:pt x="3260169" y="1650025"/>
                </a:lnTo>
                <a:lnTo>
                  <a:pt x="3260169" y="1669493"/>
                </a:lnTo>
                <a:lnTo>
                  <a:pt x="3240593" y="1669493"/>
                </a:lnTo>
                <a:close/>
                <a:moveTo>
                  <a:pt x="3143250" y="1650025"/>
                </a:moveTo>
                <a:lnTo>
                  <a:pt x="3162719" y="1650025"/>
                </a:lnTo>
                <a:lnTo>
                  <a:pt x="3162719" y="1669493"/>
                </a:lnTo>
                <a:lnTo>
                  <a:pt x="3143250" y="1669493"/>
                </a:lnTo>
                <a:close/>
                <a:moveTo>
                  <a:pt x="3031043" y="1650025"/>
                </a:moveTo>
                <a:lnTo>
                  <a:pt x="3050619" y="1650025"/>
                </a:lnTo>
                <a:lnTo>
                  <a:pt x="3050619" y="1669493"/>
                </a:lnTo>
                <a:lnTo>
                  <a:pt x="3031043" y="1669493"/>
                </a:lnTo>
                <a:close/>
                <a:moveTo>
                  <a:pt x="2933700" y="1650025"/>
                </a:moveTo>
                <a:lnTo>
                  <a:pt x="2953169" y="1650025"/>
                </a:lnTo>
                <a:lnTo>
                  <a:pt x="2953169" y="1669493"/>
                </a:lnTo>
                <a:lnTo>
                  <a:pt x="2933700" y="1669493"/>
                </a:lnTo>
                <a:close/>
                <a:moveTo>
                  <a:pt x="2831018" y="1650025"/>
                </a:moveTo>
                <a:lnTo>
                  <a:pt x="2850594" y="1650025"/>
                </a:lnTo>
                <a:lnTo>
                  <a:pt x="2850594" y="1669493"/>
                </a:lnTo>
                <a:lnTo>
                  <a:pt x="2831018" y="1669493"/>
                </a:lnTo>
                <a:close/>
                <a:moveTo>
                  <a:pt x="2733675" y="1650025"/>
                </a:moveTo>
                <a:lnTo>
                  <a:pt x="2753144" y="1650025"/>
                </a:lnTo>
                <a:lnTo>
                  <a:pt x="2753144" y="1669493"/>
                </a:lnTo>
                <a:lnTo>
                  <a:pt x="2733675" y="1669493"/>
                </a:lnTo>
                <a:close/>
                <a:moveTo>
                  <a:pt x="2624714" y="1650025"/>
                </a:moveTo>
                <a:lnTo>
                  <a:pt x="2644183" y="1650025"/>
                </a:lnTo>
                <a:lnTo>
                  <a:pt x="2644183" y="1669493"/>
                </a:lnTo>
                <a:lnTo>
                  <a:pt x="2624714" y="1669493"/>
                </a:lnTo>
                <a:close/>
                <a:moveTo>
                  <a:pt x="2491365" y="1650025"/>
                </a:moveTo>
                <a:lnTo>
                  <a:pt x="2510833" y="1650025"/>
                </a:lnTo>
                <a:lnTo>
                  <a:pt x="2510833" y="1669493"/>
                </a:lnTo>
                <a:lnTo>
                  <a:pt x="2491365" y="1669493"/>
                </a:lnTo>
                <a:close/>
                <a:moveTo>
                  <a:pt x="2354768" y="1650025"/>
                </a:moveTo>
                <a:lnTo>
                  <a:pt x="2374344" y="1650025"/>
                </a:lnTo>
                <a:lnTo>
                  <a:pt x="2374344" y="1669493"/>
                </a:lnTo>
                <a:lnTo>
                  <a:pt x="2354768" y="1669493"/>
                </a:lnTo>
                <a:close/>
                <a:moveTo>
                  <a:pt x="2257425" y="1650025"/>
                </a:moveTo>
                <a:lnTo>
                  <a:pt x="2276894" y="1650025"/>
                </a:lnTo>
                <a:lnTo>
                  <a:pt x="2276894" y="1669493"/>
                </a:lnTo>
                <a:lnTo>
                  <a:pt x="2257425" y="1669493"/>
                </a:lnTo>
                <a:close/>
                <a:moveTo>
                  <a:pt x="2154743" y="1650025"/>
                </a:moveTo>
                <a:lnTo>
                  <a:pt x="2174319" y="1650025"/>
                </a:lnTo>
                <a:lnTo>
                  <a:pt x="2174319" y="1669493"/>
                </a:lnTo>
                <a:lnTo>
                  <a:pt x="2154743" y="1669493"/>
                </a:lnTo>
                <a:close/>
                <a:moveTo>
                  <a:pt x="2057400" y="1650025"/>
                </a:moveTo>
                <a:lnTo>
                  <a:pt x="2076868" y="1650025"/>
                </a:lnTo>
                <a:lnTo>
                  <a:pt x="2076868" y="1669493"/>
                </a:lnTo>
                <a:lnTo>
                  <a:pt x="2057400" y="1669493"/>
                </a:lnTo>
                <a:close/>
                <a:moveTo>
                  <a:pt x="1948440" y="1650025"/>
                </a:moveTo>
                <a:lnTo>
                  <a:pt x="1967908" y="1650025"/>
                </a:lnTo>
                <a:lnTo>
                  <a:pt x="1967908" y="1669493"/>
                </a:lnTo>
                <a:lnTo>
                  <a:pt x="1948440" y="1669493"/>
                </a:lnTo>
                <a:close/>
                <a:moveTo>
                  <a:pt x="1821368" y="1650025"/>
                </a:moveTo>
                <a:lnTo>
                  <a:pt x="1840944" y="1650025"/>
                </a:lnTo>
                <a:lnTo>
                  <a:pt x="1840944" y="1669493"/>
                </a:lnTo>
                <a:lnTo>
                  <a:pt x="1821368" y="1669493"/>
                </a:lnTo>
                <a:close/>
                <a:moveTo>
                  <a:pt x="1724025" y="1650025"/>
                </a:moveTo>
                <a:lnTo>
                  <a:pt x="1743494" y="1650025"/>
                </a:lnTo>
                <a:lnTo>
                  <a:pt x="1743494" y="1669493"/>
                </a:lnTo>
                <a:lnTo>
                  <a:pt x="1724025" y="1669493"/>
                </a:lnTo>
                <a:close/>
                <a:moveTo>
                  <a:pt x="1611818" y="1650025"/>
                </a:moveTo>
                <a:lnTo>
                  <a:pt x="1631394" y="1650025"/>
                </a:lnTo>
                <a:lnTo>
                  <a:pt x="1631394" y="1669493"/>
                </a:lnTo>
                <a:lnTo>
                  <a:pt x="1611818" y="1669493"/>
                </a:lnTo>
                <a:close/>
                <a:moveTo>
                  <a:pt x="1514475" y="1650025"/>
                </a:moveTo>
                <a:lnTo>
                  <a:pt x="1533944" y="1650025"/>
                </a:lnTo>
                <a:lnTo>
                  <a:pt x="1533944" y="1669493"/>
                </a:lnTo>
                <a:lnTo>
                  <a:pt x="1514475" y="1669493"/>
                </a:lnTo>
                <a:close/>
                <a:moveTo>
                  <a:pt x="1411793" y="1650025"/>
                </a:moveTo>
                <a:lnTo>
                  <a:pt x="1431369" y="1650025"/>
                </a:lnTo>
                <a:lnTo>
                  <a:pt x="1431369" y="1669493"/>
                </a:lnTo>
                <a:lnTo>
                  <a:pt x="1411793" y="1669493"/>
                </a:lnTo>
                <a:close/>
                <a:moveTo>
                  <a:pt x="1314450" y="1650025"/>
                </a:moveTo>
                <a:lnTo>
                  <a:pt x="1333919" y="1650025"/>
                </a:lnTo>
                <a:lnTo>
                  <a:pt x="1333919" y="1669493"/>
                </a:lnTo>
                <a:lnTo>
                  <a:pt x="1314450" y="1669493"/>
                </a:lnTo>
                <a:close/>
                <a:moveTo>
                  <a:pt x="1205489" y="1650025"/>
                </a:moveTo>
                <a:lnTo>
                  <a:pt x="1224958" y="1650025"/>
                </a:lnTo>
                <a:lnTo>
                  <a:pt x="1224958" y="1669493"/>
                </a:lnTo>
                <a:lnTo>
                  <a:pt x="1205489" y="1669493"/>
                </a:lnTo>
                <a:close/>
                <a:moveTo>
                  <a:pt x="1072140" y="1650025"/>
                </a:moveTo>
                <a:lnTo>
                  <a:pt x="1091608" y="1650025"/>
                </a:lnTo>
                <a:lnTo>
                  <a:pt x="1091608" y="1669493"/>
                </a:lnTo>
                <a:lnTo>
                  <a:pt x="1072140" y="1669493"/>
                </a:lnTo>
                <a:close/>
                <a:moveTo>
                  <a:pt x="935543" y="1650025"/>
                </a:moveTo>
                <a:lnTo>
                  <a:pt x="955119" y="1650025"/>
                </a:lnTo>
                <a:lnTo>
                  <a:pt x="955119" y="1669493"/>
                </a:lnTo>
                <a:lnTo>
                  <a:pt x="935543" y="1669493"/>
                </a:lnTo>
                <a:close/>
                <a:moveTo>
                  <a:pt x="838200" y="1650025"/>
                </a:moveTo>
                <a:lnTo>
                  <a:pt x="857669" y="1650025"/>
                </a:lnTo>
                <a:lnTo>
                  <a:pt x="857669" y="1669493"/>
                </a:lnTo>
                <a:lnTo>
                  <a:pt x="838200" y="1669493"/>
                </a:lnTo>
                <a:close/>
                <a:moveTo>
                  <a:pt x="735518" y="1650025"/>
                </a:moveTo>
                <a:lnTo>
                  <a:pt x="755094" y="1650025"/>
                </a:lnTo>
                <a:lnTo>
                  <a:pt x="755094" y="1669493"/>
                </a:lnTo>
                <a:lnTo>
                  <a:pt x="735518" y="1669493"/>
                </a:lnTo>
                <a:close/>
                <a:moveTo>
                  <a:pt x="638175" y="1650025"/>
                </a:moveTo>
                <a:lnTo>
                  <a:pt x="657644" y="1650025"/>
                </a:lnTo>
                <a:lnTo>
                  <a:pt x="657644" y="1669493"/>
                </a:lnTo>
                <a:lnTo>
                  <a:pt x="638175" y="1669493"/>
                </a:lnTo>
                <a:close/>
                <a:moveTo>
                  <a:pt x="529214" y="1650025"/>
                </a:moveTo>
                <a:lnTo>
                  <a:pt x="548683" y="1650025"/>
                </a:lnTo>
                <a:lnTo>
                  <a:pt x="548683" y="1669493"/>
                </a:lnTo>
                <a:lnTo>
                  <a:pt x="529214" y="1669493"/>
                </a:lnTo>
                <a:close/>
                <a:moveTo>
                  <a:pt x="402143" y="1650025"/>
                </a:moveTo>
                <a:lnTo>
                  <a:pt x="421719" y="1650025"/>
                </a:lnTo>
                <a:lnTo>
                  <a:pt x="421719" y="1669493"/>
                </a:lnTo>
                <a:lnTo>
                  <a:pt x="402143" y="1669493"/>
                </a:lnTo>
                <a:close/>
                <a:moveTo>
                  <a:pt x="304800" y="1650025"/>
                </a:moveTo>
                <a:lnTo>
                  <a:pt x="324269" y="1650025"/>
                </a:lnTo>
                <a:lnTo>
                  <a:pt x="324269" y="1669493"/>
                </a:lnTo>
                <a:lnTo>
                  <a:pt x="304800" y="1669493"/>
                </a:lnTo>
                <a:close/>
                <a:moveTo>
                  <a:pt x="195839" y="1650025"/>
                </a:moveTo>
                <a:lnTo>
                  <a:pt x="215308" y="1650025"/>
                </a:lnTo>
                <a:lnTo>
                  <a:pt x="215308" y="1669493"/>
                </a:lnTo>
                <a:lnTo>
                  <a:pt x="195839" y="1669493"/>
                </a:lnTo>
                <a:close/>
                <a:moveTo>
                  <a:pt x="62489" y="1650025"/>
                </a:moveTo>
                <a:lnTo>
                  <a:pt x="81958" y="1650025"/>
                </a:lnTo>
                <a:lnTo>
                  <a:pt x="81958" y="1669493"/>
                </a:lnTo>
                <a:lnTo>
                  <a:pt x="62489" y="1669493"/>
                </a:lnTo>
                <a:close/>
                <a:moveTo>
                  <a:pt x="5669468" y="1625636"/>
                </a:moveTo>
                <a:lnTo>
                  <a:pt x="5689044" y="1625636"/>
                </a:lnTo>
                <a:lnTo>
                  <a:pt x="5689044" y="1645104"/>
                </a:lnTo>
                <a:lnTo>
                  <a:pt x="5669468" y="1645104"/>
                </a:lnTo>
                <a:close/>
                <a:moveTo>
                  <a:pt x="5572125" y="1625636"/>
                </a:moveTo>
                <a:lnTo>
                  <a:pt x="5591594" y="1625636"/>
                </a:lnTo>
                <a:lnTo>
                  <a:pt x="5591594" y="1645104"/>
                </a:lnTo>
                <a:lnTo>
                  <a:pt x="5572125" y="1645104"/>
                </a:lnTo>
                <a:close/>
                <a:moveTo>
                  <a:pt x="5459918" y="1625636"/>
                </a:moveTo>
                <a:lnTo>
                  <a:pt x="5479494" y="1625636"/>
                </a:lnTo>
                <a:lnTo>
                  <a:pt x="5479494" y="1645104"/>
                </a:lnTo>
                <a:lnTo>
                  <a:pt x="5459918" y="1645104"/>
                </a:lnTo>
                <a:close/>
                <a:moveTo>
                  <a:pt x="5362575" y="1625636"/>
                </a:moveTo>
                <a:lnTo>
                  <a:pt x="5382044" y="1625636"/>
                </a:lnTo>
                <a:lnTo>
                  <a:pt x="5382044" y="1645104"/>
                </a:lnTo>
                <a:lnTo>
                  <a:pt x="5362575" y="1645104"/>
                </a:lnTo>
                <a:close/>
                <a:moveTo>
                  <a:pt x="5259893" y="1625636"/>
                </a:moveTo>
                <a:lnTo>
                  <a:pt x="5279469" y="1625636"/>
                </a:lnTo>
                <a:lnTo>
                  <a:pt x="5279469" y="1645104"/>
                </a:lnTo>
                <a:lnTo>
                  <a:pt x="5259893" y="1645104"/>
                </a:lnTo>
                <a:close/>
                <a:moveTo>
                  <a:pt x="5162550" y="1625636"/>
                </a:moveTo>
                <a:lnTo>
                  <a:pt x="5182019" y="1625636"/>
                </a:lnTo>
                <a:lnTo>
                  <a:pt x="5182019" y="1645104"/>
                </a:lnTo>
                <a:lnTo>
                  <a:pt x="5162550" y="1645104"/>
                </a:lnTo>
                <a:close/>
                <a:moveTo>
                  <a:pt x="5050343" y="1625636"/>
                </a:moveTo>
                <a:lnTo>
                  <a:pt x="5069919" y="1625636"/>
                </a:lnTo>
                <a:lnTo>
                  <a:pt x="5069919" y="1645104"/>
                </a:lnTo>
                <a:lnTo>
                  <a:pt x="5050343" y="1645104"/>
                </a:lnTo>
                <a:close/>
                <a:moveTo>
                  <a:pt x="4953000" y="1625636"/>
                </a:moveTo>
                <a:lnTo>
                  <a:pt x="4972469" y="1625636"/>
                </a:lnTo>
                <a:lnTo>
                  <a:pt x="4972469" y="1645104"/>
                </a:lnTo>
                <a:lnTo>
                  <a:pt x="4953000" y="1645104"/>
                </a:lnTo>
                <a:close/>
                <a:moveTo>
                  <a:pt x="4844039" y="1625636"/>
                </a:moveTo>
                <a:lnTo>
                  <a:pt x="4863507" y="1625636"/>
                </a:lnTo>
                <a:lnTo>
                  <a:pt x="4863507" y="1645104"/>
                </a:lnTo>
                <a:lnTo>
                  <a:pt x="4844039" y="1645104"/>
                </a:lnTo>
                <a:close/>
                <a:moveTo>
                  <a:pt x="4716968" y="1625636"/>
                </a:moveTo>
                <a:lnTo>
                  <a:pt x="4736544" y="1625636"/>
                </a:lnTo>
                <a:lnTo>
                  <a:pt x="4736544" y="1645104"/>
                </a:lnTo>
                <a:lnTo>
                  <a:pt x="4716968" y="1645104"/>
                </a:lnTo>
                <a:close/>
                <a:moveTo>
                  <a:pt x="4619625" y="1625636"/>
                </a:moveTo>
                <a:lnTo>
                  <a:pt x="4639094" y="1625636"/>
                </a:lnTo>
                <a:lnTo>
                  <a:pt x="4639094" y="1645104"/>
                </a:lnTo>
                <a:lnTo>
                  <a:pt x="4619625" y="1645104"/>
                </a:lnTo>
                <a:close/>
                <a:moveTo>
                  <a:pt x="4507418" y="1625636"/>
                </a:moveTo>
                <a:lnTo>
                  <a:pt x="4526994" y="1625636"/>
                </a:lnTo>
                <a:lnTo>
                  <a:pt x="4526994" y="1645104"/>
                </a:lnTo>
                <a:lnTo>
                  <a:pt x="4507418" y="1645104"/>
                </a:lnTo>
                <a:close/>
                <a:moveTo>
                  <a:pt x="4410075" y="1625636"/>
                </a:moveTo>
                <a:lnTo>
                  <a:pt x="4429544" y="1625636"/>
                </a:lnTo>
                <a:lnTo>
                  <a:pt x="4429544" y="1645104"/>
                </a:lnTo>
                <a:lnTo>
                  <a:pt x="4410075" y="1645104"/>
                </a:lnTo>
                <a:close/>
                <a:moveTo>
                  <a:pt x="4301114" y="1625636"/>
                </a:moveTo>
                <a:lnTo>
                  <a:pt x="4320583" y="1625636"/>
                </a:lnTo>
                <a:lnTo>
                  <a:pt x="4320583" y="1645104"/>
                </a:lnTo>
                <a:lnTo>
                  <a:pt x="4301114" y="1645104"/>
                </a:lnTo>
                <a:close/>
                <a:moveTo>
                  <a:pt x="4177289" y="1625636"/>
                </a:moveTo>
                <a:lnTo>
                  <a:pt x="4196758" y="1625636"/>
                </a:lnTo>
                <a:lnTo>
                  <a:pt x="4196758" y="1645104"/>
                </a:lnTo>
                <a:lnTo>
                  <a:pt x="4177289" y="1645104"/>
                </a:lnTo>
                <a:close/>
                <a:moveTo>
                  <a:pt x="4043940" y="1625636"/>
                </a:moveTo>
                <a:lnTo>
                  <a:pt x="4063408" y="1625636"/>
                </a:lnTo>
                <a:lnTo>
                  <a:pt x="4063408" y="1645104"/>
                </a:lnTo>
                <a:lnTo>
                  <a:pt x="4043940" y="1645104"/>
                </a:lnTo>
                <a:close/>
                <a:moveTo>
                  <a:pt x="3910589" y="1625636"/>
                </a:moveTo>
                <a:lnTo>
                  <a:pt x="3930058" y="1625636"/>
                </a:lnTo>
                <a:lnTo>
                  <a:pt x="3930058" y="1645104"/>
                </a:lnTo>
                <a:lnTo>
                  <a:pt x="3910589" y="1645104"/>
                </a:lnTo>
                <a:close/>
                <a:moveTo>
                  <a:pt x="3773993" y="1625636"/>
                </a:moveTo>
                <a:lnTo>
                  <a:pt x="3793569" y="1625636"/>
                </a:lnTo>
                <a:lnTo>
                  <a:pt x="3793569" y="1645104"/>
                </a:lnTo>
                <a:lnTo>
                  <a:pt x="3773993" y="1645104"/>
                </a:lnTo>
                <a:close/>
                <a:moveTo>
                  <a:pt x="3676650" y="1625636"/>
                </a:moveTo>
                <a:lnTo>
                  <a:pt x="3696119" y="1625636"/>
                </a:lnTo>
                <a:lnTo>
                  <a:pt x="3696119" y="1645104"/>
                </a:lnTo>
                <a:lnTo>
                  <a:pt x="3676650" y="1645104"/>
                </a:lnTo>
                <a:close/>
                <a:moveTo>
                  <a:pt x="3573968" y="1625636"/>
                </a:moveTo>
                <a:lnTo>
                  <a:pt x="3593544" y="1625636"/>
                </a:lnTo>
                <a:lnTo>
                  <a:pt x="3593544" y="1645104"/>
                </a:lnTo>
                <a:lnTo>
                  <a:pt x="3573968" y="1645104"/>
                </a:lnTo>
                <a:close/>
                <a:moveTo>
                  <a:pt x="3476625" y="1625636"/>
                </a:moveTo>
                <a:lnTo>
                  <a:pt x="3496094" y="1625636"/>
                </a:lnTo>
                <a:lnTo>
                  <a:pt x="3496094" y="1645104"/>
                </a:lnTo>
                <a:lnTo>
                  <a:pt x="3476625" y="1645104"/>
                </a:lnTo>
                <a:close/>
                <a:moveTo>
                  <a:pt x="3367664" y="1625636"/>
                </a:moveTo>
                <a:lnTo>
                  <a:pt x="3387133" y="1625636"/>
                </a:lnTo>
                <a:lnTo>
                  <a:pt x="3387133" y="1645104"/>
                </a:lnTo>
                <a:lnTo>
                  <a:pt x="3367664" y="1645104"/>
                </a:lnTo>
                <a:close/>
                <a:moveTo>
                  <a:pt x="3240593" y="1625636"/>
                </a:moveTo>
                <a:lnTo>
                  <a:pt x="3260169" y="1625636"/>
                </a:lnTo>
                <a:lnTo>
                  <a:pt x="3260169" y="1645104"/>
                </a:lnTo>
                <a:lnTo>
                  <a:pt x="3240593" y="1645104"/>
                </a:lnTo>
                <a:close/>
                <a:moveTo>
                  <a:pt x="3143250" y="1625636"/>
                </a:moveTo>
                <a:lnTo>
                  <a:pt x="3162719" y="1625636"/>
                </a:lnTo>
                <a:lnTo>
                  <a:pt x="3162719" y="1645104"/>
                </a:lnTo>
                <a:lnTo>
                  <a:pt x="3143250" y="1645104"/>
                </a:lnTo>
                <a:close/>
                <a:moveTo>
                  <a:pt x="3031043" y="1625636"/>
                </a:moveTo>
                <a:lnTo>
                  <a:pt x="3050619" y="1625636"/>
                </a:lnTo>
                <a:lnTo>
                  <a:pt x="3050619" y="1645104"/>
                </a:lnTo>
                <a:lnTo>
                  <a:pt x="3031043" y="1645104"/>
                </a:lnTo>
                <a:close/>
                <a:moveTo>
                  <a:pt x="2933700" y="1625636"/>
                </a:moveTo>
                <a:lnTo>
                  <a:pt x="2953169" y="1625636"/>
                </a:lnTo>
                <a:lnTo>
                  <a:pt x="2953169" y="1645104"/>
                </a:lnTo>
                <a:lnTo>
                  <a:pt x="2933700" y="1645104"/>
                </a:lnTo>
                <a:close/>
                <a:moveTo>
                  <a:pt x="2831018" y="1625636"/>
                </a:moveTo>
                <a:lnTo>
                  <a:pt x="2850594" y="1625636"/>
                </a:lnTo>
                <a:lnTo>
                  <a:pt x="2850594" y="1645104"/>
                </a:lnTo>
                <a:lnTo>
                  <a:pt x="2831018" y="1645104"/>
                </a:lnTo>
                <a:close/>
                <a:moveTo>
                  <a:pt x="2733675" y="1625636"/>
                </a:moveTo>
                <a:lnTo>
                  <a:pt x="2753144" y="1625636"/>
                </a:lnTo>
                <a:lnTo>
                  <a:pt x="2753144" y="1645104"/>
                </a:lnTo>
                <a:lnTo>
                  <a:pt x="2733675" y="1645104"/>
                </a:lnTo>
                <a:close/>
                <a:moveTo>
                  <a:pt x="2624714" y="1625636"/>
                </a:moveTo>
                <a:lnTo>
                  <a:pt x="2644183" y="1625636"/>
                </a:lnTo>
                <a:lnTo>
                  <a:pt x="2644183" y="1645104"/>
                </a:lnTo>
                <a:lnTo>
                  <a:pt x="2624714" y="1645104"/>
                </a:lnTo>
                <a:close/>
                <a:moveTo>
                  <a:pt x="2491365" y="1625636"/>
                </a:moveTo>
                <a:lnTo>
                  <a:pt x="2510833" y="1625636"/>
                </a:lnTo>
                <a:lnTo>
                  <a:pt x="2510833" y="1645104"/>
                </a:lnTo>
                <a:lnTo>
                  <a:pt x="2491365" y="1645104"/>
                </a:lnTo>
                <a:close/>
                <a:moveTo>
                  <a:pt x="2354768" y="1625636"/>
                </a:moveTo>
                <a:lnTo>
                  <a:pt x="2374344" y="1625636"/>
                </a:lnTo>
                <a:lnTo>
                  <a:pt x="2374344" y="1645104"/>
                </a:lnTo>
                <a:lnTo>
                  <a:pt x="2354768" y="1645104"/>
                </a:lnTo>
                <a:close/>
                <a:moveTo>
                  <a:pt x="2257425" y="1625636"/>
                </a:moveTo>
                <a:lnTo>
                  <a:pt x="2276894" y="1625636"/>
                </a:lnTo>
                <a:lnTo>
                  <a:pt x="2276894" y="1645104"/>
                </a:lnTo>
                <a:lnTo>
                  <a:pt x="2257425" y="1645104"/>
                </a:lnTo>
                <a:close/>
                <a:moveTo>
                  <a:pt x="2154743" y="1625636"/>
                </a:moveTo>
                <a:lnTo>
                  <a:pt x="2174319" y="1625636"/>
                </a:lnTo>
                <a:lnTo>
                  <a:pt x="2174319" y="1645104"/>
                </a:lnTo>
                <a:lnTo>
                  <a:pt x="2154743" y="1645104"/>
                </a:lnTo>
                <a:close/>
                <a:moveTo>
                  <a:pt x="2057400" y="1625636"/>
                </a:moveTo>
                <a:lnTo>
                  <a:pt x="2076868" y="1625636"/>
                </a:lnTo>
                <a:lnTo>
                  <a:pt x="2076868" y="1645104"/>
                </a:lnTo>
                <a:lnTo>
                  <a:pt x="2057400" y="1645104"/>
                </a:lnTo>
                <a:close/>
                <a:moveTo>
                  <a:pt x="1948440" y="1625636"/>
                </a:moveTo>
                <a:lnTo>
                  <a:pt x="1967908" y="1625636"/>
                </a:lnTo>
                <a:lnTo>
                  <a:pt x="1967908" y="1645104"/>
                </a:lnTo>
                <a:lnTo>
                  <a:pt x="1948440" y="1645104"/>
                </a:lnTo>
                <a:close/>
                <a:moveTo>
                  <a:pt x="1821368" y="1625636"/>
                </a:moveTo>
                <a:lnTo>
                  <a:pt x="1840944" y="1625636"/>
                </a:lnTo>
                <a:lnTo>
                  <a:pt x="1840944" y="1645104"/>
                </a:lnTo>
                <a:lnTo>
                  <a:pt x="1821368" y="1645104"/>
                </a:lnTo>
                <a:close/>
                <a:moveTo>
                  <a:pt x="1724025" y="1625636"/>
                </a:moveTo>
                <a:lnTo>
                  <a:pt x="1743494" y="1625636"/>
                </a:lnTo>
                <a:lnTo>
                  <a:pt x="1743494" y="1645104"/>
                </a:lnTo>
                <a:lnTo>
                  <a:pt x="1724025" y="1645104"/>
                </a:lnTo>
                <a:close/>
                <a:moveTo>
                  <a:pt x="1611818" y="1625636"/>
                </a:moveTo>
                <a:lnTo>
                  <a:pt x="1631394" y="1625636"/>
                </a:lnTo>
                <a:lnTo>
                  <a:pt x="1631394" y="1645104"/>
                </a:lnTo>
                <a:lnTo>
                  <a:pt x="1611818" y="1645104"/>
                </a:lnTo>
                <a:close/>
                <a:moveTo>
                  <a:pt x="1514475" y="1625636"/>
                </a:moveTo>
                <a:lnTo>
                  <a:pt x="1533944" y="1625636"/>
                </a:lnTo>
                <a:lnTo>
                  <a:pt x="1533944" y="1645104"/>
                </a:lnTo>
                <a:lnTo>
                  <a:pt x="1514475" y="1645104"/>
                </a:lnTo>
                <a:close/>
                <a:moveTo>
                  <a:pt x="1411793" y="1625636"/>
                </a:moveTo>
                <a:lnTo>
                  <a:pt x="1431369" y="1625636"/>
                </a:lnTo>
                <a:lnTo>
                  <a:pt x="1431369" y="1645104"/>
                </a:lnTo>
                <a:lnTo>
                  <a:pt x="1411793" y="1645104"/>
                </a:lnTo>
                <a:close/>
                <a:moveTo>
                  <a:pt x="1314450" y="1625636"/>
                </a:moveTo>
                <a:lnTo>
                  <a:pt x="1333919" y="1625636"/>
                </a:lnTo>
                <a:lnTo>
                  <a:pt x="1333919" y="1645104"/>
                </a:lnTo>
                <a:lnTo>
                  <a:pt x="1314450" y="1645104"/>
                </a:lnTo>
                <a:close/>
                <a:moveTo>
                  <a:pt x="1205489" y="1625636"/>
                </a:moveTo>
                <a:lnTo>
                  <a:pt x="1224958" y="1625636"/>
                </a:lnTo>
                <a:lnTo>
                  <a:pt x="1224958" y="1645104"/>
                </a:lnTo>
                <a:lnTo>
                  <a:pt x="1205489" y="1645104"/>
                </a:lnTo>
                <a:close/>
                <a:moveTo>
                  <a:pt x="1072140" y="1625636"/>
                </a:moveTo>
                <a:lnTo>
                  <a:pt x="1091608" y="1625636"/>
                </a:lnTo>
                <a:lnTo>
                  <a:pt x="1091608" y="1645104"/>
                </a:lnTo>
                <a:lnTo>
                  <a:pt x="1072140" y="1645104"/>
                </a:lnTo>
                <a:close/>
                <a:moveTo>
                  <a:pt x="935543" y="1625636"/>
                </a:moveTo>
                <a:lnTo>
                  <a:pt x="955119" y="1625636"/>
                </a:lnTo>
                <a:lnTo>
                  <a:pt x="955119" y="1645104"/>
                </a:lnTo>
                <a:lnTo>
                  <a:pt x="935543" y="1645104"/>
                </a:lnTo>
                <a:close/>
                <a:moveTo>
                  <a:pt x="838200" y="1625636"/>
                </a:moveTo>
                <a:lnTo>
                  <a:pt x="857669" y="1625636"/>
                </a:lnTo>
                <a:lnTo>
                  <a:pt x="857669" y="1645104"/>
                </a:lnTo>
                <a:lnTo>
                  <a:pt x="838200" y="1645104"/>
                </a:lnTo>
                <a:close/>
                <a:moveTo>
                  <a:pt x="735518" y="1625636"/>
                </a:moveTo>
                <a:lnTo>
                  <a:pt x="755094" y="1625636"/>
                </a:lnTo>
                <a:lnTo>
                  <a:pt x="755094" y="1645104"/>
                </a:lnTo>
                <a:lnTo>
                  <a:pt x="735518" y="1645104"/>
                </a:lnTo>
                <a:close/>
                <a:moveTo>
                  <a:pt x="638175" y="1625636"/>
                </a:moveTo>
                <a:lnTo>
                  <a:pt x="657644" y="1625636"/>
                </a:lnTo>
                <a:lnTo>
                  <a:pt x="657644" y="1645104"/>
                </a:lnTo>
                <a:lnTo>
                  <a:pt x="638175" y="1645104"/>
                </a:lnTo>
                <a:close/>
                <a:moveTo>
                  <a:pt x="529214" y="1625636"/>
                </a:moveTo>
                <a:lnTo>
                  <a:pt x="548683" y="1625636"/>
                </a:lnTo>
                <a:lnTo>
                  <a:pt x="548683" y="1645104"/>
                </a:lnTo>
                <a:lnTo>
                  <a:pt x="529214" y="1645104"/>
                </a:lnTo>
                <a:close/>
                <a:moveTo>
                  <a:pt x="402143" y="1625636"/>
                </a:moveTo>
                <a:lnTo>
                  <a:pt x="421719" y="1625636"/>
                </a:lnTo>
                <a:lnTo>
                  <a:pt x="421719" y="1645104"/>
                </a:lnTo>
                <a:lnTo>
                  <a:pt x="402143" y="1645104"/>
                </a:lnTo>
                <a:close/>
                <a:moveTo>
                  <a:pt x="304800" y="1625636"/>
                </a:moveTo>
                <a:lnTo>
                  <a:pt x="324269" y="1625636"/>
                </a:lnTo>
                <a:lnTo>
                  <a:pt x="324269" y="1645104"/>
                </a:lnTo>
                <a:lnTo>
                  <a:pt x="304800" y="1645104"/>
                </a:lnTo>
                <a:close/>
                <a:moveTo>
                  <a:pt x="195839" y="1625636"/>
                </a:moveTo>
                <a:lnTo>
                  <a:pt x="215308" y="1625636"/>
                </a:lnTo>
                <a:lnTo>
                  <a:pt x="215308" y="1645104"/>
                </a:lnTo>
                <a:lnTo>
                  <a:pt x="195839" y="1645104"/>
                </a:lnTo>
                <a:close/>
                <a:moveTo>
                  <a:pt x="62489" y="1625636"/>
                </a:moveTo>
                <a:lnTo>
                  <a:pt x="81958" y="1625636"/>
                </a:lnTo>
                <a:lnTo>
                  <a:pt x="81958" y="1645104"/>
                </a:lnTo>
                <a:lnTo>
                  <a:pt x="62489" y="1645104"/>
                </a:lnTo>
                <a:close/>
                <a:moveTo>
                  <a:pt x="5669468" y="1601246"/>
                </a:moveTo>
                <a:lnTo>
                  <a:pt x="5689044" y="1601246"/>
                </a:lnTo>
                <a:lnTo>
                  <a:pt x="5689044" y="1620822"/>
                </a:lnTo>
                <a:lnTo>
                  <a:pt x="5669468" y="1620822"/>
                </a:lnTo>
                <a:close/>
                <a:moveTo>
                  <a:pt x="5572125" y="1601246"/>
                </a:moveTo>
                <a:lnTo>
                  <a:pt x="5591594" y="1601246"/>
                </a:lnTo>
                <a:lnTo>
                  <a:pt x="5591594" y="1620822"/>
                </a:lnTo>
                <a:lnTo>
                  <a:pt x="5572125" y="1620822"/>
                </a:lnTo>
                <a:close/>
                <a:moveTo>
                  <a:pt x="5459918" y="1601246"/>
                </a:moveTo>
                <a:lnTo>
                  <a:pt x="5479494" y="1601246"/>
                </a:lnTo>
                <a:lnTo>
                  <a:pt x="5479494" y="1620822"/>
                </a:lnTo>
                <a:lnTo>
                  <a:pt x="5459918" y="1620822"/>
                </a:lnTo>
                <a:close/>
                <a:moveTo>
                  <a:pt x="5362575" y="1601246"/>
                </a:moveTo>
                <a:lnTo>
                  <a:pt x="5382044" y="1601246"/>
                </a:lnTo>
                <a:lnTo>
                  <a:pt x="5382044" y="1620822"/>
                </a:lnTo>
                <a:lnTo>
                  <a:pt x="5362575" y="1620822"/>
                </a:lnTo>
                <a:close/>
                <a:moveTo>
                  <a:pt x="5259893" y="1601246"/>
                </a:moveTo>
                <a:lnTo>
                  <a:pt x="5279469" y="1601246"/>
                </a:lnTo>
                <a:lnTo>
                  <a:pt x="5279469" y="1620822"/>
                </a:lnTo>
                <a:lnTo>
                  <a:pt x="5259893" y="1620822"/>
                </a:lnTo>
                <a:close/>
                <a:moveTo>
                  <a:pt x="5162550" y="1601246"/>
                </a:moveTo>
                <a:lnTo>
                  <a:pt x="5182019" y="1601246"/>
                </a:lnTo>
                <a:lnTo>
                  <a:pt x="5182019" y="1620822"/>
                </a:lnTo>
                <a:lnTo>
                  <a:pt x="5162550" y="1620822"/>
                </a:lnTo>
                <a:close/>
                <a:moveTo>
                  <a:pt x="5050343" y="1601246"/>
                </a:moveTo>
                <a:lnTo>
                  <a:pt x="5069919" y="1601246"/>
                </a:lnTo>
                <a:lnTo>
                  <a:pt x="5069919" y="1620822"/>
                </a:lnTo>
                <a:lnTo>
                  <a:pt x="5050343" y="1620822"/>
                </a:lnTo>
                <a:close/>
                <a:moveTo>
                  <a:pt x="4953000" y="1601246"/>
                </a:moveTo>
                <a:lnTo>
                  <a:pt x="4972469" y="1601246"/>
                </a:lnTo>
                <a:lnTo>
                  <a:pt x="4972469" y="1620822"/>
                </a:lnTo>
                <a:lnTo>
                  <a:pt x="4953000" y="1620822"/>
                </a:lnTo>
                <a:close/>
                <a:moveTo>
                  <a:pt x="4844039" y="1601246"/>
                </a:moveTo>
                <a:lnTo>
                  <a:pt x="4863507" y="1601246"/>
                </a:lnTo>
                <a:lnTo>
                  <a:pt x="4863507" y="1620822"/>
                </a:lnTo>
                <a:lnTo>
                  <a:pt x="4844039" y="1620822"/>
                </a:lnTo>
                <a:close/>
                <a:moveTo>
                  <a:pt x="4716968" y="1601246"/>
                </a:moveTo>
                <a:lnTo>
                  <a:pt x="4736544" y="1601246"/>
                </a:lnTo>
                <a:lnTo>
                  <a:pt x="4736544" y="1620822"/>
                </a:lnTo>
                <a:lnTo>
                  <a:pt x="4716968" y="1620822"/>
                </a:lnTo>
                <a:close/>
                <a:moveTo>
                  <a:pt x="4619625" y="1601246"/>
                </a:moveTo>
                <a:lnTo>
                  <a:pt x="4639094" y="1601246"/>
                </a:lnTo>
                <a:lnTo>
                  <a:pt x="4639094" y="1620822"/>
                </a:lnTo>
                <a:lnTo>
                  <a:pt x="4619625" y="1620822"/>
                </a:lnTo>
                <a:close/>
                <a:moveTo>
                  <a:pt x="4507418" y="1601246"/>
                </a:moveTo>
                <a:lnTo>
                  <a:pt x="4526994" y="1601246"/>
                </a:lnTo>
                <a:lnTo>
                  <a:pt x="4526994" y="1620822"/>
                </a:lnTo>
                <a:lnTo>
                  <a:pt x="4507418" y="1620822"/>
                </a:lnTo>
                <a:close/>
                <a:moveTo>
                  <a:pt x="4410075" y="1601246"/>
                </a:moveTo>
                <a:lnTo>
                  <a:pt x="4429544" y="1601246"/>
                </a:lnTo>
                <a:lnTo>
                  <a:pt x="4429544" y="1620822"/>
                </a:lnTo>
                <a:lnTo>
                  <a:pt x="4410075" y="1620822"/>
                </a:lnTo>
                <a:close/>
                <a:moveTo>
                  <a:pt x="4301114" y="1601246"/>
                </a:moveTo>
                <a:lnTo>
                  <a:pt x="4320583" y="1601246"/>
                </a:lnTo>
                <a:lnTo>
                  <a:pt x="4320583" y="1620822"/>
                </a:lnTo>
                <a:lnTo>
                  <a:pt x="4301114" y="1620822"/>
                </a:lnTo>
                <a:close/>
                <a:moveTo>
                  <a:pt x="4177289" y="1601246"/>
                </a:moveTo>
                <a:lnTo>
                  <a:pt x="4196758" y="1601246"/>
                </a:lnTo>
                <a:lnTo>
                  <a:pt x="4196758" y="1620822"/>
                </a:lnTo>
                <a:lnTo>
                  <a:pt x="4177289" y="1620822"/>
                </a:lnTo>
                <a:close/>
                <a:moveTo>
                  <a:pt x="4043940" y="1601246"/>
                </a:moveTo>
                <a:lnTo>
                  <a:pt x="4063408" y="1601246"/>
                </a:lnTo>
                <a:lnTo>
                  <a:pt x="4063408" y="1620822"/>
                </a:lnTo>
                <a:lnTo>
                  <a:pt x="4043940" y="1620822"/>
                </a:lnTo>
                <a:close/>
                <a:moveTo>
                  <a:pt x="3910589" y="1601246"/>
                </a:moveTo>
                <a:lnTo>
                  <a:pt x="3930058" y="1601246"/>
                </a:lnTo>
                <a:lnTo>
                  <a:pt x="3930058" y="1620822"/>
                </a:lnTo>
                <a:lnTo>
                  <a:pt x="3910589" y="1620822"/>
                </a:lnTo>
                <a:close/>
                <a:moveTo>
                  <a:pt x="3773993" y="1601246"/>
                </a:moveTo>
                <a:lnTo>
                  <a:pt x="3793569" y="1601246"/>
                </a:lnTo>
                <a:lnTo>
                  <a:pt x="3793569" y="1620822"/>
                </a:lnTo>
                <a:lnTo>
                  <a:pt x="3773993" y="1620822"/>
                </a:lnTo>
                <a:close/>
                <a:moveTo>
                  <a:pt x="3676650" y="1601246"/>
                </a:moveTo>
                <a:lnTo>
                  <a:pt x="3696119" y="1601246"/>
                </a:lnTo>
                <a:lnTo>
                  <a:pt x="3696119" y="1620822"/>
                </a:lnTo>
                <a:lnTo>
                  <a:pt x="3676650" y="1620822"/>
                </a:lnTo>
                <a:close/>
                <a:moveTo>
                  <a:pt x="3573968" y="1601246"/>
                </a:moveTo>
                <a:lnTo>
                  <a:pt x="3593544" y="1601246"/>
                </a:lnTo>
                <a:lnTo>
                  <a:pt x="3593544" y="1620822"/>
                </a:lnTo>
                <a:lnTo>
                  <a:pt x="3573968" y="1620822"/>
                </a:lnTo>
                <a:close/>
                <a:moveTo>
                  <a:pt x="3476625" y="1601246"/>
                </a:moveTo>
                <a:lnTo>
                  <a:pt x="3496094" y="1601246"/>
                </a:lnTo>
                <a:lnTo>
                  <a:pt x="3496094" y="1620822"/>
                </a:lnTo>
                <a:lnTo>
                  <a:pt x="3476625" y="1620822"/>
                </a:lnTo>
                <a:close/>
                <a:moveTo>
                  <a:pt x="3367664" y="1601246"/>
                </a:moveTo>
                <a:lnTo>
                  <a:pt x="3387133" y="1601246"/>
                </a:lnTo>
                <a:lnTo>
                  <a:pt x="3387133" y="1620822"/>
                </a:lnTo>
                <a:lnTo>
                  <a:pt x="3367664" y="1620822"/>
                </a:lnTo>
                <a:close/>
                <a:moveTo>
                  <a:pt x="3240593" y="1601246"/>
                </a:moveTo>
                <a:lnTo>
                  <a:pt x="3260169" y="1601246"/>
                </a:lnTo>
                <a:lnTo>
                  <a:pt x="3260169" y="1620822"/>
                </a:lnTo>
                <a:lnTo>
                  <a:pt x="3240593" y="1620822"/>
                </a:lnTo>
                <a:close/>
                <a:moveTo>
                  <a:pt x="3143250" y="1601246"/>
                </a:moveTo>
                <a:lnTo>
                  <a:pt x="3162719" y="1601246"/>
                </a:lnTo>
                <a:lnTo>
                  <a:pt x="3162719" y="1620822"/>
                </a:lnTo>
                <a:lnTo>
                  <a:pt x="3143250" y="1620822"/>
                </a:lnTo>
                <a:close/>
                <a:moveTo>
                  <a:pt x="3031043" y="1601246"/>
                </a:moveTo>
                <a:lnTo>
                  <a:pt x="3050619" y="1601246"/>
                </a:lnTo>
                <a:lnTo>
                  <a:pt x="3050619" y="1620822"/>
                </a:lnTo>
                <a:lnTo>
                  <a:pt x="3031043" y="1620822"/>
                </a:lnTo>
                <a:close/>
                <a:moveTo>
                  <a:pt x="2933700" y="1601246"/>
                </a:moveTo>
                <a:lnTo>
                  <a:pt x="2953169" y="1601246"/>
                </a:lnTo>
                <a:lnTo>
                  <a:pt x="2953169" y="1620822"/>
                </a:lnTo>
                <a:lnTo>
                  <a:pt x="2933700" y="1620822"/>
                </a:lnTo>
                <a:close/>
                <a:moveTo>
                  <a:pt x="2831018" y="1601246"/>
                </a:moveTo>
                <a:lnTo>
                  <a:pt x="2850594" y="1601246"/>
                </a:lnTo>
                <a:lnTo>
                  <a:pt x="2850594" y="1620822"/>
                </a:lnTo>
                <a:lnTo>
                  <a:pt x="2831018" y="1620822"/>
                </a:lnTo>
                <a:close/>
                <a:moveTo>
                  <a:pt x="2733675" y="1601246"/>
                </a:moveTo>
                <a:lnTo>
                  <a:pt x="2753144" y="1601246"/>
                </a:lnTo>
                <a:lnTo>
                  <a:pt x="2753144" y="1620822"/>
                </a:lnTo>
                <a:lnTo>
                  <a:pt x="2733675" y="1620822"/>
                </a:lnTo>
                <a:close/>
                <a:moveTo>
                  <a:pt x="2624714" y="1601246"/>
                </a:moveTo>
                <a:lnTo>
                  <a:pt x="2644183" y="1601246"/>
                </a:lnTo>
                <a:lnTo>
                  <a:pt x="2644183" y="1620822"/>
                </a:lnTo>
                <a:lnTo>
                  <a:pt x="2624714" y="1620822"/>
                </a:lnTo>
                <a:close/>
                <a:moveTo>
                  <a:pt x="2491365" y="1601246"/>
                </a:moveTo>
                <a:lnTo>
                  <a:pt x="2510833" y="1601246"/>
                </a:lnTo>
                <a:lnTo>
                  <a:pt x="2510833" y="1620822"/>
                </a:lnTo>
                <a:lnTo>
                  <a:pt x="2491365" y="1620822"/>
                </a:lnTo>
                <a:close/>
                <a:moveTo>
                  <a:pt x="2354768" y="1601246"/>
                </a:moveTo>
                <a:lnTo>
                  <a:pt x="2374344" y="1601246"/>
                </a:lnTo>
                <a:lnTo>
                  <a:pt x="2374344" y="1620822"/>
                </a:lnTo>
                <a:lnTo>
                  <a:pt x="2354768" y="1620822"/>
                </a:lnTo>
                <a:close/>
                <a:moveTo>
                  <a:pt x="2257425" y="1601246"/>
                </a:moveTo>
                <a:lnTo>
                  <a:pt x="2276894" y="1601246"/>
                </a:lnTo>
                <a:lnTo>
                  <a:pt x="2276894" y="1620822"/>
                </a:lnTo>
                <a:lnTo>
                  <a:pt x="2257425" y="1620822"/>
                </a:lnTo>
                <a:close/>
                <a:moveTo>
                  <a:pt x="2154743" y="1601246"/>
                </a:moveTo>
                <a:lnTo>
                  <a:pt x="2174319" y="1601246"/>
                </a:lnTo>
                <a:lnTo>
                  <a:pt x="2174319" y="1620822"/>
                </a:lnTo>
                <a:lnTo>
                  <a:pt x="2154743" y="1620822"/>
                </a:lnTo>
                <a:close/>
                <a:moveTo>
                  <a:pt x="2057400" y="1601246"/>
                </a:moveTo>
                <a:lnTo>
                  <a:pt x="2076868" y="1601246"/>
                </a:lnTo>
                <a:lnTo>
                  <a:pt x="2076868" y="1620822"/>
                </a:lnTo>
                <a:lnTo>
                  <a:pt x="2057400" y="1620822"/>
                </a:lnTo>
                <a:close/>
                <a:moveTo>
                  <a:pt x="1948440" y="1601246"/>
                </a:moveTo>
                <a:lnTo>
                  <a:pt x="1967908" y="1601246"/>
                </a:lnTo>
                <a:lnTo>
                  <a:pt x="1967908" y="1620822"/>
                </a:lnTo>
                <a:lnTo>
                  <a:pt x="1948440" y="1620822"/>
                </a:lnTo>
                <a:close/>
                <a:moveTo>
                  <a:pt x="1821368" y="1601246"/>
                </a:moveTo>
                <a:lnTo>
                  <a:pt x="1840944" y="1601246"/>
                </a:lnTo>
                <a:lnTo>
                  <a:pt x="1840944" y="1620822"/>
                </a:lnTo>
                <a:lnTo>
                  <a:pt x="1821368" y="1620822"/>
                </a:lnTo>
                <a:close/>
                <a:moveTo>
                  <a:pt x="1724025" y="1601246"/>
                </a:moveTo>
                <a:lnTo>
                  <a:pt x="1743494" y="1601246"/>
                </a:lnTo>
                <a:lnTo>
                  <a:pt x="1743494" y="1620822"/>
                </a:lnTo>
                <a:lnTo>
                  <a:pt x="1724025" y="1620822"/>
                </a:lnTo>
                <a:close/>
                <a:moveTo>
                  <a:pt x="1611818" y="1601246"/>
                </a:moveTo>
                <a:lnTo>
                  <a:pt x="1631394" y="1601246"/>
                </a:lnTo>
                <a:lnTo>
                  <a:pt x="1631394" y="1620822"/>
                </a:lnTo>
                <a:lnTo>
                  <a:pt x="1611818" y="1620822"/>
                </a:lnTo>
                <a:close/>
                <a:moveTo>
                  <a:pt x="1514475" y="1601246"/>
                </a:moveTo>
                <a:lnTo>
                  <a:pt x="1533944" y="1601246"/>
                </a:lnTo>
                <a:lnTo>
                  <a:pt x="1533944" y="1620822"/>
                </a:lnTo>
                <a:lnTo>
                  <a:pt x="1514475" y="1620822"/>
                </a:lnTo>
                <a:close/>
                <a:moveTo>
                  <a:pt x="1411793" y="1601246"/>
                </a:moveTo>
                <a:lnTo>
                  <a:pt x="1431369" y="1601246"/>
                </a:lnTo>
                <a:lnTo>
                  <a:pt x="1431369" y="1620822"/>
                </a:lnTo>
                <a:lnTo>
                  <a:pt x="1411793" y="1620822"/>
                </a:lnTo>
                <a:close/>
                <a:moveTo>
                  <a:pt x="1314450" y="1601246"/>
                </a:moveTo>
                <a:lnTo>
                  <a:pt x="1333919" y="1601246"/>
                </a:lnTo>
                <a:lnTo>
                  <a:pt x="1333919" y="1620822"/>
                </a:lnTo>
                <a:lnTo>
                  <a:pt x="1314450" y="1620822"/>
                </a:lnTo>
                <a:close/>
                <a:moveTo>
                  <a:pt x="1205489" y="1601246"/>
                </a:moveTo>
                <a:lnTo>
                  <a:pt x="1224958" y="1601246"/>
                </a:lnTo>
                <a:lnTo>
                  <a:pt x="1224958" y="1620822"/>
                </a:lnTo>
                <a:lnTo>
                  <a:pt x="1205489" y="1620822"/>
                </a:lnTo>
                <a:close/>
                <a:moveTo>
                  <a:pt x="1072140" y="1601246"/>
                </a:moveTo>
                <a:lnTo>
                  <a:pt x="1091608" y="1601246"/>
                </a:lnTo>
                <a:lnTo>
                  <a:pt x="1091608" y="1620822"/>
                </a:lnTo>
                <a:lnTo>
                  <a:pt x="1072140" y="1620822"/>
                </a:lnTo>
                <a:close/>
                <a:moveTo>
                  <a:pt x="935543" y="1601246"/>
                </a:moveTo>
                <a:lnTo>
                  <a:pt x="955119" y="1601246"/>
                </a:lnTo>
                <a:lnTo>
                  <a:pt x="955119" y="1620822"/>
                </a:lnTo>
                <a:lnTo>
                  <a:pt x="935543" y="1620822"/>
                </a:lnTo>
                <a:close/>
                <a:moveTo>
                  <a:pt x="838200" y="1601246"/>
                </a:moveTo>
                <a:lnTo>
                  <a:pt x="857669" y="1601246"/>
                </a:lnTo>
                <a:lnTo>
                  <a:pt x="857669" y="1620822"/>
                </a:lnTo>
                <a:lnTo>
                  <a:pt x="838200" y="1620822"/>
                </a:lnTo>
                <a:close/>
                <a:moveTo>
                  <a:pt x="735518" y="1601246"/>
                </a:moveTo>
                <a:lnTo>
                  <a:pt x="755094" y="1601246"/>
                </a:lnTo>
                <a:lnTo>
                  <a:pt x="755094" y="1620822"/>
                </a:lnTo>
                <a:lnTo>
                  <a:pt x="735518" y="1620822"/>
                </a:lnTo>
                <a:close/>
                <a:moveTo>
                  <a:pt x="638175" y="1601246"/>
                </a:moveTo>
                <a:lnTo>
                  <a:pt x="657644" y="1601246"/>
                </a:lnTo>
                <a:lnTo>
                  <a:pt x="657644" y="1620822"/>
                </a:lnTo>
                <a:lnTo>
                  <a:pt x="638175" y="1620822"/>
                </a:lnTo>
                <a:close/>
                <a:moveTo>
                  <a:pt x="529214" y="1601246"/>
                </a:moveTo>
                <a:lnTo>
                  <a:pt x="548683" y="1601246"/>
                </a:lnTo>
                <a:lnTo>
                  <a:pt x="548683" y="1620822"/>
                </a:lnTo>
                <a:lnTo>
                  <a:pt x="529214" y="1620822"/>
                </a:lnTo>
                <a:close/>
                <a:moveTo>
                  <a:pt x="402143" y="1601246"/>
                </a:moveTo>
                <a:lnTo>
                  <a:pt x="421719" y="1601246"/>
                </a:lnTo>
                <a:lnTo>
                  <a:pt x="421719" y="1620822"/>
                </a:lnTo>
                <a:lnTo>
                  <a:pt x="402143" y="1620822"/>
                </a:lnTo>
                <a:close/>
                <a:moveTo>
                  <a:pt x="304800" y="1601246"/>
                </a:moveTo>
                <a:lnTo>
                  <a:pt x="324269" y="1601246"/>
                </a:lnTo>
                <a:lnTo>
                  <a:pt x="324269" y="1620822"/>
                </a:lnTo>
                <a:lnTo>
                  <a:pt x="304800" y="1620822"/>
                </a:lnTo>
                <a:close/>
                <a:moveTo>
                  <a:pt x="195839" y="1601246"/>
                </a:moveTo>
                <a:lnTo>
                  <a:pt x="215308" y="1601246"/>
                </a:lnTo>
                <a:lnTo>
                  <a:pt x="215308" y="1620822"/>
                </a:lnTo>
                <a:lnTo>
                  <a:pt x="195839" y="1620822"/>
                </a:lnTo>
                <a:close/>
                <a:moveTo>
                  <a:pt x="62489" y="1601246"/>
                </a:moveTo>
                <a:lnTo>
                  <a:pt x="81958" y="1601246"/>
                </a:lnTo>
                <a:lnTo>
                  <a:pt x="81958" y="1620822"/>
                </a:lnTo>
                <a:lnTo>
                  <a:pt x="62489" y="1620822"/>
                </a:lnTo>
                <a:close/>
                <a:moveTo>
                  <a:pt x="5669468" y="1576964"/>
                </a:moveTo>
                <a:lnTo>
                  <a:pt x="5689044" y="1576964"/>
                </a:lnTo>
                <a:lnTo>
                  <a:pt x="5689044" y="1596433"/>
                </a:lnTo>
                <a:lnTo>
                  <a:pt x="5669468" y="1596433"/>
                </a:lnTo>
                <a:close/>
                <a:moveTo>
                  <a:pt x="5572125" y="1576964"/>
                </a:moveTo>
                <a:lnTo>
                  <a:pt x="5591594" y="1576964"/>
                </a:lnTo>
                <a:lnTo>
                  <a:pt x="5591594" y="1596433"/>
                </a:lnTo>
                <a:lnTo>
                  <a:pt x="5572125" y="1596433"/>
                </a:lnTo>
                <a:close/>
                <a:moveTo>
                  <a:pt x="5459918" y="1576964"/>
                </a:moveTo>
                <a:lnTo>
                  <a:pt x="5479494" y="1576964"/>
                </a:lnTo>
                <a:lnTo>
                  <a:pt x="5479494" y="1596433"/>
                </a:lnTo>
                <a:lnTo>
                  <a:pt x="5459918" y="1596433"/>
                </a:lnTo>
                <a:close/>
                <a:moveTo>
                  <a:pt x="5362575" y="1576964"/>
                </a:moveTo>
                <a:lnTo>
                  <a:pt x="5382044" y="1576964"/>
                </a:lnTo>
                <a:lnTo>
                  <a:pt x="5382044" y="1596433"/>
                </a:lnTo>
                <a:lnTo>
                  <a:pt x="5362575" y="1596433"/>
                </a:lnTo>
                <a:close/>
                <a:moveTo>
                  <a:pt x="5259893" y="1576964"/>
                </a:moveTo>
                <a:lnTo>
                  <a:pt x="5279469" y="1576964"/>
                </a:lnTo>
                <a:lnTo>
                  <a:pt x="5279469" y="1596433"/>
                </a:lnTo>
                <a:lnTo>
                  <a:pt x="5259893" y="1596433"/>
                </a:lnTo>
                <a:close/>
                <a:moveTo>
                  <a:pt x="5162550" y="1576964"/>
                </a:moveTo>
                <a:lnTo>
                  <a:pt x="5182019" y="1576964"/>
                </a:lnTo>
                <a:lnTo>
                  <a:pt x="5182019" y="1596433"/>
                </a:lnTo>
                <a:lnTo>
                  <a:pt x="5162550" y="1596433"/>
                </a:lnTo>
                <a:close/>
                <a:moveTo>
                  <a:pt x="5050343" y="1576964"/>
                </a:moveTo>
                <a:lnTo>
                  <a:pt x="5069919" y="1576964"/>
                </a:lnTo>
                <a:lnTo>
                  <a:pt x="5069919" y="1596433"/>
                </a:lnTo>
                <a:lnTo>
                  <a:pt x="5050343" y="1596433"/>
                </a:lnTo>
                <a:close/>
                <a:moveTo>
                  <a:pt x="4953000" y="1576964"/>
                </a:moveTo>
                <a:lnTo>
                  <a:pt x="4972469" y="1576964"/>
                </a:lnTo>
                <a:lnTo>
                  <a:pt x="4972469" y="1596433"/>
                </a:lnTo>
                <a:lnTo>
                  <a:pt x="4953000" y="1596433"/>
                </a:lnTo>
                <a:close/>
                <a:moveTo>
                  <a:pt x="4844039" y="1576964"/>
                </a:moveTo>
                <a:lnTo>
                  <a:pt x="4863507" y="1576964"/>
                </a:lnTo>
                <a:lnTo>
                  <a:pt x="4863507" y="1596433"/>
                </a:lnTo>
                <a:lnTo>
                  <a:pt x="4844039" y="1596433"/>
                </a:lnTo>
                <a:close/>
                <a:moveTo>
                  <a:pt x="4819650" y="1576964"/>
                </a:moveTo>
                <a:lnTo>
                  <a:pt x="4839118" y="1576964"/>
                </a:lnTo>
                <a:lnTo>
                  <a:pt x="4839118" y="1596433"/>
                </a:lnTo>
                <a:lnTo>
                  <a:pt x="4819650" y="1596433"/>
                </a:lnTo>
                <a:close/>
                <a:moveTo>
                  <a:pt x="4716968" y="1576964"/>
                </a:moveTo>
                <a:lnTo>
                  <a:pt x="4736544" y="1576964"/>
                </a:lnTo>
                <a:lnTo>
                  <a:pt x="4736544" y="1596433"/>
                </a:lnTo>
                <a:lnTo>
                  <a:pt x="4716968" y="1596433"/>
                </a:lnTo>
                <a:close/>
                <a:moveTo>
                  <a:pt x="4619625" y="1576964"/>
                </a:moveTo>
                <a:lnTo>
                  <a:pt x="4639094" y="1576964"/>
                </a:lnTo>
                <a:lnTo>
                  <a:pt x="4639094" y="1596433"/>
                </a:lnTo>
                <a:lnTo>
                  <a:pt x="4619625" y="1596433"/>
                </a:lnTo>
                <a:close/>
                <a:moveTo>
                  <a:pt x="4507418" y="1576964"/>
                </a:moveTo>
                <a:lnTo>
                  <a:pt x="4526994" y="1576964"/>
                </a:lnTo>
                <a:lnTo>
                  <a:pt x="4526994" y="1596433"/>
                </a:lnTo>
                <a:lnTo>
                  <a:pt x="4507418" y="1596433"/>
                </a:lnTo>
                <a:close/>
                <a:moveTo>
                  <a:pt x="4410075" y="1576964"/>
                </a:moveTo>
                <a:lnTo>
                  <a:pt x="4429544" y="1576964"/>
                </a:lnTo>
                <a:lnTo>
                  <a:pt x="4429544" y="1596433"/>
                </a:lnTo>
                <a:lnTo>
                  <a:pt x="4410075" y="1596433"/>
                </a:lnTo>
                <a:close/>
                <a:moveTo>
                  <a:pt x="4301114" y="1576964"/>
                </a:moveTo>
                <a:lnTo>
                  <a:pt x="4320583" y="1576964"/>
                </a:lnTo>
                <a:lnTo>
                  <a:pt x="4320583" y="1596433"/>
                </a:lnTo>
                <a:lnTo>
                  <a:pt x="4301114" y="1596433"/>
                </a:lnTo>
                <a:close/>
                <a:moveTo>
                  <a:pt x="4276725" y="1576964"/>
                </a:moveTo>
                <a:lnTo>
                  <a:pt x="4296194" y="1576964"/>
                </a:lnTo>
                <a:lnTo>
                  <a:pt x="4296194" y="1596433"/>
                </a:lnTo>
                <a:lnTo>
                  <a:pt x="4276725" y="1596433"/>
                </a:lnTo>
                <a:close/>
                <a:moveTo>
                  <a:pt x="4177289" y="1576964"/>
                </a:moveTo>
                <a:lnTo>
                  <a:pt x="4196758" y="1576964"/>
                </a:lnTo>
                <a:lnTo>
                  <a:pt x="4196758" y="1596433"/>
                </a:lnTo>
                <a:lnTo>
                  <a:pt x="4177289" y="1596433"/>
                </a:lnTo>
                <a:close/>
                <a:moveTo>
                  <a:pt x="4152900" y="1576964"/>
                </a:moveTo>
                <a:lnTo>
                  <a:pt x="4172369" y="1576964"/>
                </a:lnTo>
                <a:lnTo>
                  <a:pt x="4172369" y="1596433"/>
                </a:lnTo>
                <a:lnTo>
                  <a:pt x="4152900" y="1596433"/>
                </a:lnTo>
                <a:close/>
                <a:moveTo>
                  <a:pt x="4043940" y="1576964"/>
                </a:moveTo>
                <a:lnTo>
                  <a:pt x="4063408" y="1576964"/>
                </a:lnTo>
                <a:lnTo>
                  <a:pt x="4063408" y="1596433"/>
                </a:lnTo>
                <a:lnTo>
                  <a:pt x="4043940" y="1596433"/>
                </a:lnTo>
                <a:close/>
                <a:moveTo>
                  <a:pt x="4019550" y="1576964"/>
                </a:moveTo>
                <a:lnTo>
                  <a:pt x="4039019" y="1576964"/>
                </a:lnTo>
                <a:lnTo>
                  <a:pt x="4039019" y="1596433"/>
                </a:lnTo>
                <a:lnTo>
                  <a:pt x="4019550" y="1596433"/>
                </a:lnTo>
                <a:close/>
                <a:moveTo>
                  <a:pt x="3910589" y="1576964"/>
                </a:moveTo>
                <a:lnTo>
                  <a:pt x="3930058" y="1576964"/>
                </a:lnTo>
                <a:lnTo>
                  <a:pt x="3930058" y="1596433"/>
                </a:lnTo>
                <a:lnTo>
                  <a:pt x="3910589" y="1596433"/>
                </a:lnTo>
                <a:close/>
                <a:moveTo>
                  <a:pt x="3886200" y="1576964"/>
                </a:moveTo>
                <a:lnTo>
                  <a:pt x="3905669" y="1576964"/>
                </a:lnTo>
                <a:lnTo>
                  <a:pt x="3905669" y="1596433"/>
                </a:lnTo>
                <a:lnTo>
                  <a:pt x="3886200" y="1596433"/>
                </a:lnTo>
                <a:close/>
                <a:moveTo>
                  <a:pt x="3773993" y="1576964"/>
                </a:moveTo>
                <a:lnTo>
                  <a:pt x="3793569" y="1576964"/>
                </a:lnTo>
                <a:lnTo>
                  <a:pt x="3793569" y="1596433"/>
                </a:lnTo>
                <a:lnTo>
                  <a:pt x="3773993" y="1596433"/>
                </a:lnTo>
                <a:close/>
                <a:moveTo>
                  <a:pt x="3676650" y="1576964"/>
                </a:moveTo>
                <a:lnTo>
                  <a:pt x="3696119" y="1576964"/>
                </a:lnTo>
                <a:lnTo>
                  <a:pt x="3696119" y="1596433"/>
                </a:lnTo>
                <a:lnTo>
                  <a:pt x="3676650" y="1596433"/>
                </a:lnTo>
                <a:close/>
                <a:moveTo>
                  <a:pt x="3573968" y="1576964"/>
                </a:moveTo>
                <a:lnTo>
                  <a:pt x="3593544" y="1576964"/>
                </a:lnTo>
                <a:lnTo>
                  <a:pt x="3593544" y="1596433"/>
                </a:lnTo>
                <a:lnTo>
                  <a:pt x="3573968" y="1596433"/>
                </a:lnTo>
                <a:close/>
                <a:moveTo>
                  <a:pt x="3476625" y="1576964"/>
                </a:moveTo>
                <a:lnTo>
                  <a:pt x="3496094" y="1576964"/>
                </a:lnTo>
                <a:lnTo>
                  <a:pt x="3496094" y="1596433"/>
                </a:lnTo>
                <a:lnTo>
                  <a:pt x="3476625" y="1596433"/>
                </a:lnTo>
                <a:close/>
                <a:moveTo>
                  <a:pt x="3367664" y="1576964"/>
                </a:moveTo>
                <a:lnTo>
                  <a:pt x="3387133" y="1576964"/>
                </a:lnTo>
                <a:lnTo>
                  <a:pt x="3387133" y="1596433"/>
                </a:lnTo>
                <a:lnTo>
                  <a:pt x="3367664" y="1596433"/>
                </a:lnTo>
                <a:close/>
                <a:moveTo>
                  <a:pt x="3343275" y="1576964"/>
                </a:moveTo>
                <a:lnTo>
                  <a:pt x="3362744" y="1576964"/>
                </a:lnTo>
                <a:lnTo>
                  <a:pt x="3362744" y="1596433"/>
                </a:lnTo>
                <a:lnTo>
                  <a:pt x="3343275" y="1596433"/>
                </a:lnTo>
                <a:close/>
                <a:moveTo>
                  <a:pt x="3240593" y="1576964"/>
                </a:moveTo>
                <a:lnTo>
                  <a:pt x="3260169" y="1576964"/>
                </a:lnTo>
                <a:lnTo>
                  <a:pt x="3260169" y="1596433"/>
                </a:lnTo>
                <a:lnTo>
                  <a:pt x="3240593" y="1596433"/>
                </a:lnTo>
                <a:close/>
                <a:moveTo>
                  <a:pt x="3143250" y="1576964"/>
                </a:moveTo>
                <a:lnTo>
                  <a:pt x="3162719" y="1576964"/>
                </a:lnTo>
                <a:lnTo>
                  <a:pt x="3162719" y="1596433"/>
                </a:lnTo>
                <a:lnTo>
                  <a:pt x="3143250" y="1596433"/>
                </a:lnTo>
                <a:close/>
                <a:moveTo>
                  <a:pt x="3031043" y="1576964"/>
                </a:moveTo>
                <a:lnTo>
                  <a:pt x="3050619" y="1576964"/>
                </a:lnTo>
                <a:lnTo>
                  <a:pt x="3050619" y="1596433"/>
                </a:lnTo>
                <a:lnTo>
                  <a:pt x="3031043" y="1596433"/>
                </a:lnTo>
                <a:close/>
                <a:moveTo>
                  <a:pt x="2933700" y="1576964"/>
                </a:moveTo>
                <a:lnTo>
                  <a:pt x="2953169" y="1576964"/>
                </a:lnTo>
                <a:lnTo>
                  <a:pt x="2953169" y="1596433"/>
                </a:lnTo>
                <a:lnTo>
                  <a:pt x="2933700" y="1596433"/>
                </a:lnTo>
                <a:close/>
                <a:moveTo>
                  <a:pt x="2831018" y="1576964"/>
                </a:moveTo>
                <a:lnTo>
                  <a:pt x="2850594" y="1576964"/>
                </a:lnTo>
                <a:lnTo>
                  <a:pt x="2850594" y="1596433"/>
                </a:lnTo>
                <a:lnTo>
                  <a:pt x="2831018" y="1596433"/>
                </a:lnTo>
                <a:close/>
                <a:moveTo>
                  <a:pt x="2733675" y="1576964"/>
                </a:moveTo>
                <a:lnTo>
                  <a:pt x="2753144" y="1576964"/>
                </a:lnTo>
                <a:lnTo>
                  <a:pt x="2753144" y="1596433"/>
                </a:lnTo>
                <a:lnTo>
                  <a:pt x="2733675" y="1596433"/>
                </a:lnTo>
                <a:close/>
                <a:moveTo>
                  <a:pt x="2624714" y="1576964"/>
                </a:moveTo>
                <a:lnTo>
                  <a:pt x="2644183" y="1576964"/>
                </a:lnTo>
                <a:lnTo>
                  <a:pt x="2644183" y="1596433"/>
                </a:lnTo>
                <a:lnTo>
                  <a:pt x="2624714" y="1596433"/>
                </a:lnTo>
                <a:close/>
                <a:moveTo>
                  <a:pt x="2600325" y="1576964"/>
                </a:moveTo>
                <a:lnTo>
                  <a:pt x="2619794" y="1576964"/>
                </a:lnTo>
                <a:lnTo>
                  <a:pt x="2619794" y="1596433"/>
                </a:lnTo>
                <a:lnTo>
                  <a:pt x="2600325" y="1596433"/>
                </a:lnTo>
                <a:close/>
                <a:moveTo>
                  <a:pt x="2491365" y="1576964"/>
                </a:moveTo>
                <a:lnTo>
                  <a:pt x="2510833" y="1576964"/>
                </a:lnTo>
                <a:lnTo>
                  <a:pt x="2510833" y="1596433"/>
                </a:lnTo>
                <a:lnTo>
                  <a:pt x="2491365" y="1596433"/>
                </a:lnTo>
                <a:close/>
                <a:moveTo>
                  <a:pt x="2466975" y="1576964"/>
                </a:moveTo>
                <a:lnTo>
                  <a:pt x="2486444" y="1576964"/>
                </a:lnTo>
                <a:lnTo>
                  <a:pt x="2486444" y="1596433"/>
                </a:lnTo>
                <a:lnTo>
                  <a:pt x="2466975" y="1596433"/>
                </a:lnTo>
                <a:close/>
                <a:moveTo>
                  <a:pt x="2354768" y="1576964"/>
                </a:moveTo>
                <a:lnTo>
                  <a:pt x="2374344" y="1576964"/>
                </a:lnTo>
                <a:lnTo>
                  <a:pt x="2374344" y="1596433"/>
                </a:lnTo>
                <a:lnTo>
                  <a:pt x="2354768" y="1596433"/>
                </a:lnTo>
                <a:close/>
                <a:moveTo>
                  <a:pt x="2257425" y="1576964"/>
                </a:moveTo>
                <a:lnTo>
                  <a:pt x="2276894" y="1576964"/>
                </a:lnTo>
                <a:lnTo>
                  <a:pt x="2276894" y="1596433"/>
                </a:lnTo>
                <a:lnTo>
                  <a:pt x="2257425" y="1596433"/>
                </a:lnTo>
                <a:close/>
                <a:moveTo>
                  <a:pt x="2154743" y="1576964"/>
                </a:moveTo>
                <a:lnTo>
                  <a:pt x="2174319" y="1576964"/>
                </a:lnTo>
                <a:lnTo>
                  <a:pt x="2174319" y="1596433"/>
                </a:lnTo>
                <a:lnTo>
                  <a:pt x="2154743" y="1596433"/>
                </a:lnTo>
                <a:close/>
                <a:moveTo>
                  <a:pt x="2057400" y="1576964"/>
                </a:moveTo>
                <a:lnTo>
                  <a:pt x="2076868" y="1576964"/>
                </a:lnTo>
                <a:lnTo>
                  <a:pt x="2076868" y="1596433"/>
                </a:lnTo>
                <a:lnTo>
                  <a:pt x="2057400" y="1596433"/>
                </a:lnTo>
                <a:close/>
                <a:moveTo>
                  <a:pt x="1948440" y="1576964"/>
                </a:moveTo>
                <a:lnTo>
                  <a:pt x="1967908" y="1576964"/>
                </a:lnTo>
                <a:lnTo>
                  <a:pt x="1967908" y="1596433"/>
                </a:lnTo>
                <a:lnTo>
                  <a:pt x="1948440" y="1596433"/>
                </a:lnTo>
                <a:close/>
                <a:moveTo>
                  <a:pt x="1924050" y="1576964"/>
                </a:moveTo>
                <a:lnTo>
                  <a:pt x="1943519" y="1576964"/>
                </a:lnTo>
                <a:lnTo>
                  <a:pt x="1943519" y="1596433"/>
                </a:lnTo>
                <a:lnTo>
                  <a:pt x="1924050" y="1596433"/>
                </a:lnTo>
                <a:close/>
                <a:moveTo>
                  <a:pt x="1821368" y="1576964"/>
                </a:moveTo>
                <a:lnTo>
                  <a:pt x="1840944" y="1576964"/>
                </a:lnTo>
                <a:lnTo>
                  <a:pt x="1840944" y="1596433"/>
                </a:lnTo>
                <a:lnTo>
                  <a:pt x="1821368" y="1596433"/>
                </a:lnTo>
                <a:close/>
                <a:moveTo>
                  <a:pt x="1724025" y="1576964"/>
                </a:moveTo>
                <a:lnTo>
                  <a:pt x="1743494" y="1576964"/>
                </a:lnTo>
                <a:lnTo>
                  <a:pt x="1743494" y="1596433"/>
                </a:lnTo>
                <a:lnTo>
                  <a:pt x="1724025" y="1596433"/>
                </a:lnTo>
                <a:close/>
                <a:moveTo>
                  <a:pt x="1611818" y="1576964"/>
                </a:moveTo>
                <a:lnTo>
                  <a:pt x="1631394" y="1576964"/>
                </a:lnTo>
                <a:lnTo>
                  <a:pt x="1631394" y="1596433"/>
                </a:lnTo>
                <a:lnTo>
                  <a:pt x="1611818" y="1596433"/>
                </a:lnTo>
                <a:close/>
                <a:moveTo>
                  <a:pt x="1514475" y="1576964"/>
                </a:moveTo>
                <a:lnTo>
                  <a:pt x="1533944" y="1576964"/>
                </a:lnTo>
                <a:lnTo>
                  <a:pt x="1533944" y="1596433"/>
                </a:lnTo>
                <a:lnTo>
                  <a:pt x="1514475" y="1596433"/>
                </a:lnTo>
                <a:close/>
                <a:moveTo>
                  <a:pt x="1411793" y="1576964"/>
                </a:moveTo>
                <a:lnTo>
                  <a:pt x="1431369" y="1576964"/>
                </a:lnTo>
                <a:lnTo>
                  <a:pt x="1431369" y="1596433"/>
                </a:lnTo>
                <a:lnTo>
                  <a:pt x="1411793" y="1596433"/>
                </a:lnTo>
                <a:close/>
                <a:moveTo>
                  <a:pt x="1314450" y="1576964"/>
                </a:moveTo>
                <a:lnTo>
                  <a:pt x="1333919" y="1576964"/>
                </a:lnTo>
                <a:lnTo>
                  <a:pt x="1333919" y="1596433"/>
                </a:lnTo>
                <a:lnTo>
                  <a:pt x="1314450" y="1596433"/>
                </a:lnTo>
                <a:close/>
                <a:moveTo>
                  <a:pt x="1205489" y="1576964"/>
                </a:moveTo>
                <a:lnTo>
                  <a:pt x="1224958" y="1576964"/>
                </a:lnTo>
                <a:lnTo>
                  <a:pt x="1224958" y="1596433"/>
                </a:lnTo>
                <a:lnTo>
                  <a:pt x="1205489" y="1596433"/>
                </a:lnTo>
                <a:close/>
                <a:moveTo>
                  <a:pt x="1181100" y="1576964"/>
                </a:moveTo>
                <a:lnTo>
                  <a:pt x="1200569" y="1576964"/>
                </a:lnTo>
                <a:lnTo>
                  <a:pt x="1200569" y="1596433"/>
                </a:lnTo>
                <a:lnTo>
                  <a:pt x="1181100" y="1596433"/>
                </a:lnTo>
                <a:close/>
                <a:moveTo>
                  <a:pt x="1072140" y="1576964"/>
                </a:moveTo>
                <a:lnTo>
                  <a:pt x="1091608" y="1576964"/>
                </a:lnTo>
                <a:lnTo>
                  <a:pt x="1091608" y="1596433"/>
                </a:lnTo>
                <a:lnTo>
                  <a:pt x="1072140" y="1596433"/>
                </a:lnTo>
                <a:close/>
                <a:moveTo>
                  <a:pt x="1047750" y="1576964"/>
                </a:moveTo>
                <a:lnTo>
                  <a:pt x="1067219" y="1576964"/>
                </a:lnTo>
                <a:lnTo>
                  <a:pt x="1067219" y="1596433"/>
                </a:lnTo>
                <a:lnTo>
                  <a:pt x="1047750" y="1596433"/>
                </a:lnTo>
                <a:close/>
                <a:moveTo>
                  <a:pt x="935543" y="1576964"/>
                </a:moveTo>
                <a:lnTo>
                  <a:pt x="955119" y="1576964"/>
                </a:lnTo>
                <a:lnTo>
                  <a:pt x="955119" y="1596433"/>
                </a:lnTo>
                <a:lnTo>
                  <a:pt x="935543" y="1596433"/>
                </a:lnTo>
                <a:close/>
                <a:moveTo>
                  <a:pt x="838200" y="1576964"/>
                </a:moveTo>
                <a:lnTo>
                  <a:pt x="857669" y="1576964"/>
                </a:lnTo>
                <a:lnTo>
                  <a:pt x="857669" y="1596433"/>
                </a:lnTo>
                <a:lnTo>
                  <a:pt x="838200" y="1596433"/>
                </a:lnTo>
                <a:close/>
                <a:moveTo>
                  <a:pt x="735518" y="1576964"/>
                </a:moveTo>
                <a:lnTo>
                  <a:pt x="755094" y="1576964"/>
                </a:lnTo>
                <a:lnTo>
                  <a:pt x="755094" y="1596433"/>
                </a:lnTo>
                <a:lnTo>
                  <a:pt x="735518" y="1596433"/>
                </a:lnTo>
                <a:close/>
                <a:moveTo>
                  <a:pt x="638175" y="1576964"/>
                </a:moveTo>
                <a:lnTo>
                  <a:pt x="657644" y="1576964"/>
                </a:lnTo>
                <a:lnTo>
                  <a:pt x="657644" y="1596433"/>
                </a:lnTo>
                <a:lnTo>
                  <a:pt x="638175" y="1596433"/>
                </a:lnTo>
                <a:close/>
                <a:moveTo>
                  <a:pt x="529214" y="1576964"/>
                </a:moveTo>
                <a:lnTo>
                  <a:pt x="548683" y="1576964"/>
                </a:lnTo>
                <a:lnTo>
                  <a:pt x="548683" y="1596433"/>
                </a:lnTo>
                <a:lnTo>
                  <a:pt x="529214" y="1596433"/>
                </a:lnTo>
                <a:close/>
                <a:moveTo>
                  <a:pt x="504825" y="1576964"/>
                </a:moveTo>
                <a:lnTo>
                  <a:pt x="524294" y="1576964"/>
                </a:lnTo>
                <a:lnTo>
                  <a:pt x="524294" y="1596433"/>
                </a:lnTo>
                <a:lnTo>
                  <a:pt x="504825" y="1596433"/>
                </a:lnTo>
                <a:close/>
                <a:moveTo>
                  <a:pt x="402143" y="1576964"/>
                </a:moveTo>
                <a:lnTo>
                  <a:pt x="421719" y="1576964"/>
                </a:lnTo>
                <a:lnTo>
                  <a:pt x="421719" y="1596433"/>
                </a:lnTo>
                <a:lnTo>
                  <a:pt x="402143" y="1596433"/>
                </a:lnTo>
                <a:close/>
                <a:moveTo>
                  <a:pt x="304800" y="1576964"/>
                </a:moveTo>
                <a:lnTo>
                  <a:pt x="324269" y="1576964"/>
                </a:lnTo>
                <a:lnTo>
                  <a:pt x="324269" y="1596433"/>
                </a:lnTo>
                <a:lnTo>
                  <a:pt x="304800" y="1596433"/>
                </a:lnTo>
                <a:close/>
                <a:moveTo>
                  <a:pt x="195839" y="1576964"/>
                </a:moveTo>
                <a:lnTo>
                  <a:pt x="215308" y="1576964"/>
                </a:lnTo>
                <a:lnTo>
                  <a:pt x="215308" y="1596433"/>
                </a:lnTo>
                <a:lnTo>
                  <a:pt x="195839" y="1596433"/>
                </a:lnTo>
                <a:close/>
                <a:moveTo>
                  <a:pt x="171450" y="1576964"/>
                </a:moveTo>
                <a:lnTo>
                  <a:pt x="190919" y="1576964"/>
                </a:lnTo>
                <a:lnTo>
                  <a:pt x="190919" y="1596433"/>
                </a:lnTo>
                <a:lnTo>
                  <a:pt x="171450" y="1596433"/>
                </a:lnTo>
                <a:close/>
                <a:moveTo>
                  <a:pt x="62489" y="1576964"/>
                </a:moveTo>
                <a:lnTo>
                  <a:pt x="81958" y="1576964"/>
                </a:lnTo>
                <a:lnTo>
                  <a:pt x="81958" y="1596433"/>
                </a:lnTo>
                <a:lnTo>
                  <a:pt x="62489" y="1596433"/>
                </a:lnTo>
                <a:close/>
                <a:moveTo>
                  <a:pt x="38100" y="1576964"/>
                </a:moveTo>
                <a:lnTo>
                  <a:pt x="57569" y="1576964"/>
                </a:lnTo>
                <a:lnTo>
                  <a:pt x="57569" y="1596433"/>
                </a:lnTo>
                <a:lnTo>
                  <a:pt x="38100" y="1596433"/>
                </a:lnTo>
                <a:close/>
                <a:moveTo>
                  <a:pt x="5645186" y="1552575"/>
                </a:moveTo>
                <a:lnTo>
                  <a:pt x="5664654" y="1552575"/>
                </a:lnTo>
                <a:lnTo>
                  <a:pt x="5664654" y="1572044"/>
                </a:lnTo>
                <a:lnTo>
                  <a:pt x="5645186" y="1572044"/>
                </a:lnTo>
                <a:close/>
                <a:moveTo>
                  <a:pt x="5620797" y="1552575"/>
                </a:moveTo>
                <a:lnTo>
                  <a:pt x="5640265" y="1552575"/>
                </a:lnTo>
                <a:lnTo>
                  <a:pt x="5640265" y="1572044"/>
                </a:lnTo>
                <a:lnTo>
                  <a:pt x="5620797" y="1572044"/>
                </a:lnTo>
                <a:close/>
                <a:moveTo>
                  <a:pt x="5596514" y="1552575"/>
                </a:moveTo>
                <a:lnTo>
                  <a:pt x="5615983" y="1552575"/>
                </a:lnTo>
                <a:lnTo>
                  <a:pt x="5615983" y="1572044"/>
                </a:lnTo>
                <a:lnTo>
                  <a:pt x="5596514" y="1572044"/>
                </a:lnTo>
                <a:close/>
                <a:moveTo>
                  <a:pt x="5435636" y="1552575"/>
                </a:moveTo>
                <a:lnTo>
                  <a:pt x="5455104" y="1552575"/>
                </a:lnTo>
                <a:lnTo>
                  <a:pt x="5455104" y="1572044"/>
                </a:lnTo>
                <a:lnTo>
                  <a:pt x="5435636" y="1572044"/>
                </a:lnTo>
                <a:close/>
                <a:moveTo>
                  <a:pt x="5411247" y="1552575"/>
                </a:moveTo>
                <a:lnTo>
                  <a:pt x="5430715" y="1552575"/>
                </a:lnTo>
                <a:lnTo>
                  <a:pt x="5430715" y="1572044"/>
                </a:lnTo>
                <a:lnTo>
                  <a:pt x="5411247" y="1572044"/>
                </a:lnTo>
                <a:close/>
                <a:moveTo>
                  <a:pt x="5386964" y="1552575"/>
                </a:moveTo>
                <a:lnTo>
                  <a:pt x="5406433" y="1552575"/>
                </a:lnTo>
                <a:lnTo>
                  <a:pt x="5406433" y="1572044"/>
                </a:lnTo>
                <a:lnTo>
                  <a:pt x="5386964" y="1572044"/>
                </a:lnTo>
                <a:close/>
                <a:moveTo>
                  <a:pt x="5235611" y="1552575"/>
                </a:moveTo>
                <a:lnTo>
                  <a:pt x="5255079" y="1552575"/>
                </a:lnTo>
                <a:lnTo>
                  <a:pt x="5255079" y="1572044"/>
                </a:lnTo>
                <a:lnTo>
                  <a:pt x="5235611" y="1572044"/>
                </a:lnTo>
                <a:close/>
                <a:moveTo>
                  <a:pt x="5211222" y="1552575"/>
                </a:moveTo>
                <a:lnTo>
                  <a:pt x="5230690" y="1552575"/>
                </a:lnTo>
                <a:lnTo>
                  <a:pt x="5230690" y="1572044"/>
                </a:lnTo>
                <a:lnTo>
                  <a:pt x="5211222" y="1572044"/>
                </a:lnTo>
                <a:close/>
                <a:moveTo>
                  <a:pt x="5186939" y="1552575"/>
                </a:moveTo>
                <a:lnTo>
                  <a:pt x="5206408" y="1552575"/>
                </a:lnTo>
                <a:lnTo>
                  <a:pt x="5206408" y="1572044"/>
                </a:lnTo>
                <a:lnTo>
                  <a:pt x="5186939" y="1572044"/>
                </a:lnTo>
                <a:close/>
                <a:moveTo>
                  <a:pt x="5026061" y="1552575"/>
                </a:moveTo>
                <a:lnTo>
                  <a:pt x="5045529" y="1552575"/>
                </a:lnTo>
                <a:lnTo>
                  <a:pt x="5045529" y="1572044"/>
                </a:lnTo>
                <a:lnTo>
                  <a:pt x="5026061" y="1572044"/>
                </a:lnTo>
                <a:close/>
                <a:moveTo>
                  <a:pt x="5001672" y="1552575"/>
                </a:moveTo>
                <a:lnTo>
                  <a:pt x="5021140" y="1552575"/>
                </a:lnTo>
                <a:lnTo>
                  <a:pt x="5021140" y="1572044"/>
                </a:lnTo>
                <a:lnTo>
                  <a:pt x="5001672" y="1572044"/>
                </a:lnTo>
                <a:close/>
                <a:moveTo>
                  <a:pt x="4977389" y="1552575"/>
                </a:moveTo>
                <a:lnTo>
                  <a:pt x="4996858" y="1552575"/>
                </a:lnTo>
                <a:lnTo>
                  <a:pt x="4996858" y="1572044"/>
                </a:lnTo>
                <a:lnTo>
                  <a:pt x="4977389" y="1572044"/>
                </a:lnTo>
                <a:close/>
                <a:moveTo>
                  <a:pt x="4844039" y="1552575"/>
                </a:moveTo>
                <a:lnTo>
                  <a:pt x="4863507" y="1552575"/>
                </a:lnTo>
                <a:lnTo>
                  <a:pt x="4863507" y="1572044"/>
                </a:lnTo>
                <a:lnTo>
                  <a:pt x="4844039" y="1572044"/>
                </a:lnTo>
                <a:close/>
                <a:moveTo>
                  <a:pt x="4692686" y="1552575"/>
                </a:moveTo>
                <a:lnTo>
                  <a:pt x="4712154" y="1552575"/>
                </a:lnTo>
                <a:lnTo>
                  <a:pt x="4712154" y="1572044"/>
                </a:lnTo>
                <a:lnTo>
                  <a:pt x="4692686" y="1572044"/>
                </a:lnTo>
                <a:close/>
                <a:moveTo>
                  <a:pt x="4668297" y="1552575"/>
                </a:moveTo>
                <a:lnTo>
                  <a:pt x="4687765" y="1552575"/>
                </a:lnTo>
                <a:lnTo>
                  <a:pt x="4687765" y="1572044"/>
                </a:lnTo>
                <a:lnTo>
                  <a:pt x="4668297" y="1572044"/>
                </a:lnTo>
                <a:close/>
                <a:moveTo>
                  <a:pt x="4644014" y="1552575"/>
                </a:moveTo>
                <a:lnTo>
                  <a:pt x="4663483" y="1552575"/>
                </a:lnTo>
                <a:lnTo>
                  <a:pt x="4663483" y="1572044"/>
                </a:lnTo>
                <a:lnTo>
                  <a:pt x="4644014" y="1572044"/>
                </a:lnTo>
                <a:close/>
                <a:moveTo>
                  <a:pt x="4483136" y="1552575"/>
                </a:moveTo>
                <a:lnTo>
                  <a:pt x="4502604" y="1552575"/>
                </a:lnTo>
                <a:lnTo>
                  <a:pt x="4502604" y="1572044"/>
                </a:lnTo>
                <a:lnTo>
                  <a:pt x="4483136" y="1572044"/>
                </a:lnTo>
                <a:close/>
                <a:moveTo>
                  <a:pt x="4458747" y="1552575"/>
                </a:moveTo>
                <a:lnTo>
                  <a:pt x="4478215" y="1552575"/>
                </a:lnTo>
                <a:lnTo>
                  <a:pt x="4478215" y="1572044"/>
                </a:lnTo>
                <a:lnTo>
                  <a:pt x="4458747" y="1572044"/>
                </a:lnTo>
                <a:close/>
                <a:moveTo>
                  <a:pt x="4434464" y="1552575"/>
                </a:moveTo>
                <a:lnTo>
                  <a:pt x="4453933" y="1552575"/>
                </a:lnTo>
                <a:lnTo>
                  <a:pt x="4453933" y="1572044"/>
                </a:lnTo>
                <a:lnTo>
                  <a:pt x="4434464" y="1572044"/>
                </a:lnTo>
                <a:close/>
                <a:moveTo>
                  <a:pt x="4301114" y="1552575"/>
                </a:moveTo>
                <a:lnTo>
                  <a:pt x="4320583" y="1552575"/>
                </a:lnTo>
                <a:lnTo>
                  <a:pt x="4320583" y="1572044"/>
                </a:lnTo>
                <a:lnTo>
                  <a:pt x="4301114" y="1572044"/>
                </a:lnTo>
                <a:close/>
                <a:moveTo>
                  <a:pt x="4177289" y="1552575"/>
                </a:moveTo>
                <a:lnTo>
                  <a:pt x="4196758" y="1552575"/>
                </a:lnTo>
                <a:lnTo>
                  <a:pt x="4196758" y="1572044"/>
                </a:lnTo>
                <a:lnTo>
                  <a:pt x="4177289" y="1572044"/>
                </a:lnTo>
                <a:close/>
                <a:moveTo>
                  <a:pt x="4043940" y="1552575"/>
                </a:moveTo>
                <a:lnTo>
                  <a:pt x="4063408" y="1552575"/>
                </a:lnTo>
                <a:lnTo>
                  <a:pt x="4063408" y="1572044"/>
                </a:lnTo>
                <a:lnTo>
                  <a:pt x="4043940" y="1572044"/>
                </a:lnTo>
                <a:close/>
                <a:moveTo>
                  <a:pt x="3910589" y="1552575"/>
                </a:moveTo>
                <a:lnTo>
                  <a:pt x="3930058" y="1552575"/>
                </a:lnTo>
                <a:lnTo>
                  <a:pt x="3930058" y="1572044"/>
                </a:lnTo>
                <a:lnTo>
                  <a:pt x="3910589" y="1572044"/>
                </a:lnTo>
                <a:close/>
                <a:moveTo>
                  <a:pt x="3749711" y="1552575"/>
                </a:moveTo>
                <a:lnTo>
                  <a:pt x="3769179" y="1552575"/>
                </a:lnTo>
                <a:lnTo>
                  <a:pt x="3769179" y="1572044"/>
                </a:lnTo>
                <a:lnTo>
                  <a:pt x="3749711" y="1572044"/>
                </a:lnTo>
                <a:close/>
                <a:moveTo>
                  <a:pt x="3725322" y="1552575"/>
                </a:moveTo>
                <a:lnTo>
                  <a:pt x="3744790" y="1552575"/>
                </a:lnTo>
                <a:lnTo>
                  <a:pt x="3744790" y="1572044"/>
                </a:lnTo>
                <a:lnTo>
                  <a:pt x="3725322" y="1572044"/>
                </a:lnTo>
                <a:close/>
                <a:moveTo>
                  <a:pt x="3701039" y="1552575"/>
                </a:moveTo>
                <a:lnTo>
                  <a:pt x="3720508" y="1552575"/>
                </a:lnTo>
                <a:lnTo>
                  <a:pt x="3720508" y="1572044"/>
                </a:lnTo>
                <a:lnTo>
                  <a:pt x="3701039" y="1572044"/>
                </a:lnTo>
                <a:close/>
                <a:moveTo>
                  <a:pt x="3549686" y="1552575"/>
                </a:moveTo>
                <a:lnTo>
                  <a:pt x="3569154" y="1552575"/>
                </a:lnTo>
                <a:lnTo>
                  <a:pt x="3569154" y="1572044"/>
                </a:lnTo>
                <a:lnTo>
                  <a:pt x="3549686" y="1572044"/>
                </a:lnTo>
                <a:close/>
                <a:moveTo>
                  <a:pt x="3525297" y="1552575"/>
                </a:moveTo>
                <a:lnTo>
                  <a:pt x="3544765" y="1552575"/>
                </a:lnTo>
                <a:lnTo>
                  <a:pt x="3544765" y="1572044"/>
                </a:lnTo>
                <a:lnTo>
                  <a:pt x="3525297" y="1572044"/>
                </a:lnTo>
                <a:close/>
                <a:moveTo>
                  <a:pt x="3501014" y="1552575"/>
                </a:moveTo>
                <a:lnTo>
                  <a:pt x="3520483" y="1552575"/>
                </a:lnTo>
                <a:lnTo>
                  <a:pt x="3520483" y="1572044"/>
                </a:lnTo>
                <a:lnTo>
                  <a:pt x="3501014" y="1572044"/>
                </a:lnTo>
                <a:close/>
                <a:moveTo>
                  <a:pt x="3367664" y="1552575"/>
                </a:moveTo>
                <a:lnTo>
                  <a:pt x="3387133" y="1552575"/>
                </a:lnTo>
                <a:lnTo>
                  <a:pt x="3387133" y="1572044"/>
                </a:lnTo>
                <a:lnTo>
                  <a:pt x="3367664" y="1572044"/>
                </a:lnTo>
                <a:close/>
                <a:moveTo>
                  <a:pt x="3216311" y="1552575"/>
                </a:moveTo>
                <a:lnTo>
                  <a:pt x="3235779" y="1552575"/>
                </a:lnTo>
                <a:lnTo>
                  <a:pt x="3235779" y="1572044"/>
                </a:lnTo>
                <a:lnTo>
                  <a:pt x="3216311" y="1572044"/>
                </a:lnTo>
                <a:close/>
                <a:moveTo>
                  <a:pt x="3191922" y="1552575"/>
                </a:moveTo>
                <a:lnTo>
                  <a:pt x="3211390" y="1552575"/>
                </a:lnTo>
                <a:lnTo>
                  <a:pt x="3211390" y="1572044"/>
                </a:lnTo>
                <a:lnTo>
                  <a:pt x="3191922" y="1572044"/>
                </a:lnTo>
                <a:close/>
                <a:moveTo>
                  <a:pt x="3167639" y="1552575"/>
                </a:moveTo>
                <a:lnTo>
                  <a:pt x="3187108" y="1552575"/>
                </a:lnTo>
                <a:lnTo>
                  <a:pt x="3187108" y="1572044"/>
                </a:lnTo>
                <a:lnTo>
                  <a:pt x="3167639" y="1572044"/>
                </a:lnTo>
                <a:close/>
                <a:moveTo>
                  <a:pt x="3006761" y="1552575"/>
                </a:moveTo>
                <a:lnTo>
                  <a:pt x="3026229" y="1552575"/>
                </a:lnTo>
                <a:lnTo>
                  <a:pt x="3026229" y="1572044"/>
                </a:lnTo>
                <a:lnTo>
                  <a:pt x="3006761" y="1572044"/>
                </a:lnTo>
                <a:close/>
                <a:moveTo>
                  <a:pt x="2982372" y="1552575"/>
                </a:moveTo>
                <a:lnTo>
                  <a:pt x="3001840" y="1552575"/>
                </a:lnTo>
                <a:lnTo>
                  <a:pt x="3001840" y="1572044"/>
                </a:lnTo>
                <a:lnTo>
                  <a:pt x="2982372" y="1572044"/>
                </a:lnTo>
                <a:close/>
                <a:moveTo>
                  <a:pt x="2958089" y="1552575"/>
                </a:moveTo>
                <a:lnTo>
                  <a:pt x="2977558" y="1552575"/>
                </a:lnTo>
                <a:lnTo>
                  <a:pt x="2977558" y="1572044"/>
                </a:lnTo>
                <a:lnTo>
                  <a:pt x="2958089" y="1572044"/>
                </a:lnTo>
                <a:close/>
                <a:moveTo>
                  <a:pt x="2806736" y="1552575"/>
                </a:moveTo>
                <a:lnTo>
                  <a:pt x="2826205" y="1552575"/>
                </a:lnTo>
                <a:lnTo>
                  <a:pt x="2826205" y="1572044"/>
                </a:lnTo>
                <a:lnTo>
                  <a:pt x="2806736" y="1572044"/>
                </a:lnTo>
                <a:close/>
                <a:moveTo>
                  <a:pt x="2782347" y="1552575"/>
                </a:moveTo>
                <a:lnTo>
                  <a:pt x="2801815" y="1552575"/>
                </a:lnTo>
                <a:lnTo>
                  <a:pt x="2801815" y="1572044"/>
                </a:lnTo>
                <a:lnTo>
                  <a:pt x="2782347" y="1572044"/>
                </a:lnTo>
                <a:close/>
                <a:moveTo>
                  <a:pt x="2758064" y="1552575"/>
                </a:moveTo>
                <a:lnTo>
                  <a:pt x="2777533" y="1552575"/>
                </a:lnTo>
                <a:lnTo>
                  <a:pt x="2777533" y="1572044"/>
                </a:lnTo>
                <a:lnTo>
                  <a:pt x="2758064" y="1572044"/>
                </a:lnTo>
                <a:close/>
                <a:moveTo>
                  <a:pt x="2624714" y="1552575"/>
                </a:moveTo>
                <a:lnTo>
                  <a:pt x="2644183" y="1552575"/>
                </a:lnTo>
                <a:lnTo>
                  <a:pt x="2644183" y="1572044"/>
                </a:lnTo>
                <a:lnTo>
                  <a:pt x="2624714" y="1572044"/>
                </a:lnTo>
                <a:close/>
                <a:moveTo>
                  <a:pt x="2491365" y="1552575"/>
                </a:moveTo>
                <a:lnTo>
                  <a:pt x="2510833" y="1552575"/>
                </a:lnTo>
                <a:lnTo>
                  <a:pt x="2510833" y="1572044"/>
                </a:lnTo>
                <a:lnTo>
                  <a:pt x="2491365" y="1572044"/>
                </a:lnTo>
                <a:close/>
                <a:moveTo>
                  <a:pt x="2330486" y="1552575"/>
                </a:moveTo>
                <a:lnTo>
                  <a:pt x="2349955" y="1552575"/>
                </a:lnTo>
                <a:lnTo>
                  <a:pt x="2349955" y="1572044"/>
                </a:lnTo>
                <a:lnTo>
                  <a:pt x="2330486" y="1572044"/>
                </a:lnTo>
                <a:close/>
                <a:moveTo>
                  <a:pt x="2306097" y="1552575"/>
                </a:moveTo>
                <a:lnTo>
                  <a:pt x="2325565" y="1552575"/>
                </a:lnTo>
                <a:lnTo>
                  <a:pt x="2325565" y="1572044"/>
                </a:lnTo>
                <a:lnTo>
                  <a:pt x="2306097" y="1572044"/>
                </a:lnTo>
                <a:close/>
                <a:moveTo>
                  <a:pt x="2281814" y="1552575"/>
                </a:moveTo>
                <a:lnTo>
                  <a:pt x="2301283" y="1552575"/>
                </a:lnTo>
                <a:lnTo>
                  <a:pt x="2301283" y="1572044"/>
                </a:lnTo>
                <a:lnTo>
                  <a:pt x="2281814" y="1572044"/>
                </a:lnTo>
                <a:close/>
                <a:moveTo>
                  <a:pt x="2130461" y="1552575"/>
                </a:moveTo>
                <a:lnTo>
                  <a:pt x="2149929" y="1552575"/>
                </a:lnTo>
                <a:lnTo>
                  <a:pt x="2149929" y="1572044"/>
                </a:lnTo>
                <a:lnTo>
                  <a:pt x="2130461" y="1572044"/>
                </a:lnTo>
                <a:close/>
                <a:moveTo>
                  <a:pt x="2106072" y="1552575"/>
                </a:moveTo>
                <a:lnTo>
                  <a:pt x="2125540" y="1552575"/>
                </a:lnTo>
                <a:lnTo>
                  <a:pt x="2125540" y="1572044"/>
                </a:lnTo>
                <a:lnTo>
                  <a:pt x="2106072" y="1572044"/>
                </a:lnTo>
                <a:close/>
                <a:moveTo>
                  <a:pt x="2081789" y="1552575"/>
                </a:moveTo>
                <a:lnTo>
                  <a:pt x="2101258" y="1552575"/>
                </a:lnTo>
                <a:lnTo>
                  <a:pt x="2101258" y="1572044"/>
                </a:lnTo>
                <a:lnTo>
                  <a:pt x="2081789" y="1572044"/>
                </a:lnTo>
                <a:close/>
                <a:moveTo>
                  <a:pt x="1948440" y="1552575"/>
                </a:moveTo>
                <a:lnTo>
                  <a:pt x="1967908" y="1552575"/>
                </a:lnTo>
                <a:lnTo>
                  <a:pt x="1967908" y="1572044"/>
                </a:lnTo>
                <a:lnTo>
                  <a:pt x="1948440" y="1572044"/>
                </a:lnTo>
                <a:close/>
                <a:moveTo>
                  <a:pt x="1797086" y="1552575"/>
                </a:moveTo>
                <a:lnTo>
                  <a:pt x="1816555" y="1552575"/>
                </a:lnTo>
                <a:lnTo>
                  <a:pt x="1816555" y="1572044"/>
                </a:lnTo>
                <a:lnTo>
                  <a:pt x="1797086" y="1572044"/>
                </a:lnTo>
                <a:close/>
                <a:moveTo>
                  <a:pt x="1772697" y="1552575"/>
                </a:moveTo>
                <a:lnTo>
                  <a:pt x="1792165" y="1552575"/>
                </a:lnTo>
                <a:lnTo>
                  <a:pt x="1792165" y="1572044"/>
                </a:lnTo>
                <a:lnTo>
                  <a:pt x="1772697" y="1572044"/>
                </a:lnTo>
                <a:close/>
                <a:moveTo>
                  <a:pt x="1748414" y="1552575"/>
                </a:moveTo>
                <a:lnTo>
                  <a:pt x="1767883" y="1552575"/>
                </a:lnTo>
                <a:lnTo>
                  <a:pt x="1767883" y="1572044"/>
                </a:lnTo>
                <a:lnTo>
                  <a:pt x="1748414" y="1572044"/>
                </a:lnTo>
                <a:close/>
                <a:moveTo>
                  <a:pt x="1587536" y="1552575"/>
                </a:moveTo>
                <a:lnTo>
                  <a:pt x="1607004" y="1552575"/>
                </a:lnTo>
                <a:lnTo>
                  <a:pt x="1607004" y="1572044"/>
                </a:lnTo>
                <a:lnTo>
                  <a:pt x="1587536" y="1572044"/>
                </a:lnTo>
                <a:close/>
                <a:moveTo>
                  <a:pt x="1563147" y="1552575"/>
                </a:moveTo>
                <a:lnTo>
                  <a:pt x="1582615" y="1552575"/>
                </a:lnTo>
                <a:lnTo>
                  <a:pt x="1582615" y="1572044"/>
                </a:lnTo>
                <a:lnTo>
                  <a:pt x="1563147" y="1572044"/>
                </a:lnTo>
                <a:close/>
                <a:moveTo>
                  <a:pt x="1538864" y="1552575"/>
                </a:moveTo>
                <a:lnTo>
                  <a:pt x="1558333" y="1552575"/>
                </a:lnTo>
                <a:lnTo>
                  <a:pt x="1558333" y="1572044"/>
                </a:lnTo>
                <a:lnTo>
                  <a:pt x="1538864" y="1572044"/>
                </a:lnTo>
                <a:close/>
                <a:moveTo>
                  <a:pt x="1387511" y="1552575"/>
                </a:moveTo>
                <a:lnTo>
                  <a:pt x="1406979" y="1552575"/>
                </a:lnTo>
                <a:lnTo>
                  <a:pt x="1406979" y="1572044"/>
                </a:lnTo>
                <a:lnTo>
                  <a:pt x="1387511" y="1572044"/>
                </a:lnTo>
                <a:close/>
                <a:moveTo>
                  <a:pt x="1363122" y="1552575"/>
                </a:moveTo>
                <a:lnTo>
                  <a:pt x="1382591" y="1552575"/>
                </a:lnTo>
                <a:lnTo>
                  <a:pt x="1382591" y="1572044"/>
                </a:lnTo>
                <a:lnTo>
                  <a:pt x="1363122" y="1572044"/>
                </a:lnTo>
                <a:close/>
                <a:moveTo>
                  <a:pt x="1338840" y="1552575"/>
                </a:moveTo>
                <a:lnTo>
                  <a:pt x="1358308" y="1552575"/>
                </a:lnTo>
                <a:lnTo>
                  <a:pt x="1358308" y="1572044"/>
                </a:lnTo>
                <a:lnTo>
                  <a:pt x="1338840" y="1572044"/>
                </a:lnTo>
                <a:close/>
                <a:moveTo>
                  <a:pt x="1205489" y="1552575"/>
                </a:moveTo>
                <a:lnTo>
                  <a:pt x="1224958" y="1552575"/>
                </a:lnTo>
                <a:lnTo>
                  <a:pt x="1224958" y="1572044"/>
                </a:lnTo>
                <a:lnTo>
                  <a:pt x="1205489" y="1572044"/>
                </a:lnTo>
                <a:close/>
                <a:moveTo>
                  <a:pt x="1072140" y="1552575"/>
                </a:moveTo>
                <a:lnTo>
                  <a:pt x="1091608" y="1552575"/>
                </a:lnTo>
                <a:lnTo>
                  <a:pt x="1091608" y="1572044"/>
                </a:lnTo>
                <a:lnTo>
                  <a:pt x="1072140" y="1572044"/>
                </a:lnTo>
                <a:close/>
                <a:moveTo>
                  <a:pt x="911261" y="1552575"/>
                </a:moveTo>
                <a:lnTo>
                  <a:pt x="930730" y="1552575"/>
                </a:lnTo>
                <a:lnTo>
                  <a:pt x="930730" y="1572044"/>
                </a:lnTo>
                <a:lnTo>
                  <a:pt x="911261" y="1572044"/>
                </a:lnTo>
                <a:close/>
                <a:moveTo>
                  <a:pt x="886872" y="1552575"/>
                </a:moveTo>
                <a:lnTo>
                  <a:pt x="906340" y="1552575"/>
                </a:lnTo>
                <a:lnTo>
                  <a:pt x="906340" y="1572044"/>
                </a:lnTo>
                <a:lnTo>
                  <a:pt x="886872" y="1572044"/>
                </a:lnTo>
                <a:close/>
                <a:moveTo>
                  <a:pt x="862590" y="1552575"/>
                </a:moveTo>
                <a:lnTo>
                  <a:pt x="882058" y="1552575"/>
                </a:lnTo>
                <a:lnTo>
                  <a:pt x="882058" y="1572044"/>
                </a:lnTo>
                <a:lnTo>
                  <a:pt x="862590" y="1572044"/>
                </a:lnTo>
                <a:close/>
                <a:moveTo>
                  <a:pt x="711236" y="1552575"/>
                </a:moveTo>
                <a:lnTo>
                  <a:pt x="730705" y="1552575"/>
                </a:lnTo>
                <a:lnTo>
                  <a:pt x="730705" y="1572044"/>
                </a:lnTo>
                <a:lnTo>
                  <a:pt x="711236" y="1572044"/>
                </a:lnTo>
                <a:close/>
                <a:moveTo>
                  <a:pt x="686847" y="1552575"/>
                </a:moveTo>
                <a:lnTo>
                  <a:pt x="706315" y="1552575"/>
                </a:lnTo>
                <a:lnTo>
                  <a:pt x="706315" y="1572044"/>
                </a:lnTo>
                <a:lnTo>
                  <a:pt x="686847" y="1572044"/>
                </a:lnTo>
                <a:close/>
                <a:moveTo>
                  <a:pt x="662564" y="1552575"/>
                </a:moveTo>
                <a:lnTo>
                  <a:pt x="682033" y="1552575"/>
                </a:lnTo>
                <a:lnTo>
                  <a:pt x="682033" y="1572044"/>
                </a:lnTo>
                <a:lnTo>
                  <a:pt x="662564" y="1572044"/>
                </a:lnTo>
                <a:close/>
                <a:moveTo>
                  <a:pt x="529214" y="1552575"/>
                </a:moveTo>
                <a:lnTo>
                  <a:pt x="548683" y="1552575"/>
                </a:lnTo>
                <a:lnTo>
                  <a:pt x="548683" y="1572044"/>
                </a:lnTo>
                <a:lnTo>
                  <a:pt x="529214" y="1572044"/>
                </a:lnTo>
                <a:close/>
                <a:moveTo>
                  <a:pt x="377861" y="1552575"/>
                </a:moveTo>
                <a:lnTo>
                  <a:pt x="397329" y="1552575"/>
                </a:lnTo>
                <a:lnTo>
                  <a:pt x="397329" y="1572044"/>
                </a:lnTo>
                <a:lnTo>
                  <a:pt x="377861" y="1572044"/>
                </a:lnTo>
                <a:close/>
                <a:moveTo>
                  <a:pt x="353472" y="1552575"/>
                </a:moveTo>
                <a:lnTo>
                  <a:pt x="372940" y="1552575"/>
                </a:lnTo>
                <a:lnTo>
                  <a:pt x="372940" y="1572044"/>
                </a:lnTo>
                <a:lnTo>
                  <a:pt x="353472" y="1572044"/>
                </a:lnTo>
                <a:close/>
                <a:moveTo>
                  <a:pt x="329189" y="1552575"/>
                </a:moveTo>
                <a:lnTo>
                  <a:pt x="348658" y="1552575"/>
                </a:lnTo>
                <a:lnTo>
                  <a:pt x="348658" y="1572044"/>
                </a:lnTo>
                <a:lnTo>
                  <a:pt x="329189" y="1572044"/>
                </a:lnTo>
                <a:close/>
                <a:moveTo>
                  <a:pt x="195839" y="1552575"/>
                </a:moveTo>
                <a:lnTo>
                  <a:pt x="215308" y="1552575"/>
                </a:lnTo>
                <a:lnTo>
                  <a:pt x="215308" y="1572044"/>
                </a:lnTo>
                <a:lnTo>
                  <a:pt x="195839" y="1572044"/>
                </a:lnTo>
                <a:close/>
                <a:moveTo>
                  <a:pt x="62489" y="1552575"/>
                </a:moveTo>
                <a:lnTo>
                  <a:pt x="81958" y="1552575"/>
                </a:lnTo>
                <a:lnTo>
                  <a:pt x="81958" y="1572044"/>
                </a:lnTo>
                <a:lnTo>
                  <a:pt x="62489" y="1572044"/>
                </a:lnTo>
                <a:close/>
                <a:moveTo>
                  <a:pt x="5701289" y="1441521"/>
                </a:moveTo>
                <a:lnTo>
                  <a:pt x="5720758" y="1441521"/>
                </a:lnTo>
                <a:lnTo>
                  <a:pt x="5720758" y="1460990"/>
                </a:lnTo>
                <a:lnTo>
                  <a:pt x="5701289" y="1460990"/>
                </a:lnTo>
                <a:close/>
                <a:moveTo>
                  <a:pt x="5567939" y="1441521"/>
                </a:moveTo>
                <a:lnTo>
                  <a:pt x="5587408" y="1441521"/>
                </a:lnTo>
                <a:lnTo>
                  <a:pt x="5587408" y="1460990"/>
                </a:lnTo>
                <a:lnTo>
                  <a:pt x="5567939" y="1460990"/>
                </a:lnTo>
                <a:close/>
                <a:moveTo>
                  <a:pt x="5416586" y="1441521"/>
                </a:moveTo>
                <a:lnTo>
                  <a:pt x="5436054" y="1441521"/>
                </a:lnTo>
                <a:lnTo>
                  <a:pt x="5436054" y="1460990"/>
                </a:lnTo>
                <a:lnTo>
                  <a:pt x="5416586" y="1460990"/>
                </a:lnTo>
                <a:close/>
                <a:moveTo>
                  <a:pt x="5392197" y="1441521"/>
                </a:moveTo>
                <a:lnTo>
                  <a:pt x="5411665" y="1441521"/>
                </a:lnTo>
                <a:lnTo>
                  <a:pt x="5411665" y="1460990"/>
                </a:lnTo>
                <a:lnTo>
                  <a:pt x="5392197" y="1460990"/>
                </a:lnTo>
                <a:close/>
                <a:moveTo>
                  <a:pt x="5367914" y="1441521"/>
                </a:moveTo>
                <a:lnTo>
                  <a:pt x="5387383" y="1441521"/>
                </a:lnTo>
                <a:lnTo>
                  <a:pt x="5387383" y="1460990"/>
                </a:lnTo>
                <a:lnTo>
                  <a:pt x="5367914" y="1460990"/>
                </a:lnTo>
                <a:close/>
                <a:moveTo>
                  <a:pt x="5207036" y="1441521"/>
                </a:moveTo>
                <a:lnTo>
                  <a:pt x="5226504" y="1441521"/>
                </a:lnTo>
                <a:lnTo>
                  <a:pt x="5226504" y="1460990"/>
                </a:lnTo>
                <a:lnTo>
                  <a:pt x="5207036" y="1460990"/>
                </a:lnTo>
                <a:close/>
                <a:moveTo>
                  <a:pt x="5182647" y="1441521"/>
                </a:moveTo>
                <a:lnTo>
                  <a:pt x="5202115" y="1441521"/>
                </a:lnTo>
                <a:lnTo>
                  <a:pt x="5202115" y="1460990"/>
                </a:lnTo>
                <a:lnTo>
                  <a:pt x="5182647" y="1460990"/>
                </a:lnTo>
                <a:close/>
                <a:moveTo>
                  <a:pt x="5158364" y="1441521"/>
                </a:moveTo>
                <a:lnTo>
                  <a:pt x="5177833" y="1441521"/>
                </a:lnTo>
                <a:lnTo>
                  <a:pt x="5177833" y="1460990"/>
                </a:lnTo>
                <a:lnTo>
                  <a:pt x="5158364" y="1460990"/>
                </a:lnTo>
                <a:close/>
                <a:moveTo>
                  <a:pt x="5025014" y="1441521"/>
                </a:moveTo>
                <a:lnTo>
                  <a:pt x="5044483" y="1441521"/>
                </a:lnTo>
                <a:lnTo>
                  <a:pt x="5044483" y="1460990"/>
                </a:lnTo>
                <a:lnTo>
                  <a:pt x="5025014" y="1460990"/>
                </a:lnTo>
                <a:close/>
                <a:moveTo>
                  <a:pt x="4873661" y="1441521"/>
                </a:moveTo>
                <a:lnTo>
                  <a:pt x="4893129" y="1441521"/>
                </a:lnTo>
                <a:lnTo>
                  <a:pt x="4893129" y="1460990"/>
                </a:lnTo>
                <a:lnTo>
                  <a:pt x="4873661" y="1460990"/>
                </a:lnTo>
                <a:close/>
                <a:moveTo>
                  <a:pt x="4849272" y="1441521"/>
                </a:moveTo>
                <a:lnTo>
                  <a:pt x="4868740" y="1441521"/>
                </a:lnTo>
                <a:lnTo>
                  <a:pt x="4868740" y="1460990"/>
                </a:lnTo>
                <a:lnTo>
                  <a:pt x="4849272" y="1460990"/>
                </a:lnTo>
                <a:close/>
                <a:moveTo>
                  <a:pt x="4824989" y="1441521"/>
                </a:moveTo>
                <a:lnTo>
                  <a:pt x="4844458" y="1441521"/>
                </a:lnTo>
                <a:lnTo>
                  <a:pt x="4844458" y="1460990"/>
                </a:lnTo>
                <a:lnTo>
                  <a:pt x="4824989" y="1460990"/>
                </a:lnTo>
                <a:close/>
                <a:moveTo>
                  <a:pt x="4664111" y="1441521"/>
                </a:moveTo>
                <a:lnTo>
                  <a:pt x="4683579" y="1441521"/>
                </a:lnTo>
                <a:lnTo>
                  <a:pt x="4683579" y="1460990"/>
                </a:lnTo>
                <a:lnTo>
                  <a:pt x="4664111" y="1460990"/>
                </a:lnTo>
                <a:close/>
                <a:moveTo>
                  <a:pt x="4639722" y="1441521"/>
                </a:moveTo>
                <a:lnTo>
                  <a:pt x="4659190" y="1441521"/>
                </a:lnTo>
                <a:lnTo>
                  <a:pt x="4659190" y="1460990"/>
                </a:lnTo>
                <a:lnTo>
                  <a:pt x="4639722" y="1460990"/>
                </a:lnTo>
                <a:close/>
                <a:moveTo>
                  <a:pt x="4615439" y="1441521"/>
                </a:moveTo>
                <a:lnTo>
                  <a:pt x="4634908" y="1441521"/>
                </a:lnTo>
                <a:lnTo>
                  <a:pt x="4634908" y="1460990"/>
                </a:lnTo>
                <a:lnTo>
                  <a:pt x="4615439" y="1460990"/>
                </a:lnTo>
                <a:close/>
                <a:moveTo>
                  <a:pt x="4482089" y="1441521"/>
                </a:moveTo>
                <a:lnTo>
                  <a:pt x="4501558" y="1441521"/>
                </a:lnTo>
                <a:lnTo>
                  <a:pt x="4501558" y="1460990"/>
                </a:lnTo>
                <a:lnTo>
                  <a:pt x="4482089" y="1460990"/>
                </a:lnTo>
                <a:close/>
                <a:moveTo>
                  <a:pt x="4330736" y="1441521"/>
                </a:moveTo>
                <a:lnTo>
                  <a:pt x="4350204" y="1441521"/>
                </a:lnTo>
                <a:lnTo>
                  <a:pt x="4350204" y="1460990"/>
                </a:lnTo>
                <a:lnTo>
                  <a:pt x="4330736" y="1460990"/>
                </a:lnTo>
                <a:close/>
                <a:moveTo>
                  <a:pt x="4306347" y="1441521"/>
                </a:moveTo>
                <a:lnTo>
                  <a:pt x="4325815" y="1441521"/>
                </a:lnTo>
                <a:lnTo>
                  <a:pt x="4325815" y="1460990"/>
                </a:lnTo>
                <a:lnTo>
                  <a:pt x="4306347" y="1460990"/>
                </a:lnTo>
                <a:close/>
                <a:moveTo>
                  <a:pt x="4282064" y="1441521"/>
                </a:moveTo>
                <a:lnTo>
                  <a:pt x="4301533" y="1441521"/>
                </a:lnTo>
                <a:lnTo>
                  <a:pt x="4301533" y="1460990"/>
                </a:lnTo>
                <a:lnTo>
                  <a:pt x="4282064" y="1460990"/>
                </a:lnTo>
                <a:close/>
                <a:moveTo>
                  <a:pt x="4121186" y="1441521"/>
                </a:moveTo>
                <a:lnTo>
                  <a:pt x="4140654" y="1441521"/>
                </a:lnTo>
                <a:lnTo>
                  <a:pt x="4140654" y="1460990"/>
                </a:lnTo>
                <a:lnTo>
                  <a:pt x="4121186" y="1460990"/>
                </a:lnTo>
                <a:close/>
                <a:moveTo>
                  <a:pt x="4096796" y="1441521"/>
                </a:moveTo>
                <a:lnTo>
                  <a:pt x="4116265" y="1441521"/>
                </a:lnTo>
                <a:lnTo>
                  <a:pt x="4116265" y="1460990"/>
                </a:lnTo>
                <a:lnTo>
                  <a:pt x="4096796" y="1460990"/>
                </a:lnTo>
                <a:close/>
                <a:moveTo>
                  <a:pt x="4072514" y="1441521"/>
                </a:moveTo>
                <a:lnTo>
                  <a:pt x="4091983" y="1441521"/>
                </a:lnTo>
                <a:lnTo>
                  <a:pt x="4091983" y="1460990"/>
                </a:lnTo>
                <a:lnTo>
                  <a:pt x="4072514" y="1460990"/>
                </a:lnTo>
                <a:close/>
                <a:moveTo>
                  <a:pt x="3948689" y="1441521"/>
                </a:moveTo>
                <a:lnTo>
                  <a:pt x="3968158" y="1441521"/>
                </a:lnTo>
                <a:lnTo>
                  <a:pt x="3968158" y="1460990"/>
                </a:lnTo>
                <a:lnTo>
                  <a:pt x="3948689" y="1460990"/>
                </a:lnTo>
                <a:close/>
                <a:moveTo>
                  <a:pt x="3787811" y="1441521"/>
                </a:moveTo>
                <a:lnTo>
                  <a:pt x="3807279" y="1441521"/>
                </a:lnTo>
                <a:lnTo>
                  <a:pt x="3807279" y="1460990"/>
                </a:lnTo>
                <a:lnTo>
                  <a:pt x="3787811" y="1460990"/>
                </a:lnTo>
                <a:close/>
                <a:moveTo>
                  <a:pt x="3763422" y="1441521"/>
                </a:moveTo>
                <a:lnTo>
                  <a:pt x="3782890" y="1441521"/>
                </a:lnTo>
                <a:lnTo>
                  <a:pt x="3782890" y="1460990"/>
                </a:lnTo>
                <a:lnTo>
                  <a:pt x="3763422" y="1460990"/>
                </a:lnTo>
                <a:close/>
                <a:moveTo>
                  <a:pt x="3739139" y="1441521"/>
                </a:moveTo>
                <a:lnTo>
                  <a:pt x="3758608" y="1441521"/>
                </a:lnTo>
                <a:lnTo>
                  <a:pt x="3758608" y="1460990"/>
                </a:lnTo>
                <a:lnTo>
                  <a:pt x="3739139" y="1460990"/>
                </a:lnTo>
                <a:close/>
                <a:moveTo>
                  <a:pt x="3605789" y="1441521"/>
                </a:moveTo>
                <a:lnTo>
                  <a:pt x="3625258" y="1441521"/>
                </a:lnTo>
                <a:lnTo>
                  <a:pt x="3625258" y="1460990"/>
                </a:lnTo>
                <a:lnTo>
                  <a:pt x="3605789" y="1460990"/>
                </a:lnTo>
                <a:close/>
                <a:moveTo>
                  <a:pt x="3454436" y="1441521"/>
                </a:moveTo>
                <a:lnTo>
                  <a:pt x="3473904" y="1441521"/>
                </a:lnTo>
                <a:lnTo>
                  <a:pt x="3473904" y="1460990"/>
                </a:lnTo>
                <a:lnTo>
                  <a:pt x="3454436" y="1460990"/>
                </a:lnTo>
                <a:close/>
                <a:moveTo>
                  <a:pt x="3430047" y="1441521"/>
                </a:moveTo>
                <a:lnTo>
                  <a:pt x="3449515" y="1441521"/>
                </a:lnTo>
                <a:lnTo>
                  <a:pt x="3449515" y="1460990"/>
                </a:lnTo>
                <a:lnTo>
                  <a:pt x="3430047" y="1460990"/>
                </a:lnTo>
                <a:close/>
                <a:moveTo>
                  <a:pt x="3405764" y="1441521"/>
                </a:moveTo>
                <a:lnTo>
                  <a:pt x="3425233" y="1441521"/>
                </a:lnTo>
                <a:lnTo>
                  <a:pt x="3425233" y="1460990"/>
                </a:lnTo>
                <a:lnTo>
                  <a:pt x="3405764" y="1460990"/>
                </a:lnTo>
                <a:close/>
                <a:moveTo>
                  <a:pt x="3244886" y="1441521"/>
                </a:moveTo>
                <a:lnTo>
                  <a:pt x="3264354" y="1441521"/>
                </a:lnTo>
                <a:lnTo>
                  <a:pt x="3264354" y="1460990"/>
                </a:lnTo>
                <a:lnTo>
                  <a:pt x="3244886" y="1460990"/>
                </a:lnTo>
                <a:close/>
                <a:moveTo>
                  <a:pt x="3220497" y="1441521"/>
                </a:moveTo>
                <a:lnTo>
                  <a:pt x="3239965" y="1441521"/>
                </a:lnTo>
                <a:lnTo>
                  <a:pt x="3239965" y="1460990"/>
                </a:lnTo>
                <a:lnTo>
                  <a:pt x="3220497" y="1460990"/>
                </a:lnTo>
                <a:close/>
                <a:moveTo>
                  <a:pt x="3196214" y="1441521"/>
                </a:moveTo>
                <a:lnTo>
                  <a:pt x="3215683" y="1441521"/>
                </a:lnTo>
                <a:lnTo>
                  <a:pt x="3215683" y="1460990"/>
                </a:lnTo>
                <a:lnTo>
                  <a:pt x="3196214" y="1460990"/>
                </a:lnTo>
                <a:close/>
                <a:moveTo>
                  <a:pt x="3062864" y="1441521"/>
                </a:moveTo>
                <a:lnTo>
                  <a:pt x="3082333" y="1441521"/>
                </a:lnTo>
                <a:lnTo>
                  <a:pt x="3082333" y="1460990"/>
                </a:lnTo>
                <a:lnTo>
                  <a:pt x="3062864" y="1460990"/>
                </a:lnTo>
                <a:close/>
                <a:moveTo>
                  <a:pt x="2911511" y="1441521"/>
                </a:moveTo>
                <a:lnTo>
                  <a:pt x="2930979" y="1441521"/>
                </a:lnTo>
                <a:lnTo>
                  <a:pt x="2930979" y="1460990"/>
                </a:lnTo>
                <a:lnTo>
                  <a:pt x="2911511" y="1460990"/>
                </a:lnTo>
                <a:close/>
                <a:moveTo>
                  <a:pt x="2887122" y="1441521"/>
                </a:moveTo>
                <a:lnTo>
                  <a:pt x="2906590" y="1441521"/>
                </a:lnTo>
                <a:lnTo>
                  <a:pt x="2906590" y="1460990"/>
                </a:lnTo>
                <a:lnTo>
                  <a:pt x="2887122" y="1460990"/>
                </a:lnTo>
                <a:close/>
                <a:moveTo>
                  <a:pt x="2862839" y="1441521"/>
                </a:moveTo>
                <a:lnTo>
                  <a:pt x="2882308" y="1441521"/>
                </a:lnTo>
                <a:lnTo>
                  <a:pt x="2882308" y="1460990"/>
                </a:lnTo>
                <a:lnTo>
                  <a:pt x="2862839" y="1460990"/>
                </a:lnTo>
                <a:close/>
                <a:moveTo>
                  <a:pt x="2701961" y="1441521"/>
                </a:moveTo>
                <a:lnTo>
                  <a:pt x="2721430" y="1441521"/>
                </a:lnTo>
                <a:lnTo>
                  <a:pt x="2721430" y="1460990"/>
                </a:lnTo>
                <a:lnTo>
                  <a:pt x="2701961" y="1460990"/>
                </a:lnTo>
                <a:close/>
                <a:moveTo>
                  <a:pt x="2677572" y="1441521"/>
                </a:moveTo>
                <a:lnTo>
                  <a:pt x="2697040" y="1441521"/>
                </a:lnTo>
                <a:lnTo>
                  <a:pt x="2697040" y="1460990"/>
                </a:lnTo>
                <a:lnTo>
                  <a:pt x="2677572" y="1460990"/>
                </a:lnTo>
                <a:close/>
                <a:moveTo>
                  <a:pt x="2653289" y="1441521"/>
                </a:moveTo>
                <a:lnTo>
                  <a:pt x="2672758" y="1441521"/>
                </a:lnTo>
                <a:lnTo>
                  <a:pt x="2672758" y="1460990"/>
                </a:lnTo>
                <a:lnTo>
                  <a:pt x="2653289" y="1460990"/>
                </a:lnTo>
                <a:close/>
                <a:moveTo>
                  <a:pt x="2529464" y="1441521"/>
                </a:moveTo>
                <a:lnTo>
                  <a:pt x="2548933" y="1441521"/>
                </a:lnTo>
                <a:lnTo>
                  <a:pt x="2548933" y="1460990"/>
                </a:lnTo>
                <a:lnTo>
                  <a:pt x="2529464" y="1460990"/>
                </a:lnTo>
                <a:close/>
                <a:moveTo>
                  <a:pt x="2368586" y="1441521"/>
                </a:moveTo>
                <a:lnTo>
                  <a:pt x="2388054" y="1441521"/>
                </a:lnTo>
                <a:lnTo>
                  <a:pt x="2388054" y="1460990"/>
                </a:lnTo>
                <a:lnTo>
                  <a:pt x="2368586" y="1460990"/>
                </a:lnTo>
                <a:close/>
                <a:moveTo>
                  <a:pt x="2344197" y="1441521"/>
                </a:moveTo>
                <a:lnTo>
                  <a:pt x="2363665" y="1441521"/>
                </a:lnTo>
                <a:lnTo>
                  <a:pt x="2363665" y="1460990"/>
                </a:lnTo>
                <a:lnTo>
                  <a:pt x="2344197" y="1460990"/>
                </a:lnTo>
                <a:close/>
                <a:moveTo>
                  <a:pt x="2319914" y="1441521"/>
                </a:moveTo>
                <a:lnTo>
                  <a:pt x="2339383" y="1441521"/>
                </a:lnTo>
                <a:lnTo>
                  <a:pt x="2339383" y="1460990"/>
                </a:lnTo>
                <a:lnTo>
                  <a:pt x="2319914" y="1460990"/>
                </a:lnTo>
                <a:close/>
                <a:moveTo>
                  <a:pt x="2186564" y="1441521"/>
                </a:moveTo>
                <a:lnTo>
                  <a:pt x="2206033" y="1441521"/>
                </a:lnTo>
                <a:lnTo>
                  <a:pt x="2206033" y="1460990"/>
                </a:lnTo>
                <a:lnTo>
                  <a:pt x="2186564" y="1460990"/>
                </a:lnTo>
                <a:close/>
                <a:moveTo>
                  <a:pt x="2035211" y="1441521"/>
                </a:moveTo>
                <a:lnTo>
                  <a:pt x="2054679" y="1441521"/>
                </a:lnTo>
                <a:lnTo>
                  <a:pt x="2054679" y="1460990"/>
                </a:lnTo>
                <a:lnTo>
                  <a:pt x="2035211" y="1460990"/>
                </a:lnTo>
                <a:close/>
                <a:moveTo>
                  <a:pt x="2010822" y="1441521"/>
                </a:moveTo>
                <a:lnTo>
                  <a:pt x="2030290" y="1441521"/>
                </a:lnTo>
                <a:lnTo>
                  <a:pt x="2030290" y="1460990"/>
                </a:lnTo>
                <a:lnTo>
                  <a:pt x="2010822" y="1460990"/>
                </a:lnTo>
                <a:close/>
                <a:moveTo>
                  <a:pt x="1986540" y="1441521"/>
                </a:moveTo>
                <a:lnTo>
                  <a:pt x="2006008" y="1441521"/>
                </a:lnTo>
                <a:lnTo>
                  <a:pt x="2006008" y="1460990"/>
                </a:lnTo>
                <a:lnTo>
                  <a:pt x="1986540" y="1460990"/>
                </a:lnTo>
                <a:close/>
                <a:moveTo>
                  <a:pt x="1853189" y="1441521"/>
                </a:moveTo>
                <a:lnTo>
                  <a:pt x="1872658" y="1441521"/>
                </a:lnTo>
                <a:lnTo>
                  <a:pt x="1872658" y="1460990"/>
                </a:lnTo>
                <a:lnTo>
                  <a:pt x="1853189" y="1460990"/>
                </a:lnTo>
                <a:close/>
                <a:moveTo>
                  <a:pt x="1692311" y="1441521"/>
                </a:moveTo>
                <a:lnTo>
                  <a:pt x="1711780" y="1441521"/>
                </a:lnTo>
                <a:lnTo>
                  <a:pt x="1711780" y="1460990"/>
                </a:lnTo>
                <a:lnTo>
                  <a:pt x="1692311" y="1460990"/>
                </a:lnTo>
                <a:close/>
                <a:moveTo>
                  <a:pt x="1667922" y="1441521"/>
                </a:moveTo>
                <a:lnTo>
                  <a:pt x="1687391" y="1441521"/>
                </a:lnTo>
                <a:lnTo>
                  <a:pt x="1687391" y="1460990"/>
                </a:lnTo>
                <a:lnTo>
                  <a:pt x="1667922" y="1460990"/>
                </a:lnTo>
                <a:close/>
                <a:moveTo>
                  <a:pt x="1643639" y="1441521"/>
                </a:moveTo>
                <a:lnTo>
                  <a:pt x="1663108" y="1441521"/>
                </a:lnTo>
                <a:lnTo>
                  <a:pt x="1663108" y="1460990"/>
                </a:lnTo>
                <a:lnTo>
                  <a:pt x="1643639" y="1460990"/>
                </a:lnTo>
                <a:close/>
                <a:moveTo>
                  <a:pt x="1492286" y="1441521"/>
                </a:moveTo>
                <a:lnTo>
                  <a:pt x="1511755" y="1441521"/>
                </a:lnTo>
                <a:lnTo>
                  <a:pt x="1511755" y="1460990"/>
                </a:lnTo>
                <a:lnTo>
                  <a:pt x="1492286" y="1460990"/>
                </a:lnTo>
                <a:close/>
                <a:moveTo>
                  <a:pt x="1467897" y="1441521"/>
                </a:moveTo>
                <a:lnTo>
                  <a:pt x="1487366" y="1441521"/>
                </a:lnTo>
                <a:lnTo>
                  <a:pt x="1487366" y="1460990"/>
                </a:lnTo>
                <a:lnTo>
                  <a:pt x="1467897" y="1460990"/>
                </a:lnTo>
                <a:close/>
                <a:moveTo>
                  <a:pt x="1443615" y="1441521"/>
                </a:moveTo>
                <a:lnTo>
                  <a:pt x="1463083" y="1441521"/>
                </a:lnTo>
                <a:lnTo>
                  <a:pt x="1463083" y="1460990"/>
                </a:lnTo>
                <a:lnTo>
                  <a:pt x="1443615" y="1460990"/>
                </a:lnTo>
                <a:close/>
                <a:moveTo>
                  <a:pt x="1282736" y="1441521"/>
                </a:moveTo>
                <a:lnTo>
                  <a:pt x="1302205" y="1441521"/>
                </a:lnTo>
                <a:lnTo>
                  <a:pt x="1302205" y="1460990"/>
                </a:lnTo>
                <a:lnTo>
                  <a:pt x="1282736" y="1460990"/>
                </a:lnTo>
                <a:close/>
                <a:moveTo>
                  <a:pt x="1258347" y="1441521"/>
                </a:moveTo>
                <a:lnTo>
                  <a:pt x="1277816" y="1441521"/>
                </a:lnTo>
                <a:lnTo>
                  <a:pt x="1277816" y="1460990"/>
                </a:lnTo>
                <a:lnTo>
                  <a:pt x="1258347" y="1460990"/>
                </a:lnTo>
                <a:close/>
                <a:moveTo>
                  <a:pt x="1234065" y="1441521"/>
                </a:moveTo>
                <a:lnTo>
                  <a:pt x="1253533" y="1441521"/>
                </a:lnTo>
                <a:lnTo>
                  <a:pt x="1253533" y="1460990"/>
                </a:lnTo>
                <a:lnTo>
                  <a:pt x="1234065" y="1460990"/>
                </a:lnTo>
                <a:close/>
                <a:moveTo>
                  <a:pt x="1082711" y="1441521"/>
                </a:moveTo>
                <a:lnTo>
                  <a:pt x="1102179" y="1441521"/>
                </a:lnTo>
                <a:lnTo>
                  <a:pt x="1102179" y="1460990"/>
                </a:lnTo>
                <a:lnTo>
                  <a:pt x="1082711" y="1460990"/>
                </a:lnTo>
                <a:close/>
                <a:moveTo>
                  <a:pt x="1058322" y="1441521"/>
                </a:moveTo>
                <a:lnTo>
                  <a:pt x="1077790" y="1441521"/>
                </a:lnTo>
                <a:lnTo>
                  <a:pt x="1077790" y="1460990"/>
                </a:lnTo>
                <a:lnTo>
                  <a:pt x="1058322" y="1460990"/>
                </a:lnTo>
                <a:close/>
                <a:moveTo>
                  <a:pt x="1034039" y="1441521"/>
                </a:moveTo>
                <a:lnTo>
                  <a:pt x="1053508" y="1441521"/>
                </a:lnTo>
                <a:lnTo>
                  <a:pt x="1053508" y="1460990"/>
                </a:lnTo>
                <a:lnTo>
                  <a:pt x="1034039" y="1460990"/>
                </a:lnTo>
                <a:close/>
                <a:moveTo>
                  <a:pt x="873161" y="1441521"/>
                </a:moveTo>
                <a:lnTo>
                  <a:pt x="892630" y="1441521"/>
                </a:lnTo>
                <a:lnTo>
                  <a:pt x="892630" y="1460990"/>
                </a:lnTo>
                <a:lnTo>
                  <a:pt x="873161" y="1460990"/>
                </a:lnTo>
                <a:close/>
                <a:moveTo>
                  <a:pt x="848772" y="1441521"/>
                </a:moveTo>
                <a:lnTo>
                  <a:pt x="868240" y="1441521"/>
                </a:lnTo>
                <a:lnTo>
                  <a:pt x="868240" y="1460990"/>
                </a:lnTo>
                <a:lnTo>
                  <a:pt x="848772" y="1460990"/>
                </a:lnTo>
                <a:close/>
                <a:moveTo>
                  <a:pt x="824490" y="1441521"/>
                </a:moveTo>
                <a:lnTo>
                  <a:pt x="843958" y="1441521"/>
                </a:lnTo>
                <a:lnTo>
                  <a:pt x="843958" y="1460990"/>
                </a:lnTo>
                <a:lnTo>
                  <a:pt x="824490" y="1460990"/>
                </a:lnTo>
                <a:close/>
                <a:moveTo>
                  <a:pt x="700665" y="1441521"/>
                </a:moveTo>
                <a:lnTo>
                  <a:pt x="720133" y="1441521"/>
                </a:lnTo>
                <a:lnTo>
                  <a:pt x="720133" y="1460990"/>
                </a:lnTo>
                <a:lnTo>
                  <a:pt x="700665" y="1460990"/>
                </a:lnTo>
                <a:close/>
                <a:moveTo>
                  <a:pt x="539786" y="1441521"/>
                </a:moveTo>
                <a:lnTo>
                  <a:pt x="559255" y="1441521"/>
                </a:lnTo>
                <a:lnTo>
                  <a:pt x="559255" y="1460990"/>
                </a:lnTo>
                <a:lnTo>
                  <a:pt x="539786" y="1460990"/>
                </a:lnTo>
                <a:close/>
                <a:moveTo>
                  <a:pt x="515397" y="1441521"/>
                </a:moveTo>
                <a:lnTo>
                  <a:pt x="534865" y="1441521"/>
                </a:lnTo>
                <a:lnTo>
                  <a:pt x="534865" y="1460990"/>
                </a:lnTo>
                <a:lnTo>
                  <a:pt x="515397" y="1460990"/>
                </a:lnTo>
                <a:close/>
                <a:moveTo>
                  <a:pt x="491115" y="1441521"/>
                </a:moveTo>
                <a:lnTo>
                  <a:pt x="510583" y="1441521"/>
                </a:lnTo>
                <a:lnTo>
                  <a:pt x="510583" y="1460990"/>
                </a:lnTo>
                <a:lnTo>
                  <a:pt x="491115" y="1460990"/>
                </a:lnTo>
                <a:close/>
                <a:moveTo>
                  <a:pt x="357765" y="1441521"/>
                </a:moveTo>
                <a:lnTo>
                  <a:pt x="377233" y="1441521"/>
                </a:lnTo>
                <a:lnTo>
                  <a:pt x="377233" y="1460990"/>
                </a:lnTo>
                <a:lnTo>
                  <a:pt x="357765" y="1460990"/>
                </a:lnTo>
                <a:close/>
                <a:moveTo>
                  <a:pt x="224415" y="1441521"/>
                </a:moveTo>
                <a:lnTo>
                  <a:pt x="243883" y="1441521"/>
                </a:lnTo>
                <a:lnTo>
                  <a:pt x="243883" y="1460990"/>
                </a:lnTo>
                <a:lnTo>
                  <a:pt x="224415" y="1460990"/>
                </a:lnTo>
                <a:close/>
                <a:moveTo>
                  <a:pt x="73061" y="1441521"/>
                </a:moveTo>
                <a:lnTo>
                  <a:pt x="92530" y="1441521"/>
                </a:lnTo>
                <a:lnTo>
                  <a:pt x="92530" y="1460990"/>
                </a:lnTo>
                <a:lnTo>
                  <a:pt x="73061" y="1460990"/>
                </a:lnTo>
                <a:close/>
                <a:moveTo>
                  <a:pt x="48672" y="1441521"/>
                </a:moveTo>
                <a:lnTo>
                  <a:pt x="68140" y="1441521"/>
                </a:lnTo>
                <a:lnTo>
                  <a:pt x="68140" y="1460990"/>
                </a:lnTo>
                <a:lnTo>
                  <a:pt x="48672" y="1460990"/>
                </a:lnTo>
                <a:close/>
                <a:moveTo>
                  <a:pt x="24390" y="1441521"/>
                </a:moveTo>
                <a:lnTo>
                  <a:pt x="43858" y="1441521"/>
                </a:lnTo>
                <a:lnTo>
                  <a:pt x="43858" y="1460990"/>
                </a:lnTo>
                <a:lnTo>
                  <a:pt x="24390" y="1460990"/>
                </a:lnTo>
                <a:close/>
                <a:moveTo>
                  <a:pt x="5701289" y="1417132"/>
                </a:moveTo>
                <a:lnTo>
                  <a:pt x="5720758" y="1417132"/>
                </a:lnTo>
                <a:lnTo>
                  <a:pt x="5720758" y="1436601"/>
                </a:lnTo>
                <a:lnTo>
                  <a:pt x="5701289" y="1436601"/>
                </a:lnTo>
                <a:close/>
                <a:moveTo>
                  <a:pt x="5567939" y="1417132"/>
                </a:moveTo>
                <a:lnTo>
                  <a:pt x="5587408" y="1417132"/>
                </a:lnTo>
                <a:lnTo>
                  <a:pt x="5587408" y="1436601"/>
                </a:lnTo>
                <a:lnTo>
                  <a:pt x="5567939" y="1436601"/>
                </a:lnTo>
                <a:close/>
                <a:moveTo>
                  <a:pt x="5440868" y="1417132"/>
                </a:moveTo>
                <a:lnTo>
                  <a:pt x="5460444" y="1417132"/>
                </a:lnTo>
                <a:lnTo>
                  <a:pt x="5460444" y="1436601"/>
                </a:lnTo>
                <a:lnTo>
                  <a:pt x="5440868" y="1436601"/>
                </a:lnTo>
                <a:close/>
                <a:moveTo>
                  <a:pt x="5343525" y="1417132"/>
                </a:moveTo>
                <a:lnTo>
                  <a:pt x="5362994" y="1417132"/>
                </a:lnTo>
                <a:lnTo>
                  <a:pt x="5362994" y="1436601"/>
                </a:lnTo>
                <a:lnTo>
                  <a:pt x="5343525" y="1436601"/>
                </a:lnTo>
                <a:close/>
                <a:moveTo>
                  <a:pt x="5231318" y="1417132"/>
                </a:moveTo>
                <a:lnTo>
                  <a:pt x="5250894" y="1417132"/>
                </a:lnTo>
                <a:lnTo>
                  <a:pt x="5250894" y="1436601"/>
                </a:lnTo>
                <a:lnTo>
                  <a:pt x="5231318" y="1436601"/>
                </a:lnTo>
                <a:close/>
                <a:moveTo>
                  <a:pt x="5133975" y="1417132"/>
                </a:moveTo>
                <a:lnTo>
                  <a:pt x="5153444" y="1417132"/>
                </a:lnTo>
                <a:lnTo>
                  <a:pt x="5153444" y="1436601"/>
                </a:lnTo>
                <a:lnTo>
                  <a:pt x="5133975" y="1436601"/>
                </a:lnTo>
                <a:close/>
                <a:moveTo>
                  <a:pt x="5025014" y="1417132"/>
                </a:moveTo>
                <a:lnTo>
                  <a:pt x="5044483" y="1417132"/>
                </a:lnTo>
                <a:lnTo>
                  <a:pt x="5044483" y="1436601"/>
                </a:lnTo>
                <a:lnTo>
                  <a:pt x="5025014" y="1436601"/>
                </a:lnTo>
                <a:close/>
                <a:moveTo>
                  <a:pt x="4897943" y="1417132"/>
                </a:moveTo>
                <a:lnTo>
                  <a:pt x="4917519" y="1417132"/>
                </a:lnTo>
                <a:lnTo>
                  <a:pt x="4917519" y="1436601"/>
                </a:lnTo>
                <a:lnTo>
                  <a:pt x="4897943" y="1436601"/>
                </a:lnTo>
                <a:close/>
                <a:moveTo>
                  <a:pt x="4800600" y="1417132"/>
                </a:moveTo>
                <a:lnTo>
                  <a:pt x="4820069" y="1417132"/>
                </a:lnTo>
                <a:lnTo>
                  <a:pt x="4820069" y="1436601"/>
                </a:lnTo>
                <a:lnTo>
                  <a:pt x="4800600" y="1436601"/>
                </a:lnTo>
                <a:close/>
                <a:moveTo>
                  <a:pt x="4688393" y="1417132"/>
                </a:moveTo>
                <a:lnTo>
                  <a:pt x="4707969" y="1417132"/>
                </a:lnTo>
                <a:lnTo>
                  <a:pt x="4707969" y="1436601"/>
                </a:lnTo>
                <a:lnTo>
                  <a:pt x="4688393" y="1436601"/>
                </a:lnTo>
                <a:close/>
                <a:moveTo>
                  <a:pt x="4591050" y="1417132"/>
                </a:moveTo>
                <a:lnTo>
                  <a:pt x="4610519" y="1417132"/>
                </a:lnTo>
                <a:lnTo>
                  <a:pt x="4610519" y="1436601"/>
                </a:lnTo>
                <a:lnTo>
                  <a:pt x="4591050" y="1436601"/>
                </a:lnTo>
                <a:close/>
                <a:moveTo>
                  <a:pt x="4482089" y="1417132"/>
                </a:moveTo>
                <a:lnTo>
                  <a:pt x="4501558" y="1417132"/>
                </a:lnTo>
                <a:lnTo>
                  <a:pt x="4501558" y="1436601"/>
                </a:lnTo>
                <a:lnTo>
                  <a:pt x="4482089" y="1436601"/>
                </a:lnTo>
                <a:close/>
                <a:moveTo>
                  <a:pt x="4355018" y="1417132"/>
                </a:moveTo>
                <a:lnTo>
                  <a:pt x="4374594" y="1417132"/>
                </a:lnTo>
                <a:lnTo>
                  <a:pt x="4374594" y="1436601"/>
                </a:lnTo>
                <a:lnTo>
                  <a:pt x="4355018" y="1436601"/>
                </a:lnTo>
                <a:close/>
                <a:moveTo>
                  <a:pt x="4257675" y="1417132"/>
                </a:moveTo>
                <a:lnTo>
                  <a:pt x="4277144" y="1417132"/>
                </a:lnTo>
                <a:lnTo>
                  <a:pt x="4277144" y="1436601"/>
                </a:lnTo>
                <a:lnTo>
                  <a:pt x="4257675" y="1436601"/>
                </a:lnTo>
                <a:close/>
                <a:moveTo>
                  <a:pt x="4145468" y="1417132"/>
                </a:moveTo>
                <a:lnTo>
                  <a:pt x="4165043" y="1417132"/>
                </a:lnTo>
                <a:lnTo>
                  <a:pt x="4165043" y="1436601"/>
                </a:lnTo>
                <a:lnTo>
                  <a:pt x="4145468" y="1436601"/>
                </a:lnTo>
                <a:close/>
                <a:moveTo>
                  <a:pt x="4048125" y="1417132"/>
                </a:moveTo>
                <a:lnTo>
                  <a:pt x="4067593" y="1417132"/>
                </a:lnTo>
                <a:lnTo>
                  <a:pt x="4067593" y="1436601"/>
                </a:lnTo>
                <a:lnTo>
                  <a:pt x="4048125" y="1436601"/>
                </a:lnTo>
                <a:close/>
                <a:moveTo>
                  <a:pt x="3948689" y="1417132"/>
                </a:moveTo>
                <a:lnTo>
                  <a:pt x="3968158" y="1417132"/>
                </a:lnTo>
                <a:lnTo>
                  <a:pt x="3968158" y="1436601"/>
                </a:lnTo>
                <a:lnTo>
                  <a:pt x="3948689" y="1436601"/>
                </a:lnTo>
                <a:close/>
                <a:moveTo>
                  <a:pt x="3812093" y="1417132"/>
                </a:moveTo>
                <a:lnTo>
                  <a:pt x="3831669" y="1417132"/>
                </a:lnTo>
                <a:lnTo>
                  <a:pt x="3831669" y="1436601"/>
                </a:lnTo>
                <a:lnTo>
                  <a:pt x="3812093" y="1436601"/>
                </a:lnTo>
                <a:close/>
                <a:moveTo>
                  <a:pt x="3714750" y="1417132"/>
                </a:moveTo>
                <a:lnTo>
                  <a:pt x="3734219" y="1417132"/>
                </a:lnTo>
                <a:lnTo>
                  <a:pt x="3734219" y="1436601"/>
                </a:lnTo>
                <a:lnTo>
                  <a:pt x="3714750" y="1436601"/>
                </a:lnTo>
                <a:close/>
                <a:moveTo>
                  <a:pt x="3605789" y="1417132"/>
                </a:moveTo>
                <a:lnTo>
                  <a:pt x="3625258" y="1417132"/>
                </a:lnTo>
                <a:lnTo>
                  <a:pt x="3625258" y="1436601"/>
                </a:lnTo>
                <a:lnTo>
                  <a:pt x="3605789" y="1436601"/>
                </a:lnTo>
                <a:close/>
                <a:moveTo>
                  <a:pt x="3478718" y="1417132"/>
                </a:moveTo>
                <a:lnTo>
                  <a:pt x="3498294" y="1417132"/>
                </a:lnTo>
                <a:lnTo>
                  <a:pt x="3498294" y="1436601"/>
                </a:lnTo>
                <a:lnTo>
                  <a:pt x="3478718" y="1436601"/>
                </a:lnTo>
                <a:close/>
                <a:moveTo>
                  <a:pt x="3381375" y="1417132"/>
                </a:moveTo>
                <a:lnTo>
                  <a:pt x="3400844" y="1417132"/>
                </a:lnTo>
                <a:lnTo>
                  <a:pt x="3400844" y="1436601"/>
                </a:lnTo>
                <a:lnTo>
                  <a:pt x="3381375" y="1436601"/>
                </a:lnTo>
                <a:close/>
                <a:moveTo>
                  <a:pt x="3269168" y="1417132"/>
                </a:moveTo>
                <a:lnTo>
                  <a:pt x="3288744" y="1417132"/>
                </a:lnTo>
                <a:lnTo>
                  <a:pt x="3288744" y="1436601"/>
                </a:lnTo>
                <a:lnTo>
                  <a:pt x="3269168" y="1436601"/>
                </a:lnTo>
                <a:close/>
                <a:moveTo>
                  <a:pt x="3171825" y="1417132"/>
                </a:moveTo>
                <a:lnTo>
                  <a:pt x="3191294" y="1417132"/>
                </a:lnTo>
                <a:lnTo>
                  <a:pt x="3191294" y="1436601"/>
                </a:lnTo>
                <a:lnTo>
                  <a:pt x="3171825" y="1436601"/>
                </a:lnTo>
                <a:close/>
                <a:moveTo>
                  <a:pt x="3062864" y="1417132"/>
                </a:moveTo>
                <a:lnTo>
                  <a:pt x="3082333" y="1417132"/>
                </a:lnTo>
                <a:lnTo>
                  <a:pt x="3082333" y="1436601"/>
                </a:lnTo>
                <a:lnTo>
                  <a:pt x="3062864" y="1436601"/>
                </a:lnTo>
                <a:close/>
                <a:moveTo>
                  <a:pt x="2935793" y="1417132"/>
                </a:moveTo>
                <a:lnTo>
                  <a:pt x="2955369" y="1417132"/>
                </a:lnTo>
                <a:lnTo>
                  <a:pt x="2955369" y="1436601"/>
                </a:lnTo>
                <a:lnTo>
                  <a:pt x="2935793" y="1436601"/>
                </a:lnTo>
                <a:close/>
                <a:moveTo>
                  <a:pt x="2838450" y="1417132"/>
                </a:moveTo>
                <a:lnTo>
                  <a:pt x="2857919" y="1417132"/>
                </a:lnTo>
                <a:lnTo>
                  <a:pt x="2857919" y="1436601"/>
                </a:lnTo>
                <a:lnTo>
                  <a:pt x="2838450" y="1436601"/>
                </a:lnTo>
                <a:close/>
                <a:moveTo>
                  <a:pt x="2726243" y="1417132"/>
                </a:moveTo>
                <a:lnTo>
                  <a:pt x="2745819" y="1417132"/>
                </a:lnTo>
                <a:lnTo>
                  <a:pt x="2745819" y="1436601"/>
                </a:lnTo>
                <a:lnTo>
                  <a:pt x="2726243" y="1436601"/>
                </a:lnTo>
                <a:close/>
                <a:moveTo>
                  <a:pt x="2628900" y="1417132"/>
                </a:moveTo>
                <a:lnTo>
                  <a:pt x="2648369" y="1417132"/>
                </a:lnTo>
                <a:lnTo>
                  <a:pt x="2648369" y="1436601"/>
                </a:lnTo>
                <a:lnTo>
                  <a:pt x="2628900" y="1436601"/>
                </a:lnTo>
                <a:close/>
                <a:moveTo>
                  <a:pt x="2529464" y="1417132"/>
                </a:moveTo>
                <a:lnTo>
                  <a:pt x="2548933" y="1417132"/>
                </a:lnTo>
                <a:lnTo>
                  <a:pt x="2548933" y="1436601"/>
                </a:lnTo>
                <a:lnTo>
                  <a:pt x="2529464" y="1436601"/>
                </a:lnTo>
                <a:close/>
                <a:moveTo>
                  <a:pt x="2392868" y="1417132"/>
                </a:moveTo>
                <a:lnTo>
                  <a:pt x="2412444" y="1417132"/>
                </a:lnTo>
                <a:lnTo>
                  <a:pt x="2412444" y="1436601"/>
                </a:lnTo>
                <a:lnTo>
                  <a:pt x="2392868" y="1436601"/>
                </a:lnTo>
                <a:close/>
                <a:moveTo>
                  <a:pt x="2295525" y="1417132"/>
                </a:moveTo>
                <a:lnTo>
                  <a:pt x="2314994" y="1417132"/>
                </a:lnTo>
                <a:lnTo>
                  <a:pt x="2314994" y="1436601"/>
                </a:lnTo>
                <a:lnTo>
                  <a:pt x="2295525" y="1436601"/>
                </a:lnTo>
                <a:close/>
                <a:moveTo>
                  <a:pt x="2186564" y="1417132"/>
                </a:moveTo>
                <a:lnTo>
                  <a:pt x="2206033" y="1417132"/>
                </a:lnTo>
                <a:lnTo>
                  <a:pt x="2206033" y="1436601"/>
                </a:lnTo>
                <a:lnTo>
                  <a:pt x="2186564" y="1436601"/>
                </a:lnTo>
                <a:close/>
                <a:moveTo>
                  <a:pt x="2059493" y="1417132"/>
                </a:moveTo>
                <a:lnTo>
                  <a:pt x="2079068" y="1417132"/>
                </a:lnTo>
                <a:lnTo>
                  <a:pt x="2079068" y="1436601"/>
                </a:lnTo>
                <a:lnTo>
                  <a:pt x="2059493" y="1436601"/>
                </a:lnTo>
                <a:close/>
                <a:moveTo>
                  <a:pt x="1962150" y="1417132"/>
                </a:moveTo>
                <a:lnTo>
                  <a:pt x="1981619" y="1417132"/>
                </a:lnTo>
                <a:lnTo>
                  <a:pt x="1981619" y="1436601"/>
                </a:lnTo>
                <a:lnTo>
                  <a:pt x="1962150" y="1436601"/>
                </a:lnTo>
                <a:close/>
                <a:moveTo>
                  <a:pt x="1853189" y="1417132"/>
                </a:moveTo>
                <a:lnTo>
                  <a:pt x="1872658" y="1417132"/>
                </a:lnTo>
                <a:lnTo>
                  <a:pt x="1872658" y="1436601"/>
                </a:lnTo>
                <a:lnTo>
                  <a:pt x="1853189" y="1436601"/>
                </a:lnTo>
                <a:close/>
                <a:moveTo>
                  <a:pt x="1716594" y="1417132"/>
                </a:moveTo>
                <a:lnTo>
                  <a:pt x="1736169" y="1417132"/>
                </a:lnTo>
                <a:lnTo>
                  <a:pt x="1736169" y="1436601"/>
                </a:lnTo>
                <a:lnTo>
                  <a:pt x="1716594" y="1436601"/>
                </a:lnTo>
                <a:close/>
                <a:moveTo>
                  <a:pt x="1619250" y="1417132"/>
                </a:moveTo>
                <a:lnTo>
                  <a:pt x="1638719" y="1417132"/>
                </a:lnTo>
                <a:lnTo>
                  <a:pt x="1638719" y="1436601"/>
                </a:lnTo>
                <a:lnTo>
                  <a:pt x="1619250" y="1436601"/>
                </a:lnTo>
                <a:close/>
                <a:moveTo>
                  <a:pt x="1516568" y="1417132"/>
                </a:moveTo>
                <a:lnTo>
                  <a:pt x="1536144" y="1417132"/>
                </a:lnTo>
                <a:lnTo>
                  <a:pt x="1536144" y="1436601"/>
                </a:lnTo>
                <a:lnTo>
                  <a:pt x="1516568" y="1436601"/>
                </a:lnTo>
                <a:close/>
                <a:moveTo>
                  <a:pt x="1419225" y="1417132"/>
                </a:moveTo>
                <a:lnTo>
                  <a:pt x="1438694" y="1417132"/>
                </a:lnTo>
                <a:lnTo>
                  <a:pt x="1438694" y="1436601"/>
                </a:lnTo>
                <a:lnTo>
                  <a:pt x="1419225" y="1436601"/>
                </a:lnTo>
                <a:close/>
                <a:moveTo>
                  <a:pt x="1307019" y="1417132"/>
                </a:moveTo>
                <a:lnTo>
                  <a:pt x="1326594" y="1417132"/>
                </a:lnTo>
                <a:lnTo>
                  <a:pt x="1326594" y="1436601"/>
                </a:lnTo>
                <a:lnTo>
                  <a:pt x="1307019" y="1436601"/>
                </a:lnTo>
                <a:close/>
                <a:moveTo>
                  <a:pt x="1209675" y="1417132"/>
                </a:moveTo>
                <a:lnTo>
                  <a:pt x="1229144" y="1417132"/>
                </a:lnTo>
                <a:lnTo>
                  <a:pt x="1229144" y="1436601"/>
                </a:lnTo>
                <a:lnTo>
                  <a:pt x="1209675" y="1436601"/>
                </a:lnTo>
                <a:close/>
                <a:moveTo>
                  <a:pt x="1106993" y="1417132"/>
                </a:moveTo>
                <a:lnTo>
                  <a:pt x="1126569" y="1417132"/>
                </a:lnTo>
                <a:lnTo>
                  <a:pt x="1126569" y="1436601"/>
                </a:lnTo>
                <a:lnTo>
                  <a:pt x="1106993" y="1436601"/>
                </a:lnTo>
                <a:close/>
                <a:moveTo>
                  <a:pt x="1009651" y="1417132"/>
                </a:moveTo>
                <a:lnTo>
                  <a:pt x="1029119" y="1417132"/>
                </a:lnTo>
                <a:lnTo>
                  <a:pt x="1029119" y="1436601"/>
                </a:lnTo>
                <a:lnTo>
                  <a:pt x="1009651" y="1436601"/>
                </a:lnTo>
                <a:close/>
                <a:moveTo>
                  <a:pt x="897443" y="1417132"/>
                </a:moveTo>
                <a:lnTo>
                  <a:pt x="917019" y="1417132"/>
                </a:lnTo>
                <a:lnTo>
                  <a:pt x="917019" y="1436601"/>
                </a:lnTo>
                <a:lnTo>
                  <a:pt x="897443" y="1436601"/>
                </a:lnTo>
                <a:close/>
                <a:moveTo>
                  <a:pt x="800100" y="1417132"/>
                </a:moveTo>
                <a:lnTo>
                  <a:pt x="819569" y="1417132"/>
                </a:lnTo>
                <a:lnTo>
                  <a:pt x="819569" y="1436601"/>
                </a:lnTo>
                <a:lnTo>
                  <a:pt x="800100" y="1436601"/>
                </a:lnTo>
                <a:close/>
                <a:moveTo>
                  <a:pt x="700665" y="1417132"/>
                </a:moveTo>
                <a:lnTo>
                  <a:pt x="720133" y="1417132"/>
                </a:lnTo>
                <a:lnTo>
                  <a:pt x="720133" y="1436601"/>
                </a:lnTo>
                <a:lnTo>
                  <a:pt x="700665" y="1436601"/>
                </a:lnTo>
                <a:close/>
                <a:moveTo>
                  <a:pt x="564068" y="1417132"/>
                </a:moveTo>
                <a:lnTo>
                  <a:pt x="583644" y="1417132"/>
                </a:lnTo>
                <a:lnTo>
                  <a:pt x="583644" y="1436601"/>
                </a:lnTo>
                <a:lnTo>
                  <a:pt x="564068" y="1436601"/>
                </a:lnTo>
                <a:close/>
                <a:moveTo>
                  <a:pt x="466725" y="1417132"/>
                </a:moveTo>
                <a:lnTo>
                  <a:pt x="486194" y="1417132"/>
                </a:lnTo>
                <a:lnTo>
                  <a:pt x="486194" y="1436601"/>
                </a:lnTo>
                <a:lnTo>
                  <a:pt x="466725" y="1436601"/>
                </a:lnTo>
                <a:close/>
                <a:moveTo>
                  <a:pt x="357765" y="1417132"/>
                </a:moveTo>
                <a:lnTo>
                  <a:pt x="377233" y="1417132"/>
                </a:lnTo>
                <a:lnTo>
                  <a:pt x="377233" y="1436601"/>
                </a:lnTo>
                <a:lnTo>
                  <a:pt x="357765" y="1436601"/>
                </a:lnTo>
                <a:close/>
                <a:moveTo>
                  <a:pt x="224415" y="1417132"/>
                </a:moveTo>
                <a:lnTo>
                  <a:pt x="243883" y="1417132"/>
                </a:lnTo>
                <a:lnTo>
                  <a:pt x="243883" y="1436601"/>
                </a:lnTo>
                <a:lnTo>
                  <a:pt x="224415" y="1436601"/>
                </a:lnTo>
                <a:close/>
                <a:moveTo>
                  <a:pt x="97343" y="1417132"/>
                </a:moveTo>
                <a:lnTo>
                  <a:pt x="116919" y="1417132"/>
                </a:lnTo>
                <a:lnTo>
                  <a:pt x="116919" y="1436601"/>
                </a:lnTo>
                <a:lnTo>
                  <a:pt x="97343" y="1436601"/>
                </a:lnTo>
                <a:close/>
                <a:moveTo>
                  <a:pt x="0" y="1417132"/>
                </a:moveTo>
                <a:lnTo>
                  <a:pt x="19469" y="1417132"/>
                </a:lnTo>
                <a:lnTo>
                  <a:pt x="19469" y="1436601"/>
                </a:lnTo>
                <a:lnTo>
                  <a:pt x="0" y="1436601"/>
                </a:lnTo>
                <a:close/>
                <a:moveTo>
                  <a:pt x="5701289" y="1392850"/>
                </a:moveTo>
                <a:lnTo>
                  <a:pt x="5720758" y="1392850"/>
                </a:lnTo>
                <a:lnTo>
                  <a:pt x="5720758" y="1412318"/>
                </a:lnTo>
                <a:lnTo>
                  <a:pt x="5701289" y="1412318"/>
                </a:lnTo>
                <a:close/>
                <a:moveTo>
                  <a:pt x="5567939" y="1392850"/>
                </a:moveTo>
                <a:lnTo>
                  <a:pt x="5587408" y="1392850"/>
                </a:lnTo>
                <a:lnTo>
                  <a:pt x="5587408" y="1412318"/>
                </a:lnTo>
                <a:lnTo>
                  <a:pt x="5567939" y="1412318"/>
                </a:lnTo>
                <a:close/>
                <a:moveTo>
                  <a:pt x="5440868" y="1392850"/>
                </a:moveTo>
                <a:lnTo>
                  <a:pt x="5460444" y="1392850"/>
                </a:lnTo>
                <a:lnTo>
                  <a:pt x="5460444" y="1412318"/>
                </a:lnTo>
                <a:lnTo>
                  <a:pt x="5440868" y="1412318"/>
                </a:lnTo>
                <a:close/>
                <a:moveTo>
                  <a:pt x="5343525" y="1392850"/>
                </a:moveTo>
                <a:lnTo>
                  <a:pt x="5362994" y="1392850"/>
                </a:lnTo>
                <a:lnTo>
                  <a:pt x="5362994" y="1412318"/>
                </a:lnTo>
                <a:lnTo>
                  <a:pt x="5343525" y="1412318"/>
                </a:lnTo>
                <a:close/>
                <a:moveTo>
                  <a:pt x="5231318" y="1392850"/>
                </a:moveTo>
                <a:lnTo>
                  <a:pt x="5250894" y="1392850"/>
                </a:lnTo>
                <a:lnTo>
                  <a:pt x="5250894" y="1412318"/>
                </a:lnTo>
                <a:lnTo>
                  <a:pt x="5231318" y="1412318"/>
                </a:lnTo>
                <a:close/>
                <a:moveTo>
                  <a:pt x="5133975" y="1392850"/>
                </a:moveTo>
                <a:lnTo>
                  <a:pt x="5153444" y="1392850"/>
                </a:lnTo>
                <a:lnTo>
                  <a:pt x="5153444" y="1412318"/>
                </a:lnTo>
                <a:lnTo>
                  <a:pt x="5133975" y="1412318"/>
                </a:lnTo>
                <a:close/>
                <a:moveTo>
                  <a:pt x="5025014" y="1392850"/>
                </a:moveTo>
                <a:lnTo>
                  <a:pt x="5044483" y="1392850"/>
                </a:lnTo>
                <a:lnTo>
                  <a:pt x="5044483" y="1412318"/>
                </a:lnTo>
                <a:lnTo>
                  <a:pt x="5025014" y="1412318"/>
                </a:lnTo>
                <a:close/>
                <a:moveTo>
                  <a:pt x="4897943" y="1392850"/>
                </a:moveTo>
                <a:lnTo>
                  <a:pt x="4917519" y="1392850"/>
                </a:lnTo>
                <a:lnTo>
                  <a:pt x="4917519" y="1412318"/>
                </a:lnTo>
                <a:lnTo>
                  <a:pt x="4897943" y="1412318"/>
                </a:lnTo>
                <a:close/>
                <a:moveTo>
                  <a:pt x="4800600" y="1392850"/>
                </a:moveTo>
                <a:lnTo>
                  <a:pt x="4820069" y="1392850"/>
                </a:lnTo>
                <a:lnTo>
                  <a:pt x="4820069" y="1412318"/>
                </a:lnTo>
                <a:lnTo>
                  <a:pt x="4800600" y="1412318"/>
                </a:lnTo>
                <a:close/>
                <a:moveTo>
                  <a:pt x="4688393" y="1392850"/>
                </a:moveTo>
                <a:lnTo>
                  <a:pt x="4707969" y="1392850"/>
                </a:lnTo>
                <a:lnTo>
                  <a:pt x="4707969" y="1412318"/>
                </a:lnTo>
                <a:lnTo>
                  <a:pt x="4688393" y="1412318"/>
                </a:lnTo>
                <a:close/>
                <a:moveTo>
                  <a:pt x="4591050" y="1392850"/>
                </a:moveTo>
                <a:lnTo>
                  <a:pt x="4610519" y="1392850"/>
                </a:lnTo>
                <a:lnTo>
                  <a:pt x="4610519" y="1412318"/>
                </a:lnTo>
                <a:lnTo>
                  <a:pt x="4591050" y="1412318"/>
                </a:lnTo>
                <a:close/>
                <a:moveTo>
                  <a:pt x="4482089" y="1392850"/>
                </a:moveTo>
                <a:lnTo>
                  <a:pt x="4501558" y="1392850"/>
                </a:lnTo>
                <a:lnTo>
                  <a:pt x="4501558" y="1412318"/>
                </a:lnTo>
                <a:lnTo>
                  <a:pt x="4482089" y="1412318"/>
                </a:lnTo>
                <a:close/>
                <a:moveTo>
                  <a:pt x="4355018" y="1392850"/>
                </a:moveTo>
                <a:lnTo>
                  <a:pt x="4374594" y="1392850"/>
                </a:lnTo>
                <a:lnTo>
                  <a:pt x="4374594" y="1412318"/>
                </a:lnTo>
                <a:lnTo>
                  <a:pt x="4355018" y="1412318"/>
                </a:lnTo>
                <a:close/>
                <a:moveTo>
                  <a:pt x="4257675" y="1392850"/>
                </a:moveTo>
                <a:lnTo>
                  <a:pt x="4277144" y="1392850"/>
                </a:lnTo>
                <a:lnTo>
                  <a:pt x="4277144" y="1412318"/>
                </a:lnTo>
                <a:lnTo>
                  <a:pt x="4257675" y="1412318"/>
                </a:lnTo>
                <a:close/>
                <a:moveTo>
                  <a:pt x="4145468" y="1392850"/>
                </a:moveTo>
                <a:lnTo>
                  <a:pt x="4165043" y="1392850"/>
                </a:lnTo>
                <a:lnTo>
                  <a:pt x="4165043" y="1412318"/>
                </a:lnTo>
                <a:lnTo>
                  <a:pt x="4145468" y="1412318"/>
                </a:lnTo>
                <a:close/>
                <a:moveTo>
                  <a:pt x="4048125" y="1392850"/>
                </a:moveTo>
                <a:lnTo>
                  <a:pt x="4067593" y="1392850"/>
                </a:lnTo>
                <a:lnTo>
                  <a:pt x="4067593" y="1412318"/>
                </a:lnTo>
                <a:lnTo>
                  <a:pt x="4048125" y="1412318"/>
                </a:lnTo>
                <a:close/>
                <a:moveTo>
                  <a:pt x="3948689" y="1392850"/>
                </a:moveTo>
                <a:lnTo>
                  <a:pt x="3968158" y="1392850"/>
                </a:lnTo>
                <a:lnTo>
                  <a:pt x="3968158" y="1412318"/>
                </a:lnTo>
                <a:lnTo>
                  <a:pt x="3948689" y="1412318"/>
                </a:lnTo>
                <a:close/>
                <a:moveTo>
                  <a:pt x="3812093" y="1392850"/>
                </a:moveTo>
                <a:lnTo>
                  <a:pt x="3831669" y="1392850"/>
                </a:lnTo>
                <a:lnTo>
                  <a:pt x="3831669" y="1412318"/>
                </a:lnTo>
                <a:lnTo>
                  <a:pt x="3812093" y="1412318"/>
                </a:lnTo>
                <a:close/>
                <a:moveTo>
                  <a:pt x="3714750" y="1392850"/>
                </a:moveTo>
                <a:lnTo>
                  <a:pt x="3734219" y="1392850"/>
                </a:lnTo>
                <a:lnTo>
                  <a:pt x="3734219" y="1412318"/>
                </a:lnTo>
                <a:lnTo>
                  <a:pt x="3714750" y="1412318"/>
                </a:lnTo>
                <a:close/>
                <a:moveTo>
                  <a:pt x="3605789" y="1392850"/>
                </a:moveTo>
                <a:lnTo>
                  <a:pt x="3625258" y="1392850"/>
                </a:lnTo>
                <a:lnTo>
                  <a:pt x="3625258" y="1412318"/>
                </a:lnTo>
                <a:lnTo>
                  <a:pt x="3605789" y="1412318"/>
                </a:lnTo>
                <a:close/>
                <a:moveTo>
                  <a:pt x="3478718" y="1392850"/>
                </a:moveTo>
                <a:lnTo>
                  <a:pt x="3498294" y="1392850"/>
                </a:lnTo>
                <a:lnTo>
                  <a:pt x="3498294" y="1412318"/>
                </a:lnTo>
                <a:lnTo>
                  <a:pt x="3478718" y="1412318"/>
                </a:lnTo>
                <a:close/>
                <a:moveTo>
                  <a:pt x="3381375" y="1392850"/>
                </a:moveTo>
                <a:lnTo>
                  <a:pt x="3400844" y="1392850"/>
                </a:lnTo>
                <a:lnTo>
                  <a:pt x="3400844" y="1412318"/>
                </a:lnTo>
                <a:lnTo>
                  <a:pt x="3381375" y="1412318"/>
                </a:lnTo>
                <a:close/>
                <a:moveTo>
                  <a:pt x="3269168" y="1392850"/>
                </a:moveTo>
                <a:lnTo>
                  <a:pt x="3288744" y="1392850"/>
                </a:lnTo>
                <a:lnTo>
                  <a:pt x="3288744" y="1412318"/>
                </a:lnTo>
                <a:lnTo>
                  <a:pt x="3269168" y="1412318"/>
                </a:lnTo>
                <a:close/>
                <a:moveTo>
                  <a:pt x="3171825" y="1392850"/>
                </a:moveTo>
                <a:lnTo>
                  <a:pt x="3191294" y="1392850"/>
                </a:lnTo>
                <a:lnTo>
                  <a:pt x="3191294" y="1412318"/>
                </a:lnTo>
                <a:lnTo>
                  <a:pt x="3171825" y="1412318"/>
                </a:lnTo>
                <a:close/>
                <a:moveTo>
                  <a:pt x="3062864" y="1392850"/>
                </a:moveTo>
                <a:lnTo>
                  <a:pt x="3082333" y="1392850"/>
                </a:lnTo>
                <a:lnTo>
                  <a:pt x="3082333" y="1412318"/>
                </a:lnTo>
                <a:lnTo>
                  <a:pt x="3062864" y="1412318"/>
                </a:lnTo>
                <a:close/>
                <a:moveTo>
                  <a:pt x="2935793" y="1392850"/>
                </a:moveTo>
                <a:lnTo>
                  <a:pt x="2955369" y="1392850"/>
                </a:lnTo>
                <a:lnTo>
                  <a:pt x="2955369" y="1412318"/>
                </a:lnTo>
                <a:lnTo>
                  <a:pt x="2935793" y="1412318"/>
                </a:lnTo>
                <a:close/>
                <a:moveTo>
                  <a:pt x="2838450" y="1392850"/>
                </a:moveTo>
                <a:lnTo>
                  <a:pt x="2857919" y="1392850"/>
                </a:lnTo>
                <a:lnTo>
                  <a:pt x="2857919" y="1412318"/>
                </a:lnTo>
                <a:lnTo>
                  <a:pt x="2838450" y="1412318"/>
                </a:lnTo>
                <a:close/>
                <a:moveTo>
                  <a:pt x="2726243" y="1392850"/>
                </a:moveTo>
                <a:lnTo>
                  <a:pt x="2745819" y="1392850"/>
                </a:lnTo>
                <a:lnTo>
                  <a:pt x="2745819" y="1412318"/>
                </a:lnTo>
                <a:lnTo>
                  <a:pt x="2726243" y="1412318"/>
                </a:lnTo>
                <a:close/>
                <a:moveTo>
                  <a:pt x="2628900" y="1392850"/>
                </a:moveTo>
                <a:lnTo>
                  <a:pt x="2648369" y="1392850"/>
                </a:lnTo>
                <a:lnTo>
                  <a:pt x="2648369" y="1412318"/>
                </a:lnTo>
                <a:lnTo>
                  <a:pt x="2628900" y="1412318"/>
                </a:lnTo>
                <a:close/>
                <a:moveTo>
                  <a:pt x="2529464" y="1392850"/>
                </a:moveTo>
                <a:lnTo>
                  <a:pt x="2548933" y="1392850"/>
                </a:lnTo>
                <a:lnTo>
                  <a:pt x="2548933" y="1412318"/>
                </a:lnTo>
                <a:lnTo>
                  <a:pt x="2529464" y="1412318"/>
                </a:lnTo>
                <a:close/>
                <a:moveTo>
                  <a:pt x="2392868" y="1392850"/>
                </a:moveTo>
                <a:lnTo>
                  <a:pt x="2412444" y="1392850"/>
                </a:lnTo>
                <a:lnTo>
                  <a:pt x="2412444" y="1412318"/>
                </a:lnTo>
                <a:lnTo>
                  <a:pt x="2392868" y="1412318"/>
                </a:lnTo>
                <a:close/>
                <a:moveTo>
                  <a:pt x="2295525" y="1392850"/>
                </a:moveTo>
                <a:lnTo>
                  <a:pt x="2314994" y="1392850"/>
                </a:lnTo>
                <a:lnTo>
                  <a:pt x="2314994" y="1412318"/>
                </a:lnTo>
                <a:lnTo>
                  <a:pt x="2295525" y="1412318"/>
                </a:lnTo>
                <a:close/>
                <a:moveTo>
                  <a:pt x="2186564" y="1392850"/>
                </a:moveTo>
                <a:lnTo>
                  <a:pt x="2206033" y="1392850"/>
                </a:lnTo>
                <a:lnTo>
                  <a:pt x="2206033" y="1412318"/>
                </a:lnTo>
                <a:lnTo>
                  <a:pt x="2186564" y="1412318"/>
                </a:lnTo>
                <a:close/>
                <a:moveTo>
                  <a:pt x="2059493" y="1392850"/>
                </a:moveTo>
                <a:lnTo>
                  <a:pt x="2079068" y="1392850"/>
                </a:lnTo>
                <a:lnTo>
                  <a:pt x="2079068" y="1412318"/>
                </a:lnTo>
                <a:lnTo>
                  <a:pt x="2059493" y="1412318"/>
                </a:lnTo>
                <a:close/>
                <a:moveTo>
                  <a:pt x="1962150" y="1392850"/>
                </a:moveTo>
                <a:lnTo>
                  <a:pt x="1981619" y="1392850"/>
                </a:lnTo>
                <a:lnTo>
                  <a:pt x="1981619" y="1412318"/>
                </a:lnTo>
                <a:lnTo>
                  <a:pt x="1962150" y="1412318"/>
                </a:lnTo>
                <a:close/>
                <a:moveTo>
                  <a:pt x="1853189" y="1392850"/>
                </a:moveTo>
                <a:lnTo>
                  <a:pt x="1872658" y="1392850"/>
                </a:lnTo>
                <a:lnTo>
                  <a:pt x="1872658" y="1412318"/>
                </a:lnTo>
                <a:lnTo>
                  <a:pt x="1853189" y="1412318"/>
                </a:lnTo>
                <a:close/>
                <a:moveTo>
                  <a:pt x="1716594" y="1392850"/>
                </a:moveTo>
                <a:lnTo>
                  <a:pt x="1736169" y="1392850"/>
                </a:lnTo>
                <a:lnTo>
                  <a:pt x="1736169" y="1412318"/>
                </a:lnTo>
                <a:lnTo>
                  <a:pt x="1716594" y="1412318"/>
                </a:lnTo>
                <a:close/>
                <a:moveTo>
                  <a:pt x="1619250" y="1392850"/>
                </a:moveTo>
                <a:lnTo>
                  <a:pt x="1638719" y="1392850"/>
                </a:lnTo>
                <a:lnTo>
                  <a:pt x="1638719" y="1412318"/>
                </a:lnTo>
                <a:lnTo>
                  <a:pt x="1619250" y="1412318"/>
                </a:lnTo>
                <a:close/>
                <a:moveTo>
                  <a:pt x="1516568" y="1392850"/>
                </a:moveTo>
                <a:lnTo>
                  <a:pt x="1536144" y="1392850"/>
                </a:lnTo>
                <a:lnTo>
                  <a:pt x="1536144" y="1412318"/>
                </a:lnTo>
                <a:lnTo>
                  <a:pt x="1516568" y="1412318"/>
                </a:lnTo>
                <a:close/>
                <a:moveTo>
                  <a:pt x="1419225" y="1392850"/>
                </a:moveTo>
                <a:lnTo>
                  <a:pt x="1438694" y="1392850"/>
                </a:lnTo>
                <a:lnTo>
                  <a:pt x="1438694" y="1412318"/>
                </a:lnTo>
                <a:lnTo>
                  <a:pt x="1419225" y="1412318"/>
                </a:lnTo>
                <a:close/>
                <a:moveTo>
                  <a:pt x="1307019" y="1392850"/>
                </a:moveTo>
                <a:lnTo>
                  <a:pt x="1326594" y="1392850"/>
                </a:lnTo>
                <a:lnTo>
                  <a:pt x="1326594" y="1412318"/>
                </a:lnTo>
                <a:lnTo>
                  <a:pt x="1307019" y="1412318"/>
                </a:lnTo>
                <a:close/>
                <a:moveTo>
                  <a:pt x="1209675" y="1392850"/>
                </a:moveTo>
                <a:lnTo>
                  <a:pt x="1229144" y="1392850"/>
                </a:lnTo>
                <a:lnTo>
                  <a:pt x="1229144" y="1412318"/>
                </a:lnTo>
                <a:lnTo>
                  <a:pt x="1209675" y="1412318"/>
                </a:lnTo>
                <a:close/>
                <a:moveTo>
                  <a:pt x="1106993" y="1392850"/>
                </a:moveTo>
                <a:lnTo>
                  <a:pt x="1126569" y="1392850"/>
                </a:lnTo>
                <a:lnTo>
                  <a:pt x="1126569" y="1412318"/>
                </a:lnTo>
                <a:lnTo>
                  <a:pt x="1106993" y="1412318"/>
                </a:lnTo>
                <a:close/>
                <a:moveTo>
                  <a:pt x="1009651" y="1392850"/>
                </a:moveTo>
                <a:lnTo>
                  <a:pt x="1029119" y="1392850"/>
                </a:lnTo>
                <a:lnTo>
                  <a:pt x="1029119" y="1412318"/>
                </a:lnTo>
                <a:lnTo>
                  <a:pt x="1009651" y="1412318"/>
                </a:lnTo>
                <a:close/>
                <a:moveTo>
                  <a:pt x="897443" y="1392850"/>
                </a:moveTo>
                <a:lnTo>
                  <a:pt x="917019" y="1392850"/>
                </a:lnTo>
                <a:lnTo>
                  <a:pt x="917019" y="1412318"/>
                </a:lnTo>
                <a:lnTo>
                  <a:pt x="897443" y="1412318"/>
                </a:lnTo>
                <a:close/>
                <a:moveTo>
                  <a:pt x="800100" y="1392850"/>
                </a:moveTo>
                <a:lnTo>
                  <a:pt x="819569" y="1392850"/>
                </a:lnTo>
                <a:lnTo>
                  <a:pt x="819569" y="1412318"/>
                </a:lnTo>
                <a:lnTo>
                  <a:pt x="800100" y="1412318"/>
                </a:lnTo>
                <a:close/>
                <a:moveTo>
                  <a:pt x="700665" y="1392850"/>
                </a:moveTo>
                <a:lnTo>
                  <a:pt x="720133" y="1392850"/>
                </a:lnTo>
                <a:lnTo>
                  <a:pt x="720133" y="1412318"/>
                </a:lnTo>
                <a:lnTo>
                  <a:pt x="700665" y="1412318"/>
                </a:lnTo>
                <a:close/>
                <a:moveTo>
                  <a:pt x="564068" y="1392850"/>
                </a:moveTo>
                <a:lnTo>
                  <a:pt x="583644" y="1392850"/>
                </a:lnTo>
                <a:lnTo>
                  <a:pt x="583644" y="1412318"/>
                </a:lnTo>
                <a:lnTo>
                  <a:pt x="564068" y="1412318"/>
                </a:lnTo>
                <a:close/>
                <a:moveTo>
                  <a:pt x="466725" y="1392850"/>
                </a:moveTo>
                <a:lnTo>
                  <a:pt x="486194" y="1392850"/>
                </a:lnTo>
                <a:lnTo>
                  <a:pt x="486194" y="1412318"/>
                </a:lnTo>
                <a:lnTo>
                  <a:pt x="466725" y="1412318"/>
                </a:lnTo>
                <a:close/>
                <a:moveTo>
                  <a:pt x="357765" y="1392850"/>
                </a:moveTo>
                <a:lnTo>
                  <a:pt x="377233" y="1392850"/>
                </a:lnTo>
                <a:lnTo>
                  <a:pt x="377233" y="1412318"/>
                </a:lnTo>
                <a:lnTo>
                  <a:pt x="357765" y="1412318"/>
                </a:lnTo>
                <a:close/>
                <a:moveTo>
                  <a:pt x="224415" y="1392850"/>
                </a:moveTo>
                <a:lnTo>
                  <a:pt x="243883" y="1392850"/>
                </a:lnTo>
                <a:lnTo>
                  <a:pt x="243883" y="1412318"/>
                </a:lnTo>
                <a:lnTo>
                  <a:pt x="224415" y="1412318"/>
                </a:lnTo>
                <a:close/>
                <a:moveTo>
                  <a:pt x="97343" y="1392850"/>
                </a:moveTo>
                <a:lnTo>
                  <a:pt x="116919" y="1392850"/>
                </a:lnTo>
                <a:lnTo>
                  <a:pt x="116919" y="1412318"/>
                </a:lnTo>
                <a:lnTo>
                  <a:pt x="97343" y="1412318"/>
                </a:lnTo>
                <a:close/>
                <a:moveTo>
                  <a:pt x="0" y="1392850"/>
                </a:moveTo>
                <a:lnTo>
                  <a:pt x="19469" y="1392850"/>
                </a:lnTo>
                <a:lnTo>
                  <a:pt x="19469" y="1412318"/>
                </a:lnTo>
                <a:lnTo>
                  <a:pt x="0" y="1412318"/>
                </a:lnTo>
                <a:close/>
                <a:moveTo>
                  <a:pt x="5701289" y="1368461"/>
                </a:moveTo>
                <a:lnTo>
                  <a:pt x="5720758" y="1368461"/>
                </a:lnTo>
                <a:lnTo>
                  <a:pt x="5720758" y="1387929"/>
                </a:lnTo>
                <a:lnTo>
                  <a:pt x="5701289" y="1387929"/>
                </a:lnTo>
                <a:close/>
                <a:moveTo>
                  <a:pt x="5567939" y="1368461"/>
                </a:moveTo>
                <a:lnTo>
                  <a:pt x="5587408" y="1368461"/>
                </a:lnTo>
                <a:lnTo>
                  <a:pt x="5587408" y="1387929"/>
                </a:lnTo>
                <a:lnTo>
                  <a:pt x="5567939" y="1387929"/>
                </a:lnTo>
                <a:close/>
                <a:moveTo>
                  <a:pt x="5440868" y="1368461"/>
                </a:moveTo>
                <a:lnTo>
                  <a:pt x="5460444" y="1368461"/>
                </a:lnTo>
                <a:lnTo>
                  <a:pt x="5460444" y="1387929"/>
                </a:lnTo>
                <a:lnTo>
                  <a:pt x="5440868" y="1387929"/>
                </a:lnTo>
                <a:close/>
                <a:moveTo>
                  <a:pt x="5343525" y="1368461"/>
                </a:moveTo>
                <a:lnTo>
                  <a:pt x="5362994" y="1368461"/>
                </a:lnTo>
                <a:lnTo>
                  <a:pt x="5362994" y="1387929"/>
                </a:lnTo>
                <a:lnTo>
                  <a:pt x="5343525" y="1387929"/>
                </a:lnTo>
                <a:close/>
                <a:moveTo>
                  <a:pt x="5231318" y="1368461"/>
                </a:moveTo>
                <a:lnTo>
                  <a:pt x="5250894" y="1368461"/>
                </a:lnTo>
                <a:lnTo>
                  <a:pt x="5250894" y="1387929"/>
                </a:lnTo>
                <a:lnTo>
                  <a:pt x="5231318" y="1387929"/>
                </a:lnTo>
                <a:close/>
                <a:moveTo>
                  <a:pt x="5133975" y="1368461"/>
                </a:moveTo>
                <a:lnTo>
                  <a:pt x="5153444" y="1368461"/>
                </a:lnTo>
                <a:lnTo>
                  <a:pt x="5153444" y="1387929"/>
                </a:lnTo>
                <a:lnTo>
                  <a:pt x="5133975" y="1387929"/>
                </a:lnTo>
                <a:close/>
                <a:moveTo>
                  <a:pt x="5025014" y="1368461"/>
                </a:moveTo>
                <a:lnTo>
                  <a:pt x="5044483" y="1368461"/>
                </a:lnTo>
                <a:lnTo>
                  <a:pt x="5044483" y="1387929"/>
                </a:lnTo>
                <a:lnTo>
                  <a:pt x="5025014" y="1387929"/>
                </a:lnTo>
                <a:close/>
                <a:moveTo>
                  <a:pt x="4897943" y="1368461"/>
                </a:moveTo>
                <a:lnTo>
                  <a:pt x="4917519" y="1368461"/>
                </a:lnTo>
                <a:lnTo>
                  <a:pt x="4917519" y="1387929"/>
                </a:lnTo>
                <a:lnTo>
                  <a:pt x="4897943" y="1387929"/>
                </a:lnTo>
                <a:close/>
                <a:moveTo>
                  <a:pt x="4800600" y="1368461"/>
                </a:moveTo>
                <a:lnTo>
                  <a:pt x="4820069" y="1368461"/>
                </a:lnTo>
                <a:lnTo>
                  <a:pt x="4820069" y="1387929"/>
                </a:lnTo>
                <a:lnTo>
                  <a:pt x="4800600" y="1387929"/>
                </a:lnTo>
                <a:close/>
                <a:moveTo>
                  <a:pt x="4688393" y="1368461"/>
                </a:moveTo>
                <a:lnTo>
                  <a:pt x="4707969" y="1368461"/>
                </a:lnTo>
                <a:lnTo>
                  <a:pt x="4707969" y="1387929"/>
                </a:lnTo>
                <a:lnTo>
                  <a:pt x="4688393" y="1387929"/>
                </a:lnTo>
                <a:close/>
                <a:moveTo>
                  <a:pt x="4591050" y="1368461"/>
                </a:moveTo>
                <a:lnTo>
                  <a:pt x="4610519" y="1368461"/>
                </a:lnTo>
                <a:lnTo>
                  <a:pt x="4610519" y="1387929"/>
                </a:lnTo>
                <a:lnTo>
                  <a:pt x="4591050" y="1387929"/>
                </a:lnTo>
                <a:close/>
                <a:moveTo>
                  <a:pt x="4482089" y="1368461"/>
                </a:moveTo>
                <a:lnTo>
                  <a:pt x="4501558" y="1368461"/>
                </a:lnTo>
                <a:lnTo>
                  <a:pt x="4501558" y="1387929"/>
                </a:lnTo>
                <a:lnTo>
                  <a:pt x="4482089" y="1387929"/>
                </a:lnTo>
                <a:close/>
                <a:moveTo>
                  <a:pt x="4355018" y="1368461"/>
                </a:moveTo>
                <a:lnTo>
                  <a:pt x="4374594" y="1368461"/>
                </a:lnTo>
                <a:lnTo>
                  <a:pt x="4374594" y="1387929"/>
                </a:lnTo>
                <a:lnTo>
                  <a:pt x="4355018" y="1387929"/>
                </a:lnTo>
                <a:close/>
                <a:moveTo>
                  <a:pt x="4257675" y="1368461"/>
                </a:moveTo>
                <a:lnTo>
                  <a:pt x="4277144" y="1368461"/>
                </a:lnTo>
                <a:lnTo>
                  <a:pt x="4277144" y="1387929"/>
                </a:lnTo>
                <a:lnTo>
                  <a:pt x="4257675" y="1387929"/>
                </a:lnTo>
                <a:close/>
                <a:moveTo>
                  <a:pt x="4145468" y="1368461"/>
                </a:moveTo>
                <a:lnTo>
                  <a:pt x="4165043" y="1368461"/>
                </a:lnTo>
                <a:lnTo>
                  <a:pt x="4165043" y="1387929"/>
                </a:lnTo>
                <a:lnTo>
                  <a:pt x="4145468" y="1387929"/>
                </a:lnTo>
                <a:close/>
                <a:moveTo>
                  <a:pt x="4048125" y="1368461"/>
                </a:moveTo>
                <a:lnTo>
                  <a:pt x="4067593" y="1368461"/>
                </a:lnTo>
                <a:lnTo>
                  <a:pt x="4067593" y="1387929"/>
                </a:lnTo>
                <a:lnTo>
                  <a:pt x="4048125" y="1387929"/>
                </a:lnTo>
                <a:close/>
                <a:moveTo>
                  <a:pt x="3948689" y="1368461"/>
                </a:moveTo>
                <a:lnTo>
                  <a:pt x="3968158" y="1368461"/>
                </a:lnTo>
                <a:lnTo>
                  <a:pt x="3968158" y="1387929"/>
                </a:lnTo>
                <a:lnTo>
                  <a:pt x="3948689" y="1387929"/>
                </a:lnTo>
                <a:close/>
                <a:moveTo>
                  <a:pt x="3812093" y="1368461"/>
                </a:moveTo>
                <a:lnTo>
                  <a:pt x="3831669" y="1368461"/>
                </a:lnTo>
                <a:lnTo>
                  <a:pt x="3831669" y="1387929"/>
                </a:lnTo>
                <a:lnTo>
                  <a:pt x="3812093" y="1387929"/>
                </a:lnTo>
                <a:close/>
                <a:moveTo>
                  <a:pt x="3714750" y="1368461"/>
                </a:moveTo>
                <a:lnTo>
                  <a:pt x="3734219" y="1368461"/>
                </a:lnTo>
                <a:lnTo>
                  <a:pt x="3734219" y="1387929"/>
                </a:lnTo>
                <a:lnTo>
                  <a:pt x="3714750" y="1387929"/>
                </a:lnTo>
                <a:close/>
                <a:moveTo>
                  <a:pt x="3605789" y="1368461"/>
                </a:moveTo>
                <a:lnTo>
                  <a:pt x="3625258" y="1368461"/>
                </a:lnTo>
                <a:lnTo>
                  <a:pt x="3625258" y="1387929"/>
                </a:lnTo>
                <a:lnTo>
                  <a:pt x="3605789" y="1387929"/>
                </a:lnTo>
                <a:close/>
                <a:moveTo>
                  <a:pt x="3478718" y="1368461"/>
                </a:moveTo>
                <a:lnTo>
                  <a:pt x="3498294" y="1368461"/>
                </a:lnTo>
                <a:lnTo>
                  <a:pt x="3498294" y="1387929"/>
                </a:lnTo>
                <a:lnTo>
                  <a:pt x="3478718" y="1387929"/>
                </a:lnTo>
                <a:close/>
                <a:moveTo>
                  <a:pt x="3381375" y="1368461"/>
                </a:moveTo>
                <a:lnTo>
                  <a:pt x="3400844" y="1368461"/>
                </a:lnTo>
                <a:lnTo>
                  <a:pt x="3400844" y="1387929"/>
                </a:lnTo>
                <a:lnTo>
                  <a:pt x="3381375" y="1387929"/>
                </a:lnTo>
                <a:close/>
                <a:moveTo>
                  <a:pt x="3269168" y="1368461"/>
                </a:moveTo>
                <a:lnTo>
                  <a:pt x="3288744" y="1368461"/>
                </a:lnTo>
                <a:lnTo>
                  <a:pt x="3288744" y="1387929"/>
                </a:lnTo>
                <a:lnTo>
                  <a:pt x="3269168" y="1387929"/>
                </a:lnTo>
                <a:close/>
                <a:moveTo>
                  <a:pt x="3171825" y="1368461"/>
                </a:moveTo>
                <a:lnTo>
                  <a:pt x="3191294" y="1368461"/>
                </a:lnTo>
                <a:lnTo>
                  <a:pt x="3191294" y="1387929"/>
                </a:lnTo>
                <a:lnTo>
                  <a:pt x="3171825" y="1387929"/>
                </a:lnTo>
                <a:close/>
                <a:moveTo>
                  <a:pt x="3062864" y="1368461"/>
                </a:moveTo>
                <a:lnTo>
                  <a:pt x="3082333" y="1368461"/>
                </a:lnTo>
                <a:lnTo>
                  <a:pt x="3082333" y="1387929"/>
                </a:lnTo>
                <a:lnTo>
                  <a:pt x="3062864" y="1387929"/>
                </a:lnTo>
                <a:close/>
                <a:moveTo>
                  <a:pt x="2935793" y="1368461"/>
                </a:moveTo>
                <a:lnTo>
                  <a:pt x="2955369" y="1368461"/>
                </a:lnTo>
                <a:lnTo>
                  <a:pt x="2955369" y="1387929"/>
                </a:lnTo>
                <a:lnTo>
                  <a:pt x="2935793" y="1387929"/>
                </a:lnTo>
                <a:close/>
                <a:moveTo>
                  <a:pt x="2838450" y="1368461"/>
                </a:moveTo>
                <a:lnTo>
                  <a:pt x="2857919" y="1368461"/>
                </a:lnTo>
                <a:lnTo>
                  <a:pt x="2857919" y="1387929"/>
                </a:lnTo>
                <a:lnTo>
                  <a:pt x="2838450" y="1387929"/>
                </a:lnTo>
                <a:close/>
                <a:moveTo>
                  <a:pt x="2726243" y="1368461"/>
                </a:moveTo>
                <a:lnTo>
                  <a:pt x="2745819" y="1368461"/>
                </a:lnTo>
                <a:lnTo>
                  <a:pt x="2745819" y="1387929"/>
                </a:lnTo>
                <a:lnTo>
                  <a:pt x="2726243" y="1387929"/>
                </a:lnTo>
                <a:close/>
                <a:moveTo>
                  <a:pt x="2628900" y="1368461"/>
                </a:moveTo>
                <a:lnTo>
                  <a:pt x="2648369" y="1368461"/>
                </a:lnTo>
                <a:lnTo>
                  <a:pt x="2648369" y="1387929"/>
                </a:lnTo>
                <a:lnTo>
                  <a:pt x="2628900" y="1387929"/>
                </a:lnTo>
                <a:close/>
                <a:moveTo>
                  <a:pt x="2529464" y="1368461"/>
                </a:moveTo>
                <a:lnTo>
                  <a:pt x="2548933" y="1368461"/>
                </a:lnTo>
                <a:lnTo>
                  <a:pt x="2548933" y="1387929"/>
                </a:lnTo>
                <a:lnTo>
                  <a:pt x="2529464" y="1387929"/>
                </a:lnTo>
                <a:close/>
                <a:moveTo>
                  <a:pt x="2392868" y="1368461"/>
                </a:moveTo>
                <a:lnTo>
                  <a:pt x="2412444" y="1368461"/>
                </a:lnTo>
                <a:lnTo>
                  <a:pt x="2412444" y="1387929"/>
                </a:lnTo>
                <a:lnTo>
                  <a:pt x="2392868" y="1387929"/>
                </a:lnTo>
                <a:close/>
                <a:moveTo>
                  <a:pt x="2295525" y="1368461"/>
                </a:moveTo>
                <a:lnTo>
                  <a:pt x="2314994" y="1368461"/>
                </a:lnTo>
                <a:lnTo>
                  <a:pt x="2314994" y="1387929"/>
                </a:lnTo>
                <a:lnTo>
                  <a:pt x="2295525" y="1387929"/>
                </a:lnTo>
                <a:close/>
                <a:moveTo>
                  <a:pt x="2186564" y="1368461"/>
                </a:moveTo>
                <a:lnTo>
                  <a:pt x="2206033" y="1368461"/>
                </a:lnTo>
                <a:lnTo>
                  <a:pt x="2206033" y="1387929"/>
                </a:lnTo>
                <a:lnTo>
                  <a:pt x="2186564" y="1387929"/>
                </a:lnTo>
                <a:close/>
                <a:moveTo>
                  <a:pt x="2059493" y="1368461"/>
                </a:moveTo>
                <a:lnTo>
                  <a:pt x="2079068" y="1368461"/>
                </a:lnTo>
                <a:lnTo>
                  <a:pt x="2079068" y="1387929"/>
                </a:lnTo>
                <a:lnTo>
                  <a:pt x="2059493" y="1387929"/>
                </a:lnTo>
                <a:close/>
                <a:moveTo>
                  <a:pt x="1962150" y="1368461"/>
                </a:moveTo>
                <a:lnTo>
                  <a:pt x="1981619" y="1368461"/>
                </a:lnTo>
                <a:lnTo>
                  <a:pt x="1981619" y="1387929"/>
                </a:lnTo>
                <a:lnTo>
                  <a:pt x="1962150" y="1387929"/>
                </a:lnTo>
                <a:close/>
                <a:moveTo>
                  <a:pt x="1853189" y="1368461"/>
                </a:moveTo>
                <a:lnTo>
                  <a:pt x="1872658" y="1368461"/>
                </a:lnTo>
                <a:lnTo>
                  <a:pt x="1872658" y="1387929"/>
                </a:lnTo>
                <a:lnTo>
                  <a:pt x="1853189" y="1387929"/>
                </a:lnTo>
                <a:close/>
                <a:moveTo>
                  <a:pt x="1716594" y="1368461"/>
                </a:moveTo>
                <a:lnTo>
                  <a:pt x="1736169" y="1368461"/>
                </a:lnTo>
                <a:lnTo>
                  <a:pt x="1736169" y="1387929"/>
                </a:lnTo>
                <a:lnTo>
                  <a:pt x="1716594" y="1387929"/>
                </a:lnTo>
                <a:close/>
                <a:moveTo>
                  <a:pt x="1619250" y="1368461"/>
                </a:moveTo>
                <a:lnTo>
                  <a:pt x="1638719" y="1368461"/>
                </a:lnTo>
                <a:lnTo>
                  <a:pt x="1638719" y="1387929"/>
                </a:lnTo>
                <a:lnTo>
                  <a:pt x="1619250" y="1387929"/>
                </a:lnTo>
                <a:close/>
                <a:moveTo>
                  <a:pt x="1516568" y="1368461"/>
                </a:moveTo>
                <a:lnTo>
                  <a:pt x="1536144" y="1368461"/>
                </a:lnTo>
                <a:lnTo>
                  <a:pt x="1536144" y="1387929"/>
                </a:lnTo>
                <a:lnTo>
                  <a:pt x="1516568" y="1387929"/>
                </a:lnTo>
                <a:close/>
                <a:moveTo>
                  <a:pt x="1419225" y="1368461"/>
                </a:moveTo>
                <a:lnTo>
                  <a:pt x="1438694" y="1368461"/>
                </a:lnTo>
                <a:lnTo>
                  <a:pt x="1438694" y="1387929"/>
                </a:lnTo>
                <a:lnTo>
                  <a:pt x="1419225" y="1387929"/>
                </a:lnTo>
                <a:close/>
                <a:moveTo>
                  <a:pt x="1307019" y="1368461"/>
                </a:moveTo>
                <a:lnTo>
                  <a:pt x="1326594" y="1368461"/>
                </a:lnTo>
                <a:lnTo>
                  <a:pt x="1326594" y="1387929"/>
                </a:lnTo>
                <a:lnTo>
                  <a:pt x="1307019" y="1387929"/>
                </a:lnTo>
                <a:close/>
                <a:moveTo>
                  <a:pt x="1209675" y="1368461"/>
                </a:moveTo>
                <a:lnTo>
                  <a:pt x="1229144" y="1368461"/>
                </a:lnTo>
                <a:lnTo>
                  <a:pt x="1229144" y="1387929"/>
                </a:lnTo>
                <a:lnTo>
                  <a:pt x="1209675" y="1387929"/>
                </a:lnTo>
                <a:close/>
                <a:moveTo>
                  <a:pt x="1106993" y="1368461"/>
                </a:moveTo>
                <a:lnTo>
                  <a:pt x="1126569" y="1368461"/>
                </a:lnTo>
                <a:lnTo>
                  <a:pt x="1126569" y="1387929"/>
                </a:lnTo>
                <a:lnTo>
                  <a:pt x="1106993" y="1387929"/>
                </a:lnTo>
                <a:close/>
                <a:moveTo>
                  <a:pt x="1009651" y="1368461"/>
                </a:moveTo>
                <a:lnTo>
                  <a:pt x="1029119" y="1368461"/>
                </a:lnTo>
                <a:lnTo>
                  <a:pt x="1029119" y="1387929"/>
                </a:lnTo>
                <a:lnTo>
                  <a:pt x="1009651" y="1387929"/>
                </a:lnTo>
                <a:close/>
                <a:moveTo>
                  <a:pt x="897443" y="1368461"/>
                </a:moveTo>
                <a:lnTo>
                  <a:pt x="917019" y="1368461"/>
                </a:lnTo>
                <a:lnTo>
                  <a:pt x="917019" y="1387929"/>
                </a:lnTo>
                <a:lnTo>
                  <a:pt x="897443" y="1387929"/>
                </a:lnTo>
                <a:close/>
                <a:moveTo>
                  <a:pt x="800100" y="1368461"/>
                </a:moveTo>
                <a:lnTo>
                  <a:pt x="819569" y="1368461"/>
                </a:lnTo>
                <a:lnTo>
                  <a:pt x="819569" y="1387929"/>
                </a:lnTo>
                <a:lnTo>
                  <a:pt x="800100" y="1387929"/>
                </a:lnTo>
                <a:close/>
                <a:moveTo>
                  <a:pt x="700665" y="1368461"/>
                </a:moveTo>
                <a:lnTo>
                  <a:pt x="720133" y="1368461"/>
                </a:lnTo>
                <a:lnTo>
                  <a:pt x="720133" y="1387929"/>
                </a:lnTo>
                <a:lnTo>
                  <a:pt x="700665" y="1387929"/>
                </a:lnTo>
                <a:close/>
                <a:moveTo>
                  <a:pt x="564068" y="1368461"/>
                </a:moveTo>
                <a:lnTo>
                  <a:pt x="583644" y="1368461"/>
                </a:lnTo>
                <a:lnTo>
                  <a:pt x="583644" y="1387929"/>
                </a:lnTo>
                <a:lnTo>
                  <a:pt x="564068" y="1387929"/>
                </a:lnTo>
                <a:close/>
                <a:moveTo>
                  <a:pt x="466725" y="1368461"/>
                </a:moveTo>
                <a:lnTo>
                  <a:pt x="486194" y="1368461"/>
                </a:lnTo>
                <a:lnTo>
                  <a:pt x="486194" y="1387929"/>
                </a:lnTo>
                <a:lnTo>
                  <a:pt x="466725" y="1387929"/>
                </a:lnTo>
                <a:close/>
                <a:moveTo>
                  <a:pt x="357765" y="1368461"/>
                </a:moveTo>
                <a:lnTo>
                  <a:pt x="377233" y="1368461"/>
                </a:lnTo>
                <a:lnTo>
                  <a:pt x="377233" y="1387929"/>
                </a:lnTo>
                <a:lnTo>
                  <a:pt x="357765" y="1387929"/>
                </a:lnTo>
                <a:close/>
                <a:moveTo>
                  <a:pt x="224415" y="1368461"/>
                </a:moveTo>
                <a:lnTo>
                  <a:pt x="243883" y="1368461"/>
                </a:lnTo>
                <a:lnTo>
                  <a:pt x="243883" y="1387929"/>
                </a:lnTo>
                <a:lnTo>
                  <a:pt x="224415" y="1387929"/>
                </a:lnTo>
                <a:close/>
                <a:moveTo>
                  <a:pt x="97343" y="1368461"/>
                </a:moveTo>
                <a:lnTo>
                  <a:pt x="116919" y="1368461"/>
                </a:lnTo>
                <a:lnTo>
                  <a:pt x="116919" y="1387929"/>
                </a:lnTo>
                <a:lnTo>
                  <a:pt x="97343" y="1387929"/>
                </a:lnTo>
                <a:close/>
                <a:moveTo>
                  <a:pt x="0" y="1368461"/>
                </a:moveTo>
                <a:lnTo>
                  <a:pt x="19469" y="1368461"/>
                </a:lnTo>
                <a:lnTo>
                  <a:pt x="19469" y="1387929"/>
                </a:lnTo>
                <a:lnTo>
                  <a:pt x="0" y="1387929"/>
                </a:lnTo>
                <a:close/>
                <a:moveTo>
                  <a:pt x="5701289" y="1344071"/>
                </a:moveTo>
                <a:lnTo>
                  <a:pt x="5720758" y="1344071"/>
                </a:lnTo>
                <a:lnTo>
                  <a:pt x="5720758" y="1363647"/>
                </a:lnTo>
                <a:lnTo>
                  <a:pt x="5701289" y="1363647"/>
                </a:lnTo>
                <a:close/>
                <a:moveTo>
                  <a:pt x="5567939" y="1344071"/>
                </a:moveTo>
                <a:lnTo>
                  <a:pt x="5587408" y="1344071"/>
                </a:lnTo>
                <a:lnTo>
                  <a:pt x="5587408" y="1363647"/>
                </a:lnTo>
                <a:lnTo>
                  <a:pt x="5567939" y="1363647"/>
                </a:lnTo>
                <a:close/>
                <a:moveTo>
                  <a:pt x="5440868" y="1344071"/>
                </a:moveTo>
                <a:lnTo>
                  <a:pt x="5460444" y="1344071"/>
                </a:lnTo>
                <a:lnTo>
                  <a:pt x="5460444" y="1363647"/>
                </a:lnTo>
                <a:lnTo>
                  <a:pt x="5440868" y="1363647"/>
                </a:lnTo>
                <a:close/>
                <a:moveTo>
                  <a:pt x="5343525" y="1344071"/>
                </a:moveTo>
                <a:lnTo>
                  <a:pt x="5362994" y="1344071"/>
                </a:lnTo>
                <a:lnTo>
                  <a:pt x="5362994" y="1363647"/>
                </a:lnTo>
                <a:lnTo>
                  <a:pt x="5343525" y="1363647"/>
                </a:lnTo>
                <a:close/>
                <a:moveTo>
                  <a:pt x="5231318" y="1344071"/>
                </a:moveTo>
                <a:lnTo>
                  <a:pt x="5250894" y="1344071"/>
                </a:lnTo>
                <a:lnTo>
                  <a:pt x="5250894" y="1363647"/>
                </a:lnTo>
                <a:lnTo>
                  <a:pt x="5231318" y="1363647"/>
                </a:lnTo>
                <a:close/>
                <a:moveTo>
                  <a:pt x="5133975" y="1344071"/>
                </a:moveTo>
                <a:lnTo>
                  <a:pt x="5153444" y="1344071"/>
                </a:lnTo>
                <a:lnTo>
                  <a:pt x="5153444" y="1363647"/>
                </a:lnTo>
                <a:lnTo>
                  <a:pt x="5133975" y="1363647"/>
                </a:lnTo>
                <a:close/>
                <a:moveTo>
                  <a:pt x="5025014" y="1344071"/>
                </a:moveTo>
                <a:lnTo>
                  <a:pt x="5044483" y="1344071"/>
                </a:lnTo>
                <a:lnTo>
                  <a:pt x="5044483" y="1363647"/>
                </a:lnTo>
                <a:lnTo>
                  <a:pt x="5025014" y="1363647"/>
                </a:lnTo>
                <a:close/>
                <a:moveTo>
                  <a:pt x="4897943" y="1344071"/>
                </a:moveTo>
                <a:lnTo>
                  <a:pt x="4917519" y="1344071"/>
                </a:lnTo>
                <a:lnTo>
                  <a:pt x="4917519" y="1363647"/>
                </a:lnTo>
                <a:lnTo>
                  <a:pt x="4897943" y="1363647"/>
                </a:lnTo>
                <a:close/>
                <a:moveTo>
                  <a:pt x="4800600" y="1344071"/>
                </a:moveTo>
                <a:lnTo>
                  <a:pt x="4820069" y="1344071"/>
                </a:lnTo>
                <a:lnTo>
                  <a:pt x="4820069" y="1363647"/>
                </a:lnTo>
                <a:lnTo>
                  <a:pt x="4800600" y="1363647"/>
                </a:lnTo>
                <a:close/>
                <a:moveTo>
                  <a:pt x="4688393" y="1344071"/>
                </a:moveTo>
                <a:lnTo>
                  <a:pt x="4707969" y="1344071"/>
                </a:lnTo>
                <a:lnTo>
                  <a:pt x="4707969" y="1363647"/>
                </a:lnTo>
                <a:lnTo>
                  <a:pt x="4688393" y="1363647"/>
                </a:lnTo>
                <a:close/>
                <a:moveTo>
                  <a:pt x="4591050" y="1344071"/>
                </a:moveTo>
                <a:lnTo>
                  <a:pt x="4610519" y="1344071"/>
                </a:lnTo>
                <a:lnTo>
                  <a:pt x="4610519" y="1363647"/>
                </a:lnTo>
                <a:lnTo>
                  <a:pt x="4591050" y="1363647"/>
                </a:lnTo>
                <a:close/>
                <a:moveTo>
                  <a:pt x="4482089" y="1344071"/>
                </a:moveTo>
                <a:lnTo>
                  <a:pt x="4501558" y="1344071"/>
                </a:lnTo>
                <a:lnTo>
                  <a:pt x="4501558" y="1363647"/>
                </a:lnTo>
                <a:lnTo>
                  <a:pt x="4482089" y="1363647"/>
                </a:lnTo>
                <a:close/>
                <a:moveTo>
                  <a:pt x="4355018" y="1344071"/>
                </a:moveTo>
                <a:lnTo>
                  <a:pt x="4374594" y="1344071"/>
                </a:lnTo>
                <a:lnTo>
                  <a:pt x="4374594" y="1363647"/>
                </a:lnTo>
                <a:lnTo>
                  <a:pt x="4355018" y="1363647"/>
                </a:lnTo>
                <a:close/>
                <a:moveTo>
                  <a:pt x="4257675" y="1344071"/>
                </a:moveTo>
                <a:lnTo>
                  <a:pt x="4277144" y="1344071"/>
                </a:lnTo>
                <a:lnTo>
                  <a:pt x="4277144" y="1363647"/>
                </a:lnTo>
                <a:lnTo>
                  <a:pt x="4257675" y="1363647"/>
                </a:lnTo>
                <a:close/>
                <a:moveTo>
                  <a:pt x="4145468" y="1344071"/>
                </a:moveTo>
                <a:lnTo>
                  <a:pt x="4165043" y="1344071"/>
                </a:lnTo>
                <a:lnTo>
                  <a:pt x="4165043" y="1363647"/>
                </a:lnTo>
                <a:lnTo>
                  <a:pt x="4145468" y="1363647"/>
                </a:lnTo>
                <a:close/>
                <a:moveTo>
                  <a:pt x="4048125" y="1344071"/>
                </a:moveTo>
                <a:lnTo>
                  <a:pt x="4067593" y="1344071"/>
                </a:lnTo>
                <a:lnTo>
                  <a:pt x="4067593" y="1363647"/>
                </a:lnTo>
                <a:lnTo>
                  <a:pt x="4048125" y="1363647"/>
                </a:lnTo>
                <a:close/>
                <a:moveTo>
                  <a:pt x="3948689" y="1344071"/>
                </a:moveTo>
                <a:lnTo>
                  <a:pt x="3968158" y="1344071"/>
                </a:lnTo>
                <a:lnTo>
                  <a:pt x="3968158" y="1363647"/>
                </a:lnTo>
                <a:lnTo>
                  <a:pt x="3948689" y="1363647"/>
                </a:lnTo>
                <a:close/>
                <a:moveTo>
                  <a:pt x="3812093" y="1344071"/>
                </a:moveTo>
                <a:lnTo>
                  <a:pt x="3831669" y="1344071"/>
                </a:lnTo>
                <a:lnTo>
                  <a:pt x="3831669" y="1363647"/>
                </a:lnTo>
                <a:lnTo>
                  <a:pt x="3812093" y="1363647"/>
                </a:lnTo>
                <a:close/>
                <a:moveTo>
                  <a:pt x="3714750" y="1344071"/>
                </a:moveTo>
                <a:lnTo>
                  <a:pt x="3734219" y="1344071"/>
                </a:lnTo>
                <a:lnTo>
                  <a:pt x="3734219" y="1363647"/>
                </a:lnTo>
                <a:lnTo>
                  <a:pt x="3714750" y="1363647"/>
                </a:lnTo>
                <a:close/>
                <a:moveTo>
                  <a:pt x="3605789" y="1344071"/>
                </a:moveTo>
                <a:lnTo>
                  <a:pt x="3625258" y="1344071"/>
                </a:lnTo>
                <a:lnTo>
                  <a:pt x="3625258" y="1363647"/>
                </a:lnTo>
                <a:lnTo>
                  <a:pt x="3605789" y="1363647"/>
                </a:lnTo>
                <a:close/>
                <a:moveTo>
                  <a:pt x="3478718" y="1344071"/>
                </a:moveTo>
                <a:lnTo>
                  <a:pt x="3498294" y="1344071"/>
                </a:lnTo>
                <a:lnTo>
                  <a:pt x="3498294" y="1363647"/>
                </a:lnTo>
                <a:lnTo>
                  <a:pt x="3478718" y="1363647"/>
                </a:lnTo>
                <a:close/>
                <a:moveTo>
                  <a:pt x="3381375" y="1344071"/>
                </a:moveTo>
                <a:lnTo>
                  <a:pt x="3400844" y="1344071"/>
                </a:lnTo>
                <a:lnTo>
                  <a:pt x="3400844" y="1363647"/>
                </a:lnTo>
                <a:lnTo>
                  <a:pt x="3381375" y="1363647"/>
                </a:lnTo>
                <a:close/>
                <a:moveTo>
                  <a:pt x="3269168" y="1344071"/>
                </a:moveTo>
                <a:lnTo>
                  <a:pt x="3288744" y="1344071"/>
                </a:lnTo>
                <a:lnTo>
                  <a:pt x="3288744" y="1363647"/>
                </a:lnTo>
                <a:lnTo>
                  <a:pt x="3269168" y="1363647"/>
                </a:lnTo>
                <a:close/>
                <a:moveTo>
                  <a:pt x="3171825" y="1344071"/>
                </a:moveTo>
                <a:lnTo>
                  <a:pt x="3191294" y="1344071"/>
                </a:lnTo>
                <a:lnTo>
                  <a:pt x="3191294" y="1363647"/>
                </a:lnTo>
                <a:lnTo>
                  <a:pt x="3171825" y="1363647"/>
                </a:lnTo>
                <a:close/>
                <a:moveTo>
                  <a:pt x="3062864" y="1344071"/>
                </a:moveTo>
                <a:lnTo>
                  <a:pt x="3082333" y="1344071"/>
                </a:lnTo>
                <a:lnTo>
                  <a:pt x="3082333" y="1363647"/>
                </a:lnTo>
                <a:lnTo>
                  <a:pt x="3062864" y="1363647"/>
                </a:lnTo>
                <a:close/>
                <a:moveTo>
                  <a:pt x="2935793" y="1344071"/>
                </a:moveTo>
                <a:lnTo>
                  <a:pt x="2955369" y="1344071"/>
                </a:lnTo>
                <a:lnTo>
                  <a:pt x="2955369" y="1363647"/>
                </a:lnTo>
                <a:lnTo>
                  <a:pt x="2935793" y="1363647"/>
                </a:lnTo>
                <a:close/>
                <a:moveTo>
                  <a:pt x="2838450" y="1344071"/>
                </a:moveTo>
                <a:lnTo>
                  <a:pt x="2857919" y="1344071"/>
                </a:lnTo>
                <a:lnTo>
                  <a:pt x="2857919" y="1363647"/>
                </a:lnTo>
                <a:lnTo>
                  <a:pt x="2838450" y="1363647"/>
                </a:lnTo>
                <a:close/>
                <a:moveTo>
                  <a:pt x="2726243" y="1344071"/>
                </a:moveTo>
                <a:lnTo>
                  <a:pt x="2745819" y="1344071"/>
                </a:lnTo>
                <a:lnTo>
                  <a:pt x="2745819" y="1363647"/>
                </a:lnTo>
                <a:lnTo>
                  <a:pt x="2726243" y="1363647"/>
                </a:lnTo>
                <a:close/>
                <a:moveTo>
                  <a:pt x="2628900" y="1344071"/>
                </a:moveTo>
                <a:lnTo>
                  <a:pt x="2648369" y="1344071"/>
                </a:lnTo>
                <a:lnTo>
                  <a:pt x="2648369" y="1363647"/>
                </a:lnTo>
                <a:lnTo>
                  <a:pt x="2628900" y="1363647"/>
                </a:lnTo>
                <a:close/>
                <a:moveTo>
                  <a:pt x="2529464" y="1344071"/>
                </a:moveTo>
                <a:lnTo>
                  <a:pt x="2548933" y="1344071"/>
                </a:lnTo>
                <a:lnTo>
                  <a:pt x="2548933" y="1363647"/>
                </a:lnTo>
                <a:lnTo>
                  <a:pt x="2529464" y="1363647"/>
                </a:lnTo>
                <a:close/>
                <a:moveTo>
                  <a:pt x="2392868" y="1344071"/>
                </a:moveTo>
                <a:lnTo>
                  <a:pt x="2412444" y="1344071"/>
                </a:lnTo>
                <a:lnTo>
                  <a:pt x="2412444" y="1363647"/>
                </a:lnTo>
                <a:lnTo>
                  <a:pt x="2392868" y="1363647"/>
                </a:lnTo>
                <a:close/>
                <a:moveTo>
                  <a:pt x="2295525" y="1344071"/>
                </a:moveTo>
                <a:lnTo>
                  <a:pt x="2314994" y="1344071"/>
                </a:lnTo>
                <a:lnTo>
                  <a:pt x="2314994" y="1363647"/>
                </a:lnTo>
                <a:lnTo>
                  <a:pt x="2295525" y="1363647"/>
                </a:lnTo>
                <a:close/>
                <a:moveTo>
                  <a:pt x="2186564" y="1344071"/>
                </a:moveTo>
                <a:lnTo>
                  <a:pt x="2206033" y="1344071"/>
                </a:lnTo>
                <a:lnTo>
                  <a:pt x="2206033" y="1363647"/>
                </a:lnTo>
                <a:lnTo>
                  <a:pt x="2186564" y="1363647"/>
                </a:lnTo>
                <a:close/>
                <a:moveTo>
                  <a:pt x="2059493" y="1344071"/>
                </a:moveTo>
                <a:lnTo>
                  <a:pt x="2079068" y="1344071"/>
                </a:lnTo>
                <a:lnTo>
                  <a:pt x="2079068" y="1363647"/>
                </a:lnTo>
                <a:lnTo>
                  <a:pt x="2059493" y="1363647"/>
                </a:lnTo>
                <a:close/>
                <a:moveTo>
                  <a:pt x="1962150" y="1344071"/>
                </a:moveTo>
                <a:lnTo>
                  <a:pt x="1981619" y="1344071"/>
                </a:lnTo>
                <a:lnTo>
                  <a:pt x="1981619" y="1363647"/>
                </a:lnTo>
                <a:lnTo>
                  <a:pt x="1962150" y="1363647"/>
                </a:lnTo>
                <a:close/>
                <a:moveTo>
                  <a:pt x="1853189" y="1344071"/>
                </a:moveTo>
                <a:lnTo>
                  <a:pt x="1872658" y="1344071"/>
                </a:lnTo>
                <a:lnTo>
                  <a:pt x="1872658" y="1363647"/>
                </a:lnTo>
                <a:lnTo>
                  <a:pt x="1853189" y="1363647"/>
                </a:lnTo>
                <a:close/>
                <a:moveTo>
                  <a:pt x="1716594" y="1344071"/>
                </a:moveTo>
                <a:lnTo>
                  <a:pt x="1736169" y="1344071"/>
                </a:lnTo>
                <a:lnTo>
                  <a:pt x="1736169" y="1363647"/>
                </a:lnTo>
                <a:lnTo>
                  <a:pt x="1716594" y="1363647"/>
                </a:lnTo>
                <a:close/>
                <a:moveTo>
                  <a:pt x="1619250" y="1344071"/>
                </a:moveTo>
                <a:lnTo>
                  <a:pt x="1638719" y="1344071"/>
                </a:lnTo>
                <a:lnTo>
                  <a:pt x="1638719" y="1363647"/>
                </a:lnTo>
                <a:lnTo>
                  <a:pt x="1619250" y="1363647"/>
                </a:lnTo>
                <a:close/>
                <a:moveTo>
                  <a:pt x="1516568" y="1344071"/>
                </a:moveTo>
                <a:lnTo>
                  <a:pt x="1536144" y="1344071"/>
                </a:lnTo>
                <a:lnTo>
                  <a:pt x="1536144" y="1363647"/>
                </a:lnTo>
                <a:lnTo>
                  <a:pt x="1516568" y="1363647"/>
                </a:lnTo>
                <a:close/>
                <a:moveTo>
                  <a:pt x="1419225" y="1344071"/>
                </a:moveTo>
                <a:lnTo>
                  <a:pt x="1438694" y="1344071"/>
                </a:lnTo>
                <a:lnTo>
                  <a:pt x="1438694" y="1363647"/>
                </a:lnTo>
                <a:lnTo>
                  <a:pt x="1419225" y="1363647"/>
                </a:lnTo>
                <a:close/>
                <a:moveTo>
                  <a:pt x="1307019" y="1344071"/>
                </a:moveTo>
                <a:lnTo>
                  <a:pt x="1326594" y="1344071"/>
                </a:lnTo>
                <a:lnTo>
                  <a:pt x="1326594" y="1363647"/>
                </a:lnTo>
                <a:lnTo>
                  <a:pt x="1307019" y="1363647"/>
                </a:lnTo>
                <a:close/>
                <a:moveTo>
                  <a:pt x="1209675" y="1344071"/>
                </a:moveTo>
                <a:lnTo>
                  <a:pt x="1229144" y="1344071"/>
                </a:lnTo>
                <a:lnTo>
                  <a:pt x="1229144" y="1363647"/>
                </a:lnTo>
                <a:lnTo>
                  <a:pt x="1209675" y="1363647"/>
                </a:lnTo>
                <a:close/>
                <a:moveTo>
                  <a:pt x="1106993" y="1344071"/>
                </a:moveTo>
                <a:lnTo>
                  <a:pt x="1126569" y="1344071"/>
                </a:lnTo>
                <a:lnTo>
                  <a:pt x="1126569" y="1363647"/>
                </a:lnTo>
                <a:lnTo>
                  <a:pt x="1106993" y="1363647"/>
                </a:lnTo>
                <a:close/>
                <a:moveTo>
                  <a:pt x="1009651" y="1344071"/>
                </a:moveTo>
                <a:lnTo>
                  <a:pt x="1029119" y="1344071"/>
                </a:lnTo>
                <a:lnTo>
                  <a:pt x="1029119" y="1363647"/>
                </a:lnTo>
                <a:lnTo>
                  <a:pt x="1009651" y="1363647"/>
                </a:lnTo>
                <a:close/>
                <a:moveTo>
                  <a:pt x="897443" y="1344071"/>
                </a:moveTo>
                <a:lnTo>
                  <a:pt x="917019" y="1344071"/>
                </a:lnTo>
                <a:lnTo>
                  <a:pt x="917019" y="1363647"/>
                </a:lnTo>
                <a:lnTo>
                  <a:pt x="897443" y="1363647"/>
                </a:lnTo>
                <a:close/>
                <a:moveTo>
                  <a:pt x="800100" y="1344071"/>
                </a:moveTo>
                <a:lnTo>
                  <a:pt x="819569" y="1344071"/>
                </a:lnTo>
                <a:lnTo>
                  <a:pt x="819569" y="1363647"/>
                </a:lnTo>
                <a:lnTo>
                  <a:pt x="800100" y="1363647"/>
                </a:lnTo>
                <a:close/>
                <a:moveTo>
                  <a:pt x="700665" y="1344071"/>
                </a:moveTo>
                <a:lnTo>
                  <a:pt x="720133" y="1344071"/>
                </a:lnTo>
                <a:lnTo>
                  <a:pt x="720133" y="1363647"/>
                </a:lnTo>
                <a:lnTo>
                  <a:pt x="700665" y="1363647"/>
                </a:lnTo>
                <a:close/>
                <a:moveTo>
                  <a:pt x="564068" y="1344071"/>
                </a:moveTo>
                <a:lnTo>
                  <a:pt x="583644" y="1344071"/>
                </a:lnTo>
                <a:lnTo>
                  <a:pt x="583644" y="1363647"/>
                </a:lnTo>
                <a:lnTo>
                  <a:pt x="564068" y="1363647"/>
                </a:lnTo>
                <a:close/>
                <a:moveTo>
                  <a:pt x="466725" y="1344071"/>
                </a:moveTo>
                <a:lnTo>
                  <a:pt x="486194" y="1344071"/>
                </a:lnTo>
                <a:lnTo>
                  <a:pt x="486194" y="1363647"/>
                </a:lnTo>
                <a:lnTo>
                  <a:pt x="466725" y="1363647"/>
                </a:lnTo>
                <a:close/>
                <a:moveTo>
                  <a:pt x="357765" y="1344071"/>
                </a:moveTo>
                <a:lnTo>
                  <a:pt x="377233" y="1344071"/>
                </a:lnTo>
                <a:lnTo>
                  <a:pt x="377233" y="1363647"/>
                </a:lnTo>
                <a:lnTo>
                  <a:pt x="357765" y="1363647"/>
                </a:lnTo>
                <a:close/>
                <a:moveTo>
                  <a:pt x="224415" y="1344071"/>
                </a:moveTo>
                <a:lnTo>
                  <a:pt x="243883" y="1344071"/>
                </a:lnTo>
                <a:lnTo>
                  <a:pt x="243883" y="1363647"/>
                </a:lnTo>
                <a:lnTo>
                  <a:pt x="224415" y="1363647"/>
                </a:lnTo>
                <a:close/>
                <a:moveTo>
                  <a:pt x="97343" y="1344071"/>
                </a:moveTo>
                <a:lnTo>
                  <a:pt x="116919" y="1344071"/>
                </a:lnTo>
                <a:lnTo>
                  <a:pt x="116919" y="1363647"/>
                </a:lnTo>
                <a:lnTo>
                  <a:pt x="97343" y="1363647"/>
                </a:lnTo>
                <a:close/>
                <a:moveTo>
                  <a:pt x="0" y="1344071"/>
                </a:moveTo>
                <a:lnTo>
                  <a:pt x="19469" y="1344071"/>
                </a:lnTo>
                <a:lnTo>
                  <a:pt x="19469" y="1363647"/>
                </a:lnTo>
                <a:lnTo>
                  <a:pt x="0" y="1363647"/>
                </a:lnTo>
                <a:close/>
                <a:moveTo>
                  <a:pt x="5701289" y="1319789"/>
                </a:moveTo>
                <a:lnTo>
                  <a:pt x="5720758" y="1319789"/>
                </a:lnTo>
                <a:lnTo>
                  <a:pt x="5720758" y="1339258"/>
                </a:lnTo>
                <a:lnTo>
                  <a:pt x="5701289" y="1339258"/>
                </a:lnTo>
                <a:close/>
                <a:moveTo>
                  <a:pt x="5676900" y="1319789"/>
                </a:moveTo>
                <a:lnTo>
                  <a:pt x="5696369" y="1319789"/>
                </a:lnTo>
                <a:lnTo>
                  <a:pt x="5696369" y="1339258"/>
                </a:lnTo>
                <a:lnTo>
                  <a:pt x="5676900" y="1339258"/>
                </a:lnTo>
                <a:close/>
                <a:moveTo>
                  <a:pt x="5567939" y="1319789"/>
                </a:moveTo>
                <a:lnTo>
                  <a:pt x="5587408" y="1319789"/>
                </a:lnTo>
                <a:lnTo>
                  <a:pt x="5587408" y="1339258"/>
                </a:lnTo>
                <a:lnTo>
                  <a:pt x="5567939" y="1339258"/>
                </a:lnTo>
                <a:close/>
                <a:moveTo>
                  <a:pt x="5543550" y="1319789"/>
                </a:moveTo>
                <a:lnTo>
                  <a:pt x="5563019" y="1319789"/>
                </a:lnTo>
                <a:lnTo>
                  <a:pt x="5563019" y="1339258"/>
                </a:lnTo>
                <a:lnTo>
                  <a:pt x="5543550" y="1339258"/>
                </a:lnTo>
                <a:close/>
                <a:moveTo>
                  <a:pt x="5440868" y="1319789"/>
                </a:moveTo>
                <a:lnTo>
                  <a:pt x="5460444" y="1319789"/>
                </a:lnTo>
                <a:lnTo>
                  <a:pt x="5460444" y="1339258"/>
                </a:lnTo>
                <a:lnTo>
                  <a:pt x="5440868" y="1339258"/>
                </a:lnTo>
                <a:close/>
                <a:moveTo>
                  <a:pt x="5343525" y="1319789"/>
                </a:moveTo>
                <a:lnTo>
                  <a:pt x="5362994" y="1319789"/>
                </a:lnTo>
                <a:lnTo>
                  <a:pt x="5362994" y="1339258"/>
                </a:lnTo>
                <a:lnTo>
                  <a:pt x="5343525" y="1339258"/>
                </a:lnTo>
                <a:close/>
                <a:moveTo>
                  <a:pt x="5231318" y="1319789"/>
                </a:moveTo>
                <a:lnTo>
                  <a:pt x="5250894" y="1319789"/>
                </a:lnTo>
                <a:lnTo>
                  <a:pt x="5250894" y="1339258"/>
                </a:lnTo>
                <a:lnTo>
                  <a:pt x="5231318" y="1339258"/>
                </a:lnTo>
                <a:close/>
                <a:moveTo>
                  <a:pt x="5133975" y="1319789"/>
                </a:moveTo>
                <a:lnTo>
                  <a:pt x="5153444" y="1319789"/>
                </a:lnTo>
                <a:lnTo>
                  <a:pt x="5153444" y="1339258"/>
                </a:lnTo>
                <a:lnTo>
                  <a:pt x="5133975" y="1339258"/>
                </a:lnTo>
                <a:close/>
                <a:moveTo>
                  <a:pt x="5025014" y="1319789"/>
                </a:moveTo>
                <a:lnTo>
                  <a:pt x="5044483" y="1319789"/>
                </a:lnTo>
                <a:lnTo>
                  <a:pt x="5044483" y="1339258"/>
                </a:lnTo>
                <a:lnTo>
                  <a:pt x="5025014" y="1339258"/>
                </a:lnTo>
                <a:close/>
                <a:moveTo>
                  <a:pt x="5000625" y="1319789"/>
                </a:moveTo>
                <a:lnTo>
                  <a:pt x="5020094" y="1319789"/>
                </a:lnTo>
                <a:lnTo>
                  <a:pt x="5020094" y="1339258"/>
                </a:lnTo>
                <a:lnTo>
                  <a:pt x="5000625" y="1339258"/>
                </a:lnTo>
                <a:close/>
                <a:moveTo>
                  <a:pt x="4897943" y="1319789"/>
                </a:moveTo>
                <a:lnTo>
                  <a:pt x="4917519" y="1319789"/>
                </a:lnTo>
                <a:lnTo>
                  <a:pt x="4917519" y="1339258"/>
                </a:lnTo>
                <a:lnTo>
                  <a:pt x="4897943" y="1339258"/>
                </a:lnTo>
                <a:close/>
                <a:moveTo>
                  <a:pt x="4800600" y="1319789"/>
                </a:moveTo>
                <a:lnTo>
                  <a:pt x="4820069" y="1319789"/>
                </a:lnTo>
                <a:lnTo>
                  <a:pt x="4820069" y="1339258"/>
                </a:lnTo>
                <a:lnTo>
                  <a:pt x="4800600" y="1339258"/>
                </a:lnTo>
                <a:close/>
                <a:moveTo>
                  <a:pt x="4688393" y="1319789"/>
                </a:moveTo>
                <a:lnTo>
                  <a:pt x="4707969" y="1319789"/>
                </a:lnTo>
                <a:lnTo>
                  <a:pt x="4707969" y="1339258"/>
                </a:lnTo>
                <a:lnTo>
                  <a:pt x="4688393" y="1339258"/>
                </a:lnTo>
                <a:close/>
                <a:moveTo>
                  <a:pt x="4591050" y="1319789"/>
                </a:moveTo>
                <a:lnTo>
                  <a:pt x="4610519" y="1319789"/>
                </a:lnTo>
                <a:lnTo>
                  <a:pt x="4610519" y="1339258"/>
                </a:lnTo>
                <a:lnTo>
                  <a:pt x="4591050" y="1339258"/>
                </a:lnTo>
                <a:close/>
                <a:moveTo>
                  <a:pt x="4482089" y="1319789"/>
                </a:moveTo>
                <a:lnTo>
                  <a:pt x="4501558" y="1319789"/>
                </a:lnTo>
                <a:lnTo>
                  <a:pt x="4501558" y="1339258"/>
                </a:lnTo>
                <a:lnTo>
                  <a:pt x="4482089" y="1339258"/>
                </a:lnTo>
                <a:close/>
                <a:moveTo>
                  <a:pt x="4457700" y="1319789"/>
                </a:moveTo>
                <a:lnTo>
                  <a:pt x="4477169" y="1319789"/>
                </a:lnTo>
                <a:lnTo>
                  <a:pt x="4477169" y="1339258"/>
                </a:lnTo>
                <a:lnTo>
                  <a:pt x="4457700" y="1339258"/>
                </a:lnTo>
                <a:close/>
                <a:moveTo>
                  <a:pt x="4355018" y="1319789"/>
                </a:moveTo>
                <a:lnTo>
                  <a:pt x="4374594" y="1319789"/>
                </a:lnTo>
                <a:lnTo>
                  <a:pt x="4374594" y="1339258"/>
                </a:lnTo>
                <a:lnTo>
                  <a:pt x="4355018" y="1339258"/>
                </a:lnTo>
                <a:close/>
                <a:moveTo>
                  <a:pt x="4257675" y="1319789"/>
                </a:moveTo>
                <a:lnTo>
                  <a:pt x="4277144" y="1319789"/>
                </a:lnTo>
                <a:lnTo>
                  <a:pt x="4277144" y="1339258"/>
                </a:lnTo>
                <a:lnTo>
                  <a:pt x="4257675" y="1339258"/>
                </a:lnTo>
                <a:close/>
                <a:moveTo>
                  <a:pt x="4145468" y="1319789"/>
                </a:moveTo>
                <a:lnTo>
                  <a:pt x="4165043" y="1319789"/>
                </a:lnTo>
                <a:lnTo>
                  <a:pt x="4165043" y="1339258"/>
                </a:lnTo>
                <a:lnTo>
                  <a:pt x="4145468" y="1339258"/>
                </a:lnTo>
                <a:close/>
                <a:moveTo>
                  <a:pt x="4048125" y="1319789"/>
                </a:moveTo>
                <a:lnTo>
                  <a:pt x="4067593" y="1319789"/>
                </a:lnTo>
                <a:lnTo>
                  <a:pt x="4067593" y="1339258"/>
                </a:lnTo>
                <a:lnTo>
                  <a:pt x="4048125" y="1339258"/>
                </a:lnTo>
                <a:close/>
                <a:moveTo>
                  <a:pt x="3948689" y="1319789"/>
                </a:moveTo>
                <a:lnTo>
                  <a:pt x="3968158" y="1319789"/>
                </a:lnTo>
                <a:lnTo>
                  <a:pt x="3968158" y="1339258"/>
                </a:lnTo>
                <a:lnTo>
                  <a:pt x="3948689" y="1339258"/>
                </a:lnTo>
                <a:close/>
                <a:moveTo>
                  <a:pt x="3924300" y="1319789"/>
                </a:moveTo>
                <a:lnTo>
                  <a:pt x="3943769" y="1319789"/>
                </a:lnTo>
                <a:lnTo>
                  <a:pt x="3943769" y="1339258"/>
                </a:lnTo>
                <a:lnTo>
                  <a:pt x="3924300" y="1339258"/>
                </a:lnTo>
                <a:close/>
                <a:moveTo>
                  <a:pt x="3812093" y="1319789"/>
                </a:moveTo>
                <a:lnTo>
                  <a:pt x="3831669" y="1319789"/>
                </a:lnTo>
                <a:lnTo>
                  <a:pt x="3831669" y="1339258"/>
                </a:lnTo>
                <a:lnTo>
                  <a:pt x="3812093" y="1339258"/>
                </a:lnTo>
                <a:close/>
                <a:moveTo>
                  <a:pt x="3714750" y="1319789"/>
                </a:moveTo>
                <a:lnTo>
                  <a:pt x="3734219" y="1319789"/>
                </a:lnTo>
                <a:lnTo>
                  <a:pt x="3734219" y="1339258"/>
                </a:lnTo>
                <a:lnTo>
                  <a:pt x="3714750" y="1339258"/>
                </a:lnTo>
                <a:close/>
                <a:moveTo>
                  <a:pt x="3605789" y="1319789"/>
                </a:moveTo>
                <a:lnTo>
                  <a:pt x="3625258" y="1319789"/>
                </a:lnTo>
                <a:lnTo>
                  <a:pt x="3625258" y="1339258"/>
                </a:lnTo>
                <a:lnTo>
                  <a:pt x="3605789" y="1339258"/>
                </a:lnTo>
                <a:close/>
                <a:moveTo>
                  <a:pt x="3581400" y="1319789"/>
                </a:moveTo>
                <a:lnTo>
                  <a:pt x="3600869" y="1319789"/>
                </a:lnTo>
                <a:lnTo>
                  <a:pt x="3600869" y="1339258"/>
                </a:lnTo>
                <a:lnTo>
                  <a:pt x="3581400" y="1339258"/>
                </a:lnTo>
                <a:close/>
                <a:moveTo>
                  <a:pt x="3478718" y="1319789"/>
                </a:moveTo>
                <a:lnTo>
                  <a:pt x="3498294" y="1319789"/>
                </a:lnTo>
                <a:lnTo>
                  <a:pt x="3498294" y="1339258"/>
                </a:lnTo>
                <a:lnTo>
                  <a:pt x="3478718" y="1339258"/>
                </a:lnTo>
                <a:close/>
                <a:moveTo>
                  <a:pt x="3381375" y="1319789"/>
                </a:moveTo>
                <a:lnTo>
                  <a:pt x="3400844" y="1319789"/>
                </a:lnTo>
                <a:lnTo>
                  <a:pt x="3400844" y="1339258"/>
                </a:lnTo>
                <a:lnTo>
                  <a:pt x="3381375" y="1339258"/>
                </a:lnTo>
                <a:close/>
                <a:moveTo>
                  <a:pt x="3269168" y="1319789"/>
                </a:moveTo>
                <a:lnTo>
                  <a:pt x="3288744" y="1319789"/>
                </a:lnTo>
                <a:lnTo>
                  <a:pt x="3288744" y="1339258"/>
                </a:lnTo>
                <a:lnTo>
                  <a:pt x="3269168" y="1339258"/>
                </a:lnTo>
                <a:close/>
                <a:moveTo>
                  <a:pt x="3171825" y="1319789"/>
                </a:moveTo>
                <a:lnTo>
                  <a:pt x="3191294" y="1319789"/>
                </a:lnTo>
                <a:lnTo>
                  <a:pt x="3191294" y="1339258"/>
                </a:lnTo>
                <a:lnTo>
                  <a:pt x="3171825" y="1339258"/>
                </a:lnTo>
                <a:close/>
                <a:moveTo>
                  <a:pt x="3062864" y="1319789"/>
                </a:moveTo>
                <a:lnTo>
                  <a:pt x="3082333" y="1319789"/>
                </a:lnTo>
                <a:lnTo>
                  <a:pt x="3082333" y="1339258"/>
                </a:lnTo>
                <a:lnTo>
                  <a:pt x="3062864" y="1339258"/>
                </a:lnTo>
                <a:close/>
                <a:moveTo>
                  <a:pt x="3038475" y="1319789"/>
                </a:moveTo>
                <a:lnTo>
                  <a:pt x="3057944" y="1319789"/>
                </a:lnTo>
                <a:lnTo>
                  <a:pt x="3057944" y="1339258"/>
                </a:lnTo>
                <a:lnTo>
                  <a:pt x="3038475" y="1339258"/>
                </a:lnTo>
                <a:close/>
                <a:moveTo>
                  <a:pt x="2935793" y="1319789"/>
                </a:moveTo>
                <a:lnTo>
                  <a:pt x="2955369" y="1319789"/>
                </a:lnTo>
                <a:lnTo>
                  <a:pt x="2955369" y="1339258"/>
                </a:lnTo>
                <a:lnTo>
                  <a:pt x="2935793" y="1339258"/>
                </a:lnTo>
                <a:close/>
                <a:moveTo>
                  <a:pt x="2838450" y="1319789"/>
                </a:moveTo>
                <a:lnTo>
                  <a:pt x="2857919" y="1319789"/>
                </a:lnTo>
                <a:lnTo>
                  <a:pt x="2857919" y="1339258"/>
                </a:lnTo>
                <a:lnTo>
                  <a:pt x="2838450" y="1339258"/>
                </a:lnTo>
                <a:close/>
                <a:moveTo>
                  <a:pt x="2726243" y="1319789"/>
                </a:moveTo>
                <a:lnTo>
                  <a:pt x="2745819" y="1319789"/>
                </a:lnTo>
                <a:lnTo>
                  <a:pt x="2745819" y="1339258"/>
                </a:lnTo>
                <a:lnTo>
                  <a:pt x="2726243" y="1339258"/>
                </a:lnTo>
                <a:close/>
                <a:moveTo>
                  <a:pt x="2628900" y="1319789"/>
                </a:moveTo>
                <a:lnTo>
                  <a:pt x="2648369" y="1319789"/>
                </a:lnTo>
                <a:lnTo>
                  <a:pt x="2648369" y="1339258"/>
                </a:lnTo>
                <a:lnTo>
                  <a:pt x="2628900" y="1339258"/>
                </a:lnTo>
                <a:close/>
                <a:moveTo>
                  <a:pt x="2529464" y="1319789"/>
                </a:moveTo>
                <a:lnTo>
                  <a:pt x="2548933" y="1319789"/>
                </a:lnTo>
                <a:lnTo>
                  <a:pt x="2548933" y="1339258"/>
                </a:lnTo>
                <a:lnTo>
                  <a:pt x="2529464" y="1339258"/>
                </a:lnTo>
                <a:close/>
                <a:moveTo>
                  <a:pt x="2505075" y="1319789"/>
                </a:moveTo>
                <a:lnTo>
                  <a:pt x="2524544" y="1319789"/>
                </a:lnTo>
                <a:lnTo>
                  <a:pt x="2524544" y="1339258"/>
                </a:lnTo>
                <a:lnTo>
                  <a:pt x="2505075" y="1339258"/>
                </a:lnTo>
                <a:close/>
                <a:moveTo>
                  <a:pt x="2392868" y="1319789"/>
                </a:moveTo>
                <a:lnTo>
                  <a:pt x="2412444" y="1319789"/>
                </a:lnTo>
                <a:lnTo>
                  <a:pt x="2412444" y="1339258"/>
                </a:lnTo>
                <a:lnTo>
                  <a:pt x="2392868" y="1339258"/>
                </a:lnTo>
                <a:close/>
                <a:moveTo>
                  <a:pt x="2295525" y="1319789"/>
                </a:moveTo>
                <a:lnTo>
                  <a:pt x="2314994" y="1319789"/>
                </a:lnTo>
                <a:lnTo>
                  <a:pt x="2314994" y="1339258"/>
                </a:lnTo>
                <a:lnTo>
                  <a:pt x="2295525" y="1339258"/>
                </a:lnTo>
                <a:close/>
                <a:moveTo>
                  <a:pt x="2186564" y="1319789"/>
                </a:moveTo>
                <a:lnTo>
                  <a:pt x="2206033" y="1319789"/>
                </a:lnTo>
                <a:lnTo>
                  <a:pt x="2206033" y="1339258"/>
                </a:lnTo>
                <a:lnTo>
                  <a:pt x="2186564" y="1339258"/>
                </a:lnTo>
                <a:close/>
                <a:moveTo>
                  <a:pt x="2162175" y="1319789"/>
                </a:moveTo>
                <a:lnTo>
                  <a:pt x="2181643" y="1319789"/>
                </a:lnTo>
                <a:lnTo>
                  <a:pt x="2181643" y="1339258"/>
                </a:lnTo>
                <a:lnTo>
                  <a:pt x="2162175" y="1339258"/>
                </a:lnTo>
                <a:close/>
                <a:moveTo>
                  <a:pt x="2059493" y="1319789"/>
                </a:moveTo>
                <a:lnTo>
                  <a:pt x="2079068" y="1319789"/>
                </a:lnTo>
                <a:lnTo>
                  <a:pt x="2079068" y="1339258"/>
                </a:lnTo>
                <a:lnTo>
                  <a:pt x="2059493" y="1339258"/>
                </a:lnTo>
                <a:close/>
                <a:moveTo>
                  <a:pt x="1962150" y="1319789"/>
                </a:moveTo>
                <a:lnTo>
                  <a:pt x="1981619" y="1319789"/>
                </a:lnTo>
                <a:lnTo>
                  <a:pt x="1981619" y="1339258"/>
                </a:lnTo>
                <a:lnTo>
                  <a:pt x="1962150" y="1339258"/>
                </a:lnTo>
                <a:close/>
                <a:moveTo>
                  <a:pt x="1853189" y="1319789"/>
                </a:moveTo>
                <a:lnTo>
                  <a:pt x="1872658" y="1319789"/>
                </a:lnTo>
                <a:lnTo>
                  <a:pt x="1872658" y="1339258"/>
                </a:lnTo>
                <a:lnTo>
                  <a:pt x="1853189" y="1339258"/>
                </a:lnTo>
                <a:close/>
                <a:moveTo>
                  <a:pt x="1828800" y="1319789"/>
                </a:moveTo>
                <a:lnTo>
                  <a:pt x="1848269" y="1319789"/>
                </a:lnTo>
                <a:lnTo>
                  <a:pt x="1848269" y="1339258"/>
                </a:lnTo>
                <a:lnTo>
                  <a:pt x="1828800" y="1339258"/>
                </a:lnTo>
                <a:close/>
                <a:moveTo>
                  <a:pt x="1716594" y="1319789"/>
                </a:moveTo>
                <a:lnTo>
                  <a:pt x="1736169" y="1319789"/>
                </a:lnTo>
                <a:lnTo>
                  <a:pt x="1736169" y="1339258"/>
                </a:lnTo>
                <a:lnTo>
                  <a:pt x="1716594" y="1339258"/>
                </a:lnTo>
                <a:close/>
                <a:moveTo>
                  <a:pt x="1619250" y="1319789"/>
                </a:moveTo>
                <a:lnTo>
                  <a:pt x="1638719" y="1319789"/>
                </a:lnTo>
                <a:lnTo>
                  <a:pt x="1638719" y="1339258"/>
                </a:lnTo>
                <a:lnTo>
                  <a:pt x="1619250" y="1339258"/>
                </a:lnTo>
                <a:close/>
                <a:moveTo>
                  <a:pt x="1516568" y="1319789"/>
                </a:moveTo>
                <a:lnTo>
                  <a:pt x="1536144" y="1319789"/>
                </a:lnTo>
                <a:lnTo>
                  <a:pt x="1536144" y="1339258"/>
                </a:lnTo>
                <a:lnTo>
                  <a:pt x="1516568" y="1339258"/>
                </a:lnTo>
                <a:close/>
                <a:moveTo>
                  <a:pt x="1419225" y="1319789"/>
                </a:moveTo>
                <a:lnTo>
                  <a:pt x="1438694" y="1319789"/>
                </a:lnTo>
                <a:lnTo>
                  <a:pt x="1438694" y="1339258"/>
                </a:lnTo>
                <a:lnTo>
                  <a:pt x="1419225" y="1339258"/>
                </a:lnTo>
                <a:close/>
                <a:moveTo>
                  <a:pt x="1307019" y="1319789"/>
                </a:moveTo>
                <a:lnTo>
                  <a:pt x="1326594" y="1319789"/>
                </a:lnTo>
                <a:lnTo>
                  <a:pt x="1326594" y="1339258"/>
                </a:lnTo>
                <a:lnTo>
                  <a:pt x="1307019" y="1339258"/>
                </a:lnTo>
                <a:close/>
                <a:moveTo>
                  <a:pt x="1209675" y="1319789"/>
                </a:moveTo>
                <a:lnTo>
                  <a:pt x="1229144" y="1319789"/>
                </a:lnTo>
                <a:lnTo>
                  <a:pt x="1229144" y="1339258"/>
                </a:lnTo>
                <a:lnTo>
                  <a:pt x="1209675" y="1339258"/>
                </a:lnTo>
                <a:close/>
                <a:moveTo>
                  <a:pt x="1106993" y="1319789"/>
                </a:moveTo>
                <a:lnTo>
                  <a:pt x="1126569" y="1319789"/>
                </a:lnTo>
                <a:lnTo>
                  <a:pt x="1126569" y="1339258"/>
                </a:lnTo>
                <a:lnTo>
                  <a:pt x="1106993" y="1339258"/>
                </a:lnTo>
                <a:close/>
                <a:moveTo>
                  <a:pt x="1009651" y="1319789"/>
                </a:moveTo>
                <a:lnTo>
                  <a:pt x="1029119" y="1319789"/>
                </a:lnTo>
                <a:lnTo>
                  <a:pt x="1029119" y="1339258"/>
                </a:lnTo>
                <a:lnTo>
                  <a:pt x="1009651" y="1339258"/>
                </a:lnTo>
                <a:close/>
                <a:moveTo>
                  <a:pt x="897443" y="1319789"/>
                </a:moveTo>
                <a:lnTo>
                  <a:pt x="917019" y="1319789"/>
                </a:lnTo>
                <a:lnTo>
                  <a:pt x="917019" y="1339258"/>
                </a:lnTo>
                <a:lnTo>
                  <a:pt x="897443" y="1339258"/>
                </a:lnTo>
                <a:close/>
                <a:moveTo>
                  <a:pt x="800100" y="1319789"/>
                </a:moveTo>
                <a:lnTo>
                  <a:pt x="819569" y="1319789"/>
                </a:lnTo>
                <a:lnTo>
                  <a:pt x="819569" y="1339258"/>
                </a:lnTo>
                <a:lnTo>
                  <a:pt x="800100" y="1339258"/>
                </a:lnTo>
                <a:close/>
                <a:moveTo>
                  <a:pt x="700665" y="1319789"/>
                </a:moveTo>
                <a:lnTo>
                  <a:pt x="720133" y="1319789"/>
                </a:lnTo>
                <a:lnTo>
                  <a:pt x="720133" y="1339258"/>
                </a:lnTo>
                <a:lnTo>
                  <a:pt x="700665" y="1339258"/>
                </a:lnTo>
                <a:close/>
                <a:moveTo>
                  <a:pt x="676275" y="1319789"/>
                </a:moveTo>
                <a:lnTo>
                  <a:pt x="695744" y="1319789"/>
                </a:lnTo>
                <a:lnTo>
                  <a:pt x="695744" y="1339258"/>
                </a:lnTo>
                <a:lnTo>
                  <a:pt x="676275" y="1339258"/>
                </a:lnTo>
                <a:close/>
                <a:moveTo>
                  <a:pt x="564068" y="1319789"/>
                </a:moveTo>
                <a:lnTo>
                  <a:pt x="583644" y="1319789"/>
                </a:lnTo>
                <a:lnTo>
                  <a:pt x="583644" y="1339258"/>
                </a:lnTo>
                <a:lnTo>
                  <a:pt x="564068" y="1339258"/>
                </a:lnTo>
                <a:close/>
                <a:moveTo>
                  <a:pt x="466725" y="1319789"/>
                </a:moveTo>
                <a:lnTo>
                  <a:pt x="486194" y="1319789"/>
                </a:lnTo>
                <a:lnTo>
                  <a:pt x="486194" y="1339258"/>
                </a:lnTo>
                <a:lnTo>
                  <a:pt x="466725" y="1339258"/>
                </a:lnTo>
                <a:close/>
                <a:moveTo>
                  <a:pt x="357765" y="1319789"/>
                </a:moveTo>
                <a:lnTo>
                  <a:pt x="377233" y="1319789"/>
                </a:lnTo>
                <a:lnTo>
                  <a:pt x="377233" y="1339258"/>
                </a:lnTo>
                <a:lnTo>
                  <a:pt x="357765" y="1339258"/>
                </a:lnTo>
                <a:close/>
                <a:moveTo>
                  <a:pt x="333375" y="1319789"/>
                </a:moveTo>
                <a:lnTo>
                  <a:pt x="352844" y="1319789"/>
                </a:lnTo>
                <a:lnTo>
                  <a:pt x="352844" y="1339258"/>
                </a:lnTo>
                <a:lnTo>
                  <a:pt x="333375" y="1339258"/>
                </a:lnTo>
                <a:close/>
                <a:moveTo>
                  <a:pt x="224415" y="1319789"/>
                </a:moveTo>
                <a:lnTo>
                  <a:pt x="243883" y="1319789"/>
                </a:lnTo>
                <a:lnTo>
                  <a:pt x="243883" y="1339258"/>
                </a:lnTo>
                <a:lnTo>
                  <a:pt x="224415" y="1339258"/>
                </a:lnTo>
                <a:close/>
                <a:moveTo>
                  <a:pt x="200025" y="1319789"/>
                </a:moveTo>
                <a:lnTo>
                  <a:pt x="219494" y="1319789"/>
                </a:lnTo>
                <a:lnTo>
                  <a:pt x="219494" y="1339258"/>
                </a:lnTo>
                <a:lnTo>
                  <a:pt x="200025" y="1339258"/>
                </a:lnTo>
                <a:close/>
                <a:moveTo>
                  <a:pt x="97343" y="1319789"/>
                </a:moveTo>
                <a:lnTo>
                  <a:pt x="116919" y="1319789"/>
                </a:lnTo>
                <a:lnTo>
                  <a:pt x="116919" y="1339258"/>
                </a:lnTo>
                <a:lnTo>
                  <a:pt x="97343" y="1339258"/>
                </a:lnTo>
                <a:close/>
                <a:moveTo>
                  <a:pt x="0" y="1319789"/>
                </a:moveTo>
                <a:lnTo>
                  <a:pt x="19469" y="1319789"/>
                </a:lnTo>
                <a:lnTo>
                  <a:pt x="19469" y="1339258"/>
                </a:lnTo>
                <a:lnTo>
                  <a:pt x="0" y="1339258"/>
                </a:lnTo>
                <a:close/>
                <a:moveTo>
                  <a:pt x="5701289" y="1295400"/>
                </a:moveTo>
                <a:lnTo>
                  <a:pt x="5720758" y="1295400"/>
                </a:lnTo>
                <a:lnTo>
                  <a:pt x="5720758" y="1314869"/>
                </a:lnTo>
                <a:lnTo>
                  <a:pt x="5701289" y="1314869"/>
                </a:lnTo>
                <a:close/>
                <a:moveTo>
                  <a:pt x="5567939" y="1295400"/>
                </a:moveTo>
                <a:lnTo>
                  <a:pt x="5587408" y="1295400"/>
                </a:lnTo>
                <a:lnTo>
                  <a:pt x="5587408" y="1314869"/>
                </a:lnTo>
                <a:lnTo>
                  <a:pt x="5567939" y="1314869"/>
                </a:lnTo>
                <a:close/>
                <a:moveTo>
                  <a:pt x="5416586" y="1295400"/>
                </a:moveTo>
                <a:lnTo>
                  <a:pt x="5436054" y="1295400"/>
                </a:lnTo>
                <a:lnTo>
                  <a:pt x="5436054" y="1314869"/>
                </a:lnTo>
                <a:lnTo>
                  <a:pt x="5416586" y="1314869"/>
                </a:lnTo>
                <a:close/>
                <a:moveTo>
                  <a:pt x="5392197" y="1295400"/>
                </a:moveTo>
                <a:lnTo>
                  <a:pt x="5411665" y="1295400"/>
                </a:lnTo>
                <a:lnTo>
                  <a:pt x="5411665" y="1314869"/>
                </a:lnTo>
                <a:lnTo>
                  <a:pt x="5392197" y="1314869"/>
                </a:lnTo>
                <a:close/>
                <a:moveTo>
                  <a:pt x="5367914" y="1295400"/>
                </a:moveTo>
                <a:lnTo>
                  <a:pt x="5387383" y="1295400"/>
                </a:lnTo>
                <a:lnTo>
                  <a:pt x="5387383" y="1314869"/>
                </a:lnTo>
                <a:lnTo>
                  <a:pt x="5367914" y="1314869"/>
                </a:lnTo>
                <a:close/>
                <a:moveTo>
                  <a:pt x="5207036" y="1295400"/>
                </a:moveTo>
                <a:lnTo>
                  <a:pt x="5226504" y="1295400"/>
                </a:lnTo>
                <a:lnTo>
                  <a:pt x="5226504" y="1314869"/>
                </a:lnTo>
                <a:lnTo>
                  <a:pt x="5207036" y="1314869"/>
                </a:lnTo>
                <a:close/>
                <a:moveTo>
                  <a:pt x="5182647" y="1295400"/>
                </a:moveTo>
                <a:lnTo>
                  <a:pt x="5202115" y="1295400"/>
                </a:lnTo>
                <a:lnTo>
                  <a:pt x="5202115" y="1314869"/>
                </a:lnTo>
                <a:lnTo>
                  <a:pt x="5182647" y="1314869"/>
                </a:lnTo>
                <a:close/>
                <a:moveTo>
                  <a:pt x="5158364" y="1295400"/>
                </a:moveTo>
                <a:lnTo>
                  <a:pt x="5177833" y="1295400"/>
                </a:lnTo>
                <a:lnTo>
                  <a:pt x="5177833" y="1314869"/>
                </a:lnTo>
                <a:lnTo>
                  <a:pt x="5158364" y="1314869"/>
                </a:lnTo>
                <a:close/>
                <a:moveTo>
                  <a:pt x="5025014" y="1295400"/>
                </a:moveTo>
                <a:lnTo>
                  <a:pt x="5044483" y="1295400"/>
                </a:lnTo>
                <a:lnTo>
                  <a:pt x="5044483" y="1314869"/>
                </a:lnTo>
                <a:lnTo>
                  <a:pt x="5025014" y="1314869"/>
                </a:lnTo>
                <a:close/>
                <a:moveTo>
                  <a:pt x="4873661" y="1295400"/>
                </a:moveTo>
                <a:lnTo>
                  <a:pt x="4893129" y="1295400"/>
                </a:lnTo>
                <a:lnTo>
                  <a:pt x="4893129" y="1314869"/>
                </a:lnTo>
                <a:lnTo>
                  <a:pt x="4873661" y="1314869"/>
                </a:lnTo>
                <a:close/>
                <a:moveTo>
                  <a:pt x="4849272" y="1295400"/>
                </a:moveTo>
                <a:lnTo>
                  <a:pt x="4868740" y="1295400"/>
                </a:lnTo>
                <a:lnTo>
                  <a:pt x="4868740" y="1314869"/>
                </a:lnTo>
                <a:lnTo>
                  <a:pt x="4849272" y="1314869"/>
                </a:lnTo>
                <a:close/>
                <a:moveTo>
                  <a:pt x="4824989" y="1295400"/>
                </a:moveTo>
                <a:lnTo>
                  <a:pt x="4844458" y="1295400"/>
                </a:lnTo>
                <a:lnTo>
                  <a:pt x="4844458" y="1314869"/>
                </a:lnTo>
                <a:lnTo>
                  <a:pt x="4824989" y="1314869"/>
                </a:lnTo>
                <a:close/>
                <a:moveTo>
                  <a:pt x="4664111" y="1295400"/>
                </a:moveTo>
                <a:lnTo>
                  <a:pt x="4683579" y="1295400"/>
                </a:lnTo>
                <a:lnTo>
                  <a:pt x="4683579" y="1314869"/>
                </a:lnTo>
                <a:lnTo>
                  <a:pt x="4664111" y="1314869"/>
                </a:lnTo>
                <a:close/>
                <a:moveTo>
                  <a:pt x="4639722" y="1295400"/>
                </a:moveTo>
                <a:lnTo>
                  <a:pt x="4659190" y="1295400"/>
                </a:lnTo>
                <a:lnTo>
                  <a:pt x="4659190" y="1314869"/>
                </a:lnTo>
                <a:lnTo>
                  <a:pt x="4639722" y="1314869"/>
                </a:lnTo>
                <a:close/>
                <a:moveTo>
                  <a:pt x="4615439" y="1295400"/>
                </a:moveTo>
                <a:lnTo>
                  <a:pt x="4634908" y="1295400"/>
                </a:lnTo>
                <a:lnTo>
                  <a:pt x="4634908" y="1314869"/>
                </a:lnTo>
                <a:lnTo>
                  <a:pt x="4615439" y="1314869"/>
                </a:lnTo>
                <a:close/>
                <a:moveTo>
                  <a:pt x="4482089" y="1295400"/>
                </a:moveTo>
                <a:lnTo>
                  <a:pt x="4501558" y="1295400"/>
                </a:lnTo>
                <a:lnTo>
                  <a:pt x="4501558" y="1314869"/>
                </a:lnTo>
                <a:lnTo>
                  <a:pt x="4482089" y="1314869"/>
                </a:lnTo>
                <a:close/>
                <a:moveTo>
                  <a:pt x="4330736" y="1295400"/>
                </a:moveTo>
                <a:lnTo>
                  <a:pt x="4350204" y="1295400"/>
                </a:lnTo>
                <a:lnTo>
                  <a:pt x="4350204" y="1314869"/>
                </a:lnTo>
                <a:lnTo>
                  <a:pt x="4330736" y="1314869"/>
                </a:lnTo>
                <a:close/>
                <a:moveTo>
                  <a:pt x="4306347" y="1295400"/>
                </a:moveTo>
                <a:lnTo>
                  <a:pt x="4325815" y="1295400"/>
                </a:lnTo>
                <a:lnTo>
                  <a:pt x="4325815" y="1314869"/>
                </a:lnTo>
                <a:lnTo>
                  <a:pt x="4306347" y="1314869"/>
                </a:lnTo>
                <a:close/>
                <a:moveTo>
                  <a:pt x="4282064" y="1295400"/>
                </a:moveTo>
                <a:lnTo>
                  <a:pt x="4301533" y="1295400"/>
                </a:lnTo>
                <a:lnTo>
                  <a:pt x="4301533" y="1314869"/>
                </a:lnTo>
                <a:lnTo>
                  <a:pt x="4282064" y="1314869"/>
                </a:lnTo>
                <a:close/>
                <a:moveTo>
                  <a:pt x="4121186" y="1295400"/>
                </a:moveTo>
                <a:lnTo>
                  <a:pt x="4140654" y="1295400"/>
                </a:lnTo>
                <a:lnTo>
                  <a:pt x="4140654" y="1314869"/>
                </a:lnTo>
                <a:lnTo>
                  <a:pt x="4121186" y="1314869"/>
                </a:lnTo>
                <a:close/>
                <a:moveTo>
                  <a:pt x="4096796" y="1295400"/>
                </a:moveTo>
                <a:lnTo>
                  <a:pt x="4116265" y="1295400"/>
                </a:lnTo>
                <a:lnTo>
                  <a:pt x="4116265" y="1314869"/>
                </a:lnTo>
                <a:lnTo>
                  <a:pt x="4096796" y="1314869"/>
                </a:lnTo>
                <a:close/>
                <a:moveTo>
                  <a:pt x="4072514" y="1295400"/>
                </a:moveTo>
                <a:lnTo>
                  <a:pt x="4091983" y="1295400"/>
                </a:lnTo>
                <a:lnTo>
                  <a:pt x="4091983" y="1314869"/>
                </a:lnTo>
                <a:lnTo>
                  <a:pt x="4072514" y="1314869"/>
                </a:lnTo>
                <a:close/>
                <a:moveTo>
                  <a:pt x="3948689" y="1295400"/>
                </a:moveTo>
                <a:lnTo>
                  <a:pt x="3968158" y="1295400"/>
                </a:lnTo>
                <a:lnTo>
                  <a:pt x="3968158" y="1314869"/>
                </a:lnTo>
                <a:lnTo>
                  <a:pt x="3948689" y="1314869"/>
                </a:lnTo>
                <a:close/>
                <a:moveTo>
                  <a:pt x="3787811" y="1295400"/>
                </a:moveTo>
                <a:lnTo>
                  <a:pt x="3807279" y="1295400"/>
                </a:lnTo>
                <a:lnTo>
                  <a:pt x="3807279" y="1314869"/>
                </a:lnTo>
                <a:lnTo>
                  <a:pt x="3787811" y="1314869"/>
                </a:lnTo>
                <a:close/>
                <a:moveTo>
                  <a:pt x="3763422" y="1295400"/>
                </a:moveTo>
                <a:lnTo>
                  <a:pt x="3782890" y="1295400"/>
                </a:lnTo>
                <a:lnTo>
                  <a:pt x="3782890" y="1314869"/>
                </a:lnTo>
                <a:lnTo>
                  <a:pt x="3763422" y="1314869"/>
                </a:lnTo>
                <a:close/>
                <a:moveTo>
                  <a:pt x="3739139" y="1295400"/>
                </a:moveTo>
                <a:lnTo>
                  <a:pt x="3758608" y="1295400"/>
                </a:lnTo>
                <a:lnTo>
                  <a:pt x="3758608" y="1314869"/>
                </a:lnTo>
                <a:lnTo>
                  <a:pt x="3739139" y="1314869"/>
                </a:lnTo>
                <a:close/>
                <a:moveTo>
                  <a:pt x="3605789" y="1295400"/>
                </a:moveTo>
                <a:lnTo>
                  <a:pt x="3625258" y="1295400"/>
                </a:lnTo>
                <a:lnTo>
                  <a:pt x="3625258" y="1314869"/>
                </a:lnTo>
                <a:lnTo>
                  <a:pt x="3605789" y="1314869"/>
                </a:lnTo>
                <a:close/>
                <a:moveTo>
                  <a:pt x="3454436" y="1295400"/>
                </a:moveTo>
                <a:lnTo>
                  <a:pt x="3473904" y="1295400"/>
                </a:lnTo>
                <a:lnTo>
                  <a:pt x="3473904" y="1314869"/>
                </a:lnTo>
                <a:lnTo>
                  <a:pt x="3454436" y="1314869"/>
                </a:lnTo>
                <a:close/>
                <a:moveTo>
                  <a:pt x="3430047" y="1295400"/>
                </a:moveTo>
                <a:lnTo>
                  <a:pt x="3449515" y="1295400"/>
                </a:lnTo>
                <a:lnTo>
                  <a:pt x="3449515" y="1314869"/>
                </a:lnTo>
                <a:lnTo>
                  <a:pt x="3430047" y="1314869"/>
                </a:lnTo>
                <a:close/>
                <a:moveTo>
                  <a:pt x="3405764" y="1295400"/>
                </a:moveTo>
                <a:lnTo>
                  <a:pt x="3425233" y="1295400"/>
                </a:lnTo>
                <a:lnTo>
                  <a:pt x="3425233" y="1314869"/>
                </a:lnTo>
                <a:lnTo>
                  <a:pt x="3405764" y="1314869"/>
                </a:lnTo>
                <a:close/>
                <a:moveTo>
                  <a:pt x="3244886" y="1295400"/>
                </a:moveTo>
                <a:lnTo>
                  <a:pt x="3264354" y="1295400"/>
                </a:lnTo>
                <a:lnTo>
                  <a:pt x="3264354" y="1314869"/>
                </a:lnTo>
                <a:lnTo>
                  <a:pt x="3244886" y="1314869"/>
                </a:lnTo>
                <a:close/>
                <a:moveTo>
                  <a:pt x="3220497" y="1295400"/>
                </a:moveTo>
                <a:lnTo>
                  <a:pt x="3239965" y="1295400"/>
                </a:lnTo>
                <a:lnTo>
                  <a:pt x="3239965" y="1314869"/>
                </a:lnTo>
                <a:lnTo>
                  <a:pt x="3220497" y="1314869"/>
                </a:lnTo>
                <a:close/>
                <a:moveTo>
                  <a:pt x="3196214" y="1295400"/>
                </a:moveTo>
                <a:lnTo>
                  <a:pt x="3215683" y="1295400"/>
                </a:lnTo>
                <a:lnTo>
                  <a:pt x="3215683" y="1314869"/>
                </a:lnTo>
                <a:lnTo>
                  <a:pt x="3196214" y="1314869"/>
                </a:lnTo>
                <a:close/>
                <a:moveTo>
                  <a:pt x="3062864" y="1295400"/>
                </a:moveTo>
                <a:lnTo>
                  <a:pt x="3082333" y="1295400"/>
                </a:lnTo>
                <a:lnTo>
                  <a:pt x="3082333" y="1314869"/>
                </a:lnTo>
                <a:lnTo>
                  <a:pt x="3062864" y="1314869"/>
                </a:lnTo>
                <a:close/>
                <a:moveTo>
                  <a:pt x="2911511" y="1295400"/>
                </a:moveTo>
                <a:lnTo>
                  <a:pt x="2930979" y="1295400"/>
                </a:lnTo>
                <a:lnTo>
                  <a:pt x="2930979" y="1314869"/>
                </a:lnTo>
                <a:lnTo>
                  <a:pt x="2911511" y="1314869"/>
                </a:lnTo>
                <a:close/>
                <a:moveTo>
                  <a:pt x="2887122" y="1295400"/>
                </a:moveTo>
                <a:lnTo>
                  <a:pt x="2906590" y="1295400"/>
                </a:lnTo>
                <a:lnTo>
                  <a:pt x="2906590" y="1314869"/>
                </a:lnTo>
                <a:lnTo>
                  <a:pt x="2887122" y="1314869"/>
                </a:lnTo>
                <a:close/>
                <a:moveTo>
                  <a:pt x="2862839" y="1295400"/>
                </a:moveTo>
                <a:lnTo>
                  <a:pt x="2882308" y="1295400"/>
                </a:lnTo>
                <a:lnTo>
                  <a:pt x="2882308" y="1314869"/>
                </a:lnTo>
                <a:lnTo>
                  <a:pt x="2862839" y="1314869"/>
                </a:lnTo>
                <a:close/>
                <a:moveTo>
                  <a:pt x="2701961" y="1295400"/>
                </a:moveTo>
                <a:lnTo>
                  <a:pt x="2721430" y="1295400"/>
                </a:lnTo>
                <a:lnTo>
                  <a:pt x="2721430" y="1314869"/>
                </a:lnTo>
                <a:lnTo>
                  <a:pt x="2701961" y="1314869"/>
                </a:lnTo>
                <a:close/>
                <a:moveTo>
                  <a:pt x="2677572" y="1295400"/>
                </a:moveTo>
                <a:lnTo>
                  <a:pt x="2697040" y="1295400"/>
                </a:lnTo>
                <a:lnTo>
                  <a:pt x="2697040" y="1314869"/>
                </a:lnTo>
                <a:lnTo>
                  <a:pt x="2677572" y="1314869"/>
                </a:lnTo>
                <a:close/>
                <a:moveTo>
                  <a:pt x="2653289" y="1295400"/>
                </a:moveTo>
                <a:lnTo>
                  <a:pt x="2672758" y="1295400"/>
                </a:lnTo>
                <a:lnTo>
                  <a:pt x="2672758" y="1314869"/>
                </a:lnTo>
                <a:lnTo>
                  <a:pt x="2653289" y="1314869"/>
                </a:lnTo>
                <a:close/>
                <a:moveTo>
                  <a:pt x="2529464" y="1295400"/>
                </a:moveTo>
                <a:lnTo>
                  <a:pt x="2548933" y="1295400"/>
                </a:lnTo>
                <a:lnTo>
                  <a:pt x="2548933" y="1314869"/>
                </a:lnTo>
                <a:lnTo>
                  <a:pt x="2529464" y="1314869"/>
                </a:lnTo>
                <a:close/>
                <a:moveTo>
                  <a:pt x="2368586" y="1295400"/>
                </a:moveTo>
                <a:lnTo>
                  <a:pt x="2388054" y="1295400"/>
                </a:lnTo>
                <a:lnTo>
                  <a:pt x="2388054" y="1314869"/>
                </a:lnTo>
                <a:lnTo>
                  <a:pt x="2368586" y="1314869"/>
                </a:lnTo>
                <a:close/>
                <a:moveTo>
                  <a:pt x="2344197" y="1295400"/>
                </a:moveTo>
                <a:lnTo>
                  <a:pt x="2363665" y="1295400"/>
                </a:lnTo>
                <a:lnTo>
                  <a:pt x="2363665" y="1314869"/>
                </a:lnTo>
                <a:lnTo>
                  <a:pt x="2344197" y="1314869"/>
                </a:lnTo>
                <a:close/>
                <a:moveTo>
                  <a:pt x="2319914" y="1295400"/>
                </a:moveTo>
                <a:lnTo>
                  <a:pt x="2339383" y="1295400"/>
                </a:lnTo>
                <a:lnTo>
                  <a:pt x="2339383" y="1314869"/>
                </a:lnTo>
                <a:lnTo>
                  <a:pt x="2319914" y="1314869"/>
                </a:lnTo>
                <a:close/>
                <a:moveTo>
                  <a:pt x="2186564" y="1295400"/>
                </a:moveTo>
                <a:lnTo>
                  <a:pt x="2206033" y="1295400"/>
                </a:lnTo>
                <a:lnTo>
                  <a:pt x="2206033" y="1314869"/>
                </a:lnTo>
                <a:lnTo>
                  <a:pt x="2186564" y="1314869"/>
                </a:lnTo>
                <a:close/>
                <a:moveTo>
                  <a:pt x="2035211" y="1295400"/>
                </a:moveTo>
                <a:lnTo>
                  <a:pt x="2054679" y="1295400"/>
                </a:lnTo>
                <a:lnTo>
                  <a:pt x="2054679" y="1314869"/>
                </a:lnTo>
                <a:lnTo>
                  <a:pt x="2035211" y="1314869"/>
                </a:lnTo>
                <a:close/>
                <a:moveTo>
                  <a:pt x="2010822" y="1295400"/>
                </a:moveTo>
                <a:lnTo>
                  <a:pt x="2030290" y="1295400"/>
                </a:lnTo>
                <a:lnTo>
                  <a:pt x="2030290" y="1314869"/>
                </a:lnTo>
                <a:lnTo>
                  <a:pt x="2010822" y="1314869"/>
                </a:lnTo>
                <a:close/>
                <a:moveTo>
                  <a:pt x="1986540" y="1295400"/>
                </a:moveTo>
                <a:lnTo>
                  <a:pt x="2006008" y="1295400"/>
                </a:lnTo>
                <a:lnTo>
                  <a:pt x="2006008" y="1314869"/>
                </a:lnTo>
                <a:lnTo>
                  <a:pt x="1986540" y="1314869"/>
                </a:lnTo>
                <a:close/>
                <a:moveTo>
                  <a:pt x="1853189" y="1295400"/>
                </a:moveTo>
                <a:lnTo>
                  <a:pt x="1872658" y="1295400"/>
                </a:lnTo>
                <a:lnTo>
                  <a:pt x="1872658" y="1314869"/>
                </a:lnTo>
                <a:lnTo>
                  <a:pt x="1853189" y="1314869"/>
                </a:lnTo>
                <a:close/>
                <a:moveTo>
                  <a:pt x="1692311" y="1295400"/>
                </a:moveTo>
                <a:lnTo>
                  <a:pt x="1711780" y="1295400"/>
                </a:lnTo>
                <a:lnTo>
                  <a:pt x="1711780" y="1314869"/>
                </a:lnTo>
                <a:lnTo>
                  <a:pt x="1692311" y="1314869"/>
                </a:lnTo>
                <a:close/>
                <a:moveTo>
                  <a:pt x="1667922" y="1295400"/>
                </a:moveTo>
                <a:lnTo>
                  <a:pt x="1687391" y="1295400"/>
                </a:lnTo>
                <a:lnTo>
                  <a:pt x="1687391" y="1314869"/>
                </a:lnTo>
                <a:lnTo>
                  <a:pt x="1667922" y="1314869"/>
                </a:lnTo>
                <a:close/>
                <a:moveTo>
                  <a:pt x="1643639" y="1295400"/>
                </a:moveTo>
                <a:lnTo>
                  <a:pt x="1663108" y="1295400"/>
                </a:lnTo>
                <a:lnTo>
                  <a:pt x="1663108" y="1314869"/>
                </a:lnTo>
                <a:lnTo>
                  <a:pt x="1643639" y="1314869"/>
                </a:lnTo>
                <a:close/>
                <a:moveTo>
                  <a:pt x="1492286" y="1295400"/>
                </a:moveTo>
                <a:lnTo>
                  <a:pt x="1511755" y="1295400"/>
                </a:lnTo>
                <a:lnTo>
                  <a:pt x="1511755" y="1314869"/>
                </a:lnTo>
                <a:lnTo>
                  <a:pt x="1492286" y="1314869"/>
                </a:lnTo>
                <a:close/>
                <a:moveTo>
                  <a:pt x="1467897" y="1295400"/>
                </a:moveTo>
                <a:lnTo>
                  <a:pt x="1487366" y="1295400"/>
                </a:lnTo>
                <a:lnTo>
                  <a:pt x="1487366" y="1314869"/>
                </a:lnTo>
                <a:lnTo>
                  <a:pt x="1467897" y="1314869"/>
                </a:lnTo>
                <a:close/>
                <a:moveTo>
                  <a:pt x="1443615" y="1295400"/>
                </a:moveTo>
                <a:lnTo>
                  <a:pt x="1463083" y="1295400"/>
                </a:lnTo>
                <a:lnTo>
                  <a:pt x="1463083" y="1314869"/>
                </a:lnTo>
                <a:lnTo>
                  <a:pt x="1443615" y="1314869"/>
                </a:lnTo>
                <a:close/>
                <a:moveTo>
                  <a:pt x="1282736" y="1295400"/>
                </a:moveTo>
                <a:lnTo>
                  <a:pt x="1302205" y="1295400"/>
                </a:lnTo>
                <a:lnTo>
                  <a:pt x="1302205" y="1314869"/>
                </a:lnTo>
                <a:lnTo>
                  <a:pt x="1282736" y="1314869"/>
                </a:lnTo>
                <a:close/>
                <a:moveTo>
                  <a:pt x="1258347" y="1295400"/>
                </a:moveTo>
                <a:lnTo>
                  <a:pt x="1277816" y="1295400"/>
                </a:lnTo>
                <a:lnTo>
                  <a:pt x="1277816" y="1314869"/>
                </a:lnTo>
                <a:lnTo>
                  <a:pt x="1258347" y="1314869"/>
                </a:lnTo>
                <a:close/>
                <a:moveTo>
                  <a:pt x="1234065" y="1295400"/>
                </a:moveTo>
                <a:lnTo>
                  <a:pt x="1253533" y="1295400"/>
                </a:lnTo>
                <a:lnTo>
                  <a:pt x="1253533" y="1314869"/>
                </a:lnTo>
                <a:lnTo>
                  <a:pt x="1234065" y="1314869"/>
                </a:lnTo>
                <a:close/>
                <a:moveTo>
                  <a:pt x="1082711" y="1295400"/>
                </a:moveTo>
                <a:lnTo>
                  <a:pt x="1102179" y="1295400"/>
                </a:lnTo>
                <a:lnTo>
                  <a:pt x="1102179" y="1314869"/>
                </a:lnTo>
                <a:lnTo>
                  <a:pt x="1082711" y="1314869"/>
                </a:lnTo>
                <a:close/>
                <a:moveTo>
                  <a:pt x="1058322" y="1295400"/>
                </a:moveTo>
                <a:lnTo>
                  <a:pt x="1077790" y="1295400"/>
                </a:lnTo>
                <a:lnTo>
                  <a:pt x="1077790" y="1314869"/>
                </a:lnTo>
                <a:lnTo>
                  <a:pt x="1058322" y="1314869"/>
                </a:lnTo>
                <a:close/>
                <a:moveTo>
                  <a:pt x="1034039" y="1295400"/>
                </a:moveTo>
                <a:lnTo>
                  <a:pt x="1053508" y="1295400"/>
                </a:lnTo>
                <a:lnTo>
                  <a:pt x="1053508" y="1314869"/>
                </a:lnTo>
                <a:lnTo>
                  <a:pt x="1034039" y="1314869"/>
                </a:lnTo>
                <a:close/>
                <a:moveTo>
                  <a:pt x="873161" y="1295400"/>
                </a:moveTo>
                <a:lnTo>
                  <a:pt x="892630" y="1295400"/>
                </a:lnTo>
                <a:lnTo>
                  <a:pt x="892630" y="1314869"/>
                </a:lnTo>
                <a:lnTo>
                  <a:pt x="873161" y="1314869"/>
                </a:lnTo>
                <a:close/>
                <a:moveTo>
                  <a:pt x="848772" y="1295400"/>
                </a:moveTo>
                <a:lnTo>
                  <a:pt x="868240" y="1295400"/>
                </a:lnTo>
                <a:lnTo>
                  <a:pt x="868240" y="1314869"/>
                </a:lnTo>
                <a:lnTo>
                  <a:pt x="848772" y="1314869"/>
                </a:lnTo>
                <a:close/>
                <a:moveTo>
                  <a:pt x="824490" y="1295400"/>
                </a:moveTo>
                <a:lnTo>
                  <a:pt x="843958" y="1295400"/>
                </a:lnTo>
                <a:lnTo>
                  <a:pt x="843958" y="1314869"/>
                </a:lnTo>
                <a:lnTo>
                  <a:pt x="824490" y="1314869"/>
                </a:lnTo>
                <a:close/>
                <a:moveTo>
                  <a:pt x="700665" y="1295400"/>
                </a:moveTo>
                <a:lnTo>
                  <a:pt x="720133" y="1295400"/>
                </a:lnTo>
                <a:lnTo>
                  <a:pt x="720133" y="1314869"/>
                </a:lnTo>
                <a:lnTo>
                  <a:pt x="700665" y="1314869"/>
                </a:lnTo>
                <a:close/>
                <a:moveTo>
                  <a:pt x="539786" y="1295400"/>
                </a:moveTo>
                <a:lnTo>
                  <a:pt x="559255" y="1295400"/>
                </a:lnTo>
                <a:lnTo>
                  <a:pt x="559255" y="1314869"/>
                </a:lnTo>
                <a:lnTo>
                  <a:pt x="539786" y="1314869"/>
                </a:lnTo>
                <a:close/>
                <a:moveTo>
                  <a:pt x="515397" y="1295400"/>
                </a:moveTo>
                <a:lnTo>
                  <a:pt x="534865" y="1295400"/>
                </a:lnTo>
                <a:lnTo>
                  <a:pt x="534865" y="1314869"/>
                </a:lnTo>
                <a:lnTo>
                  <a:pt x="515397" y="1314869"/>
                </a:lnTo>
                <a:close/>
                <a:moveTo>
                  <a:pt x="491115" y="1295400"/>
                </a:moveTo>
                <a:lnTo>
                  <a:pt x="510583" y="1295400"/>
                </a:lnTo>
                <a:lnTo>
                  <a:pt x="510583" y="1314869"/>
                </a:lnTo>
                <a:lnTo>
                  <a:pt x="491115" y="1314869"/>
                </a:lnTo>
                <a:close/>
                <a:moveTo>
                  <a:pt x="357765" y="1295400"/>
                </a:moveTo>
                <a:lnTo>
                  <a:pt x="377233" y="1295400"/>
                </a:lnTo>
                <a:lnTo>
                  <a:pt x="377233" y="1314869"/>
                </a:lnTo>
                <a:lnTo>
                  <a:pt x="357765" y="1314869"/>
                </a:lnTo>
                <a:close/>
                <a:moveTo>
                  <a:pt x="224415" y="1295400"/>
                </a:moveTo>
                <a:lnTo>
                  <a:pt x="243883" y="1295400"/>
                </a:lnTo>
                <a:lnTo>
                  <a:pt x="243883" y="1314869"/>
                </a:lnTo>
                <a:lnTo>
                  <a:pt x="224415" y="1314869"/>
                </a:lnTo>
                <a:close/>
                <a:moveTo>
                  <a:pt x="73061" y="1295400"/>
                </a:moveTo>
                <a:lnTo>
                  <a:pt x="92530" y="1295400"/>
                </a:lnTo>
                <a:lnTo>
                  <a:pt x="92530" y="1314869"/>
                </a:lnTo>
                <a:lnTo>
                  <a:pt x="73061" y="1314869"/>
                </a:lnTo>
                <a:close/>
                <a:moveTo>
                  <a:pt x="48672" y="1295400"/>
                </a:moveTo>
                <a:lnTo>
                  <a:pt x="68140" y="1295400"/>
                </a:lnTo>
                <a:lnTo>
                  <a:pt x="68140" y="1314869"/>
                </a:lnTo>
                <a:lnTo>
                  <a:pt x="48672" y="1314869"/>
                </a:lnTo>
                <a:close/>
                <a:moveTo>
                  <a:pt x="24390" y="1295400"/>
                </a:moveTo>
                <a:lnTo>
                  <a:pt x="43858" y="1295400"/>
                </a:lnTo>
                <a:lnTo>
                  <a:pt x="43858" y="1314869"/>
                </a:lnTo>
                <a:lnTo>
                  <a:pt x="24390" y="1314869"/>
                </a:lnTo>
                <a:close/>
                <a:moveTo>
                  <a:pt x="5616611" y="1184346"/>
                </a:moveTo>
                <a:lnTo>
                  <a:pt x="5636079" y="1184346"/>
                </a:lnTo>
                <a:lnTo>
                  <a:pt x="5636079" y="1203815"/>
                </a:lnTo>
                <a:lnTo>
                  <a:pt x="5616611" y="1203815"/>
                </a:lnTo>
                <a:close/>
                <a:moveTo>
                  <a:pt x="5592222" y="1184346"/>
                </a:moveTo>
                <a:lnTo>
                  <a:pt x="5611690" y="1184346"/>
                </a:lnTo>
                <a:lnTo>
                  <a:pt x="5611690" y="1203815"/>
                </a:lnTo>
                <a:lnTo>
                  <a:pt x="5592222" y="1203815"/>
                </a:lnTo>
                <a:close/>
                <a:moveTo>
                  <a:pt x="5567939" y="1184346"/>
                </a:moveTo>
                <a:lnTo>
                  <a:pt x="5587408" y="1184346"/>
                </a:lnTo>
                <a:lnTo>
                  <a:pt x="5587408" y="1203815"/>
                </a:lnTo>
                <a:lnTo>
                  <a:pt x="5567939" y="1203815"/>
                </a:lnTo>
                <a:close/>
                <a:moveTo>
                  <a:pt x="5434589" y="1184346"/>
                </a:moveTo>
                <a:lnTo>
                  <a:pt x="5454058" y="1184346"/>
                </a:lnTo>
                <a:lnTo>
                  <a:pt x="5454058" y="1203815"/>
                </a:lnTo>
                <a:lnTo>
                  <a:pt x="5434589" y="1203815"/>
                </a:lnTo>
                <a:close/>
                <a:moveTo>
                  <a:pt x="5283236" y="1184346"/>
                </a:moveTo>
                <a:lnTo>
                  <a:pt x="5302704" y="1184346"/>
                </a:lnTo>
                <a:lnTo>
                  <a:pt x="5302704" y="1203815"/>
                </a:lnTo>
                <a:lnTo>
                  <a:pt x="5283236" y="1203815"/>
                </a:lnTo>
                <a:close/>
                <a:moveTo>
                  <a:pt x="5258847" y="1184346"/>
                </a:moveTo>
                <a:lnTo>
                  <a:pt x="5278315" y="1184346"/>
                </a:lnTo>
                <a:lnTo>
                  <a:pt x="5278315" y="1203815"/>
                </a:lnTo>
                <a:lnTo>
                  <a:pt x="5258847" y="1203815"/>
                </a:lnTo>
                <a:close/>
                <a:moveTo>
                  <a:pt x="5234564" y="1184346"/>
                </a:moveTo>
                <a:lnTo>
                  <a:pt x="5254033" y="1184346"/>
                </a:lnTo>
                <a:lnTo>
                  <a:pt x="5254033" y="1203815"/>
                </a:lnTo>
                <a:lnTo>
                  <a:pt x="5234564" y="1203815"/>
                </a:lnTo>
                <a:close/>
                <a:moveTo>
                  <a:pt x="5101214" y="1184346"/>
                </a:moveTo>
                <a:lnTo>
                  <a:pt x="5120683" y="1184346"/>
                </a:lnTo>
                <a:lnTo>
                  <a:pt x="5120683" y="1203815"/>
                </a:lnTo>
                <a:lnTo>
                  <a:pt x="5101214" y="1203815"/>
                </a:lnTo>
                <a:close/>
                <a:moveTo>
                  <a:pt x="4940336" y="1184346"/>
                </a:moveTo>
                <a:lnTo>
                  <a:pt x="4959804" y="1184346"/>
                </a:lnTo>
                <a:lnTo>
                  <a:pt x="4959804" y="1203815"/>
                </a:lnTo>
                <a:lnTo>
                  <a:pt x="4940336" y="1203815"/>
                </a:lnTo>
                <a:close/>
                <a:moveTo>
                  <a:pt x="4915947" y="1184346"/>
                </a:moveTo>
                <a:lnTo>
                  <a:pt x="4935415" y="1184346"/>
                </a:lnTo>
                <a:lnTo>
                  <a:pt x="4935415" y="1203815"/>
                </a:lnTo>
                <a:lnTo>
                  <a:pt x="4915947" y="1203815"/>
                </a:lnTo>
                <a:close/>
                <a:moveTo>
                  <a:pt x="4891664" y="1184346"/>
                </a:moveTo>
                <a:lnTo>
                  <a:pt x="4911133" y="1184346"/>
                </a:lnTo>
                <a:lnTo>
                  <a:pt x="4911133" y="1203815"/>
                </a:lnTo>
                <a:lnTo>
                  <a:pt x="4891664" y="1203815"/>
                </a:lnTo>
                <a:close/>
                <a:moveTo>
                  <a:pt x="4758314" y="1184346"/>
                </a:moveTo>
                <a:lnTo>
                  <a:pt x="4777783" y="1184346"/>
                </a:lnTo>
                <a:lnTo>
                  <a:pt x="4777783" y="1203815"/>
                </a:lnTo>
                <a:lnTo>
                  <a:pt x="4758314" y="1203815"/>
                </a:lnTo>
                <a:close/>
                <a:moveTo>
                  <a:pt x="4606961" y="1184346"/>
                </a:moveTo>
                <a:lnTo>
                  <a:pt x="4626429" y="1184346"/>
                </a:lnTo>
                <a:lnTo>
                  <a:pt x="4626429" y="1203815"/>
                </a:lnTo>
                <a:lnTo>
                  <a:pt x="4606961" y="1203815"/>
                </a:lnTo>
                <a:close/>
                <a:moveTo>
                  <a:pt x="4582572" y="1184346"/>
                </a:moveTo>
                <a:lnTo>
                  <a:pt x="4602040" y="1184346"/>
                </a:lnTo>
                <a:lnTo>
                  <a:pt x="4602040" y="1203815"/>
                </a:lnTo>
                <a:lnTo>
                  <a:pt x="4582572" y="1203815"/>
                </a:lnTo>
                <a:close/>
                <a:moveTo>
                  <a:pt x="4558289" y="1184346"/>
                </a:moveTo>
                <a:lnTo>
                  <a:pt x="4577758" y="1184346"/>
                </a:lnTo>
                <a:lnTo>
                  <a:pt x="4577758" y="1203815"/>
                </a:lnTo>
                <a:lnTo>
                  <a:pt x="4558289" y="1203815"/>
                </a:lnTo>
                <a:close/>
                <a:moveTo>
                  <a:pt x="4424939" y="1184346"/>
                </a:moveTo>
                <a:lnTo>
                  <a:pt x="4444408" y="1184346"/>
                </a:lnTo>
                <a:lnTo>
                  <a:pt x="4444408" y="1203815"/>
                </a:lnTo>
                <a:lnTo>
                  <a:pt x="4424939" y="1203815"/>
                </a:lnTo>
                <a:close/>
                <a:moveTo>
                  <a:pt x="4273586" y="1184346"/>
                </a:moveTo>
                <a:lnTo>
                  <a:pt x="4293054" y="1184346"/>
                </a:lnTo>
                <a:lnTo>
                  <a:pt x="4293054" y="1203815"/>
                </a:lnTo>
                <a:lnTo>
                  <a:pt x="4273586" y="1203815"/>
                </a:lnTo>
                <a:close/>
                <a:moveTo>
                  <a:pt x="4249197" y="1184346"/>
                </a:moveTo>
                <a:lnTo>
                  <a:pt x="4268665" y="1184346"/>
                </a:lnTo>
                <a:lnTo>
                  <a:pt x="4268665" y="1203815"/>
                </a:lnTo>
                <a:lnTo>
                  <a:pt x="4249197" y="1203815"/>
                </a:lnTo>
                <a:close/>
                <a:moveTo>
                  <a:pt x="4224914" y="1184346"/>
                </a:moveTo>
                <a:lnTo>
                  <a:pt x="4244383" y="1184346"/>
                </a:lnTo>
                <a:lnTo>
                  <a:pt x="4244383" y="1203815"/>
                </a:lnTo>
                <a:lnTo>
                  <a:pt x="4224914" y="1203815"/>
                </a:lnTo>
                <a:close/>
                <a:moveTo>
                  <a:pt x="4064036" y="1184346"/>
                </a:moveTo>
                <a:lnTo>
                  <a:pt x="4083504" y="1184346"/>
                </a:lnTo>
                <a:lnTo>
                  <a:pt x="4083504" y="1203815"/>
                </a:lnTo>
                <a:lnTo>
                  <a:pt x="4064036" y="1203815"/>
                </a:lnTo>
                <a:close/>
                <a:moveTo>
                  <a:pt x="4039647" y="1184346"/>
                </a:moveTo>
                <a:lnTo>
                  <a:pt x="4059115" y="1184346"/>
                </a:lnTo>
                <a:lnTo>
                  <a:pt x="4059115" y="1203815"/>
                </a:lnTo>
                <a:lnTo>
                  <a:pt x="4039647" y="1203815"/>
                </a:lnTo>
                <a:close/>
                <a:moveTo>
                  <a:pt x="4015364" y="1184346"/>
                </a:moveTo>
                <a:lnTo>
                  <a:pt x="4034833" y="1184346"/>
                </a:lnTo>
                <a:lnTo>
                  <a:pt x="4034833" y="1203815"/>
                </a:lnTo>
                <a:lnTo>
                  <a:pt x="4015364" y="1203815"/>
                </a:lnTo>
                <a:close/>
                <a:moveTo>
                  <a:pt x="3864011" y="1184346"/>
                </a:moveTo>
                <a:lnTo>
                  <a:pt x="3883479" y="1184346"/>
                </a:lnTo>
                <a:lnTo>
                  <a:pt x="3883479" y="1203815"/>
                </a:lnTo>
                <a:lnTo>
                  <a:pt x="3864011" y="1203815"/>
                </a:lnTo>
                <a:close/>
                <a:moveTo>
                  <a:pt x="3839622" y="1184346"/>
                </a:moveTo>
                <a:lnTo>
                  <a:pt x="3859090" y="1184346"/>
                </a:lnTo>
                <a:lnTo>
                  <a:pt x="3859090" y="1203815"/>
                </a:lnTo>
                <a:lnTo>
                  <a:pt x="3839622" y="1203815"/>
                </a:lnTo>
                <a:close/>
                <a:moveTo>
                  <a:pt x="3815339" y="1184346"/>
                </a:moveTo>
                <a:lnTo>
                  <a:pt x="3834808" y="1184346"/>
                </a:lnTo>
                <a:lnTo>
                  <a:pt x="3834808" y="1203815"/>
                </a:lnTo>
                <a:lnTo>
                  <a:pt x="3815339" y="1203815"/>
                </a:lnTo>
                <a:close/>
                <a:moveTo>
                  <a:pt x="3681989" y="1184346"/>
                </a:moveTo>
                <a:lnTo>
                  <a:pt x="3701458" y="1184346"/>
                </a:lnTo>
                <a:lnTo>
                  <a:pt x="3701458" y="1203815"/>
                </a:lnTo>
                <a:lnTo>
                  <a:pt x="3681989" y="1203815"/>
                </a:lnTo>
                <a:close/>
                <a:moveTo>
                  <a:pt x="3521111" y="1184346"/>
                </a:moveTo>
                <a:lnTo>
                  <a:pt x="3540579" y="1184346"/>
                </a:lnTo>
                <a:lnTo>
                  <a:pt x="3540579" y="1203815"/>
                </a:lnTo>
                <a:lnTo>
                  <a:pt x="3521111" y="1203815"/>
                </a:lnTo>
                <a:close/>
                <a:moveTo>
                  <a:pt x="3496722" y="1184346"/>
                </a:moveTo>
                <a:lnTo>
                  <a:pt x="3516190" y="1184346"/>
                </a:lnTo>
                <a:lnTo>
                  <a:pt x="3516190" y="1203815"/>
                </a:lnTo>
                <a:lnTo>
                  <a:pt x="3496722" y="1203815"/>
                </a:lnTo>
                <a:close/>
                <a:moveTo>
                  <a:pt x="3472439" y="1184346"/>
                </a:moveTo>
                <a:lnTo>
                  <a:pt x="3491908" y="1184346"/>
                </a:lnTo>
                <a:lnTo>
                  <a:pt x="3491908" y="1203815"/>
                </a:lnTo>
                <a:lnTo>
                  <a:pt x="3472439" y="1203815"/>
                </a:lnTo>
                <a:close/>
                <a:moveTo>
                  <a:pt x="3321086" y="1184346"/>
                </a:moveTo>
                <a:lnTo>
                  <a:pt x="3340554" y="1184346"/>
                </a:lnTo>
                <a:lnTo>
                  <a:pt x="3340554" y="1203815"/>
                </a:lnTo>
                <a:lnTo>
                  <a:pt x="3321086" y="1203815"/>
                </a:lnTo>
                <a:close/>
                <a:moveTo>
                  <a:pt x="3296697" y="1184346"/>
                </a:moveTo>
                <a:lnTo>
                  <a:pt x="3316165" y="1184346"/>
                </a:lnTo>
                <a:lnTo>
                  <a:pt x="3316165" y="1203815"/>
                </a:lnTo>
                <a:lnTo>
                  <a:pt x="3296697" y="1203815"/>
                </a:lnTo>
                <a:close/>
                <a:moveTo>
                  <a:pt x="3272414" y="1184346"/>
                </a:moveTo>
                <a:lnTo>
                  <a:pt x="3291883" y="1184346"/>
                </a:lnTo>
                <a:lnTo>
                  <a:pt x="3291883" y="1203815"/>
                </a:lnTo>
                <a:lnTo>
                  <a:pt x="3272414" y="1203815"/>
                </a:lnTo>
                <a:close/>
                <a:moveTo>
                  <a:pt x="3111536" y="1184346"/>
                </a:moveTo>
                <a:lnTo>
                  <a:pt x="3131004" y="1184346"/>
                </a:lnTo>
                <a:lnTo>
                  <a:pt x="3131004" y="1203815"/>
                </a:lnTo>
                <a:lnTo>
                  <a:pt x="3111536" y="1203815"/>
                </a:lnTo>
                <a:close/>
                <a:moveTo>
                  <a:pt x="3087147" y="1184346"/>
                </a:moveTo>
                <a:lnTo>
                  <a:pt x="3106615" y="1184346"/>
                </a:lnTo>
                <a:lnTo>
                  <a:pt x="3106615" y="1203815"/>
                </a:lnTo>
                <a:lnTo>
                  <a:pt x="3087147" y="1203815"/>
                </a:lnTo>
                <a:close/>
                <a:moveTo>
                  <a:pt x="3062864" y="1184346"/>
                </a:moveTo>
                <a:lnTo>
                  <a:pt x="3082333" y="1184346"/>
                </a:lnTo>
                <a:lnTo>
                  <a:pt x="3082333" y="1203815"/>
                </a:lnTo>
                <a:lnTo>
                  <a:pt x="3062864" y="1203815"/>
                </a:lnTo>
                <a:close/>
                <a:moveTo>
                  <a:pt x="2929514" y="1184346"/>
                </a:moveTo>
                <a:lnTo>
                  <a:pt x="2948983" y="1184346"/>
                </a:lnTo>
                <a:lnTo>
                  <a:pt x="2948983" y="1203815"/>
                </a:lnTo>
                <a:lnTo>
                  <a:pt x="2929514" y="1203815"/>
                </a:lnTo>
                <a:close/>
                <a:moveTo>
                  <a:pt x="2778161" y="1184346"/>
                </a:moveTo>
                <a:lnTo>
                  <a:pt x="2797629" y="1184346"/>
                </a:lnTo>
                <a:lnTo>
                  <a:pt x="2797629" y="1203815"/>
                </a:lnTo>
                <a:lnTo>
                  <a:pt x="2778161" y="1203815"/>
                </a:lnTo>
                <a:close/>
                <a:moveTo>
                  <a:pt x="2753772" y="1184346"/>
                </a:moveTo>
                <a:lnTo>
                  <a:pt x="2773240" y="1184346"/>
                </a:lnTo>
                <a:lnTo>
                  <a:pt x="2773240" y="1203815"/>
                </a:lnTo>
                <a:lnTo>
                  <a:pt x="2753772" y="1203815"/>
                </a:lnTo>
                <a:close/>
                <a:moveTo>
                  <a:pt x="2729489" y="1184346"/>
                </a:moveTo>
                <a:lnTo>
                  <a:pt x="2748958" y="1184346"/>
                </a:lnTo>
                <a:lnTo>
                  <a:pt x="2748958" y="1203815"/>
                </a:lnTo>
                <a:lnTo>
                  <a:pt x="2729489" y="1203815"/>
                </a:lnTo>
                <a:close/>
                <a:moveTo>
                  <a:pt x="2568611" y="1184346"/>
                </a:moveTo>
                <a:lnTo>
                  <a:pt x="2588079" y="1184346"/>
                </a:lnTo>
                <a:lnTo>
                  <a:pt x="2588079" y="1203815"/>
                </a:lnTo>
                <a:lnTo>
                  <a:pt x="2568611" y="1203815"/>
                </a:lnTo>
                <a:close/>
                <a:moveTo>
                  <a:pt x="2544222" y="1184346"/>
                </a:moveTo>
                <a:lnTo>
                  <a:pt x="2563690" y="1184346"/>
                </a:lnTo>
                <a:lnTo>
                  <a:pt x="2563690" y="1203815"/>
                </a:lnTo>
                <a:lnTo>
                  <a:pt x="2544222" y="1203815"/>
                </a:lnTo>
                <a:close/>
                <a:moveTo>
                  <a:pt x="2519939" y="1184346"/>
                </a:moveTo>
                <a:lnTo>
                  <a:pt x="2539408" y="1184346"/>
                </a:lnTo>
                <a:lnTo>
                  <a:pt x="2539408" y="1203815"/>
                </a:lnTo>
                <a:lnTo>
                  <a:pt x="2519939" y="1203815"/>
                </a:lnTo>
                <a:close/>
                <a:moveTo>
                  <a:pt x="2368586" y="1184346"/>
                </a:moveTo>
                <a:lnTo>
                  <a:pt x="2388054" y="1184346"/>
                </a:lnTo>
                <a:lnTo>
                  <a:pt x="2388054" y="1203815"/>
                </a:lnTo>
                <a:lnTo>
                  <a:pt x="2368586" y="1203815"/>
                </a:lnTo>
                <a:close/>
                <a:moveTo>
                  <a:pt x="2344197" y="1184346"/>
                </a:moveTo>
                <a:lnTo>
                  <a:pt x="2363665" y="1184346"/>
                </a:lnTo>
                <a:lnTo>
                  <a:pt x="2363665" y="1203815"/>
                </a:lnTo>
                <a:lnTo>
                  <a:pt x="2344197" y="1203815"/>
                </a:lnTo>
                <a:close/>
                <a:moveTo>
                  <a:pt x="2319914" y="1184346"/>
                </a:moveTo>
                <a:lnTo>
                  <a:pt x="2339383" y="1184346"/>
                </a:lnTo>
                <a:lnTo>
                  <a:pt x="2339383" y="1203815"/>
                </a:lnTo>
                <a:lnTo>
                  <a:pt x="2319914" y="1203815"/>
                </a:lnTo>
                <a:close/>
                <a:moveTo>
                  <a:pt x="2186564" y="1184346"/>
                </a:moveTo>
                <a:lnTo>
                  <a:pt x="2206033" y="1184346"/>
                </a:lnTo>
                <a:lnTo>
                  <a:pt x="2206033" y="1203815"/>
                </a:lnTo>
                <a:lnTo>
                  <a:pt x="2186564" y="1203815"/>
                </a:lnTo>
                <a:close/>
                <a:moveTo>
                  <a:pt x="2035211" y="1184346"/>
                </a:moveTo>
                <a:lnTo>
                  <a:pt x="2054679" y="1184346"/>
                </a:lnTo>
                <a:lnTo>
                  <a:pt x="2054679" y="1203815"/>
                </a:lnTo>
                <a:lnTo>
                  <a:pt x="2035211" y="1203815"/>
                </a:lnTo>
                <a:close/>
                <a:moveTo>
                  <a:pt x="2010821" y="1184346"/>
                </a:moveTo>
                <a:lnTo>
                  <a:pt x="2030290" y="1184346"/>
                </a:lnTo>
                <a:lnTo>
                  <a:pt x="2030290" y="1203815"/>
                </a:lnTo>
                <a:lnTo>
                  <a:pt x="2010821" y="1203815"/>
                </a:lnTo>
                <a:close/>
                <a:moveTo>
                  <a:pt x="1986540" y="1184346"/>
                </a:moveTo>
                <a:lnTo>
                  <a:pt x="2006008" y="1184346"/>
                </a:lnTo>
                <a:lnTo>
                  <a:pt x="2006008" y="1203815"/>
                </a:lnTo>
                <a:lnTo>
                  <a:pt x="1986540" y="1203815"/>
                </a:lnTo>
                <a:close/>
                <a:moveTo>
                  <a:pt x="1825661" y="1184346"/>
                </a:moveTo>
                <a:lnTo>
                  <a:pt x="1845130" y="1184346"/>
                </a:lnTo>
                <a:lnTo>
                  <a:pt x="1845130" y="1203815"/>
                </a:lnTo>
                <a:lnTo>
                  <a:pt x="1825661" y="1203815"/>
                </a:lnTo>
                <a:close/>
                <a:moveTo>
                  <a:pt x="1801272" y="1184346"/>
                </a:moveTo>
                <a:lnTo>
                  <a:pt x="1820740" y="1184346"/>
                </a:lnTo>
                <a:lnTo>
                  <a:pt x="1820740" y="1203815"/>
                </a:lnTo>
                <a:lnTo>
                  <a:pt x="1801272" y="1203815"/>
                </a:lnTo>
                <a:close/>
                <a:moveTo>
                  <a:pt x="1776990" y="1184346"/>
                </a:moveTo>
                <a:lnTo>
                  <a:pt x="1796458" y="1184346"/>
                </a:lnTo>
                <a:lnTo>
                  <a:pt x="1796458" y="1203815"/>
                </a:lnTo>
                <a:lnTo>
                  <a:pt x="1776990" y="1203815"/>
                </a:lnTo>
                <a:close/>
                <a:moveTo>
                  <a:pt x="1625636" y="1184346"/>
                </a:moveTo>
                <a:lnTo>
                  <a:pt x="1645104" y="1184346"/>
                </a:lnTo>
                <a:lnTo>
                  <a:pt x="1645104" y="1203815"/>
                </a:lnTo>
                <a:lnTo>
                  <a:pt x="1625636" y="1203815"/>
                </a:lnTo>
                <a:close/>
                <a:moveTo>
                  <a:pt x="1601247" y="1184346"/>
                </a:moveTo>
                <a:lnTo>
                  <a:pt x="1620716" y="1184346"/>
                </a:lnTo>
                <a:lnTo>
                  <a:pt x="1620716" y="1203815"/>
                </a:lnTo>
                <a:lnTo>
                  <a:pt x="1601247" y="1203815"/>
                </a:lnTo>
                <a:close/>
                <a:moveTo>
                  <a:pt x="1576965" y="1184346"/>
                </a:moveTo>
                <a:lnTo>
                  <a:pt x="1596433" y="1184346"/>
                </a:lnTo>
                <a:lnTo>
                  <a:pt x="1596433" y="1203815"/>
                </a:lnTo>
                <a:lnTo>
                  <a:pt x="1576965" y="1203815"/>
                </a:lnTo>
                <a:close/>
                <a:moveTo>
                  <a:pt x="1416086" y="1184346"/>
                </a:moveTo>
                <a:lnTo>
                  <a:pt x="1435555" y="1184346"/>
                </a:lnTo>
                <a:lnTo>
                  <a:pt x="1435555" y="1203815"/>
                </a:lnTo>
                <a:lnTo>
                  <a:pt x="1416086" y="1203815"/>
                </a:lnTo>
                <a:close/>
                <a:moveTo>
                  <a:pt x="1391697" y="1184346"/>
                </a:moveTo>
                <a:lnTo>
                  <a:pt x="1411165" y="1184346"/>
                </a:lnTo>
                <a:lnTo>
                  <a:pt x="1411165" y="1203815"/>
                </a:lnTo>
                <a:lnTo>
                  <a:pt x="1391697" y="1203815"/>
                </a:lnTo>
                <a:close/>
                <a:moveTo>
                  <a:pt x="1367415" y="1184346"/>
                </a:moveTo>
                <a:lnTo>
                  <a:pt x="1386883" y="1184346"/>
                </a:lnTo>
                <a:lnTo>
                  <a:pt x="1386883" y="1203815"/>
                </a:lnTo>
                <a:lnTo>
                  <a:pt x="1367415" y="1203815"/>
                </a:lnTo>
                <a:close/>
                <a:moveTo>
                  <a:pt x="1216061" y="1184346"/>
                </a:moveTo>
                <a:lnTo>
                  <a:pt x="1235530" y="1184346"/>
                </a:lnTo>
                <a:lnTo>
                  <a:pt x="1235530" y="1203815"/>
                </a:lnTo>
                <a:lnTo>
                  <a:pt x="1216061" y="1203815"/>
                </a:lnTo>
                <a:close/>
                <a:moveTo>
                  <a:pt x="1191672" y="1184346"/>
                </a:moveTo>
                <a:lnTo>
                  <a:pt x="1211141" y="1184346"/>
                </a:lnTo>
                <a:lnTo>
                  <a:pt x="1211141" y="1203815"/>
                </a:lnTo>
                <a:lnTo>
                  <a:pt x="1191672" y="1203815"/>
                </a:lnTo>
                <a:close/>
                <a:moveTo>
                  <a:pt x="1167390" y="1184346"/>
                </a:moveTo>
                <a:lnTo>
                  <a:pt x="1186858" y="1184346"/>
                </a:lnTo>
                <a:lnTo>
                  <a:pt x="1186858" y="1203815"/>
                </a:lnTo>
                <a:lnTo>
                  <a:pt x="1167390" y="1203815"/>
                </a:lnTo>
                <a:close/>
                <a:moveTo>
                  <a:pt x="1006511" y="1184346"/>
                </a:moveTo>
                <a:lnTo>
                  <a:pt x="1025980" y="1184346"/>
                </a:lnTo>
                <a:lnTo>
                  <a:pt x="1025980" y="1203815"/>
                </a:lnTo>
                <a:lnTo>
                  <a:pt x="1006511" y="1203815"/>
                </a:lnTo>
                <a:close/>
                <a:moveTo>
                  <a:pt x="982122" y="1184346"/>
                </a:moveTo>
                <a:lnTo>
                  <a:pt x="1001590" y="1184346"/>
                </a:lnTo>
                <a:lnTo>
                  <a:pt x="1001590" y="1203815"/>
                </a:lnTo>
                <a:lnTo>
                  <a:pt x="982122" y="1203815"/>
                </a:lnTo>
                <a:close/>
                <a:moveTo>
                  <a:pt x="957840" y="1184346"/>
                </a:moveTo>
                <a:lnTo>
                  <a:pt x="977308" y="1184346"/>
                </a:lnTo>
                <a:lnTo>
                  <a:pt x="977308" y="1203815"/>
                </a:lnTo>
                <a:lnTo>
                  <a:pt x="957840" y="1203815"/>
                </a:lnTo>
                <a:close/>
                <a:moveTo>
                  <a:pt x="824490" y="1184346"/>
                </a:moveTo>
                <a:lnTo>
                  <a:pt x="843958" y="1184346"/>
                </a:lnTo>
                <a:lnTo>
                  <a:pt x="843958" y="1203815"/>
                </a:lnTo>
                <a:lnTo>
                  <a:pt x="824490" y="1203815"/>
                </a:lnTo>
                <a:close/>
                <a:moveTo>
                  <a:pt x="673136" y="1184346"/>
                </a:moveTo>
                <a:lnTo>
                  <a:pt x="692605" y="1184346"/>
                </a:lnTo>
                <a:lnTo>
                  <a:pt x="692605" y="1203815"/>
                </a:lnTo>
                <a:lnTo>
                  <a:pt x="673136" y="1203815"/>
                </a:lnTo>
                <a:close/>
                <a:moveTo>
                  <a:pt x="648747" y="1184346"/>
                </a:moveTo>
                <a:lnTo>
                  <a:pt x="668216" y="1184346"/>
                </a:lnTo>
                <a:lnTo>
                  <a:pt x="668216" y="1203815"/>
                </a:lnTo>
                <a:lnTo>
                  <a:pt x="648747" y="1203815"/>
                </a:lnTo>
                <a:close/>
                <a:moveTo>
                  <a:pt x="624465" y="1184346"/>
                </a:moveTo>
                <a:lnTo>
                  <a:pt x="643933" y="1184346"/>
                </a:lnTo>
                <a:lnTo>
                  <a:pt x="643933" y="1203815"/>
                </a:lnTo>
                <a:lnTo>
                  <a:pt x="624465" y="1203815"/>
                </a:lnTo>
                <a:close/>
                <a:moveTo>
                  <a:pt x="463586" y="1184346"/>
                </a:moveTo>
                <a:lnTo>
                  <a:pt x="483055" y="1184346"/>
                </a:lnTo>
                <a:lnTo>
                  <a:pt x="483055" y="1203815"/>
                </a:lnTo>
                <a:lnTo>
                  <a:pt x="463586" y="1203815"/>
                </a:lnTo>
                <a:close/>
                <a:moveTo>
                  <a:pt x="439197" y="1184346"/>
                </a:moveTo>
                <a:lnTo>
                  <a:pt x="458665" y="1184346"/>
                </a:lnTo>
                <a:lnTo>
                  <a:pt x="458665" y="1203815"/>
                </a:lnTo>
                <a:lnTo>
                  <a:pt x="439197" y="1203815"/>
                </a:lnTo>
                <a:close/>
                <a:moveTo>
                  <a:pt x="414915" y="1184346"/>
                </a:moveTo>
                <a:lnTo>
                  <a:pt x="434383" y="1184346"/>
                </a:lnTo>
                <a:lnTo>
                  <a:pt x="434383" y="1203815"/>
                </a:lnTo>
                <a:lnTo>
                  <a:pt x="414915" y="1203815"/>
                </a:lnTo>
                <a:close/>
                <a:moveTo>
                  <a:pt x="281565" y="1184346"/>
                </a:moveTo>
                <a:lnTo>
                  <a:pt x="301033" y="1184346"/>
                </a:lnTo>
                <a:lnTo>
                  <a:pt x="301033" y="1203815"/>
                </a:lnTo>
                <a:lnTo>
                  <a:pt x="281565" y="1203815"/>
                </a:lnTo>
                <a:close/>
                <a:moveTo>
                  <a:pt x="130211" y="1184346"/>
                </a:moveTo>
                <a:lnTo>
                  <a:pt x="149680" y="1184346"/>
                </a:lnTo>
                <a:lnTo>
                  <a:pt x="149680" y="1203815"/>
                </a:lnTo>
                <a:lnTo>
                  <a:pt x="130211" y="1203815"/>
                </a:lnTo>
                <a:close/>
                <a:moveTo>
                  <a:pt x="105822" y="1184346"/>
                </a:moveTo>
                <a:lnTo>
                  <a:pt x="125290" y="1184346"/>
                </a:lnTo>
                <a:lnTo>
                  <a:pt x="125290" y="1203815"/>
                </a:lnTo>
                <a:lnTo>
                  <a:pt x="105822" y="1203815"/>
                </a:lnTo>
                <a:close/>
                <a:moveTo>
                  <a:pt x="81540" y="1184346"/>
                </a:moveTo>
                <a:lnTo>
                  <a:pt x="101008" y="1184346"/>
                </a:lnTo>
                <a:lnTo>
                  <a:pt x="101008" y="1203815"/>
                </a:lnTo>
                <a:lnTo>
                  <a:pt x="81540" y="1203815"/>
                </a:lnTo>
                <a:close/>
                <a:moveTo>
                  <a:pt x="5640893" y="1159957"/>
                </a:moveTo>
                <a:lnTo>
                  <a:pt x="5660469" y="1159957"/>
                </a:lnTo>
                <a:lnTo>
                  <a:pt x="5660469" y="1179426"/>
                </a:lnTo>
                <a:lnTo>
                  <a:pt x="5640893" y="1179426"/>
                </a:lnTo>
                <a:close/>
                <a:moveTo>
                  <a:pt x="5543550" y="1159957"/>
                </a:moveTo>
                <a:lnTo>
                  <a:pt x="5563019" y="1159957"/>
                </a:lnTo>
                <a:lnTo>
                  <a:pt x="5563019" y="1179426"/>
                </a:lnTo>
                <a:lnTo>
                  <a:pt x="5543550" y="1179426"/>
                </a:lnTo>
                <a:close/>
                <a:moveTo>
                  <a:pt x="5434589" y="1159957"/>
                </a:moveTo>
                <a:lnTo>
                  <a:pt x="5454058" y="1159957"/>
                </a:lnTo>
                <a:lnTo>
                  <a:pt x="5454058" y="1179426"/>
                </a:lnTo>
                <a:lnTo>
                  <a:pt x="5434589" y="1179426"/>
                </a:lnTo>
                <a:close/>
                <a:moveTo>
                  <a:pt x="5307518" y="1159957"/>
                </a:moveTo>
                <a:lnTo>
                  <a:pt x="5327094" y="1159957"/>
                </a:lnTo>
                <a:lnTo>
                  <a:pt x="5327094" y="1179426"/>
                </a:lnTo>
                <a:lnTo>
                  <a:pt x="5307518" y="1179426"/>
                </a:lnTo>
                <a:close/>
                <a:moveTo>
                  <a:pt x="5210175" y="1159957"/>
                </a:moveTo>
                <a:lnTo>
                  <a:pt x="5229644" y="1159957"/>
                </a:lnTo>
                <a:lnTo>
                  <a:pt x="5229644" y="1179426"/>
                </a:lnTo>
                <a:lnTo>
                  <a:pt x="5210175" y="1179426"/>
                </a:lnTo>
                <a:close/>
                <a:moveTo>
                  <a:pt x="5101214" y="1159957"/>
                </a:moveTo>
                <a:lnTo>
                  <a:pt x="5120683" y="1159957"/>
                </a:lnTo>
                <a:lnTo>
                  <a:pt x="5120683" y="1179426"/>
                </a:lnTo>
                <a:lnTo>
                  <a:pt x="5101214" y="1179426"/>
                </a:lnTo>
                <a:close/>
                <a:moveTo>
                  <a:pt x="4964618" y="1159957"/>
                </a:moveTo>
                <a:lnTo>
                  <a:pt x="4984194" y="1159957"/>
                </a:lnTo>
                <a:lnTo>
                  <a:pt x="4984194" y="1179426"/>
                </a:lnTo>
                <a:lnTo>
                  <a:pt x="4964618" y="1179426"/>
                </a:lnTo>
                <a:close/>
                <a:moveTo>
                  <a:pt x="4867275" y="1159957"/>
                </a:moveTo>
                <a:lnTo>
                  <a:pt x="4886744" y="1159957"/>
                </a:lnTo>
                <a:lnTo>
                  <a:pt x="4886744" y="1179426"/>
                </a:lnTo>
                <a:lnTo>
                  <a:pt x="4867275" y="1179426"/>
                </a:lnTo>
                <a:close/>
                <a:moveTo>
                  <a:pt x="4758314" y="1159957"/>
                </a:moveTo>
                <a:lnTo>
                  <a:pt x="4777783" y="1159957"/>
                </a:lnTo>
                <a:lnTo>
                  <a:pt x="4777783" y="1179426"/>
                </a:lnTo>
                <a:lnTo>
                  <a:pt x="4758314" y="1179426"/>
                </a:lnTo>
                <a:close/>
                <a:moveTo>
                  <a:pt x="4631243" y="1159957"/>
                </a:moveTo>
                <a:lnTo>
                  <a:pt x="4650819" y="1159957"/>
                </a:lnTo>
                <a:lnTo>
                  <a:pt x="4650819" y="1179426"/>
                </a:lnTo>
                <a:lnTo>
                  <a:pt x="4631243" y="1179426"/>
                </a:lnTo>
                <a:close/>
                <a:moveTo>
                  <a:pt x="4533900" y="1159957"/>
                </a:moveTo>
                <a:lnTo>
                  <a:pt x="4553369" y="1159957"/>
                </a:lnTo>
                <a:lnTo>
                  <a:pt x="4553369" y="1179426"/>
                </a:lnTo>
                <a:lnTo>
                  <a:pt x="4533900" y="1179426"/>
                </a:lnTo>
                <a:close/>
                <a:moveTo>
                  <a:pt x="4424939" y="1159957"/>
                </a:moveTo>
                <a:lnTo>
                  <a:pt x="4444408" y="1159957"/>
                </a:lnTo>
                <a:lnTo>
                  <a:pt x="4444408" y="1179426"/>
                </a:lnTo>
                <a:lnTo>
                  <a:pt x="4424939" y="1179426"/>
                </a:lnTo>
                <a:close/>
                <a:moveTo>
                  <a:pt x="4297868" y="1159957"/>
                </a:moveTo>
                <a:lnTo>
                  <a:pt x="4317444" y="1159957"/>
                </a:lnTo>
                <a:lnTo>
                  <a:pt x="4317444" y="1179426"/>
                </a:lnTo>
                <a:lnTo>
                  <a:pt x="4297868" y="1179426"/>
                </a:lnTo>
                <a:close/>
                <a:moveTo>
                  <a:pt x="4200525" y="1159957"/>
                </a:moveTo>
                <a:lnTo>
                  <a:pt x="4219994" y="1159957"/>
                </a:lnTo>
                <a:lnTo>
                  <a:pt x="4219994" y="1179426"/>
                </a:lnTo>
                <a:lnTo>
                  <a:pt x="4200525" y="1179426"/>
                </a:lnTo>
                <a:close/>
                <a:moveTo>
                  <a:pt x="4088318" y="1159957"/>
                </a:moveTo>
                <a:lnTo>
                  <a:pt x="4107894" y="1159957"/>
                </a:lnTo>
                <a:lnTo>
                  <a:pt x="4107894" y="1179426"/>
                </a:lnTo>
                <a:lnTo>
                  <a:pt x="4088318" y="1179426"/>
                </a:lnTo>
                <a:close/>
                <a:moveTo>
                  <a:pt x="3990975" y="1159957"/>
                </a:moveTo>
                <a:lnTo>
                  <a:pt x="4010444" y="1159957"/>
                </a:lnTo>
                <a:lnTo>
                  <a:pt x="4010444" y="1179426"/>
                </a:lnTo>
                <a:lnTo>
                  <a:pt x="3990975" y="1179426"/>
                </a:lnTo>
                <a:close/>
                <a:moveTo>
                  <a:pt x="3888293" y="1159957"/>
                </a:moveTo>
                <a:lnTo>
                  <a:pt x="3907869" y="1159957"/>
                </a:lnTo>
                <a:lnTo>
                  <a:pt x="3907869" y="1179426"/>
                </a:lnTo>
                <a:lnTo>
                  <a:pt x="3888293" y="1179426"/>
                </a:lnTo>
                <a:close/>
                <a:moveTo>
                  <a:pt x="3790950" y="1159957"/>
                </a:moveTo>
                <a:lnTo>
                  <a:pt x="3810419" y="1159957"/>
                </a:lnTo>
                <a:lnTo>
                  <a:pt x="3810419" y="1179426"/>
                </a:lnTo>
                <a:lnTo>
                  <a:pt x="3790950" y="1179426"/>
                </a:lnTo>
                <a:close/>
                <a:moveTo>
                  <a:pt x="3681989" y="1159957"/>
                </a:moveTo>
                <a:lnTo>
                  <a:pt x="3701458" y="1159957"/>
                </a:lnTo>
                <a:lnTo>
                  <a:pt x="3701458" y="1179426"/>
                </a:lnTo>
                <a:lnTo>
                  <a:pt x="3681989" y="1179426"/>
                </a:lnTo>
                <a:close/>
                <a:moveTo>
                  <a:pt x="3545393" y="1159957"/>
                </a:moveTo>
                <a:lnTo>
                  <a:pt x="3564968" y="1159957"/>
                </a:lnTo>
                <a:lnTo>
                  <a:pt x="3564968" y="1179426"/>
                </a:lnTo>
                <a:lnTo>
                  <a:pt x="3545393" y="1179426"/>
                </a:lnTo>
                <a:close/>
                <a:moveTo>
                  <a:pt x="3448050" y="1159957"/>
                </a:moveTo>
                <a:lnTo>
                  <a:pt x="3467519" y="1159957"/>
                </a:lnTo>
                <a:lnTo>
                  <a:pt x="3467519" y="1179426"/>
                </a:lnTo>
                <a:lnTo>
                  <a:pt x="3448050" y="1179426"/>
                </a:lnTo>
                <a:close/>
                <a:moveTo>
                  <a:pt x="3345368" y="1159957"/>
                </a:moveTo>
                <a:lnTo>
                  <a:pt x="3364944" y="1159957"/>
                </a:lnTo>
                <a:lnTo>
                  <a:pt x="3364944" y="1179426"/>
                </a:lnTo>
                <a:lnTo>
                  <a:pt x="3345368" y="1179426"/>
                </a:lnTo>
                <a:close/>
                <a:moveTo>
                  <a:pt x="3248025" y="1159957"/>
                </a:moveTo>
                <a:lnTo>
                  <a:pt x="3267494" y="1159957"/>
                </a:lnTo>
                <a:lnTo>
                  <a:pt x="3267494" y="1179426"/>
                </a:lnTo>
                <a:lnTo>
                  <a:pt x="3248025" y="1179426"/>
                </a:lnTo>
                <a:close/>
                <a:moveTo>
                  <a:pt x="3135818" y="1159957"/>
                </a:moveTo>
                <a:lnTo>
                  <a:pt x="3155394" y="1159957"/>
                </a:lnTo>
                <a:lnTo>
                  <a:pt x="3155394" y="1179426"/>
                </a:lnTo>
                <a:lnTo>
                  <a:pt x="3135818" y="1179426"/>
                </a:lnTo>
                <a:close/>
                <a:moveTo>
                  <a:pt x="3038475" y="1159957"/>
                </a:moveTo>
                <a:lnTo>
                  <a:pt x="3057944" y="1159957"/>
                </a:lnTo>
                <a:lnTo>
                  <a:pt x="3057944" y="1179426"/>
                </a:lnTo>
                <a:lnTo>
                  <a:pt x="3038475" y="1179426"/>
                </a:lnTo>
                <a:close/>
                <a:moveTo>
                  <a:pt x="2929514" y="1159957"/>
                </a:moveTo>
                <a:lnTo>
                  <a:pt x="2948983" y="1159957"/>
                </a:lnTo>
                <a:lnTo>
                  <a:pt x="2948983" y="1179426"/>
                </a:lnTo>
                <a:lnTo>
                  <a:pt x="2929514" y="1179426"/>
                </a:lnTo>
                <a:close/>
                <a:moveTo>
                  <a:pt x="2802443" y="1159957"/>
                </a:moveTo>
                <a:lnTo>
                  <a:pt x="2822019" y="1159957"/>
                </a:lnTo>
                <a:lnTo>
                  <a:pt x="2822019" y="1179426"/>
                </a:lnTo>
                <a:lnTo>
                  <a:pt x="2802443" y="1179426"/>
                </a:lnTo>
                <a:close/>
                <a:moveTo>
                  <a:pt x="2705100" y="1159957"/>
                </a:moveTo>
                <a:lnTo>
                  <a:pt x="2724569" y="1159957"/>
                </a:lnTo>
                <a:lnTo>
                  <a:pt x="2724569" y="1179426"/>
                </a:lnTo>
                <a:lnTo>
                  <a:pt x="2705100" y="1179426"/>
                </a:lnTo>
                <a:close/>
                <a:moveTo>
                  <a:pt x="2592893" y="1159957"/>
                </a:moveTo>
                <a:lnTo>
                  <a:pt x="2612469" y="1159957"/>
                </a:lnTo>
                <a:lnTo>
                  <a:pt x="2612469" y="1179426"/>
                </a:lnTo>
                <a:lnTo>
                  <a:pt x="2592893" y="1179426"/>
                </a:lnTo>
                <a:close/>
                <a:moveTo>
                  <a:pt x="2495550" y="1159957"/>
                </a:moveTo>
                <a:lnTo>
                  <a:pt x="2515019" y="1159957"/>
                </a:lnTo>
                <a:lnTo>
                  <a:pt x="2515019" y="1179426"/>
                </a:lnTo>
                <a:lnTo>
                  <a:pt x="2495550" y="1179426"/>
                </a:lnTo>
                <a:close/>
                <a:moveTo>
                  <a:pt x="2392868" y="1159957"/>
                </a:moveTo>
                <a:lnTo>
                  <a:pt x="2412444" y="1159957"/>
                </a:lnTo>
                <a:lnTo>
                  <a:pt x="2412444" y="1179426"/>
                </a:lnTo>
                <a:lnTo>
                  <a:pt x="2392868" y="1179426"/>
                </a:lnTo>
                <a:close/>
                <a:moveTo>
                  <a:pt x="2295525" y="1159957"/>
                </a:moveTo>
                <a:lnTo>
                  <a:pt x="2314993" y="1159957"/>
                </a:lnTo>
                <a:lnTo>
                  <a:pt x="2314993" y="1179426"/>
                </a:lnTo>
                <a:lnTo>
                  <a:pt x="2295525" y="1179426"/>
                </a:lnTo>
                <a:close/>
                <a:moveTo>
                  <a:pt x="2186564" y="1159957"/>
                </a:moveTo>
                <a:lnTo>
                  <a:pt x="2206033" y="1159957"/>
                </a:lnTo>
                <a:lnTo>
                  <a:pt x="2206033" y="1179426"/>
                </a:lnTo>
                <a:lnTo>
                  <a:pt x="2186564" y="1179426"/>
                </a:lnTo>
                <a:close/>
                <a:moveTo>
                  <a:pt x="2059493" y="1159957"/>
                </a:moveTo>
                <a:lnTo>
                  <a:pt x="2079068" y="1159957"/>
                </a:lnTo>
                <a:lnTo>
                  <a:pt x="2079068" y="1179426"/>
                </a:lnTo>
                <a:lnTo>
                  <a:pt x="2059493" y="1179426"/>
                </a:lnTo>
                <a:close/>
                <a:moveTo>
                  <a:pt x="1962151" y="1159957"/>
                </a:moveTo>
                <a:lnTo>
                  <a:pt x="1981619" y="1159957"/>
                </a:lnTo>
                <a:lnTo>
                  <a:pt x="1981619" y="1179426"/>
                </a:lnTo>
                <a:lnTo>
                  <a:pt x="1962151" y="1179426"/>
                </a:lnTo>
                <a:close/>
                <a:moveTo>
                  <a:pt x="1849943" y="1159957"/>
                </a:moveTo>
                <a:lnTo>
                  <a:pt x="1869519" y="1159957"/>
                </a:lnTo>
                <a:lnTo>
                  <a:pt x="1869519" y="1179426"/>
                </a:lnTo>
                <a:lnTo>
                  <a:pt x="1849943" y="1179426"/>
                </a:lnTo>
                <a:close/>
                <a:moveTo>
                  <a:pt x="1752600" y="1159957"/>
                </a:moveTo>
                <a:lnTo>
                  <a:pt x="1772069" y="1159957"/>
                </a:lnTo>
                <a:lnTo>
                  <a:pt x="1772069" y="1179426"/>
                </a:lnTo>
                <a:lnTo>
                  <a:pt x="1752600" y="1179426"/>
                </a:lnTo>
                <a:close/>
                <a:moveTo>
                  <a:pt x="1649918" y="1159957"/>
                </a:moveTo>
                <a:lnTo>
                  <a:pt x="1669494" y="1159957"/>
                </a:lnTo>
                <a:lnTo>
                  <a:pt x="1669494" y="1179426"/>
                </a:lnTo>
                <a:lnTo>
                  <a:pt x="1649918" y="1179426"/>
                </a:lnTo>
                <a:close/>
                <a:moveTo>
                  <a:pt x="1552576" y="1159957"/>
                </a:moveTo>
                <a:lnTo>
                  <a:pt x="1572044" y="1159957"/>
                </a:lnTo>
                <a:lnTo>
                  <a:pt x="1572044" y="1179426"/>
                </a:lnTo>
                <a:lnTo>
                  <a:pt x="1552576" y="1179426"/>
                </a:lnTo>
                <a:close/>
                <a:moveTo>
                  <a:pt x="1440368" y="1159957"/>
                </a:moveTo>
                <a:lnTo>
                  <a:pt x="1459944" y="1159957"/>
                </a:lnTo>
                <a:lnTo>
                  <a:pt x="1459944" y="1179426"/>
                </a:lnTo>
                <a:lnTo>
                  <a:pt x="1440368" y="1179426"/>
                </a:lnTo>
                <a:close/>
                <a:moveTo>
                  <a:pt x="1343025" y="1159957"/>
                </a:moveTo>
                <a:lnTo>
                  <a:pt x="1362494" y="1159957"/>
                </a:lnTo>
                <a:lnTo>
                  <a:pt x="1362494" y="1179426"/>
                </a:lnTo>
                <a:lnTo>
                  <a:pt x="1343025" y="1179426"/>
                </a:lnTo>
                <a:close/>
                <a:moveTo>
                  <a:pt x="1240343" y="1159957"/>
                </a:moveTo>
                <a:lnTo>
                  <a:pt x="1259919" y="1159957"/>
                </a:lnTo>
                <a:lnTo>
                  <a:pt x="1259919" y="1179426"/>
                </a:lnTo>
                <a:lnTo>
                  <a:pt x="1240343" y="1179426"/>
                </a:lnTo>
                <a:close/>
                <a:moveTo>
                  <a:pt x="1143000" y="1159957"/>
                </a:moveTo>
                <a:lnTo>
                  <a:pt x="1162469" y="1159957"/>
                </a:lnTo>
                <a:lnTo>
                  <a:pt x="1162469" y="1179426"/>
                </a:lnTo>
                <a:lnTo>
                  <a:pt x="1143000" y="1179426"/>
                </a:lnTo>
                <a:close/>
                <a:moveTo>
                  <a:pt x="1030794" y="1159957"/>
                </a:moveTo>
                <a:lnTo>
                  <a:pt x="1050369" y="1159957"/>
                </a:lnTo>
                <a:lnTo>
                  <a:pt x="1050369" y="1179426"/>
                </a:lnTo>
                <a:lnTo>
                  <a:pt x="1030794" y="1179426"/>
                </a:lnTo>
                <a:close/>
                <a:moveTo>
                  <a:pt x="933450" y="1159957"/>
                </a:moveTo>
                <a:lnTo>
                  <a:pt x="952919" y="1159957"/>
                </a:lnTo>
                <a:lnTo>
                  <a:pt x="952919" y="1179426"/>
                </a:lnTo>
                <a:lnTo>
                  <a:pt x="933450" y="1179426"/>
                </a:lnTo>
                <a:close/>
                <a:moveTo>
                  <a:pt x="824490" y="1159957"/>
                </a:moveTo>
                <a:lnTo>
                  <a:pt x="843958" y="1159957"/>
                </a:lnTo>
                <a:lnTo>
                  <a:pt x="843958" y="1179426"/>
                </a:lnTo>
                <a:lnTo>
                  <a:pt x="824490" y="1179426"/>
                </a:lnTo>
                <a:close/>
                <a:moveTo>
                  <a:pt x="697418" y="1159957"/>
                </a:moveTo>
                <a:lnTo>
                  <a:pt x="716994" y="1159957"/>
                </a:lnTo>
                <a:lnTo>
                  <a:pt x="716994" y="1179426"/>
                </a:lnTo>
                <a:lnTo>
                  <a:pt x="697418" y="1179426"/>
                </a:lnTo>
                <a:close/>
                <a:moveTo>
                  <a:pt x="600075" y="1159957"/>
                </a:moveTo>
                <a:lnTo>
                  <a:pt x="619544" y="1159957"/>
                </a:lnTo>
                <a:lnTo>
                  <a:pt x="619544" y="1179426"/>
                </a:lnTo>
                <a:lnTo>
                  <a:pt x="600075" y="1179426"/>
                </a:lnTo>
                <a:close/>
                <a:moveTo>
                  <a:pt x="487868" y="1159957"/>
                </a:moveTo>
                <a:lnTo>
                  <a:pt x="507444" y="1159957"/>
                </a:lnTo>
                <a:lnTo>
                  <a:pt x="507444" y="1179426"/>
                </a:lnTo>
                <a:lnTo>
                  <a:pt x="487868" y="1179426"/>
                </a:lnTo>
                <a:close/>
                <a:moveTo>
                  <a:pt x="390525" y="1159957"/>
                </a:moveTo>
                <a:lnTo>
                  <a:pt x="409994" y="1159957"/>
                </a:lnTo>
                <a:lnTo>
                  <a:pt x="409994" y="1179426"/>
                </a:lnTo>
                <a:lnTo>
                  <a:pt x="390525" y="1179426"/>
                </a:lnTo>
                <a:close/>
                <a:moveTo>
                  <a:pt x="281565" y="1159957"/>
                </a:moveTo>
                <a:lnTo>
                  <a:pt x="301033" y="1159957"/>
                </a:lnTo>
                <a:lnTo>
                  <a:pt x="301033" y="1179426"/>
                </a:lnTo>
                <a:lnTo>
                  <a:pt x="281565" y="1179426"/>
                </a:lnTo>
                <a:close/>
                <a:moveTo>
                  <a:pt x="154493" y="1159957"/>
                </a:moveTo>
                <a:lnTo>
                  <a:pt x="174069" y="1159957"/>
                </a:lnTo>
                <a:lnTo>
                  <a:pt x="174069" y="1179426"/>
                </a:lnTo>
                <a:lnTo>
                  <a:pt x="154493" y="1179426"/>
                </a:lnTo>
                <a:close/>
                <a:moveTo>
                  <a:pt x="57150" y="1159957"/>
                </a:moveTo>
                <a:lnTo>
                  <a:pt x="76619" y="1159957"/>
                </a:lnTo>
                <a:lnTo>
                  <a:pt x="76619" y="1179426"/>
                </a:lnTo>
                <a:lnTo>
                  <a:pt x="57150" y="1179426"/>
                </a:lnTo>
                <a:close/>
                <a:moveTo>
                  <a:pt x="5640893" y="1135675"/>
                </a:moveTo>
                <a:lnTo>
                  <a:pt x="5660469" y="1135675"/>
                </a:lnTo>
                <a:lnTo>
                  <a:pt x="5660469" y="1155143"/>
                </a:lnTo>
                <a:lnTo>
                  <a:pt x="5640893" y="1155143"/>
                </a:lnTo>
                <a:close/>
                <a:moveTo>
                  <a:pt x="5543550" y="1135675"/>
                </a:moveTo>
                <a:lnTo>
                  <a:pt x="5563019" y="1135675"/>
                </a:lnTo>
                <a:lnTo>
                  <a:pt x="5563019" y="1155143"/>
                </a:lnTo>
                <a:lnTo>
                  <a:pt x="5543550" y="1155143"/>
                </a:lnTo>
                <a:close/>
                <a:moveTo>
                  <a:pt x="5434589" y="1135675"/>
                </a:moveTo>
                <a:lnTo>
                  <a:pt x="5454058" y="1135675"/>
                </a:lnTo>
                <a:lnTo>
                  <a:pt x="5454058" y="1155143"/>
                </a:lnTo>
                <a:lnTo>
                  <a:pt x="5434589" y="1155143"/>
                </a:lnTo>
                <a:close/>
                <a:moveTo>
                  <a:pt x="5307518" y="1135675"/>
                </a:moveTo>
                <a:lnTo>
                  <a:pt x="5327094" y="1135675"/>
                </a:lnTo>
                <a:lnTo>
                  <a:pt x="5327094" y="1155143"/>
                </a:lnTo>
                <a:lnTo>
                  <a:pt x="5307518" y="1155143"/>
                </a:lnTo>
                <a:close/>
                <a:moveTo>
                  <a:pt x="5210175" y="1135675"/>
                </a:moveTo>
                <a:lnTo>
                  <a:pt x="5229644" y="1135675"/>
                </a:lnTo>
                <a:lnTo>
                  <a:pt x="5229644" y="1155143"/>
                </a:lnTo>
                <a:lnTo>
                  <a:pt x="5210175" y="1155143"/>
                </a:lnTo>
                <a:close/>
                <a:moveTo>
                  <a:pt x="5101214" y="1135675"/>
                </a:moveTo>
                <a:lnTo>
                  <a:pt x="5120683" y="1135675"/>
                </a:lnTo>
                <a:lnTo>
                  <a:pt x="5120683" y="1155143"/>
                </a:lnTo>
                <a:lnTo>
                  <a:pt x="5101214" y="1155143"/>
                </a:lnTo>
                <a:close/>
                <a:moveTo>
                  <a:pt x="4964618" y="1135675"/>
                </a:moveTo>
                <a:lnTo>
                  <a:pt x="4984194" y="1135675"/>
                </a:lnTo>
                <a:lnTo>
                  <a:pt x="4984194" y="1155143"/>
                </a:lnTo>
                <a:lnTo>
                  <a:pt x="4964618" y="1155143"/>
                </a:lnTo>
                <a:close/>
                <a:moveTo>
                  <a:pt x="4867275" y="1135675"/>
                </a:moveTo>
                <a:lnTo>
                  <a:pt x="4886744" y="1135675"/>
                </a:lnTo>
                <a:lnTo>
                  <a:pt x="4886744" y="1155143"/>
                </a:lnTo>
                <a:lnTo>
                  <a:pt x="4867275" y="1155143"/>
                </a:lnTo>
                <a:close/>
                <a:moveTo>
                  <a:pt x="4758314" y="1135675"/>
                </a:moveTo>
                <a:lnTo>
                  <a:pt x="4777783" y="1135675"/>
                </a:lnTo>
                <a:lnTo>
                  <a:pt x="4777783" y="1155143"/>
                </a:lnTo>
                <a:lnTo>
                  <a:pt x="4758314" y="1155143"/>
                </a:lnTo>
                <a:close/>
                <a:moveTo>
                  <a:pt x="4631243" y="1135675"/>
                </a:moveTo>
                <a:lnTo>
                  <a:pt x="4650819" y="1135675"/>
                </a:lnTo>
                <a:lnTo>
                  <a:pt x="4650819" y="1155143"/>
                </a:lnTo>
                <a:lnTo>
                  <a:pt x="4631243" y="1155143"/>
                </a:lnTo>
                <a:close/>
                <a:moveTo>
                  <a:pt x="4533900" y="1135675"/>
                </a:moveTo>
                <a:lnTo>
                  <a:pt x="4553369" y="1135675"/>
                </a:lnTo>
                <a:lnTo>
                  <a:pt x="4553369" y="1155143"/>
                </a:lnTo>
                <a:lnTo>
                  <a:pt x="4533900" y="1155143"/>
                </a:lnTo>
                <a:close/>
                <a:moveTo>
                  <a:pt x="4424939" y="1135675"/>
                </a:moveTo>
                <a:lnTo>
                  <a:pt x="4444408" y="1135675"/>
                </a:lnTo>
                <a:lnTo>
                  <a:pt x="4444408" y="1155143"/>
                </a:lnTo>
                <a:lnTo>
                  <a:pt x="4424939" y="1155143"/>
                </a:lnTo>
                <a:close/>
                <a:moveTo>
                  <a:pt x="4297868" y="1135675"/>
                </a:moveTo>
                <a:lnTo>
                  <a:pt x="4317444" y="1135675"/>
                </a:lnTo>
                <a:lnTo>
                  <a:pt x="4317444" y="1155143"/>
                </a:lnTo>
                <a:lnTo>
                  <a:pt x="4297868" y="1155143"/>
                </a:lnTo>
                <a:close/>
                <a:moveTo>
                  <a:pt x="4200525" y="1135675"/>
                </a:moveTo>
                <a:lnTo>
                  <a:pt x="4219994" y="1135675"/>
                </a:lnTo>
                <a:lnTo>
                  <a:pt x="4219994" y="1155143"/>
                </a:lnTo>
                <a:lnTo>
                  <a:pt x="4200525" y="1155143"/>
                </a:lnTo>
                <a:close/>
                <a:moveTo>
                  <a:pt x="4088318" y="1135675"/>
                </a:moveTo>
                <a:lnTo>
                  <a:pt x="4107894" y="1135675"/>
                </a:lnTo>
                <a:lnTo>
                  <a:pt x="4107894" y="1155143"/>
                </a:lnTo>
                <a:lnTo>
                  <a:pt x="4088318" y="1155143"/>
                </a:lnTo>
                <a:close/>
                <a:moveTo>
                  <a:pt x="3990975" y="1135675"/>
                </a:moveTo>
                <a:lnTo>
                  <a:pt x="4010444" y="1135675"/>
                </a:lnTo>
                <a:lnTo>
                  <a:pt x="4010444" y="1155143"/>
                </a:lnTo>
                <a:lnTo>
                  <a:pt x="3990975" y="1155143"/>
                </a:lnTo>
                <a:close/>
                <a:moveTo>
                  <a:pt x="3888293" y="1135675"/>
                </a:moveTo>
                <a:lnTo>
                  <a:pt x="3907869" y="1135675"/>
                </a:lnTo>
                <a:lnTo>
                  <a:pt x="3907869" y="1155143"/>
                </a:lnTo>
                <a:lnTo>
                  <a:pt x="3888293" y="1155143"/>
                </a:lnTo>
                <a:close/>
                <a:moveTo>
                  <a:pt x="3790950" y="1135675"/>
                </a:moveTo>
                <a:lnTo>
                  <a:pt x="3810419" y="1135675"/>
                </a:lnTo>
                <a:lnTo>
                  <a:pt x="3810419" y="1155143"/>
                </a:lnTo>
                <a:lnTo>
                  <a:pt x="3790950" y="1155143"/>
                </a:lnTo>
                <a:close/>
                <a:moveTo>
                  <a:pt x="3681989" y="1135675"/>
                </a:moveTo>
                <a:lnTo>
                  <a:pt x="3701458" y="1135675"/>
                </a:lnTo>
                <a:lnTo>
                  <a:pt x="3701458" y="1155143"/>
                </a:lnTo>
                <a:lnTo>
                  <a:pt x="3681989" y="1155143"/>
                </a:lnTo>
                <a:close/>
                <a:moveTo>
                  <a:pt x="3545393" y="1135675"/>
                </a:moveTo>
                <a:lnTo>
                  <a:pt x="3564968" y="1135675"/>
                </a:lnTo>
                <a:lnTo>
                  <a:pt x="3564968" y="1155143"/>
                </a:lnTo>
                <a:lnTo>
                  <a:pt x="3545393" y="1155143"/>
                </a:lnTo>
                <a:close/>
                <a:moveTo>
                  <a:pt x="3448050" y="1135675"/>
                </a:moveTo>
                <a:lnTo>
                  <a:pt x="3467519" y="1135675"/>
                </a:lnTo>
                <a:lnTo>
                  <a:pt x="3467519" y="1155143"/>
                </a:lnTo>
                <a:lnTo>
                  <a:pt x="3448050" y="1155143"/>
                </a:lnTo>
                <a:close/>
                <a:moveTo>
                  <a:pt x="3345368" y="1135675"/>
                </a:moveTo>
                <a:lnTo>
                  <a:pt x="3364944" y="1135675"/>
                </a:lnTo>
                <a:lnTo>
                  <a:pt x="3364944" y="1155143"/>
                </a:lnTo>
                <a:lnTo>
                  <a:pt x="3345368" y="1155143"/>
                </a:lnTo>
                <a:close/>
                <a:moveTo>
                  <a:pt x="3248025" y="1135675"/>
                </a:moveTo>
                <a:lnTo>
                  <a:pt x="3267494" y="1135675"/>
                </a:lnTo>
                <a:lnTo>
                  <a:pt x="3267494" y="1155143"/>
                </a:lnTo>
                <a:lnTo>
                  <a:pt x="3248025" y="1155143"/>
                </a:lnTo>
                <a:close/>
                <a:moveTo>
                  <a:pt x="3135818" y="1135675"/>
                </a:moveTo>
                <a:lnTo>
                  <a:pt x="3155394" y="1135675"/>
                </a:lnTo>
                <a:lnTo>
                  <a:pt x="3155394" y="1155143"/>
                </a:lnTo>
                <a:lnTo>
                  <a:pt x="3135818" y="1155143"/>
                </a:lnTo>
                <a:close/>
                <a:moveTo>
                  <a:pt x="3038475" y="1135675"/>
                </a:moveTo>
                <a:lnTo>
                  <a:pt x="3057944" y="1135675"/>
                </a:lnTo>
                <a:lnTo>
                  <a:pt x="3057944" y="1155143"/>
                </a:lnTo>
                <a:lnTo>
                  <a:pt x="3038475" y="1155143"/>
                </a:lnTo>
                <a:close/>
                <a:moveTo>
                  <a:pt x="2929514" y="1135675"/>
                </a:moveTo>
                <a:lnTo>
                  <a:pt x="2948983" y="1135675"/>
                </a:lnTo>
                <a:lnTo>
                  <a:pt x="2948983" y="1155143"/>
                </a:lnTo>
                <a:lnTo>
                  <a:pt x="2929514" y="1155143"/>
                </a:lnTo>
                <a:close/>
                <a:moveTo>
                  <a:pt x="2802443" y="1135675"/>
                </a:moveTo>
                <a:lnTo>
                  <a:pt x="2822019" y="1135675"/>
                </a:lnTo>
                <a:lnTo>
                  <a:pt x="2822019" y="1155143"/>
                </a:lnTo>
                <a:lnTo>
                  <a:pt x="2802443" y="1155143"/>
                </a:lnTo>
                <a:close/>
                <a:moveTo>
                  <a:pt x="2705100" y="1135675"/>
                </a:moveTo>
                <a:lnTo>
                  <a:pt x="2724569" y="1135675"/>
                </a:lnTo>
                <a:lnTo>
                  <a:pt x="2724569" y="1155143"/>
                </a:lnTo>
                <a:lnTo>
                  <a:pt x="2705100" y="1155143"/>
                </a:lnTo>
                <a:close/>
                <a:moveTo>
                  <a:pt x="2592893" y="1135675"/>
                </a:moveTo>
                <a:lnTo>
                  <a:pt x="2612469" y="1135675"/>
                </a:lnTo>
                <a:lnTo>
                  <a:pt x="2612469" y="1155143"/>
                </a:lnTo>
                <a:lnTo>
                  <a:pt x="2592893" y="1155143"/>
                </a:lnTo>
                <a:close/>
                <a:moveTo>
                  <a:pt x="2495550" y="1135675"/>
                </a:moveTo>
                <a:lnTo>
                  <a:pt x="2515019" y="1135675"/>
                </a:lnTo>
                <a:lnTo>
                  <a:pt x="2515019" y="1155143"/>
                </a:lnTo>
                <a:lnTo>
                  <a:pt x="2495550" y="1155143"/>
                </a:lnTo>
                <a:close/>
                <a:moveTo>
                  <a:pt x="2392868" y="1135675"/>
                </a:moveTo>
                <a:lnTo>
                  <a:pt x="2412444" y="1135675"/>
                </a:lnTo>
                <a:lnTo>
                  <a:pt x="2412444" y="1155143"/>
                </a:lnTo>
                <a:lnTo>
                  <a:pt x="2392868" y="1155143"/>
                </a:lnTo>
                <a:close/>
                <a:moveTo>
                  <a:pt x="2295525" y="1135675"/>
                </a:moveTo>
                <a:lnTo>
                  <a:pt x="2314993" y="1135675"/>
                </a:lnTo>
                <a:lnTo>
                  <a:pt x="2314993" y="1155143"/>
                </a:lnTo>
                <a:lnTo>
                  <a:pt x="2295525" y="1155143"/>
                </a:lnTo>
                <a:close/>
                <a:moveTo>
                  <a:pt x="2186564" y="1135675"/>
                </a:moveTo>
                <a:lnTo>
                  <a:pt x="2206033" y="1135675"/>
                </a:lnTo>
                <a:lnTo>
                  <a:pt x="2206033" y="1155143"/>
                </a:lnTo>
                <a:lnTo>
                  <a:pt x="2186564" y="1155143"/>
                </a:lnTo>
                <a:close/>
                <a:moveTo>
                  <a:pt x="2059493" y="1135675"/>
                </a:moveTo>
                <a:lnTo>
                  <a:pt x="2079068" y="1135675"/>
                </a:lnTo>
                <a:lnTo>
                  <a:pt x="2079068" y="1155143"/>
                </a:lnTo>
                <a:lnTo>
                  <a:pt x="2059493" y="1155143"/>
                </a:lnTo>
                <a:close/>
                <a:moveTo>
                  <a:pt x="1962151" y="1135675"/>
                </a:moveTo>
                <a:lnTo>
                  <a:pt x="1981619" y="1135675"/>
                </a:lnTo>
                <a:lnTo>
                  <a:pt x="1981619" y="1155143"/>
                </a:lnTo>
                <a:lnTo>
                  <a:pt x="1962151" y="1155143"/>
                </a:lnTo>
                <a:close/>
                <a:moveTo>
                  <a:pt x="1849943" y="1135675"/>
                </a:moveTo>
                <a:lnTo>
                  <a:pt x="1869519" y="1135675"/>
                </a:lnTo>
                <a:lnTo>
                  <a:pt x="1869519" y="1155143"/>
                </a:lnTo>
                <a:lnTo>
                  <a:pt x="1849943" y="1155143"/>
                </a:lnTo>
                <a:close/>
                <a:moveTo>
                  <a:pt x="1752600" y="1135675"/>
                </a:moveTo>
                <a:lnTo>
                  <a:pt x="1772069" y="1135675"/>
                </a:lnTo>
                <a:lnTo>
                  <a:pt x="1772069" y="1155143"/>
                </a:lnTo>
                <a:lnTo>
                  <a:pt x="1752600" y="1155143"/>
                </a:lnTo>
                <a:close/>
                <a:moveTo>
                  <a:pt x="1649918" y="1135675"/>
                </a:moveTo>
                <a:lnTo>
                  <a:pt x="1669494" y="1135675"/>
                </a:lnTo>
                <a:lnTo>
                  <a:pt x="1669494" y="1155143"/>
                </a:lnTo>
                <a:lnTo>
                  <a:pt x="1649918" y="1155143"/>
                </a:lnTo>
                <a:close/>
                <a:moveTo>
                  <a:pt x="1552576" y="1135675"/>
                </a:moveTo>
                <a:lnTo>
                  <a:pt x="1572044" y="1135675"/>
                </a:lnTo>
                <a:lnTo>
                  <a:pt x="1572044" y="1155143"/>
                </a:lnTo>
                <a:lnTo>
                  <a:pt x="1552576" y="1155143"/>
                </a:lnTo>
                <a:close/>
                <a:moveTo>
                  <a:pt x="1440368" y="1135675"/>
                </a:moveTo>
                <a:lnTo>
                  <a:pt x="1459944" y="1135675"/>
                </a:lnTo>
                <a:lnTo>
                  <a:pt x="1459944" y="1155143"/>
                </a:lnTo>
                <a:lnTo>
                  <a:pt x="1440368" y="1155143"/>
                </a:lnTo>
                <a:close/>
                <a:moveTo>
                  <a:pt x="1343025" y="1135675"/>
                </a:moveTo>
                <a:lnTo>
                  <a:pt x="1362494" y="1135675"/>
                </a:lnTo>
                <a:lnTo>
                  <a:pt x="1362494" y="1155143"/>
                </a:lnTo>
                <a:lnTo>
                  <a:pt x="1343025" y="1155143"/>
                </a:lnTo>
                <a:close/>
                <a:moveTo>
                  <a:pt x="1240343" y="1135675"/>
                </a:moveTo>
                <a:lnTo>
                  <a:pt x="1259919" y="1135675"/>
                </a:lnTo>
                <a:lnTo>
                  <a:pt x="1259919" y="1155143"/>
                </a:lnTo>
                <a:lnTo>
                  <a:pt x="1240343" y="1155143"/>
                </a:lnTo>
                <a:close/>
                <a:moveTo>
                  <a:pt x="1143000" y="1135675"/>
                </a:moveTo>
                <a:lnTo>
                  <a:pt x="1162469" y="1135675"/>
                </a:lnTo>
                <a:lnTo>
                  <a:pt x="1162469" y="1155143"/>
                </a:lnTo>
                <a:lnTo>
                  <a:pt x="1143000" y="1155143"/>
                </a:lnTo>
                <a:close/>
                <a:moveTo>
                  <a:pt x="1030794" y="1135675"/>
                </a:moveTo>
                <a:lnTo>
                  <a:pt x="1050369" y="1135675"/>
                </a:lnTo>
                <a:lnTo>
                  <a:pt x="1050369" y="1155143"/>
                </a:lnTo>
                <a:lnTo>
                  <a:pt x="1030794" y="1155143"/>
                </a:lnTo>
                <a:close/>
                <a:moveTo>
                  <a:pt x="933450" y="1135675"/>
                </a:moveTo>
                <a:lnTo>
                  <a:pt x="952919" y="1135675"/>
                </a:lnTo>
                <a:lnTo>
                  <a:pt x="952919" y="1155143"/>
                </a:lnTo>
                <a:lnTo>
                  <a:pt x="933450" y="1155143"/>
                </a:lnTo>
                <a:close/>
                <a:moveTo>
                  <a:pt x="824490" y="1135675"/>
                </a:moveTo>
                <a:lnTo>
                  <a:pt x="843958" y="1135675"/>
                </a:lnTo>
                <a:lnTo>
                  <a:pt x="843958" y="1155143"/>
                </a:lnTo>
                <a:lnTo>
                  <a:pt x="824490" y="1155143"/>
                </a:lnTo>
                <a:close/>
                <a:moveTo>
                  <a:pt x="697418" y="1135675"/>
                </a:moveTo>
                <a:lnTo>
                  <a:pt x="716994" y="1135675"/>
                </a:lnTo>
                <a:lnTo>
                  <a:pt x="716994" y="1155143"/>
                </a:lnTo>
                <a:lnTo>
                  <a:pt x="697418" y="1155143"/>
                </a:lnTo>
                <a:close/>
                <a:moveTo>
                  <a:pt x="600075" y="1135675"/>
                </a:moveTo>
                <a:lnTo>
                  <a:pt x="619544" y="1135675"/>
                </a:lnTo>
                <a:lnTo>
                  <a:pt x="619544" y="1155143"/>
                </a:lnTo>
                <a:lnTo>
                  <a:pt x="600075" y="1155143"/>
                </a:lnTo>
                <a:close/>
                <a:moveTo>
                  <a:pt x="487868" y="1135675"/>
                </a:moveTo>
                <a:lnTo>
                  <a:pt x="507444" y="1135675"/>
                </a:lnTo>
                <a:lnTo>
                  <a:pt x="507444" y="1155143"/>
                </a:lnTo>
                <a:lnTo>
                  <a:pt x="487868" y="1155143"/>
                </a:lnTo>
                <a:close/>
                <a:moveTo>
                  <a:pt x="390525" y="1135675"/>
                </a:moveTo>
                <a:lnTo>
                  <a:pt x="409994" y="1135675"/>
                </a:lnTo>
                <a:lnTo>
                  <a:pt x="409994" y="1155143"/>
                </a:lnTo>
                <a:lnTo>
                  <a:pt x="390525" y="1155143"/>
                </a:lnTo>
                <a:close/>
                <a:moveTo>
                  <a:pt x="281565" y="1135675"/>
                </a:moveTo>
                <a:lnTo>
                  <a:pt x="301033" y="1135675"/>
                </a:lnTo>
                <a:lnTo>
                  <a:pt x="301033" y="1155143"/>
                </a:lnTo>
                <a:lnTo>
                  <a:pt x="281565" y="1155143"/>
                </a:lnTo>
                <a:close/>
                <a:moveTo>
                  <a:pt x="154493" y="1135675"/>
                </a:moveTo>
                <a:lnTo>
                  <a:pt x="174069" y="1135675"/>
                </a:lnTo>
                <a:lnTo>
                  <a:pt x="174069" y="1155143"/>
                </a:lnTo>
                <a:lnTo>
                  <a:pt x="154493" y="1155143"/>
                </a:lnTo>
                <a:close/>
                <a:moveTo>
                  <a:pt x="57150" y="1135675"/>
                </a:moveTo>
                <a:lnTo>
                  <a:pt x="76619" y="1135675"/>
                </a:lnTo>
                <a:lnTo>
                  <a:pt x="76619" y="1155143"/>
                </a:lnTo>
                <a:lnTo>
                  <a:pt x="57150" y="1155143"/>
                </a:lnTo>
                <a:close/>
                <a:moveTo>
                  <a:pt x="5640893" y="1111286"/>
                </a:moveTo>
                <a:lnTo>
                  <a:pt x="5660469" y="1111286"/>
                </a:lnTo>
                <a:lnTo>
                  <a:pt x="5660469" y="1130754"/>
                </a:lnTo>
                <a:lnTo>
                  <a:pt x="5640893" y="1130754"/>
                </a:lnTo>
                <a:close/>
                <a:moveTo>
                  <a:pt x="5543550" y="1111286"/>
                </a:moveTo>
                <a:lnTo>
                  <a:pt x="5563019" y="1111286"/>
                </a:lnTo>
                <a:lnTo>
                  <a:pt x="5563019" y="1130754"/>
                </a:lnTo>
                <a:lnTo>
                  <a:pt x="5543550" y="1130754"/>
                </a:lnTo>
                <a:close/>
                <a:moveTo>
                  <a:pt x="5434589" y="1111286"/>
                </a:moveTo>
                <a:lnTo>
                  <a:pt x="5454058" y="1111286"/>
                </a:lnTo>
                <a:lnTo>
                  <a:pt x="5454058" y="1130754"/>
                </a:lnTo>
                <a:lnTo>
                  <a:pt x="5434589" y="1130754"/>
                </a:lnTo>
                <a:close/>
                <a:moveTo>
                  <a:pt x="5307518" y="1111286"/>
                </a:moveTo>
                <a:lnTo>
                  <a:pt x="5327094" y="1111286"/>
                </a:lnTo>
                <a:lnTo>
                  <a:pt x="5327094" y="1130754"/>
                </a:lnTo>
                <a:lnTo>
                  <a:pt x="5307518" y="1130754"/>
                </a:lnTo>
                <a:close/>
                <a:moveTo>
                  <a:pt x="5210175" y="1111286"/>
                </a:moveTo>
                <a:lnTo>
                  <a:pt x="5229644" y="1111286"/>
                </a:lnTo>
                <a:lnTo>
                  <a:pt x="5229644" y="1130754"/>
                </a:lnTo>
                <a:lnTo>
                  <a:pt x="5210175" y="1130754"/>
                </a:lnTo>
                <a:close/>
                <a:moveTo>
                  <a:pt x="5101214" y="1111286"/>
                </a:moveTo>
                <a:lnTo>
                  <a:pt x="5120683" y="1111286"/>
                </a:lnTo>
                <a:lnTo>
                  <a:pt x="5120683" y="1130754"/>
                </a:lnTo>
                <a:lnTo>
                  <a:pt x="5101214" y="1130754"/>
                </a:lnTo>
                <a:close/>
                <a:moveTo>
                  <a:pt x="4964618" y="1111286"/>
                </a:moveTo>
                <a:lnTo>
                  <a:pt x="4984194" y="1111286"/>
                </a:lnTo>
                <a:lnTo>
                  <a:pt x="4984194" y="1130754"/>
                </a:lnTo>
                <a:lnTo>
                  <a:pt x="4964618" y="1130754"/>
                </a:lnTo>
                <a:close/>
                <a:moveTo>
                  <a:pt x="4867275" y="1111286"/>
                </a:moveTo>
                <a:lnTo>
                  <a:pt x="4886744" y="1111286"/>
                </a:lnTo>
                <a:lnTo>
                  <a:pt x="4886744" y="1130754"/>
                </a:lnTo>
                <a:lnTo>
                  <a:pt x="4867275" y="1130754"/>
                </a:lnTo>
                <a:close/>
                <a:moveTo>
                  <a:pt x="4758314" y="1111286"/>
                </a:moveTo>
                <a:lnTo>
                  <a:pt x="4777783" y="1111286"/>
                </a:lnTo>
                <a:lnTo>
                  <a:pt x="4777783" y="1130754"/>
                </a:lnTo>
                <a:lnTo>
                  <a:pt x="4758314" y="1130754"/>
                </a:lnTo>
                <a:close/>
                <a:moveTo>
                  <a:pt x="4631243" y="1111286"/>
                </a:moveTo>
                <a:lnTo>
                  <a:pt x="4650819" y="1111286"/>
                </a:lnTo>
                <a:lnTo>
                  <a:pt x="4650819" y="1130754"/>
                </a:lnTo>
                <a:lnTo>
                  <a:pt x="4631243" y="1130754"/>
                </a:lnTo>
                <a:close/>
                <a:moveTo>
                  <a:pt x="4533900" y="1111286"/>
                </a:moveTo>
                <a:lnTo>
                  <a:pt x="4553369" y="1111286"/>
                </a:lnTo>
                <a:lnTo>
                  <a:pt x="4553369" y="1130754"/>
                </a:lnTo>
                <a:lnTo>
                  <a:pt x="4533900" y="1130754"/>
                </a:lnTo>
                <a:close/>
                <a:moveTo>
                  <a:pt x="4424939" y="1111286"/>
                </a:moveTo>
                <a:lnTo>
                  <a:pt x="4444408" y="1111286"/>
                </a:lnTo>
                <a:lnTo>
                  <a:pt x="4444408" y="1130754"/>
                </a:lnTo>
                <a:lnTo>
                  <a:pt x="4424939" y="1130754"/>
                </a:lnTo>
                <a:close/>
                <a:moveTo>
                  <a:pt x="4297868" y="1111286"/>
                </a:moveTo>
                <a:lnTo>
                  <a:pt x="4317444" y="1111286"/>
                </a:lnTo>
                <a:lnTo>
                  <a:pt x="4317444" y="1130754"/>
                </a:lnTo>
                <a:lnTo>
                  <a:pt x="4297868" y="1130754"/>
                </a:lnTo>
                <a:close/>
                <a:moveTo>
                  <a:pt x="4200525" y="1111286"/>
                </a:moveTo>
                <a:lnTo>
                  <a:pt x="4219994" y="1111286"/>
                </a:lnTo>
                <a:lnTo>
                  <a:pt x="4219994" y="1130754"/>
                </a:lnTo>
                <a:lnTo>
                  <a:pt x="4200525" y="1130754"/>
                </a:lnTo>
                <a:close/>
                <a:moveTo>
                  <a:pt x="4088318" y="1111286"/>
                </a:moveTo>
                <a:lnTo>
                  <a:pt x="4107894" y="1111286"/>
                </a:lnTo>
                <a:lnTo>
                  <a:pt x="4107894" y="1130754"/>
                </a:lnTo>
                <a:lnTo>
                  <a:pt x="4088318" y="1130754"/>
                </a:lnTo>
                <a:close/>
                <a:moveTo>
                  <a:pt x="3990975" y="1111286"/>
                </a:moveTo>
                <a:lnTo>
                  <a:pt x="4010444" y="1111286"/>
                </a:lnTo>
                <a:lnTo>
                  <a:pt x="4010444" y="1130754"/>
                </a:lnTo>
                <a:lnTo>
                  <a:pt x="3990975" y="1130754"/>
                </a:lnTo>
                <a:close/>
                <a:moveTo>
                  <a:pt x="3888293" y="1111286"/>
                </a:moveTo>
                <a:lnTo>
                  <a:pt x="3907869" y="1111286"/>
                </a:lnTo>
                <a:lnTo>
                  <a:pt x="3907869" y="1130754"/>
                </a:lnTo>
                <a:lnTo>
                  <a:pt x="3888293" y="1130754"/>
                </a:lnTo>
                <a:close/>
                <a:moveTo>
                  <a:pt x="3790950" y="1111286"/>
                </a:moveTo>
                <a:lnTo>
                  <a:pt x="3810419" y="1111286"/>
                </a:lnTo>
                <a:lnTo>
                  <a:pt x="3810419" y="1130754"/>
                </a:lnTo>
                <a:lnTo>
                  <a:pt x="3790950" y="1130754"/>
                </a:lnTo>
                <a:close/>
                <a:moveTo>
                  <a:pt x="3681989" y="1111286"/>
                </a:moveTo>
                <a:lnTo>
                  <a:pt x="3701458" y="1111286"/>
                </a:lnTo>
                <a:lnTo>
                  <a:pt x="3701458" y="1130754"/>
                </a:lnTo>
                <a:lnTo>
                  <a:pt x="3681989" y="1130754"/>
                </a:lnTo>
                <a:close/>
                <a:moveTo>
                  <a:pt x="3545393" y="1111286"/>
                </a:moveTo>
                <a:lnTo>
                  <a:pt x="3564968" y="1111286"/>
                </a:lnTo>
                <a:lnTo>
                  <a:pt x="3564968" y="1130754"/>
                </a:lnTo>
                <a:lnTo>
                  <a:pt x="3545393" y="1130754"/>
                </a:lnTo>
                <a:close/>
                <a:moveTo>
                  <a:pt x="3448050" y="1111286"/>
                </a:moveTo>
                <a:lnTo>
                  <a:pt x="3467519" y="1111286"/>
                </a:lnTo>
                <a:lnTo>
                  <a:pt x="3467519" y="1130754"/>
                </a:lnTo>
                <a:lnTo>
                  <a:pt x="3448050" y="1130754"/>
                </a:lnTo>
                <a:close/>
                <a:moveTo>
                  <a:pt x="3345368" y="1111286"/>
                </a:moveTo>
                <a:lnTo>
                  <a:pt x="3364944" y="1111286"/>
                </a:lnTo>
                <a:lnTo>
                  <a:pt x="3364944" y="1130754"/>
                </a:lnTo>
                <a:lnTo>
                  <a:pt x="3345368" y="1130754"/>
                </a:lnTo>
                <a:close/>
                <a:moveTo>
                  <a:pt x="3248025" y="1111286"/>
                </a:moveTo>
                <a:lnTo>
                  <a:pt x="3267494" y="1111286"/>
                </a:lnTo>
                <a:lnTo>
                  <a:pt x="3267494" y="1130754"/>
                </a:lnTo>
                <a:lnTo>
                  <a:pt x="3248025" y="1130754"/>
                </a:lnTo>
                <a:close/>
                <a:moveTo>
                  <a:pt x="3135818" y="1111286"/>
                </a:moveTo>
                <a:lnTo>
                  <a:pt x="3155394" y="1111286"/>
                </a:lnTo>
                <a:lnTo>
                  <a:pt x="3155394" y="1130754"/>
                </a:lnTo>
                <a:lnTo>
                  <a:pt x="3135818" y="1130754"/>
                </a:lnTo>
                <a:close/>
                <a:moveTo>
                  <a:pt x="3038475" y="1111286"/>
                </a:moveTo>
                <a:lnTo>
                  <a:pt x="3057944" y="1111286"/>
                </a:lnTo>
                <a:lnTo>
                  <a:pt x="3057944" y="1130754"/>
                </a:lnTo>
                <a:lnTo>
                  <a:pt x="3038475" y="1130754"/>
                </a:lnTo>
                <a:close/>
                <a:moveTo>
                  <a:pt x="2929514" y="1111286"/>
                </a:moveTo>
                <a:lnTo>
                  <a:pt x="2948983" y="1111286"/>
                </a:lnTo>
                <a:lnTo>
                  <a:pt x="2948983" y="1130754"/>
                </a:lnTo>
                <a:lnTo>
                  <a:pt x="2929514" y="1130754"/>
                </a:lnTo>
                <a:close/>
                <a:moveTo>
                  <a:pt x="2802443" y="1111286"/>
                </a:moveTo>
                <a:lnTo>
                  <a:pt x="2822019" y="1111286"/>
                </a:lnTo>
                <a:lnTo>
                  <a:pt x="2822019" y="1130754"/>
                </a:lnTo>
                <a:lnTo>
                  <a:pt x="2802443" y="1130754"/>
                </a:lnTo>
                <a:close/>
                <a:moveTo>
                  <a:pt x="2705100" y="1111286"/>
                </a:moveTo>
                <a:lnTo>
                  <a:pt x="2724569" y="1111286"/>
                </a:lnTo>
                <a:lnTo>
                  <a:pt x="2724569" y="1130754"/>
                </a:lnTo>
                <a:lnTo>
                  <a:pt x="2705100" y="1130754"/>
                </a:lnTo>
                <a:close/>
                <a:moveTo>
                  <a:pt x="2592893" y="1111286"/>
                </a:moveTo>
                <a:lnTo>
                  <a:pt x="2612469" y="1111286"/>
                </a:lnTo>
                <a:lnTo>
                  <a:pt x="2612469" y="1130754"/>
                </a:lnTo>
                <a:lnTo>
                  <a:pt x="2592893" y="1130754"/>
                </a:lnTo>
                <a:close/>
                <a:moveTo>
                  <a:pt x="2495550" y="1111286"/>
                </a:moveTo>
                <a:lnTo>
                  <a:pt x="2515019" y="1111286"/>
                </a:lnTo>
                <a:lnTo>
                  <a:pt x="2515019" y="1130754"/>
                </a:lnTo>
                <a:lnTo>
                  <a:pt x="2495550" y="1130754"/>
                </a:lnTo>
                <a:close/>
                <a:moveTo>
                  <a:pt x="2392868" y="1111286"/>
                </a:moveTo>
                <a:lnTo>
                  <a:pt x="2412444" y="1111286"/>
                </a:lnTo>
                <a:lnTo>
                  <a:pt x="2412444" y="1130754"/>
                </a:lnTo>
                <a:lnTo>
                  <a:pt x="2392868" y="1130754"/>
                </a:lnTo>
                <a:close/>
                <a:moveTo>
                  <a:pt x="2295525" y="1111286"/>
                </a:moveTo>
                <a:lnTo>
                  <a:pt x="2314993" y="1111286"/>
                </a:lnTo>
                <a:lnTo>
                  <a:pt x="2314993" y="1130754"/>
                </a:lnTo>
                <a:lnTo>
                  <a:pt x="2295525" y="1130754"/>
                </a:lnTo>
                <a:close/>
                <a:moveTo>
                  <a:pt x="2186564" y="1111286"/>
                </a:moveTo>
                <a:lnTo>
                  <a:pt x="2206033" y="1111286"/>
                </a:lnTo>
                <a:lnTo>
                  <a:pt x="2206033" y="1130754"/>
                </a:lnTo>
                <a:lnTo>
                  <a:pt x="2186564" y="1130754"/>
                </a:lnTo>
                <a:close/>
                <a:moveTo>
                  <a:pt x="2059493" y="1111286"/>
                </a:moveTo>
                <a:lnTo>
                  <a:pt x="2079068" y="1111286"/>
                </a:lnTo>
                <a:lnTo>
                  <a:pt x="2079068" y="1130754"/>
                </a:lnTo>
                <a:lnTo>
                  <a:pt x="2059493" y="1130754"/>
                </a:lnTo>
                <a:close/>
                <a:moveTo>
                  <a:pt x="1962151" y="1111286"/>
                </a:moveTo>
                <a:lnTo>
                  <a:pt x="1981619" y="1111286"/>
                </a:lnTo>
                <a:lnTo>
                  <a:pt x="1981619" y="1130754"/>
                </a:lnTo>
                <a:lnTo>
                  <a:pt x="1962151" y="1130754"/>
                </a:lnTo>
                <a:close/>
                <a:moveTo>
                  <a:pt x="1849943" y="1111286"/>
                </a:moveTo>
                <a:lnTo>
                  <a:pt x="1869519" y="1111286"/>
                </a:lnTo>
                <a:lnTo>
                  <a:pt x="1869519" y="1130754"/>
                </a:lnTo>
                <a:lnTo>
                  <a:pt x="1849943" y="1130754"/>
                </a:lnTo>
                <a:close/>
                <a:moveTo>
                  <a:pt x="1752600" y="1111286"/>
                </a:moveTo>
                <a:lnTo>
                  <a:pt x="1772069" y="1111286"/>
                </a:lnTo>
                <a:lnTo>
                  <a:pt x="1772069" y="1130754"/>
                </a:lnTo>
                <a:lnTo>
                  <a:pt x="1752600" y="1130754"/>
                </a:lnTo>
                <a:close/>
                <a:moveTo>
                  <a:pt x="1649918" y="1111286"/>
                </a:moveTo>
                <a:lnTo>
                  <a:pt x="1669494" y="1111286"/>
                </a:lnTo>
                <a:lnTo>
                  <a:pt x="1669494" y="1130754"/>
                </a:lnTo>
                <a:lnTo>
                  <a:pt x="1649918" y="1130754"/>
                </a:lnTo>
                <a:close/>
                <a:moveTo>
                  <a:pt x="1552576" y="1111286"/>
                </a:moveTo>
                <a:lnTo>
                  <a:pt x="1572044" y="1111286"/>
                </a:lnTo>
                <a:lnTo>
                  <a:pt x="1572044" y="1130754"/>
                </a:lnTo>
                <a:lnTo>
                  <a:pt x="1552576" y="1130754"/>
                </a:lnTo>
                <a:close/>
                <a:moveTo>
                  <a:pt x="1440368" y="1111286"/>
                </a:moveTo>
                <a:lnTo>
                  <a:pt x="1459944" y="1111286"/>
                </a:lnTo>
                <a:lnTo>
                  <a:pt x="1459944" y="1130754"/>
                </a:lnTo>
                <a:lnTo>
                  <a:pt x="1440368" y="1130754"/>
                </a:lnTo>
                <a:close/>
                <a:moveTo>
                  <a:pt x="1343025" y="1111286"/>
                </a:moveTo>
                <a:lnTo>
                  <a:pt x="1362494" y="1111286"/>
                </a:lnTo>
                <a:lnTo>
                  <a:pt x="1362494" y="1130754"/>
                </a:lnTo>
                <a:lnTo>
                  <a:pt x="1343025" y="1130754"/>
                </a:lnTo>
                <a:close/>
                <a:moveTo>
                  <a:pt x="1240343" y="1111286"/>
                </a:moveTo>
                <a:lnTo>
                  <a:pt x="1259919" y="1111286"/>
                </a:lnTo>
                <a:lnTo>
                  <a:pt x="1259919" y="1130754"/>
                </a:lnTo>
                <a:lnTo>
                  <a:pt x="1240343" y="1130754"/>
                </a:lnTo>
                <a:close/>
                <a:moveTo>
                  <a:pt x="1143000" y="1111286"/>
                </a:moveTo>
                <a:lnTo>
                  <a:pt x="1162469" y="1111286"/>
                </a:lnTo>
                <a:lnTo>
                  <a:pt x="1162469" y="1130754"/>
                </a:lnTo>
                <a:lnTo>
                  <a:pt x="1143000" y="1130754"/>
                </a:lnTo>
                <a:close/>
                <a:moveTo>
                  <a:pt x="1030794" y="1111286"/>
                </a:moveTo>
                <a:lnTo>
                  <a:pt x="1050369" y="1111286"/>
                </a:lnTo>
                <a:lnTo>
                  <a:pt x="1050369" y="1130754"/>
                </a:lnTo>
                <a:lnTo>
                  <a:pt x="1030794" y="1130754"/>
                </a:lnTo>
                <a:close/>
                <a:moveTo>
                  <a:pt x="933450" y="1111286"/>
                </a:moveTo>
                <a:lnTo>
                  <a:pt x="952919" y="1111286"/>
                </a:lnTo>
                <a:lnTo>
                  <a:pt x="952919" y="1130754"/>
                </a:lnTo>
                <a:lnTo>
                  <a:pt x="933450" y="1130754"/>
                </a:lnTo>
                <a:close/>
                <a:moveTo>
                  <a:pt x="824490" y="1111286"/>
                </a:moveTo>
                <a:lnTo>
                  <a:pt x="843958" y="1111286"/>
                </a:lnTo>
                <a:lnTo>
                  <a:pt x="843958" y="1130754"/>
                </a:lnTo>
                <a:lnTo>
                  <a:pt x="824490" y="1130754"/>
                </a:lnTo>
                <a:close/>
                <a:moveTo>
                  <a:pt x="697418" y="1111286"/>
                </a:moveTo>
                <a:lnTo>
                  <a:pt x="716994" y="1111286"/>
                </a:lnTo>
                <a:lnTo>
                  <a:pt x="716994" y="1130754"/>
                </a:lnTo>
                <a:lnTo>
                  <a:pt x="697418" y="1130754"/>
                </a:lnTo>
                <a:close/>
                <a:moveTo>
                  <a:pt x="600075" y="1111286"/>
                </a:moveTo>
                <a:lnTo>
                  <a:pt x="619544" y="1111286"/>
                </a:lnTo>
                <a:lnTo>
                  <a:pt x="619544" y="1130754"/>
                </a:lnTo>
                <a:lnTo>
                  <a:pt x="600075" y="1130754"/>
                </a:lnTo>
                <a:close/>
                <a:moveTo>
                  <a:pt x="487868" y="1111286"/>
                </a:moveTo>
                <a:lnTo>
                  <a:pt x="507444" y="1111286"/>
                </a:lnTo>
                <a:lnTo>
                  <a:pt x="507444" y="1130754"/>
                </a:lnTo>
                <a:lnTo>
                  <a:pt x="487868" y="1130754"/>
                </a:lnTo>
                <a:close/>
                <a:moveTo>
                  <a:pt x="390525" y="1111286"/>
                </a:moveTo>
                <a:lnTo>
                  <a:pt x="409994" y="1111286"/>
                </a:lnTo>
                <a:lnTo>
                  <a:pt x="409994" y="1130754"/>
                </a:lnTo>
                <a:lnTo>
                  <a:pt x="390525" y="1130754"/>
                </a:lnTo>
                <a:close/>
                <a:moveTo>
                  <a:pt x="281565" y="1111286"/>
                </a:moveTo>
                <a:lnTo>
                  <a:pt x="301033" y="1111286"/>
                </a:lnTo>
                <a:lnTo>
                  <a:pt x="301033" y="1130754"/>
                </a:lnTo>
                <a:lnTo>
                  <a:pt x="281565" y="1130754"/>
                </a:lnTo>
                <a:close/>
                <a:moveTo>
                  <a:pt x="154493" y="1111286"/>
                </a:moveTo>
                <a:lnTo>
                  <a:pt x="174069" y="1111286"/>
                </a:lnTo>
                <a:lnTo>
                  <a:pt x="174069" y="1130754"/>
                </a:lnTo>
                <a:lnTo>
                  <a:pt x="154493" y="1130754"/>
                </a:lnTo>
                <a:close/>
                <a:moveTo>
                  <a:pt x="57150" y="1111286"/>
                </a:moveTo>
                <a:lnTo>
                  <a:pt x="76619" y="1111286"/>
                </a:lnTo>
                <a:lnTo>
                  <a:pt x="76619" y="1130754"/>
                </a:lnTo>
                <a:lnTo>
                  <a:pt x="57150" y="1130754"/>
                </a:lnTo>
                <a:close/>
                <a:moveTo>
                  <a:pt x="5640893" y="1086896"/>
                </a:moveTo>
                <a:lnTo>
                  <a:pt x="5660469" y="1086896"/>
                </a:lnTo>
                <a:lnTo>
                  <a:pt x="5660469" y="1106472"/>
                </a:lnTo>
                <a:lnTo>
                  <a:pt x="5640893" y="1106472"/>
                </a:lnTo>
                <a:close/>
                <a:moveTo>
                  <a:pt x="5543550" y="1086896"/>
                </a:moveTo>
                <a:lnTo>
                  <a:pt x="5563019" y="1086896"/>
                </a:lnTo>
                <a:lnTo>
                  <a:pt x="5563019" y="1106472"/>
                </a:lnTo>
                <a:lnTo>
                  <a:pt x="5543550" y="1106472"/>
                </a:lnTo>
                <a:close/>
                <a:moveTo>
                  <a:pt x="5434589" y="1086896"/>
                </a:moveTo>
                <a:lnTo>
                  <a:pt x="5454058" y="1086896"/>
                </a:lnTo>
                <a:lnTo>
                  <a:pt x="5454058" y="1106472"/>
                </a:lnTo>
                <a:lnTo>
                  <a:pt x="5434589" y="1106472"/>
                </a:lnTo>
                <a:close/>
                <a:moveTo>
                  <a:pt x="5307518" y="1086896"/>
                </a:moveTo>
                <a:lnTo>
                  <a:pt x="5327094" y="1086896"/>
                </a:lnTo>
                <a:lnTo>
                  <a:pt x="5327094" y="1106472"/>
                </a:lnTo>
                <a:lnTo>
                  <a:pt x="5307518" y="1106472"/>
                </a:lnTo>
                <a:close/>
                <a:moveTo>
                  <a:pt x="5210175" y="1086896"/>
                </a:moveTo>
                <a:lnTo>
                  <a:pt x="5229644" y="1086896"/>
                </a:lnTo>
                <a:lnTo>
                  <a:pt x="5229644" y="1106472"/>
                </a:lnTo>
                <a:lnTo>
                  <a:pt x="5210175" y="1106472"/>
                </a:lnTo>
                <a:close/>
                <a:moveTo>
                  <a:pt x="5101214" y="1086896"/>
                </a:moveTo>
                <a:lnTo>
                  <a:pt x="5120683" y="1086896"/>
                </a:lnTo>
                <a:lnTo>
                  <a:pt x="5120683" y="1106472"/>
                </a:lnTo>
                <a:lnTo>
                  <a:pt x="5101214" y="1106472"/>
                </a:lnTo>
                <a:close/>
                <a:moveTo>
                  <a:pt x="4964618" y="1086896"/>
                </a:moveTo>
                <a:lnTo>
                  <a:pt x="4984194" y="1086896"/>
                </a:lnTo>
                <a:lnTo>
                  <a:pt x="4984194" y="1106472"/>
                </a:lnTo>
                <a:lnTo>
                  <a:pt x="4964618" y="1106472"/>
                </a:lnTo>
                <a:close/>
                <a:moveTo>
                  <a:pt x="4867275" y="1086896"/>
                </a:moveTo>
                <a:lnTo>
                  <a:pt x="4886744" y="1086896"/>
                </a:lnTo>
                <a:lnTo>
                  <a:pt x="4886744" y="1106472"/>
                </a:lnTo>
                <a:lnTo>
                  <a:pt x="4867275" y="1106472"/>
                </a:lnTo>
                <a:close/>
                <a:moveTo>
                  <a:pt x="4758314" y="1086896"/>
                </a:moveTo>
                <a:lnTo>
                  <a:pt x="4777783" y="1086896"/>
                </a:lnTo>
                <a:lnTo>
                  <a:pt x="4777783" y="1106472"/>
                </a:lnTo>
                <a:lnTo>
                  <a:pt x="4758314" y="1106472"/>
                </a:lnTo>
                <a:close/>
                <a:moveTo>
                  <a:pt x="4631243" y="1086896"/>
                </a:moveTo>
                <a:lnTo>
                  <a:pt x="4650819" y="1086896"/>
                </a:lnTo>
                <a:lnTo>
                  <a:pt x="4650819" y="1106472"/>
                </a:lnTo>
                <a:lnTo>
                  <a:pt x="4631243" y="1106472"/>
                </a:lnTo>
                <a:close/>
                <a:moveTo>
                  <a:pt x="4533900" y="1086896"/>
                </a:moveTo>
                <a:lnTo>
                  <a:pt x="4553369" y="1086896"/>
                </a:lnTo>
                <a:lnTo>
                  <a:pt x="4553369" y="1106472"/>
                </a:lnTo>
                <a:lnTo>
                  <a:pt x="4533900" y="1106472"/>
                </a:lnTo>
                <a:close/>
                <a:moveTo>
                  <a:pt x="4424939" y="1086896"/>
                </a:moveTo>
                <a:lnTo>
                  <a:pt x="4444408" y="1086896"/>
                </a:lnTo>
                <a:lnTo>
                  <a:pt x="4444408" y="1106472"/>
                </a:lnTo>
                <a:lnTo>
                  <a:pt x="4424939" y="1106472"/>
                </a:lnTo>
                <a:close/>
                <a:moveTo>
                  <a:pt x="4297868" y="1086896"/>
                </a:moveTo>
                <a:lnTo>
                  <a:pt x="4317444" y="1086896"/>
                </a:lnTo>
                <a:lnTo>
                  <a:pt x="4317444" y="1106472"/>
                </a:lnTo>
                <a:lnTo>
                  <a:pt x="4297868" y="1106472"/>
                </a:lnTo>
                <a:close/>
                <a:moveTo>
                  <a:pt x="4200525" y="1086896"/>
                </a:moveTo>
                <a:lnTo>
                  <a:pt x="4219994" y="1086896"/>
                </a:lnTo>
                <a:lnTo>
                  <a:pt x="4219994" y="1106472"/>
                </a:lnTo>
                <a:lnTo>
                  <a:pt x="4200525" y="1106472"/>
                </a:lnTo>
                <a:close/>
                <a:moveTo>
                  <a:pt x="4088318" y="1086896"/>
                </a:moveTo>
                <a:lnTo>
                  <a:pt x="4107894" y="1086896"/>
                </a:lnTo>
                <a:lnTo>
                  <a:pt x="4107894" y="1106472"/>
                </a:lnTo>
                <a:lnTo>
                  <a:pt x="4088318" y="1106472"/>
                </a:lnTo>
                <a:close/>
                <a:moveTo>
                  <a:pt x="3990975" y="1086896"/>
                </a:moveTo>
                <a:lnTo>
                  <a:pt x="4010444" y="1086896"/>
                </a:lnTo>
                <a:lnTo>
                  <a:pt x="4010444" y="1106472"/>
                </a:lnTo>
                <a:lnTo>
                  <a:pt x="3990975" y="1106472"/>
                </a:lnTo>
                <a:close/>
                <a:moveTo>
                  <a:pt x="3888293" y="1086896"/>
                </a:moveTo>
                <a:lnTo>
                  <a:pt x="3907869" y="1086896"/>
                </a:lnTo>
                <a:lnTo>
                  <a:pt x="3907869" y="1106472"/>
                </a:lnTo>
                <a:lnTo>
                  <a:pt x="3888293" y="1106472"/>
                </a:lnTo>
                <a:close/>
                <a:moveTo>
                  <a:pt x="3790950" y="1086896"/>
                </a:moveTo>
                <a:lnTo>
                  <a:pt x="3810419" y="1086896"/>
                </a:lnTo>
                <a:lnTo>
                  <a:pt x="3810419" y="1106472"/>
                </a:lnTo>
                <a:lnTo>
                  <a:pt x="3790950" y="1106472"/>
                </a:lnTo>
                <a:close/>
                <a:moveTo>
                  <a:pt x="3681989" y="1086896"/>
                </a:moveTo>
                <a:lnTo>
                  <a:pt x="3701458" y="1086896"/>
                </a:lnTo>
                <a:lnTo>
                  <a:pt x="3701458" y="1106472"/>
                </a:lnTo>
                <a:lnTo>
                  <a:pt x="3681989" y="1106472"/>
                </a:lnTo>
                <a:close/>
                <a:moveTo>
                  <a:pt x="3545393" y="1086896"/>
                </a:moveTo>
                <a:lnTo>
                  <a:pt x="3564968" y="1086896"/>
                </a:lnTo>
                <a:lnTo>
                  <a:pt x="3564968" y="1106472"/>
                </a:lnTo>
                <a:lnTo>
                  <a:pt x="3545393" y="1106472"/>
                </a:lnTo>
                <a:close/>
                <a:moveTo>
                  <a:pt x="3448050" y="1086896"/>
                </a:moveTo>
                <a:lnTo>
                  <a:pt x="3467519" y="1086896"/>
                </a:lnTo>
                <a:lnTo>
                  <a:pt x="3467519" y="1106472"/>
                </a:lnTo>
                <a:lnTo>
                  <a:pt x="3448050" y="1106472"/>
                </a:lnTo>
                <a:close/>
                <a:moveTo>
                  <a:pt x="3345368" y="1086896"/>
                </a:moveTo>
                <a:lnTo>
                  <a:pt x="3364944" y="1086896"/>
                </a:lnTo>
                <a:lnTo>
                  <a:pt x="3364944" y="1106472"/>
                </a:lnTo>
                <a:lnTo>
                  <a:pt x="3345368" y="1106472"/>
                </a:lnTo>
                <a:close/>
                <a:moveTo>
                  <a:pt x="3248025" y="1086896"/>
                </a:moveTo>
                <a:lnTo>
                  <a:pt x="3267494" y="1086896"/>
                </a:lnTo>
                <a:lnTo>
                  <a:pt x="3267494" y="1106472"/>
                </a:lnTo>
                <a:lnTo>
                  <a:pt x="3248025" y="1106472"/>
                </a:lnTo>
                <a:close/>
                <a:moveTo>
                  <a:pt x="3135818" y="1086896"/>
                </a:moveTo>
                <a:lnTo>
                  <a:pt x="3155394" y="1086896"/>
                </a:lnTo>
                <a:lnTo>
                  <a:pt x="3155394" y="1106472"/>
                </a:lnTo>
                <a:lnTo>
                  <a:pt x="3135818" y="1106472"/>
                </a:lnTo>
                <a:close/>
                <a:moveTo>
                  <a:pt x="3038475" y="1086896"/>
                </a:moveTo>
                <a:lnTo>
                  <a:pt x="3057944" y="1086896"/>
                </a:lnTo>
                <a:lnTo>
                  <a:pt x="3057944" y="1106472"/>
                </a:lnTo>
                <a:lnTo>
                  <a:pt x="3038475" y="1106472"/>
                </a:lnTo>
                <a:close/>
                <a:moveTo>
                  <a:pt x="2929514" y="1086896"/>
                </a:moveTo>
                <a:lnTo>
                  <a:pt x="2948983" y="1086896"/>
                </a:lnTo>
                <a:lnTo>
                  <a:pt x="2948983" y="1106472"/>
                </a:lnTo>
                <a:lnTo>
                  <a:pt x="2929514" y="1106472"/>
                </a:lnTo>
                <a:close/>
                <a:moveTo>
                  <a:pt x="2802443" y="1086896"/>
                </a:moveTo>
                <a:lnTo>
                  <a:pt x="2822019" y="1086896"/>
                </a:lnTo>
                <a:lnTo>
                  <a:pt x="2822019" y="1106472"/>
                </a:lnTo>
                <a:lnTo>
                  <a:pt x="2802443" y="1106472"/>
                </a:lnTo>
                <a:close/>
                <a:moveTo>
                  <a:pt x="2705100" y="1086896"/>
                </a:moveTo>
                <a:lnTo>
                  <a:pt x="2724569" y="1086896"/>
                </a:lnTo>
                <a:lnTo>
                  <a:pt x="2724569" y="1106472"/>
                </a:lnTo>
                <a:lnTo>
                  <a:pt x="2705100" y="1106472"/>
                </a:lnTo>
                <a:close/>
                <a:moveTo>
                  <a:pt x="2592893" y="1086896"/>
                </a:moveTo>
                <a:lnTo>
                  <a:pt x="2612469" y="1086896"/>
                </a:lnTo>
                <a:lnTo>
                  <a:pt x="2612469" y="1106472"/>
                </a:lnTo>
                <a:lnTo>
                  <a:pt x="2592893" y="1106472"/>
                </a:lnTo>
                <a:close/>
                <a:moveTo>
                  <a:pt x="2495550" y="1086896"/>
                </a:moveTo>
                <a:lnTo>
                  <a:pt x="2515019" y="1086896"/>
                </a:lnTo>
                <a:lnTo>
                  <a:pt x="2515019" y="1106472"/>
                </a:lnTo>
                <a:lnTo>
                  <a:pt x="2495550" y="1106472"/>
                </a:lnTo>
                <a:close/>
                <a:moveTo>
                  <a:pt x="2392868" y="1086896"/>
                </a:moveTo>
                <a:lnTo>
                  <a:pt x="2412444" y="1086896"/>
                </a:lnTo>
                <a:lnTo>
                  <a:pt x="2412444" y="1106472"/>
                </a:lnTo>
                <a:lnTo>
                  <a:pt x="2392868" y="1106472"/>
                </a:lnTo>
                <a:close/>
                <a:moveTo>
                  <a:pt x="2295525" y="1086896"/>
                </a:moveTo>
                <a:lnTo>
                  <a:pt x="2314993" y="1086896"/>
                </a:lnTo>
                <a:lnTo>
                  <a:pt x="2314993" y="1106472"/>
                </a:lnTo>
                <a:lnTo>
                  <a:pt x="2295525" y="1106472"/>
                </a:lnTo>
                <a:close/>
                <a:moveTo>
                  <a:pt x="2186564" y="1086896"/>
                </a:moveTo>
                <a:lnTo>
                  <a:pt x="2206033" y="1086896"/>
                </a:lnTo>
                <a:lnTo>
                  <a:pt x="2206033" y="1106472"/>
                </a:lnTo>
                <a:lnTo>
                  <a:pt x="2186564" y="1106472"/>
                </a:lnTo>
                <a:close/>
                <a:moveTo>
                  <a:pt x="2059493" y="1086896"/>
                </a:moveTo>
                <a:lnTo>
                  <a:pt x="2079068" y="1086896"/>
                </a:lnTo>
                <a:lnTo>
                  <a:pt x="2079068" y="1106472"/>
                </a:lnTo>
                <a:lnTo>
                  <a:pt x="2059493" y="1106472"/>
                </a:lnTo>
                <a:close/>
                <a:moveTo>
                  <a:pt x="1962151" y="1086896"/>
                </a:moveTo>
                <a:lnTo>
                  <a:pt x="1981619" y="1086896"/>
                </a:lnTo>
                <a:lnTo>
                  <a:pt x="1981619" y="1106472"/>
                </a:lnTo>
                <a:lnTo>
                  <a:pt x="1962151" y="1106472"/>
                </a:lnTo>
                <a:close/>
                <a:moveTo>
                  <a:pt x="1849943" y="1086896"/>
                </a:moveTo>
                <a:lnTo>
                  <a:pt x="1869519" y="1086896"/>
                </a:lnTo>
                <a:lnTo>
                  <a:pt x="1869519" y="1106472"/>
                </a:lnTo>
                <a:lnTo>
                  <a:pt x="1849943" y="1106472"/>
                </a:lnTo>
                <a:close/>
                <a:moveTo>
                  <a:pt x="1752600" y="1086896"/>
                </a:moveTo>
                <a:lnTo>
                  <a:pt x="1772069" y="1086896"/>
                </a:lnTo>
                <a:lnTo>
                  <a:pt x="1772069" y="1106472"/>
                </a:lnTo>
                <a:lnTo>
                  <a:pt x="1752600" y="1106472"/>
                </a:lnTo>
                <a:close/>
                <a:moveTo>
                  <a:pt x="1649918" y="1086896"/>
                </a:moveTo>
                <a:lnTo>
                  <a:pt x="1669494" y="1086896"/>
                </a:lnTo>
                <a:lnTo>
                  <a:pt x="1669494" y="1106472"/>
                </a:lnTo>
                <a:lnTo>
                  <a:pt x="1649918" y="1106472"/>
                </a:lnTo>
                <a:close/>
                <a:moveTo>
                  <a:pt x="1552576" y="1086896"/>
                </a:moveTo>
                <a:lnTo>
                  <a:pt x="1572044" y="1086896"/>
                </a:lnTo>
                <a:lnTo>
                  <a:pt x="1572044" y="1106472"/>
                </a:lnTo>
                <a:lnTo>
                  <a:pt x="1552576" y="1106472"/>
                </a:lnTo>
                <a:close/>
                <a:moveTo>
                  <a:pt x="1440368" y="1086896"/>
                </a:moveTo>
                <a:lnTo>
                  <a:pt x="1459944" y="1086896"/>
                </a:lnTo>
                <a:lnTo>
                  <a:pt x="1459944" y="1106472"/>
                </a:lnTo>
                <a:lnTo>
                  <a:pt x="1440368" y="1106472"/>
                </a:lnTo>
                <a:close/>
                <a:moveTo>
                  <a:pt x="1343025" y="1086896"/>
                </a:moveTo>
                <a:lnTo>
                  <a:pt x="1362494" y="1086896"/>
                </a:lnTo>
                <a:lnTo>
                  <a:pt x="1362494" y="1106472"/>
                </a:lnTo>
                <a:lnTo>
                  <a:pt x="1343025" y="1106472"/>
                </a:lnTo>
                <a:close/>
                <a:moveTo>
                  <a:pt x="1240343" y="1086896"/>
                </a:moveTo>
                <a:lnTo>
                  <a:pt x="1259919" y="1086896"/>
                </a:lnTo>
                <a:lnTo>
                  <a:pt x="1259919" y="1106472"/>
                </a:lnTo>
                <a:lnTo>
                  <a:pt x="1240343" y="1106472"/>
                </a:lnTo>
                <a:close/>
                <a:moveTo>
                  <a:pt x="1143000" y="1086896"/>
                </a:moveTo>
                <a:lnTo>
                  <a:pt x="1162469" y="1086896"/>
                </a:lnTo>
                <a:lnTo>
                  <a:pt x="1162469" y="1106472"/>
                </a:lnTo>
                <a:lnTo>
                  <a:pt x="1143000" y="1106472"/>
                </a:lnTo>
                <a:close/>
                <a:moveTo>
                  <a:pt x="1030794" y="1086896"/>
                </a:moveTo>
                <a:lnTo>
                  <a:pt x="1050369" y="1086896"/>
                </a:lnTo>
                <a:lnTo>
                  <a:pt x="1050369" y="1106472"/>
                </a:lnTo>
                <a:lnTo>
                  <a:pt x="1030794" y="1106472"/>
                </a:lnTo>
                <a:close/>
                <a:moveTo>
                  <a:pt x="933450" y="1086896"/>
                </a:moveTo>
                <a:lnTo>
                  <a:pt x="952919" y="1086896"/>
                </a:lnTo>
                <a:lnTo>
                  <a:pt x="952919" y="1106472"/>
                </a:lnTo>
                <a:lnTo>
                  <a:pt x="933450" y="1106472"/>
                </a:lnTo>
                <a:close/>
                <a:moveTo>
                  <a:pt x="824490" y="1086896"/>
                </a:moveTo>
                <a:lnTo>
                  <a:pt x="843958" y="1086896"/>
                </a:lnTo>
                <a:lnTo>
                  <a:pt x="843958" y="1106472"/>
                </a:lnTo>
                <a:lnTo>
                  <a:pt x="824490" y="1106472"/>
                </a:lnTo>
                <a:close/>
                <a:moveTo>
                  <a:pt x="697418" y="1086896"/>
                </a:moveTo>
                <a:lnTo>
                  <a:pt x="716994" y="1086896"/>
                </a:lnTo>
                <a:lnTo>
                  <a:pt x="716994" y="1106472"/>
                </a:lnTo>
                <a:lnTo>
                  <a:pt x="697418" y="1106472"/>
                </a:lnTo>
                <a:close/>
                <a:moveTo>
                  <a:pt x="600075" y="1086896"/>
                </a:moveTo>
                <a:lnTo>
                  <a:pt x="619544" y="1086896"/>
                </a:lnTo>
                <a:lnTo>
                  <a:pt x="619544" y="1106472"/>
                </a:lnTo>
                <a:lnTo>
                  <a:pt x="600075" y="1106472"/>
                </a:lnTo>
                <a:close/>
                <a:moveTo>
                  <a:pt x="487868" y="1086896"/>
                </a:moveTo>
                <a:lnTo>
                  <a:pt x="507444" y="1086896"/>
                </a:lnTo>
                <a:lnTo>
                  <a:pt x="507444" y="1106472"/>
                </a:lnTo>
                <a:lnTo>
                  <a:pt x="487868" y="1106472"/>
                </a:lnTo>
                <a:close/>
                <a:moveTo>
                  <a:pt x="390525" y="1086896"/>
                </a:moveTo>
                <a:lnTo>
                  <a:pt x="409994" y="1086896"/>
                </a:lnTo>
                <a:lnTo>
                  <a:pt x="409994" y="1106472"/>
                </a:lnTo>
                <a:lnTo>
                  <a:pt x="390525" y="1106472"/>
                </a:lnTo>
                <a:close/>
                <a:moveTo>
                  <a:pt x="281565" y="1086896"/>
                </a:moveTo>
                <a:lnTo>
                  <a:pt x="301033" y="1086896"/>
                </a:lnTo>
                <a:lnTo>
                  <a:pt x="301033" y="1106472"/>
                </a:lnTo>
                <a:lnTo>
                  <a:pt x="281565" y="1106472"/>
                </a:lnTo>
                <a:close/>
                <a:moveTo>
                  <a:pt x="154493" y="1086896"/>
                </a:moveTo>
                <a:lnTo>
                  <a:pt x="174069" y="1086896"/>
                </a:lnTo>
                <a:lnTo>
                  <a:pt x="174069" y="1106472"/>
                </a:lnTo>
                <a:lnTo>
                  <a:pt x="154493" y="1106472"/>
                </a:lnTo>
                <a:close/>
                <a:moveTo>
                  <a:pt x="57150" y="1086896"/>
                </a:moveTo>
                <a:lnTo>
                  <a:pt x="76619" y="1086896"/>
                </a:lnTo>
                <a:lnTo>
                  <a:pt x="76619" y="1106472"/>
                </a:lnTo>
                <a:lnTo>
                  <a:pt x="57150" y="1106472"/>
                </a:lnTo>
                <a:close/>
                <a:moveTo>
                  <a:pt x="5640893" y="1062614"/>
                </a:moveTo>
                <a:lnTo>
                  <a:pt x="5660469" y="1062614"/>
                </a:lnTo>
                <a:lnTo>
                  <a:pt x="5660469" y="1082083"/>
                </a:lnTo>
                <a:lnTo>
                  <a:pt x="5640893" y="1082083"/>
                </a:lnTo>
                <a:close/>
                <a:moveTo>
                  <a:pt x="5543550" y="1062614"/>
                </a:moveTo>
                <a:lnTo>
                  <a:pt x="5563019" y="1062614"/>
                </a:lnTo>
                <a:lnTo>
                  <a:pt x="5563019" y="1082083"/>
                </a:lnTo>
                <a:lnTo>
                  <a:pt x="5543550" y="1082083"/>
                </a:lnTo>
                <a:close/>
                <a:moveTo>
                  <a:pt x="5434589" y="1062614"/>
                </a:moveTo>
                <a:lnTo>
                  <a:pt x="5454058" y="1062614"/>
                </a:lnTo>
                <a:lnTo>
                  <a:pt x="5454058" y="1082083"/>
                </a:lnTo>
                <a:lnTo>
                  <a:pt x="5434589" y="1082083"/>
                </a:lnTo>
                <a:close/>
                <a:moveTo>
                  <a:pt x="5410200" y="1062614"/>
                </a:moveTo>
                <a:lnTo>
                  <a:pt x="5429669" y="1062614"/>
                </a:lnTo>
                <a:lnTo>
                  <a:pt x="5429669" y="1082083"/>
                </a:lnTo>
                <a:lnTo>
                  <a:pt x="5410200" y="1082083"/>
                </a:lnTo>
                <a:close/>
                <a:moveTo>
                  <a:pt x="5307518" y="1062614"/>
                </a:moveTo>
                <a:lnTo>
                  <a:pt x="5327094" y="1062614"/>
                </a:lnTo>
                <a:lnTo>
                  <a:pt x="5327094" y="1082083"/>
                </a:lnTo>
                <a:lnTo>
                  <a:pt x="5307518" y="1082083"/>
                </a:lnTo>
                <a:close/>
                <a:moveTo>
                  <a:pt x="5210175" y="1062614"/>
                </a:moveTo>
                <a:lnTo>
                  <a:pt x="5229644" y="1062614"/>
                </a:lnTo>
                <a:lnTo>
                  <a:pt x="5229644" y="1082083"/>
                </a:lnTo>
                <a:lnTo>
                  <a:pt x="5210175" y="1082083"/>
                </a:lnTo>
                <a:close/>
                <a:moveTo>
                  <a:pt x="5101214" y="1062614"/>
                </a:moveTo>
                <a:lnTo>
                  <a:pt x="5120683" y="1062614"/>
                </a:lnTo>
                <a:lnTo>
                  <a:pt x="5120683" y="1082083"/>
                </a:lnTo>
                <a:lnTo>
                  <a:pt x="5101214" y="1082083"/>
                </a:lnTo>
                <a:close/>
                <a:moveTo>
                  <a:pt x="5076825" y="1062614"/>
                </a:moveTo>
                <a:lnTo>
                  <a:pt x="5096294" y="1062614"/>
                </a:lnTo>
                <a:lnTo>
                  <a:pt x="5096294" y="1082083"/>
                </a:lnTo>
                <a:lnTo>
                  <a:pt x="5076825" y="1082083"/>
                </a:lnTo>
                <a:close/>
                <a:moveTo>
                  <a:pt x="4964618" y="1062614"/>
                </a:moveTo>
                <a:lnTo>
                  <a:pt x="4984194" y="1062614"/>
                </a:lnTo>
                <a:lnTo>
                  <a:pt x="4984194" y="1082083"/>
                </a:lnTo>
                <a:lnTo>
                  <a:pt x="4964618" y="1082083"/>
                </a:lnTo>
                <a:close/>
                <a:moveTo>
                  <a:pt x="4867275" y="1062614"/>
                </a:moveTo>
                <a:lnTo>
                  <a:pt x="4886744" y="1062614"/>
                </a:lnTo>
                <a:lnTo>
                  <a:pt x="4886744" y="1082083"/>
                </a:lnTo>
                <a:lnTo>
                  <a:pt x="4867275" y="1082083"/>
                </a:lnTo>
                <a:close/>
                <a:moveTo>
                  <a:pt x="4758314" y="1062614"/>
                </a:moveTo>
                <a:lnTo>
                  <a:pt x="4777783" y="1062614"/>
                </a:lnTo>
                <a:lnTo>
                  <a:pt x="4777783" y="1082083"/>
                </a:lnTo>
                <a:lnTo>
                  <a:pt x="4758314" y="1082083"/>
                </a:lnTo>
                <a:close/>
                <a:moveTo>
                  <a:pt x="4733925" y="1062614"/>
                </a:moveTo>
                <a:lnTo>
                  <a:pt x="4753394" y="1062614"/>
                </a:lnTo>
                <a:lnTo>
                  <a:pt x="4753394" y="1082083"/>
                </a:lnTo>
                <a:lnTo>
                  <a:pt x="4733925" y="1082083"/>
                </a:lnTo>
                <a:close/>
                <a:moveTo>
                  <a:pt x="4631243" y="1062614"/>
                </a:moveTo>
                <a:lnTo>
                  <a:pt x="4650819" y="1062614"/>
                </a:lnTo>
                <a:lnTo>
                  <a:pt x="4650819" y="1082083"/>
                </a:lnTo>
                <a:lnTo>
                  <a:pt x="4631243" y="1082083"/>
                </a:lnTo>
                <a:close/>
                <a:moveTo>
                  <a:pt x="4533900" y="1062614"/>
                </a:moveTo>
                <a:lnTo>
                  <a:pt x="4553369" y="1062614"/>
                </a:lnTo>
                <a:lnTo>
                  <a:pt x="4553369" y="1082083"/>
                </a:lnTo>
                <a:lnTo>
                  <a:pt x="4533900" y="1082083"/>
                </a:lnTo>
                <a:close/>
                <a:moveTo>
                  <a:pt x="4424939" y="1062614"/>
                </a:moveTo>
                <a:lnTo>
                  <a:pt x="4444408" y="1062614"/>
                </a:lnTo>
                <a:lnTo>
                  <a:pt x="4444408" y="1082083"/>
                </a:lnTo>
                <a:lnTo>
                  <a:pt x="4424939" y="1082083"/>
                </a:lnTo>
                <a:close/>
                <a:moveTo>
                  <a:pt x="4400550" y="1062614"/>
                </a:moveTo>
                <a:lnTo>
                  <a:pt x="4420018" y="1062614"/>
                </a:lnTo>
                <a:lnTo>
                  <a:pt x="4420018" y="1082083"/>
                </a:lnTo>
                <a:lnTo>
                  <a:pt x="4400550" y="1082083"/>
                </a:lnTo>
                <a:close/>
                <a:moveTo>
                  <a:pt x="4297868" y="1062614"/>
                </a:moveTo>
                <a:lnTo>
                  <a:pt x="4317444" y="1062614"/>
                </a:lnTo>
                <a:lnTo>
                  <a:pt x="4317444" y="1082083"/>
                </a:lnTo>
                <a:lnTo>
                  <a:pt x="4297868" y="1082083"/>
                </a:lnTo>
                <a:close/>
                <a:moveTo>
                  <a:pt x="4200525" y="1062614"/>
                </a:moveTo>
                <a:lnTo>
                  <a:pt x="4219994" y="1062614"/>
                </a:lnTo>
                <a:lnTo>
                  <a:pt x="4219994" y="1082083"/>
                </a:lnTo>
                <a:lnTo>
                  <a:pt x="4200525" y="1082083"/>
                </a:lnTo>
                <a:close/>
                <a:moveTo>
                  <a:pt x="4088318" y="1062614"/>
                </a:moveTo>
                <a:lnTo>
                  <a:pt x="4107894" y="1062614"/>
                </a:lnTo>
                <a:lnTo>
                  <a:pt x="4107894" y="1082083"/>
                </a:lnTo>
                <a:lnTo>
                  <a:pt x="4088318" y="1082083"/>
                </a:lnTo>
                <a:close/>
                <a:moveTo>
                  <a:pt x="3990975" y="1062614"/>
                </a:moveTo>
                <a:lnTo>
                  <a:pt x="4010444" y="1062614"/>
                </a:lnTo>
                <a:lnTo>
                  <a:pt x="4010444" y="1082083"/>
                </a:lnTo>
                <a:lnTo>
                  <a:pt x="3990975" y="1082083"/>
                </a:lnTo>
                <a:close/>
                <a:moveTo>
                  <a:pt x="3888293" y="1062614"/>
                </a:moveTo>
                <a:lnTo>
                  <a:pt x="3907869" y="1062614"/>
                </a:lnTo>
                <a:lnTo>
                  <a:pt x="3907869" y="1082083"/>
                </a:lnTo>
                <a:lnTo>
                  <a:pt x="3888293" y="1082083"/>
                </a:lnTo>
                <a:close/>
                <a:moveTo>
                  <a:pt x="3790950" y="1062614"/>
                </a:moveTo>
                <a:lnTo>
                  <a:pt x="3810419" y="1062614"/>
                </a:lnTo>
                <a:lnTo>
                  <a:pt x="3810419" y="1082083"/>
                </a:lnTo>
                <a:lnTo>
                  <a:pt x="3790950" y="1082083"/>
                </a:lnTo>
                <a:close/>
                <a:moveTo>
                  <a:pt x="3681989" y="1062614"/>
                </a:moveTo>
                <a:lnTo>
                  <a:pt x="3701458" y="1062614"/>
                </a:lnTo>
                <a:lnTo>
                  <a:pt x="3701458" y="1082083"/>
                </a:lnTo>
                <a:lnTo>
                  <a:pt x="3681989" y="1082083"/>
                </a:lnTo>
                <a:close/>
                <a:moveTo>
                  <a:pt x="3657600" y="1062614"/>
                </a:moveTo>
                <a:lnTo>
                  <a:pt x="3677069" y="1062614"/>
                </a:lnTo>
                <a:lnTo>
                  <a:pt x="3677069" y="1082083"/>
                </a:lnTo>
                <a:lnTo>
                  <a:pt x="3657600" y="1082083"/>
                </a:lnTo>
                <a:close/>
                <a:moveTo>
                  <a:pt x="3545393" y="1062614"/>
                </a:moveTo>
                <a:lnTo>
                  <a:pt x="3564968" y="1062614"/>
                </a:lnTo>
                <a:lnTo>
                  <a:pt x="3564968" y="1082083"/>
                </a:lnTo>
                <a:lnTo>
                  <a:pt x="3545393" y="1082083"/>
                </a:lnTo>
                <a:close/>
                <a:moveTo>
                  <a:pt x="3448050" y="1062614"/>
                </a:moveTo>
                <a:lnTo>
                  <a:pt x="3467519" y="1062614"/>
                </a:lnTo>
                <a:lnTo>
                  <a:pt x="3467519" y="1082083"/>
                </a:lnTo>
                <a:lnTo>
                  <a:pt x="3448050" y="1082083"/>
                </a:lnTo>
                <a:close/>
                <a:moveTo>
                  <a:pt x="3345368" y="1062614"/>
                </a:moveTo>
                <a:lnTo>
                  <a:pt x="3364944" y="1062614"/>
                </a:lnTo>
                <a:lnTo>
                  <a:pt x="3364944" y="1082083"/>
                </a:lnTo>
                <a:lnTo>
                  <a:pt x="3345368" y="1082083"/>
                </a:lnTo>
                <a:close/>
                <a:moveTo>
                  <a:pt x="3248025" y="1062614"/>
                </a:moveTo>
                <a:lnTo>
                  <a:pt x="3267494" y="1062614"/>
                </a:lnTo>
                <a:lnTo>
                  <a:pt x="3267494" y="1082083"/>
                </a:lnTo>
                <a:lnTo>
                  <a:pt x="3248025" y="1082083"/>
                </a:lnTo>
                <a:close/>
                <a:moveTo>
                  <a:pt x="3135818" y="1062614"/>
                </a:moveTo>
                <a:lnTo>
                  <a:pt x="3155394" y="1062614"/>
                </a:lnTo>
                <a:lnTo>
                  <a:pt x="3155394" y="1082083"/>
                </a:lnTo>
                <a:lnTo>
                  <a:pt x="3135818" y="1082083"/>
                </a:lnTo>
                <a:close/>
                <a:moveTo>
                  <a:pt x="3038475" y="1062614"/>
                </a:moveTo>
                <a:lnTo>
                  <a:pt x="3057944" y="1062614"/>
                </a:lnTo>
                <a:lnTo>
                  <a:pt x="3057944" y="1082083"/>
                </a:lnTo>
                <a:lnTo>
                  <a:pt x="3038475" y="1082083"/>
                </a:lnTo>
                <a:close/>
                <a:moveTo>
                  <a:pt x="2929514" y="1062614"/>
                </a:moveTo>
                <a:lnTo>
                  <a:pt x="2948983" y="1062614"/>
                </a:lnTo>
                <a:lnTo>
                  <a:pt x="2948983" y="1082083"/>
                </a:lnTo>
                <a:lnTo>
                  <a:pt x="2929514" y="1082083"/>
                </a:lnTo>
                <a:close/>
                <a:moveTo>
                  <a:pt x="2905125" y="1062614"/>
                </a:moveTo>
                <a:lnTo>
                  <a:pt x="2924594" y="1062614"/>
                </a:lnTo>
                <a:lnTo>
                  <a:pt x="2924594" y="1082083"/>
                </a:lnTo>
                <a:lnTo>
                  <a:pt x="2905125" y="1082083"/>
                </a:lnTo>
                <a:close/>
                <a:moveTo>
                  <a:pt x="2802443" y="1062614"/>
                </a:moveTo>
                <a:lnTo>
                  <a:pt x="2822019" y="1062614"/>
                </a:lnTo>
                <a:lnTo>
                  <a:pt x="2822019" y="1082083"/>
                </a:lnTo>
                <a:lnTo>
                  <a:pt x="2802443" y="1082083"/>
                </a:lnTo>
                <a:close/>
                <a:moveTo>
                  <a:pt x="2705100" y="1062614"/>
                </a:moveTo>
                <a:lnTo>
                  <a:pt x="2724569" y="1062614"/>
                </a:lnTo>
                <a:lnTo>
                  <a:pt x="2724569" y="1082083"/>
                </a:lnTo>
                <a:lnTo>
                  <a:pt x="2705100" y="1082083"/>
                </a:lnTo>
                <a:close/>
                <a:moveTo>
                  <a:pt x="2592893" y="1062614"/>
                </a:moveTo>
                <a:lnTo>
                  <a:pt x="2612469" y="1062614"/>
                </a:lnTo>
                <a:lnTo>
                  <a:pt x="2612469" y="1082083"/>
                </a:lnTo>
                <a:lnTo>
                  <a:pt x="2592893" y="1082083"/>
                </a:lnTo>
                <a:close/>
                <a:moveTo>
                  <a:pt x="2495550" y="1062614"/>
                </a:moveTo>
                <a:lnTo>
                  <a:pt x="2515019" y="1062614"/>
                </a:lnTo>
                <a:lnTo>
                  <a:pt x="2515019" y="1082083"/>
                </a:lnTo>
                <a:lnTo>
                  <a:pt x="2495550" y="1082083"/>
                </a:lnTo>
                <a:close/>
                <a:moveTo>
                  <a:pt x="2392868" y="1062614"/>
                </a:moveTo>
                <a:lnTo>
                  <a:pt x="2412444" y="1062614"/>
                </a:lnTo>
                <a:lnTo>
                  <a:pt x="2412444" y="1082083"/>
                </a:lnTo>
                <a:lnTo>
                  <a:pt x="2392868" y="1082083"/>
                </a:lnTo>
                <a:close/>
                <a:moveTo>
                  <a:pt x="2295525" y="1062614"/>
                </a:moveTo>
                <a:lnTo>
                  <a:pt x="2314993" y="1062614"/>
                </a:lnTo>
                <a:lnTo>
                  <a:pt x="2314993" y="1082083"/>
                </a:lnTo>
                <a:lnTo>
                  <a:pt x="2295525" y="1082083"/>
                </a:lnTo>
                <a:close/>
                <a:moveTo>
                  <a:pt x="2186564" y="1062614"/>
                </a:moveTo>
                <a:lnTo>
                  <a:pt x="2206033" y="1062614"/>
                </a:lnTo>
                <a:lnTo>
                  <a:pt x="2206033" y="1082083"/>
                </a:lnTo>
                <a:lnTo>
                  <a:pt x="2186564" y="1082083"/>
                </a:lnTo>
                <a:close/>
                <a:moveTo>
                  <a:pt x="2162175" y="1062614"/>
                </a:moveTo>
                <a:lnTo>
                  <a:pt x="2181644" y="1062614"/>
                </a:lnTo>
                <a:lnTo>
                  <a:pt x="2181644" y="1082083"/>
                </a:lnTo>
                <a:lnTo>
                  <a:pt x="2162175" y="1082083"/>
                </a:lnTo>
                <a:close/>
                <a:moveTo>
                  <a:pt x="2059493" y="1062614"/>
                </a:moveTo>
                <a:lnTo>
                  <a:pt x="2079068" y="1062614"/>
                </a:lnTo>
                <a:lnTo>
                  <a:pt x="2079068" y="1082083"/>
                </a:lnTo>
                <a:lnTo>
                  <a:pt x="2059493" y="1082083"/>
                </a:lnTo>
                <a:close/>
                <a:moveTo>
                  <a:pt x="1962151" y="1062614"/>
                </a:moveTo>
                <a:lnTo>
                  <a:pt x="1981619" y="1062614"/>
                </a:lnTo>
                <a:lnTo>
                  <a:pt x="1981619" y="1082083"/>
                </a:lnTo>
                <a:lnTo>
                  <a:pt x="1962151" y="1082083"/>
                </a:lnTo>
                <a:close/>
                <a:moveTo>
                  <a:pt x="1849943" y="1062614"/>
                </a:moveTo>
                <a:lnTo>
                  <a:pt x="1869519" y="1062614"/>
                </a:lnTo>
                <a:lnTo>
                  <a:pt x="1869519" y="1082083"/>
                </a:lnTo>
                <a:lnTo>
                  <a:pt x="1849943" y="1082083"/>
                </a:lnTo>
                <a:close/>
                <a:moveTo>
                  <a:pt x="1752600" y="1062614"/>
                </a:moveTo>
                <a:lnTo>
                  <a:pt x="1772069" y="1062614"/>
                </a:lnTo>
                <a:lnTo>
                  <a:pt x="1772069" y="1082083"/>
                </a:lnTo>
                <a:lnTo>
                  <a:pt x="1752600" y="1082083"/>
                </a:lnTo>
                <a:close/>
                <a:moveTo>
                  <a:pt x="1649918" y="1062614"/>
                </a:moveTo>
                <a:lnTo>
                  <a:pt x="1669494" y="1062614"/>
                </a:lnTo>
                <a:lnTo>
                  <a:pt x="1669494" y="1082083"/>
                </a:lnTo>
                <a:lnTo>
                  <a:pt x="1649918" y="1082083"/>
                </a:lnTo>
                <a:close/>
                <a:moveTo>
                  <a:pt x="1552576" y="1062614"/>
                </a:moveTo>
                <a:lnTo>
                  <a:pt x="1572044" y="1062614"/>
                </a:lnTo>
                <a:lnTo>
                  <a:pt x="1572044" y="1082083"/>
                </a:lnTo>
                <a:lnTo>
                  <a:pt x="1552576" y="1082083"/>
                </a:lnTo>
                <a:close/>
                <a:moveTo>
                  <a:pt x="1440368" y="1062614"/>
                </a:moveTo>
                <a:lnTo>
                  <a:pt x="1459944" y="1062614"/>
                </a:lnTo>
                <a:lnTo>
                  <a:pt x="1459944" y="1082083"/>
                </a:lnTo>
                <a:lnTo>
                  <a:pt x="1440368" y="1082083"/>
                </a:lnTo>
                <a:close/>
                <a:moveTo>
                  <a:pt x="1343025" y="1062614"/>
                </a:moveTo>
                <a:lnTo>
                  <a:pt x="1362494" y="1062614"/>
                </a:lnTo>
                <a:lnTo>
                  <a:pt x="1362494" y="1082083"/>
                </a:lnTo>
                <a:lnTo>
                  <a:pt x="1343025" y="1082083"/>
                </a:lnTo>
                <a:close/>
                <a:moveTo>
                  <a:pt x="1240343" y="1062614"/>
                </a:moveTo>
                <a:lnTo>
                  <a:pt x="1259919" y="1062614"/>
                </a:lnTo>
                <a:lnTo>
                  <a:pt x="1259919" y="1082083"/>
                </a:lnTo>
                <a:lnTo>
                  <a:pt x="1240343" y="1082083"/>
                </a:lnTo>
                <a:close/>
                <a:moveTo>
                  <a:pt x="1143000" y="1062614"/>
                </a:moveTo>
                <a:lnTo>
                  <a:pt x="1162469" y="1062614"/>
                </a:lnTo>
                <a:lnTo>
                  <a:pt x="1162469" y="1082083"/>
                </a:lnTo>
                <a:lnTo>
                  <a:pt x="1143000" y="1082083"/>
                </a:lnTo>
                <a:close/>
                <a:moveTo>
                  <a:pt x="1030794" y="1062614"/>
                </a:moveTo>
                <a:lnTo>
                  <a:pt x="1050369" y="1062614"/>
                </a:lnTo>
                <a:lnTo>
                  <a:pt x="1050369" y="1082083"/>
                </a:lnTo>
                <a:lnTo>
                  <a:pt x="1030794" y="1082083"/>
                </a:lnTo>
                <a:close/>
                <a:moveTo>
                  <a:pt x="933450" y="1062614"/>
                </a:moveTo>
                <a:lnTo>
                  <a:pt x="952919" y="1062614"/>
                </a:lnTo>
                <a:lnTo>
                  <a:pt x="952919" y="1082083"/>
                </a:lnTo>
                <a:lnTo>
                  <a:pt x="933450" y="1082083"/>
                </a:lnTo>
                <a:close/>
                <a:moveTo>
                  <a:pt x="824490" y="1062614"/>
                </a:moveTo>
                <a:lnTo>
                  <a:pt x="843958" y="1062614"/>
                </a:lnTo>
                <a:lnTo>
                  <a:pt x="843958" y="1082083"/>
                </a:lnTo>
                <a:lnTo>
                  <a:pt x="824490" y="1082083"/>
                </a:lnTo>
                <a:close/>
                <a:moveTo>
                  <a:pt x="800100" y="1062614"/>
                </a:moveTo>
                <a:lnTo>
                  <a:pt x="819569" y="1062614"/>
                </a:lnTo>
                <a:lnTo>
                  <a:pt x="819569" y="1082083"/>
                </a:lnTo>
                <a:lnTo>
                  <a:pt x="800100" y="1082083"/>
                </a:lnTo>
                <a:close/>
                <a:moveTo>
                  <a:pt x="697418" y="1062614"/>
                </a:moveTo>
                <a:lnTo>
                  <a:pt x="716994" y="1062614"/>
                </a:lnTo>
                <a:lnTo>
                  <a:pt x="716994" y="1082083"/>
                </a:lnTo>
                <a:lnTo>
                  <a:pt x="697418" y="1082083"/>
                </a:lnTo>
                <a:close/>
                <a:moveTo>
                  <a:pt x="600075" y="1062614"/>
                </a:moveTo>
                <a:lnTo>
                  <a:pt x="619544" y="1062614"/>
                </a:lnTo>
                <a:lnTo>
                  <a:pt x="619544" y="1082083"/>
                </a:lnTo>
                <a:lnTo>
                  <a:pt x="600075" y="1082083"/>
                </a:lnTo>
                <a:close/>
                <a:moveTo>
                  <a:pt x="487868" y="1062614"/>
                </a:moveTo>
                <a:lnTo>
                  <a:pt x="507444" y="1062614"/>
                </a:lnTo>
                <a:lnTo>
                  <a:pt x="507444" y="1082083"/>
                </a:lnTo>
                <a:lnTo>
                  <a:pt x="487868" y="1082083"/>
                </a:lnTo>
                <a:close/>
                <a:moveTo>
                  <a:pt x="390525" y="1062614"/>
                </a:moveTo>
                <a:lnTo>
                  <a:pt x="409994" y="1062614"/>
                </a:lnTo>
                <a:lnTo>
                  <a:pt x="409994" y="1082083"/>
                </a:lnTo>
                <a:lnTo>
                  <a:pt x="390525" y="1082083"/>
                </a:lnTo>
                <a:close/>
                <a:moveTo>
                  <a:pt x="281565" y="1062614"/>
                </a:moveTo>
                <a:lnTo>
                  <a:pt x="301033" y="1062614"/>
                </a:lnTo>
                <a:lnTo>
                  <a:pt x="301033" y="1082083"/>
                </a:lnTo>
                <a:lnTo>
                  <a:pt x="281565" y="1082083"/>
                </a:lnTo>
                <a:close/>
                <a:moveTo>
                  <a:pt x="257175" y="1062614"/>
                </a:moveTo>
                <a:lnTo>
                  <a:pt x="276644" y="1062614"/>
                </a:lnTo>
                <a:lnTo>
                  <a:pt x="276644" y="1082083"/>
                </a:lnTo>
                <a:lnTo>
                  <a:pt x="257175" y="1082083"/>
                </a:lnTo>
                <a:close/>
                <a:moveTo>
                  <a:pt x="154493" y="1062614"/>
                </a:moveTo>
                <a:lnTo>
                  <a:pt x="174069" y="1062614"/>
                </a:lnTo>
                <a:lnTo>
                  <a:pt x="174069" y="1082083"/>
                </a:lnTo>
                <a:lnTo>
                  <a:pt x="154493" y="1082083"/>
                </a:lnTo>
                <a:close/>
                <a:moveTo>
                  <a:pt x="57150" y="1062614"/>
                </a:moveTo>
                <a:lnTo>
                  <a:pt x="76619" y="1062614"/>
                </a:lnTo>
                <a:lnTo>
                  <a:pt x="76619" y="1082083"/>
                </a:lnTo>
                <a:lnTo>
                  <a:pt x="57150" y="1082083"/>
                </a:lnTo>
                <a:close/>
                <a:moveTo>
                  <a:pt x="5616611" y="1038225"/>
                </a:moveTo>
                <a:lnTo>
                  <a:pt x="5636079" y="1038225"/>
                </a:lnTo>
                <a:lnTo>
                  <a:pt x="5636079" y="1057694"/>
                </a:lnTo>
                <a:lnTo>
                  <a:pt x="5616611" y="1057694"/>
                </a:lnTo>
                <a:close/>
                <a:moveTo>
                  <a:pt x="5592222" y="1038225"/>
                </a:moveTo>
                <a:lnTo>
                  <a:pt x="5611690" y="1038225"/>
                </a:lnTo>
                <a:lnTo>
                  <a:pt x="5611690" y="1057694"/>
                </a:lnTo>
                <a:lnTo>
                  <a:pt x="5592222" y="1057694"/>
                </a:lnTo>
                <a:close/>
                <a:moveTo>
                  <a:pt x="5567939" y="1038225"/>
                </a:moveTo>
                <a:lnTo>
                  <a:pt x="5587408" y="1038225"/>
                </a:lnTo>
                <a:lnTo>
                  <a:pt x="5587408" y="1057694"/>
                </a:lnTo>
                <a:lnTo>
                  <a:pt x="5567939" y="1057694"/>
                </a:lnTo>
                <a:close/>
                <a:moveTo>
                  <a:pt x="5434589" y="1038225"/>
                </a:moveTo>
                <a:lnTo>
                  <a:pt x="5454058" y="1038225"/>
                </a:lnTo>
                <a:lnTo>
                  <a:pt x="5454058" y="1057694"/>
                </a:lnTo>
                <a:lnTo>
                  <a:pt x="5434589" y="1057694"/>
                </a:lnTo>
                <a:close/>
                <a:moveTo>
                  <a:pt x="5283236" y="1038225"/>
                </a:moveTo>
                <a:lnTo>
                  <a:pt x="5302704" y="1038225"/>
                </a:lnTo>
                <a:lnTo>
                  <a:pt x="5302704" y="1057694"/>
                </a:lnTo>
                <a:lnTo>
                  <a:pt x="5283236" y="1057694"/>
                </a:lnTo>
                <a:close/>
                <a:moveTo>
                  <a:pt x="5258847" y="1038225"/>
                </a:moveTo>
                <a:lnTo>
                  <a:pt x="5278315" y="1038225"/>
                </a:lnTo>
                <a:lnTo>
                  <a:pt x="5278315" y="1057694"/>
                </a:lnTo>
                <a:lnTo>
                  <a:pt x="5258847" y="1057694"/>
                </a:lnTo>
                <a:close/>
                <a:moveTo>
                  <a:pt x="5234564" y="1038225"/>
                </a:moveTo>
                <a:lnTo>
                  <a:pt x="5254033" y="1038225"/>
                </a:lnTo>
                <a:lnTo>
                  <a:pt x="5254033" y="1057694"/>
                </a:lnTo>
                <a:lnTo>
                  <a:pt x="5234564" y="1057694"/>
                </a:lnTo>
                <a:close/>
                <a:moveTo>
                  <a:pt x="5101214" y="1038225"/>
                </a:moveTo>
                <a:lnTo>
                  <a:pt x="5120683" y="1038225"/>
                </a:lnTo>
                <a:lnTo>
                  <a:pt x="5120683" y="1057694"/>
                </a:lnTo>
                <a:lnTo>
                  <a:pt x="5101214" y="1057694"/>
                </a:lnTo>
                <a:close/>
                <a:moveTo>
                  <a:pt x="4940336" y="1038225"/>
                </a:moveTo>
                <a:lnTo>
                  <a:pt x="4959804" y="1038225"/>
                </a:lnTo>
                <a:lnTo>
                  <a:pt x="4959804" y="1057694"/>
                </a:lnTo>
                <a:lnTo>
                  <a:pt x="4940336" y="1057694"/>
                </a:lnTo>
                <a:close/>
                <a:moveTo>
                  <a:pt x="4915947" y="1038225"/>
                </a:moveTo>
                <a:lnTo>
                  <a:pt x="4935415" y="1038225"/>
                </a:lnTo>
                <a:lnTo>
                  <a:pt x="4935415" y="1057694"/>
                </a:lnTo>
                <a:lnTo>
                  <a:pt x="4915947" y="1057694"/>
                </a:lnTo>
                <a:close/>
                <a:moveTo>
                  <a:pt x="4891664" y="1038225"/>
                </a:moveTo>
                <a:lnTo>
                  <a:pt x="4911133" y="1038225"/>
                </a:lnTo>
                <a:lnTo>
                  <a:pt x="4911133" y="1057694"/>
                </a:lnTo>
                <a:lnTo>
                  <a:pt x="4891664" y="1057694"/>
                </a:lnTo>
                <a:close/>
                <a:moveTo>
                  <a:pt x="4758314" y="1038225"/>
                </a:moveTo>
                <a:lnTo>
                  <a:pt x="4777783" y="1038225"/>
                </a:lnTo>
                <a:lnTo>
                  <a:pt x="4777783" y="1057694"/>
                </a:lnTo>
                <a:lnTo>
                  <a:pt x="4758314" y="1057694"/>
                </a:lnTo>
                <a:close/>
                <a:moveTo>
                  <a:pt x="4606961" y="1038225"/>
                </a:moveTo>
                <a:lnTo>
                  <a:pt x="4626429" y="1038225"/>
                </a:lnTo>
                <a:lnTo>
                  <a:pt x="4626429" y="1057694"/>
                </a:lnTo>
                <a:lnTo>
                  <a:pt x="4606961" y="1057694"/>
                </a:lnTo>
                <a:close/>
                <a:moveTo>
                  <a:pt x="4582572" y="1038225"/>
                </a:moveTo>
                <a:lnTo>
                  <a:pt x="4602040" y="1038225"/>
                </a:lnTo>
                <a:lnTo>
                  <a:pt x="4602040" y="1057694"/>
                </a:lnTo>
                <a:lnTo>
                  <a:pt x="4582572" y="1057694"/>
                </a:lnTo>
                <a:close/>
                <a:moveTo>
                  <a:pt x="4558289" y="1038225"/>
                </a:moveTo>
                <a:lnTo>
                  <a:pt x="4577758" y="1038225"/>
                </a:lnTo>
                <a:lnTo>
                  <a:pt x="4577758" y="1057694"/>
                </a:lnTo>
                <a:lnTo>
                  <a:pt x="4558289" y="1057694"/>
                </a:lnTo>
                <a:close/>
                <a:moveTo>
                  <a:pt x="4424939" y="1038225"/>
                </a:moveTo>
                <a:lnTo>
                  <a:pt x="4444408" y="1038225"/>
                </a:lnTo>
                <a:lnTo>
                  <a:pt x="4444408" y="1057694"/>
                </a:lnTo>
                <a:lnTo>
                  <a:pt x="4424939" y="1057694"/>
                </a:lnTo>
                <a:close/>
                <a:moveTo>
                  <a:pt x="4273586" y="1038225"/>
                </a:moveTo>
                <a:lnTo>
                  <a:pt x="4293054" y="1038225"/>
                </a:lnTo>
                <a:lnTo>
                  <a:pt x="4293054" y="1057694"/>
                </a:lnTo>
                <a:lnTo>
                  <a:pt x="4273586" y="1057694"/>
                </a:lnTo>
                <a:close/>
                <a:moveTo>
                  <a:pt x="4249197" y="1038225"/>
                </a:moveTo>
                <a:lnTo>
                  <a:pt x="4268665" y="1038225"/>
                </a:lnTo>
                <a:lnTo>
                  <a:pt x="4268665" y="1057694"/>
                </a:lnTo>
                <a:lnTo>
                  <a:pt x="4249197" y="1057694"/>
                </a:lnTo>
                <a:close/>
                <a:moveTo>
                  <a:pt x="4224914" y="1038225"/>
                </a:moveTo>
                <a:lnTo>
                  <a:pt x="4244383" y="1038225"/>
                </a:lnTo>
                <a:lnTo>
                  <a:pt x="4244383" y="1057694"/>
                </a:lnTo>
                <a:lnTo>
                  <a:pt x="4224914" y="1057694"/>
                </a:lnTo>
                <a:close/>
                <a:moveTo>
                  <a:pt x="4064036" y="1038225"/>
                </a:moveTo>
                <a:lnTo>
                  <a:pt x="4083504" y="1038225"/>
                </a:lnTo>
                <a:lnTo>
                  <a:pt x="4083504" y="1057694"/>
                </a:lnTo>
                <a:lnTo>
                  <a:pt x="4064036" y="1057694"/>
                </a:lnTo>
                <a:close/>
                <a:moveTo>
                  <a:pt x="4039647" y="1038225"/>
                </a:moveTo>
                <a:lnTo>
                  <a:pt x="4059115" y="1038225"/>
                </a:lnTo>
                <a:lnTo>
                  <a:pt x="4059115" y="1057694"/>
                </a:lnTo>
                <a:lnTo>
                  <a:pt x="4039647" y="1057694"/>
                </a:lnTo>
                <a:close/>
                <a:moveTo>
                  <a:pt x="4015364" y="1038225"/>
                </a:moveTo>
                <a:lnTo>
                  <a:pt x="4034833" y="1038225"/>
                </a:lnTo>
                <a:lnTo>
                  <a:pt x="4034833" y="1057694"/>
                </a:lnTo>
                <a:lnTo>
                  <a:pt x="4015364" y="1057694"/>
                </a:lnTo>
                <a:close/>
                <a:moveTo>
                  <a:pt x="3864011" y="1038225"/>
                </a:moveTo>
                <a:lnTo>
                  <a:pt x="3883479" y="1038225"/>
                </a:lnTo>
                <a:lnTo>
                  <a:pt x="3883479" y="1057694"/>
                </a:lnTo>
                <a:lnTo>
                  <a:pt x="3864011" y="1057694"/>
                </a:lnTo>
                <a:close/>
                <a:moveTo>
                  <a:pt x="3839622" y="1038225"/>
                </a:moveTo>
                <a:lnTo>
                  <a:pt x="3859090" y="1038225"/>
                </a:lnTo>
                <a:lnTo>
                  <a:pt x="3859090" y="1057694"/>
                </a:lnTo>
                <a:lnTo>
                  <a:pt x="3839622" y="1057694"/>
                </a:lnTo>
                <a:close/>
                <a:moveTo>
                  <a:pt x="3815339" y="1038225"/>
                </a:moveTo>
                <a:lnTo>
                  <a:pt x="3834808" y="1038225"/>
                </a:lnTo>
                <a:lnTo>
                  <a:pt x="3834808" y="1057694"/>
                </a:lnTo>
                <a:lnTo>
                  <a:pt x="3815339" y="1057694"/>
                </a:lnTo>
                <a:close/>
                <a:moveTo>
                  <a:pt x="3681989" y="1038225"/>
                </a:moveTo>
                <a:lnTo>
                  <a:pt x="3701458" y="1038225"/>
                </a:lnTo>
                <a:lnTo>
                  <a:pt x="3701458" y="1057694"/>
                </a:lnTo>
                <a:lnTo>
                  <a:pt x="3681989" y="1057694"/>
                </a:lnTo>
                <a:close/>
                <a:moveTo>
                  <a:pt x="3521111" y="1038225"/>
                </a:moveTo>
                <a:lnTo>
                  <a:pt x="3540579" y="1038225"/>
                </a:lnTo>
                <a:lnTo>
                  <a:pt x="3540579" y="1057694"/>
                </a:lnTo>
                <a:lnTo>
                  <a:pt x="3521111" y="1057694"/>
                </a:lnTo>
                <a:close/>
                <a:moveTo>
                  <a:pt x="3496722" y="1038225"/>
                </a:moveTo>
                <a:lnTo>
                  <a:pt x="3516190" y="1038225"/>
                </a:lnTo>
                <a:lnTo>
                  <a:pt x="3516190" y="1057694"/>
                </a:lnTo>
                <a:lnTo>
                  <a:pt x="3496722" y="1057694"/>
                </a:lnTo>
                <a:close/>
                <a:moveTo>
                  <a:pt x="3472439" y="1038225"/>
                </a:moveTo>
                <a:lnTo>
                  <a:pt x="3491908" y="1038225"/>
                </a:lnTo>
                <a:lnTo>
                  <a:pt x="3491908" y="1057694"/>
                </a:lnTo>
                <a:lnTo>
                  <a:pt x="3472439" y="1057694"/>
                </a:lnTo>
                <a:close/>
                <a:moveTo>
                  <a:pt x="3321086" y="1038225"/>
                </a:moveTo>
                <a:lnTo>
                  <a:pt x="3340554" y="1038225"/>
                </a:lnTo>
                <a:lnTo>
                  <a:pt x="3340554" y="1057694"/>
                </a:lnTo>
                <a:lnTo>
                  <a:pt x="3321086" y="1057694"/>
                </a:lnTo>
                <a:close/>
                <a:moveTo>
                  <a:pt x="3296697" y="1038225"/>
                </a:moveTo>
                <a:lnTo>
                  <a:pt x="3316165" y="1038225"/>
                </a:lnTo>
                <a:lnTo>
                  <a:pt x="3316165" y="1057694"/>
                </a:lnTo>
                <a:lnTo>
                  <a:pt x="3296697" y="1057694"/>
                </a:lnTo>
                <a:close/>
                <a:moveTo>
                  <a:pt x="3272414" y="1038225"/>
                </a:moveTo>
                <a:lnTo>
                  <a:pt x="3291883" y="1038225"/>
                </a:lnTo>
                <a:lnTo>
                  <a:pt x="3291883" y="1057694"/>
                </a:lnTo>
                <a:lnTo>
                  <a:pt x="3272414" y="1057694"/>
                </a:lnTo>
                <a:close/>
                <a:moveTo>
                  <a:pt x="3111536" y="1038225"/>
                </a:moveTo>
                <a:lnTo>
                  <a:pt x="3131004" y="1038225"/>
                </a:lnTo>
                <a:lnTo>
                  <a:pt x="3131004" y="1057694"/>
                </a:lnTo>
                <a:lnTo>
                  <a:pt x="3111536" y="1057694"/>
                </a:lnTo>
                <a:close/>
                <a:moveTo>
                  <a:pt x="3087147" y="1038225"/>
                </a:moveTo>
                <a:lnTo>
                  <a:pt x="3106615" y="1038225"/>
                </a:lnTo>
                <a:lnTo>
                  <a:pt x="3106615" y="1057694"/>
                </a:lnTo>
                <a:lnTo>
                  <a:pt x="3087147" y="1057694"/>
                </a:lnTo>
                <a:close/>
                <a:moveTo>
                  <a:pt x="3062864" y="1038225"/>
                </a:moveTo>
                <a:lnTo>
                  <a:pt x="3082333" y="1038225"/>
                </a:lnTo>
                <a:lnTo>
                  <a:pt x="3082333" y="1057694"/>
                </a:lnTo>
                <a:lnTo>
                  <a:pt x="3062864" y="1057694"/>
                </a:lnTo>
                <a:close/>
                <a:moveTo>
                  <a:pt x="2929514" y="1038225"/>
                </a:moveTo>
                <a:lnTo>
                  <a:pt x="2948983" y="1038225"/>
                </a:lnTo>
                <a:lnTo>
                  <a:pt x="2948983" y="1057694"/>
                </a:lnTo>
                <a:lnTo>
                  <a:pt x="2929514" y="1057694"/>
                </a:lnTo>
                <a:close/>
                <a:moveTo>
                  <a:pt x="2778161" y="1038225"/>
                </a:moveTo>
                <a:lnTo>
                  <a:pt x="2797629" y="1038225"/>
                </a:lnTo>
                <a:lnTo>
                  <a:pt x="2797629" y="1057694"/>
                </a:lnTo>
                <a:lnTo>
                  <a:pt x="2778161" y="1057694"/>
                </a:lnTo>
                <a:close/>
                <a:moveTo>
                  <a:pt x="2753772" y="1038225"/>
                </a:moveTo>
                <a:lnTo>
                  <a:pt x="2773240" y="1038225"/>
                </a:lnTo>
                <a:lnTo>
                  <a:pt x="2773240" y="1057694"/>
                </a:lnTo>
                <a:lnTo>
                  <a:pt x="2753772" y="1057694"/>
                </a:lnTo>
                <a:close/>
                <a:moveTo>
                  <a:pt x="2729489" y="1038225"/>
                </a:moveTo>
                <a:lnTo>
                  <a:pt x="2748958" y="1038225"/>
                </a:lnTo>
                <a:lnTo>
                  <a:pt x="2748958" y="1057694"/>
                </a:lnTo>
                <a:lnTo>
                  <a:pt x="2729489" y="1057694"/>
                </a:lnTo>
                <a:close/>
                <a:moveTo>
                  <a:pt x="2568611" y="1038225"/>
                </a:moveTo>
                <a:lnTo>
                  <a:pt x="2588079" y="1038225"/>
                </a:lnTo>
                <a:lnTo>
                  <a:pt x="2588079" y="1057694"/>
                </a:lnTo>
                <a:lnTo>
                  <a:pt x="2568611" y="1057694"/>
                </a:lnTo>
                <a:close/>
                <a:moveTo>
                  <a:pt x="2544222" y="1038225"/>
                </a:moveTo>
                <a:lnTo>
                  <a:pt x="2563690" y="1038225"/>
                </a:lnTo>
                <a:lnTo>
                  <a:pt x="2563690" y="1057694"/>
                </a:lnTo>
                <a:lnTo>
                  <a:pt x="2544222" y="1057694"/>
                </a:lnTo>
                <a:close/>
                <a:moveTo>
                  <a:pt x="2519939" y="1038225"/>
                </a:moveTo>
                <a:lnTo>
                  <a:pt x="2539408" y="1038225"/>
                </a:lnTo>
                <a:lnTo>
                  <a:pt x="2539408" y="1057694"/>
                </a:lnTo>
                <a:lnTo>
                  <a:pt x="2519939" y="1057694"/>
                </a:lnTo>
                <a:close/>
                <a:moveTo>
                  <a:pt x="2368586" y="1038225"/>
                </a:moveTo>
                <a:lnTo>
                  <a:pt x="2388054" y="1038225"/>
                </a:lnTo>
                <a:lnTo>
                  <a:pt x="2388054" y="1057694"/>
                </a:lnTo>
                <a:lnTo>
                  <a:pt x="2368586" y="1057694"/>
                </a:lnTo>
                <a:close/>
                <a:moveTo>
                  <a:pt x="2344197" y="1038225"/>
                </a:moveTo>
                <a:lnTo>
                  <a:pt x="2363665" y="1038225"/>
                </a:lnTo>
                <a:lnTo>
                  <a:pt x="2363665" y="1057694"/>
                </a:lnTo>
                <a:lnTo>
                  <a:pt x="2344197" y="1057694"/>
                </a:lnTo>
                <a:close/>
                <a:moveTo>
                  <a:pt x="2319914" y="1038225"/>
                </a:moveTo>
                <a:lnTo>
                  <a:pt x="2339383" y="1038225"/>
                </a:lnTo>
                <a:lnTo>
                  <a:pt x="2339383" y="1057694"/>
                </a:lnTo>
                <a:lnTo>
                  <a:pt x="2319914" y="1057694"/>
                </a:lnTo>
                <a:close/>
                <a:moveTo>
                  <a:pt x="2186564" y="1038225"/>
                </a:moveTo>
                <a:lnTo>
                  <a:pt x="2206033" y="1038225"/>
                </a:lnTo>
                <a:lnTo>
                  <a:pt x="2206033" y="1057694"/>
                </a:lnTo>
                <a:lnTo>
                  <a:pt x="2186564" y="1057694"/>
                </a:lnTo>
                <a:close/>
                <a:moveTo>
                  <a:pt x="2035211" y="1038225"/>
                </a:moveTo>
                <a:lnTo>
                  <a:pt x="2054679" y="1038225"/>
                </a:lnTo>
                <a:lnTo>
                  <a:pt x="2054679" y="1057694"/>
                </a:lnTo>
                <a:lnTo>
                  <a:pt x="2035211" y="1057694"/>
                </a:lnTo>
                <a:close/>
                <a:moveTo>
                  <a:pt x="2010821" y="1038225"/>
                </a:moveTo>
                <a:lnTo>
                  <a:pt x="2030290" y="1038225"/>
                </a:lnTo>
                <a:lnTo>
                  <a:pt x="2030290" y="1057694"/>
                </a:lnTo>
                <a:lnTo>
                  <a:pt x="2010821" y="1057694"/>
                </a:lnTo>
                <a:close/>
                <a:moveTo>
                  <a:pt x="1986540" y="1038225"/>
                </a:moveTo>
                <a:lnTo>
                  <a:pt x="2006008" y="1038225"/>
                </a:lnTo>
                <a:lnTo>
                  <a:pt x="2006008" y="1057694"/>
                </a:lnTo>
                <a:lnTo>
                  <a:pt x="1986540" y="1057694"/>
                </a:lnTo>
                <a:close/>
                <a:moveTo>
                  <a:pt x="1825661" y="1038225"/>
                </a:moveTo>
                <a:lnTo>
                  <a:pt x="1845130" y="1038225"/>
                </a:lnTo>
                <a:lnTo>
                  <a:pt x="1845130" y="1057694"/>
                </a:lnTo>
                <a:lnTo>
                  <a:pt x="1825661" y="1057694"/>
                </a:lnTo>
                <a:close/>
                <a:moveTo>
                  <a:pt x="1801272" y="1038225"/>
                </a:moveTo>
                <a:lnTo>
                  <a:pt x="1820740" y="1038225"/>
                </a:lnTo>
                <a:lnTo>
                  <a:pt x="1820740" y="1057694"/>
                </a:lnTo>
                <a:lnTo>
                  <a:pt x="1801272" y="1057694"/>
                </a:lnTo>
                <a:close/>
                <a:moveTo>
                  <a:pt x="1776990" y="1038225"/>
                </a:moveTo>
                <a:lnTo>
                  <a:pt x="1796458" y="1038225"/>
                </a:lnTo>
                <a:lnTo>
                  <a:pt x="1796458" y="1057694"/>
                </a:lnTo>
                <a:lnTo>
                  <a:pt x="1776990" y="1057694"/>
                </a:lnTo>
                <a:close/>
                <a:moveTo>
                  <a:pt x="1625636" y="1038225"/>
                </a:moveTo>
                <a:lnTo>
                  <a:pt x="1645104" y="1038225"/>
                </a:lnTo>
                <a:lnTo>
                  <a:pt x="1645104" y="1057694"/>
                </a:lnTo>
                <a:lnTo>
                  <a:pt x="1625636" y="1057694"/>
                </a:lnTo>
                <a:close/>
                <a:moveTo>
                  <a:pt x="1601247" y="1038225"/>
                </a:moveTo>
                <a:lnTo>
                  <a:pt x="1620716" y="1038225"/>
                </a:lnTo>
                <a:lnTo>
                  <a:pt x="1620716" y="1057694"/>
                </a:lnTo>
                <a:lnTo>
                  <a:pt x="1601247" y="1057694"/>
                </a:lnTo>
                <a:close/>
                <a:moveTo>
                  <a:pt x="1576965" y="1038225"/>
                </a:moveTo>
                <a:lnTo>
                  <a:pt x="1596433" y="1038225"/>
                </a:lnTo>
                <a:lnTo>
                  <a:pt x="1596433" y="1057694"/>
                </a:lnTo>
                <a:lnTo>
                  <a:pt x="1576965" y="1057694"/>
                </a:lnTo>
                <a:close/>
                <a:moveTo>
                  <a:pt x="1416086" y="1038225"/>
                </a:moveTo>
                <a:lnTo>
                  <a:pt x="1435555" y="1038225"/>
                </a:lnTo>
                <a:lnTo>
                  <a:pt x="1435555" y="1057694"/>
                </a:lnTo>
                <a:lnTo>
                  <a:pt x="1416086" y="1057694"/>
                </a:lnTo>
                <a:close/>
                <a:moveTo>
                  <a:pt x="1391697" y="1038225"/>
                </a:moveTo>
                <a:lnTo>
                  <a:pt x="1411165" y="1038225"/>
                </a:lnTo>
                <a:lnTo>
                  <a:pt x="1411165" y="1057694"/>
                </a:lnTo>
                <a:lnTo>
                  <a:pt x="1391697" y="1057694"/>
                </a:lnTo>
                <a:close/>
                <a:moveTo>
                  <a:pt x="1367415" y="1038225"/>
                </a:moveTo>
                <a:lnTo>
                  <a:pt x="1386883" y="1038225"/>
                </a:lnTo>
                <a:lnTo>
                  <a:pt x="1386883" y="1057694"/>
                </a:lnTo>
                <a:lnTo>
                  <a:pt x="1367415" y="1057694"/>
                </a:lnTo>
                <a:close/>
                <a:moveTo>
                  <a:pt x="1216061" y="1038225"/>
                </a:moveTo>
                <a:lnTo>
                  <a:pt x="1235530" y="1038225"/>
                </a:lnTo>
                <a:lnTo>
                  <a:pt x="1235530" y="1057694"/>
                </a:lnTo>
                <a:lnTo>
                  <a:pt x="1216061" y="1057694"/>
                </a:lnTo>
                <a:close/>
                <a:moveTo>
                  <a:pt x="1191672" y="1038225"/>
                </a:moveTo>
                <a:lnTo>
                  <a:pt x="1211141" y="1038225"/>
                </a:lnTo>
                <a:lnTo>
                  <a:pt x="1211141" y="1057694"/>
                </a:lnTo>
                <a:lnTo>
                  <a:pt x="1191672" y="1057694"/>
                </a:lnTo>
                <a:close/>
                <a:moveTo>
                  <a:pt x="1167390" y="1038225"/>
                </a:moveTo>
                <a:lnTo>
                  <a:pt x="1186858" y="1038225"/>
                </a:lnTo>
                <a:lnTo>
                  <a:pt x="1186858" y="1057694"/>
                </a:lnTo>
                <a:lnTo>
                  <a:pt x="1167390" y="1057694"/>
                </a:lnTo>
                <a:close/>
                <a:moveTo>
                  <a:pt x="1006511" y="1038225"/>
                </a:moveTo>
                <a:lnTo>
                  <a:pt x="1025980" y="1038225"/>
                </a:lnTo>
                <a:lnTo>
                  <a:pt x="1025980" y="1057694"/>
                </a:lnTo>
                <a:lnTo>
                  <a:pt x="1006511" y="1057694"/>
                </a:lnTo>
                <a:close/>
                <a:moveTo>
                  <a:pt x="982122" y="1038225"/>
                </a:moveTo>
                <a:lnTo>
                  <a:pt x="1001590" y="1038225"/>
                </a:lnTo>
                <a:lnTo>
                  <a:pt x="1001590" y="1057694"/>
                </a:lnTo>
                <a:lnTo>
                  <a:pt x="982122" y="1057694"/>
                </a:lnTo>
                <a:close/>
                <a:moveTo>
                  <a:pt x="957840" y="1038225"/>
                </a:moveTo>
                <a:lnTo>
                  <a:pt x="977308" y="1038225"/>
                </a:lnTo>
                <a:lnTo>
                  <a:pt x="977308" y="1057694"/>
                </a:lnTo>
                <a:lnTo>
                  <a:pt x="957840" y="1057694"/>
                </a:lnTo>
                <a:close/>
                <a:moveTo>
                  <a:pt x="824490" y="1038225"/>
                </a:moveTo>
                <a:lnTo>
                  <a:pt x="843958" y="1038225"/>
                </a:lnTo>
                <a:lnTo>
                  <a:pt x="843958" y="1057694"/>
                </a:lnTo>
                <a:lnTo>
                  <a:pt x="824490" y="1057694"/>
                </a:lnTo>
                <a:close/>
                <a:moveTo>
                  <a:pt x="673136" y="1038225"/>
                </a:moveTo>
                <a:lnTo>
                  <a:pt x="692605" y="1038225"/>
                </a:lnTo>
                <a:lnTo>
                  <a:pt x="692605" y="1057694"/>
                </a:lnTo>
                <a:lnTo>
                  <a:pt x="673136" y="1057694"/>
                </a:lnTo>
                <a:close/>
                <a:moveTo>
                  <a:pt x="648747" y="1038225"/>
                </a:moveTo>
                <a:lnTo>
                  <a:pt x="668216" y="1038225"/>
                </a:lnTo>
                <a:lnTo>
                  <a:pt x="668216" y="1057694"/>
                </a:lnTo>
                <a:lnTo>
                  <a:pt x="648747" y="1057694"/>
                </a:lnTo>
                <a:close/>
                <a:moveTo>
                  <a:pt x="624465" y="1038225"/>
                </a:moveTo>
                <a:lnTo>
                  <a:pt x="643933" y="1038225"/>
                </a:lnTo>
                <a:lnTo>
                  <a:pt x="643933" y="1057694"/>
                </a:lnTo>
                <a:lnTo>
                  <a:pt x="624465" y="1057694"/>
                </a:lnTo>
                <a:close/>
                <a:moveTo>
                  <a:pt x="463586" y="1038225"/>
                </a:moveTo>
                <a:lnTo>
                  <a:pt x="483055" y="1038225"/>
                </a:lnTo>
                <a:lnTo>
                  <a:pt x="483055" y="1057694"/>
                </a:lnTo>
                <a:lnTo>
                  <a:pt x="463586" y="1057694"/>
                </a:lnTo>
                <a:close/>
                <a:moveTo>
                  <a:pt x="439197" y="1038225"/>
                </a:moveTo>
                <a:lnTo>
                  <a:pt x="458665" y="1038225"/>
                </a:lnTo>
                <a:lnTo>
                  <a:pt x="458665" y="1057694"/>
                </a:lnTo>
                <a:lnTo>
                  <a:pt x="439197" y="1057694"/>
                </a:lnTo>
                <a:close/>
                <a:moveTo>
                  <a:pt x="414915" y="1038225"/>
                </a:moveTo>
                <a:lnTo>
                  <a:pt x="434383" y="1038225"/>
                </a:lnTo>
                <a:lnTo>
                  <a:pt x="434383" y="1057694"/>
                </a:lnTo>
                <a:lnTo>
                  <a:pt x="414915" y="1057694"/>
                </a:lnTo>
                <a:close/>
                <a:moveTo>
                  <a:pt x="281565" y="1038225"/>
                </a:moveTo>
                <a:lnTo>
                  <a:pt x="301033" y="1038225"/>
                </a:lnTo>
                <a:lnTo>
                  <a:pt x="301033" y="1057694"/>
                </a:lnTo>
                <a:lnTo>
                  <a:pt x="281565" y="1057694"/>
                </a:lnTo>
                <a:close/>
                <a:moveTo>
                  <a:pt x="130211" y="1038225"/>
                </a:moveTo>
                <a:lnTo>
                  <a:pt x="149680" y="1038225"/>
                </a:lnTo>
                <a:lnTo>
                  <a:pt x="149680" y="1057694"/>
                </a:lnTo>
                <a:lnTo>
                  <a:pt x="130211" y="1057694"/>
                </a:lnTo>
                <a:close/>
                <a:moveTo>
                  <a:pt x="105822" y="1038225"/>
                </a:moveTo>
                <a:lnTo>
                  <a:pt x="125290" y="1038225"/>
                </a:lnTo>
                <a:lnTo>
                  <a:pt x="125290" y="1057694"/>
                </a:lnTo>
                <a:lnTo>
                  <a:pt x="105822" y="1057694"/>
                </a:lnTo>
                <a:close/>
                <a:moveTo>
                  <a:pt x="81540" y="1038225"/>
                </a:moveTo>
                <a:lnTo>
                  <a:pt x="101008" y="1038225"/>
                </a:lnTo>
                <a:lnTo>
                  <a:pt x="101008" y="1057694"/>
                </a:lnTo>
                <a:lnTo>
                  <a:pt x="81540" y="1057694"/>
                </a:lnTo>
                <a:close/>
                <a:moveTo>
                  <a:pt x="5606039" y="917646"/>
                </a:moveTo>
                <a:lnTo>
                  <a:pt x="5625508" y="917646"/>
                </a:lnTo>
                <a:lnTo>
                  <a:pt x="5625508" y="937115"/>
                </a:lnTo>
                <a:lnTo>
                  <a:pt x="5606039" y="937115"/>
                </a:lnTo>
                <a:close/>
                <a:moveTo>
                  <a:pt x="5445161" y="917646"/>
                </a:moveTo>
                <a:lnTo>
                  <a:pt x="5464629" y="917646"/>
                </a:lnTo>
                <a:lnTo>
                  <a:pt x="5464629" y="937115"/>
                </a:lnTo>
                <a:lnTo>
                  <a:pt x="5445161" y="937115"/>
                </a:lnTo>
                <a:close/>
                <a:moveTo>
                  <a:pt x="5420772" y="917646"/>
                </a:moveTo>
                <a:lnTo>
                  <a:pt x="5440240" y="917646"/>
                </a:lnTo>
                <a:lnTo>
                  <a:pt x="5440240" y="937115"/>
                </a:lnTo>
                <a:lnTo>
                  <a:pt x="5420772" y="937115"/>
                </a:lnTo>
                <a:close/>
                <a:moveTo>
                  <a:pt x="5396489" y="917646"/>
                </a:moveTo>
                <a:lnTo>
                  <a:pt x="5415958" y="917646"/>
                </a:lnTo>
                <a:lnTo>
                  <a:pt x="5415958" y="937115"/>
                </a:lnTo>
                <a:lnTo>
                  <a:pt x="5396489" y="937115"/>
                </a:lnTo>
                <a:close/>
                <a:moveTo>
                  <a:pt x="5245136" y="917646"/>
                </a:moveTo>
                <a:lnTo>
                  <a:pt x="5264604" y="917646"/>
                </a:lnTo>
                <a:lnTo>
                  <a:pt x="5264604" y="937115"/>
                </a:lnTo>
                <a:lnTo>
                  <a:pt x="5245136" y="937115"/>
                </a:lnTo>
                <a:close/>
                <a:moveTo>
                  <a:pt x="5220747" y="917646"/>
                </a:moveTo>
                <a:lnTo>
                  <a:pt x="5240215" y="917646"/>
                </a:lnTo>
                <a:lnTo>
                  <a:pt x="5240215" y="937115"/>
                </a:lnTo>
                <a:lnTo>
                  <a:pt x="5220747" y="937115"/>
                </a:lnTo>
                <a:close/>
                <a:moveTo>
                  <a:pt x="5196464" y="917646"/>
                </a:moveTo>
                <a:lnTo>
                  <a:pt x="5215933" y="917646"/>
                </a:lnTo>
                <a:lnTo>
                  <a:pt x="5215933" y="937115"/>
                </a:lnTo>
                <a:lnTo>
                  <a:pt x="5196464" y="937115"/>
                </a:lnTo>
                <a:close/>
                <a:moveTo>
                  <a:pt x="5035586" y="917646"/>
                </a:moveTo>
                <a:lnTo>
                  <a:pt x="5055054" y="917646"/>
                </a:lnTo>
                <a:lnTo>
                  <a:pt x="5055054" y="937115"/>
                </a:lnTo>
                <a:lnTo>
                  <a:pt x="5035586" y="937115"/>
                </a:lnTo>
                <a:close/>
                <a:moveTo>
                  <a:pt x="5011197" y="917646"/>
                </a:moveTo>
                <a:lnTo>
                  <a:pt x="5030665" y="917646"/>
                </a:lnTo>
                <a:lnTo>
                  <a:pt x="5030665" y="937115"/>
                </a:lnTo>
                <a:lnTo>
                  <a:pt x="5011197" y="937115"/>
                </a:lnTo>
                <a:close/>
                <a:moveTo>
                  <a:pt x="4986914" y="917646"/>
                </a:moveTo>
                <a:lnTo>
                  <a:pt x="5006383" y="917646"/>
                </a:lnTo>
                <a:lnTo>
                  <a:pt x="5006383" y="937115"/>
                </a:lnTo>
                <a:lnTo>
                  <a:pt x="4986914" y="937115"/>
                </a:lnTo>
                <a:close/>
                <a:moveTo>
                  <a:pt x="4863089" y="917646"/>
                </a:moveTo>
                <a:lnTo>
                  <a:pt x="4882558" y="917646"/>
                </a:lnTo>
                <a:lnTo>
                  <a:pt x="4882558" y="937115"/>
                </a:lnTo>
                <a:lnTo>
                  <a:pt x="4863089" y="937115"/>
                </a:lnTo>
                <a:close/>
                <a:moveTo>
                  <a:pt x="4702211" y="917646"/>
                </a:moveTo>
                <a:lnTo>
                  <a:pt x="4721679" y="917646"/>
                </a:lnTo>
                <a:lnTo>
                  <a:pt x="4721679" y="937115"/>
                </a:lnTo>
                <a:lnTo>
                  <a:pt x="4702211" y="937115"/>
                </a:lnTo>
                <a:close/>
                <a:moveTo>
                  <a:pt x="4677822" y="917646"/>
                </a:moveTo>
                <a:lnTo>
                  <a:pt x="4697290" y="917646"/>
                </a:lnTo>
                <a:lnTo>
                  <a:pt x="4697290" y="937115"/>
                </a:lnTo>
                <a:lnTo>
                  <a:pt x="4677822" y="937115"/>
                </a:lnTo>
                <a:close/>
                <a:moveTo>
                  <a:pt x="4653539" y="917646"/>
                </a:moveTo>
                <a:lnTo>
                  <a:pt x="4673008" y="917646"/>
                </a:lnTo>
                <a:lnTo>
                  <a:pt x="4673008" y="937115"/>
                </a:lnTo>
                <a:lnTo>
                  <a:pt x="4653539" y="937115"/>
                </a:lnTo>
                <a:close/>
                <a:moveTo>
                  <a:pt x="4502186" y="917646"/>
                </a:moveTo>
                <a:lnTo>
                  <a:pt x="4521654" y="917646"/>
                </a:lnTo>
                <a:lnTo>
                  <a:pt x="4521654" y="937115"/>
                </a:lnTo>
                <a:lnTo>
                  <a:pt x="4502186" y="937115"/>
                </a:lnTo>
                <a:close/>
                <a:moveTo>
                  <a:pt x="4477797" y="917646"/>
                </a:moveTo>
                <a:lnTo>
                  <a:pt x="4497265" y="917646"/>
                </a:lnTo>
                <a:lnTo>
                  <a:pt x="4497265" y="937115"/>
                </a:lnTo>
                <a:lnTo>
                  <a:pt x="4477797" y="937115"/>
                </a:lnTo>
                <a:close/>
                <a:moveTo>
                  <a:pt x="4453514" y="917646"/>
                </a:moveTo>
                <a:lnTo>
                  <a:pt x="4472983" y="917646"/>
                </a:lnTo>
                <a:lnTo>
                  <a:pt x="4472983" y="937115"/>
                </a:lnTo>
                <a:lnTo>
                  <a:pt x="4453514" y="937115"/>
                </a:lnTo>
                <a:close/>
                <a:moveTo>
                  <a:pt x="4292636" y="917646"/>
                </a:moveTo>
                <a:lnTo>
                  <a:pt x="4312104" y="917646"/>
                </a:lnTo>
                <a:lnTo>
                  <a:pt x="4312104" y="937115"/>
                </a:lnTo>
                <a:lnTo>
                  <a:pt x="4292636" y="937115"/>
                </a:lnTo>
                <a:close/>
                <a:moveTo>
                  <a:pt x="4268246" y="917646"/>
                </a:moveTo>
                <a:lnTo>
                  <a:pt x="4287715" y="917646"/>
                </a:lnTo>
                <a:lnTo>
                  <a:pt x="4287715" y="937115"/>
                </a:lnTo>
                <a:lnTo>
                  <a:pt x="4268246" y="937115"/>
                </a:lnTo>
                <a:close/>
                <a:moveTo>
                  <a:pt x="4243964" y="917646"/>
                </a:moveTo>
                <a:lnTo>
                  <a:pt x="4263433" y="917646"/>
                </a:lnTo>
                <a:lnTo>
                  <a:pt x="4263433" y="937115"/>
                </a:lnTo>
                <a:lnTo>
                  <a:pt x="4243964" y="937115"/>
                </a:lnTo>
                <a:close/>
                <a:moveTo>
                  <a:pt x="4110614" y="917646"/>
                </a:moveTo>
                <a:lnTo>
                  <a:pt x="4130083" y="917646"/>
                </a:lnTo>
                <a:lnTo>
                  <a:pt x="4130083" y="937115"/>
                </a:lnTo>
                <a:lnTo>
                  <a:pt x="4110614" y="937115"/>
                </a:lnTo>
                <a:close/>
                <a:moveTo>
                  <a:pt x="3959261" y="917646"/>
                </a:moveTo>
                <a:lnTo>
                  <a:pt x="3978729" y="917646"/>
                </a:lnTo>
                <a:lnTo>
                  <a:pt x="3978729" y="937115"/>
                </a:lnTo>
                <a:lnTo>
                  <a:pt x="3959261" y="937115"/>
                </a:lnTo>
                <a:close/>
                <a:moveTo>
                  <a:pt x="3934872" y="917646"/>
                </a:moveTo>
                <a:lnTo>
                  <a:pt x="3954340" y="917646"/>
                </a:lnTo>
                <a:lnTo>
                  <a:pt x="3954340" y="937115"/>
                </a:lnTo>
                <a:lnTo>
                  <a:pt x="3934872" y="937115"/>
                </a:lnTo>
                <a:close/>
                <a:moveTo>
                  <a:pt x="3910589" y="917646"/>
                </a:moveTo>
                <a:lnTo>
                  <a:pt x="3930058" y="917646"/>
                </a:lnTo>
                <a:lnTo>
                  <a:pt x="3930058" y="937115"/>
                </a:lnTo>
                <a:lnTo>
                  <a:pt x="3910589" y="937115"/>
                </a:lnTo>
                <a:close/>
                <a:moveTo>
                  <a:pt x="3749711" y="917646"/>
                </a:moveTo>
                <a:lnTo>
                  <a:pt x="3769179" y="917646"/>
                </a:lnTo>
                <a:lnTo>
                  <a:pt x="3769179" y="937115"/>
                </a:lnTo>
                <a:lnTo>
                  <a:pt x="3749711" y="937115"/>
                </a:lnTo>
                <a:close/>
                <a:moveTo>
                  <a:pt x="3725322" y="917646"/>
                </a:moveTo>
                <a:lnTo>
                  <a:pt x="3744790" y="917646"/>
                </a:lnTo>
                <a:lnTo>
                  <a:pt x="3744790" y="937115"/>
                </a:lnTo>
                <a:lnTo>
                  <a:pt x="3725322" y="937115"/>
                </a:lnTo>
                <a:close/>
                <a:moveTo>
                  <a:pt x="3701039" y="917646"/>
                </a:moveTo>
                <a:lnTo>
                  <a:pt x="3720508" y="917646"/>
                </a:lnTo>
                <a:lnTo>
                  <a:pt x="3720508" y="937115"/>
                </a:lnTo>
                <a:lnTo>
                  <a:pt x="3701039" y="937115"/>
                </a:lnTo>
                <a:close/>
                <a:moveTo>
                  <a:pt x="3549686" y="917646"/>
                </a:moveTo>
                <a:lnTo>
                  <a:pt x="3569154" y="917646"/>
                </a:lnTo>
                <a:lnTo>
                  <a:pt x="3569154" y="937115"/>
                </a:lnTo>
                <a:lnTo>
                  <a:pt x="3549686" y="937115"/>
                </a:lnTo>
                <a:close/>
                <a:moveTo>
                  <a:pt x="3525297" y="917646"/>
                </a:moveTo>
                <a:lnTo>
                  <a:pt x="3544765" y="917646"/>
                </a:lnTo>
                <a:lnTo>
                  <a:pt x="3544765" y="937115"/>
                </a:lnTo>
                <a:lnTo>
                  <a:pt x="3525297" y="937115"/>
                </a:lnTo>
                <a:close/>
                <a:moveTo>
                  <a:pt x="3501014" y="917646"/>
                </a:moveTo>
                <a:lnTo>
                  <a:pt x="3520483" y="917646"/>
                </a:lnTo>
                <a:lnTo>
                  <a:pt x="3520483" y="937115"/>
                </a:lnTo>
                <a:lnTo>
                  <a:pt x="3501014" y="937115"/>
                </a:lnTo>
                <a:close/>
                <a:moveTo>
                  <a:pt x="3367664" y="917646"/>
                </a:moveTo>
                <a:lnTo>
                  <a:pt x="3387133" y="917646"/>
                </a:lnTo>
                <a:lnTo>
                  <a:pt x="3387133" y="937115"/>
                </a:lnTo>
                <a:lnTo>
                  <a:pt x="3367664" y="937115"/>
                </a:lnTo>
                <a:close/>
                <a:moveTo>
                  <a:pt x="3206786" y="917646"/>
                </a:moveTo>
                <a:lnTo>
                  <a:pt x="3226254" y="917646"/>
                </a:lnTo>
                <a:lnTo>
                  <a:pt x="3226254" y="937115"/>
                </a:lnTo>
                <a:lnTo>
                  <a:pt x="3206786" y="937115"/>
                </a:lnTo>
                <a:close/>
                <a:moveTo>
                  <a:pt x="3182397" y="917646"/>
                </a:moveTo>
                <a:lnTo>
                  <a:pt x="3201865" y="917646"/>
                </a:lnTo>
                <a:lnTo>
                  <a:pt x="3201865" y="937115"/>
                </a:lnTo>
                <a:lnTo>
                  <a:pt x="3182397" y="937115"/>
                </a:lnTo>
                <a:close/>
                <a:moveTo>
                  <a:pt x="3158114" y="917646"/>
                </a:moveTo>
                <a:lnTo>
                  <a:pt x="3177583" y="917646"/>
                </a:lnTo>
                <a:lnTo>
                  <a:pt x="3177583" y="937115"/>
                </a:lnTo>
                <a:lnTo>
                  <a:pt x="3158114" y="937115"/>
                </a:lnTo>
                <a:close/>
                <a:moveTo>
                  <a:pt x="3006761" y="917646"/>
                </a:moveTo>
                <a:lnTo>
                  <a:pt x="3026229" y="917646"/>
                </a:lnTo>
                <a:lnTo>
                  <a:pt x="3026229" y="937115"/>
                </a:lnTo>
                <a:lnTo>
                  <a:pt x="3006761" y="937115"/>
                </a:lnTo>
                <a:close/>
                <a:moveTo>
                  <a:pt x="2982372" y="917646"/>
                </a:moveTo>
                <a:lnTo>
                  <a:pt x="3001840" y="917646"/>
                </a:lnTo>
                <a:lnTo>
                  <a:pt x="3001840" y="937115"/>
                </a:lnTo>
                <a:lnTo>
                  <a:pt x="2982372" y="937115"/>
                </a:lnTo>
                <a:close/>
                <a:moveTo>
                  <a:pt x="2958089" y="917646"/>
                </a:moveTo>
                <a:lnTo>
                  <a:pt x="2977558" y="917646"/>
                </a:lnTo>
                <a:lnTo>
                  <a:pt x="2977558" y="937115"/>
                </a:lnTo>
                <a:lnTo>
                  <a:pt x="2958089" y="937115"/>
                </a:lnTo>
                <a:close/>
                <a:moveTo>
                  <a:pt x="2797211" y="917646"/>
                </a:moveTo>
                <a:lnTo>
                  <a:pt x="2816679" y="917646"/>
                </a:lnTo>
                <a:lnTo>
                  <a:pt x="2816679" y="937115"/>
                </a:lnTo>
                <a:lnTo>
                  <a:pt x="2797211" y="937115"/>
                </a:lnTo>
                <a:close/>
                <a:moveTo>
                  <a:pt x="2772822" y="917646"/>
                </a:moveTo>
                <a:lnTo>
                  <a:pt x="2792290" y="917646"/>
                </a:lnTo>
                <a:lnTo>
                  <a:pt x="2792290" y="937115"/>
                </a:lnTo>
                <a:lnTo>
                  <a:pt x="2772822" y="937115"/>
                </a:lnTo>
                <a:close/>
                <a:moveTo>
                  <a:pt x="2748539" y="917646"/>
                </a:moveTo>
                <a:lnTo>
                  <a:pt x="2768008" y="917646"/>
                </a:lnTo>
                <a:lnTo>
                  <a:pt x="2768008" y="937115"/>
                </a:lnTo>
                <a:lnTo>
                  <a:pt x="2748539" y="937115"/>
                </a:lnTo>
                <a:close/>
                <a:moveTo>
                  <a:pt x="2597186" y="917646"/>
                </a:moveTo>
                <a:lnTo>
                  <a:pt x="2616655" y="917646"/>
                </a:lnTo>
                <a:lnTo>
                  <a:pt x="2616655" y="937115"/>
                </a:lnTo>
                <a:lnTo>
                  <a:pt x="2597186" y="937115"/>
                </a:lnTo>
                <a:close/>
                <a:moveTo>
                  <a:pt x="2572797" y="917646"/>
                </a:moveTo>
                <a:lnTo>
                  <a:pt x="2592265" y="917646"/>
                </a:lnTo>
                <a:lnTo>
                  <a:pt x="2592265" y="937115"/>
                </a:lnTo>
                <a:lnTo>
                  <a:pt x="2572797" y="937115"/>
                </a:lnTo>
                <a:close/>
                <a:moveTo>
                  <a:pt x="2548514" y="917646"/>
                </a:moveTo>
                <a:lnTo>
                  <a:pt x="2567983" y="917646"/>
                </a:lnTo>
                <a:lnTo>
                  <a:pt x="2567983" y="937115"/>
                </a:lnTo>
                <a:lnTo>
                  <a:pt x="2548514" y="937115"/>
                </a:lnTo>
                <a:close/>
                <a:moveTo>
                  <a:pt x="2387636" y="917646"/>
                </a:moveTo>
                <a:lnTo>
                  <a:pt x="2407105" y="917646"/>
                </a:lnTo>
                <a:lnTo>
                  <a:pt x="2407105" y="937115"/>
                </a:lnTo>
                <a:lnTo>
                  <a:pt x="2387636" y="937115"/>
                </a:lnTo>
                <a:close/>
                <a:moveTo>
                  <a:pt x="2363247" y="917646"/>
                </a:moveTo>
                <a:lnTo>
                  <a:pt x="2382715" y="917646"/>
                </a:lnTo>
                <a:lnTo>
                  <a:pt x="2382715" y="937115"/>
                </a:lnTo>
                <a:lnTo>
                  <a:pt x="2363247" y="937115"/>
                </a:lnTo>
                <a:close/>
                <a:moveTo>
                  <a:pt x="2338964" y="917646"/>
                </a:moveTo>
                <a:lnTo>
                  <a:pt x="2358433" y="917646"/>
                </a:lnTo>
                <a:lnTo>
                  <a:pt x="2358433" y="937115"/>
                </a:lnTo>
                <a:lnTo>
                  <a:pt x="2338964" y="937115"/>
                </a:lnTo>
                <a:close/>
                <a:moveTo>
                  <a:pt x="2187611" y="917646"/>
                </a:moveTo>
                <a:lnTo>
                  <a:pt x="2207079" y="917646"/>
                </a:lnTo>
                <a:lnTo>
                  <a:pt x="2207079" y="937115"/>
                </a:lnTo>
                <a:lnTo>
                  <a:pt x="2187611" y="937115"/>
                </a:lnTo>
                <a:close/>
                <a:moveTo>
                  <a:pt x="2163222" y="917646"/>
                </a:moveTo>
                <a:lnTo>
                  <a:pt x="2182690" y="917646"/>
                </a:lnTo>
                <a:lnTo>
                  <a:pt x="2182690" y="937115"/>
                </a:lnTo>
                <a:lnTo>
                  <a:pt x="2163222" y="937115"/>
                </a:lnTo>
                <a:close/>
                <a:moveTo>
                  <a:pt x="2138939" y="917646"/>
                </a:moveTo>
                <a:lnTo>
                  <a:pt x="2158408" y="917646"/>
                </a:lnTo>
                <a:lnTo>
                  <a:pt x="2158408" y="937115"/>
                </a:lnTo>
                <a:lnTo>
                  <a:pt x="2138939" y="937115"/>
                </a:lnTo>
                <a:close/>
                <a:moveTo>
                  <a:pt x="2005589" y="917646"/>
                </a:moveTo>
                <a:lnTo>
                  <a:pt x="2025058" y="917646"/>
                </a:lnTo>
                <a:lnTo>
                  <a:pt x="2025058" y="937115"/>
                </a:lnTo>
                <a:lnTo>
                  <a:pt x="2005589" y="937115"/>
                </a:lnTo>
                <a:close/>
                <a:moveTo>
                  <a:pt x="1854236" y="917646"/>
                </a:moveTo>
                <a:lnTo>
                  <a:pt x="1873705" y="917646"/>
                </a:lnTo>
                <a:lnTo>
                  <a:pt x="1873705" y="937115"/>
                </a:lnTo>
                <a:lnTo>
                  <a:pt x="1854236" y="937115"/>
                </a:lnTo>
                <a:close/>
                <a:moveTo>
                  <a:pt x="1829847" y="917646"/>
                </a:moveTo>
                <a:lnTo>
                  <a:pt x="1849315" y="917646"/>
                </a:lnTo>
                <a:lnTo>
                  <a:pt x="1849315" y="937115"/>
                </a:lnTo>
                <a:lnTo>
                  <a:pt x="1829847" y="937115"/>
                </a:lnTo>
                <a:close/>
                <a:moveTo>
                  <a:pt x="1805565" y="917646"/>
                </a:moveTo>
                <a:lnTo>
                  <a:pt x="1825033" y="917646"/>
                </a:lnTo>
                <a:lnTo>
                  <a:pt x="1825033" y="937115"/>
                </a:lnTo>
                <a:lnTo>
                  <a:pt x="1805565" y="937115"/>
                </a:lnTo>
                <a:close/>
                <a:moveTo>
                  <a:pt x="1644686" y="917646"/>
                </a:moveTo>
                <a:lnTo>
                  <a:pt x="1664155" y="917646"/>
                </a:lnTo>
                <a:lnTo>
                  <a:pt x="1664155" y="937115"/>
                </a:lnTo>
                <a:lnTo>
                  <a:pt x="1644686" y="937115"/>
                </a:lnTo>
                <a:close/>
                <a:moveTo>
                  <a:pt x="1620297" y="917646"/>
                </a:moveTo>
                <a:lnTo>
                  <a:pt x="1639766" y="917646"/>
                </a:lnTo>
                <a:lnTo>
                  <a:pt x="1639766" y="937115"/>
                </a:lnTo>
                <a:lnTo>
                  <a:pt x="1620297" y="937115"/>
                </a:lnTo>
                <a:close/>
                <a:moveTo>
                  <a:pt x="1596015" y="917646"/>
                </a:moveTo>
                <a:lnTo>
                  <a:pt x="1615483" y="917646"/>
                </a:lnTo>
                <a:lnTo>
                  <a:pt x="1615483" y="937115"/>
                </a:lnTo>
                <a:lnTo>
                  <a:pt x="1596015" y="937115"/>
                </a:lnTo>
                <a:close/>
                <a:moveTo>
                  <a:pt x="1462665" y="917646"/>
                </a:moveTo>
                <a:lnTo>
                  <a:pt x="1482133" y="917646"/>
                </a:lnTo>
                <a:lnTo>
                  <a:pt x="1482133" y="937115"/>
                </a:lnTo>
                <a:lnTo>
                  <a:pt x="1462665" y="937115"/>
                </a:lnTo>
                <a:close/>
                <a:moveTo>
                  <a:pt x="1329315" y="917646"/>
                </a:moveTo>
                <a:lnTo>
                  <a:pt x="1348783" y="917646"/>
                </a:lnTo>
                <a:lnTo>
                  <a:pt x="1348783" y="937115"/>
                </a:lnTo>
                <a:lnTo>
                  <a:pt x="1329315" y="937115"/>
                </a:lnTo>
                <a:close/>
                <a:moveTo>
                  <a:pt x="1205490" y="917646"/>
                </a:moveTo>
                <a:lnTo>
                  <a:pt x="1224958" y="917646"/>
                </a:lnTo>
                <a:lnTo>
                  <a:pt x="1224958" y="937115"/>
                </a:lnTo>
                <a:lnTo>
                  <a:pt x="1205490" y="937115"/>
                </a:lnTo>
                <a:close/>
                <a:moveTo>
                  <a:pt x="1072140" y="917646"/>
                </a:moveTo>
                <a:lnTo>
                  <a:pt x="1091608" y="917646"/>
                </a:lnTo>
                <a:lnTo>
                  <a:pt x="1091608" y="937115"/>
                </a:lnTo>
                <a:lnTo>
                  <a:pt x="1072140" y="937115"/>
                </a:lnTo>
                <a:close/>
                <a:moveTo>
                  <a:pt x="911261" y="917646"/>
                </a:moveTo>
                <a:lnTo>
                  <a:pt x="930730" y="917646"/>
                </a:lnTo>
                <a:lnTo>
                  <a:pt x="930730" y="937115"/>
                </a:lnTo>
                <a:lnTo>
                  <a:pt x="911261" y="937115"/>
                </a:lnTo>
                <a:close/>
                <a:moveTo>
                  <a:pt x="886872" y="917646"/>
                </a:moveTo>
                <a:lnTo>
                  <a:pt x="906341" y="917646"/>
                </a:lnTo>
                <a:lnTo>
                  <a:pt x="906341" y="937115"/>
                </a:lnTo>
                <a:lnTo>
                  <a:pt x="886872" y="937115"/>
                </a:lnTo>
                <a:close/>
                <a:moveTo>
                  <a:pt x="862590" y="917646"/>
                </a:moveTo>
                <a:lnTo>
                  <a:pt x="882058" y="917646"/>
                </a:lnTo>
                <a:lnTo>
                  <a:pt x="882058" y="937115"/>
                </a:lnTo>
                <a:lnTo>
                  <a:pt x="862590" y="937115"/>
                </a:lnTo>
                <a:close/>
                <a:moveTo>
                  <a:pt x="711236" y="917646"/>
                </a:moveTo>
                <a:lnTo>
                  <a:pt x="730705" y="917646"/>
                </a:lnTo>
                <a:lnTo>
                  <a:pt x="730705" y="937115"/>
                </a:lnTo>
                <a:lnTo>
                  <a:pt x="711236" y="937115"/>
                </a:lnTo>
                <a:close/>
                <a:moveTo>
                  <a:pt x="686847" y="917646"/>
                </a:moveTo>
                <a:lnTo>
                  <a:pt x="706316" y="917646"/>
                </a:lnTo>
                <a:lnTo>
                  <a:pt x="706316" y="937115"/>
                </a:lnTo>
                <a:lnTo>
                  <a:pt x="686847" y="937115"/>
                </a:lnTo>
                <a:close/>
                <a:moveTo>
                  <a:pt x="662565" y="917646"/>
                </a:moveTo>
                <a:lnTo>
                  <a:pt x="682033" y="917646"/>
                </a:lnTo>
                <a:lnTo>
                  <a:pt x="682033" y="937115"/>
                </a:lnTo>
                <a:lnTo>
                  <a:pt x="662565" y="937115"/>
                </a:lnTo>
                <a:close/>
                <a:moveTo>
                  <a:pt x="529215" y="917646"/>
                </a:moveTo>
                <a:lnTo>
                  <a:pt x="548683" y="917646"/>
                </a:lnTo>
                <a:lnTo>
                  <a:pt x="548683" y="937115"/>
                </a:lnTo>
                <a:lnTo>
                  <a:pt x="529215" y="937115"/>
                </a:lnTo>
                <a:close/>
                <a:moveTo>
                  <a:pt x="368336" y="917646"/>
                </a:moveTo>
                <a:lnTo>
                  <a:pt x="387805" y="917646"/>
                </a:lnTo>
                <a:lnTo>
                  <a:pt x="387805" y="937115"/>
                </a:lnTo>
                <a:lnTo>
                  <a:pt x="368336" y="937115"/>
                </a:lnTo>
                <a:close/>
                <a:moveTo>
                  <a:pt x="343947" y="917646"/>
                </a:moveTo>
                <a:lnTo>
                  <a:pt x="363416" y="917646"/>
                </a:lnTo>
                <a:lnTo>
                  <a:pt x="363416" y="937115"/>
                </a:lnTo>
                <a:lnTo>
                  <a:pt x="343947" y="937115"/>
                </a:lnTo>
                <a:close/>
                <a:moveTo>
                  <a:pt x="319665" y="917646"/>
                </a:moveTo>
                <a:lnTo>
                  <a:pt x="339133" y="917646"/>
                </a:lnTo>
                <a:lnTo>
                  <a:pt x="339133" y="937115"/>
                </a:lnTo>
                <a:lnTo>
                  <a:pt x="319665" y="937115"/>
                </a:lnTo>
                <a:close/>
                <a:moveTo>
                  <a:pt x="168311" y="917646"/>
                </a:moveTo>
                <a:lnTo>
                  <a:pt x="187780" y="917646"/>
                </a:lnTo>
                <a:lnTo>
                  <a:pt x="187780" y="937115"/>
                </a:lnTo>
                <a:lnTo>
                  <a:pt x="168311" y="937115"/>
                </a:lnTo>
                <a:close/>
                <a:moveTo>
                  <a:pt x="143922" y="917646"/>
                </a:moveTo>
                <a:lnTo>
                  <a:pt x="163391" y="917646"/>
                </a:lnTo>
                <a:lnTo>
                  <a:pt x="163391" y="937115"/>
                </a:lnTo>
                <a:lnTo>
                  <a:pt x="143922" y="937115"/>
                </a:lnTo>
                <a:close/>
                <a:moveTo>
                  <a:pt x="119640" y="917646"/>
                </a:moveTo>
                <a:lnTo>
                  <a:pt x="139108" y="917646"/>
                </a:lnTo>
                <a:lnTo>
                  <a:pt x="139108" y="937115"/>
                </a:lnTo>
                <a:lnTo>
                  <a:pt x="119640" y="937115"/>
                </a:lnTo>
                <a:close/>
                <a:moveTo>
                  <a:pt x="5606039" y="893257"/>
                </a:moveTo>
                <a:lnTo>
                  <a:pt x="5625508" y="893257"/>
                </a:lnTo>
                <a:lnTo>
                  <a:pt x="5625508" y="912726"/>
                </a:lnTo>
                <a:lnTo>
                  <a:pt x="5606039" y="912726"/>
                </a:lnTo>
                <a:close/>
                <a:moveTo>
                  <a:pt x="5469443" y="893257"/>
                </a:moveTo>
                <a:lnTo>
                  <a:pt x="5489019" y="893257"/>
                </a:lnTo>
                <a:lnTo>
                  <a:pt x="5489019" y="912726"/>
                </a:lnTo>
                <a:lnTo>
                  <a:pt x="5469443" y="912726"/>
                </a:lnTo>
                <a:close/>
                <a:moveTo>
                  <a:pt x="5372100" y="893257"/>
                </a:moveTo>
                <a:lnTo>
                  <a:pt x="5391569" y="893257"/>
                </a:lnTo>
                <a:lnTo>
                  <a:pt x="5391569" y="912726"/>
                </a:lnTo>
                <a:lnTo>
                  <a:pt x="5372100" y="912726"/>
                </a:lnTo>
                <a:close/>
                <a:moveTo>
                  <a:pt x="5269418" y="893257"/>
                </a:moveTo>
                <a:lnTo>
                  <a:pt x="5288994" y="893257"/>
                </a:lnTo>
                <a:lnTo>
                  <a:pt x="5288994" y="912726"/>
                </a:lnTo>
                <a:lnTo>
                  <a:pt x="5269418" y="912726"/>
                </a:lnTo>
                <a:close/>
                <a:moveTo>
                  <a:pt x="5172075" y="893257"/>
                </a:moveTo>
                <a:lnTo>
                  <a:pt x="5191544" y="893257"/>
                </a:lnTo>
                <a:lnTo>
                  <a:pt x="5191544" y="912726"/>
                </a:lnTo>
                <a:lnTo>
                  <a:pt x="5172075" y="912726"/>
                </a:lnTo>
                <a:close/>
                <a:moveTo>
                  <a:pt x="5059868" y="893257"/>
                </a:moveTo>
                <a:lnTo>
                  <a:pt x="5079444" y="893257"/>
                </a:lnTo>
                <a:lnTo>
                  <a:pt x="5079444" y="912726"/>
                </a:lnTo>
                <a:lnTo>
                  <a:pt x="5059868" y="912726"/>
                </a:lnTo>
                <a:close/>
                <a:moveTo>
                  <a:pt x="4962525" y="893257"/>
                </a:moveTo>
                <a:lnTo>
                  <a:pt x="4981994" y="893257"/>
                </a:lnTo>
                <a:lnTo>
                  <a:pt x="4981994" y="912726"/>
                </a:lnTo>
                <a:lnTo>
                  <a:pt x="4962525" y="912726"/>
                </a:lnTo>
                <a:close/>
                <a:moveTo>
                  <a:pt x="4863089" y="893257"/>
                </a:moveTo>
                <a:lnTo>
                  <a:pt x="4882558" y="893257"/>
                </a:lnTo>
                <a:lnTo>
                  <a:pt x="4882558" y="912726"/>
                </a:lnTo>
                <a:lnTo>
                  <a:pt x="4863089" y="912726"/>
                </a:lnTo>
                <a:close/>
                <a:moveTo>
                  <a:pt x="4726493" y="893257"/>
                </a:moveTo>
                <a:lnTo>
                  <a:pt x="4746069" y="893257"/>
                </a:lnTo>
                <a:lnTo>
                  <a:pt x="4746069" y="912726"/>
                </a:lnTo>
                <a:lnTo>
                  <a:pt x="4726493" y="912726"/>
                </a:lnTo>
                <a:close/>
                <a:moveTo>
                  <a:pt x="4629150" y="893257"/>
                </a:moveTo>
                <a:lnTo>
                  <a:pt x="4648619" y="893257"/>
                </a:lnTo>
                <a:lnTo>
                  <a:pt x="4648619" y="912726"/>
                </a:lnTo>
                <a:lnTo>
                  <a:pt x="4629150" y="912726"/>
                </a:lnTo>
                <a:close/>
                <a:moveTo>
                  <a:pt x="4526468" y="893257"/>
                </a:moveTo>
                <a:lnTo>
                  <a:pt x="4546044" y="893257"/>
                </a:lnTo>
                <a:lnTo>
                  <a:pt x="4546044" y="912726"/>
                </a:lnTo>
                <a:lnTo>
                  <a:pt x="4526468" y="912726"/>
                </a:lnTo>
                <a:close/>
                <a:moveTo>
                  <a:pt x="4429125" y="893257"/>
                </a:moveTo>
                <a:lnTo>
                  <a:pt x="4448594" y="893257"/>
                </a:lnTo>
                <a:lnTo>
                  <a:pt x="4448594" y="912726"/>
                </a:lnTo>
                <a:lnTo>
                  <a:pt x="4429125" y="912726"/>
                </a:lnTo>
                <a:close/>
                <a:moveTo>
                  <a:pt x="4316918" y="893257"/>
                </a:moveTo>
                <a:lnTo>
                  <a:pt x="4336493" y="893257"/>
                </a:lnTo>
                <a:lnTo>
                  <a:pt x="4336493" y="912726"/>
                </a:lnTo>
                <a:lnTo>
                  <a:pt x="4316918" y="912726"/>
                </a:lnTo>
                <a:close/>
                <a:moveTo>
                  <a:pt x="4219575" y="893257"/>
                </a:moveTo>
                <a:lnTo>
                  <a:pt x="4239043" y="893257"/>
                </a:lnTo>
                <a:lnTo>
                  <a:pt x="4239043" y="912726"/>
                </a:lnTo>
                <a:lnTo>
                  <a:pt x="4219575" y="912726"/>
                </a:lnTo>
                <a:close/>
                <a:moveTo>
                  <a:pt x="4110614" y="893257"/>
                </a:moveTo>
                <a:lnTo>
                  <a:pt x="4130083" y="893257"/>
                </a:lnTo>
                <a:lnTo>
                  <a:pt x="4130083" y="912726"/>
                </a:lnTo>
                <a:lnTo>
                  <a:pt x="4110614" y="912726"/>
                </a:lnTo>
                <a:close/>
                <a:moveTo>
                  <a:pt x="3983543" y="893257"/>
                </a:moveTo>
                <a:lnTo>
                  <a:pt x="4003119" y="893257"/>
                </a:lnTo>
                <a:lnTo>
                  <a:pt x="4003119" y="912726"/>
                </a:lnTo>
                <a:lnTo>
                  <a:pt x="3983543" y="912726"/>
                </a:lnTo>
                <a:close/>
                <a:moveTo>
                  <a:pt x="3886200" y="893257"/>
                </a:moveTo>
                <a:lnTo>
                  <a:pt x="3905669" y="893257"/>
                </a:lnTo>
                <a:lnTo>
                  <a:pt x="3905669" y="912726"/>
                </a:lnTo>
                <a:lnTo>
                  <a:pt x="3886200" y="912726"/>
                </a:lnTo>
                <a:close/>
                <a:moveTo>
                  <a:pt x="3773993" y="893257"/>
                </a:moveTo>
                <a:lnTo>
                  <a:pt x="3793569" y="893257"/>
                </a:lnTo>
                <a:lnTo>
                  <a:pt x="3793569" y="912726"/>
                </a:lnTo>
                <a:lnTo>
                  <a:pt x="3773993" y="912726"/>
                </a:lnTo>
                <a:close/>
                <a:moveTo>
                  <a:pt x="3676650" y="893257"/>
                </a:moveTo>
                <a:lnTo>
                  <a:pt x="3696119" y="893257"/>
                </a:lnTo>
                <a:lnTo>
                  <a:pt x="3696119" y="912726"/>
                </a:lnTo>
                <a:lnTo>
                  <a:pt x="3676650" y="912726"/>
                </a:lnTo>
                <a:close/>
                <a:moveTo>
                  <a:pt x="3573968" y="893257"/>
                </a:moveTo>
                <a:lnTo>
                  <a:pt x="3593544" y="893257"/>
                </a:lnTo>
                <a:lnTo>
                  <a:pt x="3593544" y="912726"/>
                </a:lnTo>
                <a:lnTo>
                  <a:pt x="3573968" y="912726"/>
                </a:lnTo>
                <a:close/>
                <a:moveTo>
                  <a:pt x="3476625" y="893257"/>
                </a:moveTo>
                <a:lnTo>
                  <a:pt x="3496094" y="893257"/>
                </a:lnTo>
                <a:lnTo>
                  <a:pt x="3496094" y="912726"/>
                </a:lnTo>
                <a:lnTo>
                  <a:pt x="3476625" y="912726"/>
                </a:lnTo>
                <a:close/>
                <a:moveTo>
                  <a:pt x="3367664" y="893257"/>
                </a:moveTo>
                <a:lnTo>
                  <a:pt x="3387133" y="893257"/>
                </a:lnTo>
                <a:lnTo>
                  <a:pt x="3387133" y="912726"/>
                </a:lnTo>
                <a:lnTo>
                  <a:pt x="3367664" y="912726"/>
                </a:lnTo>
                <a:close/>
                <a:moveTo>
                  <a:pt x="3231068" y="893257"/>
                </a:moveTo>
                <a:lnTo>
                  <a:pt x="3250644" y="893257"/>
                </a:lnTo>
                <a:lnTo>
                  <a:pt x="3250644" y="912726"/>
                </a:lnTo>
                <a:lnTo>
                  <a:pt x="3231068" y="912726"/>
                </a:lnTo>
                <a:close/>
                <a:moveTo>
                  <a:pt x="3133725" y="893257"/>
                </a:moveTo>
                <a:lnTo>
                  <a:pt x="3153194" y="893257"/>
                </a:lnTo>
                <a:lnTo>
                  <a:pt x="3153194" y="912726"/>
                </a:lnTo>
                <a:lnTo>
                  <a:pt x="3133725" y="912726"/>
                </a:lnTo>
                <a:close/>
                <a:moveTo>
                  <a:pt x="3031043" y="893257"/>
                </a:moveTo>
                <a:lnTo>
                  <a:pt x="3050619" y="893257"/>
                </a:lnTo>
                <a:lnTo>
                  <a:pt x="3050619" y="912726"/>
                </a:lnTo>
                <a:lnTo>
                  <a:pt x="3031043" y="912726"/>
                </a:lnTo>
                <a:close/>
                <a:moveTo>
                  <a:pt x="2933700" y="893257"/>
                </a:moveTo>
                <a:lnTo>
                  <a:pt x="2953169" y="893257"/>
                </a:lnTo>
                <a:lnTo>
                  <a:pt x="2953169" y="912726"/>
                </a:lnTo>
                <a:lnTo>
                  <a:pt x="2933700" y="912726"/>
                </a:lnTo>
                <a:close/>
                <a:moveTo>
                  <a:pt x="2821493" y="893257"/>
                </a:moveTo>
                <a:lnTo>
                  <a:pt x="2841069" y="893257"/>
                </a:lnTo>
                <a:lnTo>
                  <a:pt x="2841069" y="912726"/>
                </a:lnTo>
                <a:lnTo>
                  <a:pt x="2821493" y="912726"/>
                </a:lnTo>
                <a:close/>
                <a:moveTo>
                  <a:pt x="2724150" y="893257"/>
                </a:moveTo>
                <a:lnTo>
                  <a:pt x="2743619" y="893257"/>
                </a:lnTo>
                <a:lnTo>
                  <a:pt x="2743619" y="912726"/>
                </a:lnTo>
                <a:lnTo>
                  <a:pt x="2724150" y="912726"/>
                </a:lnTo>
                <a:close/>
                <a:moveTo>
                  <a:pt x="2621468" y="893257"/>
                </a:moveTo>
                <a:lnTo>
                  <a:pt x="2641044" y="893257"/>
                </a:lnTo>
                <a:lnTo>
                  <a:pt x="2641044" y="912726"/>
                </a:lnTo>
                <a:lnTo>
                  <a:pt x="2621468" y="912726"/>
                </a:lnTo>
                <a:close/>
                <a:moveTo>
                  <a:pt x="2524125" y="893257"/>
                </a:moveTo>
                <a:lnTo>
                  <a:pt x="2543594" y="893257"/>
                </a:lnTo>
                <a:lnTo>
                  <a:pt x="2543594" y="912726"/>
                </a:lnTo>
                <a:lnTo>
                  <a:pt x="2524125" y="912726"/>
                </a:lnTo>
                <a:close/>
                <a:moveTo>
                  <a:pt x="2411918" y="893257"/>
                </a:moveTo>
                <a:lnTo>
                  <a:pt x="2431494" y="893257"/>
                </a:lnTo>
                <a:lnTo>
                  <a:pt x="2431494" y="912726"/>
                </a:lnTo>
                <a:lnTo>
                  <a:pt x="2411918" y="912726"/>
                </a:lnTo>
                <a:close/>
                <a:moveTo>
                  <a:pt x="2314575" y="893257"/>
                </a:moveTo>
                <a:lnTo>
                  <a:pt x="2334044" y="893257"/>
                </a:lnTo>
                <a:lnTo>
                  <a:pt x="2334044" y="912726"/>
                </a:lnTo>
                <a:lnTo>
                  <a:pt x="2314575" y="912726"/>
                </a:lnTo>
                <a:close/>
                <a:moveTo>
                  <a:pt x="2211893" y="893257"/>
                </a:moveTo>
                <a:lnTo>
                  <a:pt x="2231469" y="893257"/>
                </a:lnTo>
                <a:lnTo>
                  <a:pt x="2231469" y="912726"/>
                </a:lnTo>
                <a:lnTo>
                  <a:pt x="2211893" y="912726"/>
                </a:lnTo>
                <a:close/>
                <a:moveTo>
                  <a:pt x="2114550" y="893257"/>
                </a:moveTo>
                <a:lnTo>
                  <a:pt x="2134019" y="893257"/>
                </a:lnTo>
                <a:lnTo>
                  <a:pt x="2134019" y="912726"/>
                </a:lnTo>
                <a:lnTo>
                  <a:pt x="2114550" y="912726"/>
                </a:lnTo>
                <a:close/>
                <a:moveTo>
                  <a:pt x="2005589" y="893257"/>
                </a:moveTo>
                <a:lnTo>
                  <a:pt x="2025058" y="893257"/>
                </a:lnTo>
                <a:lnTo>
                  <a:pt x="2025058" y="912726"/>
                </a:lnTo>
                <a:lnTo>
                  <a:pt x="2005589" y="912726"/>
                </a:lnTo>
                <a:close/>
                <a:moveTo>
                  <a:pt x="1878519" y="893257"/>
                </a:moveTo>
                <a:lnTo>
                  <a:pt x="1898094" y="893257"/>
                </a:lnTo>
                <a:lnTo>
                  <a:pt x="1898094" y="912726"/>
                </a:lnTo>
                <a:lnTo>
                  <a:pt x="1878519" y="912726"/>
                </a:lnTo>
                <a:close/>
                <a:moveTo>
                  <a:pt x="1781176" y="893257"/>
                </a:moveTo>
                <a:lnTo>
                  <a:pt x="1800644" y="893257"/>
                </a:lnTo>
                <a:lnTo>
                  <a:pt x="1800644" y="912726"/>
                </a:lnTo>
                <a:lnTo>
                  <a:pt x="1781176" y="912726"/>
                </a:lnTo>
                <a:close/>
                <a:moveTo>
                  <a:pt x="1668968" y="893257"/>
                </a:moveTo>
                <a:lnTo>
                  <a:pt x="1688544" y="893257"/>
                </a:lnTo>
                <a:lnTo>
                  <a:pt x="1688544" y="912726"/>
                </a:lnTo>
                <a:lnTo>
                  <a:pt x="1668968" y="912726"/>
                </a:lnTo>
                <a:close/>
                <a:moveTo>
                  <a:pt x="1571626" y="893257"/>
                </a:moveTo>
                <a:lnTo>
                  <a:pt x="1591094" y="893257"/>
                </a:lnTo>
                <a:lnTo>
                  <a:pt x="1591094" y="912726"/>
                </a:lnTo>
                <a:lnTo>
                  <a:pt x="1571626" y="912726"/>
                </a:lnTo>
                <a:close/>
                <a:moveTo>
                  <a:pt x="1462665" y="893257"/>
                </a:moveTo>
                <a:lnTo>
                  <a:pt x="1482133" y="893257"/>
                </a:lnTo>
                <a:lnTo>
                  <a:pt x="1482133" y="912726"/>
                </a:lnTo>
                <a:lnTo>
                  <a:pt x="1462665" y="912726"/>
                </a:lnTo>
                <a:close/>
                <a:moveTo>
                  <a:pt x="1329315" y="893257"/>
                </a:moveTo>
                <a:lnTo>
                  <a:pt x="1348783" y="893257"/>
                </a:lnTo>
                <a:lnTo>
                  <a:pt x="1348783" y="912726"/>
                </a:lnTo>
                <a:lnTo>
                  <a:pt x="1329315" y="912726"/>
                </a:lnTo>
                <a:close/>
                <a:moveTo>
                  <a:pt x="1205490" y="893257"/>
                </a:moveTo>
                <a:lnTo>
                  <a:pt x="1224958" y="893257"/>
                </a:lnTo>
                <a:lnTo>
                  <a:pt x="1224958" y="912726"/>
                </a:lnTo>
                <a:lnTo>
                  <a:pt x="1205490" y="912726"/>
                </a:lnTo>
                <a:close/>
                <a:moveTo>
                  <a:pt x="1072140" y="893257"/>
                </a:moveTo>
                <a:lnTo>
                  <a:pt x="1091608" y="893257"/>
                </a:lnTo>
                <a:lnTo>
                  <a:pt x="1091608" y="912726"/>
                </a:lnTo>
                <a:lnTo>
                  <a:pt x="1072140" y="912726"/>
                </a:lnTo>
                <a:close/>
                <a:moveTo>
                  <a:pt x="935543" y="893257"/>
                </a:moveTo>
                <a:lnTo>
                  <a:pt x="955119" y="893257"/>
                </a:lnTo>
                <a:lnTo>
                  <a:pt x="955119" y="912726"/>
                </a:lnTo>
                <a:lnTo>
                  <a:pt x="935543" y="912726"/>
                </a:lnTo>
                <a:close/>
                <a:moveTo>
                  <a:pt x="838200" y="893257"/>
                </a:moveTo>
                <a:lnTo>
                  <a:pt x="857669" y="893257"/>
                </a:lnTo>
                <a:lnTo>
                  <a:pt x="857669" y="912726"/>
                </a:lnTo>
                <a:lnTo>
                  <a:pt x="838200" y="912726"/>
                </a:lnTo>
                <a:close/>
                <a:moveTo>
                  <a:pt x="735518" y="893257"/>
                </a:moveTo>
                <a:lnTo>
                  <a:pt x="755094" y="893257"/>
                </a:lnTo>
                <a:lnTo>
                  <a:pt x="755094" y="912726"/>
                </a:lnTo>
                <a:lnTo>
                  <a:pt x="735518" y="912726"/>
                </a:lnTo>
                <a:close/>
                <a:moveTo>
                  <a:pt x="638175" y="893257"/>
                </a:moveTo>
                <a:lnTo>
                  <a:pt x="657644" y="893257"/>
                </a:lnTo>
                <a:lnTo>
                  <a:pt x="657644" y="912726"/>
                </a:lnTo>
                <a:lnTo>
                  <a:pt x="638175" y="912726"/>
                </a:lnTo>
                <a:close/>
                <a:moveTo>
                  <a:pt x="529215" y="893257"/>
                </a:moveTo>
                <a:lnTo>
                  <a:pt x="548683" y="893257"/>
                </a:lnTo>
                <a:lnTo>
                  <a:pt x="548683" y="912726"/>
                </a:lnTo>
                <a:lnTo>
                  <a:pt x="529215" y="912726"/>
                </a:lnTo>
                <a:close/>
                <a:moveTo>
                  <a:pt x="392618" y="893257"/>
                </a:moveTo>
                <a:lnTo>
                  <a:pt x="412194" y="893257"/>
                </a:lnTo>
                <a:lnTo>
                  <a:pt x="412194" y="912726"/>
                </a:lnTo>
                <a:lnTo>
                  <a:pt x="392618" y="912726"/>
                </a:lnTo>
                <a:close/>
                <a:moveTo>
                  <a:pt x="295275" y="893257"/>
                </a:moveTo>
                <a:lnTo>
                  <a:pt x="314744" y="893257"/>
                </a:lnTo>
                <a:lnTo>
                  <a:pt x="314744" y="912726"/>
                </a:lnTo>
                <a:lnTo>
                  <a:pt x="295275" y="912726"/>
                </a:lnTo>
                <a:close/>
                <a:moveTo>
                  <a:pt x="192593" y="893257"/>
                </a:moveTo>
                <a:lnTo>
                  <a:pt x="212169" y="893257"/>
                </a:lnTo>
                <a:lnTo>
                  <a:pt x="212169" y="912726"/>
                </a:lnTo>
                <a:lnTo>
                  <a:pt x="192593" y="912726"/>
                </a:lnTo>
                <a:close/>
                <a:moveTo>
                  <a:pt x="95250" y="893257"/>
                </a:moveTo>
                <a:lnTo>
                  <a:pt x="114719" y="893257"/>
                </a:lnTo>
                <a:lnTo>
                  <a:pt x="114719" y="912726"/>
                </a:lnTo>
                <a:lnTo>
                  <a:pt x="95250" y="912726"/>
                </a:lnTo>
                <a:close/>
                <a:moveTo>
                  <a:pt x="5606039" y="868975"/>
                </a:moveTo>
                <a:lnTo>
                  <a:pt x="5625508" y="868975"/>
                </a:lnTo>
                <a:lnTo>
                  <a:pt x="5625508" y="888443"/>
                </a:lnTo>
                <a:lnTo>
                  <a:pt x="5606039" y="888443"/>
                </a:lnTo>
                <a:close/>
                <a:moveTo>
                  <a:pt x="5469443" y="868975"/>
                </a:moveTo>
                <a:lnTo>
                  <a:pt x="5489019" y="868975"/>
                </a:lnTo>
                <a:lnTo>
                  <a:pt x="5489019" y="888443"/>
                </a:lnTo>
                <a:lnTo>
                  <a:pt x="5469443" y="888443"/>
                </a:lnTo>
                <a:close/>
                <a:moveTo>
                  <a:pt x="5372100" y="868975"/>
                </a:moveTo>
                <a:lnTo>
                  <a:pt x="5391569" y="868975"/>
                </a:lnTo>
                <a:lnTo>
                  <a:pt x="5391569" y="888443"/>
                </a:lnTo>
                <a:lnTo>
                  <a:pt x="5372100" y="888443"/>
                </a:lnTo>
                <a:close/>
                <a:moveTo>
                  <a:pt x="5269418" y="868975"/>
                </a:moveTo>
                <a:lnTo>
                  <a:pt x="5288994" y="868975"/>
                </a:lnTo>
                <a:lnTo>
                  <a:pt x="5288994" y="888443"/>
                </a:lnTo>
                <a:lnTo>
                  <a:pt x="5269418" y="888443"/>
                </a:lnTo>
                <a:close/>
                <a:moveTo>
                  <a:pt x="5172075" y="868975"/>
                </a:moveTo>
                <a:lnTo>
                  <a:pt x="5191544" y="868975"/>
                </a:lnTo>
                <a:lnTo>
                  <a:pt x="5191544" y="888443"/>
                </a:lnTo>
                <a:lnTo>
                  <a:pt x="5172075" y="888443"/>
                </a:lnTo>
                <a:close/>
                <a:moveTo>
                  <a:pt x="5059868" y="868975"/>
                </a:moveTo>
                <a:lnTo>
                  <a:pt x="5079444" y="868975"/>
                </a:lnTo>
                <a:lnTo>
                  <a:pt x="5079444" y="888443"/>
                </a:lnTo>
                <a:lnTo>
                  <a:pt x="5059868" y="888443"/>
                </a:lnTo>
                <a:close/>
                <a:moveTo>
                  <a:pt x="4962525" y="868975"/>
                </a:moveTo>
                <a:lnTo>
                  <a:pt x="4981994" y="868975"/>
                </a:lnTo>
                <a:lnTo>
                  <a:pt x="4981994" y="888443"/>
                </a:lnTo>
                <a:lnTo>
                  <a:pt x="4962525" y="888443"/>
                </a:lnTo>
                <a:close/>
                <a:moveTo>
                  <a:pt x="4863089" y="868975"/>
                </a:moveTo>
                <a:lnTo>
                  <a:pt x="4882558" y="868975"/>
                </a:lnTo>
                <a:lnTo>
                  <a:pt x="4882558" y="888443"/>
                </a:lnTo>
                <a:lnTo>
                  <a:pt x="4863089" y="888443"/>
                </a:lnTo>
                <a:close/>
                <a:moveTo>
                  <a:pt x="4726493" y="868975"/>
                </a:moveTo>
                <a:lnTo>
                  <a:pt x="4746069" y="868975"/>
                </a:lnTo>
                <a:lnTo>
                  <a:pt x="4746069" y="888443"/>
                </a:lnTo>
                <a:lnTo>
                  <a:pt x="4726493" y="888443"/>
                </a:lnTo>
                <a:close/>
                <a:moveTo>
                  <a:pt x="4629150" y="868975"/>
                </a:moveTo>
                <a:lnTo>
                  <a:pt x="4648619" y="868975"/>
                </a:lnTo>
                <a:lnTo>
                  <a:pt x="4648619" y="888443"/>
                </a:lnTo>
                <a:lnTo>
                  <a:pt x="4629150" y="888443"/>
                </a:lnTo>
                <a:close/>
                <a:moveTo>
                  <a:pt x="4526468" y="868975"/>
                </a:moveTo>
                <a:lnTo>
                  <a:pt x="4546044" y="868975"/>
                </a:lnTo>
                <a:lnTo>
                  <a:pt x="4546044" y="888443"/>
                </a:lnTo>
                <a:lnTo>
                  <a:pt x="4526468" y="888443"/>
                </a:lnTo>
                <a:close/>
                <a:moveTo>
                  <a:pt x="4429125" y="868975"/>
                </a:moveTo>
                <a:lnTo>
                  <a:pt x="4448594" y="868975"/>
                </a:lnTo>
                <a:lnTo>
                  <a:pt x="4448594" y="888443"/>
                </a:lnTo>
                <a:lnTo>
                  <a:pt x="4429125" y="888443"/>
                </a:lnTo>
                <a:close/>
                <a:moveTo>
                  <a:pt x="4316918" y="868975"/>
                </a:moveTo>
                <a:lnTo>
                  <a:pt x="4336493" y="868975"/>
                </a:lnTo>
                <a:lnTo>
                  <a:pt x="4336493" y="888443"/>
                </a:lnTo>
                <a:lnTo>
                  <a:pt x="4316918" y="888443"/>
                </a:lnTo>
                <a:close/>
                <a:moveTo>
                  <a:pt x="4219575" y="868975"/>
                </a:moveTo>
                <a:lnTo>
                  <a:pt x="4239043" y="868975"/>
                </a:lnTo>
                <a:lnTo>
                  <a:pt x="4239043" y="888443"/>
                </a:lnTo>
                <a:lnTo>
                  <a:pt x="4219575" y="888443"/>
                </a:lnTo>
                <a:close/>
                <a:moveTo>
                  <a:pt x="4110614" y="868975"/>
                </a:moveTo>
                <a:lnTo>
                  <a:pt x="4130083" y="868975"/>
                </a:lnTo>
                <a:lnTo>
                  <a:pt x="4130083" y="888443"/>
                </a:lnTo>
                <a:lnTo>
                  <a:pt x="4110614" y="888443"/>
                </a:lnTo>
                <a:close/>
                <a:moveTo>
                  <a:pt x="3983543" y="868975"/>
                </a:moveTo>
                <a:lnTo>
                  <a:pt x="4003119" y="868975"/>
                </a:lnTo>
                <a:lnTo>
                  <a:pt x="4003119" y="888443"/>
                </a:lnTo>
                <a:lnTo>
                  <a:pt x="3983543" y="888443"/>
                </a:lnTo>
                <a:close/>
                <a:moveTo>
                  <a:pt x="3886200" y="868975"/>
                </a:moveTo>
                <a:lnTo>
                  <a:pt x="3905669" y="868975"/>
                </a:lnTo>
                <a:lnTo>
                  <a:pt x="3905669" y="888443"/>
                </a:lnTo>
                <a:lnTo>
                  <a:pt x="3886200" y="888443"/>
                </a:lnTo>
                <a:close/>
                <a:moveTo>
                  <a:pt x="3773993" y="868975"/>
                </a:moveTo>
                <a:lnTo>
                  <a:pt x="3793569" y="868975"/>
                </a:lnTo>
                <a:lnTo>
                  <a:pt x="3793569" y="888443"/>
                </a:lnTo>
                <a:lnTo>
                  <a:pt x="3773993" y="888443"/>
                </a:lnTo>
                <a:close/>
                <a:moveTo>
                  <a:pt x="3676650" y="868975"/>
                </a:moveTo>
                <a:lnTo>
                  <a:pt x="3696119" y="868975"/>
                </a:lnTo>
                <a:lnTo>
                  <a:pt x="3696119" y="888443"/>
                </a:lnTo>
                <a:lnTo>
                  <a:pt x="3676650" y="888443"/>
                </a:lnTo>
                <a:close/>
                <a:moveTo>
                  <a:pt x="3573968" y="868975"/>
                </a:moveTo>
                <a:lnTo>
                  <a:pt x="3593544" y="868975"/>
                </a:lnTo>
                <a:lnTo>
                  <a:pt x="3593544" y="888443"/>
                </a:lnTo>
                <a:lnTo>
                  <a:pt x="3573968" y="888443"/>
                </a:lnTo>
                <a:close/>
                <a:moveTo>
                  <a:pt x="3476625" y="868975"/>
                </a:moveTo>
                <a:lnTo>
                  <a:pt x="3496094" y="868975"/>
                </a:lnTo>
                <a:lnTo>
                  <a:pt x="3496094" y="888443"/>
                </a:lnTo>
                <a:lnTo>
                  <a:pt x="3476625" y="888443"/>
                </a:lnTo>
                <a:close/>
                <a:moveTo>
                  <a:pt x="3367664" y="868975"/>
                </a:moveTo>
                <a:lnTo>
                  <a:pt x="3387133" y="868975"/>
                </a:lnTo>
                <a:lnTo>
                  <a:pt x="3387133" y="888443"/>
                </a:lnTo>
                <a:lnTo>
                  <a:pt x="3367664" y="888443"/>
                </a:lnTo>
                <a:close/>
                <a:moveTo>
                  <a:pt x="3231068" y="868975"/>
                </a:moveTo>
                <a:lnTo>
                  <a:pt x="3250644" y="868975"/>
                </a:lnTo>
                <a:lnTo>
                  <a:pt x="3250644" y="888443"/>
                </a:lnTo>
                <a:lnTo>
                  <a:pt x="3231068" y="888443"/>
                </a:lnTo>
                <a:close/>
                <a:moveTo>
                  <a:pt x="3133725" y="868975"/>
                </a:moveTo>
                <a:lnTo>
                  <a:pt x="3153194" y="868975"/>
                </a:lnTo>
                <a:lnTo>
                  <a:pt x="3153194" y="888443"/>
                </a:lnTo>
                <a:lnTo>
                  <a:pt x="3133725" y="888443"/>
                </a:lnTo>
                <a:close/>
                <a:moveTo>
                  <a:pt x="3031043" y="868975"/>
                </a:moveTo>
                <a:lnTo>
                  <a:pt x="3050619" y="868975"/>
                </a:lnTo>
                <a:lnTo>
                  <a:pt x="3050619" y="888443"/>
                </a:lnTo>
                <a:lnTo>
                  <a:pt x="3031043" y="888443"/>
                </a:lnTo>
                <a:close/>
                <a:moveTo>
                  <a:pt x="2933700" y="868975"/>
                </a:moveTo>
                <a:lnTo>
                  <a:pt x="2953169" y="868975"/>
                </a:lnTo>
                <a:lnTo>
                  <a:pt x="2953169" y="888443"/>
                </a:lnTo>
                <a:lnTo>
                  <a:pt x="2933700" y="888443"/>
                </a:lnTo>
                <a:close/>
                <a:moveTo>
                  <a:pt x="2821493" y="868975"/>
                </a:moveTo>
                <a:lnTo>
                  <a:pt x="2841069" y="868975"/>
                </a:lnTo>
                <a:lnTo>
                  <a:pt x="2841069" y="888443"/>
                </a:lnTo>
                <a:lnTo>
                  <a:pt x="2821493" y="888443"/>
                </a:lnTo>
                <a:close/>
                <a:moveTo>
                  <a:pt x="2724150" y="868975"/>
                </a:moveTo>
                <a:lnTo>
                  <a:pt x="2743619" y="868975"/>
                </a:lnTo>
                <a:lnTo>
                  <a:pt x="2743619" y="888443"/>
                </a:lnTo>
                <a:lnTo>
                  <a:pt x="2724150" y="888443"/>
                </a:lnTo>
                <a:close/>
                <a:moveTo>
                  <a:pt x="2621468" y="868975"/>
                </a:moveTo>
                <a:lnTo>
                  <a:pt x="2641044" y="868975"/>
                </a:lnTo>
                <a:lnTo>
                  <a:pt x="2641044" y="888443"/>
                </a:lnTo>
                <a:lnTo>
                  <a:pt x="2621468" y="888443"/>
                </a:lnTo>
                <a:close/>
                <a:moveTo>
                  <a:pt x="2524125" y="868975"/>
                </a:moveTo>
                <a:lnTo>
                  <a:pt x="2543594" y="868975"/>
                </a:lnTo>
                <a:lnTo>
                  <a:pt x="2543594" y="888443"/>
                </a:lnTo>
                <a:lnTo>
                  <a:pt x="2524125" y="888443"/>
                </a:lnTo>
                <a:close/>
                <a:moveTo>
                  <a:pt x="2411918" y="868975"/>
                </a:moveTo>
                <a:lnTo>
                  <a:pt x="2431494" y="868975"/>
                </a:lnTo>
                <a:lnTo>
                  <a:pt x="2431494" y="888443"/>
                </a:lnTo>
                <a:lnTo>
                  <a:pt x="2411918" y="888443"/>
                </a:lnTo>
                <a:close/>
                <a:moveTo>
                  <a:pt x="2314575" y="868975"/>
                </a:moveTo>
                <a:lnTo>
                  <a:pt x="2334044" y="868975"/>
                </a:lnTo>
                <a:lnTo>
                  <a:pt x="2334044" y="888443"/>
                </a:lnTo>
                <a:lnTo>
                  <a:pt x="2314575" y="888443"/>
                </a:lnTo>
                <a:close/>
                <a:moveTo>
                  <a:pt x="2211893" y="868975"/>
                </a:moveTo>
                <a:lnTo>
                  <a:pt x="2231469" y="868975"/>
                </a:lnTo>
                <a:lnTo>
                  <a:pt x="2231469" y="888443"/>
                </a:lnTo>
                <a:lnTo>
                  <a:pt x="2211893" y="888443"/>
                </a:lnTo>
                <a:close/>
                <a:moveTo>
                  <a:pt x="2114550" y="868975"/>
                </a:moveTo>
                <a:lnTo>
                  <a:pt x="2134019" y="868975"/>
                </a:lnTo>
                <a:lnTo>
                  <a:pt x="2134019" y="888443"/>
                </a:lnTo>
                <a:lnTo>
                  <a:pt x="2114550" y="888443"/>
                </a:lnTo>
                <a:close/>
                <a:moveTo>
                  <a:pt x="2005589" y="868975"/>
                </a:moveTo>
                <a:lnTo>
                  <a:pt x="2025058" y="868975"/>
                </a:lnTo>
                <a:lnTo>
                  <a:pt x="2025058" y="888443"/>
                </a:lnTo>
                <a:lnTo>
                  <a:pt x="2005589" y="888443"/>
                </a:lnTo>
                <a:close/>
                <a:moveTo>
                  <a:pt x="1878519" y="868975"/>
                </a:moveTo>
                <a:lnTo>
                  <a:pt x="1898094" y="868975"/>
                </a:lnTo>
                <a:lnTo>
                  <a:pt x="1898094" y="888443"/>
                </a:lnTo>
                <a:lnTo>
                  <a:pt x="1878519" y="888443"/>
                </a:lnTo>
                <a:close/>
                <a:moveTo>
                  <a:pt x="1781176" y="868975"/>
                </a:moveTo>
                <a:lnTo>
                  <a:pt x="1800644" y="868975"/>
                </a:lnTo>
                <a:lnTo>
                  <a:pt x="1800644" y="888443"/>
                </a:lnTo>
                <a:lnTo>
                  <a:pt x="1781176" y="888443"/>
                </a:lnTo>
                <a:close/>
                <a:moveTo>
                  <a:pt x="1668968" y="868975"/>
                </a:moveTo>
                <a:lnTo>
                  <a:pt x="1688544" y="868975"/>
                </a:lnTo>
                <a:lnTo>
                  <a:pt x="1688544" y="888443"/>
                </a:lnTo>
                <a:lnTo>
                  <a:pt x="1668968" y="888443"/>
                </a:lnTo>
                <a:close/>
                <a:moveTo>
                  <a:pt x="1571626" y="868975"/>
                </a:moveTo>
                <a:lnTo>
                  <a:pt x="1591094" y="868975"/>
                </a:lnTo>
                <a:lnTo>
                  <a:pt x="1591094" y="888443"/>
                </a:lnTo>
                <a:lnTo>
                  <a:pt x="1571626" y="888443"/>
                </a:lnTo>
                <a:close/>
                <a:moveTo>
                  <a:pt x="1462665" y="868975"/>
                </a:moveTo>
                <a:lnTo>
                  <a:pt x="1482133" y="868975"/>
                </a:lnTo>
                <a:lnTo>
                  <a:pt x="1482133" y="888443"/>
                </a:lnTo>
                <a:lnTo>
                  <a:pt x="1462665" y="888443"/>
                </a:lnTo>
                <a:close/>
                <a:moveTo>
                  <a:pt x="1329315" y="868975"/>
                </a:moveTo>
                <a:lnTo>
                  <a:pt x="1348783" y="868975"/>
                </a:lnTo>
                <a:lnTo>
                  <a:pt x="1348783" y="888443"/>
                </a:lnTo>
                <a:lnTo>
                  <a:pt x="1329315" y="888443"/>
                </a:lnTo>
                <a:close/>
                <a:moveTo>
                  <a:pt x="1205490" y="868975"/>
                </a:moveTo>
                <a:lnTo>
                  <a:pt x="1224958" y="868975"/>
                </a:lnTo>
                <a:lnTo>
                  <a:pt x="1224958" y="888443"/>
                </a:lnTo>
                <a:lnTo>
                  <a:pt x="1205490" y="888443"/>
                </a:lnTo>
                <a:close/>
                <a:moveTo>
                  <a:pt x="1072140" y="868975"/>
                </a:moveTo>
                <a:lnTo>
                  <a:pt x="1091608" y="868975"/>
                </a:lnTo>
                <a:lnTo>
                  <a:pt x="1091608" y="888443"/>
                </a:lnTo>
                <a:lnTo>
                  <a:pt x="1072140" y="888443"/>
                </a:lnTo>
                <a:close/>
                <a:moveTo>
                  <a:pt x="935543" y="868975"/>
                </a:moveTo>
                <a:lnTo>
                  <a:pt x="955119" y="868975"/>
                </a:lnTo>
                <a:lnTo>
                  <a:pt x="955119" y="888443"/>
                </a:lnTo>
                <a:lnTo>
                  <a:pt x="935543" y="888443"/>
                </a:lnTo>
                <a:close/>
                <a:moveTo>
                  <a:pt x="838200" y="868975"/>
                </a:moveTo>
                <a:lnTo>
                  <a:pt x="857669" y="868975"/>
                </a:lnTo>
                <a:lnTo>
                  <a:pt x="857669" y="888443"/>
                </a:lnTo>
                <a:lnTo>
                  <a:pt x="838200" y="888443"/>
                </a:lnTo>
                <a:close/>
                <a:moveTo>
                  <a:pt x="735518" y="868975"/>
                </a:moveTo>
                <a:lnTo>
                  <a:pt x="755094" y="868975"/>
                </a:lnTo>
                <a:lnTo>
                  <a:pt x="755094" y="888443"/>
                </a:lnTo>
                <a:lnTo>
                  <a:pt x="735518" y="888443"/>
                </a:lnTo>
                <a:close/>
                <a:moveTo>
                  <a:pt x="638175" y="868975"/>
                </a:moveTo>
                <a:lnTo>
                  <a:pt x="657644" y="868975"/>
                </a:lnTo>
                <a:lnTo>
                  <a:pt x="657644" y="888443"/>
                </a:lnTo>
                <a:lnTo>
                  <a:pt x="638175" y="888443"/>
                </a:lnTo>
                <a:close/>
                <a:moveTo>
                  <a:pt x="529215" y="868975"/>
                </a:moveTo>
                <a:lnTo>
                  <a:pt x="548683" y="868975"/>
                </a:lnTo>
                <a:lnTo>
                  <a:pt x="548683" y="888443"/>
                </a:lnTo>
                <a:lnTo>
                  <a:pt x="529215" y="888443"/>
                </a:lnTo>
                <a:close/>
                <a:moveTo>
                  <a:pt x="392618" y="868975"/>
                </a:moveTo>
                <a:lnTo>
                  <a:pt x="412194" y="868975"/>
                </a:lnTo>
                <a:lnTo>
                  <a:pt x="412194" y="888443"/>
                </a:lnTo>
                <a:lnTo>
                  <a:pt x="392618" y="888443"/>
                </a:lnTo>
                <a:close/>
                <a:moveTo>
                  <a:pt x="295275" y="868975"/>
                </a:moveTo>
                <a:lnTo>
                  <a:pt x="314744" y="868975"/>
                </a:lnTo>
                <a:lnTo>
                  <a:pt x="314744" y="888443"/>
                </a:lnTo>
                <a:lnTo>
                  <a:pt x="295275" y="888443"/>
                </a:lnTo>
                <a:close/>
                <a:moveTo>
                  <a:pt x="192593" y="868975"/>
                </a:moveTo>
                <a:lnTo>
                  <a:pt x="212169" y="868975"/>
                </a:lnTo>
                <a:lnTo>
                  <a:pt x="212169" y="888443"/>
                </a:lnTo>
                <a:lnTo>
                  <a:pt x="192593" y="888443"/>
                </a:lnTo>
                <a:close/>
                <a:moveTo>
                  <a:pt x="95250" y="868975"/>
                </a:moveTo>
                <a:lnTo>
                  <a:pt x="114719" y="868975"/>
                </a:lnTo>
                <a:lnTo>
                  <a:pt x="114719" y="888443"/>
                </a:lnTo>
                <a:lnTo>
                  <a:pt x="95250" y="888443"/>
                </a:lnTo>
                <a:close/>
                <a:moveTo>
                  <a:pt x="5606039" y="844586"/>
                </a:moveTo>
                <a:lnTo>
                  <a:pt x="5625508" y="844586"/>
                </a:lnTo>
                <a:lnTo>
                  <a:pt x="5625508" y="864054"/>
                </a:lnTo>
                <a:lnTo>
                  <a:pt x="5606039" y="864054"/>
                </a:lnTo>
                <a:close/>
                <a:moveTo>
                  <a:pt x="5469443" y="844586"/>
                </a:moveTo>
                <a:lnTo>
                  <a:pt x="5489019" y="844586"/>
                </a:lnTo>
                <a:lnTo>
                  <a:pt x="5489019" y="864054"/>
                </a:lnTo>
                <a:lnTo>
                  <a:pt x="5469443" y="864054"/>
                </a:lnTo>
                <a:close/>
                <a:moveTo>
                  <a:pt x="5372100" y="844586"/>
                </a:moveTo>
                <a:lnTo>
                  <a:pt x="5391569" y="844586"/>
                </a:lnTo>
                <a:lnTo>
                  <a:pt x="5391569" y="864054"/>
                </a:lnTo>
                <a:lnTo>
                  <a:pt x="5372100" y="864054"/>
                </a:lnTo>
                <a:close/>
                <a:moveTo>
                  <a:pt x="5269418" y="844586"/>
                </a:moveTo>
                <a:lnTo>
                  <a:pt x="5288994" y="844586"/>
                </a:lnTo>
                <a:lnTo>
                  <a:pt x="5288994" y="864054"/>
                </a:lnTo>
                <a:lnTo>
                  <a:pt x="5269418" y="864054"/>
                </a:lnTo>
                <a:close/>
                <a:moveTo>
                  <a:pt x="5172075" y="844586"/>
                </a:moveTo>
                <a:lnTo>
                  <a:pt x="5191544" y="844586"/>
                </a:lnTo>
                <a:lnTo>
                  <a:pt x="5191544" y="864054"/>
                </a:lnTo>
                <a:lnTo>
                  <a:pt x="5172075" y="864054"/>
                </a:lnTo>
                <a:close/>
                <a:moveTo>
                  <a:pt x="5059868" y="844586"/>
                </a:moveTo>
                <a:lnTo>
                  <a:pt x="5079444" y="844586"/>
                </a:lnTo>
                <a:lnTo>
                  <a:pt x="5079444" y="864054"/>
                </a:lnTo>
                <a:lnTo>
                  <a:pt x="5059868" y="864054"/>
                </a:lnTo>
                <a:close/>
                <a:moveTo>
                  <a:pt x="4962525" y="844586"/>
                </a:moveTo>
                <a:lnTo>
                  <a:pt x="4981994" y="844586"/>
                </a:lnTo>
                <a:lnTo>
                  <a:pt x="4981994" y="864054"/>
                </a:lnTo>
                <a:lnTo>
                  <a:pt x="4962525" y="864054"/>
                </a:lnTo>
                <a:close/>
                <a:moveTo>
                  <a:pt x="4863089" y="844586"/>
                </a:moveTo>
                <a:lnTo>
                  <a:pt x="4882558" y="844586"/>
                </a:lnTo>
                <a:lnTo>
                  <a:pt x="4882558" y="864054"/>
                </a:lnTo>
                <a:lnTo>
                  <a:pt x="4863089" y="864054"/>
                </a:lnTo>
                <a:close/>
                <a:moveTo>
                  <a:pt x="4726493" y="844586"/>
                </a:moveTo>
                <a:lnTo>
                  <a:pt x="4746069" y="844586"/>
                </a:lnTo>
                <a:lnTo>
                  <a:pt x="4746069" y="864054"/>
                </a:lnTo>
                <a:lnTo>
                  <a:pt x="4726493" y="864054"/>
                </a:lnTo>
                <a:close/>
                <a:moveTo>
                  <a:pt x="4629150" y="844586"/>
                </a:moveTo>
                <a:lnTo>
                  <a:pt x="4648619" y="844586"/>
                </a:lnTo>
                <a:lnTo>
                  <a:pt x="4648619" y="864054"/>
                </a:lnTo>
                <a:lnTo>
                  <a:pt x="4629150" y="864054"/>
                </a:lnTo>
                <a:close/>
                <a:moveTo>
                  <a:pt x="4526468" y="844586"/>
                </a:moveTo>
                <a:lnTo>
                  <a:pt x="4546044" y="844586"/>
                </a:lnTo>
                <a:lnTo>
                  <a:pt x="4546044" y="864054"/>
                </a:lnTo>
                <a:lnTo>
                  <a:pt x="4526468" y="864054"/>
                </a:lnTo>
                <a:close/>
                <a:moveTo>
                  <a:pt x="4429125" y="844586"/>
                </a:moveTo>
                <a:lnTo>
                  <a:pt x="4448594" y="844586"/>
                </a:lnTo>
                <a:lnTo>
                  <a:pt x="4448594" y="864054"/>
                </a:lnTo>
                <a:lnTo>
                  <a:pt x="4429125" y="864054"/>
                </a:lnTo>
                <a:close/>
                <a:moveTo>
                  <a:pt x="4316918" y="844586"/>
                </a:moveTo>
                <a:lnTo>
                  <a:pt x="4336493" y="844586"/>
                </a:lnTo>
                <a:lnTo>
                  <a:pt x="4336493" y="864054"/>
                </a:lnTo>
                <a:lnTo>
                  <a:pt x="4316918" y="864054"/>
                </a:lnTo>
                <a:close/>
                <a:moveTo>
                  <a:pt x="4219575" y="844586"/>
                </a:moveTo>
                <a:lnTo>
                  <a:pt x="4239043" y="844586"/>
                </a:lnTo>
                <a:lnTo>
                  <a:pt x="4239043" y="864054"/>
                </a:lnTo>
                <a:lnTo>
                  <a:pt x="4219575" y="864054"/>
                </a:lnTo>
                <a:close/>
                <a:moveTo>
                  <a:pt x="4110614" y="844586"/>
                </a:moveTo>
                <a:lnTo>
                  <a:pt x="4130083" y="844586"/>
                </a:lnTo>
                <a:lnTo>
                  <a:pt x="4130083" y="864054"/>
                </a:lnTo>
                <a:lnTo>
                  <a:pt x="4110614" y="864054"/>
                </a:lnTo>
                <a:close/>
                <a:moveTo>
                  <a:pt x="3983543" y="844586"/>
                </a:moveTo>
                <a:lnTo>
                  <a:pt x="4003119" y="844586"/>
                </a:lnTo>
                <a:lnTo>
                  <a:pt x="4003119" y="864054"/>
                </a:lnTo>
                <a:lnTo>
                  <a:pt x="3983543" y="864054"/>
                </a:lnTo>
                <a:close/>
                <a:moveTo>
                  <a:pt x="3886200" y="844586"/>
                </a:moveTo>
                <a:lnTo>
                  <a:pt x="3905669" y="844586"/>
                </a:lnTo>
                <a:lnTo>
                  <a:pt x="3905669" y="864054"/>
                </a:lnTo>
                <a:lnTo>
                  <a:pt x="3886200" y="864054"/>
                </a:lnTo>
                <a:close/>
                <a:moveTo>
                  <a:pt x="3773993" y="844586"/>
                </a:moveTo>
                <a:lnTo>
                  <a:pt x="3793569" y="844586"/>
                </a:lnTo>
                <a:lnTo>
                  <a:pt x="3793569" y="864054"/>
                </a:lnTo>
                <a:lnTo>
                  <a:pt x="3773993" y="864054"/>
                </a:lnTo>
                <a:close/>
                <a:moveTo>
                  <a:pt x="3676650" y="844586"/>
                </a:moveTo>
                <a:lnTo>
                  <a:pt x="3696119" y="844586"/>
                </a:lnTo>
                <a:lnTo>
                  <a:pt x="3696119" y="864054"/>
                </a:lnTo>
                <a:lnTo>
                  <a:pt x="3676650" y="864054"/>
                </a:lnTo>
                <a:close/>
                <a:moveTo>
                  <a:pt x="3573968" y="844586"/>
                </a:moveTo>
                <a:lnTo>
                  <a:pt x="3593544" y="844586"/>
                </a:lnTo>
                <a:lnTo>
                  <a:pt x="3593544" y="864054"/>
                </a:lnTo>
                <a:lnTo>
                  <a:pt x="3573968" y="864054"/>
                </a:lnTo>
                <a:close/>
                <a:moveTo>
                  <a:pt x="3476625" y="844586"/>
                </a:moveTo>
                <a:lnTo>
                  <a:pt x="3496094" y="844586"/>
                </a:lnTo>
                <a:lnTo>
                  <a:pt x="3496094" y="864054"/>
                </a:lnTo>
                <a:lnTo>
                  <a:pt x="3476625" y="864054"/>
                </a:lnTo>
                <a:close/>
                <a:moveTo>
                  <a:pt x="3367664" y="844586"/>
                </a:moveTo>
                <a:lnTo>
                  <a:pt x="3387133" y="844586"/>
                </a:lnTo>
                <a:lnTo>
                  <a:pt x="3387133" y="864054"/>
                </a:lnTo>
                <a:lnTo>
                  <a:pt x="3367664" y="864054"/>
                </a:lnTo>
                <a:close/>
                <a:moveTo>
                  <a:pt x="3231068" y="844586"/>
                </a:moveTo>
                <a:lnTo>
                  <a:pt x="3250644" y="844586"/>
                </a:lnTo>
                <a:lnTo>
                  <a:pt x="3250644" y="864054"/>
                </a:lnTo>
                <a:lnTo>
                  <a:pt x="3231068" y="864054"/>
                </a:lnTo>
                <a:close/>
                <a:moveTo>
                  <a:pt x="3133725" y="844586"/>
                </a:moveTo>
                <a:lnTo>
                  <a:pt x="3153194" y="844586"/>
                </a:lnTo>
                <a:lnTo>
                  <a:pt x="3153194" y="864054"/>
                </a:lnTo>
                <a:lnTo>
                  <a:pt x="3133725" y="864054"/>
                </a:lnTo>
                <a:close/>
                <a:moveTo>
                  <a:pt x="3031043" y="844586"/>
                </a:moveTo>
                <a:lnTo>
                  <a:pt x="3050619" y="844586"/>
                </a:lnTo>
                <a:lnTo>
                  <a:pt x="3050619" y="864054"/>
                </a:lnTo>
                <a:lnTo>
                  <a:pt x="3031043" y="864054"/>
                </a:lnTo>
                <a:close/>
                <a:moveTo>
                  <a:pt x="2933700" y="844586"/>
                </a:moveTo>
                <a:lnTo>
                  <a:pt x="2953169" y="844586"/>
                </a:lnTo>
                <a:lnTo>
                  <a:pt x="2953169" y="864054"/>
                </a:lnTo>
                <a:lnTo>
                  <a:pt x="2933700" y="864054"/>
                </a:lnTo>
                <a:close/>
                <a:moveTo>
                  <a:pt x="2821493" y="844586"/>
                </a:moveTo>
                <a:lnTo>
                  <a:pt x="2841069" y="844586"/>
                </a:lnTo>
                <a:lnTo>
                  <a:pt x="2841069" y="864054"/>
                </a:lnTo>
                <a:lnTo>
                  <a:pt x="2821493" y="864054"/>
                </a:lnTo>
                <a:close/>
                <a:moveTo>
                  <a:pt x="2724150" y="844586"/>
                </a:moveTo>
                <a:lnTo>
                  <a:pt x="2743619" y="844586"/>
                </a:lnTo>
                <a:lnTo>
                  <a:pt x="2743619" y="864054"/>
                </a:lnTo>
                <a:lnTo>
                  <a:pt x="2724150" y="864054"/>
                </a:lnTo>
                <a:close/>
                <a:moveTo>
                  <a:pt x="2621468" y="844586"/>
                </a:moveTo>
                <a:lnTo>
                  <a:pt x="2641044" y="844586"/>
                </a:lnTo>
                <a:lnTo>
                  <a:pt x="2641044" y="864054"/>
                </a:lnTo>
                <a:lnTo>
                  <a:pt x="2621468" y="864054"/>
                </a:lnTo>
                <a:close/>
                <a:moveTo>
                  <a:pt x="2524125" y="844586"/>
                </a:moveTo>
                <a:lnTo>
                  <a:pt x="2543594" y="844586"/>
                </a:lnTo>
                <a:lnTo>
                  <a:pt x="2543594" y="864054"/>
                </a:lnTo>
                <a:lnTo>
                  <a:pt x="2524125" y="864054"/>
                </a:lnTo>
                <a:close/>
                <a:moveTo>
                  <a:pt x="2411918" y="844586"/>
                </a:moveTo>
                <a:lnTo>
                  <a:pt x="2431494" y="844586"/>
                </a:lnTo>
                <a:lnTo>
                  <a:pt x="2431494" y="864054"/>
                </a:lnTo>
                <a:lnTo>
                  <a:pt x="2411918" y="864054"/>
                </a:lnTo>
                <a:close/>
                <a:moveTo>
                  <a:pt x="2314575" y="844586"/>
                </a:moveTo>
                <a:lnTo>
                  <a:pt x="2334044" y="844586"/>
                </a:lnTo>
                <a:lnTo>
                  <a:pt x="2334044" y="864054"/>
                </a:lnTo>
                <a:lnTo>
                  <a:pt x="2314575" y="864054"/>
                </a:lnTo>
                <a:close/>
                <a:moveTo>
                  <a:pt x="2211893" y="844586"/>
                </a:moveTo>
                <a:lnTo>
                  <a:pt x="2231469" y="844586"/>
                </a:lnTo>
                <a:lnTo>
                  <a:pt x="2231469" y="864054"/>
                </a:lnTo>
                <a:lnTo>
                  <a:pt x="2211893" y="864054"/>
                </a:lnTo>
                <a:close/>
                <a:moveTo>
                  <a:pt x="2114550" y="844586"/>
                </a:moveTo>
                <a:lnTo>
                  <a:pt x="2134019" y="844586"/>
                </a:lnTo>
                <a:lnTo>
                  <a:pt x="2134019" y="864054"/>
                </a:lnTo>
                <a:lnTo>
                  <a:pt x="2114550" y="864054"/>
                </a:lnTo>
                <a:close/>
                <a:moveTo>
                  <a:pt x="2005589" y="844586"/>
                </a:moveTo>
                <a:lnTo>
                  <a:pt x="2025058" y="844586"/>
                </a:lnTo>
                <a:lnTo>
                  <a:pt x="2025058" y="864054"/>
                </a:lnTo>
                <a:lnTo>
                  <a:pt x="2005589" y="864054"/>
                </a:lnTo>
                <a:close/>
                <a:moveTo>
                  <a:pt x="1878519" y="844586"/>
                </a:moveTo>
                <a:lnTo>
                  <a:pt x="1898094" y="844586"/>
                </a:lnTo>
                <a:lnTo>
                  <a:pt x="1898094" y="864054"/>
                </a:lnTo>
                <a:lnTo>
                  <a:pt x="1878519" y="864054"/>
                </a:lnTo>
                <a:close/>
                <a:moveTo>
                  <a:pt x="1781176" y="844586"/>
                </a:moveTo>
                <a:lnTo>
                  <a:pt x="1800644" y="844586"/>
                </a:lnTo>
                <a:lnTo>
                  <a:pt x="1800644" y="864054"/>
                </a:lnTo>
                <a:lnTo>
                  <a:pt x="1781176" y="864054"/>
                </a:lnTo>
                <a:close/>
                <a:moveTo>
                  <a:pt x="1668968" y="844586"/>
                </a:moveTo>
                <a:lnTo>
                  <a:pt x="1688544" y="844586"/>
                </a:lnTo>
                <a:lnTo>
                  <a:pt x="1688544" y="864054"/>
                </a:lnTo>
                <a:lnTo>
                  <a:pt x="1668968" y="864054"/>
                </a:lnTo>
                <a:close/>
                <a:moveTo>
                  <a:pt x="1571626" y="844586"/>
                </a:moveTo>
                <a:lnTo>
                  <a:pt x="1591094" y="844586"/>
                </a:lnTo>
                <a:lnTo>
                  <a:pt x="1591094" y="864054"/>
                </a:lnTo>
                <a:lnTo>
                  <a:pt x="1571626" y="864054"/>
                </a:lnTo>
                <a:close/>
                <a:moveTo>
                  <a:pt x="1462665" y="844586"/>
                </a:moveTo>
                <a:lnTo>
                  <a:pt x="1482133" y="844586"/>
                </a:lnTo>
                <a:lnTo>
                  <a:pt x="1482133" y="864054"/>
                </a:lnTo>
                <a:lnTo>
                  <a:pt x="1462665" y="864054"/>
                </a:lnTo>
                <a:close/>
                <a:moveTo>
                  <a:pt x="1329315" y="844586"/>
                </a:moveTo>
                <a:lnTo>
                  <a:pt x="1348783" y="844586"/>
                </a:lnTo>
                <a:lnTo>
                  <a:pt x="1348783" y="864054"/>
                </a:lnTo>
                <a:lnTo>
                  <a:pt x="1329315" y="864054"/>
                </a:lnTo>
                <a:close/>
                <a:moveTo>
                  <a:pt x="1205490" y="844586"/>
                </a:moveTo>
                <a:lnTo>
                  <a:pt x="1224958" y="844586"/>
                </a:lnTo>
                <a:lnTo>
                  <a:pt x="1224958" y="864054"/>
                </a:lnTo>
                <a:lnTo>
                  <a:pt x="1205490" y="864054"/>
                </a:lnTo>
                <a:close/>
                <a:moveTo>
                  <a:pt x="1072140" y="844586"/>
                </a:moveTo>
                <a:lnTo>
                  <a:pt x="1091608" y="844586"/>
                </a:lnTo>
                <a:lnTo>
                  <a:pt x="1091608" y="864054"/>
                </a:lnTo>
                <a:lnTo>
                  <a:pt x="1072140" y="864054"/>
                </a:lnTo>
                <a:close/>
                <a:moveTo>
                  <a:pt x="935543" y="844586"/>
                </a:moveTo>
                <a:lnTo>
                  <a:pt x="955119" y="844586"/>
                </a:lnTo>
                <a:lnTo>
                  <a:pt x="955119" y="864054"/>
                </a:lnTo>
                <a:lnTo>
                  <a:pt x="935543" y="864054"/>
                </a:lnTo>
                <a:close/>
                <a:moveTo>
                  <a:pt x="838200" y="844586"/>
                </a:moveTo>
                <a:lnTo>
                  <a:pt x="857669" y="844586"/>
                </a:lnTo>
                <a:lnTo>
                  <a:pt x="857669" y="864054"/>
                </a:lnTo>
                <a:lnTo>
                  <a:pt x="838200" y="864054"/>
                </a:lnTo>
                <a:close/>
                <a:moveTo>
                  <a:pt x="735518" y="844586"/>
                </a:moveTo>
                <a:lnTo>
                  <a:pt x="755094" y="844586"/>
                </a:lnTo>
                <a:lnTo>
                  <a:pt x="755094" y="864054"/>
                </a:lnTo>
                <a:lnTo>
                  <a:pt x="735518" y="864054"/>
                </a:lnTo>
                <a:close/>
                <a:moveTo>
                  <a:pt x="638175" y="844586"/>
                </a:moveTo>
                <a:lnTo>
                  <a:pt x="657644" y="844586"/>
                </a:lnTo>
                <a:lnTo>
                  <a:pt x="657644" y="864054"/>
                </a:lnTo>
                <a:lnTo>
                  <a:pt x="638175" y="864054"/>
                </a:lnTo>
                <a:close/>
                <a:moveTo>
                  <a:pt x="529215" y="844586"/>
                </a:moveTo>
                <a:lnTo>
                  <a:pt x="548683" y="844586"/>
                </a:lnTo>
                <a:lnTo>
                  <a:pt x="548683" y="864054"/>
                </a:lnTo>
                <a:lnTo>
                  <a:pt x="529215" y="864054"/>
                </a:lnTo>
                <a:close/>
                <a:moveTo>
                  <a:pt x="392618" y="844586"/>
                </a:moveTo>
                <a:lnTo>
                  <a:pt x="412194" y="844586"/>
                </a:lnTo>
                <a:lnTo>
                  <a:pt x="412194" y="864054"/>
                </a:lnTo>
                <a:lnTo>
                  <a:pt x="392618" y="864054"/>
                </a:lnTo>
                <a:close/>
                <a:moveTo>
                  <a:pt x="295275" y="844586"/>
                </a:moveTo>
                <a:lnTo>
                  <a:pt x="314744" y="844586"/>
                </a:lnTo>
                <a:lnTo>
                  <a:pt x="314744" y="864054"/>
                </a:lnTo>
                <a:lnTo>
                  <a:pt x="295275" y="864054"/>
                </a:lnTo>
                <a:close/>
                <a:moveTo>
                  <a:pt x="192593" y="844586"/>
                </a:moveTo>
                <a:lnTo>
                  <a:pt x="212169" y="844586"/>
                </a:lnTo>
                <a:lnTo>
                  <a:pt x="212169" y="864054"/>
                </a:lnTo>
                <a:lnTo>
                  <a:pt x="192593" y="864054"/>
                </a:lnTo>
                <a:close/>
                <a:moveTo>
                  <a:pt x="95250" y="844586"/>
                </a:moveTo>
                <a:lnTo>
                  <a:pt x="114719" y="844586"/>
                </a:lnTo>
                <a:lnTo>
                  <a:pt x="114719" y="864054"/>
                </a:lnTo>
                <a:lnTo>
                  <a:pt x="95250" y="864054"/>
                </a:lnTo>
                <a:close/>
                <a:moveTo>
                  <a:pt x="5606039" y="820196"/>
                </a:moveTo>
                <a:lnTo>
                  <a:pt x="5625508" y="820196"/>
                </a:lnTo>
                <a:lnTo>
                  <a:pt x="5625508" y="839772"/>
                </a:lnTo>
                <a:lnTo>
                  <a:pt x="5606039" y="839772"/>
                </a:lnTo>
                <a:close/>
                <a:moveTo>
                  <a:pt x="5469443" y="820196"/>
                </a:moveTo>
                <a:lnTo>
                  <a:pt x="5489019" y="820196"/>
                </a:lnTo>
                <a:lnTo>
                  <a:pt x="5489019" y="839772"/>
                </a:lnTo>
                <a:lnTo>
                  <a:pt x="5469443" y="839772"/>
                </a:lnTo>
                <a:close/>
                <a:moveTo>
                  <a:pt x="5372100" y="820196"/>
                </a:moveTo>
                <a:lnTo>
                  <a:pt x="5391569" y="820196"/>
                </a:lnTo>
                <a:lnTo>
                  <a:pt x="5391569" y="839772"/>
                </a:lnTo>
                <a:lnTo>
                  <a:pt x="5372100" y="839772"/>
                </a:lnTo>
                <a:close/>
                <a:moveTo>
                  <a:pt x="5269418" y="820196"/>
                </a:moveTo>
                <a:lnTo>
                  <a:pt x="5288994" y="820196"/>
                </a:lnTo>
                <a:lnTo>
                  <a:pt x="5288994" y="839772"/>
                </a:lnTo>
                <a:lnTo>
                  <a:pt x="5269418" y="839772"/>
                </a:lnTo>
                <a:close/>
                <a:moveTo>
                  <a:pt x="5172075" y="820196"/>
                </a:moveTo>
                <a:lnTo>
                  <a:pt x="5191544" y="820196"/>
                </a:lnTo>
                <a:lnTo>
                  <a:pt x="5191544" y="839772"/>
                </a:lnTo>
                <a:lnTo>
                  <a:pt x="5172075" y="839772"/>
                </a:lnTo>
                <a:close/>
                <a:moveTo>
                  <a:pt x="5059868" y="820196"/>
                </a:moveTo>
                <a:lnTo>
                  <a:pt x="5079444" y="820196"/>
                </a:lnTo>
                <a:lnTo>
                  <a:pt x="5079444" y="839772"/>
                </a:lnTo>
                <a:lnTo>
                  <a:pt x="5059868" y="839772"/>
                </a:lnTo>
                <a:close/>
                <a:moveTo>
                  <a:pt x="4962525" y="820196"/>
                </a:moveTo>
                <a:lnTo>
                  <a:pt x="4981994" y="820196"/>
                </a:lnTo>
                <a:lnTo>
                  <a:pt x="4981994" y="839772"/>
                </a:lnTo>
                <a:lnTo>
                  <a:pt x="4962525" y="839772"/>
                </a:lnTo>
                <a:close/>
                <a:moveTo>
                  <a:pt x="4863089" y="820196"/>
                </a:moveTo>
                <a:lnTo>
                  <a:pt x="4882558" y="820196"/>
                </a:lnTo>
                <a:lnTo>
                  <a:pt x="4882558" y="839772"/>
                </a:lnTo>
                <a:lnTo>
                  <a:pt x="4863089" y="839772"/>
                </a:lnTo>
                <a:close/>
                <a:moveTo>
                  <a:pt x="4726493" y="820196"/>
                </a:moveTo>
                <a:lnTo>
                  <a:pt x="4746069" y="820196"/>
                </a:lnTo>
                <a:lnTo>
                  <a:pt x="4746069" y="839772"/>
                </a:lnTo>
                <a:lnTo>
                  <a:pt x="4726493" y="839772"/>
                </a:lnTo>
                <a:close/>
                <a:moveTo>
                  <a:pt x="4629150" y="820196"/>
                </a:moveTo>
                <a:lnTo>
                  <a:pt x="4648619" y="820196"/>
                </a:lnTo>
                <a:lnTo>
                  <a:pt x="4648619" y="839772"/>
                </a:lnTo>
                <a:lnTo>
                  <a:pt x="4629150" y="839772"/>
                </a:lnTo>
                <a:close/>
                <a:moveTo>
                  <a:pt x="4526468" y="820196"/>
                </a:moveTo>
                <a:lnTo>
                  <a:pt x="4546044" y="820196"/>
                </a:lnTo>
                <a:lnTo>
                  <a:pt x="4546044" y="839772"/>
                </a:lnTo>
                <a:lnTo>
                  <a:pt x="4526468" y="839772"/>
                </a:lnTo>
                <a:close/>
                <a:moveTo>
                  <a:pt x="4429125" y="820196"/>
                </a:moveTo>
                <a:lnTo>
                  <a:pt x="4448594" y="820196"/>
                </a:lnTo>
                <a:lnTo>
                  <a:pt x="4448594" y="839772"/>
                </a:lnTo>
                <a:lnTo>
                  <a:pt x="4429125" y="839772"/>
                </a:lnTo>
                <a:close/>
                <a:moveTo>
                  <a:pt x="4316918" y="820196"/>
                </a:moveTo>
                <a:lnTo>
                  <a:pt x="4336493" y="820196"/>
                </a:lnTo>
                <a:lnTo>
                  <a:pt x="4336493" y="839772"/>
                </a:lnTo>
                <a:lnTo>
                  <a:pt x="4316918" y="839772"/>
                </a:lnTo>
                <a:close/>
                <a:moveTo>
                  <a:pt x="4219575" y="820196"/>
                </a:moveTo>
                <a:lnTo>
                  <a:pt x="4239043" y="820196"/>
                </a:lnTo>
                <a:lnTo>
                  <a:pt x="4239043" y="839772"/>
                </a:lnTo>
                <a:lnTo>
                  <a:pt x="4219575" y="839772"/>
                </a:lnTo>
                <a:close/>
                <a:moveTo>
                  <a:pt x="4110614" y="820196"/>
                </a:moveTo>
                <a:lnTo>
                  <a:pt x="4130083" y="820196"/>
                </a:lnTo>
                <a:lnTo>
                  <a:pt x="4130083" y="839772"/>
                </a:lnTo>
                <a:lnTo>
                  <a:pt x="4110614" y="839772"/>
                </a:lnTo>
                <a:close/>
                <a:moveTo>
                  <a:pt x="3983543" y="820196"/>
                </a:moveTo>
                <a:lnTo>
                  <a:pt x="4003119" y="820196"/>
                </a:lnTo>
                <a:lnTo>
                  <a:pt x="4003119" y="839772"/>
                </a:lnTo>
                <a:lnTo>
                  <a:pt x="3983543" y="839772"/>
                </a:lnTo>
                <a:close/>
                <a:moveTo>
                  <a:pt x="3886200" y="820196"/>
                </a:moveTo>
                <a:lnTo>
                  <a:pt x="3905669" y="820196"/>
                </a:lnTo>
                <a:lnTo>
                  <a:pt x="3905669" y="839772"/>
                </a:lnTo>
                <a:lnTo>
                  <a:pt x="3886200" y="839772"/>
                </a:lnTo>
                <a:close/>
                <a:moveTo>
                  <a:pt x="3773993" y="820196"/>
                </a:moveTo>
                <a:lnTo>
                  <a:pt x="3793569" y="820196"/>
                </a:lnTo>
                <a:lnTo>
                  <a:pt x="3793569" y="839772"/>
                </a:lnTo>
                <a:lnTo>
                  <a:pt x="3773993" y="839772"/>
                </a:lnTo>
                <a:close/>
                <a:moveTo>
                  <a:pt x="3676650" y="820196"/>
                </a:moveTo>
                <a:lnTo>
                  <a:pt x="3696119" y="820196"/>
                </a:lnTo>
                <a:lnTo>
                  <a:pt x="3696119" y="839772"/>
                </a:lnTo>
                <a:lnTo>
                  <a:pt x="3676650" y="839772"/>
                </a:lnTo>
                <a:close/>
                <a:moveTo>
                  <a:pt x="3573968" y="820196"/>
                </a:moveTo>
                <a:lnTo>
                  <a:pt x="3593544" y="820196"/>
                </a:lnTo>
                <a:lnTo>
                  <a:pt x="3593544" y="839772"/>
                </a:lnTo>
                <a:lnTo>
                  <a:pt x="3573968" y="839772"/>
                </a:lnTo>
                <a:close/>
                <a:moveTo>
                  <a:pt x="3476625" y="820196"/>
                </a:moveTo>
                <a:lnTo>
                  <a:pt x="3496094" y="820196"/>
                </a:lnTo>
                <a:lnTo>
                  <a:pt x="3496094" y="839772"/>
                </a:lnTo>
                <a:lnTo>
                  <a:pt x="3476625" y="839772"/>
                </a:lnTo>
                <a:close/>
                <a:moveTo>
                  <a:pt x="3367664" y="820196"/>
                </a:moveTo>
                <a:lnTo>
                  <a:pt x="3387133" y="820196"/>
                </a:lnTo>
                <a:lnTo>
                  <a:pt x="3387133" y="839772"/>
                </a:lnTo>
                <a:lnTo>
                  <a:pt x="3367664" y="839772"/>
                </a:lnTo>
                <a:close/>
                <a:moveTo>
                  <a:pt x="3231068" y="820196"/>
                </a:moveTo>
                <a:lnTo>
                  <a:pt x="3250644" y="820196"/>
                </a:lnTo>
                <a:lnTo>
                  <a:pt x="3250644" y="839772"/>
                </a:lnTo>
                <a:lnTo>
                  <a:pt x="3231068" y="839772"/>
                </a:lnTo>
                <a:close/>
                <a:moveTo>
                  <a:pt x="3133725" y="820196"/>
                </a:moveTo>
                <a:lnTo>
                  <a:pt x="3153194" y="820196"/>
                </a:lnTo>
                <a:lnTo>
                  <a:pt x="3153194" y="839772"/>
                </a:lnTo>
                <a:lnTo>
                  <a:pt x="3133725" y="839772"/>
                </a:lnTo>
                <a:close/>
                <a:moveTo>
                  <a:pt x="3031043" y="820196"/>
                </a:moveTo>
                <a:lnTo>
                  <a:pt x="3050619" y="820196"/>
                </a:lnTo>
                <a:lnTo>
                  <a:pt x="3050619" y="839772"/>
                </a:lnTo>
                <a:lnTo>
                  <a:pt x="3031043" y="839772"/>
                </a:lnTo>
                <a:close/>
                <a:moveTo>
                  <a:pt x="2933700" y="820196"/>
                </a:moveTo>
                <a:lnTo>
                  <a:pt x="2953169" y="820196"/>
                </a:lnTo>
                <a:lnTo>
                  <a:pt x="2953169" y="839772"/>
                </a:lnTo>
                <a:lnTo>
                  <a:pt x="2933700" y="839772"/>
                </a:lnTo>
                <a:close/>
                <a:moveTo>
                  <a:pt x="2821493" y="820196"/>
                </a:moveTo>
                <a:lnTo>
                  <a:pt x="2841069" y="820196"/>
                </a:lnTo>
                <a:lnTo>
                  <a:pt x="2841069" y="839772"/>
                </a:lnTo>
                <a:lnTo>
                  <a:pt x="2821493" y="839772"/>
                </a:lnTo>
                <a:close/>
                <a:moveTo>
                  <a:pt x="2724150" y="820196"/>
                </a:moveTo>
                <a:lnTo>
                  <a:pt x="2743619" y="820196"/>
                </a:lnTo>
                <a:lnTo>
                  <a:pt x="2743619" y="839772"/>
                </a:lnTo>
                <a:lnTo>
                  <a:pt x="2724150" y="839772"/>
                </a:lnTo>
                <a:close/>
                <a:moveTo>
                  <a:pt x="2621468" y="820196"/>
                </a:moveTo>
                <a:lnTo>
                  <a:pt x="2641044" y="820196"/>
                </a:lnTo>
                <a:lnTo>
                  <a:pt x="2641044" y="839772"/>
                </a:lnTo>
                <a:lnTo>
                  <a:pt x="2621468" y="839772"/>
                </a:lnTo>
                <a:close/>
                <a:moveTo>
                  <a:pt x="2524125" y="820196"/>
                </a:moveTo>
                <a:lnTo>
                  <a:pt x="2543594" y="820196"/>
                </a:lnTo>
                <a:lnTo>
                  <a:pt x="2543594" y="839772"/>
                </a:lnTo>
                <a:lnTo>
                  <a:pt x="2524125" y="839772"/>
                </a:lnTo>
                <a:close/>
                <a:moveTo>
                  <a:pt x="2411918" y="820196"/>
                </a:moveTo>
                <a:lnTo>
                  <a:pt x="2431494" y="820196"/>
                </a:lnTo>
                <a:lnTo>
                  <a:pt x="2431494" y="839772"/>
                </a:lnTo>
                <a:lnTo>
                  <a:pt x="2411918" y="839772"/>
                </a:lnTo>
                <a:close/>
                <a:moveTo>
                  <a:pt x="2314575" y="820196"/>
                </a:moveTo>
                <a:lnTo>
                  <a:pt x="2334044" y="820196"/>
                </a:lnTo>
                <a:lnTo>
                  <a:pt x="2334044" y="839772"/>
                </a:lnTo>
                <a:lnTo>
                  <a:pt x="2314575" y="839772"/>
                </a:lnTo>
                <a:close/>
                <a:moveTo>
                  <a:pt x="2211893" y="820196"/>
                </a:moveTo>
                <a:lnTo>
                  <a:pt x="2231469" y="820196"/>
                </a:lnTo>
                <a:lnTo>
                  <a:pt x="2231469" y="839772"/>
                </a:lnTo>
                <a:lnTo>
                  <a:pt x="2211893" y="839772"/>
                </a:lnTo>
                <a:close/>
                <a:moveTo>
                  <a:pt x="2114550" y="820196"/>
                </a:moveTo>
                <a:lnTo>
                  <a:pt x="2134019" y="820196"/>
                </a:lnTo>
                <a:lnTo>
                  <a:pt x="2134019" y="839772"/>
                </a:lnTo>
                <a:lnTo>
                  <a:pt x="2114550" y="839772"/>
                </a:lnTo>
                <a:close/>
                <a:moveTo>
                  <a:pt x="2005589" y="820196"/>
                </a:moveTo>
                <a:lnTo>
                  <a:pt x="2025058" y="820196"/>
                </a:lnTo>
                <a:lnTo>
                  <a:pt x="2025058" y="839772"/>
                </a:lnTo>
                <a:lnTo>
                  <a:pt x="2005589" y="839772"/>
                </a:lnTo>
                <a:close/>
                <a:moveTo>
                  <a:pt x="1878519" y="820196"/>
                </a:moveTo>
                <a:lnTo>
                  <a:pt x="1898094" y="820196"/>
                </a:lnTo>
                <a:lnTo>
                  <a:pt x="1898094" y="839772"/>
                </a:lnTo>
                <a:lnTo>
                  <a:pt x="1878519" y="839772"/>
                </a:lnTo>
                <a:close/>
                <a:moveTo>
                  <a:pt x="1781176" y="820196"/>
                </a:moveTo>
                <a:lnTo>
                  <a:pt x="1800644" y="820196"/>
                </a:lnTo>
                <a:lnTo>
                  <a:pt x="1800644" y="839772"/>
                </a:lnTo>
                <a:lnTo>
                  <a:pt x="1781176" y="839772"/>
                </a:lnTo>
                <a:close/>
                <a:moveTo>
                  <a:pt x="1668968" y="820196"/>
                </a:moveTo>
                <a:lnTo>
                  <a:pt x="1688544" y="820196"/>
                </a:lnTo>
                <a:lnTo>
                  <a:pt x="1688544" y="839772"/>
                </a:lnTo>
                <a:lnTo>
                  <a:pt x="1668968" y="839772"/>
                </a:lnTo>
                <a:close/>
                <a:moveTo>
                  <a:pt x="1571626" y="820196"/>
                </a:moveTo>
                <a:lnTo>
                  <a:pt x="1591094" y="820196"/>
                </a:lnTo>
                <a:lnTo>
                  <a:pt x="1591094" y="839772"/>
                </a:lnTo>
                <a:lnTo>
                  <a:pt x="1571626" y="839772"/>
                </a:lnTo>
                <a:close/>
                <a:moveTo>
                  <a:pt x="1462665" y="820196"/>
                </a:moveTo>
                <a:lnTo>
                  <a:pt x="1482133" y="820196"/>
                </a:lnTo>
                <a:lnTo>
                  <a:pt x="1482133" y="839772"/>
                </a:lnTo>
                <a:lnTo>
                  <a:pt x="1462665" y="839772"/>
                </a:lnTo>
                <a:close/>
                <a:moveTo>
                  <a:pt x="1329315" y="820196"/>
                </a:moveTo>
                <a:lnTo>
                  <a:pt x="1348783" y="820196"/>
                </a:lnTo>
                <a:lnTo>
                  <a:pt x="1348783" y="839772"/>
                </a:lnTo>
                <a:lnTo>
                  <a:pt x="1329315" y="839772"/>
                </a:lnTo>
                <a:close/>
                <a:moveTo>
                  <a:pt x="1205490" y="820196"/>
                </a:moveTo>
                <a:lnTo>
                  <a:pt x="1224958" y="820196"/>
                </a:lnTo>
                <a:lnTo>
                  <a:pt x="1224958" y="839772"/>
                </a:lnTo>
                <a:lnTo>
                  <a:pt x="1205490" y="839772"/>
                </a:lnTo>
                <a:close/>
                <a:moveTo>
                  <a:pt x="1072140" y="820196"/>
                </a:moveTo>
                <a:lnTo>
                  <a:pt x="1091608" y="820196"/>
                </a:lnTo>
                <a:lnTo>
                  <a:pt x="1091608" y="839772"/>
                </a:lnTo>
                <a:lnTo>
                  <a:pt x="1072140" y="839772"/>
                </a:lnTo>
                <a:close/>
                <a:moveTo>
                  <a:pt x="935543" y="820196"/>
                </a:moveTo>
                <a:lnTo>
                  <a:pt x="955119" y="820196"/>
                </a:lnTo>
                <a:lnTo>
                  <a:pt x="955119" y="839772"/>
                </a:lnTo>
                <a:lnTo>
                  <a:pt x="935543" y="839772"/>
                </a:lnTo>
                <a:close/>
                <a:moveTo>
                  <a:pt x="838200" y="820196"/>
                </a:moveTo>
                <a:lnTo>
                  <a:pt x="857669" y="820196"/>
                </a:lnTo>
                <a:lnTo>
                  <a:pt x="857669" y="839772"/>
                </a:lnTo>
                <a:lnTo>
                  <a:pt x="838200" y="839772"/>
                </a:lnTo>
                <a:close/>
                <a:moveTo>
                  <a:pt x="735518" y="820196"/>
                </a:moveTo>
                <a:lnTo>
                  <a:pt x="755094" y="820196"/>
                </a:lnTo>
                <a:lnTo>
                  <a:pt x="755094" y="839772"/>
                </a:lnTo>
                <a:lnTo>
                  <a:pt x="735518" y="839772"/>
                </a:lnTo>
                <a:close/>
                <a:moveTo>
                  <a:pt x="638175" y="820196"/>
                </a:moveTo>
                <a:lnTo>
                  <a:pt x="657644" y="820196"/>
                </a:lnTo>
                <a:lnTo>
                  <a:pt x="657644" y="839772"/>
                </a:lnTo>
                <a:lnTo>
                  <a:pt x="638175" y="839772"/>
                </a:lnTo>
                <a:close/>
                <a:moveTo>
                  <a:pt x="529215" y="820196"/>
                </a:moveTo>
                <a:lnTo>
                  <a:pt x="548683" y="820196"/>
                </a:lnTo>
                <a:lnTo>
                  <a:pt x="548683" y="839772"/>
                </a:lnTo>
                <a:lnTo>
                  <a:pt x="529215" y="839772"/>
                </a:lnTo>
                <a:close/>
                <a:moveTo>
                  <a:pt x="392618" y="820196"/>
                </a:moveTo>
                <a:lnTo>
                  <a:pt x="412194" y="820196"/>
                </a:lnTo>
                <a:lnTo>
                  <a:pt x="412194" y="839772"/>
                </a:lnTo>
                <a:lnTo>
                  <a:pt x="392618" y="839772"/>
                </a:lnTo>
                <a:close/>
                <a:moveTo>
                  <a:pt x="295275" y="820196"/>
                </a:moveTo>
                <a:lnTo>
                  <a:pt x="314744" y="820196"/>
                </a:lnTo>
                <a:lnTo>
                  <a:pt x="314744" y="839772"/>
                </a:lnTo>
                <a:lnTo>
                  <a:pt x="295275" y="839772"/>
                </a:lnTo>
                <a:close/>
                <a:moveTo>
                  <a:pt x="192593" y="820196"/>
                </a:moveTo>
                <a:lnTo>
                  <a:pt x="212169" y="820196"/>
                </a:lnTo>
                <a:lnTo>
                  <a:pt x="212169" y="839772"/>
                </a:lnTo>
                <a:lnTo>
                  <a:pt x="192593" y="839772"/>
                </a:lnTo>
                <a:close/>
                <a:moveTo>
                  <a:pt x="95250" y="820196"/>
                </a:moveTo>
                <a:lnTo>
                  <a:pt x="114719" y="820196"/>
                </a:lnTo>
                <a:lnTo>
                  <a:pt x="114719" y="839772"/>
                </a:lnTo>
                <a:lnTo>
                  <a:pt x="95250" y="839772"/>
                </a:lnTo>
                <a:close/>
                <a:moveTo>
                  <a:pt x="5606039" y="795914"/>
                </a:moveTo>
                <a:lnTo>
                  <a:pt x="5625508" y="795914"/>
                </a:lnTo>
                <a:lnTo>
                  <a:pt x="5625508" y="815383"/>
                </a:lnTo>
                <a:lnTo>
                  <a:pt x="5606039" y="815383"/>
                </a:lnTo>
                <a:close/>
                <a:moveTo>
                  <a:pt x="5581650" y="795914"/>
                </a:moveTo>
                <a:lnTo>
                  <a:pt x="5601119" y="795914"/>
                </a:lnTo>
                <a:lnTo>
                  <a:pt x="5601119" y="815383"/>
                </a:lnTo>
                <a:lnTo>
                  <a:pt x="5581650" y="815383"/>
                </a:lnTo>
                <a:close/>
                <a:moveTo>
                  <a:pt x="5469443" y="795914"/>
                </a:moveTo>
                <a:lnTo>
                  <a:pt x="5489019" y="795914"/>
                </a:lnTo>
                <a:lnTo>
                  <a:pt x="5489019" y="815383"/>
                </a:lnTo>
                <a:lnTo>
                  <a:pt x="5469443" y="815383"/>
                </a:lnTo>
                <a:close/>
                <a:moveTo>
                  <a:pt x="5372100" y="795914"/>
                </a:moveTo>
                <a:lnTo>
                  <a:pt x="5391569" y="795914"/>
                </a:lnTo>
                <a:lnTo>
                  <a:pt x="5391569" y="815383"/>
                </a:lnTo>
                <a:lnTo>
                  <a:pt x="5372100" y="815383"/>
                </a:lnTo>
                <a:close/>
                <a:moveTo>
                  <a:pt x="5269418" y="795914"/>
                </a:moveTo>
                <a:lnTo>
                  <a:pt x="5288994" y="795914"/>
                </a:lnTo>
                <a:lnTo>
                  <a:pt x="5288994" y="815383"/>
                </a:lnTo>
                <a:lnTo>
                  <a:pt x="5269418" y="815383"/>
                </a:lnTo>
                <a:close/>
                <a:moveTo>
                  <a:pt x="5172075" y="795914"/>
                </a:moveTo>
                <a:lnTo>
                  <a:pt x="5191544" y="795914"/>
                </a:lnTo>
                <a:lnTo>
                  <a:pt x="5191544" y="815383"/>
                </a:lnTo>
                <a:lnTo>
                  <a:pt x="5172075" y="815383"/>
                </a:lnTo>
                <a:close/>
                <a:moveTo>
                  <a:pt x="5059868" y="795914"/>
                </a:moveTo>
                <a:lnTo>
                  <a:pt x="5079444" y="795914"/>
                </a:lnTo>
                <a:lnTo>
                  <a:pt x="5079444" y="815383"/>
                </a:lnTo>
                <a:lnTo>
                  <a:pt x="5059868" y="815383"/>
                </a:lnTo>
                <a:close/>
                <a:moveTo>
                  <a:pt x="4962525" y="795914"/>
                </a:moveTo>
                <a:lnTo>
                  <a:pt x="4981994" y="795914"/>
                </a:lnTo>
                <a:lnTo>
                  <a:pt x="4981994" y="815383"/>
                </a:lnTo>
                <a:lnTo>
                  <a:pt x="4962525" y="815383"/>
                </a:lnTo>
                <a:close/>
                <a:moveTo>
                  <a:pt x="4863089" y="795914"/>
                </a:moveTo>
                <a:lnTo>
                  <a:pt x="4882558" y="795914"/>
                </a:lnTo>
                <a:lnTo>
                  <a:pt x="4882558" y="815383"/>
                </a:lnTo>
                <a:lnTo>
                  <a:pt x="4863089" y="815383"/>
                </a:lnTo>
                <a:close/>
                <a:moveTo>
                  <a:pt x="4838700" y="795914"/>
                </a:moveTo>
                <a:lnTo>
                  <a:pt x="4858169" y="795914"/>
                </a:lnTo>
                <a:lnTo>
                  <a:pt x="4858169" y="815383"/>
                </a:lnTo>
                <a:lnTo>
                  <a:pt x="4838700" y="815383"/>
                </a:lnTo>
                <a:close/>
                <a:moveTo>
                  <a:pt x="4726493" y="795914"/>
                </a:moveTo>
                <a:lnTo>
                  <a:pt x="4746069" y="795914"/>
                </a:lnTo>
                <a:lnTo>
                  <a:pt x="4746069" y="815383"/>
                </a:lnTo>
                <a:lnTo>
                  <a:pt x="4726493" y="815383"/>
                </a:lnTo>
                <a:close/>
                <a:moveTo>
                  <a:pt x="4629150" y="795914"/>
                </a:moveTo>
                <a:lnTo>
                  <a:pt x="4648619" y="795914"/>
                </a:lnTo>
                <a:lnTo>
                  <a:pt x="4648619" y="815383"/>
                </a:lnTo>
                <a:lnTo>
                  <a:pt x="4629150" y="815383"/>
                </a:lnTo>
                <a:close/>
                <a:moveTo>
                  <a:pt x="4526468" y="795914"/>
                </a:moveTo>
                <a:lnTo>
                  <a:pt x="4546044" y="795914"/>
                </a:lnTo>
                <a:lnTo>
                  <a:pt x="4546044" y="815383"/>
                </a:lnTo>
                <a:lnTo>
                  <a:pt x="4526468" y="815383"/>
                </a:lnTo>
                <a:close/>
                <a:moveTo>
                  <a:pt x="4429125" y="795914"/>
                </a:moveTo>
                <a:lnTo>
                  <a:pt x="4448594" y="795914"/>
                </a:lnTo>
                <a:lnTo>
                  <a:pt x="4448594" y="815383"/>
                </a:lnTo>
                <a:lnTo>
                  <a:pt x="4429125" y="815383"/>
                </a:lnTo>
                <a:close/>
                <a:moveTo>
                  <a:pt x="4316918" y="795914"/>
                </a:moveTo>
                <a:lnTo>
                  <a:pt x="4336493" y="795914"/>
                </a:lnTo>
                <a:lnTo>
                  <a:pt x="4336493" y="815383"/>
                </a:lnTo>
                <a:lnTo>
                  <a:pt x="4316918" y="815383"/>
                </a:lnTo>
                <a:close/>
                <a:moveTo>
                  <a:pt x="4219575" y="795914"/>
                </a:moveTo>
                <a:lnTo>
                  <a:pt x="4239043" y="795914"/>
                </a:lnTo>
                <a:lnTo>
                  <a:pt x="4239043" y="815383"/>
                </a:lnTo>
                <a:lnTo>
                  <a:pt x="4219575" y="815383"/>
                </a:lnTo>
                <a:close/>
                <a:moveTo>
                  <a:pt x="4110614" y="795914"/>
                </a:moveTo>
                <a:lnTo>
                  <a:pt x="4130083" y="795914"/>
                </a:lnTo>
                <a:lnTo>
                  <a:pt x="4130083" y="815383"/>
                </a:lnTo>
                <a:lnTo>
                  <a:pt x="4110614" y="815383"/>
                </a:lnTo>
                <a:close/>
                <a:moveTo>
                  <a:pt x="4086225" y="795914"/>
                </a:moveTo>
                <a:lnTo>
                  <a:pt x="4105694" y="795914"/>
                </a:lnTo>
                <a:lnTo>
                  <a:pt x="4105694" y="815383"/>
                </a:lnTo>
                <a:lnTo>
                  <a:pt x="4086225" y="815383"/>
                </a:lnTo>
                <a:close/>
                <a:moveTo>
                  <a:pt x="3983543" y="795914"/>
                </a:moveTo>
                <a:lnTo>
                  <a:pt x="4003119" y="795914"/>
                </a:lnTo>
                <a:lnTo>
                  <a:pt x="4003119" y="815383"/>
                </a:lnTo>
                <a:lnTo>
                  <a:pt x="3983543" y="815383"/>
                </a:lnTo>
                <a:close/>
                <a:moveTo>
                  <a:pt x="3886200" y="795914"/>
                </a:moveTo>
                <a:lnTo>
                  <a:pt x="3905669" y="795914"/>
                </a:lnTo>
                <a:lnTo>
                  <a:pt x="3905669" y="815383"/>
                </a:lnTo>
                <a:lnTo>
                  <a:pt x="3886200" y="815383"/>
                </a:lnTo>
                <a:close/>
                <a:moveTo>
                  <a:pt x="3773993" y="795914"/>
                </a:moveTo>
                <a:lnTo>
                  <a:pt x="3793569" y="795914"/>
                </a:lnTo>
                <a:lnTo>
                  <a:pt x="3793569" y="815383"/>
                </a:lnTo>
                <a:lnTo>
                  <a:pt x="3773993" y="815383"/>
                </a:lnTo>
                <a:close/>
                <a:moveTo>
                  <a:pt x="3676650" y="795914"/>
                </a:moveTo>
                <a:lnTo>
                  <a:pt x="3696119" y="795914"/>
                </a:lnTo>
                <a:lnTo>
                  <a:pt x="3696119" y="815383"/>
                </a:lnTo>
                <a:lnTo>
                  <a:pt x="3676650" y="815383"/>
                </a:lnTo>
                <a:close/>
                <a:moveTo>
                  <a:pt x="3573968" y="795914"/>
                </a:moveTo>
                <a:lnTo>
                  <a:pt x="3593544" y="795914"/>
                </a:lnTo>
                <a:lnTo>
                  <a:pt x="3593544" y="815383"/>
                </a:lnTo>
                <a:lnTo>
                  <a:pt x="3573968" y="815383"/>
                </a:lnTo>
                <a:close/>
                <a:moveTo>
                  <a:pt x="3476625" y="795914"/>
                </a:moveTo>
                <a:lnTo>
                  <a:pt x="3496094" y="795914"/>
                </a:lnTo>
                <a:lnTo>
                  <a:pt x="3496094" y="815383"/>
                </a:lnTo>
                <a:lnTo>
                  <a:pt x="3476625" y="815383"/>
                </a:lnTo>
                <a:close/>
                <a:moveTo>
                  <a:pt x="3367664" y="795914"/>
                </a:moveTo>
                <a:lnTo>
                  <a:pt x="3387133" y="795914"/>
                </a:lnTo>
                <a:lnTo>
                  <a:pt x="3387133" y="815383"/>
                </a:lnTo>
                <a:lnTo>
                  <a:pt x="3367664" y="815383"/>
                </a:lnTo>
                <a:close/>
                <a:moveTo>
                  <a:pt x="3343275" y="795914"/>
                </a:moveTo>
                <a:lnTo>
                  <a:pt x="3362744" y="795914"/>
                </a:lnTo>
                <a:lnTo>
                  <a:pt x="3362744" y="815383"/>
                </a:lnTo>
                <a:lnTo>
                  <a:pt x="3343275" y="815383"/>
                </a:lnTo>
                <a:close/>
                <a:moveTo>
                  <a:pt x="3231068" y="795914"/>
                </a:moveTo>
                <a:lnTo>
                  <a:pt x="3250644" y="795914"/>
                </a:lnTo>
                <a:lnTo>
                  <a:pt x="3250644" y="815383"/>
                </a:lnTo>
                <a:lnTo>
                  <a:pt x="3231068" y="815383"/>
                </a:lnTo>
                <a:close/>
                <a:moveTo>
                  <a:pt x="3133725" y="795914"/>
                </a:moveTo>
                <a:lnTo>
                  <a:pt x="3153194" y="795914"/>
                </a:lnTo>
                <a:lnTo>
                  <a:pt x="3153194" y="815383"/>
                </a:lnTo>
                <a:lnTo>
                  <a:pt x="3133725" y="815383"/>
                </a:lnTo>
                <a:close/>
                <a:moveTo>
                  <a:pt x="3031043" y="795914"/>
                </a:moveTo>
                <a:lnTo>
                  <a:pt x="3050619" y="795914"/>
                </a:lnTo>
                <a:lnTo>
                  <a:pt x="3050619" y="815383"/>
                </a:lnTo>
                <a:lnTo>
                  <a:pt x="3031043" y="815383"/>
                </a:lnTo>
                <a:close/>
                <a:moveTo>
                  <a:pt x="2933700" y="795914"/>
                </a:moveTo>
                <a:lnTo>
                  <a:pt x="2953169" y="795914"/>
                </a:lnTo>
                <a:lnTo>
                  <a:pt x="2953169" y="815383"/>
                </a:lnTo>
                <a:lnTo>
                  <a:pt x="2933700" y="815383"/>
                </a:lnTo>
                <a:close/>
                <a:moveTo>
                  <a:pt x="2821493" y="795914"/>
                </a:moveTo>
                <a:lnTo>
                  <a:pt x="2841069" y="795914"/>
                </a:lnTo>
                <a:lnTo>
                  <a:pt x="2841069" y="815383"/>
                </a:lnTo>
                <a:lnTo>
                  <a:pt x="2821493" y="815383"/>
                </a:lnTo>
                <a:close/>
                <a:moveTo>
                  <a:pt x="2724150" y="795914"/>
                </a:moveTo>
                <a:lnTo>
                  <a:pt x="2743619" y="795914"/>
                </a:lnTo>
                <a:lnTo>
                  <a:pt x="2743619" y="815383"/>
                </a:lnTo>
                <a:lnTo>
                  <a:pt x="2724150" y="815383"/>
                </a:lnTo>
                <a:close/>
                <a:moveTo>
                  <a:pt x="2621468" y="795914"/>
                </a:moveTo>
                <a:lnTo>
                  <a:pt x="2641044" y="795914"/>
                </a:lnTo>
                <a:lnTo>
                  <a:pt x="2641044" y="815383"/>
                </a:lnTo>
                <a:lnTo>
                  <a:pt x="2621468" y="815383"/>
                </a:lnTo>
                <a:close/>
                <a:moveTo>
                  <a:pt x="2524125" y="795914"/>
                </a:moveTo>
                <a:lnTo>
                  <a:pt x="2543594" y="795914"/>
                </a:lnTo>
                <a:lnTo>
                  <a:pt x="2543594" y="815383"/>
                </a:lnTo>
                <a:lnTo>
                  <a:pt x="2524125" y="815383"/>
                </a:lnTo>
                <a:close/>
                <a:moveTo>
                  <a:pt x="2411918" y="795914"/>
                </a:moveTo>
                <a:lnTo>
                  <a:pt x="2431494" y="795914"/>
                </a:lnTo>
                <a:lnTo>
                  <a:pt x="2431494" y="815383"/>
                </a:lnTo>
                <a:lnTo>
                  <a:pt x="2411918" y="815383"/>
                </a:lnTo>
                <a:close/>
                <a:moveTo>
                  <a:pt x="2314575" y="795914"/>
                </a:moveTo>
                <a:lnTo>
                  <a:pt x="2334044" y="795914"/>
                </a:lnTo>
                <a:lnTo>
                  <a:pt x="2334044" y="815383"/>
                </a:lnTo>
                <a:lnTo>
                  <a:pt x="2314575" y="815383"/>
                </a:lnTo>
                <a:close/>
                <a:moveTo>
                  <a:pt x="2211893" y="795914"/>
                </a:moveTo>
                <a:lnTo>
                  <a:pt x="2231469" y="795914"/>
                </a:lnTo>
                <a:lnTo>
                  <a:pt x="2231469" y="815383"/>
                </a:lnTo>
                <a:lnTo>
                  <a:pt x="2211893" y="815383"/>
                </a:lnTo>
                <a:close/>
                <a:moveTo>
                  <a:pt x="2114550" y="795914"/>
                </a:moveTo>
                <a:lnTo>
                  <a:pt x="2134019" y="795914"/>
                </a:lnTo>
                <a:lnTo>
                  <a:pt x="2134019" y="815383"/>
                </a:lnTo>
                <a:lnTo>
                  <a:pt x="2114550" y="815383"/>
                </a:lnTo>
                <a:close/>
                <a:moveTo>
                  <a:pt x="2005589" y="795914"/>
                </a:moveTo>
                <a:lnTo>
                  <a:pt x="2025058" y="795914"/>
                </a:lnTo>
                <a:lnTo>
                  <a:pt x="2025058" y="815383"/>
                </a:lnTo>
                <a:lnTo>
                  <a:pt x="2005589" y="815383"/>
                </a:lnTo>
                <a:close/>
                <a:moveTo>
                  <a:pt x="1981201" y="795914"/>
                </a:moveTo>
                <a:lnTo>
                  <a:pt x="2000669" y="795914"/>
                </a:lnTo>
                <a:lnTo>
                  <a:pt x="2000669" y="815383"/>
                </a:lnTo>
                <a:lnTo>
                  <a:pt x="1981201" y="815383"/>
                </a:lnTo>
                <a:close/>
                <a:moveTo>
                  <a:pt x="1878519" y="795914"/>
                </a:moveTo>
                <a:lnTo>
                  <a:pt x="1898094" y="795914"/>
                </a:lnTo>
                <a:lnTo>
                  <a:pt x="1898094" y="815383"/>
                </a:lnTo>
                <a:lnTo>
                  <a:pt x="1878519" y="815383"/>
                </a:lnTo>
                <a:close/>
                <a:moveTo>
                  <a:pt x="1781176" y="795914"/>
                </a:moveTo>
                <a:lnTo>
                  <a:pt x="1800644" y="795914"/>
                </a:lnTo>
                <a:lnTo>
                  <a:pt x="1800644" y="815383"/>
                </a:lnTo>
                <a:lnTo>
                  <a:pt x="1781176" y="815383"/>
                </a:lnTo>
                <a:close/>
                <a:moveTo>
                  <a:pt x="1668968" y="795914"/>
                </a:moveTo>
                <a:lnTo>
                  <a:pt x="1688544" y="795914"/>
                </a:lnTo>
                <a:lnTo>
                  <a:pt x="1688544" y="815383"/>
                </a:lnTo>
                <a:lnTo>
                  <a:pt x="1668968" y="815383"/>
                </a:lnTo>
                <a:close/>
                <a:moveTo>
                  <a:pt x="1571626" y="795914"/>
                </a:moveTo>
                <a:lnTo>
                  <a:pt x="1591094" y="795914"/>
                </a:lnTo>
                <a:lnTo>
                  <a:pt x="1591094" y="815383"/>
                </a:lnTo>
                <a:lnTo>
                  <a:pt x="1571626" y="815383"/>
                </a:lnTo>
                <a:close/>
                <a:moveTo>
                  <a:pt x="1462665" y="795914"/>
                </a:moveTo>
                <a:lnTo>
                  <a:pt x="1482133" y="795914"/>
                </a:lnTo>
                <a:lnTo>
                  <a:pt x="1482133" y="815383"/>
                </a:lnTo>
                <a:lnTo>
                  <a:pt x="1462665" y="815383"/>
                </a:lnTo>
                <a:close/>
                <a:moveTo>
                  <a:pt x="1438275" y="795914"/>
                </a:moveTo>
                <a:lnTo>
                  <a:pt x="1457744" y="795914"/>
                </a:lnTo>
                <a:lnTo>
                  <a:pt x="1457744" y="815383"/>
                </a:lnTo>
                <a:lnTo>
                  <a:pt x="1438275" y="815383"/>
                </a:lnTo>
                <a:close/>
                <a:moveTo>
                  <a:pt x="1329315" y="795914"/>
                </a:moveTo>
                <a:lnTo>
                  <a:pt x="1348783" y="795914"/>
                </a:lnTo>
                <a:lnTo>
                  <a:pt x="1348783" y="815383"/>
                </a:lnTo>
                <a:lnTo>
                  <a:pt x="1329315" y="815383"/>
                </a:lnTo>
                <a:close/>
                <a:moveTo>
                  <a:pt x="1304926" y="795914"/>
                </a:moveTo>
                <a:lnTo>
                  <a:pt x="1324394" y="795914"/>
                </a:lnTo>
                <a:lnTo>
                  <a:pt x="1324394" y="815383"/>
                </a:lnTo>
                <a:lnTo>
                  <a:pt x="1304926" y="815383"/>
                </a:lnTo>
                <a:close/>
                <a:moveTo>
                  <a:pt x="1205490" y="795914"/>
                </a:moveTo>
                <a:lnTo>
                  <a:pt x="1224958" y="795914"/>
                </a:lnTo>
                <a:lnTo>
                  <a:pt x="1224958" y="815383"/>
                </a:lnTo>
                <a:lnTo>
                  <a:pt x="1205490" y="815383"/>
                </a:lnTo>
                <a:close/>
                <a:moveTo>
                  <a:pt x="1181100" y="795914"/>
                </a:moveTo>
                <a:lnTo>
                  <a:pt x="1200569" y="795914"/>
                </a:lnTo>
                <a:lnTo>
                  <a:pt x="1200569" y="815383"/>
                </a:lnTo>
                <a:lnTo>
                  <a:pt x="1181100" y="815383"/>
                </a:lnTo>
                <a:close/>
                <a:moveTo>
                  <a:pt x="1072140" y="795914"/>
                </a:moveTo>
                <a:lnTo>
                  <a:pt x="1091608" y="795914"/>
                </a:lnTo>
                <a:lnTo>
                  <a:pt x="1091608" y="815383"/>
                </a:lnTo>
                <a:lnTo>
                  <a:pt x="1072140" y="815383"/>
                </a:lnTo>
                <a:close/>
                <a:moveTo>
                  <a:pt x="1047750" y="795914"/>
                </a:moveTo>
                <a:lnTo>
                  <a:pt x="1067219" y="795914"/>
                </a:lnTo>
                <a:lnTo>
                  <a:pt x="1067219" y="815383"/>
                </a:lnTo>
                <a:lnTo>
                  <a:pt x="1047750" y="815383"/>
                </a:lnTo>
                <a:close/>
                <a:moveTo>
                  <a:pt x="935543" y="795914"/>
                </a:moveTo>
                <a:lnTo>
                  <a:pt x="955119" y="795914"/>
                </a:lnTo>
                <a:lnTo>
                  <a:pt x="955119" y="815383"/>
                </a:lnTo>
                <a:lnTo>
                  <a:pt x="935543" y="815383"/>
                </a:lnTo>
                <a:close/>
                <a:moveTo>
                  <a:pt x="838200" y="795914"/>
                </a:moveTo>
                <a:lnTo>
                  <a:pt x="857669" y="795914"/>
                </a:lnTo>
                <a:lnTo>
                  <a:pt x="857669" y="815383"/>
                </a:lnTo>
                <a:lnTo>
                  <a:pt x="838200" y="815383"/>
                </a:lnTo>
                <a:close/>
                <a:moveTo>
                  <a:pt x="735518" y="795914"/>
                </a:moveTo>
                <a:lnTo>
                  <a:pt x="755094" y="795914"/>
                </a:lnTo>
                <a:lnTo>
                  <a:pt x="755094" y="815383"/>
                </a:lnTo>
                <a:lnTo>
                  <a:pt x="735518" y="815383"/>
                </a:lnTo>
                <a:close/>
                <a:moveTo>
                  <a:pt x="638175" y="795914"/>
                </a:moveTo>
                <a:lnTo>
                  <a:pt x="657644" y="795914"/>
                </a:lnTo>
                <a:lnTo>
                  <a:pt x="657644" y="815383"/>
                </a:lnTo>
                <a:lnTo>
                  <a:pt x="638175" y="815383"/>
                </a:lnTo>
                <a:close/>
                <a:moveTo>
                  <a:pt x="529215" y="795914"/>
                </a:moveTo>
                <a:lnTo>
                  <a:pt x="548683" y="795914"/>
                </a:lnTo>
                <a:lnTo>
                  <a:pt x="548683" y="815383"/>
                </a:lnTo>
                <a:lnTo>
                  <a:pt x="529215" y="815383"/>
                </a:lnTo>
                <a:close/>
                <a:moveTo>
                  <a:pt x="504826" y="795914"/>
                </a:moveTo>
                <a:lnTo>
                  <a:pt x="524294" y="795914"/>
                </a:lnTo>
                <a:lnTo>
                  <a:pt x="524294" y="815383"/>
                </a:lnTo>
                <a:lnTo>
                  <a:pt x="504826" y="815383"/>
                </a:lnTo>
                <a:close/>
                <a:moveTo>
                  <a:pt x="392618" y="795914"/>
                </a:moveTo>
                <a:lnTo>
                  <a:pt x="412194" y="795914"/>
                </a:lnTo>
                <a:lnTo>
                  <a:pt x="412194" y="815383"/>
                </a:lnTo>
                <a:lnTo>
                  <a:pt x="392618" y="815383"/>
                </a:lnTo>
                <a:close/>
                <a:moveTo>
                  <a:pt x="295275" y="795914"/>
                </a:moveTo>
                <a:lnTo>
                  <a:pt x="314744" y="795914"/>
                </a:lnTo>
                <a:lnTo>
                  <a:pt x="314744" y="815383"/>
                </a:lnTo>
                <a:lnTo>
                  <a:pt x="295275" y="815383"/>
                </a:lnTo>
                <a:close/>
                <a:moveTo>
                  <a:pt x="192593" y="795914"/>
                </a:moveTo>
                <a:lnTo>
                  <a:pt x="212169" y="795914"/>
                </a:lnTo>
                <a:lnTo>
                  <a:pt x="212169" y="815383"/>
                </a:lnTo>
                <a:lnTo>
                  <a:pt x="192593" y="815383"/>
                </a:lnTo>
                <a:close/>
                <a:moveTo>
                  <a:pt x="95250" y="795914"/>
                </a:moveTo>
                <a:lnTo>
                  <a:pt x="114719" y="795914"/>
                </a:lnTo>
                <a:lnTo>
                  <a:pt x="114719" y="815383"/>
                </a:lnTo>
                <a:lnTo>
                  <a:pt x="95250" y="815383"/>
                </a:lnTo>
                <a:close/>
                <a:moveTo>
                  <a:pt x="5606039" y="771525"/>
                </a:moveTo>
                <a:lnTo>
                  <a:pt x="5625508" y="771525"/>
                </a:lnTo>
                <a:lnTo>
                  <a:pt x="5625508" y="790994"/>
                </a:lnTo>
                <a:lnTo>
                  <a:pt x="5606039" y="790994"/>
                </a:lnTo>
                <a:close/>
                <a:moveTo>
                  <a:pt x="5445161" y="771525"/>
                </a:moveTo>
                <a:lnTo>
                  <a:pt x="5464629" y="771525"/>
                </a:lnTo>
                <a:lnTo>
                  <a:pt x="5464629" y="790994"/>
                </a:lnTo>
                <a:lnTo>
                  <a:pt x="5445161" y="790994"/>
                </a:lnTo>
                <a:close/>
                <a:moveTo>
                  <a:pt x="5420772" y="771525"/>
                </a:moveTo>
                <a:lnTo>
                  <a:pt x="5440240" y="771525"/>
                </a:lnTo>
                <a:lnTo>
                  <a:pt x="5440240" y="790994"/>
                </a:lnTo>
                <a:lnTo>
                  <a:pt x="5420772" y="790994"/>
                </a:lnTo>
                <a:close/>
                <a:moveTo>
                  <a:pt x="5396489" y="771525"/>
                </a:moveTo>
                <a:lnTo>
                  <a:pt x="5415958" y="771525"/>
                </a:lnTo>
                <a:lnTo>
                  <a:pt x="5415958" y="790994"/>
                </a:lnTo>
                <a:lnTo>
                  <a:pt x="5396489" y="790994"/>
                </a:lnTo>
                <a:close/>
                <a:moveTo>
                  <a:pt x="5245136" y="771525"/>
                </a:moveTo>
                <a:lnTo>
                  <a:pt x="5264604" y="771525"/>
                </a:lnTo>
                <a:lnTo>
                  <a:pt x="5264604" y="790994"/>
                </a:lnTo>
                <a:lnTo>
                  <a:pt x="5245136" y="790994"/>
                </a:lnTo>
                <a:close/>
                <a:moveTo>
                  <a:pt x="5220747" y="771525"/>
                </a:moveTo>
                <a:lnTo>
                  <a:pt x="5240215" y="771525"/>
                </a:lnTo>
                <a:lnTo>
                  <a:pt x="5240215" y="790994"/>
                </a:lnTo>
                <a:lnTo>
                  <a:pt x="5220747" y="790994"/>
                </a:lnTo>
                <a:close/>
                <a:moveTo>
                  <a:pt x="5196464" y="771525"/>
                </a:moveTo>
                <a:lnTo>
                  <a:pt x="5215933" y="771525"/>
                </a:lnTo>
                <a:lnTo>
                  <a:pt x="5215933" y="790994"/>
                </a:lnTo>
                <a:lnTo>
                  <a:pt x="5196464" y="790994"/>
                </a:lnTo>
                <a:close/>
                <a:moveTo>
                  <a:pt x="5035586" y="771525"/>
                </a:moveTo>
                <a:lnTo>
                  <a:pt x="5055054" y="771525"/>
                </a:lnTo>
                <a:lnTo>
                  <a:pt x="5055054" y="790994"/>
                </a:lnTo>
                <a:lnTo>
                  <a:pt x="5035586" y="790994"/>
                </a:lnTo>
                <a:close/>
                <a:moveTo>
                  <a:pt x="5011197" y="771525"/>
                </a:moveTo>
                <a:lnTo>
                  <a:pt x="5030665" y="771525"/>
                </a:lnTo>
                <a:lnTo>
                  <a:pt x="5030665" y="790994"/>
                </a:lnTo>
                <a:lnTo>
                  <a:pt x="5011197" y="790994"/>
                </a:lnTo>
                <a:close/>
                <a:moveTo>
                  <a:pt x="4986914" y="771525"/>
                </a:moveTo>
                <a:lnTo>
                  <a:pt x="5006383" y="771525"/>
                </a:lnTo>
                <a:lnTo>
                  <a:pt x="5006383" y="790994"/>
                </a:lnTo>
                <a:lnTo>
                  <a:pt x="4986914" y="790994"/>
                </a:lnTo>
                <a:close/>
                <a:moveTo>
                  <a:pt x="4863089" y="771525"/>
                </a:moveTo>
                <a:lnTo>
                  <a:pt x="4882558" y="771525"/>
                </a:lnTo>
                <a:lnTo>
                  <a:pt x="4882558" y="790994"/>
                </a:lnTo>
                <a:lnTo>
                  <a:pt x="4863089" y="790994"/>
                </a:lnTo>
                <a:close/>
                <a:moveTo>
                  <a:pt x="4702211" y="771525"/>
                </a:moveTo>
                <a:lnTo>
                  <a:pt x="4721679" y="771525"/>
                </a:lnTo>
                <a:lnTo>
                  <a:pt x="4721679" y="790994"/>
                </a:lnTo>
                <a:lnTo>
                  <a:pt x="4702211" y="790994"/>
                </a:lnTo>
                <a:close/>
                <a:moveTo>
                  <a:pt x="4677822" y="771525"/>
                </a:moveTo>
                <a:lnTo>
                  <a:pt x="4697290" y="771525"/>
                </a:lnTo>
                <a:lnTo>
                  <a:pt x="4697290" y="790994"/>
                </a:lnTo>
                <a:lnTo>
                  <a:pt x="4677822" y="790994"/>
                </a:lnTo>
                <a:close/>
                <a:moveTo>
                  <a:pt x="4653539" y="771525"/>
                </a:moveTo>
                <a:lnTo>
                  <a:pt x="4673008" y="771525"/>
                </a:lnTo>
                <a:lnTo>
                  <a:pt x="4673008" y="790994"/>
                </a:lnTo>
                <a:lnTo>
                  <a:pt x="4653539" y="790994"/>
                </a:lnTo>
                <a:close/>
                <a:moveTo>
                  <a:pt x="4502186" y="771525"/>
                </a:moveTo>
                <a:lnTo>
                  <a:pt x="4521654" y="771525"/>
                </a:lnTo>
                <a:lnTo>
                  <a:pt x="4521654" y="790994"/>
                </a:lnTo>
                <a:lnTo>
                  <a:pt x="4502186" y="790994"/>
                </a:lnTo>
                <a:close/>
                <a:moveTo>
                  <a:pt x="4477797" y="771525"/>
                </a:moveTo>
                <a:lnTo>
                  <a:pt x="4497265" y="771525"/>
                </a:lnTo>
                <a:lnTo>
                  <a:pt x="4497265" y="790994"/>
                </a:lnTo>
                <a:lnTo>
                  <a:pt x="4477797" y="790994"/>
                </a:lnTo>
                <a:close/>
                <a:moveTo>
                  <a:pt x="4453514" y="771525"/>
                </a:moveTo>
                <a:lnTo>
                  <a:pt x="4472983" y="771525"/>
                </a:lnTo>
                <a:lnTo>
                  <a:pt x="4472983" y="790994"/>
                </a:lnTo>
                <a:lnTo>
                  <a:pt x="4453514" y="790994"/>
                </a:lnTo>
                <a:close/>
                <a:moveTo>
                  <a:pt x="4292636" y="771525"/>
                </a:moveTo>
                <a:lnTo>
                  <a:pt x="4312104" y="771525"/>
                </a:lnTo>
                <a:lnTo>
                  <a:pt x="4312104" y="790994"/>
                </a:lnTo>
                <a:lnTo>
                  <a:pt x="4292636" y="790994"/>
                </a:lnTo>
                <a:close/>
                <a:moveTo>
                  <a:pt x="4268246" y="771525"/>
                </a:moveTo>
                <a:lnTo>
                  <a:pt x="4287715" y="771525"/>
                </a:lnTo>
                <a:lnTo>
                  <a:pt x="4287715" y="790994"/>
                </a:lnTo>
                <a:lnTo>
                  <a:pt x="4268246" y="790994"/>
                </a:lnTo>
                <a:close/>
                <a:moveTo>
                  <a:pt x="4243964" y="771525"/>
                </a:moveTo>
                <a:lnTo>
                  <a:pt x="4263433" y="771525"/>
                </a:lnTo>
                <a:lnTo>
                  <a:pt x="4263433" y="790994"/>
                </a:lnTo>
                <a:lnTo>
                  <a:pt x="4243964" y="790994"/>
                </a:lnTo>
                <a:close/>
                <a:moveTo>
                  <a:pt x="4110614" y="771525"/>
                </a:moveTo>
                <a:lnTo>
                  <a:pt x="4130083" y="771525"/>
                </a:lnTo>
                <a:lnTo>
                  <a:pt x="4130083" y="790994"/>
                </a:lnTo>
                <a:lnTo>
                  <a:pt x="4110614" y="790994"/>
                </a:lnTo>
                <a:close/>
                <a:moveTo>
                  <a:pt x="3959261" y="771525"/>
                </a:moveTo>
                <a:lnTo>
                  <a:pt x="3978729" y="771525"/>
                </a:lnTo>
                <a:lnTo>
                  <a:pt x="3978729" y="790994"/>
                </a:lnTo>
                <a:lnTo>
                  <a:pt x="3959261" y="790994"/>
                </a:lnTo>
                <a:close/>
                <a:moveTo>
                  <a:pt x="3934872" y="771525"/>
                </a:moveTo>
                <a:lnTo>
                  <a:pt x="3954340" y="771525"/>
                </a:lnTo>
                <a:lnTo>
                  <a:pt x="3954340" y="790994"/>
                </a:lnTo>
                <a:lnTo>
                  <a:pt x="3934872" y="790994"/>
                </a:lnTo>
                <a:close/>
                <a:moveTo>
                  <a:pt x="3910589" y="771525"/>
                </a:moveTo>
                <a:lnTo>
                  <a:pt x="3930058" y="771525"/>
                </a:lnTo>
                <a:lnTo>
                  <a:pt x="3930058" y="790994"/>
                </a:lnTo>
                <a:lnTo>
                  <a:pt x="3910589" y="790994"/>
                </a:lnTo>
                <a:close/>
                <a:moveTo>
                  <a:pt x="3749711" y="771525"/>
                </a:moveTo>
                <a:lnTo>
                  <a:pt x="3769179" y="771525"/>
                </a:lnTo>
                <a:lnTo>
                  <a:pt x="3769179" y="790994"/>
                </a:lnTo>
                <a:lnTo>
                  <a:pt x="3749711" y="790994"/>
                </a:lnTo>
                <a:close/>
                <a:moveTo>
                  <a:pt x="3725322" y="771525"/>
                </a:moveTo>
                <a:lnTo>
                  <a:pt x="3744790" y="771525"/>
                </a:lnTo>
                <a:lnTo>
                  <a:pt x="3744790" y="790994"/>
                </a:lnTo>
                <a:lnTo>
                  <a:pt x="3725322" y="790994"/>
                </a:lnTo>
                <a:close/>
                <a:moveTo>
                  <a:pt x="3701039" y="771525"/>
                </a:moveTo>
                <a:lnTo>
                  <a:pt x="3720508" y="771525"/>
                </a:lnTo>
                <a:lnTo>
                  <a:pt x="3720508" y="790994"/>
                </a:lnTo>
                <a:lnTo>
                  <a:pt x="3701039" y="790994"/>
                </a:lnTo>
                <a:close/>
                <a:moveTo>
                  <a:pt x="3549686" y="771525"/>
                </a:moveTo>
                <a:lnTo>
                  <a:pt x="3569154" y="771525"/>
                </a:lnTo>
                <a:lnTo>
                  <a:pt x="3569154" y="790994"/>
                </a:lnTo>
                <a:lnTo>
                  <a:pt x="3549686" y="790994"/>
                </a:lnTo>
                <a:close/>
                <a:moveTo>
                  <a:pt x="3525297" y="771525"/>
                </a:moveTo>
                <a:lnTo>
                  <a:pt x="3544765" y="771525"/>
                </a:lnTo>
                <a:lnTo>
                  <a:pt x="3544765" y="790994"/>
                </a:lnTo>
                <a:lnTo>
                  <a:pt x="3525297" y="790994"/>
                </a:lnTo>
                <a:close/>
                <a:moveTo>
                  <a:pt x="3501014" y="771525"/>
                </a:moveTo>
                <a:lnTo>
                  <a:pt x="3520483" y="771525"/>
                </a:lnTo>
                <a:lnTo>
                  <a:pt x="3520483" y="790994"/>
                </a:lnTo>
                <a:lnTo>
                  <a:pt x="3501014" y="790994"/>
                </a:lnTo>
                <a:close/>
                <a:moveTo>
                  <a:pt x="3367664" y="771525"/>
                </a:moveTo>
                <a:lnTo>
                  <a:pt x="3387133" y="771525"/>
                </a:lnTo>
                <a:lnTo>
                  <a:pt x="3387133" y="790994"/>
                </a:lnTo>
                <a:lnTo>
                  <a:pt x="3367664" y="790994"/>
                </a:lnTo>
                <a:close/>
                <a:moveTo>
                  <a:pt x="3206786" y="771525"/>
                </a:moveTo>
                <a:lnTo>
                  <a:pt x="3226254" y="771525"/>
                </a:lnTo>
                <a:lnTo>
                  <a:pt x="3226254" y="790994"/>
                </a:lnTo>
                <a:lnTo>
                  <a:pt x="3206786" y="790994"/>
                </a:lnTo>
                <a:close/>
                <a:moveTo>
                  <a:pt x="3182397" y="771525"/>
                </a:moveTo>
                <a:lnTo>
                  <a:pt x="3201865" y="771525"/>
                </a:lnTo>
                <a:lnTo>
                  <a:pt x="3201865" y="790994"/>
                </a:lnTo>
                <a:lnTo>
                  <a:pt x="3182397" y="790994"/>
                </a:lnTo>
                <a:close/>
                <a:moveTo>
                  <a:pt x="3158114" y="771525"/>
                </a:moveTo>
                <a:lnTo>
                  <a:pt x="3177583" y="771525"/>
                </a:lnTo>
                <a:lnTo>
                  <a:pt x="3177583" y="790994"/>
                </a:lnTo>
                <a:lnTo>
                  <a:pt x="3158114" y="790994"/>
                </a:lnTo>
                <a:close/>
                <a:moveTo>
                  <a:pt x="3006761" y="771525"/>
                </a:moveTo>
                <a:lnTo>
                  <a:pt x="3026229" y="771525"/>
                </a:lnTo>
                <a:lnTo>
                  <a:pt x="3026229" y="790994"/>
                </a:lnTo>
                <a:lnTo>
                  <a:pt x="3006761" y="790994"/>
                </a:lnTo>
                <a:close/>
                <a:moveTo>
                  <a:pt x="2982372" y="771525"/>
                </a:moveTo>
                <a:lnTo>
                  <a:pt x="3001840" y="771525"/>
                </a:lnTo>
                <a:lnTo>
                  <a:pt x="3001840" y="790994"/>
                </a:lnTo>
                <a:lnTo>
                  <a:pt x="2982372" y="790994"/>
                </a:lnTo>
                <a:close/>
                <a:moveTo>
                  <a:pt x="2958089" y="771525"/>
                </a:moveTo>
                <a:lnTo>
                  <a:pt x="2977558" y="771525"/>
                </a:lnTo>
                <a:lnTo>
                  <a:pt x="2977558" y="790994"/>
                </a:lnTo>
                <a:lnTo>
                  <a:pt x="2958089" y="790994"/>
                </a:lnTo>
                <a:close/>
                <a:moveTo>
                  <a:pt x="2797211" y="771525"/>
                </a:moveTo>
                <a:lnTo>
                  <a:pt x="2816679" y="771525"/>
                </a:lnTo>
                <a:lnTo>
                  <a:pt x="2816679" y="790994"/>
                </a:lnTo>
                <a:lnTo>
                  <a:pt x="2797211" y="790994"/>
                </a:lnTo>
                <a:close/>
                <a:moveTo>
                  <a:pt x="2772822" y="771525"/>
                </a:moveTo>
                <a:lnTo>
                  <a:pt x="2792290" y="771525"/>
                </a:lnTo>
                <a:lnTo>
                  <a:pt x="2792290" y="790994"/>
                </a:lnTo>
                <a:lnTo>
                  <a:pt x="2772822" y="790994"/>
                </a:lnTo>
                <a:close/>
                <a:moveTo>
                  <a:pt x="2748539" y="771525"/>
                </a:moveTo>
                <a:lnTo>
                  <a:pt x="2768008" y="771525"/>
                </a:lnTo>
                <a:lnTo>
                  <a:pt x="2768008" y="790994"/>
                </a:lnTo>
                <a:lnTo>
                  <a:pt x="2748539" y="790994"/>
                </a:lnTo>
                <a:close/>
                <a:moveTo>
                  <a:pt x="2597186" y="771525"/>
                </a:moveTo>
                <a:lnTo>
                  <a:pt x="2616655" y="771525"/>
                </a:lnTo>
                <a:lnTo>
                  <a:pt x="2616655" y="790994"/>
                </a:lnTo>
                <a:lnTo>
                  <a:pt x="2597186" y="790994"/>
                </a:lnTo>
                <a:close/>
                <a:moveTo>
                  <a:pt x="2572797" y="771525"/>
                </a:moveTo>
                <a:lnTo>
                  <a:pt x="2592265" y="771525"/>
                </a:lnTo>
                <a:lnTo>
                  <a:pt x="2592265" y="790994"/>
                </a:lnTo>
                <a:lnTo>
                  <a:pt x="2572797" y="790994"/>
                </a:lnTo>
                <a:close/>
                <a:moveTo>
                  <a:pt x="2548514" y="771525"/>
                </a:moveTo>
                <a:lnTo>
                  <a:pt x="2567983" y="771525"/>
                </a:lnTo>
                <a:lnTo>
                  <a:pt x="2567983" y="790994"/>
                </a:lnTo>
                <a:lnTo>
                  <a:pt x="2548514" y="790994"/>
                </a:lnTo>
                <a:close/>
                <a:moveTo>
                  <a:pt x="2387636" y="771525"/>
                </a:moveTo>
                <a:lnTo>
                  <a:pt x="2407105" y="771525"/>
                </a:lnTo>
                <a:lnTo>
                  <a:pt x="2407105" y="790994"/>
                </a:lnTo>
                <a:lnTo>
                  <a:pt x="2387636" y="790994"/>
                </a:lnTo>
                <a:close/>
                <a:moveTo>
                  <a:pt x="2363247" y="771525"/>
                </a:moveTo>
                <a:lnTo>
                  <a:pt x="2382715" y="771525"/>
                </a:lnTo>
                <a:lnTo>
                  <a:pt x="2382715" y="790994"/>
                </a:lnTo>
                <a:lnTo>
                  <a:pt x="2363247" y="790994"/>
                </a:lnTo>
                <a:close/>
                <a:moveTo>
                  <a:pt x="2338964" y="771525"/>
                </a:moveTo>
                <a:lnTo>
                  <a:pt x="2358433" y="771525"/>
                </a:lnTo>
                <a:lnTo>
                  <a:pt x="2358433" y="790994"/>
                </a:lnTo>
                <a:lnTo>
                  <a:pt x="2338964" y="790994"/>
                </a:lnTo>
                <a:close/>
                <a:moveTo>
                  <a:pt x="2187611" y="771525"/>
                </a:moveTo>
                <a:lnTo>
                  <a:pt x="2207079" y="771525"/>
                </a:lnTo>
                <a:lnTo>
                  <a:pt x="2207079" y="790994"/>
                </a:lnTo>
                <a:lnTo>
                  <a:pt x="2187611" y="790994"/>
                </a:lnTo>
                <a:close/>
                <a:moveTo>
                  <a:pt x="2163222" y="771525"/>
                </a:moveTo>
                <a:lnTo>
                  <a:pt x="2182690" y="771525"/>
                </a:lnTo>
                <a:lnTo>
                  <a:pt x="2182690" y="790994"/>
                </a:lnTo>
                <a:lnTo>
                  <a:pt x="2163222" y="790994"/>
                </a:lnTo>
                <a:close/>
                <a:moveTo>
                  <a:pt x="2138939" y="771525"/>
                </a:moveTo>
                <a:lnTo>
                  <a:pt x="2158408" y="771525"/>
                </a:lnTo>
                <a:lnTo>
                  <a:pt x="2158408" y="790994"/>
                </a:lnTo>
                <a:lnTo>
                  <a:pt x="2138939" y="790994"/>
                </a:lnTo>
                <a:close/>
                <a:moveTo>
                  <a:pt x="2005589" y="771525"/>
                </a:moveTo>
                <a:lnTo>
                  <a:pt x="2025058" y="771525"/>
                </a:lnTo>
                <a:lnTo>
                  <a:pt x="2025058" y="790994"/>
                </a:lnTo>
                <a:lnTo>
                  <a:pt x="2005589" y="790994"/>
                </a:lnTo>
                <a:close/>
                <a:moveTo>
                  <a:pt x="1854236" y="771525"/>
                </a:moveTo>
                <a:lnTo>
                  <a:pt x="1873705" y="771525"/>
                </a:lnTo>
                <a:lnTo>
                  <a:pt x="1873705" y="790994"/>
                </a:lnTo>
                <a:lnTo>
                  <a:pt x="1854236" y="790994"/>
                </a:lnTo>
                <a:close/>
                <a:moveTo>
                  <a:pt x="1829847" y="771525"/>
                </a:moveTo>
                <a:lnTo>
                  <a:pt x="1849315" y="771525"/>
                </a:lnTo>
                <a:lnTo>
                  <a:pt x="1849315" y="790994"/>
                </a:lnTo>
                <a:lnTo>
                  <a:pt x="1829847" y="790994"/>
                </a:lnTo>
                <a:close/>
                <a:moveTo>
                  <a:pt x="1805565" y="771525"/>
                </a:moveTo>
                <a:lnTo>
                  <a:pt x="1825033" y="771525"/>
                </a:lnTo>
                <a:lnTo>
                  <a:pt x="1825033" y="790994"/>
                </a:lnTo>
                <a:lnTo>
                  <a:pt x="1805565" y="790994"/>
                </a:lnTo>
                <a:close/>
                <a:moveTo>
                  <a:pt x="1644686" y="771525"/>
                </a:moveTo>
                <a:lnTo>
                  <a:pt x="1664155" y="771525"/>
                </a:lnTo>
                <a:lnTo>
                  <a:pt x="1664155" y="790994"/>
                </a:lnTo>
                <a:lnTo>
                  <a:pt x="1644686" y="790994"/>
                </a:lnTo>
                <a:close/>
                <a:moveTo>
                  <a:pt x="1620297" y="771525"/>
                </a:moveTo>
                <a:lnTo>
                  <a:pt x="1639766" y="771525"/>
                </a:lnTo>
                <a:lnTo>
                  <a:pt x="1639766" y="790994"/>
                </a:lnTo>
                <a:lnTo>
                  <a:pt x="1620297" y="790994"/>
                </a:lnTo>
                <a:close/>
                <a:moveTo>
                  <a:pt x="1596015" y="771525"/>
                </a:moveTo>
                <a:lnTo>
                  <a:pt x="1615483" y="771525"/>
                </a:lnTo>
                <a:lnTo>
                  <a:pt x="1615483" y="790994"/>
                </a:lnTo>
                <a:lnTo>
                  <a:pt x="1596015" y="790994"/>
                </a:lnTo>
                <a:close/>
                <a:moveTo>
                  <a:pt x="1462665" y="771525"/>
                </a:moveTo>
                <a:lnTo>
                  <a:pt x="1482133" y="771525"/>
                </a:lnTo>
                <a:lnTo>
                  <a:pt x="1482133" y="790994"/>
                </a:lnTo>
                <a:lnTo>
                  <a:pt x="1462665" y="790994"/>
                </a:lnTo>
                <a:close/>
                <a:moveTo>
                  <a:pt x="1329315" y="771525"/>
                </a:moveTo>
                <a:lnTo>
                  <a:pt x="1348783" y="771525"/>
                </a:lnTo>
                <a:lnTo>
                  <a:pt x="1348783" y="790994"/>
                </a:lnTo>
                <a:lnTo>
                  <a:pt x="1329315" y="790994"/>
                </a:lnTo>
                <a:close/>
                <a:moveTo>
                  <a:pt x="1205490" y="771525"/>
                </a:moveTo>
                <a:lnTo>
                  <a:pt x="1224958" y="771525"/>
                </a:lnTo>
                <a:lnTo>
                  <a:pt x="1224958" y="790994"/>
                </a:lnTo>
                <a:lnTo>
                  <a:pt x="1205490" y="790994"/>
                </a:lnTo>
                <a:close/>
                <a:moveTo>
                  <a:pt x="1072140" y="771525"/>
                </a:moveTo>
                <a:lnTo>
                  <a:pt x="1091608" y="771525"/>
                </a:lnTo>
                <a:lnTo>
                  <a:pt x="1091608" y="790994"/>
                </a:lnTo>
                <a:lnTo>
                  <a:pt x="1072140" y="790994"/>
                </a:lnTo>
                <a:close/>
                <a:moveTo>
                  <a:pt x="911261" y="771525"/>
                </a:moveTo>
                <a:lnTo>
                  <a:pt x="930730" y="771525"/>
                </a:lnTo>
                <a:lnTo>
                  <a:pt x="930730" y="790994"/>
                </a:lnTo>
                <a:lnTo>
                  <a:pt x="911261" y="790994"/>
                </a:lnTo>
                <a:close/>
                <a:moveTo>
                  <a:pt x="886872" y="771525"/>
                </a:moveTo>
                <a:lnTo>
                  <a:pt x="906341" y="771525"/>
                </a:lnTo>
                <a:lnTo>
                  <a:pt x="906341" y="790994"/>
                </a:lnTo>
                <a:lnTo>
                  <a:pt x="886872" y="790994"/>
                </a:lnTo>
                <a:close/>
                <a:moveTo>
                  <a:pt x="862590" y="771525"/>
                </a:moveTo>
                <a:lnTo>
                  <a:pt x="882058" y="771525"/>
                </a:lnTo>
                <a:lnTo>
                  <a:pt x="882058" y="790994"/>
                </a:lnTo>
                <a:lnTo>
                  <a:pt x="862590" y="790994"/>
                </a:lnTo>
                <a:close/>
                <a:moveTo>
                  <a:pt x="711236" y="771525"/>
                </a:moveTo>
                <a:lnTo>
                  <a:pt x="730705" y="771525"/>
                </a:lnTo>
                <a:lnTo>
                  <a:pt x="730705" y="790994"/>
                </a:lnTo>
                <a:lnTo>
                  <a:pt x="711236" y="790994"/>
                </a:lnTo>
                <a:close/>
                <a:moveTo>
                  <a:pt x="686847" y="771525"/>
                </a:moveTo>
                <a:lnTo>
                  <a:pt x="706316" y="771525"/>
                </a:lnTo>
                <a:lnTo>
                  <a:pt x="706316" y="790994"/>
                </a:lnTo>
                <a:lnTo>
                  <a:pt x="686847" y="790994"/>
                </a:lnTo>
                <a:close/>
                <a:moveTo>
                  <a:pt x="662565" y="771525"/>
                </a:moveTo>
                <a:lnTo>
                  <a:pt x="682033" y="771525"/>
                </a:lnTo>
                <a:lnTo>
                  <a:pt x="682033" y="790994"/>
                </a:lnTo>
                <a:lnTo>
                  <a:pt x="662565" y="790994"/>
                </a:lnTo>
                <a:close/>
                <a:moveTo>
                  <a:pt x="529215" y="771525"/>
                </a:moveTo>
                <a:lnTo>
                  <a:pt x="548683" y="771525"/>
                </a:lnTo>
                <a:lnTo>
                  <a:pt x="548683" y="790994"/>
                </a:lnTo>
                <a:lnTo>
                  <a:pt x="529215" y="790994"/>
                </a:lnTo>
                <a:close/>
                <a:moveTo>
                  <a:pt x="368336" y="771525"/>
                </a:moveTo>
                <a:lnTo>
                  <a:pt x="387805" y="771525"/>
                </a:lnTo>
                <a:lnTo>
                  <a:pt x="387805" y="790994"/>
                </a:lnTo>
                <a:lnTo>
                  <a:pt x="368336" y="790994"/>
                </a:lnTo>
                <a:close/>
                <a:moveTo>
                  <a:pt x="343947" y="771525"/>
                </a:moveTo>
                <a:lnTo>
                  <a:pt x="363416" y="771525"/>
                </a:lnTo>
                <a:lnTo>
                  <a:pt x="363416" y="790994"/>
                </a:lnTo>
                <a:lnTo>
                  <a:pt x="343947" y="790994"/>
                </a:lnTo>
                <a:close/>
                <a:moveTo>
                  <a:pt x="319665" y="771525"/>
                </a:moveTo>
                <a:lnTo>
                  <a:pt x="339133" y="771525"/>
                </a:lnTo>
                <a:lnTo>
                  <a:pt x="339133" y="790994"/>
                </a:lnTo>
                <a:lnTo>
                  <a:pt x="319665" y="790994"/>
                </a:lnTo>
                <a:close/>
                <a:moveTo>
                  <a:pt x="168311" y="771525"/>
                </a:moveTo>
                <a:lnTo>
                  <a:pt x="187780" y="771525"/>
                </a:lnTo>
                <a:lnTo>
                  <a:pt x="187780" y="790994"/>
                </a:lnTo>
                <a:lnTo>
                  <a:pt x="168311" y="790994"/>
                </a:lnTo>
                <a:close/>
                <a:moveTo>
                  <a:pt x="143922" y="771525"/>
                </a:moveTo>
                <a:lnTo>
                  <a:pt x="163391" y="771525"/>
                </a:lnTo>
                <a:lnTo>
                  <a:pt x="163391" y="790994"/>
                </a:lnTo>
                <a:lnTo>
                  <a:pt x="143922" y="790994"/>
                </a:lnTo>
                <a:close/>
                <a:moveTo>
                  <a:pt x="119640" y="771525"/>
                </a:moveTo>
                <a:lnTo>
                  <a:pt x="139108" y="771525"/>
                </a:lnTo>
                <a:lnTo>
                  <a:pt x="139108" y="790994"/>
                </a:lnTo>
                <a:lnTo>
                  <a:pt x="119640" y="790994"/>
                </a:lnTo>
                <a:close/>
                <a:moveTo>
                  <a:pt x="5625089" y="660471"/>
                </a:moveTo>
                <a:lnTo>
                  <a:pt x="5644558" y="660471"/>
                </a:lnTo>
                <a:lnTo>
                  <a:pt x="5644558" y="679940"/>
                </a:lnTo>
                <a:lnTo>
                  <a:pt x="5625089" y="679940"/>
                </a:lnTo>
                <a:close/>
                <a:moveTo>
                  <a:pt x="5464211" y="660471"/>
                </a:moveTo>
                <a:lnTo>
                  <a:pt x="5483679" y="660471"/>
                </a:lnTo>
                <a:lnTo>
                  <a:pt x="5483679" y="679940"/>
                </a:lnTo>
                <a:lnTo>
                  <a:pt x="5464211" y="679940"/>
                </a:lnTo>
                <a:close/>
                <a:moveTo>
                  <a:pt x="5439822" y="660471"/>
                </a:moveTo>
                <a:lnTo>
                  <a:pt x="5459290" y="660471"/>
                </a:lnTo>
                <a:lnTo>
                  <a:pt x="5459290" y="679940"/>
                </a:lnTo>
                <a:lnTo>
                  <a:pt x="5439822" y="679940"/>
                </a:lnTo>
                <a:close/>
                <a:moveTo>
                  <a:pt x="5415539" y="660471"/>
                </a:moveTo>
                <a:lnTo>
                  <a:pt x="5435008" y="660471"/>
                </a:lnTo>
                <a:lnTo>
                  <a:pt x="5435008" y="679940"/>
                </a:lnTo>
                <a:lnTo>
                  <a:pt x="5415539" y="679940"/>
                </a:lnTo>
                <a:close/>
                <a:moveTo>
                  <a:pt x="5264186" y="660471"/>
                </a:moveTo>
                <a:lnTo>
                  <a:pt x="5283654" y="660471"/>
                </a:lnTo>
                <a:lnTo>
                  <a:pt x="5283654" y="679940"/>
                </a:lnTo>
                <a:lnTo>
                  <a:pt x="5264186" y="679940"/>
                </a:lnTo>
                <a:close/>
                <a:moveTo>
                  <a:pt x="5239797" y="660471"/>
                </a:moveTo>
                <a:lnTo>
                  <a:pt x="5259265" y="660471"/>
                </a:lnTo>
                <a:lnTo>
                  <a:pt x="5259265" y="679940"/>
                </a:lnTo>
                <a:lnTo>
                  <a:pt x="5239797" y="679940"/>
                </a:lnTo>
                <a:close/>
                <a:moveTo>
                  <a:pt x="5215514" y="660471"/>
                </a:moveTo>
                <a:lnTo>
                  <a:pt x="5234983" y="660471"/>
                </a:lnTo>
                <a:lnTo>
                  <a:pt x="5234983" y="679940"/>
                </a:lnTo>
                <a:lnTo>
                  <a:pt x="5215514" y="679940"/>
                </a:lnTo>
                <a:close/>
                <a:moveTo>
                  <a:pt x="5082164" y="660471"/>
                </a:moveTo>
                <a:lnTo>
                  <a:pt x="5101633" y="660471"/>
                </a:lnTo>
                <a:lnTo>
                  <a:pt x="5101633" y="679940"/>
                </a:lnTo>
                <a:lnTo>
                  <a:pt x="5082164" y="679940"/>
                </a:lnTo>
                <a:close/>
                <a:moveTo>
                  <a:pt x="4921285" y="660471"/>
                </a:moveTo>
                <a:lnTo>
                  <a:pt x="4940754" y="660471"/>
                </a:lnTo>
                <a:lnTo>
                  <a:pt x="4940754" y="679940"/>
                </a:lnTo>
                <a:lnTo>
                  <a:pt x="4921285" y="679940"/>
                </a:lnTo>
                <a:close/>
                <a:moveTo>
                  <a:pt x="4896896" y="660471"/>
                </a:moveTo>
                <a:lnTo>
                  <a:pt x="4916365" y="660471"/>
                </a:lnTo>
                <a:lnTo>
                  <a:pt x="4916365" y="679940"/>
                </a:lnTo>
                <a:lnTo>
                  <a:pt x="4896896" y="679940"/>
                </a:lnTo>
                <a:close/>
                <a:moveTo>
                  <a:pt x="4872614" y="660471"/>
                </a:moveTo>
                <a:lnTo>
                  <a:pt x="4892082" y="660471"/>
                </a:lnTo>
                <a:lnTo>
                  <a:pt x="4892082" y="679940"/>
                </a:lnTo>
                <a:lnTo>
                  <a:pt x="4872614" y="679940"/>
                </a:lnTo>
                <a:close/>
                <a:moveTo>
                  <a:pt x="4739264" y="660471"/>
                </a:moveTo>
                <a:lnTo>
                  <a:pt x="4758733" y="660471"/>
                </a:lnTo>
                <a:lnTo>
                  <a:pt x="4758733" y="679940"/>
                </a:lnTo>
                <a:lnTo>
                  <a:pt x="4739264" y="679940"/>
                </a:lnTo>
                <a:close/>
                <a:moveTo>
                  <a:pt x="4587911" y="660471"/>
                </a:moveTo>
                <a:lnTo>
                  <a:pt x="4607379" y="660471"/>
                </a:lnTo>
                <a:lnTo>
                  <a:pt x="4607379" y="679940"/>
                </a:lnTo>
                <a:lnTo>
                  <a:pt x="4587911" y="679940"/>
                </a:lnTo>
                <a:close/>
                <a:moveTo>
                  <a:pt x="4563522" y="660471"/>
                </a:moveTo>
                <a:lnTo>
                  <a:pt x="4582990" y="660471"/>
                </a:lnTo>
                <a:lnTo>
                  <a:pt x="4582990" y="679940"/>
                </a:lnTo>
                <a:lnTo>
                  <a:pt x="4563522" y="679940"/>
                </a:lnTo>
                <a:close/>
                <a:moveTo>
                  <a:pt x="4539239" y="660471"/>
                </a:moveTo>
                <a:lnTo>
                  <a:pt x="4558708" y="660471"/>
                </a:lnTo>
                <a:lnTo>
                  <a:pt x="4558708" y="679940"/>
                </a:lnTo>
                <a:lnTo>
                  <a:pt x="4539239" y="679940"/>
                </a:lnTo>
                <a:close/>
                <a:moveTo>
                  <a:pt x="4378361" y="660471"/>
                </a:moveTo>
                <a:lnTo>
                  <a:pt x="4397829" y="660471"/>
                </a:lnTo>
                <a:lnTo>
                  <a:pt x="4397829" y="679940"/>
                </a:lnTo>
                <a:lnTo>
                  <a:pt x="4378361" y="679940"/>
                </a:lnTo>
                <a:close/>
                <a:moveTo>
                  <a:pt x="4353972" y="660471"/>
                </a:moveTo>
                <a:lnTo>
                  <a:pt x="4373440" y="660471"/>
                </a:lnTo>
                <a:lnTo>
                  <a:pt x="4373440" y="679940"/>
                </a:lnTo>
                <a:lnTo>
                  <a:pt x="4353972" y="679940"/>
                </a:lnTo>
                <a:close/>
                <a:moveTo>
                  <a:pt x="4329689" y="660471"/>
                </a:moveTo>
                <a:lnTo>
                  <a:pt x="4349158" y="660471"/>
                </a:lnTo>
                <a:lnTo>
                  <a:pt x="4349158" y="679940"/>
                </a:lnTo>
                <a:lnTo>
                  <a:pt x="4329689" y="679940"/>
                </a:lnTo>
                <a:close/>
                <a:moveTo>
                  <a:pt x="4178336" y="660471"/>
                </a:moveTo>
                <a:lnTo>
                  <a:pt x="4197804" y="660471"/>
                </a:lnTo>
                <a:lnTo>
                  <a:pt x="4197804" y="679940"/>
                </a:lnTo>
                <a:lnTo>
                  <a:pt x="4178336" y="679940"/>
                </a:lnTo>
                <a:close/>
                <a:moveTo>
                  <a:pt x="4153947" y="660471"/>
                </a:moveTo>
                <a:lnTo>
                  <a:pt x="4173415" y="660471"/>
                </a:lnTo>
                <a:lnTo>
                  <a:pt x="4173415" y="679940"/>
                </a:lnTo>
                <a:lnTo>
                  <a:pt x="4153947" y="679940"/>
                </a:lnTo>
                <a:close/>
                <a:moveTo>
                  <a:pt x="4129664" y="660471"/>
                </a:moveTo>
                <a:lnTo>
                  <a:pt x="4149133" y="660471"/>
                </a:lnTo>
                <a:lnTo>
                  <a:pt x="4149133" y="679940"/>
                </a:lnTo>
                <a:lnTo>
                  <a:pt x="4129664" y="679940"/>
                </a:lnTo>
                <a:close/>
                <a:moveTo>
                  <a:pt x="3996314" y="660471"/>
                </a:moveTo>
                <a:lnTo>
                  <a:pt x="4015783" y="660471"/>
                </a:lnTo>
                <a:lnTo>
                  <a:pt x="4015783" y="679940"/>
                </a:lnTo>
                <a:lnTo>
                  <a:pt x="3996314" y="679940"/>
                </a:lnTo>
                <a:close/>
                <a:moveTo>
                  <a:pt x="3844961" y="660471"/>
                </a:moveTo>
                <a:lnTo>
                  <a:pt x="3864429" y="660471"/>
                </a:lnTo>
                <a:lnTo>
                  <a:pt x="3864429" y="679940"/>
                </a:lnTo>
                <a:lnTo>
                  <a:pt x="3844961" y="679940"/>
                </a:lnTo>
                <a:close/>
                <a:moveTo>
                  <a:pt x="3820572" y="660471"/>
                </a:moveTo>
                <a:lnTo>
                  <a:pt x="3840040" y="660471"/>
                </a:lnTo>
                <a:lnTo>
                  <a:pt x="3840040" y="679940"/>
                </a:lnTo>
                <a:lnTo>
                  <a:pt x="3820572" y="679940"/>
                </a:lnTo>
                <a:close/>
                <a:moveTo>
                  <a:pt x="3796289" y="660471"/>
                </a:moveTo>
                <a:lnTo>
                  <a:pt x="3815758" y="660471"/>
                </a:lnTo>
                <a:lnTo>
                  <a:pt x="3815758" y="679940"/>
                </a:lnTo>
                <a:lnTo>
                  <a:pt x="3796289" y="679940"/>
                </a:lnTo>
                <a:close/>
                <a:moveTo>
                  <a:pt x="3662939" y="660471"/>
                </a:moveTo>
                <a:lnTo>
                  <a:pt x="3682408" y="660471"/>
                </a:lnTo>
                <a:lnTo>
                  <a:pt x="3682408" y="679940"/>
                </a:lnTo>
                <a:lnTo>
                  <a:pt x="3662939" y="679940"/>
                </a:lnTo>
                <a:close/>
                <a:moveTo>
                  <a:pt x="3502061" y="660471"/>
                </a:moveTo>
                <a:lnTo>
                  <a:pt x="3521529" y="660471"/>
                </a:lnTo>
                <a:lnTo>
                  <a:pt x="3521529" y="679940"/>
                </a:lnTo>
                <a:lnTo>
                  <a:pt x="3502061" y="679940"/>
                </a:lnTo>
                <a:close/>
                <a:moveTo>
                  <a:pt x="3477672" y="660471"/>
                </a:moveTo>
                <a:lnTo>
                  <a:pt x="3497140" y="660471"/>
                </a:lnTo>
                <a:lnTo>
                  <a:pt x="3497140" y="679940"/>
                </a:lnTo>
                <a:lnTo>
                  <a:pt x="3477672" y="679940"/>
                </a:lnTo>
                <a:close/>
                <a:moveTo>
                  <a:pt x="3453389" y="660471"/>
                </a:moveTo>
                <a:lnTo>
                  <a:pt x="3472858" y="660471"/>
                </a:lnTo>
                <a:lnTo>
                  <a:pt x="3472858" y="679940"/>
                </a:lnTo>
                <a:lnTo>
                  <a:pt x="3453389" y="679940"/>
                </a:lnTo>
                <a:close/>
                <a:moveTo>
                  <a:pt x="3320039" y="660471"/>
                </a:moveTo>
                <a:lnTo>
                  <a:pt x="3339508" y="660471"/>
                </a:lnTo>
                <a:lnTo>
                  <a:pt x="3339508" y="679940"/>
                </a:lnTo>
                <a:lnTo>
                  <a:pt x="3320039" y="679940"/>
                </a:lnTo>
                <a:close/>
                <a:moveTo>
                  <a:pt x="3168686" y="660471"/>
                </a:moveTo>
                <a:lnTo>
                  <a:pt x="3188154" y="660471"/>
                </a:lnTo>
                <a:lnTo>
                  <a:pt x="3188154" y="679940"/>
                </a:lnTo>
                <a:lnTo>
                  <a:pt x="3168686" y="679940"/>
                </a:lnTo>
                <a:close/>
                <a:moveTo>
                  <a:pt x="3144297" y="660471"/>
                </a:moveTo>
                <a:lnTo>
                  <a:pt x="3163765" y="660471"/>
                </a:lnTo>
                <a:lnTo>
                  <a:pt x="3163765" y="679940"/>
                </a:lnTo>
                <a:lnTo>
                  <a:pt x="3144297" y="679940"/>
                </a:lnTo>
                <a:close/>
                <a:moveTo>
                  <a:pt x="3120014" y="660471"/>
                </a:moveTo>
                <a:lnTo>
                  <a:pt x="3139483" y="660471"/>
                </a:lnTo>
                <a:lnTo>
                  <a:pt x="3139483" y="679940"/>
                </a:lnTo>
                <a:lnTo>
                  <a:pt x="3120014" y="679940"/>
                </a:lnTo>
                <a:close/>
                <a:moveTo>
                  <a:pt x="2959136" y="660471"/>
                </a:moveTo>
                <a:lnTo>
                  <a:pt x="2978604" y="660471"/>
                </a:lnTo>
                <a:lnTo>
                  <a:pt x="2978604" y="679940"/>
                </a:lnTo>
                <a:lnTo>
                  <a:pt x="2959136" y="679940"/>
                </a:lnTo>
                <a:close/>
                <a:moveTo>
                  <a:pt x="2934747" y="660471"/>
                </a:moveTo>
                <a:lnTo>
                  <a:pt x="2954215" y="660471"/>
                </a:lnTo>
                <a:lnTo>
                  <a:pt x="2954215" y="679940"/>
                </a:lnTo>
                <a:lnTo>
                  <a:pt x="2934747" y="679940"/>
                </a:lnTo>
                <a:close/>
                <a:moveTo>
                  <a:pt x="2910464" y="660471"/>
                </a:moveTo>
                <a:lnTo>
                  <a:pt x="2929933" y="660471"/>
                </a:lnTo>
                <a:lnTo>
                  <a:pt x="2929933" y="679940"/>
                </a:lnTo>
                <a:lnTo>
                  <a:pt x="2910464" y="679940"/>
                </a:lnTo>
                <a:close/>
                <a:moveTo>
                  <a:pt x="2786639" y="660471"/>
                </a:moveTo>
                <a:lnTo>
                  <a:pt x="2806108" y="660471"/>
                </a:lnTo>
                <a:lnTo>
                  <a:pt x="2806108" y="679940"/>
                </a:lnTo>
                <a:lnTo>
                  <a:pt x="2786639" y="679940"/>
                </a:lnTo>
                <a:close/>
                <a:moveTo>
                  <a:pt x="2653289" y="660471"/>
                </a:moveTo>
                <a:lnTo>
                  <a:pt x="2672758" y="660471"/>
                </a:lnTo>
                <a:lnTo>
                  <a:pt x="2672758" y="679940"/>
                </a:lnTo>
                <a:lnTo>
                  <a:pt x="2653289" y="679940"/>
                </a:lnTo>
                <a:close/>
                <a:moveTo>
                  <a:pt x="2519939" y="660471"/>
                </a:moveTo>
                <a:lnTo>
                  <a:pt x="2539408" y="660471"/>
                </a:lnTo>
                <a:lnTo>
                  <a:pt x="2539408" y="679940"/>
                </a:lnTo>
                <a:lnTo>
                  <a:pt x="2519939" y="679940"/>
                </a:lnTo>
                <a:close/>
                <a:moveTo>
                  <a:pt x="2359061" y="660471"/>
                </a:moveTo>
                <a:lnTo>
                  <a:pt x="2378530" y="660471"/>
                </a:lnTo>
                <a:lnTo>
                  <a:pt x="2378530" y="679940"/>
                </a:lnTo>
                <a:lnTo>
                  <a:pt x="2359061" y="679940"/>
                </a:lnTo>
                <a:close/>
                <a:moveTo>
                  <a:pt x="2334671" y="660471"/>
                </a:moveTo>
                <a:lnTo>
                  <a:pt x="2354140" y="660471"/>
                </a:lnTo>
                <a:lnTo>
                  <a:pt x="2354140" y="679940"/>
                </a:lnTo>
                <a:lnTo>
                  <a:pt x="2334671" y="679940"/>
                </a:lnTo>
                <a:close/>
                <a:moveTo>
                  <a:pt x="2310390" y="660471"/>
                </a:moveTo>
                <a:lnTo>
                  <a:pt x="2329858" y="660471"/>
                </a:lnTo>
                <a:lnTo>
                  <a:pt x="2329858" y="679940"/>
                </a:lnTo>
                <a:lnTo>
                  <a:pt x="2310390" y="679940"/>
                </a:lnTo>
                <a:close/>
                <a:moveTo>
                  <a:pt x="2159036" y="660471"/>
                </a:moveTo>
                <a:lnTo>
                  <a:pt x="2178504" y="660471"/>
                </a:lnTo>
                <a:lnTo>
                  <a:pt x="2178504" y="679940"/>
                </a:lnTo>
                <a:lnTo>
                  <a:pt x="2159036" y="679940"/>
                </a:lnTo>
                <a:close/>
                <a:moveTo>
                  <a:pt x="2134647" y="660471"/>
                </a:moveTo>
                <a:lnTo>
                  <a:pt x="2154115" y="660471"/>
                </a:lnTo>
                <a:lnTo>
                  <a:pt x="2154115" y="679940"/>
                </a:lnTo>
                <a:lnTo>
                  <a:pt x="2134647" y="679940"/>
                </a:lnTo>
                <a:close/>
                <a:moveTo>
                  <a:pt x="2110364" y="660471"/>
                </a:moveTo>
                <a:lnTo>
                  <a:pt x="2129833" y="660471"/>
                </a:lnTo>
                <a:lnTo>
                  <a:pt x="2129833" y="679940"/>
                </a:lnTo>
                <a:lnTo>
                  <a:pt x="2110364" y="679940"/>
                </a:lnTo>
                <a:close/>
                <a:moveTo>
                  <a:pt x="1977015" y="660471"/>
                </a:moveTo>
                <a:lnTo>
                  <a:pt x="1996484" y="660471"/>
                </a:lnTo>
                <a:lnTo>
                  <a:pt x="1996484" y="679940"/>
                </a:lnTo>
                <a:lnTo>
                  <a:pt x="1977015" y="679940"/>
                </a:lnTo>
                <a:close/>
                <a:moveTo>
                  <a:pt x="1825662" y="660471"/>
                </a:moveTo>
                <a:lnTo>
                  <a:pt x="1845130" y="660471"/>
                </a:lnTo>
                <a:lnTo>
                  <a:pt x="1845130" y="679940"/>
                </a:lnTo>
                <a:lnTo>
                  <a:pt x="1825662" y="679940"/>
                </a:lnTo>
                <a:close/>
                <a:moveTo>
                  <a:pt x="1801272" y="660471"/>
                </a:moveTo>
                <a:lnTo>
                  <a:pt x="1820741" y="660471"/>
                </a:lnTo>
                <a:lnTo>
                  <a:pt x="1820741" y="679940"/>
                </a:lnTo>
                <a:lnTo>
                  <a:pt x="1801272" y="679940"/>
                </a:lnTo>
                <a:close/>
                <a:moveTo>
                  <a:pt x="1776990" y="660471"/>
                </a:moveTo>
                <a:lnTo>
                  <a:pt x="1796458" y="660471"/>
                </a:lnTo>
                <a:lnTo>
                  <a:pt x="1796458" y="679940"/>
                </a:lnTo>
                <a:lnTo>
                  <a:pt x="1776990" y="679940"/>
                </a:lnTo>
                <a:close/>
                <a:moveTo>
                  <a:pt x="1643640" y="660471"/>
                </a:moveTo>
                <a:lnTo>
                  <a:pt x="1663109" y="660471"/>
                </a:lnTo>
                <a:lnTo>
                  <a:pt x="1663109" y="679940"/>
                </a:lnTo>
                <a:lnTo>
                  <a:pt x="1643640" y="679940"/>
                </a:lnTo>
                <a:close/>
                <a:moveTo>
                  <a:pt x="1482761" y="660471"/>
                </a:moveTo>
                <a:lnTo>
                  <a:pt x="1502230" y="660471"/>
                </a:lnTo>
                <a:lnTo>
                  <a:pt x="1502230" y="679940"/>
                </a:lnTo>
                <a:lnTo>
                  <a:pt x="1482761" y="679940"/>
                </a:lnTo>
                <a:close/>
                <a:moveTo>
                  <a:pt x="1458372" y="660471"/>
                </a:moveTo>
                <a:lnTo>
                  <a:pt x="1477841" y="660471"/>
                </a:lnTo>
                <a:lnTo>
                  <a:pt x="1477841" y="679940"/>
                </a:lnTo>
                <a:lnTo>
                  <a:pt x="1458372" y="679940"/>
                </a:lnTo>
                <a:close/>
                <a:moveTo>
                  <a:pt x="1434090" y="660471"/>
                </a:moveTo>
                <a:lnTo>
                  <a:pt x="1453559" y="660471"/>
                </a:lnTo>
                <a:lnTo>
                  <a:pt x="1453559" y="679940"/>
                </a:lnTo>
                <a:lnTo>
                  <a:pt x="1434090" y="679940"/>
                </a:lnTo>
                <a:close/>
                <a:moveTo>
                  <a:pt x="1300740" y="660471"/>
                </a:moveTo>
                <a:lnTo>
                  <a:pt x="1320208" y="660471"/>
                </a:lnTo>
                <a:lnTo>
                  <a:pt x="1320208" y="679940"/>
                </a:lnTo>
                <a:lnTo>
                  <a:pt x="1300740" y="679940"/>
                </a:lnTo>
                <a:close/>
                <a:moveTo>
                  <a:pt x="1149386" y="660471"/>
                </a:moveTo>
                <a:lnTo>
                  <a:pt x="1168855" y="660471"/>
                </a:lnTo>
                <a:lnTo>
                  <a:pt x="1168855" y="679940"/>
                </a:lnTo>
                <a:lnTo>
                  <a:pt x="1149386" y="679940"/>
                </a:lnTo>
                <a:close/>
                <a:moveTo>
                  <a:pt x="1124997" y="660471"/>
                </a:moveTo>
                <a:lnTo>
                  <a:pt x="1144466" y="660471"/>
                </a:lnTo>
                <a:lnTo>
                  <a:pt x="1144466" y="679940"/>
                </a:lnTo>
                <a:lnTo>
                  <a:pt x="1124997" y="679940"/>
                </a:lnTo>
                <a:close/>
                <a:moveTo>
                  <a:pt x="1100715" y="660471"/>
                </a:moveTo>
                <a:lnTo>
                  <a:pt x="1120184" y="660471"/>
                </a:lnTo>
                <a:lnTo>
                  <a:pt x="1120184" y="679940"/>
                </a:lnTo>
                <a:lnTo>
                  <a:pt x="1100715" y="679940"/>
                </a:lnTo>
                <a:close/>
                <a:moveTo>
                  <a:pt x="939836" y="660471"/>
                </a:moveTo>
                <a:lnTo>
                  <a:pt x="959305" y="660471"/>
                </a:lnTo>
                <a:lnTo>
                  <a:pt x="959305" y="679940"/>
                </a:lnTo>
                <a:lnTo>
                  <a:pt x="939836" y="679940"/>
                </a:lnTo>
                <a:close/>
                <a:moveTo>
                  <a:pt x="915447" y="660471"/>
                </a:moveTo>
                <a:lnTo>
                  <a:pt x="934916" y="660471"/>
                </a:lnTo>
                <a:lnTo>
                  <a:pt x="934916" y="679940"/>
                </a:lnTo>
                <a:lnTo>
                  <a:pt x="915447" y="679940"/>
                </a:lnTo>
                <a:close/>
                <a:moveTo>
                  <a:pt x="891165" y="660471"/>
                </a:moveTo>
                <a:lnTo>
                  <a:pt x="910633" y="660471"/>
                </a:lnTo>
                <a:lnTo>
                  <a:pt x="910633" y="679940"/>
                </a:lnTo>
                <a:lnTo>
                  <a:pt x="891165" y="679940"/>
                </a:lnTo>
                <a:close/>
                <a:moveTo>
                  <a:pt x="739811" y="660471"/>
                </a:moveTo>
                <a:lnTo>
                  <a:pt x="759280" y="660471"/>
                </a:lnTo>
                <a:lnTo>
                  <a:pt x="759280" y="679940"/>
                </a:lnTo>
                <a:lnTo>
                  <a:pt x="739811" y="679940"/>
                </a:lnTo>
                <a:close/>
                <a:moveTo>
                  <a:pt x="715422" y="660471"/>
                </a:moveTo>
                <a:lnTo>
                  <a:pt x="734891" y="660471"/>
                </a:lnTo>
                <a:lnTo>
                  <a:pt x="734891" y="679940"/>
                </a:lnTo>
                <a:lnTo>
                  <a:pt x="715422" y="679940"/>
                </a:lnTo>
                <a:close/>
                <a:moveTo>
                  <a:pt x="691140" y="660471"/>
                </a:moveTo>
                <a:lnTo>
                  <a:pt x="710609" y="660471"/>
                </a:lnTo>
                <a:lnTo>
                  <a:pt x="710609" y="679940"/>
                </a:lnTo>
                <a:lnTo>
                  <a:pt x="691140" y="679940"/>
                </a:lnTo>
                <a:close/>
                <a:moveTo>
                  <a:pt x="557790" y="660471"/>
                </a:moveTo>
                <a:lnTo>
                  <a:pt x="577258" y="660471"/>
                </a:lnTo>
                <a:lnTo>
                  <a:pt x="577258" y="679940"/>
                </a:lnTo>
                <a:lnTo>
                  <a:pt x="557790" y="679940"/>
                </a:lnTo>
                <a:close/>
                <a:moveTo>
                  <a:pt x="406436" y="660471"/>
                </a:moveTo>
                <a:lnTo>
                  <a:pt x="425905" y="660471"/>
                </a:lnTo>
                <a:lnTo>
                  <a:pt x="425905" y="679940"/>
                </a:lnTo>
                <a:lnTo>
                  <a:pt x="406436" y="679940"/>
                </a:lnTo>
                <a:close/>
                <a:moveTo>
                  <a:pt x="382047" y="660471"/>
                </a:moveTo>
                <a:lnTo>
                  <a:pt x="401516" y="660471"/>
                </a:lnTo>
                <a:lnTo>
                  <a:pt x="401516" y="679940"/>
                </a:lnTo>
                <a:lnTo>
                  <a:pt x="382047" y="679940"/>
                </a:lnTo>
                <a:close/>
                <a:moveTo>
                  <a:pt x="357765" y="660471"/>
                </a:moveTo>
                <a:lnTo>
                  <a:pt x="377233" y="660471"/>
                </a:lnTo>
                <a:lnTo>
                  <a:pt x="377233" y="679940"/>
                </a:lnTo>
                <a:lnTo>
                  <a:pt x="357765" y="679940"/>
                </a:lnTo>
                <a:close/>
                <a:moveTo>
                  <a:pt x="224415" y="660471"/>
                </a:moveTo>
                <a:lnTo>
                  <a:pt x="243883" y="660471"/>
                </a:lnTo>
                <a:lnTo>
                  <a:pt x="243883" y="679940"/>
                </a:lnTo>
                <a:lnTo>
                  <a:pt x="224415" y="679940"/>
                </a:lnTo>
                <a:close/>
                <a:moveTo>
                  <a:pt x="91065" y="660471"/>
                </a:moveTo>
                <a:lnTo>
                  <a:pt x="110533" y="660471"/>
                </a:lnTo>
                <a:lnTo>
                  <a:pt x="110533" y="679940"/>
                </a:lnTo>
                <a:lnTo>
                  <a:pt x="91065" y="679940"/>
                </a:lnTo>
                <a:close/>
                <a:moveTo>
                  <a:pt x="5625089" y="636082"/>
                </a:moveTo>
                <a:lnTo>
                  <a:pt x="5644558" y="636082"/>
                </a:lnTo>
                <a:lnTo>
                  <a:pt x="5644558" y="655551"/>
                </a:lnTo>
                <a:lnTo>
                  <a:pt x="5625089" y="655551"/>
                </a:lnTo>
                <a:close/>
                <a:moveTo>
                  <a:pt x="5488493" y="636082"/>
                </a:moveTo>
                <a:lnTo>
                  <a:pt x="5508069" y="636082"/>
                </a:lnTo>
                <a:lnTo>
                  <a:pt x="5508069" y="655551"/>
                </a:lnTo>
                <a:lnTo>
                  <a:pt x="5488493" y="655551"/>
                </a:lnTo>
                <a:close/>
                <a:moveTo>
                  <a:pt x="5391150" y="636082"/>
                </a:moveTo>
                <a:lnTo>
                  <a:pt x="5410619" y="636082"/>
                </a:lnTo>
                <a:lnTo>
                  <a:pt x="5410619" y="655551"/>
                </a:lnTo>
                <a:lnTo>
                  <a:pt x="5391150" y="655551"/>
                </a:lnTo>
                <a:close/>
                <a:moveTo>
                  <a:pt x="5288468" y="636082"/>
                </a:moveTo>
                <a:lnTo>
                  <a:pt x="5308044" y="636082"/>
                </a:lnTo>
                <a:lnTo>
                  <a:pt x="5308044" y="655551"/>
                </a:lnTo>
                <a:lnTo>
                  <a:pt x="5288468" y="655551"/>
                </a:lnTo>
                <a:close/>
                <a:moveTo>
                  <a:pt x="5191125" y="636082"/>
                </a:moveTo>
                <a:lnTo>
                  <a:pt x="5210594" y="636082"/>
                </a:lnTo>
                <a:lnTo>
                  <a:pt x="5210594" y="655551"/>
                </a:lnTo>
                <a:lnTo>
                  <a:pt x="5191125" y="655551"/>
                </a:lnTo>
                <a:close/>
                <a:moveTo>
                  <a:pt x="5082164" y="636082"/>
                </a:moveTo>
                <a:lnTo>
                  <a:pt x="5101633" y="636082"/>
                </a:lnTo>
                <a:lnTo>
                  <a:pt x="5101633" y="655551"/>
                </a:lnTo>
                <a:lnTo>
                  <a:pt x="5082164" y="655551"/>
                </a:lnTo>
                <a:close/>
                <a:moveTo>
                  <a:pt x="4945568" y="636082"/>
                </a:moveTo>
                <a:lnTo>
                  <a:pt x="4965144" y="636082"/>
                </a:lnTo>
                <a:lnTo>
                  <a:pt x="4965144" y="655551"/>
                </a:lnTo>
                <a:lnTo>
                  <a:pt x="4945568" y="655551"/>
                </a:lnTo>
                <a:close/>
                <a:moveTo>
                  <a:pt x="4848225" y="636082"/>
                </a:moveTo>
                <a:lnTo>
                  <a:pt x="4867693" y="636082"/>
                </a:lnTo>
                <a:lnTo>
                  <a:pt x="4867693" y="655551"/>
                </a:lnTo>
                <a:lnTo>
                  <a:pt x="4848225" y="655551"/>
                </a:lnTo>
                <a:close/>
                <a:moveTo>
                  <a:pt x="4739264" y="636082"/>
                </a:moveTo>
                <a:lnTo>
                  <a:pt x="4758733" y="636082"/>
                </a:lnTo>
                <a:lnTo>
                  <a:pt x="4758733" y="655551"/>
                </a:lnTo>
                <a:lnTo>
                  <a:pt x="4739264" y="655551"/>
                </a:lnTo>
                <a:close/>
                <a:moveTo>
                  <a:pt x="4612193" y="636082"/>
                </a:moveTo>
                <a:lnTo>
                  <a:pt x="4631769" y="636082"/>
                </a:lnTo>
                <a:lnTo>
                  <a:pt x="4631769" y="655551"/>
                </a:lnTo>
                <a:lnTo>
                  <a:pt x="4612193" y="655551"/>
                </a:lnTo>
                <a:close/>
                <a:moveTo>
                  <a:pt x="4514850" y="636082"/>
                </a:moveTo>
                <a:lnTo>
                  <a:pt x="4534319" y="636082"/>
                </a:lnTo>
                <a:lnTo>
                  <a:pt x="4534319" y="655551"/>
                </a:lnTo>
                <a:lnTo>
                  <a:pt x="4514850" y="655551"/>
                </a:lnTo>
                <a:close/>
                <a:moveTo>
                  <a:pt x="4402643" y="636082"/>
                </a:moveTo>
                <a:lnTo>
                  <a:pt x="4422219" y="636082"/>
                </a:lnTo>
                <a:lnTo>
                  <a:pt x="4422219" y="655551"/>
                </a:lnTo>
                <a:lnTo>
                  <a:pt x="4402643" y="655551"/>
                </a:lnTo>
                <a:close/>
                <a:moveTo>
                  <a:pt x="4305300" y="636082"/>
                </a:moveTo>
                <a:lnTo>
                  <a:pt x="4324769" y="636082"/>
                </a:lnTo>
                <a:lnTo>
                  <a:pt x="4324769" y="655551"/>
                </a:lnTo>
                <a:lnTo>
                  <a:pt x="4305300" y="655551"/>
                </a:lnTo>
                <a:close/>
                <a:moveTo>
                  <a:pt x="4202618" y="636082"/>
                </a:moveTo>
                <a:lnTo>
                  <a:pt x="4222194" y="636082"/>
                </a:lnTo>
                <a:lnTo>
                  <a:pt x="4222194" y="655551"/>
                </a:lnTo>
                <a:lnTo>
                  <a:pt x="4202618" y="655551"/>
                </a:lnTo>
                <a:close/>
                <a:moveTo>
                  <a:pt x="4105275" y="636082"/>
                </a:moveTo>
                <a:lnTo>
                  <a:pt x="4124744" y="636082"/>
                </a:lnTo>
                <a:lnTo>
                  <a:pt x="4124744" y="655551"/>
                </a:lnTo>
                <a:lnTo>
                  <a:pt x="4105275" y="655551"/>
                </a:lnTo>
                <a:close/>
                <a:moveTo>
                  <a:pt x="3996314" y="636082"/>
                </a:moveTo>
                <a:lnTo>
                  <a:pt x="4015783" y="636082"/>
                </a:lnTo>
                <a:lnTo>
                  <a:pt x="4015783" y="655551"/>
                </a:lnTo>
                <a:lnTo>
                  <a:pt x="3996314" y="655551"/>
                </a:lnTo>
                <a:close/>
                <a:moveTo>
                  <a:pt x="3869243" y="636082"/>
                </a:moveTo>
                <a:lnTo>
                  <a:pt x="3888819" y="636082"/>
                </a:lnTo>
                <a:lnTo>
                  <a:pt x="3888819" y="655551"/>
                </a:lnTo>
                <a:lnTo>
                  <a:pt x="3869243" y="655551"/>
                </a:lnTo>
                <a:close/>
                <a:moveTo>
                  <a:pt x="3771900" y="636082"/>
                </a:moveTo>
                <a:lnTo>
                  <a:pt x="3791369" y="636082"/>
                </a:lnTo>
                <a:lnTo>
                  <a:pt x="3791369" y="655551"/>
                </a:lnTo>
                <a:lnTo>
                  <a:pt x="3771900" y="655551"/>
                </a:lnTo>
                <a:close/>
                <a:moveTo>
                  <a:pt x="3662939" y="636082"/>
                </a:moveTo>
                <a:lnTo>
                  <a:pt x="3682408" y="636082"/>
                </a:lnTo>
                <a:lnTo>
                  <a:pt x="3682408" y="655551"/>
                </a:lnTo>
                <a:lnTo>
                  <a:pt x="3662939" y="655551"/>
                </a:lnTo>
                <a:close/>
                <a:moveTo>
                  <a:pt x="3526343" y="636082"/>
                </a:moveTo>
                <a:lnTo>
                  <a:pt x="3545919" y="636082"/>
                </a:lnTo>
                <a:lnTo>
                  <a:pt x="3545919" y="655551"/>
                </a:lnTo>
                <a:lnTo>
                  <a:pt x="3526343" y="655551"/>
                </a:lnTo>
                <a:close/>
                <a:moveTo>
                  <a:pt x="3429000" y="636082"/>
                </a:moveTo>
                <a:lnTo>
                  <a:pt x="3448469" y="636082"/>
                </a:lnTo>
                <a:lnTo>
                  <a:pt x="3448469" y="655551"/>
                </a:lnTo>
                <a:lnTo>
                  <a:pt x="3429000" y="655551"/>
                </a:lnTo>
                <a:close/>
                <a:moveTo>
                  <a:pt x="3320039" y="636082"/>
                </a:moveTo>
                <a:lnTo>
                  <a:pt x="3339508" y="636082"/>
                </a:lnTo>
                <a:lnTo>
                  <a:pt x="3339508" y="655551"/>
                </a:lnTo>
                <a:lnTo>
                  <a:pt x="3320039" y="655551"/>
                </a:lnTo>
                <a:close/>
                <a:moveTo>
                  <a:pt x="3192968" y="636082"/>
                </a:moveTo>
                <a:lnTo>
                  <a:pt x="3212544" y="636082"/>
                </a:lnTo>
                <a:lnTo>
                  <a:pt x="3212544" y="655551"/>
                </a:lnTo>
                <a:lnTo>
                  <a:pt x="3192968" y="655551"/>
                </a:lnTo>
                <a:close/>
                <a:moveTo>
                  <a:pt x="3095625" y="636082"/>
                </a:moveTo>
                <a:lnTo>
                  <a:pt x="3115094" y="636082"/>
                </a:lnTo>
                <a:lnTo>
                  <a:pt x="3115094" y="655551"/>
                </a:lnTo>
                <a:lnTo>
                  <a:pt x="3095625" y="655551"/>
                </a:lnTo>
                <a:close/>
                <a:moveTo>
                  <a:pt x="2983418" y="636082"/>
                </a:moveTo>
                <a:lnTo>
                  <a:pt x="3002994" y="636082"/>
                </a:lnTo>
                <a:lnTo>
                  <a:pt x="3002994" y="655551"/>
                </a:lnTo>
                <a:lnTo>
                  <a:pt x="2983418" y="655551"/>
                </a:lnTo>
                <a:close/>
                <a:moveTo>
                  <a:pt x="2886075" y="636082"/>
                </a:moveTo>
                <a:lnTo>
                  <a:pt x="2905544" y="636082"/>
                </a:lnTo>
                <a:lnTo>
                  <a:pt x="2905544" y="655551"/>
                </a:lnTo>
                <a:lnTo>
                  <a:pt x="2886075" y="655551"/>
                </a:lnTo>
                <a:close/>
                <a:moveTo>
                  <a:pt x="2786639" y="636082"/>
                </a:moveTo>
                <a:lnTo>
                  <a:pt x="2806108" y="636082"/>
                </a:lnTo>
                <a:lnTo>
                  <a:pt x="2806108" y="655551"/>
                </a:lnTo>
                <a:lnTo>
                  <a:pt x="2786639" y="655551"/>
                </a:lnTo>
                <a:close/>
                <a:moveTo>
                  <a:pt x="2653289" y="636082"/>
                </a:moveTo>
                <a:lnTo>
                  <a:pt x="2672758" y="636082"/>
                </a:lnTo>
                <a:lnTo>
                  <a:pt x="2672758" y="655551"/>
                </a:lnTo>
                <a:lnTo>
                  <a:pt x="2653289" y="655551"/>
                </a:lnTo>
                <a:close/>
                <a:moveTo>
                  <a:pt x="2519939" y="636082"/>
                </a:moveTo>
                <a:lnTo>
                  <a:pt x="2539408" y="636082"/>
                </a:lnTo>
                <a:lnTo>
                  <a:pt x="2539408" y="655551"/>
                </a:lnTo>
                <a:lnTo>
                  <a:pt x="2519939" y="655551"/>
                </a:lnTo>
                <a:close/>
                <a:moveTo>
                  <a:pt x="2383343" y="636082"/>
                </a:moveTo>
                <a:lnTo>
                  <a:pt x="2402919" y="636082"/>
                </a:lnTo>
                <a:lnTo>
                  <a:pt x="2402919" y="655551"/>
                </a:lnTo>
                <a:lnTo>
                  <a:pt x="2383343" y="655551"/>
                </a:lnTo>
                <a:close/>
                <a:moveTo>
                  <a:pt x="2286000" y="636082"/>
                </a:moveTo>
                <a:lnTo>
                  <a:pt x="2305469" y="636082"/>
                </a:lnTo>
                <a:lnTo>
                  <a:pt x="2305469" y="655551"/>
                </a:lnTo>
                <a:lnTo>
                  <a:pt x="2286000" y="655551"/>
                </a:lnTo>
                <a:close/>
                <a:moveTo>
                  <a:pt x="2183318" y="636082"/>
                </a:moveTo>
                <a:lnTo>
                  <a:pt x="2202893" y="636082"/>
                </a:lnTo>
                <a:lnTo>
                  <a:pt x="2202893" y="655551"/>
                </a:lnTo>
                <a:lnTo>
                  <a:pt x="2183318" y="655551"/>
                </a:lnTo>
                <a:close/>
                <a:moveTo>
                  <a:pt x="2085975" y="636082"/>
                </a:moveTo>
                <a:lnTo>
                  <a:pt x="2105443" y="636082"/>
                </a:lnTo>
                <a:lnTo>
                  <a:pt x="2105443" y="655551"/>
                </a:lnTo>
                <a:lnTo>
                  <a:pt x="2085975" y="655551"/>
                </a:lnTo>
                <a:close/>
                <a:moveTo>
                  <a:pt x="1977015" y="636082"/>
                </a:moveTo>
                <a:lnTo>
                  <a:pt x="1996484" y="636082"/>
                </a:lnTo>
                <a:lnTo>
                  <a:pt x="1996484" y="655551"/>
                </a:lnTo>
                <a:lnTo>
                  <a:pt x="1977015" y="655551"/>
                </a:lnTo>
                <a:close/>
                <a:moveTo>
                  <a:pt x="1849943" y="636082"/>
                </a:moveTo>
                <a:lnTo>
                  <a:pt x="1869519" y="636082"/>
                </a:lnTo>
                <a:lnTo>
                  <a:pt x="1869519" y="655551"/>
                </a:lnTo>
                <a:lnTo>
                  <a:pt x="1849943" y="655551"/>
                </a:lnTo>
                <a:close/>
                <a:moveTo>
                  <a:pt x="1752600" y="636082"/>
                </a:moveTo>
                <a:lnTo>
                  <a:pt x="1772069" y="636082"/>
                </a:lnTo>
                <a:lnTo>
                  <a:pt x="1772069" y="655551"/>
                </a:lnTo>
                <a:lnTo>
                  <a:pt x="1752600" y="655551"/>
                </a:lnTo>
                <a:close/>
                <a:moveTo>
                  <a:pt x="1643640" y="636082"/>
                </a:moveTo>
                <a:lnTo>
                  <a:pt x="1663109" y="636082"/>
                </a:lnTo>
                <a:lnTo>
                  <a:pt x="1663109" y="655551"/>
                </a:lnTo>
                <a:lnTo>
                  <a:pt x="1643640" y="655551"/>
                </a:lnTo>
                <a:close/>
                <a:moveTo>
                  <a:pt x="1507044" y="636082"/>
                </a:moveTo>
                <a:lnTo>
                  <a:pt x="1526619" y="636082"/>
                </a:lnTo>
                <a:lnTo>
                  <a:pt x="1526619" y="655551"/>
                </a:lnTo>
                <a:lnTo>
                  <a:pt x="1507044" y="655551"/>
                </a:lnTo>
                <a:close/>
                <a:moveTo>
                  <a:pt x="1409701" y="636082"/>
                </a:moveTo>
                <a:lnTo>
                  <a:pt x="1429169" y="636082"/>
                </a:lnTo>
                <a:lnTo>
                  <a:pt x="1429169" y="655551"/>
                </a:lnTo>
                <a:lnTo>
                  <a:pt x="1409701" y="655551"/>
                </a:lnTo>
                <a:close/>
                <a:moveTo>
                  <a:pt x="1300740" y="636082"/>
                </a:moveTo>
                <a:lnTo>
                  <a:pt x="1320208" y="636082"/>
                </a:lnTo>
                <a:lnTo>
                  <a:pt x="1320208" y="655551"/>
                </a:lnTo>
                <a:lnTo>
                  <a:pt x="1300740" y="655551"/>
                </a:lnTo>
                <a:close/>
                <a:moveTo>
                  <a:pt x="1173669" y="636082"/>
                </a:moveTo>
                <a:lnTo>
                  <a:pt x="1193244" y="636082"/>
                </a:lnTo>
                <a:lnTo>
                  <a:pt x="1193244" y="655551"/>
                </a:lnTo>
                <a:lnTo>
                  <a:pt x="1173669" y="655551"/>
                </a:lnTo>
                <a:close/>
                <a:moveTo>
                  <a:pt x="1076326" y="636082"/>
                </a:moveTo>
                <a:lnTo>
                  <a:pt x="1095794" y="636082"/>
                </a:lnTo>
                <a:lnTo>
                  <a:pt x="1095794" y="655551"/>
                </a:lnTo>
                <a:lnTo>
                  <a:pt x="1076326" y="655551"/>
                </a:lnTo>
                <a:close/>
                <a:moveTo>
                  <a:pt x="964119" y="636082"/>
                </a:moveTo>
                <a:lnTo>
                  <a:pt x="983694" y="636082"/>
                </a:lnTo>
                <a:lnTo>
                  <a:pt x="983694" y="655551"/>
                </a:lnTo>
                <a:lnTo>
                  <a:pt x="964119" y="655551"/>
                </a:lnTo>
                <a:close/>
                <a:moveTo>
                  <a:pt x="866776" y="636082"/>
                </a:moveTo>
                <a:lnTo>
                  <a:pt x="886244" y="636082"/>
                </a:lnTo>
                <a:lnTo>
                  <a:pt x="886244" y="655551"/>
                </a:lnTo>
                <a:lnTo>
                  <a:pt x="866776" y="655551"/>
                </a:lnTo>
                <a:close/>
                <a:moveTo>
                  <a:pt x="764093" y="636082"/>
                </a:moveTo>
                <a:lnTo>
                  <a:pt x="783669" y="636082"/>
                </a:lnTo>
                <a:lnTo>
                  <a:pt x="783669" y="655551"/>
                </a:lnTo>
                <a:lnTo>
                  <a:pt x="764093" y="655551"/>
                </a:lnTo>
                <a:close/>
                <a:moveTo>
                  <a:pt x="666751" y="636082"/>
                </a:moveTo>
                <a:lnTo>
                  <a:pt x="686219" y="636082"/>
                </a:lnTo>
                <a:lnTo>
                  <a:pt x="686219" y="655551"/>
                </a:lnTo>
                <a:lnTo>
                  <a:pt x="666751" y="655551"/>
                </a:lnTo>
                <a:close/>
                <a:moveTo>
                  <a:pt x="557790" y="636082"/>
                </a:moveTo>
                <a:lnTo>
                  <a:pt x="577258" y="636082"/>
                </a:lnTo>
                <a:lnTo>
                  <a:pt x="577258" y="655551"/>
                </a:lnTo>
                <a:lnTo>
                  <a:pt x="557790" y="655551"/>
                </a:lnTo>
                <a:close/>
                <a:moveTo>
                  <a:pt x="430719" y="636082"/>
                </a:moveTo>
                <a:lnTo>
                  <a:pt x="450294" y="636082"/>
                </a:lnTo>
                <a:lnTo>
                  <a:pt x="450294" y="655551"/>
                </a:lnTo>
                <a:lnTo>
                  <a:pt x="430719" y="655551"/>
                </a:lnTo>
                <a:close/>
                <a:moveTo>
                  <a:pt x="333376" y="636082"/>
                </a:moveTo>
                <a:lnTo>
                  <a:pt x="352844" y="636082"/>
                </a:lnTo>
                <a:lnTo>
                  <a:pt x="352844" y="655551"/>
                </a:lnTo>
                <a:lnTo>
                  <a:pt x="333376" y="655551"/>
                </a:lnTo>
                <a:close/>
                <a:moveTo>
                  <a:pt x="224415" y="636082"/>
                </a:moveTo>
                <a:lnTo>
                  <a:pt x="243883" y="636082"/>
                </a:lnTo>
                <a:lnTo>
                  <a:pt x="243883" y="655551"/>
                </a:lnTo>
                <a:lnTo>
                  <a:pt x="224415" y="655551"/>
                </a:lnTo>
                <a:close/>
                <a:moveTo>
                  <a:pt x="91065" y="636082"/>
                </a:moveTo>
                <a:lnTo>
                  <a:pt x="110533" y="636082"/>
                </a:lnTo>
                <a:lnTo>
                  <a:pt x="110533" y="655551"/>
                </a:lnTo>
                <a:lnTo>
                  <a:pt x="91065" y="655551"/>
                </a:lnTo>
                <a:close/>
                <a:moveTo>
                  <a:pt x="5625089" y="611800"/>
                </a:moveTo>
                <a:lnTo>
                  <a:pt x="5644558" y="611800"/>
                </a:lnTo>
                <a:lnTo>
                  <a:pt x="5644558" y="631268"/>
                </a:lnTo>
                <a:lnTo>
                  <a:pt x="5625089" y="631268"/>
                </a:lnTo>
                <a:close/>
                <a:moveTo>
                  <a:pt x="5488493" y="611800"/>
                </a:moveTo>
                <a:lnTo>
                  <a:pt x="5508069" y="611800"/>
                </a:lnTo>
                <a:lnTo>
                  <a:pt x="5508069" y="631268"/>
                </a:lnTo>
                <a:lnTo>
                  <a:pt x="5488493" y="631268"/>
                </a:lnTo>
                <a:close/>
                <a:moveTo>
                  <a:pt x="5391150" y="611800"/>
                </a:moveTo>
                <a:lnTo>
                  <a:pt x="5410619" y="611800"/>
                </a:lnTo>
                <a:lnTo>
                  <a:pt x="5410619" y="631268"/>
                </a:lnTo>
                <a:lnTo>
                  <a:pt x="5391150" y="631268"/>
                </a:lnTo>
                <a:close/>
                <a:moveTo>
                  <a:pt x="5288468" y="611800"/>
                </a:moveTo>
                <a:lnTo>
                  <a:pt x="5308044" y="611800"/>
                </a:lnTo>
                <a:lnTo>
                  <a:pt x="5308044" y="631268"/>
                </a:lnTo>
                <a:lnTo>
                  <a:pt x="5288468" y="631268"/>
                </a:lnTo>
                <a:close/>
                <a:moveTo>
                  <a:pt x="5191125" y="611800"/>
                </a:moveTo>
                <a:lnTo>
                  <a:pt x="5210594" y="611800"/>
                </a:lnTo>
                <a:lnTo>
                  <a:pt x="5210594" y="631268"/>
                </a:lnTo>
                <a:lnTo>
                  <a:pt x="5191125" y="631268"/>
                </a:lnTo>
                <a:close/>
                <a:moveTo>
                  <a:pt x="5082164" y="611800"/>
                </a:moveTo>
                <a:lnTo>
                  <a:pt x="5101633" y="611800"/>
                </a:lnTo>
                <a:lnTo>
                  <a:pt x="5101633" y="631268"/>
                </a:lnTo>
                <a:lnTo>
                  <a:pt x="5082164" y="631268"/>
                </a:lnTo>
                <a:close/>
                <a:moveTo>
                  <a:pt x="4945568" y="611800"/>
                </a:moveTo>
                <a:lnTo>
                  <a:pt x="4965144" y="611800"/>
                </a:lnTo>
                <a:lnTo>
                  <a:pt x="4965144" y="631268"/>
                </a:lnTo>
                <a:lnTo>
                  <a:pt x="4945568" y="631268"/>
                </a:lnTo>
                <a:close/>
                <a:moveTo>
                  <a:pt x="4848225" y="611800"/>
                </a:moveTo>
                <a:lnTo>
                  <a:pt x="4867693" y="611800"/>
                </a:lnTo>
                <a:lnTo>
                  <a:pt x="4867693" y="631268"/>
                </a:lnTo>
                <a:lnTo>
                  <a:pt x="4848225" y="631268"/>
                </a:lnTo>
                <a:close/>
                <a:moveTo>
                  <a:pt x="4739264" y="611800"/>
                </a:moveTo>
                <a:lnTo>
                  <a:pt x="4758733" y="611800"/>
                </a:lnTo>
                <a:lnTo>
                  <a:pt x="4758733" y="631268"/>
                </a:lnTo>
                <a:lnTo>
                  <a:pt x="4739264" y="631268"/>
                </a:lnTo>
                <a:close/>
                <a:moveTo>
                  <a:pt x="4612193" y="611800"/>
                </a:moveTo>
                <a:lnTo>
                  <a:pt x="4631769" y="611800"/>
                </a:lnTo>
                <a:lnTo>
                  <a:pt x="4631769" y="631268"/>
                </a:lnTo>
                <a:lnTo>
                  <a:pt x="4612193" y="631268"/>
                </a:lnTo>
                <a:close/>
                <a:moveTo>
                  <a:pt x="4514850" y="611800"/>
                </a:moveTo>
                <a:lnTo>
                  <a:pt x="4534319" y="611800"/>
                </a:lnTo>
                <a:lnTo>
                  <a:pt x="4534319" y="631268"/>
                </a:lnTo>
                <a:lnTo>
                  <a:pt x="4514850" y="631268"/>
                </a:lnTo>
                <a:close/>
                <a:moveTo>
                  <a:pt x="4402643" y="611800"/>
                </a:moveTo>
                <a:lnTo>
                  <a:pt x="4422219" y="611800"/>
                </a:lnTo>
                <a:lnTo>
                  <a:pt x="4422219" y="631268"/>
                </a:lnTo>
                <a:lnTo>
                  <a:pt x="4402643" y="631268"/>
                </a:lnTo>
                <a:close/>
                <a:moveTo>
                  <a:pt x="4305300" y="611800"/>
                </a:moveTo>
                <a:lnTo>
                  <a:pt x="4324769" y="611800"/>
                </a:lnTo>
                <a:lnTo>
                  <a:pt x="4324769" y="631268"/>
                </a:lnTo>
                <a:lnTo>
                  <a:pt x="4305300" y="631268"/>
                </a:lnTo>
                <a:close/>
                <a:moveTo>
                  <a:pt x="4202618" y="611800"/>
                </a:moveTo>
                <a:lnTo>
                  <a:pt x="4222194" y="611800"/>
                </a:lnTo>
                <a:lnTo>
                  <a:pt x="4222194" y="631268"/>
                </a:lnTo>
                <a:lnTo>
                  <a:pt x="4202618" y="631268"/>
                </a:lnTo>
                <a:close/>
                <a:moveTo>
                  <a:pt x="4105275" y="611800"/>
                </a:moveTo>
                <a:lnTo>
                  <a:pt x="4124744" y="611800"/>
                </a:lnTo>
                <a:lnTo>
                  <a:pt x="4124744" y="631268"/>
                </a:lnTo>
                <a:lnTo>
                  <a:pt x="4105275" y="631268"/>
                </a:lnTo>
                <a:close/>
                <a:moveTo>
                  <a:pt x="3996314" y="611800"/>
                </a:moveTo>
                <a:lnTo>
                  <a:pt x="4015783" y="611800"/>
                </a:lnTo>
                <a:lnTo>
                  <a:pt x="4015783" y="631268"/>
                </a:lnTo>
                <a:lnTo>
                  <a:pt x="3996314" y="631268"/>
                </a:lnTo>
                <a:close/>
                <a:moveTo>
                  <a:pt x="3869243" y="611800"/>
                </a:moveTo>
                <a:lnTo>
                  <a:pt x="3888819" y="611800"/>
                </a:lnTo>
                <a:lnTo>
                  <a:pt x="3888819" y="631268"/>
                </a:lnTo>
                <a:lnTo>
                  <a:pt x="3869243" y="631268"/>
                </a:lnTo>
                <a:close/>
                <a:moveTo>
                  <a:pt x="3771900" y="611800"/>
                </a:moveTo>
                <a:lnTo>
                  <a:pt x="3791369" y="611800"/>
                </a:lnTo>
                <a:lnTo>
                  <a:pt x="3791369" y="631268"/>
                </a:lnTo>
                <a:lnTo>
                  <a:pt x="3771900" y="631268"/>
                </a:lnTo>
                <a:close/>
                <a:moveTo>
                  <a:pt x="3662939" y="611800"/>
                </a:moveTo>
                <a:lnTo>
                  <a:pt x="3682408" y="611800"/>
                </a:lnTo>
                <a:lnTo>
                  <a:pt x="3682408" y="631268"/>
                </a:lnTo>
                <a:lnTo>
                  <a:pt x="3662939" y="631268"/>
                </a:lnTo>
                <a:close/>
                <a:moveTo>
                  <a:pt x="3526343" y="611800"/>
                </a:moveTo>
                <a:lnTo>
                  <a:pt x="3545919" y="611800"/>
                </a:lnTo>
                <a:lnTo>
                  <a:pt x="3545919" y="631268"/>
                </a:lnTo>
                <a:lnTo>
                  <a:pt x="3526343" y="631268"/>
                </a:lnTo>
                <a:close/>
                <a:moveTo>
                  <a:pt x="3429000" y="611800"/>
                </a:moveTo>
                <a:lnTo>
                  <a:pt x="3448469" y="611800"/>
                </a:lnTo>
                <a:lnTo>
                  <a:pt x="3448469" y="631268"/>
                </a:lnTo>
                <a:lnTo>
                  <a:pt x="3429000" y="631268"/>
                </a:lnTo>
                <a:close/>
                <a:moveTo>
                  <a:pt x="3320039" y="611800"/>
                </a:moveTo>
                <a:lnTo>
                  <a:pt x="3339508" y="611800"/>
                </a:lnTo>
                <a:lnTo>
                  <a:pt x="3339508" y="631268"/>
                </a:lnTo>
                <a:lnTo>
                  <a:pt x="3320039" y="631268"/>
                </a:lnTo>
                <a:close/>
                <a:moveTo>
                  <a:pt x="3192968" y="611800"/>
                </a:moveTo>
                <a:lnTo>
                  <a:pt x="3212544" y="611800"/>
                </a:lnTo>
                <a:lnTo>
                  <a:pt x="3212544" y="631268"/>
                </a:lnTo>
                <a:lnTo>
                  <a:pt x="3192968" y="631268"/>
                </a:lnTo>
                <a:close/>
                <a:moveTo>
                  <a:pt x="3095625" y="611800"/>
                </a:moveTo>
                <a:lnTo>
                  <a:pt x="3115094" y="611800"/>
                </a:lnTo>
                <a:lnTo>
                  <a:pt x="3115094" y="631268"/>
                </a:lnTo>
                <a:lnTo>
                  <a:pt x="3095625" y="631268"/>
                </a:lnTo>
                <a:close/>
                <a:moveTo>
                  <a:pt x="2983418" y="611800"/>
                </a:moveTo>
                <a:lnTo>
                  <a:pt x="3002994" y="611800"/>
                </a:lnTo>
                <a:lnTo>
                  <a:pt x="3002994" y="631268"/>
                </a:lnTo>
                <a:lnTo>
                  <a:pt x="2983418" y="631268"/>
                </a:lnTo>
                <a:close/>
                <a:moveTo>
                  <a:pt x="2886075" y="611800"/>
                </a:moveTo>
                <a:lnTo>
                  <a:pt x="2905544" y="611800"/>
                </a:lnTo>
                <a:lnTo>
                  <a:pt x="2905544" y="631268"/>
                </a:lnTo>
                <a:lnTo>
                  <a:pt x="2886075" y="631268"/>
                </a:lnTo>
                <a:close/>
                <a:moveTo>
                  <a:pt x="2786639" y="611800"/>
                </a:moveTo>
                <a:lnTo>
                  <a:pt x="2806108" y="611800"/>
                </a:lnTo>
                <a:lnTo>
                  <a:pt x="2806108" y="631268"/>
                </a:lnTo>
                <a:lnTo>
                  <a:pt x="2786639" y="631268"/>
                </a:lnTo>
                <a:close/>
                <a:moveTo>
                  <a:pt x="2653289" y="611800"/>
                </a:moveTo>
                <a:lnTo>
                  <a:pt x="2672758" y="611800"/>
                </a:lnTo>
                <a:lnTo>
                  <a:pt x="2672758" y="631268"/>
                </a:lnTo>
                <a:lnTo>
                  <a:pt x="2653289" y="631268"/>
                </a:lnTo>
                <a:close/>
                <a:moveTo>
                  <a:pt x="2519939" y="611800"/>
                </a:moveTo>
                <a:lnTo>
                  <a:pt x="2539408" y="611800"/>
                </a:lnTo>
                <a:lnTo>
                  <a:pt x="2539408" y="631268"/>
                </a:lnTo>
                <a:lnTo>
                  <a:pt x="2519939" y="631268"/>
                </a:lnTo>
                <a:close/>
                <a:moveTo>
                  <a:pt x="2383343" y="611800"/>
                </a:moveTo>
                <a:lnTo>
                  <a:pt x="2402919" y="611800"/>
                </a:lnTo>
                <a:lnTo>
                  <a:pt x="2402919" y="631268"/>
                </a:lnTo>
                <a:lnTo>
                  <a:pt x="2383343" y="631268"/>
                </a:lnTo>
                <a:close/>
                <a:moveTo>
                  <a:pt x="2286000" y="611800"/>
                </a:moveTo>
                <a:lnTo>
                  <a:pt x="2305469" y="611800"/>
                </a:lnTo>
                <a:lnTo>
                  <a:pt x="2305469" y="631268"/>
                </a:lnTo>
                <a:lnTo>
                  <a:pt x="2286000" y="631268"/>
                </a:lnTo>
                <a:close/>
                <a:moveTo>
                  <a:pt x="2183318" y="611800"/>
                </a:moveTo>
                <a:lnTo>
                  <a:pt x="2202893" y="611800"/>
                </a:lnTo>
                <a:lnTo>
                  <a:pt x="2202893" y="631268"/>
                </a:lnTo>
                <a:lnTo>
                  <a:pt x="2183318" y="631268"/>
                </a:lnTo>
                <a:close/>
                <a:moveTo>
                  <a:pt x="2085975" y="611800"/>
                </a:moveTo>
                <a:lnTo>
                  <a:pt x="2105443" y="611800"/>
                </a:lnTo>
                <a:lnTo>
                  <a:pt x="2105443" y="631268"/>
                </a:lnTo>
                <a:lnTo>
                  <a:pt x="2085975" y="631268"/>
                </a:lnTo>
                <a:close/>
                <a:moveTo>
                  <a:pt x="1977015" y="611800"/>
                </a:moveTo>
                <a:lnTo>
                  <a:pt x="1996484" y="611800"/>
                </a:lnTo>
                <a:lnTo>
                  <a:pt x="1996484" y="631268"/>
                </a:lnTo>
                <a:lnTo>
                  <a:pt x="1977015" y="631268"/>
                </a:lnTo>
                <a:close/>
                <a:moveTo>
                  <a:pt x="1849943" y="611800"/>
                </a:moveTo>
                <a:lnTo>
                  <a:pt x="1869519" y="611800"/>
                </a:lnTo>
                <a:lnTo>
                  <a:pt x="1869519" y="631268"/>
                </a:lnTo>
                <a:lnTo>
                  <a:pt x="1849943" y="631268"/>
                </a:lnTo>
                <a:close/>
                <a:moveTo>
                  <a:pt x="1752600" y="611800"/>
                </a:moveTo>
                <a:lnTo>
                  <a:pt x="1772069" y="611800"/>
                </a:lnTo>
                <a:lnTo>
                  <a:pt x="1772069" y="631268"/>
                </a:lnTo>
                <a:lnTo>
                  <a:pt x="1752600" y="631268"/>
                </a:lnTo>
                <a:close/>
                <a:moveTo>
                  <a:pt x="1643640" y="611800"/>
                </a:moveTo>
                <a:lnTo>
                  <a:pt x="1663109" y="611800"/>
                </a:lnTo>
                <a:lnTo>
                  <a:pt x="1663109" y="631268"/>
                </a:lnTo>
                <a:lnTo>
                  <a:pt x="1643640" y="631268"/>
                </a:lnTo>
                <a:close/>
                <a:moveTo>
                  <a:pt x="1507044" y="611800"/>
                </a:moveTo>
                <a:lnTo>
                  <a:pt x="1526619" y="611800"/>
                </a:lnTo>
                <a:lnTo>
                  <a:pt x="1526619" y="631268"/>
                </a:lnTo>
                <a:lnTo>
                  <a:pt x="1507044" y="631268"/>
                </a:lnTo>
                <a:close/>
                <a:moveTo>
                  <a:pt x="1409701" y="611800"/>
                </a:moveTo>
                <a:lnTo>
                  <a:pt x="1429169" y="611800"/>
                </a:lnTo>
                <a:lnTo>
                  <a:pt x="1429169" y="631268"/>
                </a:lnTo>
                <a:lnTo>
                  <a:pt x="1409701" y="631268"/>
                </a:lnTo>
                <a:close/>
                <a:moveTo>
                  <a:pt x="1300740" y="611800"/>
                </a:moveTo>
                <a:lnTo>
                  <a:pt x="1320208" y="611800"/>
                </a:lnTo>
                <a:lnTo>
                  <a:pt x="1320208" y="631268"/>
                </a:lnTo>
                <a:lnTo>
                  <a:pt x="1300740" y="631268"/>
                </a:lnTo>
                <a:close/>
                <a:moveTo>
                  <a:pt x="1173669" y="611800"/>
                </a:moveTo>
                <a:lnTo>
                  <a:pt x="1193244" y="611800"/>
                </a:lnTo>
                <a:lnTo>
                  <a:pt x="1193244" y="631268"/>
                </a:lnTo>
                <a:lnTo>
                  <a:pt x="1173669" y="631268"/>
                </a:lnTo>
                <a:close/>
                <a:moveTo>
                  <a:pt x="1076326" y="611800"/>
                </a:moveTo>
                <a:lnTo>
                  <a:pt x="1095794" y="611800"/>
                </a:lnTo>
                <a:lnTo>
                  <a:pt x="1095794" y="631268"/>
                </a:lnTo>
                <a:lnTo>
                  <a:pt x="1076326" y="631268"/>
                </a:lnTo>
                <a:close/>
                <a:moveTo>
                  <a:pt x="964119" y="611800"/>
                </a:moveTo>
                <a:lnTo>
                  <a:pt x="983694" y="611800"/>
                </a:lnTo>
                <a:lnTo>
                  <a:pt x="983694" y="631268"/>
                </a:lnTo>
                <a:lnTo>
                  <a:pt x="964119" y="631268"/>
                </a:lnTo>
                <a:close/>
                <a:moveTo>
                  <a:pt x="866776" y="611800"/>
                </a:moveTo>
                <a:lnTo>
                  <a:pt x="886244" y="611800"/>
                </a:lnTo>
                <a:lnTo>
                  <a:pt x="886244" y="631268"/>
                </a:lnTo>
                <a:lnTo>
                  <a:pt x="866776" y="631268"/>
                </a:lnTo>
                <a:close/>
                <a:moveTo>
                  <a:pt x="764093" y="611800"/>
                </a:moveTo>
                <a:lnTo>
                  <a:pt x="783669" y="611800"/>
                </a:lnTo>
                <a:lnTo>
                  <a:pt x="783669" y="631268"/>
                </a:lnTo>
                <a:lnTo>
                  <a:pt x="764093" y="631268"/>
                </a:lnTo>
                <a:close/>
                <a:moveTo>
                  <a:pt x="666751" y="611800"/>
                </a:moveTo>
                <a:lnTo>
                  <a:pt x="686219" y="611800"/>
                </a:lnTo>
                <a:lnTo>
                  <a:pt x="686219" y="631268"/>
                </a:lnTo>
                <a:lnTo>
                  <a:pt x="666751" y="631268"/>
                </a:lnTo>
                <a:close/>
                <a:moveTo>
                  <a:pt x="557790" y="611800"/>
                </a:moveTo>
                <a:lnTo>
                  <a:pt x="577258" y="611800"/>
                </a:lnTo>
                <a:lnTo>
                  <a:pt x="577258" y="631268"/>
                </a:lnTo>
                <a:lnTo>
                  <a:pt x="557790" y="631268"/>
                </a:lnTo>
                <a:close/>
                <a:moveTo>
                  <a:pt x="430719" y="611800"/>
                </a:moveTo>
                <a:lnTo>
                  <a:pt x="450294" y="611800"/>
                </a:lnTo>
                <a:lnTo>
                  <a:pt x="450294" y="631268"/>
                </a:lnTo>
                <a:lnTo>
                  <a:pt x="430719" y="631268"/>
                </a:lnTo>
                <a:close/>
                <a:moveTo>
                  <a:pt x="333376" y="611800"/>
                </a:moveTo>
                <a:lnTo>
                  <a:pt x="352844" y="611800"/>
                </a:lnTo>
                <a:lnTo>
                  <a:pt x="352844" y="631268"/>
                </a:lnTo>
                <a:lnTo>
                  <a:pt x="333376" y="631268"/>
                </a:lnTo>
                <a:close/>
                <a:moveTo>
                  <a:pt x="224415" y="611800"/>
                </a:moveTo>
                <a:lnTo>
                  <a:pt x="243883" y="611800"/>
                </a:lnTo>
                <a:lnTo>
                  <a:pt x="243883" y="631268"/>
                </a:lnTo>
                <a:lnTo>
                  <a:pt x="224415" y="631268"/>
                </a:lnTo>
                <a:close/>
                <a:moveTo>
                  <a:pt x="91065" y="611800"/>
                </a:moveTo>
                <a:lnTo>
                  <a:pt x="110533" y="611800"/>
                </a:lnTo>
                <a:lnTo>
                  <a:pt x="110533" y="631268"/>
                </a:lnTo>
                <a:lnTo>
                  <a:pt x="91065" y="631268"/>
                </a:lnTo>
                <a:close/>
                <a:moveTo>
                  <a:pt x="5625089" y="587411"/>
                </a:moveTo>
                <a:lnTo>
                  <a:pt x="5644558" y="587411"/>
                </a:lnTo>
                <a:lnTo>
                  <a:pt x="5644558" y="606879"/>
                </a:lnTo>
                <a:lnTo>
                  <a:pt x="5625089" y="606879"/>
                </a:lnTo>
                <a:close/>
                <a:moveTo>
                  <a:pt x="5488493" y="587411"/>
                </a:moveTo>
                <a:lnTo>
                  <a:pt x="5508069" y="587411"/>
                </a:lnTo>
                <a:lnTo>
                  <a:pt x="5508069" y="606879"/>
                </a:lnTo>
                <a:lnTo>
                  <a:pt x="5488493" y="606879"/>
                </a:lnTo>
                <a:close/>
                <a:moveTo>
                  <a:pt x="5391150" y="587411"/>
                </a:moveTo>
                <a:lnTo>
                  <a:pt x="5410619" y="587411"/>
                </a:lnTo>
                <a:lnTo>
                  <a:pt x="5410619" y="606879"/>
                </a:lnTo>
                <a:lnTo>
                  <a:pt x="5391150" y="606879"/>
                </a:lnTo>
                <a:close/>
                <a:moveTo>
                  <a:pt x="5288468" y="587411"/>
                </a:moveTo>
                <a:lnTo>
                  <a:pt x="5308044" y="587411"/>
                </a:lnTo>
                <a:lnTo>
                  <a:pt x="5308044" y="606879"/>
                </a:lnTo>
                <a:lnTo>
                  <a:pt x="5288468" y="606879"/>
                </a:lnTo>
                <a:close/>
                <a:moveTo>
                  <a:pt x="5191125" y="587411"/>
                </a:moveTo>
                <a:lnTo>
                  <a:pt x="5210594" y="587411"/>
                </a:lnTo>
                <a:lnTo>
                  <a:pt x="5210594" y="606879"/>
                </a:lnTo>
                <a:lnTo>
                  <a:pt x="5191125" y="606879"/>
                </a:lnTo>
                <a:close/>
                <a:moveTo>
                  <a:pt x="5082164" y="587411"/>
                </a:moveTo>
                <a:lnTo>
                  <a:pt x="5101633" y="587411"/>
                </a:lnTo>
                <a:lnTo>
                  <a:pt x="5101633" y="606879"/>
                </a:lnTo>
                <a:lnTo>
                  <a:pt x="5082164" y="606879"/>
                </a:lnTo>
                <a:close/>
                <a:moveTo>
                  <a:pt x="4945568" y="587411"/>
                </a:moveTo>
                <a:lnTo>
                  <a:pt x="4965144" y="587411"/>
                </a:lnTo>
                <a:lnTo>
                  <a:pt x="4965144" y="606879"/>
                </a:lnTo>
                <a:lnTo>
                  <a:pt x="4945568" y="606879"/>
                </a:lnTo>
                <a:close/>
                <a:moveTo>
                  <a:pt x="4848225" y="587411"/>
                </a:moveTo>
                <a:lnTo>
                  <a:pt x="4867693" y="587411"/>
                </a:lnTo>
                <a:lnTo>
                  <a:pt x="4867693" y="606879"/>
                </a:lnTo>
                <a:lnTo>
                  <a:pt x="4848225" y="606879"/>
                </a:lnTo>
                <a:close/>
                <a:moveTo>
                  <a:pt x="4739264" y="587411"/>
                </a:moveTo>
                <a:lnTo>
                  <a:pt x="4758733" y="587411"/>
                </a:lnTo>
                <a:lnTo>
                  <a:pt x="4758733" y="606879"/>
                </a:lnTo>
                <a:lnTo>
                  <a:pt x="4739264" y="606879"/>
                </a:lnTo>
                <a:close/>
                <a:moveTo>
                  <a:pt x="4612193" y="587411"/>
                </a:moveTo>
                <a:lnTo>
                  <a:pt x="4631769" y="587411"/>
                </a:lnTo>
                <a:lnTo>
                  <a:pt x="4631769" y="606879"/>
                </a:lnTo>
                <a:lnTo>
                  <a:pt x="4612193" y="606879"/>
                </a:lnTo>
                <a:close/>
                <a:moveTo>
                  <a:pt x="4514850" y="587411"/>
                </a:moveTo>
                <a:lnTo>
                  <a:pt x="4534319" y="587411"/>
                </a:lnTo>
                <a:lnTo>
                  <a:pt x="4534319" y="606879"/>
                </a:lnTo>
                <a:lnTo>
                  <a:pt x="4514850" y="606879"/>
                </a:lnTo>
                <a:close/>
                <a:moveTo>
                  <a:pt x="4402643" y="587411"/>
                </a:moveTo>
                <a:lnTo>
                  <a:pt x="4422219" y="587411"/>
                </a:lnTo>
                <a:lnTo>
                  <a:pt x="4422219" y="606879"/>
                </a:lnTo>
                <a:lnTo>
                  <a:pt x="4402643" y="606879"/>
                </a:lnTo>
                <a:close/>
                <a:moveTo>
                  <a:pt x="4305300" y="587411"/>
                </a:moveTo>
                <a:lnTo>
                  <a:pt x="4324769" y="587411"/>
                </a:lnTo>
                <a:lnTo>
                  <a:pt x="4324769" y="606879"/>
                </a:lnTo>
                <a:lnTo>
                  <a:pt x="4305300" y="606879"/>
                </a:lnTo>
                <a:close/>
                <a:moveTo>
                  <a:pt x="4202618" y="587411"/>
                </a:moveTo>
                <a:lnTo>
                  <a:pt x="4222194" y="587411"/>
                </a:lnTo>
                <a:lnTo>
                  <a:pt x="4222194" y="606879"/>
                </a:lnTo>
                <a:lnTo>
                  <a:pt x="4202618" y="606879"/>
                </a:lnTo>
                <a:close/>
                <a:moveTo>
                  <a:pt x="4105275" y="587411"/>
                </a:moveTo>
                <a:lnTo>
                  <a:pt x="4124744" y="587411"/>
                </a:lnTo>
                <a:lnTo>
                  <a:pt x="4124744" y="606879"/>
                </a:lnTo>
                <a:lnTo>
                  <a:pt x="4105275" y="606879"/>
                </a:lnTo>
                <a:close/>
                <a:moveTo>
                  <a:pt x="3996314" y="587411"/>
                </a:moveTo>
                <a:lnTo>
                  <a:pt x="4015783" y="587411"/>
                </a:lnTo>
                <a:lnTo>
                  <a:pt x="4015783" y="606879"/>
                </a:lnTo>
                <a:lnTo>
                  <a:pt x="3996314" y="606879"/>
                </a:lnTo>
                <a:close/>
                <a:moveTo>
                  <a:pt x="3869243" y="587411"/>
                </a:moveTo>
                <a:lnTo>
                  <a:pt x="3888819" y="587411"/>
                </a:lnTo>
                <a:lnTo>
                  <a:pt x="3888819" y="606879"/>
                </a:lnTo>
                <a:lnTo>
                  <a:pt x="3869243" y="606879"/>
                </a:lnTo>
                <a:close/>
                <a:moveTo>
                  <a:pt x="3771900" y="587411"/>
                </a:moveTo>
                <a:lnTo>
                  <a:pt x="3791369" y="587411"/>
                </a:lnTo>
                <a:lnTo>
                  <a:pt x="3791369" y="606879"/>
                </a:lnTo>
                <a:lnTo>
                  <a:pt x="3771900" y="606879"/>
                </a:lnTo>
                <a:close/>
                <a:moveTo>
                  <a:pt x="3662939" y="587411"/>
                </a:moveTo>
                <a:lnTo>
                  <a:pt x="3682408" y="587411"/>
                </a:lnTo>
                <a:lnTo>
                  <a:pt x="3682408" y="606879"/>
                </a:lnTo>
                <a:lnTo>
                  <a:pt x="3662939" y="606879"/>
                </a:lnTo>
                <a:close/>
                <a:moveTo>
                  <a:pt x="3526343" y="587411"/>
                </a:moveTo>
                <a:lnTo>
                  <a:pt x="3545919" y="587411"/>
                </a:lnTo>
                <a:lnTo>
                  <a:pt x="3545919" y="606879"/>
                </a:lnTo>
                <a:lnTo>
                  <a:pt x="3526343" y="606879"/>
                </a:lnTo>
                <a:close/>
                <a:moveTo>
                  <a:pt x="3429000" y="587411"/>
                </a:moveTo>
                <a:lnTo>
                  <a:pt x="3448469" y="587411"/>
                </a:lnTo>
                <a:lnTo>
                  <a:pt x="3448469" y="606879"/>
                </a:lnTo>
                <a:lnTo>
                  <a:pt x="3429000" y="606879"/>
                </a:lnTo>
                <a:close/>
                <a:moveTo>
                  <a:pt x="3320039" y="587411"/>
                </a:moveTo>
                <a:lnTo>
                  <a:pt x="3339508" y="587411"/>
                </a:lnTo>
                <a:lnTo>
                  <a:pt x="3339508" y="606879"/>
                </a:lnTo>
                <a:lnTo>
                  <a:pt x="3320039" y="606879"/>
                </a:lnTo>
                <a:close/>
                <a:moveTo>
                  <a:pt x="3192968" y="587411"/>
                </a:moveTo>
                <a:lnTo>
                  <a:pt x="3212544" y="587411"/>
                </a:lnTo>
                <a:lnTo>
                  <a:pt x="3212544" y="606879"/>
                </a:lnTo>
                <a:lnTo>
                  <a:pt x="3192968" y="606879"/>
                </a:lnTo>
                <a:close/>
                <a:moveTo>
                  <a:pt x="3095625" y="587411"/>
                </a:moveTo>
                <a:lnTo>
                  <a:pt x="3115094" y="587411"/>
                </a:lnTo>
                <a:lnTo>
                  <a:pt x="3115094" y="606879"/>
                </a:lnTo>
                <a:lnTo>
                  <a:pt x="3095625" y="606879"/>
                </a:lnTo>
                <a:close/>
                <a:moveTo>
                  <a:pt x="2983418" y="587411"/>
                </a:moveTo>
                <a:lnTo>
                  <a:pt x="3002994" y="587411"/>
                </a:lnTo>
                <a:lnTo>
                  <a:pt x="3002994" y="606879"/>
                </a:lnTo>
                <a:lnTo>
                  <a:pt x="2983418" y="606879"/>
                </a:lnTo>
                <a:close/>
                <a:moveTo>
                  <a:pt x="2886075" y="587411"/>
                </a:moveTo>
                <a:lnTo>
                  <a:pt x="2905544" y="587411"/>
                </a:lnTo>
                <a:lnTo>
                  <a:pt x="2905544" y="606879"/>
                </a:lnTo>
                <a:lnTo>
                  <a:pt x="2886075" y="606879"/>
                </a:lnTo>
                <a:close/>
                <a:moveTo>
                  <a:pt x="2786639" y="587411"/>
                </a:moveTo>
                <a:lnTo>
                  <a:pt x="2806108" y="587411"/>
                </a:lnTo>
                <a:lnTo>
                  <a:pt x="2806108" y="606879"/>
                </a:lnTo>
                <a:lnTo>
                  <a:pt x="2786639" y="606879"/>
                </a:lnTo>
                <a:close/>
                <a:moveTo>
                  <a:pt x="2653289" y="587411"/>
                </a:moveTo>
                <a:lnTo>
                  <a:pt x="2672758" y="587411"/>
                </a:lnTo>
                <a:lnTo>
                  <a:pt x="2672758" y="606879"/>
                </a:lnTo>
                <a:lnTo>
                  <a:pt x="2653289" y="606879"/>
                </a:lnTo>
                <a:close/>
                <a:moveTo>
                  <a:pt x="2519939" y="587411"/>
                </a:moveTo>
                <a:lnTo>
                  <a:pt x="2539408" y="587411"/>
                </a:lnTo>
                <a:lnTo>
                  <a:pt x="2539408" y="606879"/>
                </a:lnTo>
                <a:lnTo>
                  <a:pt x="2519939" y="606879"/>
                </a:lnTo>
                <a:close/>
                <a:moveTo>
                  <a:pt x="2383343" y="587411"/>
                </a:moveTo>
                <a:lnTo>
                  <a:pt x="2402919" y="587411"/>
                </a:lnTo>
                <a:lnTo>
                  <a:pt x="2402919" y="606879"/>
                </a:lnTo>
                <a:lnTo>
                  <a:pt x="2383343" y="606879"/>
                </a:lnTo>
                <a:close/>
                <a:moveTo>
                  <a:pt x="2286000" y="587411"/>
                </a:moveTo>
                <a:lnTo>
                  <a:pt x="2305469" y="587411"/>
                </a:lnTo>
                <a:lnTo>
                  <a:pt x="2305469" y="606879"/>
                </a:lnTo>
                <a:lnTo>
                  <a:pt x="2286000" y="606879"/>
                </a:lnTo>
                <a:close/>
                <a:moveTo>
                  <a:pt x="2183318" y="587411"/>
                </a:moveTo>
                <a:lnTo>
                  <a:pt x="2202893" y="587411"/>
                </a:lnTo>
                <a:lnTo>
                  <a:pt x="2202893" y="606879"/>
                </a:lnTo>
                <a:lnTo>
                  <a:pt x="2183318" y="606879"/>
                </a:lnTo>
                <a:close/>
                <a:moveTo>
                  <a:pt x="2085975" y="587411"/>
                </a:moveTo>
                <a:lnTo>
                  <a:pt x="2105443" y="587411"/>
                </a:lnTo>
                <a:lnTo>
                  <a:pt x="2105443" y="606879"/>
                </a:lnTo>
                <a:lnTo>
                  <a:pt x="2085975" y="606879"/>
                </a:lnTo>
                <a:close/>
                <a:moveTo>
                  <a:pt x="1977015" y="587411"/>
                </a:moveTo>
                <a:lnTo>
                  <a:pt x="1996484" y="587411"/>
                </a:lnTo>
                <a:lnTo>
                  <a:pt x="1996484" y="606879"/>
                </a:lnTo>
                <a:lnTo>
                  <a:pt x="1977015" y="606879"/>
                </a:lnTo>
                <a:close/>
                <a:moveTo>
                  <a:pt x="1849943" y="587411"/>
                </a:moveTo>
                <a:lnTo>
                  <a:pt x="1869519" y="587411"/>
                </a:lnTo>
                <a:lnTo>
                  <a:pt x="1869519" y="606879"/>
                </a:lnTo>
                <a:lnTo>
                  <a:pt x="1849943" y="606879"/>
                </a:lnTo>
                <a:close/>
                <a:moveTo>
                  <a:pt x="1752600" y="587411"/>
                </a:moveTo>
                <a:lnTo>
                  <a:pt x="1772069" y="587411"/>
                </a:lnTo>
                <a:lnTo>
                  <a:pt x="1772069" y="606879"/>
                </a:lnTo>
                <a:lnTo>
                  <a:pt x="1752600" y="606879"/>
                </a:lnTo>
                <a:close/>
                <a:moveTo>
                  <a:pt x="1643640" y="587411"/>
                </a:moveTo>
                <a:lnTo>
                  <a:pt x="1663109" y="587411"/>
                </a:lnTo>
                <a:lnTo>
                  <a:pt x="1663109" y="606879"/>
                </a:lnTo>
                <a:lnTo>
                  <a:pt x="1643640" y="606879"/>
                </a:lnTo>
                <a:close/>
                <a:moveTo>
                  <a:pt x="1507044" y="587411"/>
                </a:moveTo>
                <a:lnTo>
                  <a:pt x="1526619" y="587411"/>
                </a:lnTo>
                <a:lnTo>
                  <a:pt x="1526619" y="606879"/>
                </a:lnTo>
                <a:lnTo>
                  <a:pt x="1507044" y="606879"/>
                </a:lnTo>
                <a:close/>
                <a:moveTo>
                  <a:pt x="1409701" y="587411"/>
                </a:moveTo>
                <a:lnTo>
                  <a:pt x="1429169" y="587411"/>
                </a:lnTo>
                <a:lnTo>
                  <a:pt x="1429169" y="606879"/>
                </a:lnTo>
                <a:lnTo>
                  <a:pt x="1409701" y="606879"/>
                </a:lnTo>
                <a:close/>
                <a:moveTo>
                  <a:pt x="1300740" y="587411"/>
                </a:moveTo>
                <a:lnTo>
                  <a:pt x="1320208" y="587411"/>
                </a:lnTo>
                <a:lnTo>
                  <a:pt x="1320208" y="606879"/>
                </a:lnTo>
                <a:lnTo>
                  <a:pt x="1300740" y="606879"/>
                </a:lnTo>
                <a:close/>
                <a:moveTo>
                  <a:pt x="1173669" y="587411"/>
                </a:moveTo>
                <a:lnTo>
                  <a:pt x="1193244" y="587411"/>
                </a:lnTo>
                <a:lnTo>
                  <a:pt x="1193244" y="606879"/>
                </a:lnTo>
                <a:lnTo>
                  <a:pt x="1173669" y="606879"/>
                </a:lnTo>
                <a:close/>
                <a:moveTo>
                  <a:pt x="1076326" y="587411"/>
                </a:moveTo>
                <a:lnTo>
                  <a:pt x="1095794" y="587411"/>
                </a:lnTo>
                <a:lnTo>
                  <a:pt x="1095794" y="606879"/>
                </a:lnTo>
                <a:lnTo>
                  <a:pt x="1076326" y="606879"/>
                </a:lnTo>
                <a:close/>
                <a:moveTo>
                  <a:pt x="964119" y="587411"/>
                </a:moveTo>
                <a:lnTo>
                  <a:pt x="983694" y="587411"/>
                </a:lnTo>
                <a:lnTo>
                  <a:pt x="983694" y="606879"/>
                </a:lnTo>
                <a:lnTo>
                  <a:pt x="964119" y="606879"/>
                </a:lnTo>
                <a:close/>
                <a:moveTo>
                  <a:pt x="866776" y="587411"/>
                </a:moveTo>
                <a:lnTo>
                  <a:pt x="886244" y="587411"/>
                </a:lnTo>
                <a:lnTo>
                  <a:pt x="886244" y="606879"/>
                </a:lnTo>
                <a:lnTo>
                  <a:pt x="866776" y="606879"/>
                </a:lnTo>
                <a:close/>
                <a:moveTo>
                  <a:pt x="764093" y="587411"/>
                </a:moveTo>
                <a:lnTo>
                  <a:pt x="783669" y="587411"/>
                </a:lnTo>
                <a:lnTo>
                  <a:pt x="783669" y="606879"/>
                </a:lnTo>
                <a:lnTo>
                  <a:pt x="764093" y="606879"/>
                </a:lnTo>
                <a:close/>
                <a:moveTo>
                  <a:pt x="666751" y="587411"/>
                </a:moveTo>
                <a:lnTo>
                  <a:pt x="686219" y="587411"/>
                </a:lnTo>
                <a:lnTo>
                  <a:pt x="686219" y="606879"/>
                </a:lnTo>
                <a:lnTo>
                  <a:pt x="666751" y="606879"/>
                </a:lnTo>
                <a:close/>
                <a:moveTo>
                  <a:pt x="557790" y="587411"/>
                </a:moveTo>
                <a:lnTo>
                  <a:pt x="577258" y="587411"/>
                </a:lnTo>
                <a:lnTo>
                  <a:pt x="577258" y="606879"/>
                </a:lnTo>
                <a:lnTo>
                  <a:pt x="557790" y="606879"/>
                </a:lnTo>
                <a:close/>
                <a:moveTo>
                  <a:pt x="430719" y="587411"/>
                </a:moveTo>
                <a:lnTo>
                  <a:pt x="450294" y="587411"/>
                </a:lnTo>
                <a:lnTo>
                  <a:pt x="450294" y="606879"/>
                </a:lnTo>
                <a:lnTo>
                  <a:pt x="430719" y="606879"/>
                </a:lnTo>
                <a:close/>
                <a:moveTo>
                  <a:pt x="333376" y="587411"/>
                </a:moveTo>
                <a:lnTo>
                  <a:pt x="352844" y="587411"/>
                </a:lnTo>
                <a:lnTo>
                  <a:pt x="352844" y="606879"/>
                </a:lnTo>
                <a:lnTo>
                  <a:pt x="333376" y="606879"/>
                </a:lnTo>
                <a:close/>
                <a:moveTo>
                  <a:pt x="224415" y="587411"/>
                </a:moveTo>
                <a:lnTo>
                  <a:pt x="243883" y="587411"/>
                </a:lnTo>
                <a:lnTo>
                  <a:pt x="243883" y="606879"/>
                </a:lnTo>
                <a:lnTo>
                  <a:pt x="224415" y="606879"/>
                </a:lnTo>
                <a:close/>
                <a:moveTo>
                  <a:pt x="91065" y="587411"/>
                </a:moveTo>
                <a:lnTo>
                  <a:pt x="110533" y="587411"/>
                </a:lnTo>
                <a:lnTo>
                  <a:pt x="110533" y="606879"/>
                </a:lnTo>
                <a:lnTo>
                  <a:pt x="91065" y="606879"/>
                </a:lnTo>
                <a:close/>
                <a:moveTo>
                  <a:pt x="5625089" y="563021"/>
                </a:moveTo>
                <a:lnTo>
                  <a:pt x="5644558" y="563021"/>
                </a:lnTo>
                <a:lnTo>
                  <a:pt x="5644558" y="582597"/>
                </a:lnTo>
                <a:lnTo>
                  <a:pt x="5625089" y="582597"/>
                </a:lnTo>
                <a:close/>
                <a:moveTo>
                  <a:pt x="5488493" y="563021"/>
                </a:moveTo>
                <a:lnTo>
                  <a:pt x="5508069" y="563021"/>
                </a:lnTo>
                <a:lnTo>
                  <a:pt x="5508069" y="582597"/>
                </a:lnTo>
                <a:lnTo>
                  <a:pt x="5488493" y="582597"/>
                </a:lnTo>
                <a:close/>
                <a:moveTo>
                  <a:pt x="5391150" y="563021"/>
                </a:moveTo>
                <a:lnTo>
                  <a:pt x="5410619" y="563021"/>
                </a:lnTo>
                <a:lnTo>
                  <a:pt x="5410619" y="582597"/>
                </a:lnTo>
                <a:lnTo>
                  <a:pt x="5391150" y="582597"/>
                </a:lnTo>
                <a:close/>
                <a:moveTo>
                  <a:pt x="5288468" y="563021"/>
                </a:moveTo>
                <a:lnTo>
                  <a:pt x="5308044" y="563021"/>
                </a:lnTo>
                <a:lnTo>
                  <a:pt x="5308044" y="582597"/>
                </a:lnTo>
                <a:lnTo>
                  <a:pt x="5288468" y="582597"/>
                </a:lnTo>
                <a:close/>
                <a:moveTo>
                  <a:pt x="5191125" y="563021"/>
                </a:moveTo>
                <a:lnTo>
                  <a:pt x="5210594" y="563021"/>
                </a:lnTo>
                <a:lnTo>
                  <a:pt x="5210594" y="582597"/>
                </a:lnTo>
                <a:lnTo>
                  <a:pt x="5191125" y="582597"/>
                </a:lnTo>
                <a:close/>
                <a:moveTo>
                  <a:pt x="5082164" y="563021"/>
                </a:moveTo>
                <a:lnTo>
                  <a:pt x="5101633" y="563021"/>
                </a:lnTo>
                <a:lnTo>
                  <a:pt x="5101633" y="582597"/>
                </a:lnTo>
                <a:lnTo>
                  <a:pt x="5082164" y="582597"/>
                </a:lnTo>
                <a:close/>
                <a:moveTo>
                  <a:pt x="4945568" y="563021"/>
                </a:moveTo>
                <a:lnTo>
                  <a:pt x="4965144" y="563021"/>
                </a:lnTo>
                <a:lnTo>
                  <a:pt x="4965144" y="582597"/>
                </a:lnTo>
                <a:lnTo>
                  <a:pt x="4945568" y="582597"/>
                </a:lnTo>
                <a:close/>
                <a:moveTo>
                  <a:pt x="4848225" y="563021"/>
                </a:moveTo>
                <a:lnTo>
                  <a:pt x="4867693" y="563021"/>
                </a:lnTo>
                <a:lnTo>
                  <a:pt x="4867693" y="582597"/>
                </a:lnTo>
                <a:lnTo>
                  <a:pt x="4848225" y="582597"/>
                </a:lnTo>
                <a:close/>
                <a:moveTo>
                  <a:pt x="4739264" y="563021"/>
                </a:moveTo>
                <a:lnTo>
                  <a:pt x="4758733" y="563021"/>
                </a:lnTo>
                <a:lnTo>
                  <a:pt x="4758733" y="582597"/>
                </a:lnTo>
                <a:lnTo>
                  <a:pt x="4739264" y="582597"/>
                </a:lnTo>
                <a:close/>
                <a:moveTo>
                  <a:pt x="4612193" y="563021"/>
                </a:moveTo>
                <a:lnTo>
                  <a:pt x="4631769" y="563021"/>
                </a:lnTo>
                <a:lnTo>
                  <a:pt x="4631769" y="582597"/>
                </a:lnTo>
                <a:lnTo>
                  <a:pt x="4612193" y="582597"/>
                </a:lnTo>
                <a:close/>
                <a:moveTo>
                  <a:pt x="4514850" y="563021"/>
                </a:moveTo>
                <a:lnTo>
                  <a:pt x="4534319" y="563021"/>
                </a:lnTo>
                <a:lnTo>
                  <a:pt x="4534319" y="582597"/>
                </a:lnTo>
                <a:lnTo>
                  <a:pt x="4514850" y="582597"/>
                </a:lnTo>
                <a:close/>
                <a:moveTo>
                  <a:pt x="4402643" y="563021"/>
                </a:moveTo>
                <a:lnTo>
                  <a:pt x="4422219" y="563021"/>
                </a:lnTo>
                <a:lnTo>
                  <a:pt x="4422219" y="582597"/>
                </a:lnTo>
                <a:lnTo>
                  <a:pt x="4402643" y="582597"/>
                </a:lnTo>
                <a:close/>
                <a:moveTo>
                  <a:pt x="4305300" y="563021"/>
                </a:moveTo>
                <a:lnTo>
                  <a:pt x="4324769" y="563021"/>
                </a:lnTo>
                <a:lnTo>
                  <a:pt x="4324769" y="582597"/>
                </a:lnTo>
                <a:lnTo>
                  <a:pt x="4305300" y="582597"/>
                </a:lnTo>
                <a:close/>
                <a:moveTo>
                  <a:pt x="4202618" y="563021"/>
                </a:moveTo>
                <a:lnTo>
                  <a:pt x="4222194" y="563021"/>
                </a:lnTo>
                <a:lnTo>
                  <a:pt x="4222194" y="582597"/>
                </a:lnTo>
                <a:lnTo>
                  <a:pt x="4202618" y="582597"/>
                </a:lnTo>
                <a:close/>
                <a:moveTo>
                  <a:pt x="4105275" y="563021"/>
                </a:moveTo>
                <a:lnTo>
                  <a:pt x="4124744" y="563021"/>
                </a:lnTo>
                <a:lnTo>
                  <a:pt x="4124744" y="582597"/>
                </a:lnTo>
                <a:lnTo>
                  <a:pt x="4105275" y="582597"/>
                </a:lnTo>
                <a:close/>
                <a:moveTo>
                  <a:pt x="3996314" y="563021"/>
                </a:moveTo>
                <a:lnTo>
                  <a:pt x="4015783" y="563021"/>
                </a:lnTo>
                <a:lnTo>
                  <a:pt x="4015783" y="582597"/>
                </a:lnTo>
                <a:lnTo>
                  <a:pt x="3996314" y="582597"/>
                </a:lnTo>
                <a:close/>
                <a:moveTo>
                  <a:pt x="3869243" y="563021"/>
                </a:moveTo>
                <a:lnTo>
                  <a:pt x="3888819" y="563021"/>
                </a:lnTo>
                <a:lnTo>
                  <a:pt x="3888819" y="582597"/>
                </a:lnTo>
                <a:lnTo>
                  <a:pt x="3869243" y="582597"/>
                </a:lnTo>
                <a:close/>
                <a:moveTo>
                  <a:pt x="3771900" y="563021"/>
                </a:moveTo>
                <a:lnTo>
                  <a:pt x="3791369" y="563021"/>
                </a:lnTo>
                <a:lnTo>
                  <a:pt x="3791369" y="582597"/>
                </a:lnTo>
                <a:lnTo>
                  <a:pt x="3771900" y="582597"/>
                </a:lnTo>
                <a:close/>
                <a:moveTo>
                  <a:pt x="3662939" y="563021"/>
                </a:moveTo>
                <a:lnTo>
                  <a:pt x="3682408" y="563021"/>
                </a:lnTo>
                <a:lnTo>
                  <a:pt x="3682408" y="582597"/>
                </a:lnTo>
                <a:lnTo>
                  <a:pt x="3662939" y="582597"/>
                </a:lnTo>
                <a:close/>
                <a:moveTo>
                  <a:pt x="3526343" y="563021"/>
                </a:moveTo>
                <a:lnTo>
                  <a:pt x="3545919" y="563021"/>
                </a:lnTo>
                <a:lnTo>
                  <a:pt x="3545919" y="582597"/>
                </a:lnTo>
                <a:lnTo>
                  <a:pt x="3526343" y="582597"/>
                </a:lnTo>
                <a:close/>
                <a:moveTo>
                  <a:pt x="3429000" y="563021"/>
                </a:moveTo>
                <a:lnTo>
                  <a:pt x="3448469" y="563021"/>
                </a:lnTo>
                <a:lnTo>
                  <a:pt x="3448469" y="582597"/>
                </a:lnTo>
                <a:lnTo>
                  <a:pt x="3429000" y="582597"/>
                </a:lnTo>
                <a:close/>
                <a:moveTo>
                  <a:pt x="3320039" y="563021"/>
                </a:moveTo>
                <a:lnTo>
                  <a:pt x="3339508" y="563021"/>
                </a:lnTo>
                <a:lnTo>
                  <a:pt x="3339508" y="582597"/>
                </a:lnTo>
                <a:lnTo>
                  <a:pt x="3320039" y="582597"/>
                </a:lnTo>
                <a:close/>
                <a:moveTo>
                  <a:pt x="3192968" y="563021"/>
                </a:moveTo>
                <a:lnTo>
                  <a:pt x="3212544" y="563021"/>
                </a:lnTo>
                <a:lnTo>
                  <a:pt x="3212544" y="582597"/>
                </a:lnTo>
                <a:lnTo>
                  <a:pt x="3192968" y="582597"/>
                </a:lnTo>
                <a:close/>
                <a:moveTo>
                  <a:pt x="3095625" y="563021"/>
                </a:moveTo>
                <a:lnTo>
                  <a:pt x="3115094" y="563021"/>
                </a:lnTo>
                <a:lnTo>
                  <a:pt x="3115094" y="582597"/>
                </a:lnTo>
                <a:lnTo>
                  <a:pt x="3095625" y="582597"/>
                </a:lnTo>
                <a:close/>
                <a:moveTo>
                  <a:pt x="2983418" y="563021"/>
                </a:moveTo>
                <a:lnTo>
                  <a:pt x="3002994" y="563021"/>
                </a:lnTo>
                <a:lnTo>
                  <a:pt x="3002994" y="582597"/>
                </a:lnTo>
                <a:lnTo>
                  <a:pt x="2983418" y="582597"/>
                </a:lnTo>
                <a:close/>
                <a:moveTo>
                  <a:pt x="2886075" y="563021"/>
                </a:moveTo>
                <a:lnTo>
                  <a:pt x="2905544" y="563021"/>
                </a:lnTo>
                <a:lnTo>
                  <a:pt x="2905544" y="582597"/>
                </a:lnTo>
                <a:lnTo>
                  <a:pt x="2886075" y="582597"/>
                </a:lnTo>
                <a:close/>
                <a:moveTo>
                  <a:pt x="2786639" y="563021"/>
                </a:moveTo>
                <a:lnTo>
                  <a:pt x="2806108" y="563021"/>
                </a:lnTo>
                <a:lnTo>
                  <a:pt x="2806108" y="582597"/>
                </a:lnTo>
                <a:lnTo>
                  <a:pt x="2786639" y="582597"/>
                </a:lnTo>
                <a:close/>
                <a:moveTo>
                  <a:pt x="2653289" y="563021"/>
                </a:moveTo>
                <a:lnTo>
                  <a:pt x="2672758" y="563021"/>
                </a:lnTo>
                <a:lnTo>
                  <a:pt x="2672758" y="582597"/>
                </a:lnTo>
                <a:lnTo>
                  <a:pt x="2653289" y="582597"/>
                </a:lnTo>
                <a:close/>
                <a:moveTo>
                  <a:pt x="2519939" y="563021"/>
                </a:moveTo>
                <a:lnTo>
                  <a:pt x="2539408" y="563021"/>
                </a:lnTo>
                <a:lnTo>
                  <a:pt x="2539408" y="582597"/>
                </a:lnTo>
                <a:lnTo>
                  <a:pt x="2519939" y="582597"/>
                </a:lnTo>
                <a:close/>
                <a:moveTo>
                  <a:pt x="2383343" y="563021"/>
                </a:moveTo>
                <a:lnTo>
                  <a:pt x="2402919" y="563021"/>
                </a:lnTo>
                <a:lnTo>
                  <a:pt x="2402919" y="582597"/>
                </a:lnTo>
                <a:lnTo>
                  <a:pt x="2383343" y="582597"/>
                </a:lnTo>
                <a:close/>
                <a:moveTo>
                  <a:pt x="2286000" y="563021"/>
                </a:moveTo>
                <a:lnTo>
                  <a:pt x="2305469" y="563021"/>
                </a:lnTo>
                <a:lnTo>
                  <a:pt x="2305469" y="582597"/>
                </a:lnTo>
                <a:lnTo>
                  <a:pt x="2286000" y="582597"/>
                </a:lnTo>
                <a:close/>
                <a:moveTo>
                  <a:pt x="2183318" y="563021"/>
                </a:moveTo>
                <a:lnTo>
                  <a:pt x="2202893" y="563021"/>
                </a:lnTo>
                <a:lnTo>
                  <a:pt x="2202893" y="582597"/>
                </a:lnTo>
                <a:lnTo>
                  <a:pt x="2183318" y="582597"/>
                </a:lnTo>
                <a:close/>
                <a:moveTo>
                  <a:pt x="2085975" y="563021"/>
                </a:moveTo>
                <a:lnTo>
                  <a:pt x="2105443" y="563021"/>
                </a:lnTo>
                <a:lnTo>
                  <a:pt x="2105443" y="582597"/>
                </a:lnTo>
                <a:lnTo>
                  <a:pt x="2085975" y="582597"/>
                </a:lnTo>
                <a:close/>
                <a:moveTo>
                  <a:pt x="1977015" y="563021"/>
                </a:moveTo>
                <a:lnTo>
                  <a:pt x="1996484" y="563021"/>
                </a:lnTo>
                <a:lnTo>
                  <a:pt x="1996484" y="582597"/>
                </a:lnTo>
                <a:lnTo>
                  <a:pt x="1977015" y="582597"/>
                </a:lnTo>
                <a:close/>
                <a:moveTo>
                  <a:pt x="1849943" y="563021"/>
                </a:moveTo>
                <a:lnTo>
                  <a:pt x="1869519" y="563021"/>
                </a:lnTo>
                <a:lnTo>
                  <a:pt x="1869519" y="582597"/>
                </a:lnTo>
                <a:lnTo>
                  <a:pt x="1849943" y="582597"/>
                </a:lnTo>
                <a:close/>
                <a:moveTo>
                  <a:pt x="1752600" y="563021"/>
                </a:moveTo>
                <a:lnTo>
                  <a:pt x="1772069" y="563021"/>
                </a:lnTo>
                <a:lnTo>
                  <a:pt x="1772069" y="582597"/>
                </a:lnTo>
                <a:lnTo>
                  <a:pt x="1752600" y="582597"/>
                </a:lnTo>
                <a:close/>
                <a:moveTo>
                  <a:pt x="1643640" y="563021"/>
                </a:moveTo>
                <a:lnTo>
                  <a:pt x="1663109" y="563021"/>
                </a:lnTo>
                <a:lnTo>
                  <a:pt x="1663109" y="582597"/>
                </a:lnTo>
                <a:lnTo>
                  <a:pt x="1643640" y="582597"/>
                </a:lnTo>
                <a:close/>
                <a:moveTo>
                  <a:pt x="1507044" y="563021"/>
                </a:moveTo>
                <a:lnTo>
                  <a:pt x="1526619" y="563021"/>
                </a:lnTo>
                <a:lnTo>
                  <a:pt x="1526619" y="582597"/>
                </a:lnTo>
                <a:lnTo>
                  <a:pt x="1507044" y="582597"/>
                </a:lnTo>
                <a:close/>
                <a:moveTo>
                  <a:pt x="1409701" y="563021"/>
                </a:moveTo>
                <a:lnTo>
                  <a:pt x="1429169" y="563021"/>
                </a:lnTo>
                <a:lnTo>
                  <a:pt x="1429169" y="582597"/>
                </a:lnTo>
                <a:lnTo>
                  <a:pt x="1409701" y="582597"/>
                </a:lnTo>
                <a:close/>
                <a:moveTo>
                  <a:pt x="1300740" y="563021"/>
                </a:moveTo>
                <a:lnTo>
                  <a:pt x="1320208" y="563021"/>
                </a:lnTo>
                <a:lnTo>
                  <a:pt x="1320208" y="582597"/>
                </a:lnTo>
                <a:lnTo>
                  <a:pt x="1300740" y="582597"/>
                </a:lnTo>
                <a:close/>
                <a:moveTo>
                  <a:pt x="1173669" y="563021"/>
                </a:moveTo>
                <a:lnTo>
                  <a:pt x="1193244" y="563021"/>
                </a:lnTo>
                <a:lnTo>
                  <a:pt x="1193244" y="582597"/>
                </a:lnTo>
                <a:lnTo>
                  <a:pt x="1173669" y="582597"/>
                </a:lnTo>
                <a:close/>
                <a:moveTo>
                  <a:pt x="1076326" y="563021"/>
                </a:moveTo>
                <a:lnTo>
                  <a:pt x="1095794" y="563021"/>
                </a:lnTo>
                <a:lnTo>
                  <a:pt x="1095794" y="582597"/>
                </a:lnTo>
                <a:lnTo>
                  <a:pt x="1076326" y="582597"/>
                </a:lnTo>
                <a:close/>
                <a:moveTo>
                  <a:pt x="964119" y="563021"/>
                </a:moveTo>
                <a:lnTo>
                  <a:pt x="983694" y="563021"/>
                </a:lnTo>
                <a:lnTo>
                  <a:pt x="983694" y="582597"/>
                </a:lnTo>
                <a:lnTo>
                  <a:pt x="964119" y="582597"/>
                </a:lnTo>
                <a:close/>
                <a:moveTo>
                  <a:pt x="866776" y="563021"/>
                </a:moveTo>
                <a:lnTo>
                  <a:pt x="886244" y="563021"/>
                </a:lnTo>
                <a:lnTo>
                  <a:pt x="886244" y="582597"/>
                </a:lnTo>
                <a:lnTo>
                  <a:pt x="866776" y="582597"/>
                </a:lnTo>
                <a:close/>
                <a:moveTo>
                  <a:pt x="764093" y="563021"/>
                </a:moveTo>
                <a:lnTo>
                  <a:pt x="783669" y="563021"/>
                </a:lnTo>
                <a:lnTo>
                  <a:pt x="783669" y="582597"/>
                </a:lnTo>
                <a:lnTo>
                  <a:pt x="764093" y="582597"/>
                </a:lnTo>
                <a:close/>
                <a:moveTo>
                  <a:pt x="666751" y="563021"/>
                </a:moveTo>
                <a:lnTo>
                  <a:pt x="686219" y="563021"/>
                </a:lnTo>
                <a:lnTo>
                  <a:pt x="686219" y="582597"/>
                </a:lnTo>
                <a:lnTo>
                  <a:pt x="666751" y="582597"/>
                </a:lnTo>
                <a:close/>
                <a:moveTo>
                  <a:pt x="557790" y="563021"/>
                </a:moveTo>
                <a:lnTo>
                  <a:pt x="577258" y="563021"/>
                </a:lnTo>
                <a:lnTo>
                  <a:pt x="577258" y="582597"/>
                </a:lnTo>
                <a:lnTo>
                  <a:pt x="557790" y="582597"/>
                </a:lnTo>
                <a:close/>
                <a:moveTo>
                  <a:pt x="430719" y="563021"/>
                </a:moveTo>
                <a:lnTo>
                  <a:pt x="450294" y="563021"/>
                </a:lnTo>
                <a:lnTo>
                  <a:pt x="450294" y="582597"/>
                </a:lnTo>
                <a:lnTo>
                  <a:pt x="430719" y="582597"/>
                </a:lnTo>
                <a:close/>
                <a:moveTo>
                  <a:pt x="333376" y="563021"/>
                </a:moveTo>
                <a:lnTo>
                  <a:pt x="352844" y="563021"/>
                </a:lnTo>
                <a:lnTo>
                  <a:pt x="352844" y="582597"/>
                </a:lnTo>
                <a:lnTo>
                  <a:pt x="333376" y="582597"/>
                </a:lnTo>
                <a:close/>
                <a:moveTo>
                  <a:pt x="224415" y="563021"/>
                </a:moveTo>
                <a:lnTo>
                  <a:pt x="243883" y="563021"/>
                </a:lnTo>
                <a:lnTo>
                  <a:pt x="243883" y="582597"/>
                </a:lnTo>
                <a:lnTo>
                  <a:pt x="224415" y="582597"/>
                </a:lnTo>
                <a:close/>
                <a:moveTo>
                  <a:pt x="91065" y="563021"/>
                </a:moveTo>
                <a:lnTo>
                  <a:pt x="110533" y="563021"/>
                </a:lnTo>
                <a:lnTo>
                  <a:pt x="110533" y="582597"/>
                </a:lnTo>
                <a:lnTo>
                  <a:pt x="91065" y="582597"/>
                </a:lnTo>
                <a:close/>
                <a:moveTo>
                  <a:pt x="5625089" y="538739"/>
                </a:moveTo>
                <a:lnTo>
                  <a:pt x="5644558" y="538739"/>
                </a:lnTo>
                <a:lnTo>
                  <a:pt x="5644558" y="558208"/>
                </a:lnTo>
                <a:lnTo>
                  <a:pt x="5625089" y="558208"/>
                </a:lnTo>
                <a:close/>
                <a:moveTo>
                  <a:pt x="5600700" y="538739"/>
                </a:moveTo>
                <a:lnTo>
                  <a:pt x="5620169" y="538739"/>
                </a:lnTo>
                <a:lnTo>
                  <a:pt x="5620169" y="558208"/>
                </a:lnTo>
                <a:lnTo>
                  <a:pt x="5600700" y="558208"/>
                </a:lnTo>
                <a:close/>
                <a:moveTo>
                  <a:pt x="5488493" y="538739"/>
                </a:moveTo>
                <a:lnTo>
                  <a:pt x="5508069" y="538739"/>
                </a:lnTo>
                <a:lnTo>
                  <a:pt x="5508069" y="558208"/>
                </a:lnTo>
                <a:lnTo>
                  <a:pt x="5488493" y="558208"/>
                </a:lnTo>
                <a:close/>
                <a:moveTo>
                  <a:pt x="5391150" y="538739"/>
                </a:moveTo>
                <a:lnTo>
                  <a:pt x="5410619" y="538739"/>
                </a:lnTo>
                <a:lnTo>
                  <a:pt x="5410619" y="558208"/>
                </a:lnTo>
                <a:lnTo>
                  <a:pt x="5391150" y="558208"/>
                </a:lnTo>
                <a:close/>
                <a:moveTo>
                  <a:pt x="5288468" y="538739"/>
                </a:moveTo>
                <a:lnTo>
                  <a:pt x="5308044" y="538739"/>
                </a:lnTo>
                <a:lnTo>
                  <a:pt x="5308044" y="558208"/>
                </a:lnTo>
                <a:lnTo>
                  <a:pt x="5288468" y="558208"/>
                </a:lnTo>
                <a:close/>
                <a:moveTo>
                  <a:pt x="5191125" y="538739"/>
                </a:moveTo>
                <a:lnTo>
                  <a:pt x="5210594" y="538739"/>
                </a:lnTo>
                <a:lnTo>
                  <a:pt x="5210594" y="558208"/>
                </a:lnTo>
                <a:lnTo>
                  <a:pt x="5191125" y="558208"/>
                </a:lnTo>
                <a:close/>
                <a:moveTo>
                  <a:pt x="5082164" y="538739"/>
                </a:moveTo>
                <a:lnTo>
                  <a:pt x="5101633" y="538739"/>
                </a:lnTo>
                <a:lnTo>
                  <a:pt x="5101633" y="558208"/>
                </a:lnTo>
                <a:lnTo>
                  <a:pt x="5082164" y="558208"/>
                </a:lnTo>
                <a:close/>
                <a:moveTo>
                  <a:pt x="5057775" y="538739"/>
                </a:moveTo>
                <a:lnTo>
                  <a:pt x="5077244" y="538739"/>
                </a:lnTo>
                <a:lnTo>
                  <a:pt x="5077244" y="558208"/>
                </a:lnTo>
                <a:lnTo>
                  <a:pt x="5057775" y="558208"/>
                </a:lnTo>
                <a:close/>
                <a:moveTo>
                  <a:pt x="4945568" y="538739"/>
                </a:moveTo>
                <a:lnTo>
                  <a:pt x="4965144" y="538739"/>
                </a:lnTo>
                <a:lnTo>
                  <a:pt x="4965144" y="558208"/>
                </a:lnTo>
                <a:lnTo>
                  <a:pt x="4945568" y="558208"/>
                </a:lnTo>
                <a:close/>
                <a:moveTo>
                  <a:pt x="4848225" y="538739"/>
                </a:moveTo>
                <a:lnTo>
                  <a:pt x="4867693" y="538739"/>
                </a:lnTo>
                <a:lnTo>
                  <a:pt x="4867693" y="558208"/>
                </a:lnTo>
                <a:lnTo>
                  <a:pt x="4848225" y="558208"/>
                </a:lnTo>
                <a:close/>
                <a:moveTo>
                  <a:pt x="4739264" y="538739"/>
                </a:moveTo>
                <a:lnTo>
                  <a:pt x="4758733" y="538739"/>
                </a:lnTo>
                <a:lnTo>
                  <a:pt x="4758733" y="558208"/>
                </a:lnTo>
                <a:lnTo>
                  <a:pt x="4739264" y="558208"/>
                </a:lnTo>
                <a:close/>
                <a:moveTo>
                  <a:pt x="4714875" y="538739"/>
                </a:moveTo>
                <a:lnTo>
                  <a:pt x="4734344" y="538739"/>
                </a:lnTo>
                <a:lnTo>
                  <a:pt x="4734344" y="558208"/>
                </a:lnTo>
                <a:lnTo>
                  <a:pt x="4714875" y="558208"/>
                </a:lnTo>
                <a:close/>
                <a:moveTo>
                  <a:pt x="4612193" y="538739"/>
                </a:moveTo>
                <a:lnTo>
                  <a:pt x="4631769" y="538739"/>
                </a:lnTo>
                <a:lnTo>
                  <a:pt x="4631769" y="558208"/>
                </a:lnTo>
                <a:lnTo>
                  <a:pt x="4612193" y="558208"/>
                </a:lnTo>
                <a:close/>
                <a:moveTo>
                  <a:pt x="4514850" y="538739"/>
                </a:moveTo>
                <a:lnTo>
                  <a:pt x="4534319" y="538739"/>
                </a:lnTo>
                <a:lnTo>
                  <a:pt x="4534319" y="558208"/>
                </a:lnTo>
                <a:lnTo>
                  <a:pt x="4514850" y="558208"/>
                </a:lnTo>
                <a:close/>
                <a:moveTo>
                  <a:pt x="4402643" y="538739"/>
                </a:moveTo>
                <a:lnTo>
                  <a:pt x="4422219" y="538739"/>
                </a:lnTo>
                <a:lnTo>
                  <a:pt x="4422219" y="558208"/>
                </a:lnTo>
                <a:lnTo>
                  <a:pt x="4402643" y="558208"/>
                </a:lnTo>
                <a:close/>
                <a:moveTo>
                  <a:pt x="4305300" y="538739"/>
                </a:moveTo>
                <a:lnTo>
                  <a:pt x="4324769" y="538739"/>
                </a:lnTo>
                <a:lnTo>
                  <a:pt x="4324769" y="558208"/>
                </a:lnTo>
                <a:lnTo>
                  <a:pt x="4305300" y="558208"/>
                </a:lnTo>
                <a:close/>
                <a:moveTo>
                  <a:pt x="4202618" y="538739"/>
                </a:moveTo>
                <a:lnTo>
                  <a:pt x="4222194" y="538739"/>
                </a:lnTo>
                <a:lnTo>
                  <a:pt x="4222194" y="558208"/>
                </a:lnTo>
                <a:lnTo>
                  <a:pt x="4202618" y="558208"/>
                </a:lnTo>
                <a:close/>
                <a:moveTo>
                  <a:pt x="4105275" y="538739"/>
                </a:moveTo>
                <a:lnTo>
                  <a:pt x="4124744" y="538739"/>
                </a:lnTo>
                <a:lnTo>
                  <a:pt x="4124744" y="558208"/>
                </a:lnTo>
                <a:lnTo>
                  <a:pt x="4105275" y="558208"/>
                </a:lnTo>
                <a:close/>
                <a:moveTo>
                  <a:pt x="3996314" y="538739"/>
                </a:moveTo>
                <a:lnTo>
                  <a:pt x="4015783" y="538739"/>
                </a:lnTo>
                <a:lnTo>
                  <a:pt x="4015783" y="558208"/>
                </a:lnTo>
                <a:lnTo>
                  <a:pt x="3996314" y="558208"/>
                </a:lnTo>
                <a:close/>
                <a:moveTo>
                  <a:pt x="3971925" y="538739"/>
                </a:moveTo>
                <a:lnTo>
                  <a:pt x="3991393" y="538739"/>
                </a:lnTo>
                <a:lnTo>
                  <a:pt x="3991393" y="558208"/>
                </a:lnTo>
                <a:lnTo>
                  <a:pt x="3971925" y="558208"/>
                </a:lnTo>
                <a:close/>
                <a:moveTo>
                  <a:pt x="3869243" y="538739"/>
                </a:moveTo>
                <a:lnTo>
                  <a:pt x="3888819" y="538739"/>
                </a:lnTo>
                <a:lnTo>
                  <a:pt x="3888819" y="558208"/>
                </a:lnTo>
                <a:lnTo>
                  <a:pt x="3869243" y="558208"/>
                </a:lnTo>
                <a:close/>
                <a:moveTo>
                  <a:pt x="3771900" y="538739"/>
                </a:moveTo>
                <a:lnTo>
                  <a:pt x="3791369" y="538739"/>
                </a:lnTo>
                <a:lnTo>
                  <a:pt x="3791369" y="558208"/>
                </a:lnTo>
                <a:lnTo>
                  <a:pt x="3771900" y="558208"/>
                </a:lnTo>
                <a:close/>
                <a:moveTo>
                  <a:pt x="3662939" y="538739"/>
                </a:moveTo>
                <a:lnTo>
                  <a:pt x="3682408" y="538739"/>
                </a:lnTo>
                <a:lnTo>
                  <a:pt x="3682408" y="558208"/>
                </a:lnTo>
                <a:lnTo>
                  <a:pt x="3662939" y="558208"/>
                </a:lnTo>
                <a:close/>
                <a:moveTo>
                  <a:pt x="3638550" y="538739"/>
                </a:moveTo>
                <a:lnTo>
                  <a:pt x="3658019" y="538739"/>
                </a:lnTo>
                <a:lnTo>
                  <a:pt x="3658019" y="558208"/>
                </a:lnTo>
                <a:lnTo>
                  <a:pt x="3638550" y="558208"/>
                </a:lnTo>
                <a:close/>
                <a:moveTo>
                  <a:pt x="3526343" y="538739"/>
                </a:moveTo>
                <a:lnTo>
                  <a:pt x="3545919" y="538739"/>
                </a:lnTo>
                <a:lnTo>
                  <a:pt x="3545919" y="558208"/>
                </a:lnTo>
                <a:lnTo>
                  <a:pt x="3526343" y="558208"/>
                </a:lnTo>
                <a:close/>
                <a:moveTo>
                  <a:pt x="3429000" y="538739"/>
                </a:moveTo>
                <a:lnTo>
                  <a:pt x="3448469" y="538739"/>
                </a:lnTo>
                <a:lnTo>
                  <a:pt x="3448469" y="558208"/>
                </a:lnTo>
                <a:lnTo>
                  <a:pt x="3429000" y="558208"/>
                </a:lnTo>
                <a:close/>
                <a:moveTo>
                  <a:pt x="3320039" y="538739"/>
                </a:moveTo>
                <a:lnTo>
                  <a:pt x="3339508" y="538739"/>
                </a:lnTo>
                <a:lnTo>
                  <a:pt x="3339508" y="558208"/>
                </a:lnTo>
                <a:lnTo>
                  <a:pt x="3320039" y="558208"/>
                </a:lnTo>
                <a:close/>
                <a:moveTo>
                  <a:pt x="3295650" y="538739"/>
                </a:moveTo>
                <a:lnTo>
                  <a:pt x="3315119" y="538739"/>
                </a:lnTo>
                <a:lnTo>
                  <a:pt x="3315119" y="558208"/>
                </a:lnTo>
                <a:lnTo>
                  <a:pt x="3295650" y="558208"/>
                </a:lnTo>
                <a:close/>
                <a:moveTo>
                  <a:pt x="3192968" y="538739"/>
                </a:moveTo>
                <a:lnTo>
                  <a:pt x="3212544" y="538739"/>
                </a:lnTo>
                <a:lnTo>
                  <a:pt x="3212544" y="558208"/>
                </a:lnTo>
                <a:lnTo>
                  <a:pt x="3192968" y="558208"/>
                </a:lnTo>
                <a:close/>
                <a:moveTo>
                  <a:pt x="3095625" y="538739"/>
                </a:moveTo>
                <a:lnTo>
                  <a:pt x="3115094" y="538739"/>
                </a:lnTo>
                <a:lnTo>
                  <a:pt x="3115094" y="558208"/>
                </a:lnTo>
                <a:lnTo>
                  <a:pt x="3095625" y="558208"/>
                </a:lnTo>
                <a:close/>
                <a:moveTo>
                  <a:pt x="2983418" y="538739"/>
                </a:moveTo>
                <a:lnTo>
                  <a:pt x="3002994" y="538739"/>
                </a:lnTo>
                <a:lnTo>
                  <a:pt x="3002994" y="558208"/>
                </a:lnTo>
                <a:lnTo>
                  <a:pt x="2983418" y="558208"/>
                </a:lnTo>
                <a:close/>
                <a:moveTo>
                  <a:pt x="2886075" y="538739"/>
                </a:moveTo>
                <a:lnTo>
                  <a:pt x="2905544" y="538739"/>
                </a:lnTo>
                <a:lnTo>
                  <a:pt x="2905544" y="558208"/>
                </a:lnTo>
                <a:lnTo>
                  <a:pt x="2886075" y="558208"/>
                </a:lnTo>
                <a:close/>
                <a:moveTo>
                  <a:pt x="2786639" y="538739"/>
                </a:moveTo>
                <a:lnTo>
                  <a:pt x="2806108" y="538739"/>
                </a:lnTo>
                <a:lnTo>
                  <a:pt x="2806108" y="558208"/>
                </a:lnTo>
                <a:lnTo>
                  <a:pt x="2786639" y="558208"/>
                </a:lnTo>
                <a:close/>
                <a:moveTo>
                  <a:pt x="2762250" y="538739"/>
                </a:moveTo>
                <a:lnTo>
                  <a:pt x="2781719" y="538739"/>
                </a:lnTo>
                <a:lnTo>
                  <a:pt x="2781719" y="558208"/>
                </a:lnTo>
                <a:lnTo>
                  <a:pt x="2762250" y="558208"/>
                </a:lnTo>
                <a:close/>
                <a:moveTo>
                  <a:pt x="2653289" y="538739"/>
                </a:moveTo>
                <a:lnTo>
                  <a:pt x="2672758" y="538739"/>
                </a:lnTo>
                <a:lnTo>
                  <a:pt x="2672758" y="558208"/>
                </a:lnTo>
                <a:lnTo>
                  <a:pt x="2653289" y="558208"/>
                </a:lnTo>
                <a:close/>
                <a:moveTo>
                  <a:pt x="2628900" y="538739"/>
                </a:moveTo>
                <a:lnTo>
                  <a:pt x="2648369" y="538739"/>
                </a:lnTo>
                <a:lnTo>
                  <a:pt x="2648369" y="558208"/>
                </a:lnTo>
                <a:lnTo>
                  <a:pt x="2628900" y="558208"/>
                </a:lnTo>
                <a:close/>
                <a:moveTo>
                  <a:pt x="2519939" y="538739"/>
                </a:moveTo>
                <a:lnTo>
                  <a:pt x="2539408" y="538739"/>
                </a:lnTo>
                <a:lnTo>
                  <a:pt x="2539408" y="558208"/>
                </a:lnTo>
                <a:lnTo>
                  <a:pt x="2519939" y="558208"/>
                </a:lnTo>
                <a:close/>
                <a:moveTo>
                  <a:pt x="2495550" y="538739"/>
                </a:moveTo>
                <a:lnTo>
                  <a:pt x="2515019" y="538739"/>
                </a:lnTo>
                <a:lnTo>
                  <a:pt x="2515019" y="558208"/>
                </a:lnTo>
                <a:lnTo>
                  <a:pt x="2495550" y="558208"/>
                </a:lnTo>
                <a:close/>
                <a:moveTo>
                  <a:pt x="2383343" y="538739"/>
                </a:moveTo>
                <a:lnTo>
                  <a:pt x="2402919" y="538739"/>
                </a:lnTo>
                <a:lnTo>
                  <a:pt x="2402919" y="558208"/>
                </a:lnTo>
                <a:lnTo>
                  <a:pt x="2383343" y="558208"/>
                </a:lnTo>
                <a:close/>
                <a:moveTo>
                  <a:pt x="2286000" y="538739"/>
                </a:moveTo>
                <a:lnTo>
                  <a:pt x="2305469" y="538739"/>
                </a:lnTo>
                <a:lnTo>
                  <a:pt x="2305469" y="558208"/>
                </a:lnTo>
                <a:lnTo>
                  <a:pt x="2286000" y="558208"/>
                </a:lnTo>
                <a:close/>
                <a:moveTo>
                  <a:pt x="2183318" y="538739"/>
                </a:moveTo>
                <a:lnTo>
                  <a:pt x="2202893" y="538739"/>
                </a:lnTo>
                <a:lnTo>
                  <a:pt x="2202893" y="558208"/>
                </a:lnTo>
                <a:lnTo>
                  <a:pt x="2183318" y="558208"/>
                </a:lnTo>
                <a:close/>
                <a:moveTo>
                  <a:pt x="2085975" y="538739"/>
                </a:moveTo>
                <a:lnTo>
                  <a:pt x="2105443" y="538739"/>
                </a:lnTo>
                <a:lnTo>
                  <a:pt x="2105443" y="558208"/>
                </a:lnTo>
                <a:lnTo>
                  <a:pt x="2085975" y="558208"/>
                </a:lnTo>
                <a:close/>
                <a:moveTo>
                  <a:pt x="1977015" y="538739"/>
                </a:moveTo>
                <a:lnTo>
                  <a:pt x="1996484" y="538739"/>
                </a:lnTo>
                <a:lnTo>
                  <a:pt x="1996484" y="558208"/>
                </a:lnTo>
                <a:lnTo>
                  <a:pt x="1977015" y="558208"/>
                </a:lnTo>
                <a:close/>
                <a:moveTo>
                  <a:pt x="1952626" y="538739"/>
                </a:moveTo>
                <a:lnTo>
                  <a:pt x="1972094" y="538739"/>
                </a:lnTo>
                <a:lnTo>
                  <a:pt x="1972094" y="558208"/>
                </a:lnTo>
                <a:lnTo>
                  <a:pt x="1952626" y="558208"/>
                </a:lnTo>
                <a:close/>
                <a:moveTo>
                  <a:pt x="1849943" y="538739"/>
                </a:moveTo>
                <a:lnTo>
                  <a:pt x="1869519" y="538739"/>
                </a:lnTo>
                <a:lnTo>
                  <a:pt x="1869519" y="558208"/>
                </a:lnTo>
                <a:lnTo>
                  <a:pt x="1849943" y="558208"/>
                </a:lnTo>
                <a:close/>
                <a:moveTo>
                  <a:pt x="1752600" y="538739"/>
                </a:moveTo>
                <a:lnTo>
                  <a:pt x="1772069" y="538739"/>
                </a:lnTo>
                <a:lnTo>
                  <a:pt x="1772069" y="558208"/>
                </a:lnTo>
                <a:lnTo>
                  <a:pt x="1752600" y="558208"/>
                </a:lnTo>
                <a:close/>
                <a:moveTo>
                  <a:pt x="1643640" y="538739"/>
                </a:moveTo>
                <a:lnTo>
                  <a:pt x="1663109" y="538739"/>
                </a:lnTo>
                <a:lnTo>
                  <a:pt x="1663109" y="558208"/>
                </a:lnTo>
                <a:lnTo>
                  <a:pt x="1643640" y="558208"/>
                </a:lnTo>
                <a:close/>
                <a:moveTo>
                  <a:pt x="1619251" y="538739"/>
                </a:moveTo>
                <a:lnTo>
                  <a:pt x="1638719" y="538739"/>
                </a:lnTo>
                <a:lnTo>
                  <a:pt x="1638719" y="558208"/>
                </a:lnTo>
                <a:lnTo>
                  <a:pt x="1619251" y="558208"/>
                </a:lnTo>
                <a:close/>
                <a:moveTo>
                  <a:pt x="1507044" y="538739"/>
                </a:moveTo>
                <a:lnTo>
                  <a:pt x="1526619" y="538739"/>
                </a:lnTo>
                <a:lnTo>
                  <a:pt x="1526619" y="558208"/>
                </a:lnTo>
                <a:lnTo>
                  <a:pt x="1507044" y="558208"/>
                </a:lnTo>
                <a:close/>
                <a:moveTo>
                  <a:pt x="1409701" y="538739"/>
                </a:moveTo>
                <a:lnTo>
                  <a:pt x="1429169" y="538739"/>
                </a:lnTo>
                <a:lnTo>
                  <a:pt x="1429169" y="558208"/>
                </a:lnTo>
                <a:lnTo>
                  <a:pt x="1409701" y="558208"/>
                </a:lnTo>
                <a:close/>
                <a:moveTo>
                  <a:pt x="1300740" y="538739"/>
                </a:moveTo>
                <a:lnTo>
                  <a:pt x="1320208" y="538739"/>
                </a:lnTo>
                <a:lnTo>
                  <a:pt x="1320208" y="558208"/>
                </a:lnTo>
                <a:lnTo>
                  <a:pt x="1300740" y="558208"/>
                </a:lnTo>
                <a:close/>
                <a:moveTo>
                  <a:pt x="1276351" y="538739"/>
                </a:moveTo>
                <a:lnTo>
                  <a:pt x="1295819" y="538739"/>
                </a:lnTo>
                <a:lnTo>
                  <a:pt x="1295819" y="558208"/>
                </a:lnTo>
                <a:lnTo>
                  <a:pt x="1276351" y="558208"/>
                </a:lnTo>
                <a:close/>
                <a:moveTo>
                  <a:pt x="1173669" y="538739"/>
                </a:moveTo>
                <a:lnTo>
                  <a:pt x="1193244" y="538739"/>
                </a:lnTo>
                <a:lnTo>
                  <a:pt x="1193244" y="558208"/>
                </a:lnTo>
                <a:lnTo>
                  <a:pt x="1173669" y="558208"/>
                </a:lnTo>
                <a:close/>
                <a:moveTo>
                  <a:pt x="1076326" y="538739"/>
                </a:moveTo>
                <a:lnTo>
                  <a:pt x="1095794" y="538739"/>
                </a:lnTo>
                <a:lnTo>
                  <a:pt x="1095794" y="558208"/>
                </a:lnTo>
                <a:lnTo>
                  <a:pt x="1076326" y="558208"/>
                </a:lnTo>
                <a:close/>
                <a:moveTo>
                  <a:pt x="964119" y="538739"/>
                </a:moveTo>
                <a:lnTo>
                  <a:pt x="983694" y="538739"/>
                </a:lnTo>
                <a:lnTo>
                  <a:pt x="983694" y="558208"/>
                </a:lnTo>
                <a:lnTo>
                  <a:pt x="964119" y="558208"/>
                </a:lnTo>
                <a:close/>
                <a:moveTo>
                  <a:pt x="866776" y="538739"/>
                </a:moveTo>
                <a:lnTo>
                  <a:pt x="886244" y="538739"/>
                </a:lnTo>
                <a:lnTo>
                  <a:pt x="886244" y="558208"/>
                </a:lnTo>
                <a:lnTo>
                  <a:pt x="866776" y="558208"/>
                </a:lnTo>
                <a:close/>
                <a:moveTo>
                  <a:pt x="764093" y="538739"/>
                </a:moveTo>
                <a:lnTo>
                  <a:pt x="783669" y="538739"/>
                </a:lnTo>
                <a:lnTo>
                  <a:pt x="783669" y="558208"/>
                </a:lnTo>
                <a:lnTo>
                  <a:pt x="764093" y="558208"/>
                </a:lnTo>
                <a:close/>
                <a:moveTo>
                  <a:pt x="666751" y="538739"/>
                </a:moveTo>
                <a:lnTo>
                  <a:pt x="686219" y="538739"/>
                </a:lnTo>
                <a:lnTo>
                  <a:pt x="686219" y="558208"/>
                </a:lnTo>
                <a:lnTo>
                  <a:pt x="666751" y="558208"/>
                </a:lnTo>
                <a:close/>
                <a:moveTo>
                  <a:pt x="557790" y="538739"/>
                </a:moveTo>
                <a:lnTo>
                  <a:pt x="577258" y="538739"/>
                </a:lnTo>
                <a:lnTo>
                  <a:pt x="577258" y="558208"/>
                </a:lnTo>
                <a:lnTo>
                  <a:pt x="557790" y="558208"/>
                </a:lnTo>
                <a:close/>
                <a:moveTo>
                  <a:pt x="533401" y="538739"/>
                </a:moveTo>
                <a:lnTo>
                  <a:pt x="552869" y="538739"/>
                </a:lnTo>
                <a:lnTo>
                  <a:pt x="552869" y="558208"/>
                </a:lnTo>
                <a:lnTo>
                  <a:pt x="533401" y="558208"/>
                </a:lnTo>
                <a:close/>
                <a:moveTo>
                  <a:pt x="430719" y="538739"/>
                </a:moveTo>
                <a:lnTo>
                  <a:pt x="450294" y="538739"/>
                </a:lnTo>
                <a:lnTo>
                  <a:pt x="450294" y="558208"/>
                </a:lnTo>
                <a:lnTo>
                  <a:pt x="430719" y="558208"/>
                </a:lnTo>
                <a:close/>
                <a:moveTo>
                  <a:pt x="333376" y="538739"/>
                </a:moveTo>
                <a:lnTo>
                  <a:pt x="352844" y="538739"/>
                </a:lnTo>
                <a:lnTo>
                  <a:pt x="352844" y="558208"/>
                </a:lnTo>
                <a:lnTo>
                  <a:pt x="333376" y="558208"/>
                </a:lnTo>
                <a:close/>
                <a:moveTo>
                  <a:pt x="224415" y="538739"/>
                </a:moveTo>
                <a:lnTo>
                  <a:pt x="243883" y="538739"/>
                </a:lnTo>
                <a:lnTo>
                  <a:pt x="243883" y="558208"/>
                </a:lnTo>
                <a:lnTo>
                  <a:pt x="224415" y="558208"/>
                </a:lnTo>
                <a:close/>
                <a:moveTo>
                  <a:pt x="200026" y="538739"/>
                </a:moveTo>
                <a:lnTo>
                  <a:pt x="219494" y="538739"/>
                </a:lnTo>
                <a:lnTo>
                  <a:pt x="219494" y="558208"/>
                </a:lnTo>
                <a:lnTo>
                  <a:pt x="200026" y="558208"/>
                </a:lnTo>
                <a:close/>
                <a:moveTo>
                  <a:pt x="91065" y="538739"/>
                </a:moveTo>
                <a:lnTo>
                  <a:pt x="110533" y="538739"/>
                </a:lnTo>
                <a:lnTo>
                  <a:pt x="110533" y="558208"/>
                </a:lnTo>
                <a:lnTo>
                  <a:pt x="91065" y="558208"/>
                </a:lnTo>
                <a:close/>
                <a:moveTo>
                  <a:pt x="66676" y="538739"/>
                </a:moveTo>
                <a:lnTo>
                  <a:pt x="86144" y="538739"/>
                </a:lnTo>
                <a:lnTo>
                  <a:pt x="86144" y="558208"/>
                </a:lnTo>
                <a:lnTo>
                  <a:pt x="66676" y="558208"/>
                </a:lnTo>
                <a:close/>
                <a:moveTo>
                  <a:pt x="5625089" y="514350"/>
                </a:moveTo>
                <a:lnTo>
                  <a:pt x="5644558" y="514350"/>
                </a:lnTo>
                <a:lnTo>
                  <a:pt x="5644558" y="533819"/>
                </a:lnTo>
                <a:lnTo>
                  <a:pt x="5625089" y="533819"/>
                </a:lnTo>
                <a:close/>
                <a:moveTo>
                  <a:pt x="5464211" y="514350"/>
                </a:moveTo>
                <a:lnTo>
                  <a:pt x="5483679" y="514350"/>
                </a:lnTo>
                <a:lnTo>
                  <a:pt x="5483679" y="533819"/>
                </a:lnTo>
                <a:lnTo>
                  <a:pt x="5464211" y="533819"/>
                </a:lnTo>
                <a:close/>
                <a:moveTo>
                  <a:pt x="5439822" y="514350"/>
                </a:moveTo>
                <a:lnTo>
                  <a:pt x="5459290" y="514350"/>
                </a:lnTo>
                <a:lnTo>
                  <a:pt x="5459290" y="533819"/>
                </a:lnTo>
                <a:lnTo>
                  <a:pt x="5439822" y="533819"/>
                </a:lnTo>
                <a:close/>
                <a:moveTo>
                  <a:pt x="5415539" y="514350"/>
                </a:moveTo>
                <a:lnTo>
                  <a:pt x="5435008" y="514350"/>
                </a:lnTo>
                <a:lnTo>
                  <a:pt x="5435008" y="533819"/>
                </a:lnTo>
                <a:lnTo>
                  <a:pt x="5415539" y="533819"/>
                </a:lnTo>
                <a:close/>
                <a:moveTo>
                  <a:pt x="5264186" y="514350"/>
                </a:moveTo>
                <a:lnTo>
                  <a:pt x="5283654" y="514350"/>
                </a:lnTo>
                <a:lnTo>
                  <a:pt x="5283654" y="533819"/>
                </a:lnTo>
                <a:lnTo>
                  <a:pt x="5264186" y="533819"/>
                </a:lnTo>
                <a:close/>
                <a:moveTo>
                  <a:pt x="5239797" y="514350"/>
                </a:moveTo>
                <a:lnTo>
                  <a:pt x="5259265" y="514350"/>
                </a:lnTo>
                <a:lnTo>
                  <a:pt x="5259265" y="533819"/>
                </a:lnTo>
                <a:lnTo>
                  <a:pt x="5239797" y="533819"/>
                </a:lnTo>
                <a:close/>
                <a:moveTo>
                  <a:pt x="5215514" y="514350"/>
                </a:moveTo>
                <a:lnTo>
                  <a:pt x="5234983" y="514350"/>
                </a:lnTo>
                <a:lnTo>
                  <a:pt x="5234983" y="533819"/>
                </a:lnTo>
                <a:lnTo>
                  <a:pt x="5215514" y="533819"/>
                </a:lnTo>
                <a:close/>
                <a:moveTo>
                  <a:pt x="5082164" y="514350"/>
                </a:moveTo>
                <a:lnTo>
                  <a:pt x="5101633" y="514350"/>
                </a:lnTo>
                <a:lnTo>
                  <a:pt x="5101633" y="533819"/>
                </a:lnTo>
                <a:lnTo>
                  <a:pt x="5082164" y="533819"/>
                </a:lnTo>
                <a:close/>
                <a:moveTo>
                  <a:pt x="4921285" y="514350"/>
                </a:moveTo>
                <a:lnTo>
                  <a:pt x="4940754" y="514350"/>
                </a:lnTo>
                <a:lnTo>
                  <a:pt x="4940754" y="533819"/>
                </a:lnTo>
                <a:lnTo>
                  <a:pt x="4921285" y="533819"/>
                </a:lnTo>
                <a:close/>
                <a:moveTo>
                  <a:pt x="4896896" y="514350"/>
                </a:moveTo>
                <a:lnTo>
                  <a:pt x="4916365" y="514350"/>
                </a:lnTo>
                <a:lnTo>
                  <a:pt x="4916365" y="533819"/>
                </a:lnTo>
                <a:lnTo>
                  <a:pt x="4896896" y="533819"/>
                </a:lnTo>
                <a:close/>
                <a:moveTo>
                  <a:pt x="4872614" y="514350"/>
                </a:moveTo>
                <a:lnTo>
                  <a:pt x="4892082" y="514350"/>
                </a:lnTo>
                <a:lnTo>
                  <a:pt x="4892082" y="533819"/>
                </a:lnTo>
                <a:lnTo>
                  <a:pt x="4872614" y="533819"/>
                </a:lnTo>
                <a:close/>
                <a:moveTo>
                  <a:pt x="4739264" y="514350"/>
                </a:moveTo>
                <a:lnTo>
                  <a:pt x="4758733" y="514350"/>
                </a:lnTo>
                <a:lnTo>
                  <a:pt x="4758733" y="533819"/>
                </a:lnTo>
                <a:lnTo>
                  <a:pt x="4739264" y="533819"/>
                </a:lnTo>
                <a:close/>
                <a:moveTo>
                  <a:pt x="4587911" y="514350"/>
                </a:moveTo>
                <a:lnTo>
                  <a:pt x="4607379" y="514350"/>
                </a:lnTo>
                <a:lnTo>
                  <a:pt x="4607379" y="533819"/>
                </a:lnTo>
                <a:lnTo>
                  <a:pt x="4587911" y="533819"/>
                </a:lnTo>
                <a:close/>
                <a:moveTo>
                  <a:pt x="4563522" y="514350"/>
                </a:moveTo>
                <a:lnTo>
                  <a:pt x="4582990" y="514350"/>
                </a:lnTo>
                <a:lnTo>
                  <a:pt x="4582990" y="533819"/>
                </a:lnTo>
                <a:lnTo>
                  <a:pt x="4563522" y="533819"/>
                </a:lnTo>
                <a:close/>
                <a:moveTo>
                  <a:pt x="4539239" y="514350"/>
                </a:moveTo>
                <a:lnTo>
                  <a:pt x="4558708" y="514350"/>
                </a:lnTo>
                <a:lnTo>
                  <a:pt x="4558708" y="533819"/>
                </a:lnTo>
                <a:lnTo>
                  <a:pt x="4539239" y="533819"/>
                </a:lnTo>
                <a:close/>
                <a:moveTo>
                  <a:pt x="4378361" y="514350"/>
                </a:moveTo>
                <a:lnTo>
                  <a:pt x="4397829" y="514350"/>
                </a:lnTo>
                <a:lnTo>
                  <a:pt x="4397829" y="533819"/>
                </a:lnTo>
                <a:lnTo>
                  <a:pt x="4378361" y="533819"/>
                </a:lnTo>
                <a:close/>
                <a:moveTo>
                  <a:pt x="4353972" y="514350"/>
                </a:moveTo>
                <a:lnTo>
                  <a:pt x="4373440" y="514350"/>
                </a:lnTo>
                <a:lnTo>
                  <a:pt x="4373440" y="533819"/>
                </a:lnTo>
                <a:lnTo>
                  <a:pt x="4353972" y="533819"/>
                </a:lnTo>
                <a:close/>
                <a:moveTo>
                  <a:pt x="4329689" y="514350"/>
                </a:moveTo>
                <a:lnTo>
                  <a:pt x="4349158" y="514350"/>
                </a:lnTo>
                <a:lnTo>
                  <a:pt x="4349158" y="533819"/>
                </a:lnTo>
                <a:lnTo>
                  <a:pt x="4329689" y="533819"/>
                </a:lnTo>
                <a:close/>
                <a:moveTo>
                  <a:pt x="4178336" y="514350"/>
                </a:moveTo>
                <a:lnTo>
                  <a:pt x="4197804" y="514350"/>
                </a:lnTo>
                <a:lnTo>
                  <a:pt x="4197804" y="533819"/>
                </a:lnTo>
                <a:lnTo>
                  <a:pt x="4178336" y="533819"/>
                </a:lnTo>
                <a:close/>
                <a:moveTo>
                  <a:pt x="4153947" y="514350"/>
                </a:moveTo>
                <a:lnTo>
                  <a:pt x="4173415" y="514350"/>
                </a:lnTo>
                <a:lnTo>
                  <a:pt x="4173415" y="533819"/>
                </a:lnTo>
                <a:lnTo>
                  <a:pt x="4153947" y="533819"/>
                </a:lnTo>
                <a:close/>
                <a:moveTo>
                  <a:pt x="4129664" y="514350"/>
                </a:moveTo>
                <a:lnTo>
                  <a:pt x="4149133" y="514350"/>
                </a:lnTo>
                <a:lnTo>
                  <a:pt x="4149133" y="533819"/>
                </a:lnTo>
                <a:lnTo>
                  <a:pt x="4129664" y="533819"/>
                </a:lnTo>
                <a:close/>
                <a:moveTo>
                  <a:pt x="3996314" y="514350"/>
                </a:moveTo>
                <a:lnTo>
                  <a:pt x="4015783" y="514350"/>
                </a:lnTo>
                <a:lnTo>
                  <a:pt x="4015783" y="533819"/>
                </a:lnTo>
                <a:lnTo>
                  <a:pt x="3996314" y="533819"/>
                </a:lnTo>
                <a:close/>
                <a:moveTo>
                  <a:pt x="3844961" y="514350"/>
                </a:moveTo>
                <a:lnTo>
                  <a:pt x="3864429" y="514350"/>
                </a:lnTo>
                <a:lnTo>
                  <a:pt x="3864429" y="533819"/>
                </a:lnTo>
                <a:lnTo>
                  <a:pt x="3844961" y="533819"/>
                </a:lnTo>
                <a:close/>
                <a:moveTo>
                  <a:pt x="3820572" y="514350"/>
                </a:moveTo>
                <a:lnTo>
                  <a:pt x="3840040" y="514350"/>
                </a:lnTo>
                <a:lnTo>
                  <a:pt x="3840040" y="533819"/>
                </a:lnTo>
                <a:lnTo>
                  <a:pt x="3820572" y="533819"/>
                </a:lnTo>
                <a:close/>
                <a:moveTo>
                  <a:pt x="3796289" y="514350"/>
                </a:moveTo>
                <a:lnTo>
                  <a:pt x="3815758" y="514350"/>
                </a:lnTo>
                <a:lnTo>
                  <a:pt x="3815758" y="533819"/>
                </a:lnTo>
                <a:lnTo>
                  <a:pt x="3796289" y="533819"/>
                </a:lnTo>
                <a:close/>
                <a:moveTo>
                  <a:pt x="3662939" y="514350"/>
                </a:moveTo>
                <a:lnTo>
                  <a:pt x="3682408" y="514350"/>
                </a:lnTo>
                <a:lnTo>
                  <a:pt x="3682408" y="533819"/>
                </a:lnTo>
                <a:lnTo>
                  <a:pt x="3662939" y="533819"/>
                </a:lnTo>
                <a:close/>
                <a:moveTo>
                  <a:pt x="3502061" y="514350"/>
                </a:moveTo>
                <a:lnTo>
                  <a:pt x="3521529" y="514350"/>
                </a:lnTo>
                <a:lnTo>
                  <a:pt x="3521529" y="533819"/>
                </a:lnTo>
                <a:lnTo>
                  <a:pt x="3502061" y="533819"/>
                </a:lnTo>
                <a:close/>
                <a:moveTo>
                  <a:pt x="3477672" y="514350"/>
                </a:moveTo>
                <a:lnTo>
                  <a:pt x="3497140" y="514350"/>
                </a:lnTo>
                <a:lnTo>
                  <a:pt x="3497140" y="533819"/>
                </a:lnTo>
                <a:lnTo>
                  <a:pt x="3477672" y="533819"/>
                </a:lnTo>
                <a:close/>
                <a:moveTo>
                  <a:pt x="3453389" y="514350"/>
                </a:moveTo>
                <a:lnTo>
                  <a:pt x="3472858" y="514350"/>
                </a:lnTo>
                <a:lnTo>
                  <a:pt x="3472858" y="533819"/>
                </a:lnTo>
                <a:lnTo>
                  <a:pt x="3453389" y="533819"/>
                </a:lnTo>
                <a:close/>
                <a:moveTo>
                  <a:pt x="3320039" y="514350"/>
                </a:moveTo>
                <a:lnTo>
                  <a:pt x="3339508" y="514350"/>
                </a:lnTo>
                <a:lnTo>
                  <a:pt x="3339508" y="533819"/>
                </a:lnTo>
                <a:lnTo>
                  <a:pt x="3320039" y="533819"/>
                </a:lnTo>
                <a:close/>
                <a:moveTo>
                  <a:pt x="3168686" y="514350"/>
                </a:moveTo>
                <a:lnTo>
                  <a:pt x="3188154" y="514350"/>
                </a:lnTo>
                <a:lnTo>
                  <a:pt x="3188154" y="533819"/>
                </a:lnTo>
                <a:lnTo>
                  <a:pt x="3168686" y="533819"/>
                </a:lnTo>
                <a:close/>
                <a:moveTo>
                  <a:pt x="3144297" y="514350"/>
                </a:moveTo>
                <a:lnTo>
                  <a:pt x="3163765" y="514350"/>
                </a:lnTo>
                <a:lnTo>
                  <a:pt x="3163765" y="533819"/>
                </a:lnTo>
                <a:lnTo>
                  <a:pt x="3144297" y="533819"/>
                </a:lnTo>
                <a:close/>
                <a:moveTo>
                  <a:pt x="3120014" y="514350"/>
                </a:moveTo>
                <a:lnTo>
                  <a:pt x="3139483" y="514350"/>
                </a:lnTo>
                <a:lnTo>
                  <a:pt x="3139483" y="533819"/>
                </a:lnTo>
                <a:lnTo>
                  <a:pt x="3120014" y="533819"/>
                </a:lnTo>
                <a:close/>
                <a:moveTo>
                  <a:pt x="2959136" y="514350"/>
                </a:moveTo>
                <a:lnTo>
                  <a:pt x="2978604" y="514350"/>
                </a:lnTo>
                <a:lnTo>
                  <a:pt x="2978604" y="533819"/>
                </a:lnTo>
                <a:lnTo>
                  <a:pt x="2959136" y="533819"/>
                </a:lnTo>
                <a:close/>
                <a:moveTo>
                  <a:pt x="2934747" y="514350"/>
                </a:moveTo>
                <a:lnTo>
                  <a:pt x="2954215" y="514350"/>
                </a:lnTo>
                <a:lnTo>
                  <a:pt x="2954215" y="533819"/>
                </a:lnTo>
                <a:lnTo>
                  <a:pt x="2934747" y="533819"/>
                </a:lnTo>
                <a:close/>
                <a:moveTo>
                  <a:pt x="2910464" y="514350"/>
                </a:moveTo>
                <a:lnTo>
                  <a:pt x="2929933" y="514350"/>
                </a:lnTo>
                <a:lnTo>
                  <a:pt x="2929933" y="533819"/>
                </a:lnTo>
                <a:lnTo>
                  <a:pt x="2910464" y="533819"/>
                </a:lnTo>
                <a:close/>
                <a:moveTo>
                  <a:pt x="2786639" y="514350"/>
                </a:moveTo>
                <a:lnTo>
                  <a:pt x="2806108" y="514350"/>
                </a:lnTo>
                <a:lnTo>
                  <a:pt x="2806108" y="533819"/>
                </a:lnTo>
                <a:lnTo>
                  <a:pt x="2786639" y="533819"/>
                </a:lnTo>
                <a:close/>
                <a:moveTo>
                  <a:pt x="2653289" y="514350"/>
                </a:moveTo>
                <a:lnTo>
                  <a:pt x="2672758" y="514350"/>
                </a:lnTo>
                <a:lnTo>
                  <a:pt x="2672758" y="533819"/>
                </a:lnTo>
                <a:lnTo>
                  <a:pt x="2653289" y="533819"/>
                </a:lnTo>
                <a:close/>
                <a:moveTo>
                  <a:pt x="2519939" y="514350"/>
                </a:moveTo>
                <a:lnTo>
                  <a:pt x="2539408" y="514350"/>
                </a:lnTo>
                <a:lnTo>
                  <a:pt x="2539408" y="533819"/>
                </a:lnTo>
                <a:lnTo>
                  <a:pt x="2519939" y="533819"/>
                </a:lnTo>
                <a:close/>
                <a:moveTo>
                  <a:pt x="2359061" y="514350"/>
                </a:moveTo>
                <a:lnTo>
                  <a:pt x="2378530" y="514350"/>
                </a:lnTo>
                <a:lnTo>
                  <a:pt x="2378530" y="533819"/>
                </a:lnTo>
                <a:lnTo>
                  <a:pt x="2359061" y="533819"/>
                </a:lnTo>
                <a:close/>
                <a:moveTo>
                  <a:pt x="2334671" y="514350"/>
                </a:moveTo>
                <a:lnTo>
                  <a:pt x="2354140" y="514350"/>
                </a:lnTo>
                <a:lnTo>
                  <a:pt x="2354140" y="533819"/>
                </a:lnTo>
                <a:lnTo>
                  <a:pt x="2334671" y="533819"/>
                </a:lnTo>
                <a:close/>
                <a:moveTo>
                  <a:pt x="2310390" y="514350"/>
                </a:moveTo>
                <a:lnTo>
                  <a:pt x="2329858" y="514350"/>
                </a:lnTo>
                <a:lnTo>
                  <a:pt x="2329858" y="533819"/>
                </a:lnTo>
                <a:lnTo>
                  <a:pt x="2310390" y="533819"/>
                </a:lnTo>
                <a:close/>
                <a:moveTo>
                  <a:pt x="2159036" y="514350"/>
                </a:moveTo>
                <a:lnTo>
                  <a:pt x="2178504" y="514350"/>
                </a:lnTo>
                <a:lnTo>
                  <a:pt x="2178504" y="533819"/>
                </a:lnTo>
                <a:lnTo>
                  <a:pt x="2159036" y="533819"/>
                </a:lnTo>
                <a:close/>
                <a:moveTo>
                  <a:pt x="2134647" y="514350"/>
                </a:moveTo>
                <a:lnTo>
                  <a:pt x="2154115" y="514350"/>
                </a:lnTo>
                <a:lnTo>
                  <a:pt x="2154115" y="533819"/>
                </a:lnTo>
                <a:lnTo>
                  <a:pt x="2134647" y="533819"/>
                </a:lnTo>
                <a:close/>
                <a:moveTo>
                  <a:pt x="2110364" y="514350"/>
                </a:moveTo>
                <a:lnTo>
                  <a:pt x="2129833" y="514350"/>
                </a:lnTo>
                <a:lnTo>
                  <a:pt x="2129833" y="533819"/>
                </a:lnTo>
                <a:lnTo>
                  <a:pt x="2110364" y="533819"/>
                </a:lnTo>
                <a:close/>
                <a:moveTo>
                  <a:pt x="1977015" y="514350"/>
                </a:moveTo>
                <a:lnTo>
                  <a:pt x="1996484" y="514350"/>
                </a:lnTo>
                <a:lnTo>
                  <a:pt x="1996484" y="533819"/>
                </a:lnTo>
                <a:lnTo>
                  <a:pt x="1977015" y="533819"/>
                </a:lnTo>
                <a:close/>
                <a:moveTo>
                  <a:pt x="1825662" y="514350"/>
                </a:moveTo>
                <a:lnTo>
                  <a:pt x="1845130" y="514350"/>
                </a:lnTo>
                <a:lnTo>
                  <a:pt x="1845130" y="533819"/>
                </a:lnTo>
                <a:lnTo>
                  <a:pt x="1825662" y="533819"/>
                </a:lnTo>
                <a:close/>
                <a:moveTo>
                  <a:pt x="1801272" y="514350"/>
                </a:moveTo>
                <a:lnTo>
                  <a:pt x="1820741" y="514350"/>
                </a:lnTo>
                <a:lnTo>
                  <a:pt x="1820741" y="533819"/>
                </a:lnTo>
                <a:lnTo>
                  <a:pt x="1801272" y="533819"/>
                </a:lnTo>
                <a:close/>
                <a:moveTo>
                  <a:pt x="1776990" y="514350"/>
                </a:moveTo>
                <a:lnTo>
                  <a:pt x="1796458" y="514350"/>
                </a:lnTo>
                <a:lnTo>
                  <a:pt x="1796458" y="533819"/>
                </a:lnTo>
                <a:lnTo>
                  <a:pt x="1776990" y="533819"/>
                </a:lnTo>
                <a:close/>
                <a:moveTo>
                  <a:pt x="1643640" y="514350"/>
                </a:moveTo>
                <a:lnTo>
                  <a:pt x="1663109" y="514350"/>
                </a:lnTo>
                <a:lnTo>
                  <a:pt x="1663109" y="533819"/>
                </a:lnTo>
                <a:lnTo>
                  <a:pt x="1643640" y="533819"/>
                </a:lnTo>
                <a:close/>
                <a:moveTo>
                  <a:pt x="1482761" y="514350"/>
                </a:moveTo>
                <a:lnTo>
                  <a:pt x="1502230" y="514350"/>
                </a:lnTo>
                <a:lnTo>
                  <a:pt x="1502230" y="533819"/>
                </a:lnTo>
                <a:lnTo>
                  <a:pt x="1482761" y="533819"/>
                </a:lnTo>
                <a:close/>
                <a:moveTo>
                  <a:pt x="1458372" y="514350"/>
                </a:moveTo>
                <a:lnTo>
                  <a:pt x="1477841" y="514350"/>
                </a:lnTo>
                <a:lnTo>
                  <a:pt x="1477841" y="533819"/>
                </a:lnTo>
                <a:lnTo>
                  <a:pt x="1458372" y="533819"/>
                </a:lnTo>
                <a:close/>
                <a:moveTo>
                  <a:pt x="1434090" y="514350"/>
                </a:moveTo>
                <a:lnTo>
                  <a:pt x="1453559" y="514350"/>
                </a:lnTo>
                <a:lnTo>
                  <a:pt x="1453559" y="533819"/>
                </a:lnTo>
                <a:lnTo>
                  <a:pt x="1434090" y="533819"/>
                </a:lnTo>
                <a:close/>
                <a:moveTo>
                  <a:pt x="1300740" y="514350"/>
                </a:moveTo>
                <a:lnTo>
                  <a:pt x="1320208" y="514350"/>
                </a:lnTo>
                <a:lnTo>
                  <a:pt x="1320208" y="533819"/>
                </a:lnTo>
                <a:lnTo>
                  <a:pt x="1300740" y="533819"/>
                </a:lnTo>
                <a:close/>
                <a:moveTo>
                  <a:pt x="1149386" y="514350"/>
                </a:moveTo>
                <a:lnTo>
                  <a:pt x="1168855" y="514350"/>
                </a:lnTo>
                <a:lnTo>
                  <a:pt x="1168855" y="533819"/>
                </a:lnTo>
                <a:lnTo>
                  <a:pt x="1149386" y="533819"/>
                </a:lnTo>
                <a:close/>
                <a:moveTo>
                  <a:pt x="1124997" y="514350"/>
                </a:moveTo>
                <a:lnTo>
                  <a:pt x="1144466" y="514350"/>
                </a:lnTo>
                <a:lnTo>
                  <a:pt x="1144466" y="533819"/>
                </a:lnTo>
                <a:lnTo>
                  <a:pt x="1124997" y="533819"/>
                </a:lnTo>
                <a:close/>
                <a:moveTo>
                  <a:pt x="1100715" y="514350"/>
                </a:moveTo>
                <a:lnTo>
                  <a:pt x="1120184" y="514350"/>
                </a:lnTo>
                <a:lnTo>
                  <a:pt x="1120184" y="533819"/>
                </a:lnTo>
                <a:lnTo>
                  <a:pt x="1100715" y="533819"/>
                </a:lnTo>
                <a:close/>
                <a:moveTo>
                  <a:pt x="939836" y="514350"/>
                </a:moveTo>
                <a:lnTo>
                  <a:pt x="959305" y="514350"/>
                </a:lnTo>
                <a:lnTo>
                  <a:pt x="959305" y="533819"/>
                </a:lnTo>
                <a:lnTo>
                  <a:pt x="939836" y="533819"/>
                </a:lnTo>
                <a:close/>
                <a:moveTo>
                  <a:pt x="915447" y="514350"/>
                </a:moveTo>
                <a:lnTo>
                  <a:pt x="934916" y="514350"/>
                </a:lnTo>
                <a:lnTo>
                  <a:pt x="934916" y="533819"/>
                </a:lnTo>
                <a:lnTo>
                  <a:pt x="915447" y="533819"/>
                </a:lnTo>
                <a:close/>
                <a:moveTo>
                  <a:pt x="891165" y="514350"/>
                </a:moveTo>
                <a:lnTo>
                  <a:pt x="910633" y="514350"/>
                </a:lnTo>
                <a:lnTo>
                  <a:pt x="910633" y="533819"/>
                </a:lnTo>
                <a:lnTo>
                  <a:pt x="891165" y="533819"/>
                </a:lnTo>
                <a:close/>
                <a:moveTo>
                  <a:pt x="739811" y="514350"/>
                </a:moveTo>
                <a:lnTo>
                  <a:pt x="759280" y="514350"/>
                </a:lnTo>
                <a:lnTo>
                  <a:pt x="759280" y="533819"/>
                </a:lnTo>
                <a:lnTo>
                  <a:pt x="739811" y="533819"/>
                </a:lnTo>
                <a:close/>
                <a:moveTo>
                  <a:pt x="715422" y="514350"/>
                </a:moveTo>
                <a:lnTo>
                  <a:pt x="734891" y="514350"/>
                </a:lnTo>
                <a:lnTo>
                  <a:pt x="734891" y="533819"/>
                </a:lnTo>
                <a:lnTo>
                  <a:pt x="715422" y="533819"/>
                </a:lnTo>
                <a:close/>
                <a:moveTo>
                  <a:pt x="691140" y="514350"/>
                </a:moveTo>
                <a:lnTo>
                  <a:pt x="710609" y="514350"/>
                </a:lnTo>
                <a:lnTo>
                  <a:pt x="710609" y="533819"/>
                </a:lnTo>
                <a:lnTo>
                  <a:pt x="691140" y="533819"/>
                </a:lnTo>
                <a:close/>
                <a:moveTo>
                  <a:pt x="557790" y="514350"/>
                </a:moveTo>
                <a:lnTo>
                  <a:pt x="577258" y="514350"/>
                </a:lnTo>
                <a:lnTo>
                  <a:pt x="577258" y="533819"/>
                </a:lnTo>
                <a:lnTo>
                  <a:pt x="557790" y="533819"/>
                </a:lnTo>
                <a:close/>
                <a:moveTo>
                  <a:pt x="406436" y="514350"/>
                </a:moveTo>
                <a:lnTo>
                  <a:pt x="425905" y="514350"/>
                </a:lnTo>
                <a:lnTo>
                  <a:pt x="425905" y="533819"/>
                </a:lnTo>
                <a:lnTo>
                  <a:pt x="406436" y="533819"/>
                </a:lnTo>
                <a:close/>
                <a:moveTo>
                  <a:pt x="382047" y="514350"/>
                </a:moveTo>
                <a:lnTo>
                  <a:pt x="401516" y="514350"/>
                </a:lnTo>
                <a:lnTo>
                  <a:pt x="401516" y="533819"/>
                </a:lnTo>
                <a:lnTo>
                  <a:pt x="382047" y="533819"/>
                </a:lnTo>
                <a:close/>
                <a:moveTo>
                  <a:pt x="357765" y="514350"/>
                </a:moveTo>
                <a:lnTo>
                  <a:pt x="377233" y="514350"/>
                </a:lnTo>
                <a:lnTo>
                  <a:pt x="377233" y="533819"/>
                </a:lnTo>
                <a:lnTo>
                  <a:pt x="357765" y="533819"/>
                </a:lnTo>
                <a:close/>
                <a:moveTo>
                  <a:pt x="224415" y="514350"/>
                </a:moveTo>
                <a:lnTo>
                  <a:pt x="243883" y="514350"/>
                </a:lnTo>
                <a:lnTo>
                  <a:pt x="243883" y="533819"/>
                </a:lnTo>
                <a:lnTo>
                  <a:pt x="224415" y="533819"/>
                </a:lnTo>
                <a:close/>
                <a:moveTo>
                  <a:pt x="91065" y="514350"/>
                </a:moveTo>
                <a:lnTo>
                  <a:pt x="110533" y="514350"/>
                </a:lnTo>
                <a:lnTo>
                  <a:pt x="110533" y="533819"/>
                </a:lnTo>
                <a:lnTo>
                  <a:pt x="91065" y="533819"/>
                </a:lnTo>
                <a:close/>
                <a:moveTo>
                  <a:pt x="5654711" y="403296"/>
                </a:moveTo>
                <a:lnTo>
                  <a:pt x="5674179" y="403296"/>
                </a:lnTo>
                <a:lnTo>
                  <a:pt x="5674179" y="422765"/>
                </a:lnTo>
                <a:lnTo>
                  <a:pt x="5654711" y="422765"/>
                </a:lnTo>
                <a:close/>
                <a:moveTo>
                  <a:pt x="5630322" y="403296"/>
                </a:moveTo>
                <a:lnTo>
                  <a:pt x="5649790" y="403296"/>
                </a:lnTo>
                <a:lnTo>
                  <a:pt x="5649790" y="422765"/>
                </a:lnTo>
                <a:lnTo>
                  <a:pt x="5630322" y="422765"/>
                </a:lnTo>
                <a:close/>
                <a:moveTo>
                  <a:pt x="5606039" y="403296"/>
                </a:moveTo>
                <a:lnTo>
                  <a:pt x="5625508" y="403296"/>
                </a:lnTo>
                <a:lnTo>
                  <a:pt x="5625508" y="422765"/>
                </a:lnTo>
                <a:lnTo>
                  <a:pt x="5606039" y="422765"/>
                </a:lnTo>
                <a:close/>
                <a:moveTo>
                  <a:pt x="5445161" y="403296"/>
                </a:moveTo>
                <a:lnTo>
                  <a:pt x="5464629" y="403296"/>
                </a:lnTo>
                <a:lnTo>
                  <a:pt x="5464629" y="422765"/>
                </a:lnTo>
                <a:lnTo>
                  <a:pt x="5445161" y="422765"/>
                </a:lnTo>
                <a:close/>
                <a:moveTo>
                  <a:pt x="5420772" y="403296"/>
                </a:moveTo>
                <a:lnTo>
                  <a:pt x="5440240" y="403296"/>
                </a:lnTo>
                <a:lnTo>
                  <a:pt x="5440240" y="422765"/>
                </a:lnTo>
                <a:lnTo>
                  <a:pt x="5420772" y="422765"/>
                </a:lnTo>
                <a:close/>
                <a:moveTo>
                  <a:pt x="5396489" y="403296"/>
                </a:moveTo>
                <a:lnTo>
                  <a:pt x="5415958" y="403296"/>
                </a:lnTo>
                <a:lnTo>
                  <a:pt x="5415958" y="422765"/>
                </a:lnTo>
                <a:lnTo>
                  <a:pt x="5396489" y="422765"/>
                </a:lnTo>
                <a:close/>
                <a:moveTo>
                  <a:pt x="5245136" y="403296"/>
                </a:moveTo>
                <a:lnTo>
                  <a:pt x="5264604" y="403296"/>
                </a:lnTo>
                <a:lnTo>
                  <a:pt x="5264604" y="422765"/>
                </a:lnTo>
                <a:lnTo>
                  <a:pt x="5245136" y="422765"/>
                </a:lnTo>
                <a:close/>
                <a:moveTo>
                  <a:pt x="5220747" y="403296"/>
                </a:moveTo>
                <a:lnTo>
                  <a:pt x="5240215" y="403296"/>
                </a:lnTo>
                <a:lnTo>
                  <a:pt x="5240215" y="422765"/>
                </a:lnTo>
                <a:lnTo>
                  <a:pt x="5220747" y="422765"/>
                </a:lnTo>
                <a:close/>
                <a:moveTo>
                  <a:pt x="5196464" y="403296"/>
                </a:moveTo>
                <a:lnTo>
                  <a:pt x="5215933" y="403296"/>
                </a:lnTo>
                <a:lnTo>
                  <a:pt x="5215933" y="422765"/>
                </a:lnTo>
                <a:lnTo>
                  <a:pt x="5196464" y="422765"/>
                </a:lnTo>
                <a:close/>
                <a:moveTo>
                  <a:pt x="5035586" y="403296"/>
                </a:moveTo>
                <a:lnTo>
                  <a:pt x="5055054" y="403296"/>
                </a:lnTo>
                <a:lnTo>
                  <a:pt x="5055054" y="422765"/>
                </a:lnTo>
                <a:lnTo>
                  <a:pt x="5035586" y="422765"/>
                </a:lnTo>
                <a:close/>
                <a:moveTo>
                  <a:pt x="5011197" y="403296"/>
                </a:moveTo>
                <a:lnTo>
                  <a:pt x="5030665" y="403296"/>
                </a:lnTo>
                <a:lnTo>
                  <a:pt x="5030665" y="422765"/>
                </a:lnTo>
                <a:lnTo>
                  <a:pt x="5011197" y="422765"/>
                </a:lnTo>
                <a:close/>
                <a:moveTo>
                  <a:pt x="4986914" y="403296"/>
                </a:moveTo>
                <a:lnTo>
                  <a:pt x="5006383" y="403296"/>
                </a:lnTo>
                <a:lnTo>
                  <a:pt x="5006383" y="422765"/>
                </a:lnTo>
                <a:lnTo>
                  <a:pt x="4986914" y="422765"/>
                </a:lnTo>
                <a:close/>
                <a:moveTo>
                  <a:pt x="4853564" y="403296"/>
                </a:moveTo>
                <a:lnTo>
                  <a:pt x="4873033" y="403296"/>
                </a:lnTo>
                <a:lnTo>
                  <a:pt x="4873033" y="422765"/>
                </a:lnTo>
                <a:lnTo>
                  <a:pt x="4853564" y="422765"/>
                </a:lnTo>
                <a:close/>
                <a:moveTo>
                  <a:pt x="4702211" y="403296"/>
                </a:moveTo>
                <a:lnTo>
                  <a:pt x="4721679" y="403296"/>
                </a:lnTo>
                <a:lnTo>
                  <a:pt x="4721679" y="422765"/>
                </a:lnTo>
                <a:lnTo>
                  <a:pt x="4702211" y="422765"/>
                </a:lnTo>
                <a:close/>
                <a:moveTo>
                  <a:pt x="4677822" y="403296"/>
                </a:moveTo>
                <a:lnTo>
                  <a:pt x="4697290" y="403296"/>
                </a:lnTo>
                <a:lnTo>
                  <a:pt x="4697290" y="422765"/>
                </a:lnTo>
                <a:lnTo>
                  <a:pt x="4677822" y="422765"/>
                </a:lnTo>
                <a:close/>
                <a:moveTo>
                  <a:pt x="4653539" y="403296"/>
                </a:moveTo>
                <a:lnTo>
                  <a:pt x="4673008" y="403296"/>
                </a:lnTo>
                <a:lnTo>
                  <a:pt x="4673008" y="422765"/>
                </a:lnTo>
                <a:lnTo>
                  <a:pt x="4653539" y="422765"/>
                </a:lnTo>
                <a:close/>
                <a:moveTo>
                  <a:pt x="4492661" y="403296"/>
                </a:moveTo>
                <a:lnTo>
                  <a:pt x="4512129" y="403296"/>
                </a:lnTo>
                <a:lnTo>
                  <a:pt x="4512129" y="422765"/>
                </a:lnTo>
                <a:lnTo>
                  <a:pt x="4492661" y="422765"/>
                </a:lnTo>
                <a:close/>
                <a:moveTo>
                  <a:pt x="4468272" y="403296"/>
                </a:moveTo>
                <a:lnTo>
                  <a:pt x="4487740" y="403296"/>
                </a:lnTo>
                <a:lnTo>
                  <a:pt x="4487740" y="422765"/>
                </a:lnTo>
                <a:lnTo>
                  <a:pt x="4468272" y="422765"/>
                </a:lnTo>
                <a:close/>
                <a:moveTo>
                  <a:pt x="4443989" y="403296"/>
                </a:moveTo>
                <a:lnTo>
                  <a:pt x="4463458" y="403296"/>
                </a:lnTo>
                <a:lnTo>
                  <a:pt x="4463458" y="422765"/>
                </a:lnTo>
                <a:lnTo>
                  <a:pt x="4443989" y="422765"/>
                </a:lnTo>
                <a:close/>
                <a:moveTo>
                  <a:pt x="4292636" y="403296"/>
                </a:moveTo>
                <a:lnTo>
                  <a:pt x="4312105" y="403296"/>
                </a:lnTo>
                <a:lnTo>
                  <a:pt x="4312105" y="422765"/>
                </a:lnTo>
                <a:lnTo>
                  <a:pt x="4292636" y="422765"/>
                </a:lnTo>
                <a:close/>
                <a:moveTo>
                  <a:pt x="4268247" y="403296"/>
                </a:moveTo>
                <a:lnTo>
                  <a:pt x="4287715" y="403296"/>
                </a:lnTo>
                <a:lnTo>
                  <a:pt x="4287715" y="422765"/>
                </a:lnTo>
                <a:lnTo>
                  <a:pt x="4268247" y="422765"/>
                </a:lnTo>
                <a:close/>
                <a:moveTo>
                  <a:pt x="4243965" y="403296"/>
                </a:moveTo>
                <a:lnTo>
                  <a:pt x="4263433" y="403296"/>
                </a:lnTo>
                <a:lnTo>
                  <a:pt x="4263433" y="422765"/>
                </a:lnTo>
                <a:lnTo>
                  <a:pt x="4243965" y="422765"/>
                </a:lnTo>
                <a:close/>
                <a:moveTo>
                  <a:pt x="4083086" y="403296"/>
                </a:moveTo>
                <a:lnTo>
                  <a:pt x="4102554" y="403296"/>
                </a:lnTo>
                <a:lnTo>
                  <a:pt x="4102554" y="422765"/>
                </a:lnTo>
                <a:lnTo>
                  <a:pt x="4083086" y="422765"/>
                </a:lnTo>
                <a:close/>
                <a:moveTo>
                  <a:pt x="4058697" y="403296"/>
                </a:moveTo>
                <a:lnTo>
                  <a:pt x="4078165" y="403296"/>
                </a:lnTo>
                <a:lnTo>
                  <a:pt x="4078165" y="422765"/>
                </a:lnTo>
                <a:lnTo>
                  <a:pt x="4058697" y="422765"/>
                </a:lnTo>
                <a:close/>
                <a:moveTo>
                  <a:pt x="4034414" y="403296"/>
                </a:moveTo>
                <a:lnTo>
                  <a:pt x="4053883" y="403296"/>
                </a:lnTo>
                <a:lnTo>
                  <a:pt x="4053883" y="422765"/>
                </a:lnTo>
                <a:lnTo>
                  <a:pt x="4034414" y="422765"/>
                </a:lnTo>
                <a:close/>
                <a:moveTo>
                  <a:pt x="3883061" y="403296"/>
                </a:moveTo>
                <a:lnTo>
                  <a:pt x="3902529" y="403296"/>
                </a:lnTo>
                <a:lnTo>
                  <a:pt x="3902529" y="422765"/>
                </a:lnTo>
                <a:lnTo>
                  <a:pt x="3883061" y="422765"/>
                </a:lnTo>
                <a:close/>
                <a:moveTo>
                  <a:pt x="3858672" y="403296"/>
                </a:moveTo>
                <a:lnTo>
                  <a:pt x="3878140" y="403296"/>
                </a:lnTo>
                <a:lnTo>
                  <a:pt x="3878140" y="422765"/>
                </a:lnTo>
                <a:lnTo>
                  <a:pt x="3858672" y="422765"/>
                </a:lnTo>
                <a:close/>
                <a:moveTo>
                  <a:pt x="3834389" y="403296"/>
                </a:moveTo>
                <a:lnTo>
                  <a:pt x="3853858" y="403296"/>
                </a:lnTo>
                <a:lnTo>
                  <a:pt x="3853858" y="422765"/>
                </a:lnTo>
                <a:lnTo>
                  <a:pt x="3834389" y="422765"/>
                </a:lnTo>
                <a:close/>
                <a:moveTo>
                  <a:pt x="3673511" y="403296"/>
                </a:moveTo>
                <a:lnTo>
                  <a:pt x="3692979" y="403296"/>
                </a:lnTo>
                <a:lnTo>
                  <a:pt x="3692979" y="422765"/>
                </a:lnTo>
                <a:lnTo>
                  <a:pt x="3673511" y="422765"/>
                </a:lnTo>
                <a:close/>
                <a:moveTo>
                  <a:pt x="3649122" y="403296"/>
                </a:moveTo>
                <a:lnTo>
                  <a:pt x="3668590" y="403296"/>
                </a:lnTo>
                <a:lnTo>
                  <a:pt x="3668590" y="422765"/>
                </a:lnTo>
                <a:lnTo>
                  <a:pt x="3649122" y="422765"/>
                </a:lnTo>
                <a:close/>
                <a:moveTo>
                  <a:pt x="3624839" y="403296"/>
                </a:moveTo>
                <a:lnTo>
                  <a:pt x="3644308" y="403296"/>
                </a:lnTo>
                <a:lnTo>
                  <a:pt x="3644308" y="422765"/>
                </a:lnTo>
                <a:lnTo>
                  <a:pt x="3624839" y="422765"/>
                </a:lnTo>
                <a:close/>
                <a:moveTo>
                  <a:pt x="3491489" y="403296"/>
                </a:moveTo>
                <a:lnTo>
                  <a:pt x="3510958" y="403296"/>
                </a:lnTo>
                <a:lnTo>
                  <a:pt x="3510958" y="422765"/>
                </a:lnTo>
                <a:lnTo>
                  <a:pt x="3491489" y="422765"/>
                </a:lnTo>
                <a:close/>
                <a:moveTo>
                  <a:pt x="3340136" y="403296"/>
                </a:moveTo>
                <a:lnTo>
                  <a:pt x="3359604" y="403296"/>
                </a:lnTo>
                <a:lnTo>
                  <a:pt x="3359604" y="422765"/>
                </a:lnTo>
                <a:lnTo>
                  <a:pt x="3340136" y="422765"/>
                </a:lnTo>
                <a:close/>
                <a:moveTo>
                  <a:pt x="3315747" y="403296"/>
                </a:moveTo>
                <a:lnTo>
                  <a:pt x="3335215" y="403296"/>
                </a:lnTo>
                <a:lnTo>
                  <a:pt x="3335215" y="422765"/>
                </a:lnTo>
                <a:lnTo>
                  <a:pt x="3315747" y="422765"/>
                </a:lnTo>
                <a:close/>
                <a:moveTo>
                  <a:pt x="3291464" y="403296"/>
                </a:moveTo>
                <a:lnTo>
                  <a:pt x="3310933" y="403296"/>
                </a:lnTo>
                <a:lnTo>
                  <a:pt x="3310933" y="422765"/>
                </a:lnTo>
                <a:lnTo>
                  <a:pt x="3291464" y="422765"/>
                </a:lnTo>
                <a:close/>
                <a:moveTo>
                  <a:pt x="3130586" y="403296"/>
                </a:moveTo>
                <a:lnTo>
                  <a:pt x="3150054" y="403296"/>
                </a:lnTo>
                <a:lnTo>
                  <a:pt x="3150054" y="422765"/>
                </a:lnTo>
                <a:lnTo>
                  <a:pt x="3130586" y="422765"/>
                </a:lnTo>
                <a:close/>
                <a:moveTo>
                  <a:pt x="3106197" y="403296"/>
                </a:moveTo>
                <a:lnTo>
                  <a:pt x="3125665" y="403296"/>
                </a:lnTo>
                <a:lnTo>
                  <a:pt x="3125665" y="422765"/>
                </a:lnTo>
                <a:lnTo>
                  <a:pt x="3106197" y="422765"/>
                </a:lnTo>
                <a:close/>
                <a:moveTo>
                  <a:pt x="3081914" y="403296"/>
                </a:moveTo>
                <a:lnTo>
                  <a:pt x="3101383" y="403296"/>
                </a:lnTo>
                <a:lnTo>
                  <a:pt x="3101383" y="422765"/>
                </a:lnTo>
                <a:lnTo>
                  <a:pt x="3081914" y="422765"/>
                </a:lnTo>
                <a:close/>
                <a:moveTo>
                  <a:pt x="2930561" y="403296"/>
                </a:moveTo>
                <a:lnTo>
                  <a:pt x="2950029" y="403296"/>
                </a:lnTo>
                <a:lnTo>
                  <a:pt x="2950029" y="422765"/>
                </a:lnTo>
                <a:lnTo>
                  <a:pt x="2930561" y="422765"/>
                </a:lnTo>
                <a:close/>
                <a:moveTo>
                  <a:pt x="2906172" y="403296"/>
                </a:moveTo>
                <a:lnTo>
                  <a:pt x="2925640" y="403296"/>
                </a:lnTo>
                <a:lnTo>
                  <a:pt x="2925640" y="422765"/>
                </a:lnTo>
                <a:lnTo>
                  <a:pt x="2906172" y="422765"/>
                </a:lnTo>
                <a:close/>
                <a:moveTo>
                  <a:pt x="2881889" y="403296"/>
                </a:moveTo>
                <a:lnTo>
                  <a:pt x="2901358" y="403296"/>
                </a:lnTo>
                <a:lnTo>
                  <a:pt x="2901358" y="422765"/>
                </a:lnTo>
                <a:lnTo>
                  <a:pt x="2881889" y="422765"/>
                </a:lnTo>
                <a:close/>
                <a:moveTo>
                  <a:pt x="2748539" y="403296"/>
                </a:moveTo>
                <a:lnTo>
                  <a:pt x="2768008" y="403296"/>
                </a:lnTo>
                <a:lnTo>
                  <a:pt x="2768008" y="422765"/>
                </a:lnTo>
                <a:lnTo>
                  <a:pt x="2748539" y="422765"/>
                </a:lnTo>
                <a:close/>
                <a:moveTo>
                  <a:pt x="2615190" y="403296"/>
                </a:moveTo>
                <a:lnTo>
                  <a:pt x="2634658" y="403296"/>
                </a:lnTo>
                <a:lnTo>
                  <a:pt x="2634658" y="422765"/>
                </a:lnTo>
                <a:lnTo>
                  <a:pt x="2615190" y="422765"/>
                </a:lnTo>
                <a:close/>
                <a:moveTo>
                  <a:pt x="2463836" y="403296"/>
                </a:moveTo>
                <a:lnTo>
                  <a:pt x="2483304" y="403296"/>
                </a:lnTo>
                <a:lnTo>
                  <a:pt x="2483304" y="422765"/>
                </a:lnTo>
                <a:lnTo>
                  <a:pt x="2463836" y="422765"/>
                </a:lnTo>
                <a:close/>
                <a:moveTo>
                  <a:pt x="2439447" y="403296"/>
                </a:moveTo>
                <a:lnTo>
                  <a:pt x="2458915" y="403296"/>
                </a:lnTo>
                <a:lnTo>
                  <a:pt x="2458915" y="422765"/>
                </a:lnTo>
                <a:lnTo>
                  <a:pt x="2439447" y="422765"/>
                </a:lnTo>
                <a:close/>
                <a:moveTo>
                  <a:pt x="2415165" y="403296"/>
                </a:moveTo>
                <a:lnTo>
                  <a:pt x="2434633" y="403296"/>
                </a:lnTo>
                <a:lnTo>
                  <a:pt x="2434633" y="422765"/>
                </a:lnTo>
                <a:lnTo>
                  <a:pt x="2415165" y="422765"/>
                </a:lnTo>
                <a:close/>
                <a:moveTo>
                  <a:pt x="2254286" y="403296"/>
                </a:moveTo>
                <a:lnTo>
                  <a:pt x="2273755" y="403296"/>
                </a:lnTo>
                <a:lnTo>
                  <a:pt x="2273755" y="422765"/>
                </a:lnTo>
                <a:lnTo>
                  <a:pt x="2254286" y="422765"/>
                </a:lnTo>
                <a:close/>
                <a:moveTo>
                  <a:pt x="2229897" y="403296"/>
                </a:moveTo>
                <a:lnTo>
                  <a:pt x="2249365" y="403296"/>
                </a:lnTo>
                <a:lnTo>
                  <a:pt x="2249365" y="422765"/>
                </a:lnTo>
                <a:lnTo>
                  <a:pt x="2229897" y="422765"/>
                </a:lnTo>
                <a:close/>
                <a:moveTo>
                  <a:pt x="2205614" y="403296"/>
                </a:moveTo>
                <a:lnTo>
                  <a:pt x="2225083" y="403296"/>
                </a:lnTo>
                <a:lnTo>
                  <a:pt x="2225083" y="422765"/>
                </a:lnTo>
                <a:lnTo>
                  <a:pt x="2205614" y="422765"/>
                </a:lnTo>
                <a:close/>
                <a:moveTo>
                  <a:pt x="2054261" y="403296"/>
                </a:moveTo>
                <a:lnTo>
                  <a:pt x="2073729" y="403296"/>
                </a:lnTo>
                <a:lnTo>
                  <a:pt x="2073729" y="422765"/>
                </a:lnTo>
                <a:lnTo>
                  <a:pt x="2054261" y="422765"/>
                </a:lnTo>
                <a:close/>
                <a:moveTo>
                  <a:pt x="2029872" y="403296"/>
                </a:moveTo>
                <a:lnTo>
                  <a:pt x="2049340" y="403296"/>
                </a:lnTo>
                <a:lnTo>
                  <a:pt x="2049340" y="422765"/>
                </a:lnTo>
                <a:lnTo>
                  <a:pt x="2029872" y="422765"/>
                </a:lnTo>
                <a:close/>
                <a:moveTo>
                  <a:pt x="2005589" y="403296"/>
                </a:moveTo>
                <a:lnTo>
                  <a:pt x="2025058" y="403296"/>
                </a:lnTo>
                <a:lnTo>
                  <a:pt x="2025058" y="422765"/>
                </a:lnTo>
                <a:lnTo>
                  <a:pt x="2005589" y="422765"/>
                </a:lnTo>
                <a:close/>
                <a:moveTo>
                  <a:pt x="1872240" y="403296"/>
                </a:moveTo>
                <a:lnTo>
                  <a:pt x="1891709" y="403296"/>
                </a:lnTo>
                <a:lnTo>
                  <a:pt x="1891709" y="422765"/>
                </a:lnTo>
                <a:lnTo>
                  <a:pt x="1872240" y="422765"/>
                </a:lnTo>
                <a:close/>
                <a:moveTo>
                  <a:pt x="1711361" y="403296"/>
                </a:moveTo>
                <a:lnTo>
                  <a:pt x="1730830" y="403296"/>
                </a:lnTo>
                <a:lnTo>
                  <a:pt x="1730830" y="422765"/>
                </a:lnTo>
                <a:lnTo>
                  <a:pt x="1711361" y="422765"/>
                </a:lnTo>
                <a:close/>
                <a:moveTo>
                  <a:pt x="1686972" y="403296"/>
                </a:moveTo>
                <a:lnTo>
                  <a:pt x="1706441" y="403296"/>
                </a:lnTo>
                <a:lnTo>
                  <a:pt x="1706441" y="422765"/>
                </a:lnTo>
                <a:lnTo>
                  <a:pt x="1686972" y="422765"/>
                </a:lnTo>
                <a:close/>
                <a:moveTo>
                  <a:pt x="1662690" y="403296"/>
                </a:moveTo>
                <a:lnTo>
                  <a:pt x="1682158" y="403296"/>
                </a:lnTo>
                <a:lnTo>
                  <a:pt x="1682158" y="422765"/>
                </a:lnTo>
                <a:lnTo>
                  <a:pt x="1662690" y="422765"/>
                </a:lnTo>
                <a:close/>
                <a:moveTo>
                  <a:pt x="1538865" y="403296"/>
                </a:moveTo>
                <a:lnTo>
                  <a:pt x="1558334" y="403296"/>
                </a:lnTo>
                <a:lnTo>
                  <a:pt x="1558334" y="422765"/>
                </a:lnTo>
                <a:lnTo>
                  <a:pt x="1538865" y="422765"/>
                </a:lnTo>
                <a:close/>
                <a:moveTo>
                  <a:pt x="1377987" y="403296"/>
                </a:moveTo>
                <a:lnTo>
                  <a:pt x="1397455" y="403296"/>
                </a:lnTo>
                <a:lnTo>
                  <a:pt x="1397455" y="422765"/>
                </a:lnTo>
                <a:lnTo>
                  <a:pt x="1377987" y="422765"/>
                </a:lnTo>
                <a:close/>
                <a:moveTo>
                  <a:pt x="1353597" y="403296"/>
                </a:moveTo>
                <a:lnTo>
                  <a:pt x="1373066" y="403296"/>
                </a:lnTo>
                <a:lnTo>
                  <a:pt x="1373066" y="422765"/>
                </a:lnTo>
                <a:lnTo>
                  <a:pt x="1353597" y="422765"/>
                </a:lnTo>
                <a:close/>
                <a:moveTo>
                  <a:pt x="1329315" y="403296"/>
                </a:moveTo>
                <a:lnTo>
                  <a:pt x="1348783" y="403296"/>
                </a:lnTo>
                <a:lnTo>
                  <a:pt x="1348783" y="422765"/>
                </a:lnTo>
                <a:lnTo>
                  <a:pt x="1329315" y="422765"/>
                </a:lnTo>
                <a:close/>
                <a:moveTo>
                  <a:pt x="1177961" y="403296"/>
                </a:moveTo>
                <a:lnTo>
                  <a:pt x="1197430" y="403296"/>
                </a:lnTo>
                <a:lnTo>
                  <a:pt x="1197430" y="422765"/>
                </a:lnTo>
                <a:lnTo>
                  <a:pt x="1177961" y="422765"/>
                </a:lnTo>
                <a:close/>
                <a:moveTo>
                  <a:pt x="1153572" y="403296"/>
                </a:moveTo>
                <a:lnTo>
                  <a:pt x="1173041" y="403296"/>
                </a:lnTo>
                <a:lnTo>
                  <a:pt x="1173041" y="422765"/>
                </a:lnTo>
                <a:lnTo>
                  <a:pt x="1153572" y="422765"/>
                </a:lnTo>
                <a:close/>
                <a:moveTo>
                  <a:pt x="1129290" y="403296"/>
                </a:moveTo>
                <a:lnTo>
                  <a:pt x="1148759" y="403296"/>
                </a:lnTo>
                <a:lnTo>
                  <a:pt x="1148759" y="422765"/>
                </a:lnTo>
                <a:lnTo>
                  <a:pt x="1129290" y="422765"/>
                </a:lnTo>
                <a:close/>
                <a:moveTo>
                  <a:pt x="995940" y="403296"/>
                </a:moveTo>
                <a:lnTo>
                  <a:pt x="1015409" y="403296"/>
                </a:lnTo>
                <a:lnTo>
                  <a:pt x="1015409" y="422765"/>
                </a:lnTo>
                <a:lnTo>
                  <a:pt x="995940" y="422765"/>
                </a:lnTo>
                <a:close/>
                <a:moveTo>
                  <a:pt x="835061" y="403296"/>
                </a:moveTo>
                <a:lnTo>
                  <a:pt x="854530" y="403296"/>
                </a:lnTo>
                <a:lnTo>
                  <a:pt x="854530" y="422765"/>
                </a:lnTo>
                <a:lnTo>
                  <a:pt x="835061" y="422765"/>
                </a:lnTo>
                <a:close/>
                <a:moveTo>
                  <a:pt x="810672" y="403296"/>
                </a:moveTo>
                <a:lnTo>
                  <a:pt x="830141" y="403296"/>
                </a:lnTo>
                <a:lnTo>
                  <a:pt x="830141" y="422765"/>
                </a:lnTo>
                <a:lnTo>
                  <a:pt x="810672" y="422765"/>
                </a:lnTo>
                <a:close/>
                <a:moveTo>
                  <a:pt x="786390" y="403296"/>
                </a:moveTo>
                <a:lnTo>
                  <a:pt x="805859" y="403296"/>
                </a:lnTo>
                <a:lnTo>
                  <a:pt x="805859" y="422765"/>
                </a:lnTo>
                <a:lnTo>
                  <a:pt x="786390" y="422765"/>
                </a:lnTo>
                <a:close/>
                <a:moveTo>
                  <a:pt x="635036" y="403296"/>
                </a:moveTo>
                <a:lnTo>
                  <a:pt x="654505" y="403296"/>
                </a:lnTo>
                <a:lnTo>
                  <a:pt x="654505" y="422765"/>
                </a:lnTo>
                <a:lnTo>
                  <a:pt x="635036" y="422765"/>
                </a:lnTo>
                <a:close/>
                <a:moveTo>
                  <a:pt x="610647" y="403296"/>
                </a:moveTo>
                <a:lnTo>
                  <a:pt x="630116" y="403296"/>
                </a:lnTo>
                <a:lnTo>
                  <a:pt x="630116" y="422765"/>
                </a:lnTo>
                <a:lnTo>
                  <a:pt x="610647" y="422765"/>
                </a:lnTo>
                <a:close/>
                <a:moveTo>
                  <a:pt x="586365" y="403296"/>
                </a:moveTo>
                <a:lnTo>
                  <a:pt x="605833" y="403296"/>
                </a:lnTo>
                <a:lnTo>
                  <a:pt x="605833" y="422765"/>
                </a:lnTo>
                <a:lnTo>
                  <a:pt x="586365" y="422765"/>
                </a:lnTo>
                <a:close/>
                <a:moveTo>
                  <a:pt x="453015" y="403296"/>
                </a:moveTo>
                <a:lnTo>
                  <a:pt x="472483" y="403296"/>
                </a:lnTo>
                <a:lnTo>
                  <a:pt x="472483" y="422765"/>
                </a:lnTo>
                <a:lnTo>
                  <a:pt x="453015" y="422765"/>
                </a:lnTo>
                <a:close/>
                <a:moveTo>
                  <a:pt x="292136" y="403296"/>
                </a:moveTo>
                <a:lnTo>
                  <a:pt x="311605" y="403296"/>
                </a:lnTo>
                <a:lnTo>
                  <a:pt x="311605" y="422765"/>
                </a:lnTo>
                <a:lnTo>
                  <a:pt x="292136" y="422765"/>
                </a:lnTo>
                <a:close/>
                <a:moveTo>
                  <a:pt x="267747" y="403296"/>
                </a:moveTo>
                <a:lnTo>
                  <a:pt x="287216" y="403296"/>
                </a:lnTo>
                <a:lnTo>
                  <a:pt x="287216" y="422765"/>
                </a:lnTo>
                <a:lnTo>
                  <a:pt x="267747" y="422765"/>
                </a:lnTo>
                <a:close/>
                <a:moveTo>
                  <a:pt x="243465" y="403296"/>
                </a:moveTo>
                <a:lnTo>
                  <a:pt x="262933" y="403296"/>
                </a:lnTo>
                <a:lnTo>
                  <a:pt x="262933" y="422765"/>
                </a:lnTo>
                <a:lnTo>
                  <a:pt x="243465" y="422765"/>
                </a:lnTo>
                <a:close/>
                <a:moveTo>
                  <a:pt x="92111" y="403296"/>
                </a:moveTo>
                <a:lnTo>
                  <a:pt x="111580" y="403296"/>
                </a:lnTo>
                <a:lnTo>
                  <a:pt x="111580" y="422765"/>
                </a:lnTo>
                <a:lnTo>
                  <a:pt x="92111" y="422765"/>
                </a:lnTo>
                <a:close/>
                <a:moveTo>
                  <a:pt x="67722" y="403296"/>
                </a:moveTo>
                <a:lnTo>
                  <a:pt x="87191" y="403296"/>
                </a:lnTo>
                <a:lnTo>
                  <a:pt x="87191" y="422765"/>
                </a:lnTo>
                <a:lnTo>
                  <a:pt x="67722" y="422765"/>
                </a:lnTo>
                <a:close/>
                <a:moveTo>
                  <a:pt x="43440" y="403296"/>
                </a:moveTo>
                <a:lnTo>
                  <a:pt x="62909" y="403296"/>
                </a:lnTo>
                <a:lnTo>
                  <a:pt x="62909" y="422765"/>
                </a:lnTo>
                <a:lnTo>
                  <a:pt x="43440" y="422765"/>
                </a:lnTo>
                <a:close/>
                <a:moveTo>
                  <a:pt x="5678993" y="378907"/>
                </a:moveTo>
                <a:lnTo>
                  <a:pt x="5698569" y="378907"/>
                </a:lnTo>
                <a:lnTo>
                  <a:pt x="5698569" y="398376"/>
                </a:lnTo>
                <a:lnTo>
                  <a:pt x="5678993" y="398376"/>
                </a:lnTo>
                <a:close/>
                <a:moveTo>
                  <a:pt x="5581650" y="378907"/>
                </a:moveTo>
                <a:lnTo>
                  <a:pt x="5601119" y="378907"/>
                </a:lnTo>
                <a:lnTo>
                  <a:pt x="5601119" y="398376"/>
                </a:lnTo>
                <a:lnTo>
                  <a:pt x="5581650" y="398376"/>
                </a:lnTo>
                <a:close/>
                <a:moveTo>
                  <a:pt x="5469443" y="378907"/>
                </a:moveTo>
                <a:lnTo>
                  <a:pt x="5489019" y="378907"/>
                </a:lnTo>
                <a:lnTo>
                  <a:pt x="5489019" y="398376"/>
                </a:lnTo>
                <a:lnTo>
                  <a:pt x="5469443" y="398376"/>
                </a:lnTo>
                <a:close/>
                <a:moveTo>
                  <a:pt x="5372100" y="378907"/>
                </a:moveTo>
                <a:lnTo>
                  <a:pt x="5391569" y="378907"/>
                </a:lnTo>
                <a:lnTo>
                  <a:pt x="5391569" y="398376"/>
                </a:lnTo>
                <a:lnTo>
                  <a:pt x="5372100" y="398376"/>
                </a:lnTo>
                <a:close/>
                <a:moveTo>
                  <a:pt x="5269418" y="378907"/>
                </a:moveTo>
                <a:lnTo>
                  <a:pt x="5288994" y="378907"/>
                </a:lnTo>
                <a:lnTo>
                  <a:pt x="5288994" y="398376"/>
                </a:lnTo>
                <a:lnTo>
                  <a:pt x="5269418" y="398376"/>
                </a:lnTo>
                <a:close/>
                <a:moveTo>
                  <a:pt x="5172075" y="378907"/>
                </a:moveTo>
                <a:lnTo>
                  <a:pt x="5191544" y="378907"/>
                </a:lnTo>
                <a:lnTo>
                  <a:pt x="5191544" y="398376"/>
                </a:lnTo>
                <a:lnTo>
                  <a:pt x="5172075" y="398376"/>
                </a:lnTo>
                <a:close/>
                <a:moveTo>
                  <a:pt x="5059868" y="378907"/>
                </a:moveTo>
                <a:lnTo>
                  <a:pt x="5079444" y="378907"/>
                </a:lnTo>
                <a:lnTo>
                  <a:pt x="5079444" y="398376"/>
                </a:lnTo>
                <a:lnTo>
                  <a:pt x="5059868" y="398376"/>
                </a:lnTo>
                <a:close/>
                <a:moveTo>
                  <a:pt x="4962525" y="378907"/>
                </a:moveTo>
                <a:lnTo>
                  <a:pt x="4981994" y="378907"/>
                </a:lnTo>
                <a:lnTo>
                  <a:pt x="4981994" y="398376"/>
                </a:lnTo>
                <a:lnTo>
                  <a:pt x="4962525" y="398376"/>
                </a:lnTo>
                <a:close/>
                <a:moveTo>
                  <a:pt x="4853564" y="378907"/>
                </a:moveTo>
                <a:lnTo>
                  <a:pt x="4873033" y="378907"/>
                </a:lnTo>
                <a:lnTo>
                  <a:pt x="4873033" y="398376"/>
                </a:lnTo>
                <a:lnTo>
                  <a:pt x="4853564" y="398376"/>
                </a:lnTo>
                <a:close/>
                <a:moveTo>
                  <a:pt x="4726493" y="378907"/>
                </a:moveTo>
                <a:lnTo>
                  <a:pt x="4746069" y="378907"/>
                </a:lnTo>
                <a:lnTo>
                  <a:pt x="4746069" y="398376"/>
                </a:lnTo>
                <a:lnTo>
                  <a:pt x="4726493" y="398376"/>
                </a:lnTo>
                <a:close/>
                <a:moveTo>
                  <a:pt x="4629150" y="378907"/>
                </a:moveTo>
                <a:lnTo>
                  <a:pt x="4648619" y="378907"/>
                </a:lnTo>
                <a:lnTo>
                  <a:pt x="4648619" y="398376"/>
                </a:lnTo>
                <a:lnTo>
                  <a:pt x="4629150" y="398376"/>
                </a:lnTo>
                <a:close/>
                <a:moveTo>
                  <a:pt x="4516943" y="378907"/>
                </a:moveTo>
                <a:lnTo>
                  <a:pt x="4536519" y="378907"/>
                </a:lnTo>
                <a:lnTo>
                  <a:pt x="4536519" y="398376"/>
                </a:lnTo>
                <a:lnTo>
                  <a:pt x="4516943" y="398376"/>
                </a:lnTo>
                <a:close/>
                <a:moveTo>
                  <a:pt x="4419600" y="378907"/>
                </a:moveTo>
                <a:lnTo>
                  <a:pt x="4439069" y="378907"/>
                </a:lnTo>
                <a:lnTo>
                  <a:pt x="4439069" y="398376"/>
                </a:lnTo>
                <a:lnTo>
                  <a:pt x="4419600" y="398376"/>
                </a:lnTo>
                <a:close/>
                <a:moveTo>
                  <a:pt x="4316918" y="378907"/>
                </a:moveTo>
                <a:lnTo>
                  <a:pt x="4336494" y="378907"/>
                </a:lnTo>
                <a:lnTo>
                  <a:pt x="4336494" y="398376"/>
                </a:lnTo>
                <a:lnTo>
                  <a:pt x="4316918" y="398376"/>
                </a:lnTo>
                <a:close/>
                <a:moveTo>
                  <a:pt x="4219575" y="378907"/>
                </a:moveTo>
                <a:lnTo>
                  <a:pt x="4239044" y="378907"/>
                </a:lnTo>
                <a:lnTo>
                  <a:pt x="4239044" y="398376"/>
                </a:lnTo>
                <a:lnTo>
                  <a:pt x="4219575" y="398376"/>
                </a:lnTo>
                <a:close/>
                <a:moveTo>
                  <a:pt x="4107368" y="378907"/>
                </a:moveTo>
                <a:lnTo>
                  <a:pt x="4126944" y="378907"/>
                </a:lnTo>
                <a:lnTo>
                  <a:pt x="4126944" y="398376"/>
                </a:lnTo>
                <a:lnTo>
                  <a:pt x="4107368" y="398376"/>
                </a:lnTo>
                <a:close/>
                <a:moveTo>
                  <a:pt x="4010025" y="378907"/>
                </a:moveTo>
                <a:lnTo>
                  <a:pt x="4029494" y="378907"/>
                </a:lnTo>
                <a:lnTo>
                  <a:pt x="4029494" y="398376"/>
                </a:lnTo>
                <a:lnTo>
                  <a:pt x="4010025" y="398376"/>
                </a:lnTo>
                <a:close/>
                <a:moveTo>
                  <a:pt x="3907343" y="378907"/>
                </a:moveTo>
                <a:lnTo>
                  <a:pt x="3926919" y="378907"/>
                </a:lnTo>
                <a:lnTo>
                  <a:pt x="3926919" y="398376"/>
                </a:lnTo>
                <a:lnTo>
                  <a:pt x="3907343" y="398376"/>
                </a:lnTo>
                <a:close/>
                <a:moveTo>
                  <a:pt x="3810000" y="378907"/>
                </a:moveTo>
                <a:lnTo>
                  <a:pt x="3829469" y="378907"/>
                </a:lnTo>
                <a:lnTo>
                  <a:pt x="3829469" y="398376"/>
                </a:lnTo>
                <a:lnTo>
                  <a:pt x="3810000" y="398376"/>
                </a:lnTo>
                <a:close/>
                <a:moveTo>
                  <a:pt x="3697793" y="378907"/>
                </a:moveTo>
                <a:lnTo>
                  <a:pt x="3717369" y="378907"/>
                </a:lnTo>
                <a:lnTo>
                  <a:pt x="3717369" y="398376"/>
                </a:lnTo>
                <a:lnTo>
                  <a:pt x="3697793" y="398376"/>
                </a:lnTo>
                <a:close/>
                <a:moveTo>
                  <a:pt x="3600450" y="378907"/>
                </a:moveTo>
                <a:lnTo>
                  <a:pt x="3619919" y="378907"/>
                </a:lnTo>
                <a:lnTo>
                  <a:pt x="3619919" y="398376"/>
                </a:lnTo>
                <a:lnTo>
                  <a:pt x="3600450" y="398376"/>
                </a:lnTo>
                <a:close/>
                <a:moveTo>
                  <a:pt x="3491489" y="378907"/>
                </a:moveTo>
                <a:lnTo>
                  <a:pt x="3510958" y="378907"/>
                </a:lnTo>
                <a:lnTo>
                  <a:pt x="3510958" y="398376"/>
                </a:lnTo>
                <a:lnTo>
                  <a:pt x="3491489" y="398376"/>
                </a:lnTo>
                <a:close/>
                <a:moveTo>
                  <a:pt x="3364418" y="378907"/>
                </a:moveTo>
                <a:lnTo>
                  <a:pt x="3383994" y="378907"/>
                </a:lnTo>
                <a:lnTo>
                  <a:pt x="3383994" y="398376"/>
                </a:lnTo>
                <a:lnTo>
                  <a:pt x="3364418" y="398376"/>
                </a:lnTo>
                <a:close/>
                <a:moveTo>
                  <a:pt x="3267075" y="378907"/>
                </a:moveTo>
                <a:lnTo>
                  <a:pt x="3286544" y="378907"/>
                </a:lnTo>
                <a:lnTo>
                  <a:pt x="3286544" y="398376"/>
                </a:lnTo>
                <a:lnTo>
                  <a:pt x="3267075" y="398376"/>
                </a:lnTo>
                <a:close/>
                <a:moveTo>
                  <a:pt x="3154868" y="378907"/>
                </a:moveTo>
                <a:lnTo>
                  <a:pt x="3174444" y="378907"/>
                </a:lnTo>
                <a:lnTo>
                  <a:pt x="3174444" y="398376"/>
                </a:lnTo>
                <a:lnTo>
                  <a:pt x="3154868" y="398376"/>
                </a:lnTo>
                <a:close/>
                <a:moveTo>
                  <a:pt x="3057525" y="378907"/>
                </a:moveTo>
                <a:lnTo>
                  <a:pt x="3076994" y="378907"/>
                </a:lnTo>
                <a:lnTo>
                  <a:pt x="3076994" y="398376"/>
                </a:lnTo>
                <a:lnTo>
                  <a:pt x="3057525" y="398376"/>
                </a:lnTo>
                <a:close/>
                <a:moveTo>
                  <a:pt x="2954843" y="378907"/>
                </a:moveTo>
                <a:lnTo>
                  <a:pt x="2974419" y="378907"/>
                </a:lnTo>
                <a:lnTo>
                  <a:pt x="2974419" y="398376"/>
                </a:lnTo>
                <a:lnTo>
                  <a:pt x="2954843" y="398376"/>
                </a:lnTo>
                <a:close/>
                <a:moveTo>
                  <a:pt x="2857500" y="378907"/>
                </a:moveTo>
                <a:lnTo>
                  <a:pt x="2876969" y="378907"/>
                </a:lnTo>
                <a:lnTo>
                  <a:pt x="2876969" y="398376"/>
                </a:lnTo>
                <a:lnTo>
                  <a:pt x="2857500" y="398376"/>
                </a:lnTo>
                <a:close/>
                <a:moveTo>
                  <a:pt x="2748539" y="378907"/>
                </a:moveTo>
                <a:lnTo>
                  <a:pt x="2768008" y="378907"/>
                </a:lnTo>
                <a:lnTo>
                  <a:pt x="2768008" y="398376"/>
                </a:lnTo>
                <a:lnTo>
                  <a:pt x="2748539" y="398376"/>
                </a:lnTo>
                <a:close/>
                <a:moveTo>
                  <a:pt x="2615190" y="378907"/>
                </a:moveTo>
                <a:lnTo>
                  <a:pt x="2634658" y="378907"/>
                </a:lnTo>
                <a:lnTo>
                  <a:pt x="2634658" y="398376"/>
                </a:lnTo>
                <a:lnTo>
                  <a:pt x="2615190" y="398376"/>
                </a:lnTo>
                <a:close/>
                <a:moveTo>
                  <a:pt x="2488118" y="378907"/>
                </a:moveTo>
                <a:lnTo>
                  <a:pt x="2507694" y="378907"/>
                </a:lnTo>
                <a:lnTo>
                  <a:pt x="2507694" y="398376"/>
                </a:lnTo>
                <a:lnTo>
                  <a:pt x="2488118" y="398376"/>
                </a:lnTo>
                <a:close/>
                <a:moveTo>
                  <a:pt x="2390776" y="378907"/>
                </a:moveTo>
                <a:lnTo>
                  <a:pt x="2410244" y="378907"/>
                </a:lnTo>
                <a:lnTo>
                  <a:pt x="2410244" y="398376"/>
                </a:lnTo>
                <a:lnTo>
                  <a:pt x="2390776" y="398376"/>
                </a:lnTo>
                <a:close/>
                <a:moveTo>
                  <a:pt x="2278568" y="378907"/>
                </a:moveTo>
                <a:lnTo>
                  <a:pt x="2298143" y="378907"/>
                </a:lnTo>
                <a:lnTo>
                  <a:pt x="2298143" y="398376"/>
                </a:lnTo>
                <a:lnTo>
                  <a:pt x="2278568" y="398376"/>
                </a:lnTo>
                <a:close/>
                <a:moveTo>
                  <a:pt x="2181225" y="378907"/>
                </a:moveTo>
                <a:lnTo>
                  <a:pt x="2200693" y="378907"/>
                </a:lnTo>
                <a:lnTo>
                  <a:pt x="2200693" y="398376"/>
                </a:lnTo>
                <a:lnTo>
                  <a:pt x="2181225" y="398376"/>
                </a:lnTo>
                <a:close/>
                <a:moveTo>
                  <a:pt x="2078543" y="378907"/>
                </a:moveTo>
                <a:lnTo>
                  <a:pt x="2098118" y="378907"/>
                </a:lnTo>
                <a:lnTo>
                  <a:pt x="2098118" y="398376"/>
                </a:lnTo>
                <a:lnTo>
                  <a:pt x="2078543" y="398376"/>
                </a:lnTo>
                <a:close/>
                <a:moveTo>
                  <a:pt x="1981201" y="378907"/>
                </a:moveTo>
                <a:lnTo>
                  <a:pt x="2000670" y="378907"/>
                </a:lnTo>
                <a:lnTo>
                  <a:pt x="2000670" y="398376"/>
                </a:lnTo>
                <a:lnTo>
                  <a:pt x="1981201" y="398376"/>
                </a:lnTo>
                <a:close/>
                <a:moveTo>
                  <a:pt x="1872240" y="378907"/>
                </a:moveTo>
                <a:lnTo>
                  <a:pt x="1891709" y="378907"/>
                </a:lnTo>
                <a:lnTo>
                  <a:pt x="1891709" y="398376"/>
                </a:lnTo>
                <a:lnTo>
                  <a:pt x="1872240" y="398376"/>
                </a:lnTo>
                <a:close/>
                <a:moveTo>
                  <a:pt x="1735644" y="378907"/>
                </a:moveTo>
                <a:lnTo>
                  <a:pt x="1755219" y="378907"/>
                </a:lnTo>
                <a:lnTo>
                  <a:pt x="1755219" y="398376"/>
                </a:lnTo>
                <a:lnTo>
                  <a:pt x="1735644" y="398376"/>
                </a:lnTo>
                <a:close/>
                <a:moveTo>
                  <a:pt x="1638301" y="378907"/>
                </a:moveTo>
                <a:lnTo>
                  <a:pt x="1657769" y="378907"/>
                </a:lnTo>
                <a:lnTo>
                  <a:pt x="1657769" y="398376"/>
                </a:lnTo>
                <a:lnTo>
                  <a:pt x="1638301" y="398376"/>
                </a:lnTo>
                <a:close/>
                <a:moveTo>
                  <a:pt x="1538865" y="378907"/>
                </a:moveTo>
                <a:lnTo>
                  <a:pt x="1558334" y="378907"/>
                </a:lnTo>
                <a:lnTo>
                  <a:pt x="1558334" y="398376"/>
                </a:lnTo>
                <a:lnTo>
                  <a:pt x="1538865" y="398376"/>
                </a:lnTo>
                <a:close/>
                <a:moveTo>
                  <a:pt x="1402268" y="378907"/>
                </a:moveTo>
                <a:lnTo>
                  <a:pt x="1421844" y="378907"/>
                </a:lnTo>
                <a:lnTo>
                  <a:pt x="1421844" y="398376"/>
                </a:lnTo>
                <a:lnTo>
                  <a:pt x="1402268" y="398376"/>
                </a:lnTo>
                <a:close/>
                <a:moveTo>
                  <a:pt x="1304926" y="378907"/>
                </a:moveTo>
                <a:lnTo>
                  <a:pt x="1324394" y="378907"/>
                </a:lnTo>
                <a:lnTo>
                  <a:pt x="1324394" y="398376"/>
                </a:lnTo>
                <a:lnTo>
                  <a:pt x="1304926" y="398376"/>
                </a:lnTo>
                <a:close/>
                <a:moveTo>
                  <a:pt x="1202243" y="378907"/>
                </a:moveTo>
                <a:lnTo>
                  <a:pt x="1221819" y="378907"/>
                </a:lnTo>
                <a:lnTo>
                  <a:pt x="1221819" y="398376"/>
                </a:lnTo>
                <a:lnTo>
                  <a:pt x="1202243" y="398376"/>
                </a:lnTo>
                <a:close/>
                <a:moveTo>
                  <a:pt x="1104901" y="378907"/>
                </a:moveTo>
                <a:lnTo>
                  <a:pt x="1124369" y="378907"/>
                </a:lnTo>
                <a:lnTo>
                  <a:pt x="1124369" y="398376"/>
                </a:lnTo>
                <a:lnTo>
                  <a:pt x="1104901" y="398376"/>
                </a:lnTo>
                <a:close/>
                <a:moveTo>
                  <a:pt x="995940" y="378907"/>
                </a:moveTo>
                <a:lnTo>
                  <a:pt x="1015409" y="378907"/>
                </a:lnTo>
                <a:lnTo>
                  <a:pt x="1015409" y="398376"/>
                </a:lnTo>
                <a:lnTo>
                  <a:pt x="995940" y="398376"/>
                </a:lnTo>
                <a:close/>
                <a:moveTo>
                  <a:pt x="859344" y="378907"/>
                </a:moveTo>
                <a:lnTo>
                  <a:pt x="878919" y="378907"/>
                </a:lnTo>
                <a:lnTo>
                  <a:pt x="878919" y="398376"/>
                </a:lnTo>
                <a:lnTo>
                  <a:pt x="859344" y="398376"/>
                </a:lnTo>
                <a:close/>
                <a:moveTo>
                  <a:pt x="762001" y="378907"/>
                </a:moveTo>
                <a:lnTo>
                  <a:pt x="781469" y="378907"/>
                </a:lnTo>
                <a:lnTo>
                  <a:pt x="781469" y="398376"/>
                </a:lnTo>
                <a:lnTo>
                  <a:pt x="762001" y="398376"/>
                </a:lnTo>
                <a:close/>
                <a:moveTo>
                  <a:pt x="659319" y="378907"/>
                </a:moveTo>
                <a:lnTo>
                  <a:pt x="678894" y="378907"/>
                </a:lnTo>
                <a:lnTo>
                  <a:pt x="678894" y="398376"/>
                </a:lnTo>
                <a:lnTo>
                  <a:pt x="659319" y="398376"/>
                </a:lnTo>
                <a:close/>
                <a:moveTo>
                  <a:pt x="561976" y="378907"/>
                </a:moveTo>
                <a:lnTo>
                  <a:pt x="581444" y="378907"/>
                </a:lnTo>
                <a:lnTo>
                  <a:pt x="581444" y="398376"/>
                </a:lnTo>
                <a:lnTo>
                  <a:pt x="561976" y="398376"/>
                </a:lnTo>
                <a:close/>
                <a:moveTo>
                  <a:pt x="453015" y="378907"/>
                </a:moveTo>
                <a:lnTo>
                  <a:pt x="472483" y="378907"/>
                </a:lnTo>
                <a:lnTo>
                  <a:pt x="472483" y="398376"/>
                </a:lnTo>
                <a:lnTo>
                  <a:pt x="453015" y="398376"/>
                </a:lnTo>
                <a:close/>
                <a:moveTo>
                  <a:pt x="316419" y="378907"/>
                </a:moveTo>
                <a:lnTo>
                  <a:pt x="335994" y="378907"/>
                </a:lnTo>
                <a:lnTo>
                  <a:pt x="335994" y="398376"/>
                </a:lnTo>
                <a:lnTo>
                  <a:pt x="316419" y="398376"/>
                </a:lnTo>
                <a:close/>
                <a:moveTo>
                  <a:pt x="219076" y="378907"/>
                </a:moveTo>
                <a:lnTo>
                  <a:pt x="238544" y="378907"/>
                </a:lnTo>
                <a:lnTo>
                  <a:pt x="238544" y="398376"/>
                </a:lnTo>
                <a:lnTo>
                  <a:pt x="219076" y="398376"/>
                </a:lnTo>
                <a:close/>
                <a:moveTo>
                  <a:pt x="116394" y="378907"/>
                </a:moveTo>
                <a:lnTo>
                  <a:pt x="135969" y="378907"/>
                </a:lnTo>
                <a:lnTo>
                  <a:pt x="135969" y="398376"/>
                </a:lnTo>
                <a:lnTo>
                  <a:pt x="116394" y="398376"/>
                </a:lnTo>
                <a:close/>
                <a:moveTo>
                  <a:pt x="19051" y="378907"/>
                </a:moveTo>
                <a:lnTo>
                  <a:pt x="38519" y="378907"/>
                </a:lnTo>
                <a:lnTo>
                  <a:pt x="38519" y="398376"/>
                </a:lnTo>
                <a:lnTo>
                  <a:pt x="19051" y="398376"/>
                </a:lnTo>
                <a:close/>
                <a:moveTo>
                  <a:pt x="5678993" y="354625"/>
                </a:moveTo>
                <a:lnTo>
                  <a:pt x="5698569" y="354625"/>
                </a:lnTo>
                <a:lnTo>
                  <a:pt x="5698569" y="374093"/>
                </a:lnTo>
                <a:lnTo>
                  <a:pt x="5678993" y="374093"/>
                </a:lnTo>
                <a:close/>
                <a:moveTo>
                  <a:pt x="5581650" y="354625"/>
                </a:moveTo>
                <a:lnTo>
                  <a:pt x="5601119" y="354625"/>
                </a:lnTo>
                <a:lnTo>
                  <a:pt x="5601119" y="374093"/>
                </a:lnTo>
                <a:lnTo>
                  <a:pt x="5581650" y="374093"/>
                </a:lnTo>
                <a:close/>
                <a:moveTo>
                  <a:pt x="5469443" y="354625"/>
                </a:moveTo>
                <a:lnTo>
                  <a:pt x="5489019" y="354625"/>
                </a:lnTo>
                <a:lnTo>
                  <a:pt x="5489019" y="374093"/>
                </a:lnTo>
                <a:lnTo>
                  <a:pt x="5469443" y="374093"/>
                </a:lnTo>
                <a:close/>
                <a:moveTo>
                  <a:pt x="5372100" y="354625"/>
                </a:moveTo>
                <a:lnTo>
                  <a:pt x="5391569" y="354625"/>
                </a:lnTo>
                <a:lnTo>
                  <a:pt x="5391569" y="374093"/>
                </a:lnTo>
                <a:lnTo>
                  <a:pt x="5372100" y="374093"/>
                </a:lnTo>
                <a:close/>
                <a:moveTo>
                  <a:pt x="5269418" y="354625"/>
                </a:moveTo>
                <a:lnTo>
                  <a:pt x="5288994" y="354625"/>
                </a:lnTo>
                <a:lnTo>
                  <a:pt x="5288994" y="374093"/>
                </a:lnTo>
                <a:lnTo>
                  <a:pt x="5269418" y="374093"/>
                </a:lnTo>
                <a:close/>
                <a:moveTo>
                  <a:pt x="5172075" y="354625"/>
                </a:moveTo>
                <a:lnTo>
                  <a:pt x="5191544" y="354625"/>
                </a:lnTo>
                <a:lnTo>
                  <a:pt x="5191544" y="374093"/>
                </a:lnTo>
                <a:lnTo>
                  <a:pt x="5172075" y="374093"/>
                </a:lnTo>
                <a:close/>
                <a:moveTo>
                  <a:pt x="5059868" y="354625"/>
                </a:moveTo>
                <a:lnTo>
                  <a:pt x="5079444" y="354625"/>
                </a:lnTo>
                <a:lnTo>
                  <a:pt x="5079444" y="374093"/>
                </a:lnTo>
                <a:lnTo>
                  <a:pt x="5059868" y="374093"/>
                </a:lnTo>
                <a:close/>
                <a:moveTo>
                  <a:pt x="4962525" y="354625"/>
                </a:moveTo>
                <a:lnTo>
                  <a:pt x="4981994" y="354625"/>
                </a:lnTo>
                <a:lnTo>
                  <a:pt x="4981994" y="374093"/>
                </a:lnTo>
                <a:lnTo>
                  <a:pt x="4962525" y="374093"/>
                </a:lnTo>
                <a:close/>
                <a:moveTo>
                  <a:pt x="4853564" y="354625"/>
                </a:moveTo>
                <a:lnTo>
                  <a:pt x="4873033" y="354625"/>
                </a:lnTo>
                <a:lnTo>
                  <a:pt x="4873033" y="374093"/>
                </a:lnTo>
                <a:lnTo>
                  <a:pt x="4853564" y="374093"/>
                </a:lnTo>
                <a:close/>
                <a:moveTo>
                  <a:pt x="4726493" y="354625"/>
                </a:moveTo>
                <a:lnTo>
                  <a:pt x="4746069" y="354625"/>
                </a:lnTo>
                <a:lnTo>
                  <a:pt x="4746069" y="374093"/>
                </a:lnTo>
                <a:lnTo>
                  <a:pt x="4726493" y="374093"/>
                </a:lnTo>
                <a:close/>
                <a:moveTo>
                  <a:pt x="4629150" y="354625"/>
                </a:moveTo>
                <a:lnTo>
                  <a:pt x="4648619" y="354625"/>
                </a:lnTo>
                <a:lnTo>
                  <a:pt x="4648619" y="374093"/>
                </a:lnTo>
                <a:lnTo>
                  <a:pt x="4629150" y="374093"/>
                </a:lnTo>
                <a:close/>
                <a:moveTo>
                  <a:pt x="4516943" y="354625"/>
                </a:moveTo>
                <a:lnTo>
                  <a:pt x="4536519" y="354625"/>
                </a:lnTo>
                <a:lnTo>
                  <a:pt x="4536519" y="374093"/>
                </a:lnTo>
                <a:lnTo>
                  <a:pt x="4516943" y="374093"/>
                </a:lnTo>
                <a:close/>
                <a:moveTo>
                  <a:pt x="4419600" y="354625"/>
                </a:moveTo>
                <a:lnTo>
                  <a:pt x="4439069" y="354625"/>
                </a:lnTo>
                <a:lnTo>
                  <a:pt x="4439069" y="374093"/>
                </a:lnTo>
                <a:lnTo>
                  <a:pt x="4419600" y="374093"/>
                </a:lnTo>
                <a:close/>
                <a:moveTo>
                  <a:pt x="4316918" y="354625"/>
                </a:moveTo>
                <a:lnTo>
                  <a:pt x="4336494" y="354625"/>
                </a:lnTo>
                <a:lnTo>
                  <a:pt x="4336494" y="374093"/>
                </a:lnTo>
                <a:lnTo>
                  <a:pt x="4316918" y="374093"/>
                </a:lnTo>
                <a:close/>
                <a:moveTo>
                  <a:pt x="4219575" y="354625"/>
                </a:moveTo>
                <a:lnTo>
                  <a:pt x="4239044" y="354625"/>
                </a:lnTo>
                <a:lnTo>
                  <a:pt x="4239044" y="374093"/>
                </a:lnTo>
                <a:lnTo>
                  <a:pt x="4219575" y="374093"/>
                </a:lnTo>
                <a:close/>
                <a:moveTo>
                  <a:pt x="4107368" y="354625"/>
                </a:moveTo>
                <a:lnTo>
                  <a:pt x="4126944" y="354625"/>
                </a:lnTo>
                <a:lnTo>
                  <a:pt x="4126944" y="374093"/>
                </a:lnTo>
                <a:lnTo>
                  <a:pt x="4107368" y="374093"/>
                </a:lnTo>
                <a:close/>
                <a:moveTo>
                  <a:pt x="4010025" y="354625"/>
                </a:moveTo>
                <a:lnTo>
                  <a:pt x="4029494" y="354625"/>
                </a:lnTo>
                <a:lnTo>
                  <a:pt x="4029494" y="374093"/>
                </a:lnTo>
                <a:lnTo>
                  <a:pt x="4010025" y="374093"/>
                </a:lnTo>
                <a:close/>
                <a:moveTo>
                  <a:pt x="3907343" y="354625"/>
                </a:moveTo>
                <a:lnTo>
                  <a:pt x="3926919" y="354625"/>
                </a:lnTo>
                <a:lnTo>
                  <a:pt x="3926919" y="374093"/>
                </a:lnTo>
                <a:lnTo>
                  <a:pt x="3907343" y="374093"/>
                </a:lnTo>
                <a:close/>
                <a:moveTo>
                  <a:pt x="3810000" y="354625"/>
                </a:moveTo>
                <a:lnTo>
                  <a:pt x="3829469" y="354625"/>
                </a:lnTo>
                <a:lnTo>
                  <a:pt x="3829469" y="374093"/>
                </a:lnTo>
                <a:lnTo>
                  <a:pt x="3810000" y="374093"/>
                </a:lnTo>
                <a:close/>
                <a:moveTo>
                  <a:pt x="3697793" y="354625"/>
                </a:moveTo>
                <a:lnTo>
                  <a:pt x="3717369" y="354625"/>
                </a:lnTo>
                <a:lnTo>
                  <a:pt x="3717369" y="374093"/>
                </a:lnTo>
                <a:lnTo>
                  <a:pt x="3697793" y="374093"/>
                </a:lnTo>
                <a:close/>
                <a:moveTo>
                  <a:pt x="3600450" y="354625"/>
                </a:moveTo>
                <a:lnTo>
                  <a:pt x="3619919" y="354625"/>
                </a:lnTo>
                <a:lnTo>
                  <a:pt x="3619919" y="374093"/>
                </a:lnTo>
                <a:lnTo>
                  <a:pt x="3600450" y="374093"/>
                </a:lnTo>
                <a:close/>
                <a:moveTo>
                  <a:pt x="3491489" y="354625"/>
                </a:moveTo>
                <a:lnTo>
                  <a:pt x="3510958" y="354625"/>
                </a:lnTo>
                <a:lnTo>
                  <a:pt x="3510958" y="374093"/>
                </a:lnTo>
                <a:lnTo>
                  <a:pt x="3491489" y="374093"/>
                </a:lnTo>
                <a:close/>
                <a:moveTo>
                  <a:pt x="3364418" y="354625"/>
                </a:moveTo>
                <a:lnTo>
                  <a:pt x="3383994" y="354625"/>
                </a:lnTo>
                <a:lnTo>
                  <a:pt x="3383994" y="374093"/>
                </a:lnTo>
                <a:lnTo>
                  <a:pt x="3364418" y="374093"/>
                </a:lnTo>
                <a:close/>
                <a:moveTo>
                  <a:pt x="3267075" y="354625"/>
                </a:moveTo>
                <a:lnTo>
                  <a:pt x="3286544" y="354625"/>
                </a:lnTo>
                <a:lnTo>
                  <a:pt x="3286544" y="374093"/>
                </a:lnTo>
                <a:lnTo>
                  <a:pt x="3267075" y="374093"/>
                </a:lnTo>
                <a:close/>
                <a:moveTo>
                  <a:pt x="3154868" y="354625"/>
                </a:moveTo>
                <a:lnTo>
                  <a:pt x="3174444" y="354625"/>
                </a:lnTo>
                <a:lnTo>
                  <a:pt x="3174444" y="374093"/>
                </a:lnTo>
                <a:lnTo>
                  <a:pt x="3154868" y="374093"/>
                </a:lnTo>
                <a:close/>
                <a:moveTo>
                  <a:pt x="3057525" y="354625"/>
                </a:moveTo>
                <a:lnTo>
                  <a:pt x="3076994" y="354625"/>
                </a:lnTo>
                <a:lnTo>
                  <a:pt x="3076994" y="374093"/>
                </a:lnTo>
                <a:lnTo>
                  <a:pt x="3057525" y="374093"/>
                </a:lnTo>
                <a:close/>
                <a:moveTo>
                  <a:pt x="2954843" y="354625"/>
                </a:moveTo>
                <a:lnTo>
                  <a:pt x="2974419" y="354625"/>
                </a:lnTo>
                <a:lnTo>
                  <a:pt x="2974419" y="374093"/>
                </a:lnTo>
                <a:lnTo>
                  <a:pt x="2954843" y="374093"/>
                </a:lnTo>
                <a:close/>
                <a:moveTo>
                  <a:pt x="2857500" y="354625"/>
                </a:moveTo>
                <a:lnTo>
                  <a:pt x="2876969" y="354625"/>
                </a:lnTo>
                <a:lnTo>
                  <a:pt x="2876969" y="374093"/>
                </a:lnTo>
                <a:lnTo>
                  <a:pt x="2857500" y="374093"/>
                </a:lnTo>
                <a:close/>
                <a:moveTo>
                  <a:pt x="2748539" y="354625"/>
                </a:moveTo>
                <a:lnTo>
                  <a:pt x="2768008" y="354625"/>
                </a:lnTo>
                <a:lnTo>
                  <a:pt x="2768008" y="374093"/>
                </a:lnTo>
                <a:lnTo>
                  <a:pt x="2748539" y="374093"/>
                </a:lnTo>
                <a:close/>
                <a:moveTo>
                  <a:pt x="2615190" y="354625"/>
                </a:moveTo>
                <a:lnTo>
                  <a:pt x="2634658" y="354625"/>
                </a:lnTo>
                <a:lnTo>
                  <a:pt x="2634658" y="374093"/>
                </a:lnTo>
                <a:lnTo>
                  <a:pt x="2615190" y="374093"/>
                </a:lnTo>
                <a:close/>
                <a:moveTo>
                  <a:pt x="2488118" y="354625"/>
                </a:moveTo>
                <a:lnTo>
                  <a:pt x="2507694" y="354625"/>
                </a:lnTo>
                <a:lnTo>
                  <a:pt x="2507694" y="374093"/>
                </a:lnTo>
                <a:lnTo>
                  <a:pt x="2488118" y="374093"/>
                </a:lnTo>
                <a:close/>
                <a:moveTo>
                  <a:pt x="2390776" y="354625"/>
                </a:moveTo>
                <a:lnTo>
                  <a:pt x="2410244" y="354625"/>
                </a:lnTo>
                <a:lnTo>
                  <a:pt x="2410244" y="374093"/>
                </a:lnTo>
                <a:lnTo>
                  <a:pt x="2390776" y="374093"/>
                </a:lnTo>
                <a:close/>
                <a:moveTo>
                  <a:pt x="2278568" y="354625"/>
                </a:moveTo>
                <a:lnTo>
                  <a:pt x="2298143" y="354625"/>
                </a:lnTo>
                <a:lnTo>
                  <a:pt x="2298143" y="374093"/>
                </a:lnTo>
                <a:lnTo>
                  <a:pt x="2278568" y="374093"/>
                </a:lnTo>
                <a:close/>
                <a:moveTo>
                  <a:pt x="2181225" y="354625"/>
                </a:moveTo>
                <a:lnTo>
                  <a:pt x="2200693" y="354625"/>
                </a:lnTo>
                <a:lnTo>
                  <a:pt x="2200693" y="374093"/>
                </a:lnTo>
                <a:lnTo>
                  <a:pt x="2181225" y="374093"/>
                </a:lnTo>
                <a:close/>
                <a:moveTo>
                  <a:pt x="2078543" y="354625"/>
                </a:moveTo>
                <a:lnTo>
                  <a:pt x="2098118" y="354625"/>
                </a:lnTo>
                <a:lnTo>
                  <a:pt x="2098118" y="374093"/>
                </a:lnTo>
                <a:lnTo>
                  <a:pt x="2078543" y="374093"/>
                </a:lnTo>
                <a:close/>
                <a:moveTo>
                  <a:pt x="1981201" y="354625"/>
                </a:moveTo>
                <a:lnTo>
                  <a:pt x="2000670" y="354625"/>
                </a:lnTo>
                <a:lnTo>
                  <a:pt x="2000670" y="374093"/>
                </a:lnTo>
                <a:lnTo>
                  <a:pt x="1981201" y="374093"/>
                </a:lnTo>
                <a:close/>
                <a:moveTo>
                  <a:pt x="1872240" y="354625"/>
                </a:moveTo>
                <a:lnTo>
                  <a:pt x="1891709" y="354625"/>
                </a:lnTo>
                <a:lnTo>
                  <a:pt x="1891709" y="374093"/>
                </a:lnTo>
                <a:lnTo>
                  <a:pt x="1872240" y="374093"/>
                </a:lnTo>
                <a:close/>
                <a:moveTo>
                  <a:pt x="1735644" y="354625"/>
                </a:moveTo>
                <a:lnTo>
                  <a:pt x="1755219" y="354625"/>
                </a:lnTo>
                <a:lnTo>
                  <a:pt x="1755219" y="374093"/>
                </a:lnTo>
                <a:lnTo>
                  <a:pt x="1735644" y="374093"/>
                </a:lnTo>
                <a:close/>
                <a:moveTo>
                  <a:pt x="1638301" y="354625"/>
                </a:moveTo>
                <a:lnTo>
                  <a:pt x="1657769" y="354625"/>
                </a:lnTo>
                <a:lnTo>
                  <a:pt x="1657769" y="374093"/>
                </a:lnTo>
                <a:lnTo>
                  <a:pt x="1638301" y="374093"/>
                </a:lnTo>
                <a:close/>
                <a:moveTo>
                  <a:pt x="1538865" y="354625"/>
                </a:moveTo>
                <a:lnTo>
                  <a:pt x="1558334" y="354625"/>
                </a:lnTo>
                <a:lnTo>
                  <a:pt x="1558334" y="374093"/>
                </a:lnTo>
                <a:lnTo>
                  <a:pt x="1538865" y="374093"/>
                </a:lnTo>
                <a:close/>
                <a:moveTo>
                  <a:pt x="1402268" y="354625"/>
                </a:moveTo>
                <a:lnTo>
                  <a:pt x="1421844" y="354625"/>
                </a:lnTo>
                <a:lnTo>
                  <a:pt x="1421844" y="374093"/>
                </a:lnTo>
                <a:lnTo>
                  <a:pt x="1402268" y="374093"/>
                </a:lnTo>
                <a:close/>
                <a:moveTo>
                  <a:pt x="1304926" y="354625"/>
                </a:moveTo>
                <a:lnTo>
                  <a:pt x="1324394" y="354625"/>
                </a:lnTo>
                <a:lnTo>
                  <a:pt x="1324394" y="374093"/>
                </a:lnTo>
                <a:lnTo>
                  <a:pt x="1304926" y="374093"/>
                </a:lnTo>
                <a:close/>
                <a:moveTo>
                  <a:pt x="1202243" y="354625"/>
                </a:moveTo>
                <a:lnTo>
                  <a:pt x="1221819" y="354625"/>
                </a:lnTo>
                <a:lnTo>
                  <a:pt x="1221819" y="374093"/>
                </a:lnTo>
                <a:lnTo>
                  <a:pt x="1202243" y="374093"/>
                </a:lnTo>
                <a:close/>
                <a:moveTo>
                  <a:pt x="1104901" y="354625"/>
                </a:moveTo>
                <a:lnTo>
                  <a:pt x="1124369" y="354625"/>
                </a:lnTo>
                <a:lnTo>
                  <a:pt x="1124369" y="374093"/>
                </a:lnTo>
                <a:lnTo>
                  <a:pt x="1104901" y="374093"/>
                </a:lnTo>
                <a:close/>
                <a:moveTo>
                  <a:pt x="995940" y="354625"/>
                </a:moveTo>
                <a:lnTo>
                  <a:pt x="1015409" y="354625"/>
                </a:lnTo>
                <a:lnTo>
                  <a:pt x="1015409" y="374093"/>
                </a:lnTo>
                <a:lnTo>
                  <a:pt x="995940" y="374093"/>
                </a:lnTo>
                <a:close/>
                <a:moveTo>
                  <a:pt x="859344" y="354625"/>
                </a:moveTo>
                <a:lnTo>
                  <a:pt x="878919" y="354625"/>
                </a:lnTo>
                <a:lnTo>
                  <a:pt x="878919" y="374093"/>
                </a:lnTo>
                <a:lnTo>
                  <a:pt x="859344" y="374093"/>
                </a:lnTo>
                <a:close/>
                <a:moveTo>
                  <a:pt x="762001" y="354625"/>
                </a:moveTo>
                <a:lnTo>
                  <a:pt x="781469" y="354625"/>
                </a:lnTo>
                <a:lnTo>
                  <a:pt x="781469" y="374093"/>
                </a:lnTo>
                <a:lnTo>
                  <a:pt x="762001" y="374093"/>
                </a:lnTo>
                <a:close/>
                <a:moveTo>
                  <a:pt x="659319" y="354625"/>
                </a:moveTo>
                <a:lnTo>
                  <a:pt x="678894" y="354625"/>
                </a:lnTo>
                <a:lnTo>
                  <a:pt x="678894" y="374093"/>
                </a:lnTo>
                <a:lnTo>
                  <a:pt x="659319" y="374093"/>
                </a:lnTo>
                <a:close/>
                <a:moveTo>
                  <a:pt x="561976" y="354625"/>
                </a:moveTo>
                <a:lnTo>
                  <a:pt x="581444" y="354625"/>
                </a:lnTo>
                <a:lnTo>
                  <a:pt x="581444" y="374093"/>
                </a:lnTo>
                <a:lnTo>
                  <a:pt x="561976" y="374093"/>
                </a:lnTo>
                <a:close/>
                <a:moveTo>
                  <a:pt x="453015" y="354625"/>
                </a:moveTo>
                <a:lnTo>
                  <a:pt x="472483" y="354625"/>
                </a:lnTo>
                <a:lnTo>
                  <a:pt x="472483" y="374093"/>
                </a:lnTo>
                <a:lnTo>
                  <a:pt x="453015" y="374093"/>
                </a:lnTo>
                <a:close/>
                <a:moveTo>
                  <a:pt x="316419" y="354625"/>
                </a:moveTo>
                <a:lnTo>
                  <a:pt x="335994" y="354625"/>
                </a:lnTo>
                <a:lnTo>
                  <a:pt x="335994" y="374093"/>
                </a:lnTo>
                <a:lnTo>
                  <a:pt x="316419" y="374093"/>
                </a:lnTo>
                <a:close/>
                <a:moveTo>
                  <a:pt x="219076" y="354625"/>
                </a:moveTo>
                <a:lnTo>
                  <a:pt x="238544" y="354625"/>
                </a:lnTo>
                <a:lnTo>
                  <a:pt x="238544" y="374093"/>
                </a:lnTo>
                <a:lnTo>
                  <a:pt x="219076" y="374093"/>
                </a:lnTo>
                <a:close/>
                <a:moveTo>
                  <a:pt x="116394" y="354625"/>
                </a:moveTo>
                <a:lnTo>
                  <a:pt x="135969" y="354625"/>
                </a:lnTo>
                <a:lnTo>
                  <a:pt x="135969" y="374093"/>
                </a:lnTo>
                <a:lnTo>
                  <a:pt x="116394" y="374093"/>
                </a:lnTo>
                <a:close/>
                <a:moveTo>
                  <a:pt x="19051" y="354625"/>
                </a:moveTo>
                <a:lnTo>
                  <a:pt x="38519" y="354625"/>
                </a:lnTo>
                <a:lnTo>
                  <a:pt x="38519" y="374093"/>
                </a:lnTo>
                <a:lnTo>
                  <a:pt x="19051" y="374093"/>
                </a:lnTo>
                <a:close/>
                <a:moveTo>
                  <a:pt x="5678993" y="330236"/>
                </a:moveTo>
                <a:lnTo>
                  <a:pt x="5698569" y="330236"/>
                </a:lnTo>
                <a:lnTo>
                  <a:pt x="5698569" y="349704"/>
                </a:lnTo>
                <a:lnTo>
                  <a:pt x="5678993" y="349704"/>
                </a:lnTo>
                <a:close/>
                <a:moveTo>
                  <a:pt x="5581650" y="330236"/>
                </a:moveTo>
                <a:lnTo>
                  <a:pt x="5601119" y="330236"/>
                </a:lnTo>
                <a:lnTo>
                  <a:pt x="5601119" y="349704"/>
                </a:lnTo>
                <a:lnTo>
                  <a:pt x="5581650" y="349704"/>
                </a:lnTo>
                <a:close/>
                <a:moveTo>
                  <a:pt x="5469443" y="330236"/>
                </a:moveTo>
                <a:lnTo>
                  <a:pt x="5489019" y="330236"/>
                </a:lnTo>
                <a:lnTo>
                  <a:pt x="5489019" y="349704"/>
                </a:lnTo>
                <a:lnTo>
                  <a:pt x="5469443" y="349704"/>
                </a:lnTo>
                <a:close/>
                <a:moveTo>
                  <a:pt x="5372100" y="330236"/>
                </a:moveTo>
                <a:lnTo>
                  <a:pt x="5391569" y="330236"/>
                </a:lnTo>
                <a:lnTo>
                  <a:pt x="5391569" y="349704"/>
                </a:lnTo>
                <a:lnTo>
                  <a:pt x="5372100" y="349704"/>
                </a:lnTo>
                <a:close/>
                <a:moveTo>
                  <a:pt x="5269418" y="330236"/>
                </a:moveTo>
                <a:lnTo>
                  <a:pt x="5288994" y="330236"/>
                </a:lnTo>
                <a:lnTo>
                  <a:pt x="5288994" y="349704"/>
                </a:lnTo>
                <a:lnTo>
                  <a:pt x="5269418" y="349704"/>
                </a:lnTo>
                <a:close/>
                <a:moveTo>
                  <a:pt x="5172075" y="330236"/>
                </a:moveTo>
                <a:lnTo>
                  <a:pt x="5191544" y="330236"/>
                </a:lnTo>
                <a:lnTo>
                  <a:pt x="5191544" y="349704"/>
                </a:lnTo>
                <a:lnTo>
                  <a:pt x="5172075" y="349704"/>
                </a:lnTo>
                <a:close/>
                <a:moveTo>
                  <a:pt x="5059868" y="330236"/>
                </a:moveTo>
                <a:lnTo>
                  <a:pt x="5079444" y="330236"/>
                </a:lnTo>
                <a:lnTo>
                  <a:pt x="5079444" y="349704"/>
                </a:lnTo>
                <a:lnTo>
                  <a:pt x="5059868" y="349704"/>
                </a:lnTo>
                <a:close/>
                <a:moveTo>
                  <a:pt x="4962525" y="330236"/>
                </a:moveTo>
                <a:lnTo>
                  <a:pt x="4981994" y="330236"/>
                </a:lnTo>
                <a:lnTo>
                  <a:pt x="4981994" y="349704"/>
                </a:lnTo>
                <a:lnTo>
                  <a:pt x="4962525" y="349704"/>
                </a:lnTo>
                <a:close/>
                <a:moveTo>
                  <a:pt x="4853564" y="330236"/>
                </a:moveTo>
                <a:lnTo>
                  <a:pt x="4873033" y="330236"/>
                </a:lnTo>
                <a:lnTo>
                  <a:pt x="4873033" y="349704"/>
                </a:lnTo>
                <a:lnTo>
                  <a:pt x="4853564" y="349704"/>
                </a:lnTo>
                <a:close/>
                <a:moveTo>
                  <a:pt x="4726493" y="330236"/>
                </a:moveTo>
                <a:lnTo>
                  <a:pt x="4746069" y="330236"/>
                </a:lnTo>
                <a:lnTo>
                  <a:pt x="4746069" y="349704"/>
                </a:lnTo>
                <a:lnTo>
                  <a:pt x="4726493" y="349704"/>
                </a:lnTo>
                <a:close/>
                <a:moveTo>
                  <a:pt x="4629150" y="330236"/>
                </a:moveTo>
                <a:lnTo>
                  <a:pt x="4648619" y="330236"/>
                </a:lnTo>
                <a:lnTo>
                  <a:pt x="4648619" y="349704"/>
                </a:lnTo>
                <a:lnTo>
                  <a:pt x="4629150" y="349704"/>
                </a:lnTo>
                <a:close/>
                <a:moveTo>
                  <a:pt x="4516943" y="330236"/>
                </a:moveTo>
                <a:lnTo>
                  <a:pt x="4536519" y="330236"/>
                </a:lnTo>
                <a:lnTo>
                  <a:pt x="4536519" y="349704"/>
                </a:lnTo>
                <a:lnTo>
                  <a:pt x="4516943" y="349704"/>
                </a:lnTo>
                <a:close/>
                <a:moveTo>
                  <a:pt x="4419600" y="330236"/>
                </a:moveTo>
                <a:lnTo>
                  <a:pt x="4439069" y="330236"/>
                </a:lnTo>
                <a:lnTo>
                  <a:pt x="4439069" y="349704"/>
                </a:lnTo>
                <a:lnTo>
                  <a:pt x="4419600" y="349704"/>
                </a:lnTo>
                <a:close/>
                <a:moveTo>
                  <a:pt x="4316918" y="330236"/>
                </a:moveTo>
                <a:lnTo>
                  <a:pt x="4336494" y="330236"/>
                </a:lnTo>
                <a:lnTo>
                  <a:pt x="4336494" y="349704"/>
                </a:lnTo>
                <a:lnTo>
                  <a:pt x="4316918" y="349704"/>
                </a:lnTo>
                <a:close/>
                <a:moveTo>
                  <a:pt x="4219575" y="330236"/>
                </a:moveTo>
                <a:lnTo>
                  <a:pt x="4239044" y="330236"/>
                </a:lnTo>
                <a:lnTo>
                  <a:pt x="4239044" y="349704"/>
                </a:lnTo>
                <a:lnTo>
                  <a:pt x="4219575" y="349704"/>
                </a:lnTo>
                <a:close/>
                <a:moveTo>
                  <a:pt x="4107368" y="330236"/>
                </a:moveTo>
                <a:lnTo>
                  <a:pt x="4126944" y="330236"/>
                </a:lnTo>
                <a:lnTo>
                  <a:pt x="4126944" y="349704"/>
                </a:lnTo>
                <a:lnTo>
                  <a:pt x="4107368" y="349704"/>
                </a:lnTo>
                <a:close/>
                <a:moveTo>
                  <a:pt x="4010025" y="330236"/>
                </a:moveTo>
                <a:lnTo>
                  <a:pt x="4029494" y="330236"/>
                </a:lnTo>
                <a:lnTo>
                  <a:pt x="4029494" y="349704"/>
                </a:lnTo>
                <a:lnTo>
                  <a:pt x="4010025" y="349704"/>
                </a:lnTo>
                <a:close/>
                <a:moveTo>
                  <a:pt x="3907343" y="330236"/>
                </a:moveTo>
                <a:lnTo>
                  <a:pt x="3926919" y="330236"/>
                </a:lnTo>
                <a:lnTo>
                  <a:pt x="3926919" y="349704"/>
                </a:lnTo>
                <a:lnTo>
                  <a:pt x="3907343" y="349704"/>
                </a:lnTo>
                <a:close/>
                <a:moveTo>
                  <a:pt x="3810000" y="330236"/>
                </a:moveTo>
                <a:lnTo>
                  <a:pt x="3829469" y="330236"/>
                </a:lnTo>
                <a:lnTo>
                  <a:pt x="3829469" y="349704"/>
                </a:lnTo>
                <a:lnTo>
                  <a:pt x="3810000" y="349704"/>
                </a:lnTo>
                <a:close/>
                <a:moveTo>
                  <a:pt x="3697793" y="330236"/>
                </a:moveTo>
                <a:lnTo>
                  <a:pt x="3717369" y="330236"/>
                </a:lnTo>
                <a:lnTo>
                  <a:pt x="3717369" y="349704"/>
                </a:lnTo>
                <a:lnTo>
                  <a:pt x="3697793" y="349704"/>
                </a:lnTo>
                <a:close/>
                <a:moveTo>
                  <a:pt x="3600450" y="330236"/>
                </a:moveTo>
                <a:lnTo>
                  <a:pt x="3619919" y="330236"/>
                </a:lnTo>
                <a:lnTo>
                  <a:pt x="3619919" y="349704"/>
                </a:lnTo>
                <a:lnTo>
                  <a:pt x="3600450" y="349704"/>
                </a:lnTo>
                <a:close/>
                <a:moveTo>
                  <a:pt x="3491489" y="330236"/>
                </a:moveTo>
                <a:lnTo>
                  <a:pt x="3510958" y="330236"/>
                </a:lnTo>
                <a:lnTo>
                  <a:pt x="3510958" y="349704"/>
                </a:lnTo>
                <a:lnTo>
                  <a:pt x="3491489" y="349704"/>
                </a:lnTo>
                <a:close/>
                <a:moveTo>
                  <a:pt x="3364418" y="330236"/>
                </a:moveTo>
                <a:lnTo>
                  <a:pt x="3383994" y="330236"/>
                </a:lnTo>
                <a:lnTo>
                  <a:pt x="3383994" y="349704"/>
                </a:lnTo>
                <a:lnTo>
                  <a:pt x="3364418" y="349704"/>
                </a:lnTo>
                <a:close/>
                <a:moveTo>
                  <a:pt x="3267075" y="330236"/>
                </a:moveTo>
                <a:lnTo>
                  <a:pt x="3286544" y="330236"/>
                </a:lnTo>
                <a:lnTo>
                  <a:pt x="3286544" y="349704"/>
                </a:lnTo>
                <a:lnTo>
                  <a:pt x="3267075" y="349704"/>
                </a:lnTo>
                <a:close/>
                <a:moveTo>
                  <a:pt x="3154868" y="330236"/>
                </a:moveTo>
                <a:lnTo>
                  <a:pt x="3174444" y="330236"/>
                </a:lnTo>
                <a:lnTo>
                  <a:pt x="3174444" y="349704"/>
                </a:lnTo>
                <a:lnTo>
                  <a:pt x="3154868" y="349704"/>
                </a:lnTo>
                <a:close/>
                <a:moveTo>
                  <a:pt x="3057525" y="330236"/>
                </a:moveTo>
                <a:lnTo>
                  <a:pt x="3076994" y="330236"/>
                </a:lnTo>
                <a:lnTo>
                  <a:pt x="3076994" y="349704"/>
                </a:lnTo>
                <a:lnTo>
                  <a:pt x="3057525" y="349704"/>
                </a:lnTo>
                <a:close/>
                <a:moveTo>
                  <a:pt x="2954843" y="330236"/>
                </a:moveTo>
                <a:lnTo>
                  <a:pt x="2974419" y="330236"/>
                </a:lnTo>
                <a:lnTo>
                  <a:pt x="2974419" y="349704"/>
                </a:lnTo>
                <a:lnTo>
                  <a:pt x="2954843" y="349704"/>
                </a:lnTo>
                <a:close/>
                <a:moveTo>
                  <a:pt x="2857500" y="330236"/>
                </a:moveTo>
                <a:lnTo>
                  <a:pt x="2876969" y="330236"/>
                </a:lnTo>
                <a:lnTo>
                  <a:pt x="2876969" y="349704"/>
                </a:lnTo>
                <a:lnTo>
                  <a:pt x="2857500" y="349704"/>
                </a:lnTo>
                <a:close/>
                <a:moveTo>
                  <a:pt x="2748539" y="330236"/>
                </a:moveTo>
                <a:lnTo>
                  <a:pt x="2768008" y="330236"/>
                </a:lnTo>
                <a:lnTo>
                  <a:pt x="2768008" y="349704"/>
                </a:lnTo>
                <a:lnTo>
                  <a:pt x="2748539" y="349704"/>
                </a:lnTo>
                <a:close/>
                <a:moveTo>
                  <a:pt x="2615190" y="330236"/>
                </a:moveTo>
                <a:lnTo>
                  <a:pt x="2634658" y="330236"/>
                </a:lnTo>
                <a:lnTo>
                  <a:pt x="2634658" y="349704"/>
                </a:lnTo>
                <a:lnTo>
                  <a:pt x="2615190" y="349704"/>
                </a:lnTo>
                <a:close/>
                <a:moveTo>
                  <a:pt x="2488118" y="330236"/>
                </a:moveTo>
                <a:lnTo>
                  <a:pt x="2507694" y="330236"/>
                </a:lnTo>
                <a:lnTo>
                  <a:pt x="2507694" y="349704"/>
                </a:lnTo>
                <a:lnTo>
                  <a:pt x="2488118" y="349704"/>
                </a:lnTo>
                <a:close/>
                <a:moveTo>
                  <a:pt x="2390776" y="330236"/>
                </a:moveTo>
                <a:lnTo>
                  <a:pt x="2410244" y="330236"/>
                </a:lnTo>
                <a:lnTo>
                  <a:pt x="2410244" y="349704"/>
                </a:lnTo>
                <a:lnTo>
                  <a:pt x="2390776" y="349704"/>
                </a:lnTo>
                <a:close/>
                <a:moveTo>
                  <a:pt x="2278568" y="330236"/>
                </a:moveTo>
                <a:lnTo>
                  <a:pt x="2298143" y="330236"/>
                </a:lnTo>
                <a:lnTo>
                  <a:pt x="2298143" y="349704"/>
                </a:lnTo>
                <a:lnTo>
                  <a:pt x="2278568" y="349704"/>
                </a:lnTo>
                <a:close/>
                <a:moveTo>
                  <a:pt x="2181225" y="330236"/>
                </a:moveTo>
                <a:lnTo>
                  <a:pt x="2200693" y="330236"/>
                </a:lnTo>
                <a:lnTo>
                  <a:pt x="2200693" y="349704"/>
                </a:lnTo>
                <a:lnTo>
                  <a:pt x="2181225" y="349704"/>
                </a:lnTo>
                <a:close/>
                <a:moveTo>
                  <a:pt x="2078543" y="330236"/>
                </a:moveTo>
                <a:lnTo>
                  <a:pt x="2098118" y="330236"/>
                </a:lnTo>
                <a:lnTo>
                  <a:pt x="2098118" y="349704"/>
                </a:lnTo>
                <a:lnTo>
                  <a:pt x="2078543" y="349704"/>
                </a:lnTo>
                <a:close/>
                <a:moveTo>
                  <a:pt x="1981201" y="330236"/>
                </a:moveTo>
                <a:lnTo>
                  <a:pt x="2000670" y="330236"/>
                </a:lnTo>
                <a:lnTo>
                  <a:pt x="2000670" y="349704"/>
                </a:lnTo>
                <a:lnTo>
                  <a:pt x="1981201" y="349704"/>
                </a:lnTo>
                <a:close/>
                <a:moveTo>
                  <a:pt x="1872240" y="330236"/>
                </a:moveTo>
                <a:lnTo>
                  <a:pt x="1891709" y="330236"/>
                </a:lnTo>
                <a:lnTo>
                  <a:pt x="1891709" y="349704"/>
                </a:lnTo>
                <a:lnTo>
                  <a:pt x="1872240" y="349704"/>
                </a:lnTo>
                <a:close/>
                <a:moveTo>
                  <a:pt x="1735644" y="330236"/>
                </a:moveTo>
                <a:lnTo>
                  <a:pt x="1755219" y="330236"/>
                </a:lnTo>
                <a:lnTo>
                  <a:pt x="1755219" y="349704"/>
                </a:lnTo>
                <a:lnTo>
                  <a:pt x="1735644" y="349704"/>
                </a:lnTo>
                <a:close/>
                <a:moveTo>
                  <a:pt x="1638301" y="330236"/>
                </a:moveTo>
                <a:lnTo>
                  <a:pt x="1657769" y="330236"/>
                </a:lnTo>
                <a:lnTo>
                  <a:pt x="1657769" y="349704"/>
                </a:lnTo>
                <a:lnTo>
                  <a:pt x="1638301" y="349704"/>
                </a:lnTo>
                <a:close/>
                <a:moveTo>
                  <a:pt x="1538865" y="330236"/>
                </a:moveTo>
                <a:lnTo>
                  <a:pt x="1558334" y="330236"/>
                </a:lnTo>
                <a:lnTo>
                  <a:pt x="1558334" y="349704"/>
                </a:lnTo>
                <a:lnTo>
                  <a:pt x="1538865" y="349704"/>
                </a:lnTo>
                <a:close/>
                <a:moveTo>
                  <a:pt x="1402268" y="330236"/>
                </a:moveTo>
                <a:lnTo>
                  <a:pt x="1421844" y="330236"/>
                </a:lnTo>
                <a:lnTo>
                  <a:pt x="1421844" y="349704"/>
                </a:lnTo>
                <a:lnTo>
                  <a:pt x="1402268" y="349704"/>
                </a:lnTo>
                <a:close/>
                <a:moveTo>
                  <a:pt x="1304926" y="330236"/>
                </a:moveTo>
                <a:lnTo>
                  <a:pt x="1324394" y="330236"/>
                </a:lnTo>
                <a:lnTo>
                  <a:pt x="1324394" y="349704"/>
                </a:lnTo>
                <a:lnTo>
                  <a:pt x="1304926" y="349704"/>
                </a:lnTo>
                <a:close/>
                <a:moveTo>
                  <a:pt x="1202243" y="330236"/>
                </a:moveTo>
                <a:lnTo>
                  <a:pt x="1221819" y="330236"/>
                </a:lnTo>
                <a:lnTo>
                  <a:pt x="1221819" y="349704"/>
                </a:lnTo>
                <a:lnTo>
                  <a:pt x="1202243" y="349704"/>
                </a:lnTo>
                <a:close/>
                <a:moveTo>
                  <a:pt x="1104901" y="330236"/>
                </a:moveTo>
                <a:lnTo>
                  <a:pt x="1124369" y="330236"/>
                </a:lnTo>
                <a:lnTo>
                  <a:pt x="1124369" y="349704"/>
                </a:lnTo>
                <a:lnTo>
                  <a:pt x="1104901" y="349704"/>
                </a:lnTo>
                <a:close/>
                <a:moveTo>
                  <a:pt x="995940" y="330236"/>
                </a:moveTo>
                <a:lnTo>
                  <a:pt x="1015409" y="330236"/>
                </a:lnTo>
                <a:lnTo>
                  <a:pt x="1015409" y="349704"/>
                </a:lnTo>
                <a:lnTo>
                  <a:pt x="995940" y="349704"/>
                </a:lnTo>
                <a:close/>
                <a:moveTo>
                  <a:pt x="859344" y="330236"/>
                </a:moveTo>
                <a:lnTo>
                  <a:pt x="878919" y="330236"/>
                </a:lnTo>
                <a:lnTo>
                  <a:pt x="878919" y="349704"/>
                </a:lnTo>
                <a:lnTo>
                  <a:pt x="859344" y="349704"/>
                </a:lnTo>
                <a:close/>
                <a:moveTo>
                  <a:pt x="762001" y="330236"/>
                </a:moveTo>
                <a:lnTo>
                  <a:pt x="781469" y="330236"/>
                </a:lnTo>
                <a:lnTo>
                  <a:pt x="781469" y="349704"/>
                </a:lnTo>
                <a:lnTo>
                  <a:pt x="762001" y="349704"/>
                </a:lnTo>
                <a:close/>
                <a:moveTo>
                  <a:pt x="659319" y="330236"/>
                </a:moveTo>
                <a:lnTo>
                  <a:pt x="678894" y="330236"/>
                </a:lnTo>
                <a:lnTo>
                  <a:pt x="678894" y="349704"/>
                </a:lnTo>
                <a:lnTo>
                  <a:pt x="659319" y="349704"/>
                </a:lnTo>
                <a:close/>
                <a:moveTo>
                  <a:pt x="561976" y="330236"/>
                </a:moveTo>
                <a:lnTo>
                  <a:pt x="581444" y="330236"/>
                </a:lnTo>
                <a:lnTo>
                  <a:pt x="581444" y="349704"/>
                </a:lnTo>
                <a:lnTo>
                  <a:pt x="561976" y="349704"/>
                </a:lnTo>
                <a:close/>
                <a:moveTo>
                  <a:pt x="453015" y="330236"/>
                </a:moveTo>
                <a:lnTo>
                  <a:pt x="472483" y="330236"/>
                </a:lnTo>
                <a:lnTo>
                  <a:pt x="472483" y="349704"/>
                </a:lnTo>
                <a:lnTo>
                  <a:pt x="453015" y="349704"/>
                </a:lnTo>
                <a:close/>
                <a:moveTo>
                  <a:pt x="316419" y="330236"/>
                </a:moveTo>
                <a:lnTo>
                  <a:pt x="335994" y="330236"/>
                </a:lnTo>
                <a:lnTo>
                  <a:pt x="335994" y="349704"/>
                </a:lnTo>
                <a:lnTo>
                  <a:pt x="316419" y="349704"/>
                </a:lnTo>
                <a:close/>
                <a:moveTo>
                  <a:pt x="219076" y="330236"/>
                </a:moveTo>
                <a:lnTo>
                  <a:pt x="238544" y="330236"/>
                </a:lnTo>
                <a:lnTo>
                  <a:pt x="238544" y="349704"/>
                </a:lnTo>
                <a:lnTo>
                  <a:pt x="219076" y="349704"/>
                </a:lnTo>
                <a:close/>
                <a:moveTo>
                  <a:pt x="116394" y="330236"/>
                </a:moveTo>
                <a:lnTo>
                  <a:pt x="135969" y="330236"/>
                </a:lnTo>
                <a:lnTo>
                  <a:pt x="135969" y="349704"/>
                </a:lnTo>
                <a:lnTo>
                  <a:pt x="116394" y="349704"/>
                </a:lnTo>
                <a:close/>
                <a:moveTo>
                  <a:pt x="19051" y="330236"/>
                </a:moveTo>
                <a:lnTo>
                  <a:pt x="38519" y="330236"/>
                </a:lnTo>
                <a:lnTo>
                  <a:pt x="38519" y="349704"/>
                </a:lnTo>
                <a:lnTo>
                  <a:pt x="19051" y="349704"/>
                </a:lnTo>
                <a:close/>
                <a:moveTo>
                  <a:pt x="5678993" y="305846"/>
                </a:moveTo>
                <a:lnTo>
                  <a:pt x="5698569" y="305846"/>
                </a:lnTo>
                <a:lnTo>
                  <a:pt x="5698569" y="325422"/>
                </a:lnTo>
                <a:lnTo>
                  <a:pt x="5678993" y="325422"/>
                </a:lnTo>
                <a:close/>
                <a:moveTo>
                  <a:pt x="5581650" y="305846"/>
                </a:moveTo>
                <a:lnTo>
                  <a:pt x="5601119" y="305846"/>
                </a:lnTo>
                <a:lnTo>
                  <a:pt x="5601119" y="325422"/>
                </a:lnTo>
                <a:lnTo>
                  <a:pt x="5581650" y="325422"/>
                </a:lnTo>
                <a:close/>
                <a:moveTo>
                  <a:pt x="5469443" y="305846"/>
                </a:moveTo>
                <a:lnTo>
                  <a:pt x="5489019" y="305846"/>
                </a:lnTo>
                <a:lnTo>
                  <a:pt x="5489019" y="325422"/>
                </a:lnTo>
                <a:lnTo>
                  <a:pt x="5469443" y="325422"/>
                </a:lnTo>
                <a:close/>
                <a:moveTo>
                  <a:pt x="5372100" y="305846"/>
                </a:moveTo>
                <a:lnTo>
                  <a:pt x="5391569" y="305846"/>
                </a:lnTo>
                <a:lnTo>
                  <a:pt x="5391569" y="325422"/>
                </a:lnTo>
                <a:lnTo>
                  <a:pt x="5372100" y="325422"/>
                </a:lnTo>
                <a:close/>
                <a:moveTo>
                  <a:pt x="5269418" y="305846"/>
                </a:moveTo>
                <a:lnTo>
                  <a:pt x="5288994" y="305846"/>
                </a:lnTo>
                <a:lnTo>
                  <a:pt x="5288994" y="325422"/>
                </a:lnTo>
                <a:lnTo>
                  <a:pt x="5269418" y="325422"/>
                </a:lnTo>
                <a:close/>
                <a:moveTo>
                  <a:pt x="5172075" y="305846"/>
                </a:moveTo>
                <a:lnTo>
                  <a:pt x="5191544" y="305846"/>
                </a:lnTo>
                <a:lnTo>
                  <a:pt x="5191544" y="325422"/>
                </a:lnTo>
                <a:lnTo>
                  <a:pt x="5172075" y="325422"/>
                </a:lnTo>
                <a:close/>
                <a:moveTo>
                  <a:pt x="5059868" y="305846"/>
                </a:moveTo>
                <a:lnTo>
                  <a:pt x="5079444" y="305846"/>
                </a:lnTo>
                <a:lnTo>
                  <a:pt x="5079444" y="325422"/>
                </a:lnTo>
                <a:lnTo>
                  <a:pt x="5059868" y="325422"/>
                </a:lnTo>
                <a:close/>
                <a:moveTo>
                  <a:pt x="4962525" y="305846"/>
                </a:moveTo>
                <a:lnTo>
                  <a:pt x="4981994" y="305846"/>
                </a:lnTo>
                <a:lnTo>
                  <a:pt x="4981994" y="325422"/>
                </a:lnTo>
                <a:lnTo>
                  <a:pt x="4962525" y="325422"/>
                </a:lnTo>
                <a:close/>
                <a:moveTo>
                  <a:pt x="4853564" y="305846"/>
                </a:moveTo>
                <a:lnTo>
                  <a:pt x="4873033" y="305846"/>
                </a:lnTo>
                <a:lnTo>
                  <a:pt x="4873033" y="325422"/>
                </a:lnTo>
                <a:lnTo>
                  <a:pt x="4853564" y="325422"/>
                </a:lnTo>
                <a:close/>
                <a:moveTo>
                  <a:pt x="4726493" y="305846"/>
                </a:moveTo>
                <a:lnTo>
                  <a:pt x="4746069" y="305846"/>
                </a:lnTo>
                <a:lnTo>
                  <a:pt x="4746069" y="325422"/>
                </a:lnTo>
                <a:lnTo>
                  <a:pt x="4726493" y="325422"/>
                </a:lnTo>
                <a:close/>
                <a:moveTo>
                  <a:pt x="4629150" y="305846"/>
                </a:moveTo>
                <a:lnTo>
                  <a:pt x="4648619" y="305846"/>
                </a:lnTo>
                <a:lnTo>
                  <a:pt x="4648619" y="325422"/>
                </a:lnTo>
                <a:lnTo>
                  <a:pt x="4629150" y="325422"/>
                </a:lnTo>
                <a:close/>
                <a:moveTo>
                  <a:pt x="4516943" y="305846"/>
                </a:moveTo>
                <a:lnTo>
                  <a:pt x="4536519" y="305846"/>
                </a:lnTo>
                <a:lnTo>
                  <a:pt x="4536519" y="325422"/>
                </a:lnTo>
                <a:lnTo>
                  <a:pt x="4516943" y="325422"/>
                </a:lnTo>
                <a:close/>
                <a:moveTo>
                  <a:pt x="4419600" y="305846"/>
                </a:moveTo>
                <a:lnTo>
                  <a:pt x="4439069" y="305846"/>
                </a:lnTo>
                <a:lnTo>
                  <a:pt x="4439069" y="325422"/>
                </a:lnTo>
                <a:lnTo>
                  <a:pt x="4419600" y="325422"/>
                </a:lnTo>
                <a:close/>
                <a:moveTo>
                  <a:pt x="4316918" y="305846"/>
                </a:moveTo>
                <a:lnTo>
                  <a:pt x="4336494" y="305846"/>
                </a:lnTo>
                <a:lnTo>
                  <a:pt x="4336494" y="325422"/>
                </a:lnTo>
                <a:lnTo>
                  <a:pt x="4316918" y="325422"/>
                </a:lnTo>
                <a:close/>
                <a:moveTo>
                  <a:pt x="4219575" y="305846"/>
                </a:moveTo>
                <a:lnTo>
                  <a:pt x="4239044" y="305846"/>
                </a:lnTo>
                <a:lnTo>
                  <a:pt x="4239044" y="325422"/>
                </a:lnTo>
                <a:lnTo>
                  <a:pt x="4219575" y="325422"/>
                </a:lnTo>
                <a:close/>
                <a:moveTo>
                  <a:pt x="4107368" y="305846"/>
                </a:moveTo>
                <a:lnTo>
                  <a:pt x="4126944" y="305846"/>
                </a:lnTo>
                <a:lnTo>
                  <a:pt x="4126944" y="325422"/>
                </a:lnTo>
                <a:lnTo>
                  <a:pt x="4107368" y="325422"/>
                </a:lnTo>
                <a:close/>
                <a:moveTo>
                  <a:pt x="4010025" y="305846"/>
                </a:moveTo>
                <a:lnTo>
                  <a:pt x="4029494" y="305846"/>
                </a:lnTo>
                <a:lnTo>
                  <a:pt x="4029494" y="325422"/>
                </a:lnTo>
                <a:lnTo>
                  <a:pt x="4010025" y="325422"/>
                </a:lnTo>
                <a:close/>
                <a:moveTo>
                  <a:pt x="3907343" y="305846"/>
                </a:moveTo>
                <a:lnTo>
                  <a:pt x="3926919" y="305846"/>
                </a:lnTo>
                <a:lnTo>
                  <a:pt x="3926919" y="325422"/>
                </a:lnTo>
                <a:lnTo>
                  <a:pt x="3907343" y="325422"/>
                </a:lnTo>
                <a:close/>
                <a:moveTo>
                  <a:pt x="3810000" y="305846"/>
                </a:moveTo>
                <a:lnTo>
                  <a:pt x="3829469" y="305846"/>
                </a:lnTo>
                <a:lnTo>
                  <a:pt x="3829469" y="325422"/>
                </a:lnTo>
                <a:lnTo>
                  <a:pt x="3810000" y="325422"/>
                </a:lnTo>
                <a:close/>
                <a:moveTo>
                  <a:pt x="3697793" y="305846"/>
                </a:moveTo>
                <a:lnTo>
                  <a:pt x="3717369" y="305846"/>
                </a:lnTo>
                <a:lnTo>
                  <a:pt x="3717369" y="325422"/>
                </a:lnTo>
                <a:lnTo>
                  <a:pt x="3697793" y="325422"/>
                </a:lnTo>
                <a:close/>
                <a:moveTo>
                  <a:pt x="3600450" y="305846"/>
                </a:moveTo>
                <a:lnTo>
                  <a:pt x="3619919" y="305846"/>
                </a:lnTo>
                <a:lnTo>
                  <a:pt x="3619919" y="325422"/>
                </a:lnTo>
                <a:lnTo>
                  <a:pt x="3600450" y="325422"/>
                </a:lnTo>
                <a:close/>
                <a:moveTo>
                  <a:pt x="3491489" y="305846"/>
                </a:moveTo>
                <a:lnTo>
                  <a:pt x="3510958" y="305846"/>
                </a:lnTo>
                <a:lnTo>
                  <a:pt x="3510958" y="325422"/>
                </a:lnTo>
                <a:lnTo>
                  <a:pt x="3491489" y="325422"/>
                </a:lnTo>
                <a:close/>
                <a:moveTo>
                  <a:pt x="3364418" y="305846"/>
                </a:moveTo>
                <a:lnTo>
                  <a:pt x="3383994" y="305846"/>
                </a:lnTo>
                <a:lnTo>
                  <a:pt x="3383994" y="325422"/>
                </a:lnTo>
                <a:lnTo>
                  <a:pt x="3364418" y="325422"/>
                </a:lnTo>
                <a:close/>
                <a:moveTo>
                  <a:pt x="3267075" y="305846"/>
                </a:moveTo>
                <a:lnTo>
                  <a:pt x="3286544" y="305846"/>
                </a:lnTo>
                <a:lnTo>
                  <a:pt x="3286544" y="325422"/>
                </a:lnTo>
                <a:lnTo>
                  <a:pt x="3267075" y="325422"/>
                </a:lnTo>
                <a:close/>
                <a:moveTo>
                  <a:pt x="3154868" y="305846"/>
                </a:moveTo>
                <a:lnTo>
                  <a:pt x="3174444" y="305846"/>
                </a:lnTo>
                <a:lnTo>
                  <a:pt x="3174444" y="325422"/>
                </a:lnTo>
                <a:lnTo>
                  <a:pt x="3154868" y="325422"/>
                </a:lnTo>
                <a:close/>
                <a:moveTo>
                  <a:pt x="3057525" y="305846"/>
                </a:moveTo>
                <a:lnTo>
                  <a:pt x="3076994" y="305846"/>
                </a:lnTo>
                <a:lnTo>
                  <a:pt x="3076994" y="325422"/>
                </a:lnTo>
                <a:lnTo>
                  <a:pt x="3057525" y="325422"/>
                </a:lnTo>
                <a:close/>
                <a:moveTo>
                  <a:pt x="2954843" y="305846"/>
                </a:moveTo>
                <a:lnTo>
                  <a:pt x="2974419" y="305846"/>
                </a:lnTo>
                <a:lnTo>
                  <a:pt x="2974419" y="325422"/>
                </a:lnTo>
                <a:lnTo>
                  <a:pt x="2954843" y="325422"/>
                </a:lnTo>
                <a:close/>
                <a:moveTo>
                  <a:pt x="2857500" y="305846"/>
                </a:moveTo>
                <a:lnTo>
                  <a:pt x="2876969" y="305846"/>
                </a:lnTo>
                <a:lnTo>
                  <a:pt x="2876969" y="325422"/>
                </a:lnTo>
                <a:lnTo>
                  <a:pt x="2857500" y="325422"/>
                </a:lnTo>
                <a:close/>
                <a:moveTo>
                  <a:pt x="2748539" y="305846"/>
                </a:moveTo>
                <a:lnTo>
                  <a:pt x="2768008" y="305846"/>
                </a:lnTo>
                <a:lnTo>
                  <a:pt x="2768008" y="325422"/>
                </a:lnTo>
                <a:lnTo>
                  <a:pt x="2748539" y="325422"/>
                </a:lnTo>
                <a:close/>
                <a:moveTo>
                  <a:pt x="2615190" y="305846"/>
                </a:moveTo>
                <a:lnTo>
                  <a:pt x="2634658" y="305846"/>
                </a:lnTo>
                <a:lnTo>
                  <a:pt x="2634658" y="325422"/>
                </a:lnTo>
                <a:lnTo>
                  <a:pt x="2615190" y="325422"/>
                </a:lnTo>
                <a:close/>
                <a:moveTo>
                  <a:pt x="2488118" y="305846"/>
                </a:moveTo>
                <a:lnTo>
                  <a:pt x="2507694" y="305846"/>
                </a:lnTo>
                <a:lnTo>
                  <a:pt x="2507694" y="325422"/>
                </a:lnTo>
                <a:lnTo>
                  <a:pt x="2488118" y="325422"/>
                </a:lnTo>
                <a:close/>
                <a:moveTo>
                  <a:pt x="2390776" y="305846"/>
                </a:moveTo>
                <a:lnTo>
                  <a:pt x="2410244" y="305846"/>
                </a:lnTo>
                <a:lnTo>
                  <a:pt x="2410244" y="325422"/>
                </a:lnTo>
                <a:lnTo>
                  <a:pt x="2390776" y="325422"/>
                </a:lnTo>
                <a:close/>
                <a:moveTo>
                  <a:pt x="2278568" y="305846"/>
                </a:moveTo>
                <a:lnTo>
                  <a:pt x="2298143" y="305846"/>
                </a:lnTo>
                <a:lnTo>
                  <a:pt x="2298143" y="325422"/>
                </a:lnTo>
                <a:lnTo>
                  <a:pt x="2278568" y="325422"/>
                </a:lnTo>
                <a:close/>
                <a:moveTo>
                  <a:pt x="2181225" y="305846"/>
                </a:moveTo>
                <a:lnTo>
                  <a:pt x="2200693" y="305846"/>
                </a:lnTo>
                <a:lnTo>
                  <a:pt x="2200693" y="325422"/>
                </a:lnTo>
                <a:lnTo>
                  <a:pt x="2181225" y="325422"/>
                </a:lnTo>
                <a:close/>
                <a:moveTo>
                  <a:pt x="2078543" y="305846"/>
                </a:moveTo>
                <a:lnTo>
                  <a:pt x="2098118" y="305846"/>
                </a:lnTo>
                <a:lnTo>
                  <a:pt x="2098118" y="325422"/>
                </a:lnTo>
                <a:lnTo>
                  <a:pt x="2078543" y="325422"/>
                </a:lnTo>
                <a:close/>
                <a:moveTo>
                  <a:pt x="1981201" y="305846"/>
                </a:moveTo>
                <a:lnTo>
                  <a:pt x="2000670" y="305846"/>
                </a:lnTo>
                <a:lnTo>
                  <a:pt x="2000670" y="325422"/>
                </a:lnTo>
                <a:lnTo>
                  <a:pt x="1981201" y="325422"/>
                </a:lnTo>
                <a:close/>
                <a:moveTo>
                  <a:pt x="1872240" y="305846"/>
                </a:moveTo>
                <a:lnTo>
                  <a:pt x="1891709" y="305846"/>
                </a:lnTo>
                <a:lnTo>
                  <a:pt x="1891709" y="325422"/>
                </a:lnTo>
                <a:lnTo>
                  <a:pt x="1872240" y="325422"/>
                </a:lnTo>
                <a:close/>
                <a:moveTo>
                  <a:pt x="1735644" y="305846"/>
                </a:moveTo>
                <a:lnTo>
                  <a:pt x="1755219" y="305846"/>
                </a:lnTo>
                <a:lnTo>
                  <a:pt x="1755219" y="325422"/>
                </a:lnTo>
                <a:lnTo>
                  <a:pt x="1735644" y="325422"/>
                </a:lnTo>
                <a:close/>
                <a:moveTo>
                  <a:pt x="1638301" y="305846"/>
                </a:moveTo>
                <a:lnTo>
                  <a:pt x="1657769" y="305846"/>
                </a:lnTo>
                <a:lnTo>
                  <a:pt x="1657769" y="325422"/>
                </a:lnTo>
                <a:lnTo>
                  <a:pt x="1638301" y="325422"/>
                </a:lnTo>
                <a:close/>
                <a:moveTo>
                  <a:pt x="1538865" y="305846"/>
                </a:moveTo>
                <a:lnTo>
                  <a:pt x="1558334" y="305846"/>
                </a:lnTo>
                <a:lnTo>
                  <a:pt x="1558334" y="325422"/>
                </a:lnTo>
                <a:lnTo>
                  <a:pt x="1538865" y="325422"/>
                </a:lnTo>
                <a:close/>
                <a:moveTo>
                  <a:pt x="1402268" y="305846"/>
                </a:moveTo>
                <a:lnTo>
                  <a:pt x="1421844" y="305846"/>
                </a:lnTo>
                <a:lnTo>
                  <a:pt x="1421844" y="325422"/>
                </a:lnTo>
                <a:lnTo>
                  <a:pt x="1402268" y="325422"/>
                </a:lnTo>
                <a:close/>
                <a:moveTo>
                  <a:pt x="1304926" y="305846"/>
                </a:moveTo>
                <a:lnTo>
                  <a:pt x="1324394" y="305846"/>
                </a:lnTo>
                <a:lnTo>
                  <a:pt x="1324394" y="325422"/>
                </a:lnTo>
                <a:lnTo>
                  <a:pt x="1304926" y="325422"/>
                </a:lnTo>
                <a:close/>
                <a:moveTo>
                  <a:pt x="1202243" y="305846"/>
                </a:moveTo>
                <a:lnTo>
                  <a:pt x="1221819" y="305846"/>
                </a:lnTo>
                <a:lnTo>
                  <a:pt x="1221819" y="325422"/>
                </a:lnTo>
                <a:lnTo>
                  <a:pt x="1202243" y="325422"/>
                </a:lnTo>
                <a:close/>
                <a:moveTo>
                  <a:pt x="1104901" y="305846"/>
                </a:moveTo>
                <a:lnTo>
                  <a:pt x="1124369" y="305846"/>
                </a:lnTo>
                <a:lnTo>
                  <a:pt x="1124369" y="325422"/>
                </a:lnTo>
                <a:lnTo>
                  <a:pt x="1104901" y="325422"/>
                </a:lnTo>
                <a:close/>
                <a:moveTo>
                  <a:pt x="995940" y="305846"/>
                </a:moveTo>
                <a:lnTo>
                  <a:pt x="1015409" y="305846"/>
                </a:lnTo>
                <a:lnTo>
                  <a:pt x="1015409" y="325422"/>
                </a:lnTo>
                <a:lnTo>
                  <a:pt x="995940" y="325422"/>
                </a:lnTo>
                <a:close/>
                <a:moveTo>
                  <a:pt x="859344" y="305846"/>
                </a:moveTo>
                <a:lnTo>
                  <a:pt x="878919" y="305846"/>
                </a:lnTo>
                <a:lnTo>
                  <a:pt x="878919" y="325422"/>
                </a:lnTo>
                <a:lnTo>
                  <a:pt x="859344" y="325422"/>
                </a:lnTo>
                <a:close/>
                <a:moveTo>
                  <a:pt x="762001" y="305846"/>
                </a:moveTo>
                <a:lnTo>
                  <a:pt x="781469" y="305846"/>
                </a:lnTo>
                <a:lnTo>
                  <a:pt x="781469" y="325422"/>
                </a:lnTo>
                <a:lnTo>
                  <a:pt x="762001" y="325422"/>
                </a:lnTo>
                <a:close/>
                <a:moveTo>
                  <a:pt x="659319" y="305846"/>
                </a:moveTo>
                <a:lnTo>
                  <a:pt x="678894" y="305846"/>
                </a:lnTo>
                <a:lnTo>
                  <a:pt x="678894" y="325422"/>
                </a:lnTo>
                <a:lnTo>
                  <a:pt x="659319" y="325422"/>
                </a:lnTo>
                <a:close/>
                <a:moveTo>
                  <a:pt x="561976" y="305846"/>
                </a:moveTo>
                <a:lnTo>
                  <a:pt x="581444" y="305846"/>
                </a:lnTo>
                <a:lnTo>
                  <a:pt x="581444" y="325422"/>
                </a:lnTo>
                <a:lnTo>
                  <a:pt x="561976" y="325422"/>
                </a:lnTo>
                <a:close/>
                <a:moveTo>
                  <a:pt x="453015" y="305846"/>
                </a:moveTo>
                <a:lnTo>
                  <a:pt x="472483" y="305846"/>
                </a:lnTo>
                <a:lnTo>
                  <a:pt x="472483" y="325422"/>
                </a:lnTo>
                <a:lnTo>
                  <a:pt x="453015" y="325422"/>
                </a:lnTo>
                <a:close/>
                <a:moveTo>
                  <a:pt x="316419" y="305846"/>
                </a:moveTo>
                <a:lnTo>
                  <a:pt x="335994" y="305846"/>
                </a:lnTo>
                <a:lnTo>
                  <a:pt x="335994" y="325422"/>
                </a:lnTo>
                <a:lnTo>
                  <a:pt x="316419" y="325422"/>
                </a:lnTo>
                <a:close/>
                <a:moveTo>
                  <a:pt x="219076" y="305846"/>
                </a:moveTo>
                <a:lnTo>
                  <a:pt x="238544" y="305846"/>
                </a:lnTo>
                <a:lnTo>
                  <a:pt x="238544" y="325422"/>
                </a:lnTo>
                <a:lnTo>
                  <a:pt x="219076" y="325422"/>
                </a:lnTo>
                <a:close/>
                <a:moveTo>
                  <a:pt x="116394" y="305846"/>
                </a:moveTo>
                <a:lnTo>
                  <a:pt x="135969" y="305846"/>
                </a:lnTo>
                <a:lnTo>
                  <a:pt x="135969" y="325422"/>
                </a:lnTo>
                <a:lnTo>
                  <a:pt x="116394" y="325422"/>
                </a:lnTo>
                <a:close/>
                <a:moveTo>
                  <a:pt x="19051" y="305846"/>
                </a:moveTo>
                <a:lnTo>
                  <a:pt x="38519" y="305846"/>
                </a:lnTo>
                <a:lnTo>
                  <a:pt x="38519" y="325422"/>
                </a:lnTo>
                <a:lnTo>
                  <a:pt x="19051" y="325422"/>
                </a:lnTo>
                <a:close/>
                <a:moveTo>
                  <a:pt x="5678993" y="281564"/>
                </a:moveTo>
                <a:lnTo>
                  <a:pt x="5698569" y="281564"/>
                </a:lnTo>
                <a:lnTo>
                  <a:pt x="5698569" y="301033"/>
                </a:lnTo>
                <a:lnTo>
                  <a:pt x="5678993" y="301033"/>
                </a:lnTo>
                <a:close/>
                <a:moveTo>
                  <a:pt x="5581650" y="281564"/>
                </a:moveTo>
                <a:lnTo>
                  <a:pt x="5601119" y="281564"/>
                </a:lnTo>
                <a:lnTo>
                  <a:pt x="5601119" y="301033"/>
                </a:lnTo>
                <a:lnTo>
                  <a:pt x="5581650" y="301033"/>
                </a:lnTo>
                <a:close/>
                <a:moveTo>
                  <a:pt x="5469443" y="281564"/>
                </a:moveTo>
                <a:lnTo>
                  <a:pt x="5489019" y="281564"/>
                </a:lnTo>
                <a:lnTo>
                  <a:pt x="5489019" y="301033"/>
                </a:lnTo>
                <a:lnTo>
                  <a:pt x="5469443" y="301033"/>
                </a:lnTo>
                <a:close/>
                <a:moveTo>
                  <a:pt x="5372100" y="281564"/>
                </a:moveTo>
                <a:lnTo>
                  <a:pt x="5391569" y="281564"/>
                </a:lnTo>
                <a:lnTo>
                  <a:pt x="5391569" y="301033"/>
                </a:lnTo>
                <a:lnTo>
                  <a:pt x="5372100" y="301033"/>
                </a:lnTo>
                <a:close/>
                <a:moveTo>
                  <a:pt x="5269418" y="281564"/>
                </a:moveTo>
                <a:lnTo>
                  <a:pt x="5288994" y="281564"/>
                </a:lnTo>
                <a:lnTo>
                  <a:pt x="5288994" y="301033"/>
                </a:lnTo>
                <a:lnTo>
                  <a:pt x="5269418" y="301033"/>
                </a:lnTo>
                <a:close/>
                <a:moveTo>
                  <a:pt x="5172075" y="281564"/>
                </a:moveTo>
                <a:lnTo>
                  <a:pt x="5191544" y="281564"/>
                </a:lnTo>
                <a:lnTo>
                  <a:pt x="5191544" y="301033"/>
                </a:lnTo>
                <a:lnTo>
                  <a:pt x="5172075" y="301033"/>
                </a:lnTo>
                <a:close/>
                <a:moveTo>
                  <a:pt x="5059868" y="281564"/>
                </a:moveTo>
                <a:lnTo>
                  <a:pt x="5079444" y="281564"/>
                </a:lnTo>
                <a:lnTo>
                  <a:pt x="5079444" y="301033"/>
                </a:lnTo>
                <a:lnTo>
                  <a:pt x="5059868" y="301033"/>
                </a:lnTo>
                <a:close/>
                <a:moveTo>
                  <a:pt x="4962525" y="281564"/>
                </a:moveTo>
                <a:lnTo>
                  <a:pt x="4981994" y="281564"/>
                </a:lnTo>
                <a:lnTo>
                  <a:pt x="4981994" y="301033"/>
                </a:lnTo>
                <a:lnTo>
                  <a:pt x="4962525" y="301033"/>
                </a:lnTo>
                <a:close/>
                <a:moveTo>
                  <a:pt x="4853564" y="281564"/>
                </a:moveTo>
                <a:lnTo>
                  <a:pt x="4873033" y="281564"/>
                </a:lnTo>
                <a:lnTo>
                  <a:pt x="4873033" y="301033"/>
                </a:lnTo>
                <a:lnTo>
                  <a:pt x="4853564" y="301033"/>
                </a:lnTo>
                <a:close/>
                <a:moveTo>
                  <a:pt x="4829175" y="281564"/>
                </a:moveTo>
                <a:lnTo>
                  <a:pt x="4848644" y="281564"/>
                </a:lnTo>
                <a:lnTo>
                  <a:pt x="4848644" y="301033"/>
                </a:lnTo>
                <a:lnTo>
                  <a:pt x="4829175" y="301033"/>
                </a:lnTo>
                <a:close/>
                <a:moveTo>
                  <a:pt x="4726493" y="281564"/>
                </a:moveTo>
                <a:lnTo>
                  <a:pt x="4746069" y="281564"/>
                </a:lnTo>
                <a:lnTo>
                  <a:pt x="4746069" y="301033"/>
                </a:lnTo>
                <a:lnTo>
                  <a:pt x="4726493" y="301033"/>
                </a:lnTo>
                <a:close/>
                <a:moveTo>
                  <a:pt x="4629150" y="281564"/>
                </a:moveTo>
                <a:lnTo>
                  <a:pt x="4648619" y="281564"/>
                </a:lnTo>
                <a:lnTo>
                  <a:pt x="4648619" y="301033"/>
                </a:lnTo>
                <a:lnTo>
                  <a:pt x="4629150" y="301033"/>
                </a:lnTo>
                <a:close/>
                <a:moveTo>
                  <a:pt x="4516943" y="281564"/>
                </a:moveTo>
                <a:lnTo>
                  <a:pt x="4536519" y="281564"/>
                </a:lnTo>
                <a:lnTo>
                  <a:pt x="4536519" y="301033"/>
                </a:lnTo>
                <a:lnTo>
                  <a:pt x="4516943" y="301033"/>
                </a:lnTo>
                <a:close/>
                <a:moveTo>
                  <a:pt x="4419600" y="281564"/>
                </a:moveTo>
                <a:lnTo>
                  <a:pt x="4439069" y="281564"/>
                </a:lnTo>
                <a:lnTo>
                  <a:pt x="4439069" y="301033"/>
                </a:lnTo>
                <a:lnTo>
                  <a:pt x="4419600" y="301033"/>
                </a:lnTo>
                <a:close/>
                <a:moveTo>
                  <a:pt x="4316918" y="281564"/>
                </a:moveTo>
                <a:lnTo>
                  <a:pt x="4336494" y="281564"/>
                </a:lnTo>
                <a:lnTo>
                  <a:pt x="4336494" y="301033"/>
                </a:lnTo>
                <a:lnTo>
                  <a:pt x="4316918" y="301033"/>
                </a:lnTo>
                <a:close/>
                <a:moveTo>
                  <a:pt x="4219575" y="281564"/>
                </a:moveTo>
                <a:lnTo>
                  <a:pt x="4239044" y="281564"/>
                </a:lnTo>
                <a:lnTo>
                  <a:pt x="4239044" y="301033"/>
                </a:lnTo>
                <a:lnTo>
                  <a:pt x="4219575" y="301033"/>
                </a:lnTo>
                <a:close/>
                <a:moveTo>
                  <a:pt x="4107368" y="281564"/>
                </a:moveTo>
                <a:lnTo>
                  <a:pt x="4126944" y="281564"/>
                </a:lnTo>
                <a:lnTo>
                  <a:pt x="4126944" y="301033"/>
                </a:lnTo>
                <a:lnTo>
                  <a:pt x="4107368" y="301033"/>
                </a:lnTo>
                <a:close/>
                <a:moveTo>
                  <a:pt x="4010025" y="281564"/>
                </a:moveTo>
                <a:lnTo>
                  <a:pt x="4029494" y="281564"/>
                </a:lnTo>
                <a:lnTo>
                  <a:pt x="4029494" y="301033"/>
                </a:lnTo>
                <a:lnTo>
                  <a:pt x="4010025" y="301033"/>
                </a:lnTo>
                <a:close/>
                <a:moveTo>
                  <a:pt x="3907343" y="281564"/>
                </a:moveTo>
                <a:lnTo>
                  <a:pt x="3926919" y="281564"/>
                </a:lnTo>
                <a:lnTo>
                  <a:pt x="3926919" y="301033"/>
                </a:lnTo>
                <a:lnTo>
                  <a:pt x="3907343" y="301033"/>
                </a:lnTo>
                <a:close/>
                <a:moveTo>
                  <a:pt x="3810000" y="281564"/>
                </a:moveTo>
                <a:lnTo>
                  <a:pt x="3829469" y="281564"/>
                </a:lnTo>
                <a:lnTo>
                  <a:pt x="3829469" y="301033"/>
                </a:lnTo>
                <a:lnTo>
                  <a:pt x="3810000" y="301033"/>
                </a:lnTo>
                <a:close/>
                <a:moveTo>
                  <a:pt x="3697793" y="281564"/>
                </a:moveTo>
                <a:lnTo>
                  <a:pt x="3717369" y="281564"/>
                </a:lnTo>
                <a:lnTo>
                  <a:pt x="3717369" y="301033"/>
                </a:lnTo>
                <a:lnTo>
                  <a:pt x="3697793" y="301033"/>
                </a:lnTo>
                <a:close/>
                <a:moveTo>
                  <a:pt x="3600450" y="281564"/>
                </a:moveTo>
                <a:lnTo>
                  <a:pt x="3619919" y="281564"/>
                </a:lnTo>
                <a:lnTo>
                  <a:pt x="3619919" y="301033"/>
                </a:lnTo>
                <a:lnTo>
                  <a:pt x="3600450" y="301033"/>
                </a:lnTo>
                <a:close/>
                <a:moveTo>
                  <a:pt x="3491489" y="281564"/>
                </a:moveTo>
                <a:lnTo>
                  <a:pt x="3510958" y="281564"/>
                </a:lnTo>
                <a:lnTo>
                  <a:pt x="3510958" y="301033"/>
                </a:lnTo>
                <a:lnTo>
                  <a:pt x="3491489" y="301033"/>
                </a:lnTo>
                <a:close/>
                <a:moveTo>
                  <a:pt x="3467100" y="281564"/>
                </a:moveTo>
                <a:lnTo>
                  <a:pt x="3486569" y="281564"/>
                </a:lnTo>
                <a:lnTo>
                  <a:pt x="3486569" y="301033"/>
                </a:lnTo>
                <a:lnTo>
                  <a:pt x="3467100" y="301033"/>
                </a:lnTo>
                <a:close/>
                <a:moveTo>
                  <a:pt x="3364418" y="281564"/>
                </a:moveTo>
                <a:lnTo>
                  <a:pt x="3383994" y="281564"/>
                </a:lnTo>
                <a:lnTo>
                  <a:pt x="3383994" y="301033"/>
                </a:lnTo>
                <a:lnTo>
                  <a:pt x="3364418" y="301033"/>
                </a:lnTo>
                <a:close/>
                <a:moveTo>
                  <a:pt x="3267075" y="281564"/>
                </a:moveTo>
                <a:lnTo>
                  <a:pt x="3286544" y="281564"/>
                </a:lnTo>
                <a:lnTo>
                  <a:pt x="3286544" y="301033"/>
                </a:lnTo>
                <a:lnTo>
                  <a:pt x="3267075" y="301033"/>
                </a:lnTo>
                <a:close/>
                <a:moveTo>
                  <a:pt x="3154868" y="281564"/>
                </a:moveTo>
                <a:lnTo>
                  <a:pt x="3174444" y="281564"/>
                </a:lnTo>
                <a:lnTo>
                  <a:pt x="3174444" y="301033"/>
                </a:lnTo>
                <a:lnTo>
                  <a:pt x="3154868" y="301033"/>
                </a:lnTo>
                <a:close/>
                <a:moveTo>
                  <a:pt x="3057525" y="281564"/>
                </a:moveTo>
                <a:lnTo>
                  <a:pt x="3076994" y="281564"/>
                </a:lnTo>
                <a:lnTo>
                  <a:pt x="3076994" y="301033"/>
                </a:lnTo>
                <a:lnTo>
                  <a:pt x="3057525" y="301033"/>
                </a:lnTo>
                <a:close/>
                <a:moveTo>
                  <a:pt x="2954843" y="281564"/>
                </a:moveTo>
                <a:lnTo>
                  <a:pt x="2974419" y="281564"/>
                </a:lnTo>
                <a:lnTo>
                  <a:pt x="2974419" y="301033"/>
                </a:lnTo>
                <a:lnTo>
                  <a:pt x="2954843" y="301033"/>
                </a:lnTo>
                <a:close/>
                <a:moveTo>
                  <a:pt x="2857500" y="281564"/>
                </a:moveTo>
                <a:lnTo>
                  <a:pt x="2876969" y="281564"/>
                </a:lnTo>
                <a:lnTo>
                  <a:pt x="2876969" y="301033"/>
                </a:lnTo>
                <a:lnTo>
                  <a:pt x="2857500" y="301033"/>
                </a:lnTo>
                <a:close/>
                <a:moveTo>
                  <a:pt x="2748539" y="281564"/>
                </a:moveTo>
                <a:lnTo>
                  <a:pt x="2768008" y="281564"/>
                </a:lnTo>
                <a:lnTo>
                  <a:pt x="2768008" y="301033"/>
                </a:lnTo>
                <a:lnTo>
                  <a:pt x="2748539" y="301033"/>
                </a:lnTo>
                <a:close/>
                <a:moveTo>
                  <a:pt x="2724150" y="281564"/>
                </a:moveTo>
                <a:lnTo>
                  <a:pt x="2743619" y="281564"/>
                </a:lnTo>
                <a:lnTo>
                  <a:pt x="2743619" y="301033"/>
                </a:lnTo>
                <a:lnTo>
                  <a:pt x="2724150" y="301033"/>
                </a:lnTo>
                <a:close/>
                <a:moveTo>
                  <a:pt x="2615190" y="281564"/>
                </a:moveTo>
                <a:lnTo>
                  <a:pt x="2634658" y="281564"/>
                </a:lnTo>
                <a:lnTo>
                  <a:pt x="2634658" y="301033"/>
                </a:lnTo>
                <a:lnTo>
                  <a:pt x="2615190" y="301033"/>
                </a:lnTo>
                <a:close/>
                <a:moveTo>
                  <a:pt x="2590800" y="281564"/>
                </a:moveTo>
                <a:lnTo>
                  <a:pt x="2610269" y="281564"/>
                </a:lnTo>
                <a:lnTo>
                  <a:pt x="2610269" y="301033"/>
                </a:lnTo>
                <a:lnTo>
                  <a:pt x="2590800" y="301033"/>
                </a:lnTo>
                <a:close/>
                <a:moveTo>
                  <a:pt x="2488118" y="281564"/>
                </a:moveTo>
                <a:lnTo>
                  <a:pt x="2507694" y="281564"/>
                </a:lnTo>
                <a:lnTo>
                  <a:pt x="2507694" y="301033"/>
                </a:lnTo>
                <a:lnTo>
                  <a:pt x="2488118" y="301033"/>
                </a:lnTo>
                <a:close/>
                <a:moveTo>
                  <a:pt x="2390776" y="281564"/>
                </a:moveTo>
                <a:lnTo>
                  <a:pt x="2410244" y="281564"/>
                </a:lnTo>
                <a:lnTo>
                  <a:pt x="2410244" y="301033"/>
                </a:lnTo>
                <a:lnTo>
                  <a:pt x="2390776" y="301033"/>
                </a:lnTo>
                <a:close/>
                <a:moveTo>
                  <a:pt x="2278568" y="281564"/>
                </a:moveTo>
                <a:lnTo>
                  <a:pt x="2298143" y="281564"/>
                </a:lnTo>
                <a:lnTo>
                  <a:pt x="2298143" y="301033"/>
                </a:lnTo>
                <a:lnTo>
                  <a:pt x="2278568" y="301033"/>
                </a:lnTo>
                <a:close/>
                <a:moveTo>
                  <a:pt x="2181225" y="281564"/>
                </a:moveTo>
                <a:lnTo>
                  <a:pt x="2200693" y="281564"/>
                </a:lnTo>
                <a:lnTo>
                  <a:pt x="2200693" y="301033"/>
                </a:lnTo>
                <a:lnTo>
                  <a:pt x="2181225" y="301033"/>
                </a:lnTo>
                <a:close/>
                <a:moveTo>
                  <a:pt x="2078543" y="281564"/>
                </a:moveTo>
                <a:lnTo>
                  <a:pt x="2098118" y="281564"/>
                </a:lnTo>
                <a:lnTo>
                  <a:pt x="2098118" y="301033"/>
                </a:lnTo>
                <a:lnTo>
                  <a:pt x="2078543" y="301033"/>
                </a:lnTo>
                <a:close/>
                <a:moveTo>
                  <a:pt x="1981201" y="281564"/>
                </a:moveTo>
                <a:lnTo>
                  <a:pt x="2000670" y="281564"/>
                </a:lnTo>
                <a:lnTo>
                  <a:pt x="2000670" y="301033"/>
                </a:lnTo>
                <a:lnTo>
                  <a:pt x="1981201" y="301033"/>
                </a:lnTo>
                <a:close/>
                <a:moveTo>
                  <a:pt x="1872240" y="281564"/>
                </a:moveTo>
                <a:lnTo>
                  <a:pt x="1891709" y="281564"/>
                </a:lnTo>
                <a:lnTo>
                  <a:pt x="1891709" y="301033"/>
                </a:lnTo>
                <a:lnTo>
                  <a:pt x="1872240" y="301033"/>
                </a:lnTo>
                <a:close/>
                <a:moveTo>
                  <a:pt x="1847851" y="281564"/>
                </a:moveTo>
                <a:lnTo>
                  <a:pt x="1867319" y="281564"/>
                </a:lnTo>
                <a:lnTo>
                  <a:pt x="1867319" y="301033"/>
                </a:lnTo>
                <a:lnTo>
                  <a:pt x="1847851" y="301033"/>
                </a:lnTo>
                <a:close/>
                <a:moveTo>
                  <a:pt x="1735644" y="281564"/>
                </a:moveTo>
                <a:lnTo>
                  <a:pt x="1755219" y="281564"/>
                </a:lnTo>
                <a:lnTo>
                  <a:pt x="1755219" y="301033"/>
                </a:lnTo>
                <a:lnTo>
                  <a:pt x="1735644" y="301033"/>
                </a:lnTo>
                <a:close/>
                <a:moveTo>
                  <a:pt x="1638301" y="281564"/>
                </a:moveTo>
                <a:lnTo>
                  <a:pt x="1657769" y="281564"/>
                </a:lnTo>
                <a:lnTo>
                  <a:pt x="1657769" y="301033"/>
                </a:lnTo>
                <a:lnTo>
                  <a:pt x="1638301" y="301033"/>
                </a:lnTo>
                <a:close/>
                <a:moveTo>
                  <a:pt x="1538865" y="281564"/>
                </a:moveTo>
                <a:lnTo>
                  <a:pt x="1558334" y="281564"/>
                </a:lnTo>
                <a:lnTo>
                  <a:pt x="1558334" y="301033"/>
                </a:lnTo>
                <a:lnTo>
                  <a:pt x="1538865" y="301033"/>
                </a:lnTo>
                <a:close/>
                <a:moveTo>
                  <a:pt x="1514476" y="281564"/>
                </a:moveTo>
                <a:lnTo>
                  <a:pt x="1533944" y="281564"/>
                </a:lnTo>
                <a:lnTo>
                  <a:pt x="1533944" y="301033"/>
                </a:lnTo>
                <a:lnTo>
                  <a:pt x="1514476" y="301033"/>
                </a:lnTo>
                <a:close/>
                <a:moveTo>
                  <a:pt x="1402268" y="281564"/>
                </a:moveTo>
                <a:lnTo>
                  <a:pt x="1421844" y="281564"/>
                </a:lnTo>
                <a:lnTo>
                  <a:pt x="1421844" y="301033"/>
                </a:lnTo>
                <a:lnTo>
                  <a:pt x="1402268" y="301033"/>
                </a:lnTo>
                <a:close/>
                <a:moveTo>
                  <a:pt x="1304926" y="281564"/>
                </a:moveTo>
                <a:lnTo>
                  <a:pt x="1324394" y="281564"/>
                </a:lnTo>
                <a:lnTo>
                  <a:pt x="1324394" y="301033"/>
                </a:lnTo>
                <a:lnTo>
                  <a:pt x="1304926" y="301033"/>
                </a:lnTo>
                <a:close/>
                <a:moveTo>
                  <a:pt x="1202243" y="281564"/>
                </a:moveTo>
                <a:lnTo>
                  <a:pt x="1221819" y="281564"/>
                </a:lnTo>
                <a:lnTo>
                  <a:pt x="1221819" y="301033"/>
                </a:lnTo>
                <a:lnTo>
                  <a:pt x="1202243" y="301033"/>
                </a:lnTo>
                <a:close/>
                <a:moveTo>
                  <a:pt x="1104901" y="281564"/>
                </a:moveTo>
                <a:lnTo>
                  <a:pt x="1124369" y="281564"/>
                </a:lnTo>
                <a:lnTo>
                  <a:pt x="1124369" y="301033"/>
                </a:lnTo>
                <a:lnTo>
                  <a:pt x="1104901" y="301033"/>
                </a:lnTo>
                <a:close/>
                <a:moveTo>
                  <a:pt x="995940" y="281564"/>
                </a:moveTo>
                <a:lnTo>
                  <a:pt x="1015409" y="281564"/>
                </a:lnTo>
                <a:lnTo>
                  <a:pt x="1015409" y="301033"/>
                </a:lnTo>
                <a:lnTo>
                  <a:pt x="995940" y="301033"/>
                </a:lnTo>
                <a:close/>
                <a:moveTo>
                  <a:pt x="971551" y="281564"/>
                </a:moveTo>
                <a:lnTo>
                  <a:pt x="991019" y="281564"/>
                </a:lnTo>
                <a:lnTo>
                  <a:pt x="991019" y="301033"/>
                </a:lnTo>
                <a:lnTo>
                  <a:pt x="971551" y="301033"/>
                </a:lnTo>
                <a:close/>
                <a:moveTo>
                  <a:pt x="859344" y="281564"/>
                </a:moveTo>
                <a:lnTo>
                  <a:pt x="878919" y="281564"/>
                </a:lnTo>
                <a:lnTo>
                  <a:pt x="878919" y="301033"/>
                </a:lnTo>
                <a:lnTo>
                  <a:pt x="859344" y="301033"/>
                </a:lnTo>
                <a:close/>
                <a:moveTo>
                  <a:pt x="762001" y="281564"/>
                </a:moveTo>
                <a:lnTo>
                  <a:pt x="781469" y="281564"/>
                </a:lnTo>
                <a:lnTo>
                  <a:pt x="781469" y="301033"/>
                </a:lnTo>
                <a:lnTo>
                  <a:pt x="762001" y="301033"/>
                </a:lnTo>
                <a:close/>
                <a:moveTo>
                  <a:pt x="659319" y="281564"/>
                </a:moveTo>
                <a:lnTo>
                  <a:pt x="678894" y="281564"/>
                </a:lnTo>
                <a:lnTo>
                  <a:pt x="678894" y="301033"/>
                </a:lnTo>
                <a:lnTo>
                  <a:pt x="659319" y="301033"/>
                </a:lnTo>
                <a:close/>
                <a:moveTo>
                  <a:pt x="561976" y="281564"/>
                </a:moveTo>
                <a:lnTo>
                  <a:pt x="581444" y="281564"/>
                </a:lnTo>
                <a:lnTo>
                  <a:pt x="581444" y="301033"/>
                </a:lnTo>
                <a:lnTo>
                  <a:pt x="561976" y="301033"/>
                </a:lnTo>
                <a:close/>
                <a:moveTo>
                  <a:pt x="453015" y="281564"/>
                </a:moveTo>
                <a:lnTo>
                  <a:pt x="472483" y="281564"/>
                </a:lnTo>
                <a:lnTo>
                  <a:pt x="472483" y="301033"/>
                </a:lnTo>
                <a:lnTo>
                  <a:pt x="453015" y="301033"/>
                </a:lnTo>
                <a:close/>
                <a:moveTo>
                  <a:pt x="428626" y="281564"/>
                </a:moveTo>
                <a:lnTo>
                  <a:pt x="448094" y="281564"/>
                </a:lnTo>
                <a:lnTo>
                  <a:pt x="448094" y="301033"/>
                </a:lnTo>
                <a:lnTo>
                  <a:pt x="428626" y="301033"/>
                </a:lnTo>
                <a:close/>
                <a:moveTo>
                  <a:pt x="316419" y="281564"/>
                </a:moveTo>
                <a:lnTo>
                  <a:pt x="335994" y="281564"/>
                </a:lnTo>
                <a:lnTo>
                  <a:pt x="335994" y="301033"/>
                </a:lnTo>
                <a:lnTo>
                  <a:pt x="316419" y="301033"/>
                </a:lnTo>
                <a:close/>
                <a:moveTo>
                  <a:pt x="219076" y="281564"/>
                </a:moveTo>
                <a:lnTo>
                  <a:pt x="238544" y="281564"/>
                </a:lnTo>
                <a:lnTo>
                  <a:pt x="238544" y="301033"/>
                </a:lnTo>
                <a:lnTo>
                  <a:pt x="219076" y="301033"/>
                </a:lnTo>
                <a:close/>
                <a:moveTo>
                  <a:pt x="116394" y="281564"/>
                </a:moveTo>
                <a:lnTo>
                  <a:pt x="135969" y="281564"/>
                </a:lnTo>
                <a:lnTo>
                  <a:pt x="135969" y="301033"/>
                </a:lnTo>
                <a:lnTo>
                  <a:pt x="116394" y="301033"/>
                </a:lnTo>
                <a:close/>
                <a:moveTo>
                  <a:pt x="19051" y="281564"/>
                </a:moveTo>
                <a:lnTo>
                  <a:pt x="38519" y="281564"/>
                </a:lnTo>
                <a:lnTo>
                  <a:pt x="38519" y="301033"/>
                </a:lnTo>
                <a:lnTo>
                  <a:pt x="19051" y="301033"/>
                </a:lnTo>
                <a:close/>
                <a:moveTo>
                  <a:pt x="5654711" y="257175"/>
                </a:moveTo>
                <a:lnTo>
                  <a:pt x="5674179" y="257175"/>
                </a:lnTo>
                <a:lnTo>
                  <a:pt x="5674179" y="276644"/>
                </a:lnTo>
                <a:lnTo>
                  <a:pt x="5654711" y="276644"/>
                </a:lnTo>
                <a:close/>
                <a:moveTo>
                  <a:pt x="5630322" y="257175"/>
                </a:moveTo>
                <a:lnTo>
                  <a:pt x="5649790" y="257175"/>
                </a:lnTo>
                <a:lnTo>
                  <a:pt x="5649790" y="276644"/>
                </a:lnTo>
                <a:lnTo>
                  <a:pt x="5630322" y="276644"/>
                </a:lnTo>
                <a:close/>
                <a:moveTo>
                  <a:pt x="5606039" y="257175"/>
                </a:moveTo>
                <a:lnTo>
                  <a:pt x="5625508" y="257175"/>
                </a:lnTo>
                <a:lnTo>
                  <a:pt x="5625508" y="276644"/>
                </a:lnTo>
                <a:lnTo>
                  <a:pt x="5606039" y="276644"/>
                </a:lnTo>
                <a:close/>
                <a:moveTo>
                  <a:pt x="5445161" y="257175"/>
                </a:moveTo>
                <a:lnTo>
                  <a:pt x="5464629" y="257175"/>
                </a:lnTo>
                <a:lnTo>
                  <a:pt x="5464629" y="276644"/>
                </a:lnTo>
                <a:lnTo>
                  <a:pt x="5445161" y="276644"/>
                </a:lnTo>
                <a:close/>
                <a:moveTo>
                  <a:pt x="5420772" y="257175"/>
                </a:moveTo>
                <a:lnTo>
                  <a:pt x="5440240" y="257175"/>
                </a:lnTo>
                <a:lnTo>
                  <a:pt x="5440240" y="276644"/>
                </a:lnTo>
                <a:lnTo>
                  <a:pt x="5420772" y="276644"/>
                </a:lnTo>
                <a:close/>
                <a:moveTo>
                  <a:pt x="5396489" y="257175"/>
                </a:moveTo>
                <a:lnTo>
                  <a:pt x="5415958" y="257175"/>
                </a:lnTo>
                <a:lnTo>
                  <a:pt x="5415958" y="276644"/>
                </a:lnTo>
                <a:lnTo>
                  <a:pt x="5396489" y="276644"/>
                </a:lnTo>
                <a:close/>
                <a:moveTo>
                  <a:pt x="5245136" y="257175"/>
                </a:moveTo>
                <a:lnTo>
                  <a:pt x="5264604" y="257175"/>
                </a:lnTo>
                <a:lnTo>
                  <a:pt x="5264604" y="276644"/>
                </a:lnTo>
                <a:lnTo>
                  <a:pt x="5245136" y="276644"/>
                </a:lnTo>
                <a:close/>
                <a:moveTo>
                  <a:pt x="5220747" y="257175"/>
                </a:moveTo>
                <a:lnTo>
                  <a:pt x="5240215" y="257175"/>
                </a:lnTo>
                <a:lnTo>
                  <a:pt x="5240215" y="276644"/>
                </a:lnTo>
                <a:lnTo>
                  <a:pt x="5220747" y="276644"/>
                </a:lnTo>
                <a:close/>
                <a:moveTo>
                  <a:pt x="5196464" y="257175"/>
                </a:moveTo>
                <a:lnTo>
                  <a:pt x="5215933" y="257175"/>
                </a:lnTo>
                <a:lnTo>
                  <a:pt x="5215933" y="276644"/>
                </a:lnTo>
                <a:lnTo>
                  <a:pt x="5196464" y="276644"/>
                </a:lnTo>
                <a:close/>
                <a:moveTo>
                  <a:pt x="5035586" y="257175"/>
                </a:moveTo>
                <a:lnTo>
                  <a:pt x="5055054" y="257175"/>
                </a:lnTo>
                <a:lnTo>
                  <a:pt x="5055054" y="276644"/>
                </a:lnTo>
                <a:lnTo>
                  <a:pt x="5035586" y="276644"/>
                </a:lnTo>
                <a:close/>
                <a:moveTo>
                  <a:pt x="5011197" y="257175"/>
                </a:moveTo>
                <a:lnTo>
                  <a:pt x="5030665" y="257175"/>
                </a:lnTo>
                <a:lnTo>
                  <a:pt x="5030665" y="276644"/>
                </a:lnTo>
                <a:lnTo>
                  <a:pt x="5011197" y="276644"/>
                </a:lnTo>
                <a:close/>
                <a:moveTo>
                  <a:pt x="4986914" y="257175"/>
                </a:moveTo>
                <a:lnTo>
                  <a:pt x="5006383" y="257175"/>
                </a:lnTo>
                <a:lnTo>
                  <a:pt x="5006383" y="276644"/>
                </a:lnTo>
                <a:lnTo>
                  <a:pt x="4986914" y="276644"/>
                </a:lnTo>
                <a:close/>
                <a:moveTo>
                  <a:pt x="4853564" y="257175"/>
                </a:moveTo>
                <a:lnTo>
                  <a:pt x="4873033" y="257175"/>
                </a:lnTo>
                <a:lnTo>
                  <a:pt x="4873033" y="276644"/>
                </a:lnTo>
                <a:lnTo>
                  <a:pt x="4853564" y="276644"/>
                </a:lnTo>
                <a:close/>
                <a:moveTo>
                  <a:pt x="4702211" y="257175"/>
                </a:moveTo>
                <a:lnTo>
                  <a:pt x="4721679" y="257175"/>
                </a:lnTo>
                <a:lnTo>
                  <a:pt x="4721679" y="276644"/>
                </a:lnTo>
                <a:lnTo>
                  <a:pt x="4702211" y="276644"/>
                </a:lnTo>
                <a:close/>
                <a:moveTo>
                  <a:pt x="4677822" y="257175"/>
                </a:moveTo>
                <a:lnTo>
                  <a:pt x="4697290" y="257175"/>
                </a:lnTo>
                <a:lnTo>
                  <a:pt x="4697290" y="276644"/>
                </a:lnTo>
                <a:lnTo>
                  <a:pt x="4677822" y="276644"/>
                </a:lnTo>
                <a:close/>
                <a:moveTo>
                  <a:pt x="4653539" y="257175"/>
                </a:moveTo>
                <a:lnTo>
                  <a:pt x="4673008" y="257175"/>
                </a:lnTo>
                <a:lnTo>
                  <a:pt x="4673008" y="276644"/>
                </a:lnTo>
                <a:lnTo>
                  <a:pt x="4653539" y="276644"/>
                </a:lnTo>
                <a:close/>
                <a:moveTo>
                  <a:pt x="4492661" y="257175"/>
                </a:moveTo>
                <a:lnTo>
                  <a:pt x="4512129" y="257175"/>
                </a:lnTo>
                <a:lnTo>
                  <a:pt x="4512129" y="276644"/>
                </a:lnTo>
                <a:lnTo>
                  <a:pt x="4492661" y="276644"/>
                </a:lnTo>
                <a:close/>
                <a:moveTo>
                  <a:pt x="4468272" y="257175"/>
                </a:moveTo>
                <a:lnTo>
                  <a:pt x="4487740" y="257175"/>
                </a:lnTo>
                <a:lnTo>
                  <a:pt x="4487740" y="276644"/>
                </a:lnTo>
                <a:lnTo>
                  <a:pt x="4468272" y="276644"/>
                </a:lnTo>
                <a:close/>
                <a:moveTo>
                  <a:pt x="4443989" y="257175"/>
                </a:moveTo>
                <a:lnTo>
                  <a:pt x="4463458" y="257175"/>
                </a:lnTo>
                <a:lnTo>
                  <a:pt x="4463458" y="276644"/>
                </a:lnTo>
                <a:lnTo>
                  <a:pt x="4443989" y="276644"/>
                </a:lnTo>
                <a:close/>
                <a:moveTo>
                  <a:pt x="4292636" y="257175"/>
                </a:moveTo>
                <a:lnTo>
                  <a:pt x="4312105" y="257175"/>
                </a:lnTo>
                <a:lnTo>
                  <a:pt x="4312105" y="276644"/>
                </a:lnTo>
                <a:lnTo>
                  <a:pt x="4292636" y="276644"/>
                </a:lnTo>
                <a:close/>
                <a:moveTo>
                  <a:pt x="4268247" y="257175"/>
                </a:moveTo>
                <a:lnTo>
                  <a:pt x="4287715" y="257175"/>
                </a:lnTo>
                <a:lnTo>
                  <a:pt x="4287715" y="276644"/>
                </a:lnTo>
                <a:lnTo>
                  <a:pt x="4268247" y="276644"/>
                </a:lnTo>
                <a:close/>
                <a:moveTo>
                  <a:pt x="4243965" y="257175"/>
                </a:moveTo>
                <a:lnTo>
                  <a:pt x="4263433" y="257175"/>
                </a:lnTo>
                <a:lnTo>
                  <a:pt x="4263433" y="276644"/>
                </a:lnTo>
                <a:lnTo>
                  <a:pt x="4243965" y="276644"/>
                </a:lnTo>
                <a:close/>
                <a:moveTo>
                  <a:pt x="4083086" y="257175"/>
                </a:moveTo>
                <a:lnTo>
                  <a:pt x="4102554" y="257175"/>
                </a:lnTo>
                <a:lnTo>
                  <a:pt x="4102554" y="276644"/>
                </a:lnTo>
                <a:lnTo>
                  <a:pt x="4083086" y="276644"/>
                </a:lnTo>
                <a:close/>
                <a:moveTo>
                  <a:pt x="4058697" y="257175"/>
                </a:moveTo>
                <a:lnTo>
                  <a:pt x="4078165" y="257175"/>
                </a:lnTo>
                <a:lnTo>
                  <a:pt x="4078165" y="276644"/>
                </a:lnTo>
                <a:lnTo>
                  <a:pt x="4058697" y="276644"/>
                </a:lnTo>
                <a:close/>
                <a:moveTo>
                  <a:pt x="4034414" y="257175"/>
                </a:moveTo>
                <a:lnTo>
                  <a:pt x="4053883" y="257175"/>
                </a:lnTo>
                <a:lnTo>
                  <a:pt x="4053883" y="276644"/>
                </a:lnTo>
                <a:lnTo>
                  <a:pt x="4034414" y="276644"/>
                </a:lnTo>
                <a:close/>
                <a:moveTo>
                  <a:pt x="3883061" y="257175"/>
                </a:moveTo>
                <a:lnTo>
                  <a:pt x="3902529" y="257175"/>
                </a:lnTo>
                <a:lnTo>
                  <a:pt x="3902529" y="276644"/>
                </a:lnTo>
                <a:lnTo>
                  <a:pt x="3883061" y="276644"/>
                </a:lnTo>
                <a:close/>
                <a:moveTo>
                  <a:pt x="3858672" y="257175"/>
                </a:moveTo>
                <a:lnTo>
                  <a:pt x="3878140" y="257175"/>
                </a:lnTo>
                <a:lnTo>
                  <a:pt x="3878140" y="276644"/>
                </a:lnTo>
                <a:lnTo>
                  <a:pt x="3858672" y="276644"/>
                </a:lnTo>
                <a:close/>
                <a:moveTo>
                  <a:pt x="3834389" y="257175"/>
                </a:moveTo>
                <a:lnTo>
                  <a:pt x="3853858" y="257175"/>
                </a:lnTo>
                <a:lnTo>
                  <a:pt x="3853858" y="276644"/>
                </a:lnTo>
                <a:lnTo>
                  <a:pt x="3834389" y="276644"/>
                </a:lnTo>
                <a:close/>
                <a:moveTo>
                  <a:pt x="3673511" y="257175"/>
                </a:moveTo>
                <a:lnTo>
                  <a:pt x="3692979" y="257175"/>
                </a:lnTo>
                <a:lnTo>
                  <a:pt x="3692979" y="276644"/>
                </a:lnTo>
                <a:lnTo>
                  <a:pt x="3673511" y="276644"/>
                </a:lnTo>
                <a:close/>
                <a:moveTo>
                  <a:pt x="3649122" y="257175"/>
                </a:moveTo>
                <a:lnTo>
                  <a:pt x="3668590" y="257175"/>
                </a:lnTo>
                <a:lnTo>
                  <a:pt x="3668590" y="276644"/>
                </a:lnTo>
                <a:lnTo>
                  <a:pt x="3649122" y="276644"/>
                </a:lnTo>
                <a:close/>
                <a:moveTo>
                  <a:pt x="3624839" y="257175"/>
                </a:moveTo>
                <a:lnTo>
                  <a:pt x="3644308" y="257175"/>
                </a:lnTo>
                <a:lnTo>
                  <a:pt x="3644308" y="276644"/>
                </a:lnTo>
                <a:lnTo>
                  <a:pt x="3624839" y="276644"/>
                </a:lnTo>
                <a:close/>
                <a:moveTo>
                  <a:pt x="3491489" y="257175"/>
                </a:moveTo>
                <a:lnTo>
                  <a:pt x="3510958" y="257175"/>
                </a:lnTo>
                <a:lnTo>
                  <a:pt x="3510958" y="276644"/>
                </a:lnTo>
                <a:lnTo>
                  <a:pt x="3491489" y="276644"/>
                </a:lnTo>
                <a:close/>
                <a:moveTo>
                  <a:pt x="3340136" y="257175"/>
                </a:moveTo>
                <a:lnTo>
                  <a:pt x="3359604" y="257175"/>
                </a:lnTo>
                <a:lnTo>
                  <a:pt x="3359604" y="276644"/>
                </a:lnTo>
                <a:lnTo>
                  <a:pt x="3340136" y="276644"/>
                </a:lnTo>
                <a:close/>
                <a:moveTo>
                  <a:pt x="3315747" y="257175"/>
                </a:moveTo>
                <a:lnTo>
                  <a:pt x="3335215" y="257175"/>
                </a:lnTo>
                <a:lnTo>
                  <a:pt x="3335215" y="276644"/>
                </a:lnTo>
                <a:lnTo>
                  <a:pt x="3315747" y="276644"/>
                </a:lnTo>
                <a:close/>
                <a:moveTo>
                  <a:pt x="3291464" y="257175"/>
                </a:moveTo>
                <a:lnTo>
                  <a:pt x="3310933" y="257175"/>
                </a:lnTo>
                <a:lnTo>
                  <a:pt x="3310933" y="276644"/>
                </a:lnTo>
                <a:lnTo>
                  <a:pt x="3291464" y="276644"/>
                </a:lnTo>
                <a:close/>
                <a:moveTo>
                  <a:pt x="3130586" y="257175"/>
                </a:moveTo>
                <a:lnTo>
                  <a:pt x="3150054" y="257175"/>
                </a:lnTo>
                <a:lnTo>
                  <a:pt x="3150054" y="276644"/>
                </a:lnTo>
                <a:lnTo>
                  <a:pt x="3130586" y="276644"/>
                </a:lnTo>
                <a:close/>
                <a:moveTo>
                  <a:pt x="3106197" y="257175"/>
                </a:moveTo>
                <a:lnTo>
                  <a:pt x="3125665" y="257175"/>
                </a:lnTo>
                <a:lnTo>
                  <a:pt x="3125665" y="276644"/>
                </a:lnTo>
                <a:lnTo>
                  <a:pt x="3106197" y="276644"/>
                </a:lnTo>
                <a:close/>
                <a:moveTo>
                  <a:pt x="3081914" y="257175"/>
                </a:moveTo>
                <a:lnTo>
                  <a:pt x="3101383" y="257175"/>
                </a:lnTo>
                <a:lnTo>
                  <a:pt x="3101383" y="276644"/>
                </a:lnTo>
                <a:lnTo>
                  <a:pt x="3081914" y="276644"/>
                </a:lnTo>
                <a:close/>
                <a:moveTo>
                  <a:pt x="2930561" y="257175"/>
                </a:moveTo>
                <a:lnTo>
                  <a:pt x="2950029" y="257175"/>
                </a:lnTo>
                <a:lnTo>
                  <a:pt x="2950029" y="276644"/>
                </a:lnTo>
                <a:lnTo>
                  <a:pt x="2930561" y="276644"/>
                </a:lnTo>
                <a:close/>
                <a:moveTo>
                  <a:pt x="2906172" y="257175"/>
                </a:moveTo>
                <a:lnTo>
                  <a:pt x="2925640" y="257175"/>
                </a:lnTo>
                <a:lnTo>
                  <a:pt x="2925640" y="276644"/>
                </a:lnTo>
                <a:lnTo>
                  <a:pt x="2906172" y="276644"/>
                </a:lnTo>
                <a:close/>
                <a:moveTo>
                  <a:pt x="2881889" y="257175"/>
                </a:moveTo>
                <a:lnTo>
                  <a:pt x="2901358" y="257175"/>
                </a:lnTo>
                <a:lnTo>
                  <a:pt x="2901358" y="276644"/>
                </a:lnTo>
                <a:lnTo>
                  <a:pt x="2881889" y="276644"/>
                </a:lnTo>
                <a:close/>
                <a:moveTo>
                  <a:pt x="2748539" y="257175"/>
                </a:moveTo>
                <a:lnTo>
                  <a:pt x="2768008" y="257175"/>
                </a:lnTo>
                <a:lnTo>
                  <a:pt x="2768008" y="276644"/>
                </a:lnTo>
                <a:lnTo>
                  <a:pt x="2748539" y="276644"/>
                </a:lnTo>
                <a:close/>
                <a:moveTo>
                  <a:pt x="2615190" y="257175"/>
                </a:moveTo>
                <a:lnTo>
                  <a:pt x="2634658" y="257175"/>
                </a:lnTo>
                <a:lnTo>
                  <a:pt x="2634658" y="276644"/>
                </a:lnTo>
                <a:lnTo>
                  <a:pt x="2615190" y="276644"/>
                </a:lnTo>
                <a:close/>
                <a:moveTo>
                  <a:pt x="2463836" y="257175"/>
                </a:moveTo>
                <a:lnTo>
                  <a:pt x="2483304" y="257175"/>
                </a:lnTo>
                <a:lnTo>
                  <a:pt x="2483304" y="276644"/>
                </a:lnTo>
                <a:lnTo>
                  <a:pt x="2463836" y="276644"/>
                </a:lnTo>
                <a:close/>
                <a:moveTo>
                  <a:pt x="2439447" y="257175"/>
                </a:moveTo>
                <a:lnTo>
                  <a:pt x="2458915" y="257175"/>
                </a:lnTo>
                <a:lnTo>
                  <a:pt x="2458915" y="276644"/>
                </a:lnTo>
                <a:lnTo>
                  <a:pt x="2439447" y="276644"/>
                </a:lnTo>
                <a:close/>
                <a:moveTo>
                  <a:pt x="2415165" y="257175"/>
                </a:moveTo>
                <a:lnTo>
                  <a:pt x="2434633" y="257175"/>
                </a:lnTo>
                <a:lnTo>
                  <a:pt x="2434633" y="276644"/>
                </a:lnTo>
                <a:lnTo>
                  <a:pt x="2415165" y="276644"/>
                </a:lnTo>
                <a:close/>
                <a:moveTo>
                  <a:pt x="2254286" y="257175"/>
                </a:moveTo>
                <a:lnTo>
                  <a:pt x="2273755" y="257175"/>
                </a:lnTo>
                <a:lnTo>
                  <a:pt x="2273755" y="276644"/>
                </a:lnTo>
                <a:lnTo>
                  <a:pt x="2254286" y="276644"/>
                </a:lnTo>
                <a:close/>
                <a:moveTo>
                  <a:pt x="2229897" y="257175"/>
                </a:moveTo>
                <a:lnTo>
                  <a:pt x="2249365" y="257175"/>
                </a:lnTo>
                <a:lnTo>
                  <a:pt x="2249365" y="276644"/>
                </a:lnTo>
                <a:lnTo>
                  <a:pt x="2229897" y="276644"/>
                </a:lnTo>
                <a:close/>
                <a:moveTo>
                  <a:pt x="2205614" y="257175"/>
                </a:moveTo>
                <a:lnTo>
                  <a:pt x="2225083" y="257175"/>
                </a:lnTo>
                <a:lnTo>
                  <a:pt x="2225083" y="276644"/>
                </a:lnTo>
                <a:lnTo>
                  <a:pt x="2205614" y="276644"/>
                </a:lnTo>
                <a:close/>
                <a:moveTo>
                  <a:pt x="2054261" y="257175"/>
                </a:moveTo>
                <a:lnTo>
                  <a:pt x="2073729" y="257175"/>
                </a:lnTo>
                <a:lnTo>
                  <a:pt x="2073729" y="276644"/>
                </a:lnTo>
                <a:lnTo>
                  <a:pt x="2054261" y="276644"/>
                </a:lnTo>
                <a:close/>
                <a:moveTo>
                  <a:pt x="2029872" y="257175"/>
                </a:moveTo>
                <a:lnTo>
                  <a:pt x="2049340" y="257175"/>
                </a:lnTo>
                <a:lnTo>
                  <a:pt x="2049340" y="276644"/>
                </a:lnTo>
                <a:lnTo>
                  <a:pt x="2029872" y="276644"/>
                </a:lnTo>
                <a:close/>
                <a:moveTo>
                  <a:pt x="2005589" y="257175"/>
                </a:moveTo>
                <a:lnTo>
                  <a:pt x="2025058" y="257175"/>
                </a:lnTo>
                <a:lnTo>
                  <a:pt x="2025058" y="276644"/>
                </a:lnTo>
                <a:lnTo>
                  <a:pt x="2005589" y="276644"/>
                </a:lnTo>
                <a:close/>
                <a:moveTo>
                  <a:pt x="1872240" y="257175"/>
                </a:moveTo>
                <a:lnTo>
                  <a:pt x="1891709" y="257175"/>
                </a:lnTo>
                <a:lnTo>
                  <a:pt x="1891709" y="276644"/>
                </a:lnTo>
                <a:lnTo>
                  <a:pt x="1872240" y="276644"/>
                </a:lnTo>
                <a:close/>
                <a:moveTo>
                  <a:pt x="1711361" y="257175"/>
                </a:moveTo>
                <a:lnTo>
                  <a:pt x="1730830" y="257175"/>
                </a:lnTo>
                <a:lnTo>
                  <a:pt x="1730830" y="276644"/>
                </a:lnTo>
                <a:lnTo>
                  <a:pt x="1711361" y="276644"/>
                </a:lnTo>
                <a:close/>
                <a:moveTo>
                  <a:pt x="1686972" y="257175"/>
                </a:moveTo>
                <a:lnTo>
                  <a:pt x="1706441" y="257175"/>
                </a:lnTo>
                <a:lnTo>
                  <a:pt x="1706441" y="276644"/>
                </a:lnTo>
                <a:lnTo>
                  <a:pt x="1686972" y="276644"/>
                </a:lnTo>
                <a:close/>
                <a:moveTo>
                  <a:pt x="1662690" y="257175"/>
                </a:moveTo>
                <a:lnTo>
                  <a:pt x="1682158" y="257175"/>
                </a:lnTo>
                <a:lnTo>
                  <a:pt x="1682158" y="276644"/>
                </a:lnTo>
                <a:lnTo>
                  <a:pt x="1662690" y="276644"/>
                </a:lnTo>
                <a:close/>
                <a:moveTo>
                  <a:pt x="1538865" y="257175"/>
                </a:moveTo>
                <a:lnTo>
                  <a:pt x="1558334" y="257175"/>
                </a:lnTo>
                <a:lnTo>
                  <a:pt x="1558334" y="276644"/>
                </a:lnTo>
                <a:lnTo>
                  <a:pt x="1538865" y="276644"/>
                </a:lnTo>
                <a:close/>
                <a:moveTo>
                  <a:pt x="1377987" y="257175"/>
                </a:moveTo>
                <a:lnTo>
                  <a:pt x="1397455" y="257175"/>
                </a:lnTo>
                <a:lnTo>
                  <a:pt x="1397455" y="276644"/>
                </a:lnTo>
                <a:lnTo>
                  <a:pt x="1377987" y="276644"/>
                </a:lnTo>
                <a:close/>
                <a:moveTo>
                  <a:pt x="1353597" y="257175"/>
                </a:moveTo>
                <a:lnTo>
                  <a:pt x="1373066" y="257175"/>
                </a:lnTo>
                <a:lnTo>
                  <a:pt x="1373066" y="276644"/>
                </a:lnTo>
                <a:lnTo>
                  <a:pt x="1353597" y="276644"/>
                </a:lnTo>
                <a:close/>
                <a:moveTo>
                  <a:pt x="1329315" y="257175"/>
                </a:moveTo>
                <a:lnTo>
                  <a:pt x="1348783" y="257175"/>
                </a:lnTo>
                <a:lnTo>
                  <a:pt x="1348783" y="276644"/>
                </a:lnTo>
                <a:lnTo>
                  <a:pt x="1329315" y="276644"/>
                </a:lnTo>
                <a:close/>
                <a:moveTo>
                  <a:pt x="1177961" y="257175"/>
                </a:moveTo>
                <a:lnTo>
                  <a:pt x="1197430" y="257175"/>
                </a:lnTo>
                <a:lnTo>
                  <a:pt x="1197430" y="276644"/>
                </a:lnTo>
                <a:lnTo>
                  <a:pt x="1177961" y="276644"/>
                </a:lnTo>
                <a:close/>
                <a:moveTo>
                  <a:pt x="1153572" y="257175"/>
                </a:moveTo>
                <a:lnTo>
                  <a:pt x="1173041" y="257175"/>
                </a:lnTo>
                <a:lnTo>
                  <a:pt x="1173041" y="276644"/>
                </a:lnTo>
                <a:lnTo>
                  <a:pt x="1153572" y="276644"/>
                </a:lnTo>
                <a:close/>
                <a:moveTo>
                  <a:pt x="1129290" y="257175"/>
                </a:moveTo>
                <a:lnTo>
                  <a:pt x="1148759" y="257175"/>
                </a:lnTo>
                <a:lnTo>
                  <a:pt x="1148759" y="276644"/>
                </a:lnTo>
                <a:lnTo>
                  <a:pt x="1129290" y="276644"/>
                </a:lnTo>
                <a:close/>
                <a:moveTo>
                  <a:pt x="995940" y="257175"/>
                </a:moveTo>
                <a:lnTo>
                  <a:pt x="1015409" y="257175"/>
                </a:lnTo>
                <a:lnTo>
                  <a:pt x="1015409" y="276644"/>
                </a:lnTo>
                <a:lnTo>
                  <a:pt x="995940" y="276644"/>
                </a:lnTo>
                <a:close/>
                <a:moveTo>
                  <a:pt x="835061" y="257175"/>
                </a:moveTo>
                <a:lnTo>
                  <a:pt x="854530" y="257175"/>
                </a:lnTo>
                <a:lnTo>
                  <a:pt x="854530" y="276644"/>
                </a:lnTo>
                <a:lnTo>
                  <a:pt x="835061" y="276644"/>
                </a:lnTo>
                <a:close/>
                <a:moveTo>
                  <a:pt x="810672" y="257175"/>
                </a:moveTo>
                <a:lnTo>
                  <a:pt x="830141" y="257175"/>
                </a:lnTo>
                <a:lnTo>
                  <a:pt x="830141" y="276644"/>
                </a:lnTo>
                <a:lnTo>
                  <a:pt x="810672" y="276644"/>
                </a:lnTo>
                <a:close/>
                <a:moveTo>
                  <a:pt x="786390" y="257175"/>
                </a:moveTo>
                <a:lnTo>
                  <a:pt x="805859" y="257175"/>
                </a:lnTo>
                <a:lnTo>
                  <a:pt x="805859" y="276644"/>
                </a:lnTo>
                <a:lnTo>
                  <a:pt x="786390" y="276644"/>
                </a:lnTo>
                <a:close/>
                <a:moveTo>
                  <a:pt x="635036" y="257175"/>
                </a:moveTo>
                <a:lnTo>
                  <a:pt x="654505" y="257175"/>
                </a:lnTo>
                <a:lnTo>
                  <a:pt x="654505" y="276644"/>
                </a:lnTo>
                <a:lnTo>
                  <a:pt x="635036" y="276644"/>
                </a:lnTo>
                <a:close/>
                <a:moveTo>
                  <a:pt x="610647" y="257175"/>
                </a:moveTo>
                <a:lnTo>
                  <a:pt x="630116" y="257175"/>
                </a:lnTo>
                <a:lnTo>
                  <a:pt x="630116" y="276644"/>
                </a:lnTo>
                <a:lnTo>
                  <a:pt x="610647" y="276644"/>
                </a:lnTo>
                <a:close/>
                <a:moveTo>
                  <a:pt x="586365" y="257175"/>
                </a:moveTo>
                <a:lnTo>
                  <a:pt x="605833" y="257175"/>
                </a:lnTo>
                <a:lnTo>
                  <a:pt x="605833" y="276644"/>
                </a:lnTo>
                <a:lnTo>
                  <a:pt x="586365" y="276644"/>
                </a:lnTo>
                <a:close/>
                <a:moveTo>
                  <a:pt x="453015" y="257175"/>
                </a:moveTo>
                <a:lnTo>
                  <a:pt x="472483" y="257175"/>
                </a:lnTo>
                <a:lnTo>
                  <a:pt x="472483" y="276644"/>
                </a:lnTo>
                <a:lnTo>
                  <a:pt x="453015" y="276644"/>
                </a:lnTo>
                <a:close/>
                <a:moveTo>
                  <a:pt x="292136" y="257175"/>
                </a:moveTo>
                <a:lnTo>
                  <a:pt x="311605" y="257175"/>
                </a:lnTo>
                <a:lnTo>
                  <a:pt x="311605" y="276644"/>
                </a:lnTo>
                <a:lnTo>
                  <a:pt x="292136" y="276644"/>
                </a:lnTo>
                <a:close/>
                <a:moveTo>
                  <a:pt x="267747" y="257175"/>
                </a:moveTo>
                <a:lnTo>
                  <a:pt x="287216" y="257175"/>
                </a:lnTo>
                <a:lnTo>
                  <a:pt x="287216" y="276644"/>
                </a:lnTo>
                <a:lnTo>
                  <a:pt x="267747" y="276644"/>
                </a:lnTo>
                <a:close/>
                <a:moveTo>
                  <a:pt x="243465" y="257175"/>
                </a:moveTo>
                <a:lnTo>
                  <a:pt x="262933" y="257175"/>
                </a:lnTo>
                <a:lnTo>
                  <a:pt x="262933" y="276644"/>
                </a:lnTo>
                <a:lnTo>
                  <a:pt x="243465" y="276644"/>
                </a:lnTo>
                <a:close/>
                <a:moveTo>
                  <a:pt x="92111" y="257175"/>
                </a:moveTo>
                <a:lnTo>
                  <a:pt x="111580" y="257175"/>
                </a:lnTo>
                <a:lnTo>
                  <a:pt x="111580" y="276644"/>
                </a:lnTo>
                <a:lnTo>
                  <a:pt x="92111" y="276644"/>
                </a:lnTo>
                <a:close/>
                <a:moveTo>
                  <a:pt x="67722" y="257175"/>
                </a:moveTo>
                <a:lnTo>
                  <a:pt x="87191" y="257175"/>
                </a:lnTo>
                <a:lnTo>
                  <a:pt x="87191" y="276644"/>
                </a:lnTo>
                <a:lnTo>
                  <a:pt x="67722" y="276644"/>
                </a:lnTo>
                <a:close/>
                <a:moveTo>
                  <a:pt x="43440" y="257175"/>
                </a:moveTo>
                <a:lnTo>
                  <a:pt x="62909" y="257175"/>
                </a:lnTo>
                <a:lnTo>
                  <a:pt x="62909" y="276644"/>
                </a:lnTo>
                <a:lnTo>
                  <a:pt x="43440" y="276644"/>
                </a:lnTo>
                <a:close/>
                <a:moveTo>
                  <a:pt x="5644139" y="146121"/>
                </a:moveTo>
                <a:lnTo>
                  <a:pt x="5663608" y="146121"/>
                </a:lnTo>
                <a:lnTo>
                  <a:pt x="5663608" y="165590"/>
                </a:lnTo>
                <a:lnTo>
                  <a:pt x="5644139" y="165590"/>
                </a:lnTo>
                <a:close/>
                <a:moveTo>
                  <a:pt x="5510789" y="146121"/>
                </a:moveTo>
                <a:lnTo>
                  <a:pt x="5530258" y="146121"/>
                </a:lnTo>
                <a:lnTo>
                  <a:pt x="5530258" y="165590"/>
                </a:lnTo>
                <a:lnTo>
                  <a:pt x="5510789" y="165590"/>
                </a:lnTo>
                <a:close/>
                <a:moveTo>
                  <a:pt x="5349911" y="146121"/>
                </a:moveTo>
                <a:lnTo>
                  <a:pt x="5369379" y="146121"/>
                </a:lnTo>
                <a:lnTo>
                  <a:pt x="5369379" y="165590"/>
                </a:lnTo>
                <a:lnTo>
                  <a:pt x="5349911" y="165590"/>
                </a:lnTo>
                <a:close/>
                <a:moveTo>
                  <a:pt x="5325522" y="146121"/>
                </a:moveTo>
                <a:lnTo>
                  <a:pt x="5344990" y="146121"/>
                </a:lnTo>
                <a:lnTo>
                  <a:pt x="5344990" y="165590"/>
                </a:lnTo>
                <a:lnTo>
                  <a:pt x="5325522" y="165590"/>
                </a:lnTo>
                <a:close/>
                <a:moveTo>
                  <a:pt x="5301239" y="146121"/>
                </a:moveTo>
                <a:lnTo>
                  <a:pt x="5320708" y="146121"/>
                </a:lnTo>
                <a:lnTo>
                  <a:pt x="5320708" y="165590"/>
                </a:lnTo>
                <a:lnTo>
                  <a:pt x="5301239" y="165590"/>
                </a:lnTo>
                <a:close/>
                <a:moveTo>
                  <a:pt x="5149886" y="146121"/>
                </a:moveTo>
                <a:lnTo>
                  <a:pt x="5169354" y="146121"/>
                </a:lnTo>
                <a:lnTo>
                  <a:pt x="5169354" y="165590"/>
                </a:lnTo>
                <a:lnTo>
                  <a:pt x="5149886" y="165590"/>
                </a:lnTo>
                <a:close/>
                <a:moveTo>
                  <a:pt x="5125497" y="146121"/>
                </a:moveTo>
                <a:lnTo>
                  <a:pt x="5144965" y="146121"/>
                </a:lnTo>
                <a:lnTo>
                  <a:pt x="5144965" y="165590"/>
                </a:lnTo>
                <a:lnTo>
                  <a:pt x="5125497" y="165590"/>
                </a:lnTo>
                <a:close/>
                <a:moveTo>
                  <a:pt x="5101214" y="146121"/>
                </a:moveTo>
                <a:lnTo>
                  <a:pt x="5120683" y="146121"/>
                </a:lnTo>
                <a:lnTo>
                  <a:pt x="5120683" y="165590"/>
                </a:lnTo>
                <a:lnTo>
                  <a:pt x="5101214" y="165590"/>
                </a:lnTo>
                <a:close/>
                <a:moveTo>
                  <a:pt x="4940336" y="146121"/>
                </a:moveTo>
                <a:lnTo>
                  <a:pt x="4959804" y="146121"/>
                </a:lnTo>
                <a:lnTo>
                  <a:pt x="4959804" y="165590"/>
                </a:lnTo>
                <a:lnTo>
                  <a:pt x="4940336" y="165590"/>
                </a:lnTo>
                <a:close/>
                <a:moveTo>
                  <a:pt x="4915947" y="146121"/>
                </a:moveTo>
                <a:lnTo>
                  <a:pt x="4935415" y="146121"/>
                </a:lnTo>
                <a:lnTo>
                  <a:pt x="4935415" y="165590"/>
                </a:lnTo>
                <a:lnTo>
                  <a:pt x="4915947" y="165590"/>
                </a:lnTo>
                <a:close/>
                <a:moveTo>
                  <a:pt x="4891664" y="146121"/>
                </a:moveTo>
                <a:lnTo>
                  <a:pt x="4911133" y="146121"/>
                </a:lnTo>
                <a:lnTo>
                  <a:pt x="4911133" y="165590"/>
                </a:lnTo>
                <a:lnTo>
                  <a:pt x="4891664" y="165590"/>
                </a:lnTo>
                <a:close/>
                <a:moveTo>
                  <a:pt x="4758314" y="146121"/>
                </a:moveTo>
                <a:lnTo>
                  <a:pt x="4777783" y="146121"/>
                </a:lnTo>
                <a:lnTo>
                  <a:pt x="4777783" y="165590"/>
                </a:lnTo>
                <a:lnTo>
                  <a:pt x="4758314" y="165590"/>
                </a:lnTo>
                <a:close/>
                <a:moveTo>
                  <a:pt x="4606961" y="146121"/>
                </a:moveTo>
                <a:lnTo>
                  <a:pt x="4626429" y="146121"/>
                </a:lnTo>
                <a:lnTo>
                  <a:pt x="4626429" y="165590"/>
                </a:lnTo>
                <a:lnTo>
                  <a:pt x="4606961" y="165590"/>
                </a:lnTo>
                <a:close/>
                <a:moveTo>
                  <a:pt x="4582572" y="146121"/>
                </a:moveTo>
                <a:lnTo>
                  <a:pt x="4602040" y="146121"/>
                </a:lnTo>
                <a:lnTo>
                  <a:pt x="4602040" y="165590"/>
                </a:lnTo>
                <a:lnTo>
                  <a:pt x="4582572" y="165590"/>
                </a:lnTo>
                <a:close/>
                <a:moveTo>
                  <a:pt x="4558289" y="146121"/>
                </a:moveTo>
                <a:lnTo>
                  <a:pt x="4577758" y="146121"/>
                </a:lnTo>
                <a:lnTo>
                  <a:pt x="4577758" y="165590"/>
                </a:lnTo>
                <a:lnTo>
                  <a:pt x="4558289" y="165590"/>
                </a:lnTo>
                <a:close/>
                <a:moveTo>
                  <a:pt x="4397411" y="146121"/>
                </a:moveTo>
                <a:lnTo>
                  <a:pt x="4416879" y="146121"/>
                </a:lnTo>
                <a:lnTo>
                  <a:pt x="4416879" y="165590"/>
                </a:lnTo>
                <a:lnTo>
                  <a:pt x="4397411" y="165590"/>
                </a:lnTo>
                <a:close/>
                <a:moveTo>
                  <a:pt x="4373021" y="146121"/>
                </a:moveTo>
                <a:lnTo>
                  <a:pt x="4392490" y="146121"/>
                </a:lnTo>
                <a:lnTo>
                  <a:pt x="4392490" y="165590"/>
                </a:lnTo>
                <a:lnTo>
                  <a:pt x="4373021" y="165590"/>
                </a:lnTo>
                <a:close/>
                <a:moveTo>
                  <a:pt x="4348739" y="146121"/>
                </a:moveTo>
                <a:lnTo>
                  <a:pt x="4368208" y="146121"/>
                </a:lnTo>
                <a:lnTo>
                  <a:pt x="4368208" y="165590"/>
                </a:lnTo>
                <a:lnTo>
                  <a:pt x="4348739" y="165590"/>
                </a:lnTo>
                <a:close/>
                <a:moveTo>
                  <a:pt x="4197386" y="146121"/>
                </a:moveTo>
                <a:lnTo>
                  <a:pt x="4216854" y="146121"/>
                </a:lnTo>
                <a:lnTo>
                  <a:pt x="4216854" y="165590"/>
                </a:lnTo>
                <a:lnTo>
                  <a:pt x="4197386" y="165590"/>
                </a:lnTo>
                <a:close/>
                <a:moveTo>
                  <a:pt x="4172997" y="146121"/>
                </a:moveTo>
                <a:lnTo>
                  <a:pt x="4192465" y="146121"/>
                </a:lnTo>
                <a:lnTo>
                  <a:pt x="4192465" y="165590"/>
                </a:lnTo>
                <a:lnTo>
                  <a:pt x="4172997" y="165590"/>
                </a:lnTo>
                <a:close/>
                <a:moveTo>
                  <a:pt x="4148714" y="146121"/>
                </a:moveTo>
                <a:lnTo>
                  <a:pt x="4168183" y="146121"/>
                </a:lnTo>
                <a:lnTo>
                  <a:pt x="4168183" y="165590"/>
                </a:lnTo>
                <a:lnTo>
                  <a:pt x="4148714" y="165590"/>
                </a:lnTo>
                <a:close/>
                <a:moveTo>
                  <a:pt x="3987836" y="146121"/>
                </a:moveTo>
                <a:lnTo>
                  <a:pt x="4007304" y="146121"/>
                </a:lnTo>
                <a:lnTo>
                  <a:pt x="4007304" y="165590"/>
                </a:lnTo>
                <a:lnTo>
                  <a:pt x="3987836" y="165590"/>
                </a:lnTo>
                <a:close/>
                <a:moveTo>
                  <a:pt x="3963447" y="146121"/>
                </a:moveTo>
                <a:lnTo>
                  <a:pt x="3982915" y="146121"/>
                </a:lnTo>
                <a:lnTo>
                  <a:pt x="3982915" y="165590"/>
                </a:lnTo>
                <a:lnTo>
                  <a:pt x="3963447" y="165590"/>
                </a:lnTo>
                <a:close/>
                <a:moveTo>
                  <a:pt x="3939164" y="146121"/>
                </a:moveTo>
                <a:lnTo>
                  <a:pt x="3958633" y="146121"/>
                </a:lnTo>
                <a:lnTo>
                  <a:pt x="3958633" y="165590"/>
                </a:lnTo>
                <a:lnTo>
                  <a:pt x="3939164" y="165590"/>
                </a:lnTo>
                <a:close/>
                <a:moveTo>
                  <a:pt x="3787811" y="146121"/>
                </a:moveTo>
                <a:lnTo>
                  <a:pt x="3807279" y="146121"/>
                </a:lnTo>
                <a:lnTo>
                  <a:pt x="3807279" y="165590"/>
                </a:lnTo>
                <a:lnTo>
                  <a:pt x="3787811" y="165590"/>
                </a:lnTo>
                <a:close/>
                <a:moveTo>
                  <a:pt x="3763422" y="146121"/>
                </a:moveTo>
                <a:lnTo>
                  <a:pt x="3782890" y="146121"/>
                </a:lnTo>
                <a:lnTo>
                  <a:pt x="3782890" y="165590"/>
                </a:lnTo>
                <a:lnTo>
                  <a:pt x="3763422" y="165590"/>
                </a:lnTo>
                <a:close/>
                <a:moveTo>
                  <a:pt x="3739139" y="146121"/>
                </a:moveTo>
                <a:lnTo>
                  <a:pt x="3758608" y="146121"/>
                </a:lnTo>
                <a:lnTo>
                  <a:pt x="3758608" y="165590"/>
                </a:lnTo>
                <a:lnTo>
                  <a:pt x="3739139" y="165590"/>
                </a:lnTo>
                <a:close/>
                <a:moveTo>
                  <a:pt x="3578261" y="146121"/>
                </a:moveTo>
                <a:lnTo>
                  <a:pt x="3597729" y="146121"/>
                </a:lnTo>
                <a:lnTo>
                  <a:pt x="3597729" y="165590"/>
                </a:lnTo>
                <a:lnTo>
                  <a:pt x="3578261" y="165590"/>
                </a:lnTo>
                <a:close/>
                <a:moveTo>
                  <a:pt x="3553872" y="146121"/>
                </a:moveTo>
                <a:lnTo>
                  <a:pt x="3573340" y="146121"/>
                </a:lnTo>
                <a:lnTo>
                  <a:pt x="3573340" y="165590"/>
                </a:lnTo>
                <a:lnTo>
                  <a:pt x="3553872" y="165590"/>
                </a:lnTo>
                <a:close/>
                <a:moveTo>
                  <a:pt x="3529589" y="146121"/>
                </a:moveTo>
                <a:lnTo>
                  <a:pt x="3549058" y="146121"/>
                </a:lnTo>
                <a:lnTo>
                  <a:pt x="3549058" y="165590"/>
                </a:lnTo>
                <a:lnTo>
                  <a:pt x="3529589" y="165590"/>
                </a:lnTo>
                <a:close/>
                <a:moveTo>
                  <a:pt x="3405764" y="146121"/>
                </a:moveTo>
                <a:lnTo>
                  <a:pt x="3425233" y="146121"/>
                </a:lnTo>
                <a:lnTo>
                  <a:pt x="3425233" y="165590"/>
                </a:lnTo>
                <a:lnTo>
                  <a:pt x="3405764" y="165590"/>
                </a:lnTo>
                <a:close/>
                <a:moveTo>
                  <a:pt x="3244886" y="146121"/>
                </a:moveTo>
                <a:lnTo>
                  <a:pt x="3264354" y="146121"/>
                </a:lnTo>
                <a:lnTo>
                  <a:pt x="3264354" y="165590"/>
                </a:lnTo>
                <a:lnTo>
                  <a:pt x="3244886" y="165590"/>
                </a:lnTo>
                <a:close/>
                <a:moveTo>
                  <a:pt x="3220497" y="146121"/>
                </a:moveTo>
                <a:lnTo>
                  <a:pt x="3239965" y="146121"/>
                </a:lnTo>
                <a:lnTo>
                  <a:pt x="3239965" y="165590"/>
                </a:lnTo>
                <a:lnTo>
                  <a:pt x="3220497" y="165590"/>
                </a:lnTo>
                <a:close/>
                <a:moveTo>
                  <a:pt x="3196214" y="146121"/>
                </a:moveTo>
                <a:lnTo>
                  <a:pt x="3215683" y="146121"/>
                </a:lnTo>
                <a:lnTo>
                  <a:pt x="3215683" y="165590"/>
                </a:lnTo>
                <a:lnTo>
                  <a:pt x="3196214" y="165590"/>
                </a:lnTo>
                <a:close/>
                <a:moveTo>
                  <a:pt x="3044861" y="146121"/>
                </a:moveTo>
                <a:lnTo>
                  <a:pt x="3064329" y="146121"/>
                </a:lnTo>
                <a:lnTo>
                  <a:pt x="3064329" y="165590"/>
                </a:lnTo>
                <a:lnTo>
                  <a:pt x="3044861" y="165590"/>
                </a:lnTo>
                <a:close/>
                <a:moveTo>
                  <a:pt x="3020472" y="146121"/>
                </a:moveTo>
                <a:lnTo>
                  <a:pt x="3039940" y="146121"/>
                </a:lnTo>
                <a:lnTo>
                  <a:pt x="3039940" y="165590"/>
                </a:lnTo>
                <a:lnTo>
                  <a:pt x="3020472" y="165590"/>
                </a:lnTo>
                <a:close/>
                <a:moveTo>
                  <a:pt x="2996189" y="146121"/>
                </a:moveTo>
                <a:lnTo>
                  <a:pt x="3015658" y="146121"/>
                </a:lnTo>
                <a:lnTo>
                  <a:pt x="3015658" y="165590"/>
                </a:lnTo>
                <a:lnTo>
                  <a:pt x="2996189" y="165590"/>
                </a:lnTo>
                <a:close/>
                <a:moveTo>
                  <a:pt x="2835311" y="146121"/>
                </a:moveTo>
                <a:lnTo>
                  <a:pt x="2854779" y="146121"/>
                </a:lnTo>
                <a:lnTo>
                  <a:pt x="2854779" y="165590"/>
                </a:lnTo>
                <a:lnTo>
                  <a:pt x="2835311" y="165590"/>
                </a:lnTo>
                <a:close/>
                <a:moveTo>
                  <a:pt x="2810922" y="146121"/>
                </a:moveTo>
                <a:lnTo>
                  <a:pt x="2830390" y="146121"/>
                </a:lnTo>
                <a:lnTo>
                  <a:pt x="2830390" y="165590"/>
                </a:lnTo>
                <a:lnTo>
                  <a:pt x="2810922" y="165590"/>
                </a:lnTo>
                <a:close/>
                <a:moveTo>
                  <a:pt x="2786639" y="146121"/>
                </a:moveTo>
                <a:lnTo>
                  <a:pt x="2806108" y="146121"/>
                </a:lnTo>
                <a:lnTo>
                  <a:pt x="2806108" y="165590"/>
                </a:lnTo>
                <a:lnTo>
                  <a:pt x="2786639" y="165590"/>
                </a:lnTo>
                <a:close/>
                <a:moveTo>
                  <a:pt x="2635286" y="146121"/>
                </a:moveTo>
                <a:lnTo>
                  <a:pt x="2654754" y="146121"/>
                </a:lnTo>
                <a:lnTo>
                  <a:pt x="2654754" y="165590"/>
                </a:lnTo>
                <a:lnTo>
                  <a:pt x="2635286" y="165590"/>
                </a:lnTo>
                <a:close/>
                <a:moveTo>
                  <a:pt x="2610897" y="146121"/>
                </a:moveTo>
                <a:lnTo>
                  <a:pt x="2630365" y="146121"/>
                </a:lnTo>
                <a:lnTo>
                  <a:pt x="2630365" y="165590"/>
                </a:lnTo>
                <a:lnTo>
                  <a:pt x="2610897" y="165590"/>
                </a:lnTo>
                <a:close/>
                <a:moveTo>
                  <a:pt x="2586614" y="146121"/>
                </a:moveTo>
                <a:lnTo>
                  <a:pt x="2606083" y="146121"/>
                </a:lnTo>
                <a:lnTo>
                  <a:pt x="2606083" y="165590"/>
                </a:lnTo>
                <a:lnTo>
                  <a:pt x="2586614" y="165590"/>
                </a:lnTo>
                <a:close/>
                <a:moveTo>
                  <a:pt x="2453265" y="146121"/>
                </a:moveTo>
                <a:lnTo>
                  <a:pt x="2472733" y="146121"/>
                </a:lnTo>
                <a:lnTo>
                  <a:pt x="2472733" y="165590"/>
                </a:lnTo>
                <a:lnTo>
                  <a:pt x="2453265" y="165590"/>
                </a:lnTo>
                <a:close/>
                <a:moveTo>
                  <a:pt x="2292386" y="146121"/>
                </a:moveTo>
                <a:lnTo>
                  <a:pt x="2311854" y="146121"/>
                </a:lnTo>
                <a:lnTo>
                  <a:pt x="2311854" y="165590"/>
                </a:lnTo>
                <a:lnTo>
                  <a:pt x="2292386" y="165590"/>
                </a:lnTo>
                <a:close/>
                <a:moveTo>
                  <a:pt x="2267997" y="146121"/>
                </a:moveTo>
                <a:lnTo>
                  <a:pt x="2287465" y="146121"/>
                </a:lnTo>
                <a:lnTo>
                  <a:pt x="2287465" y="165590"/>
                </a:lnTo>
                <a:lnTo>
                  <a:pt x="2267997" y="165590"/>
                </a:lnTo>
                <a:close/>
                <a:moveTo>
                  <a:pt x="2243714" y="146121"/>
                </a:moveTo>
                <a:lnTo>
                  <a:pt x="2263183" y="146121"/>
                </a:lnTo>
                <a:lnTo>
                  <a:pt x="2263183" y="165590"/>
                </a:lnTo>
                <a:lnTo>
                  <a:pt x="2243714" y="165590"/>
                </a:lnTo>
                <a:close/>
                <a:moveTo>
                  <a:pt x="2092361" y="146121"/>
                </a:moveTo>
                <a:lnTo>
                  <a:pt x="2111829" y="146121"/>
                </a:lnTo>
                <a:lnTo>
                  <a:pt x="2111829" y="165590"/>
                </a:lnTo>
                <a:lnTo>
                  <a:pt x="2092361" y="165590"/>
                </a:lnTo>
                <a:close/>
                <a:moveTo>
                  <a:pt x="2067972" y="146121"/>
                </a:moveTo>
                <a:lnTo>
                  <a:pt x="2087440" y="146121"/>
                </a:lnTo>
                <a:lnTo>
                  <a:pt x="2087440" y="165590"/>
                </a:lnTo>
                <a:lnTo>
                  <a:pt x="2067972" y="165590"/>
                </a:lnTo>
                <a:close/>
                <a:moveTo>
                  <a:pt x="2043690" y="146121"/>
                </a:moveTo>
                <a:lnTo>
                  <a:pt x="2063158" y="146121"/>
                </a:lnTo>
                <a:lnTo>
                  <a:pt x="2063158" y="165590"/>
                </a:lnTo>
                <a:lnTo>
                  <a:pt x="2043690" y="165590"/>
                </a:lnTo>
                <a:close/>
                <a:moveTo>
                  <a:pt x="1882812" y="146121"/>
                </a:moveTo>
                <a:lnTo>
                  <a:pt x="1902280" y="146121"/>
                </a:lnTo>
                <a:lnTo>
                  <a:pt x="1902280" y="165590"/>
                </a:lnTo>
                <a:lnTo>
                  <a:pt x="1882812" y="165590"/>
                </a:lnTo>
                <a:close/>
                <a:moveTo>
                  <a:pt x="1858422" y="146121"/>
                </a:moveTo>
                <a:lnTo>
                  <a:pt x="1877891" y="146121"/>
                </a:lnTo>
                <a:lnTo>
                  <a:pt x="1877891" y="165590"/>
                </a:lnTo>
                <a:lnTo>
                  <a:pt x="1858422" y="165590"/>
                </a:lnTo>
                <a:close/>
                <a:moveTo>
                  <a:pt x="1834140" y="146121"/>
                </a:moveTo>
                <a:lnTo>
                  <a:pt x="1853609" y="146121"/>
                </a:lnTo>
                <a:lnTo>
                  <a:pt x="1853609" y="165590"/>
                </a:lnTo>
                <a:lnTo>
                  <a:pt x="1834140" y="165590"/>
                </a:lnTo>
                <a:close/>
                <a:moveTo>
                  <a:pt x="1700790" y="146121"/>
                </a:moveTo>
                <a:lnTo>
                  <a:pt x="1720259" y="146121"/>
                </a:lnTo>
                <a:lnTo>
                  <a:pt x="1720259" y="165590"/>
                </a:lnTo>
                <a:lnTo>
                  <a:pt x="1700790" y="165590"/>
                </a:lnTo>
                <a:close/>
                <a:moveTo>
                  <a:pt x="1549437" y="146121"/>
                </a:moveTo>
                <a:lnTo>
                  <a:pt x="1568905" y="146121"/>
                </a:lnTo>
                <a:lnTo>
                  <a:pt x="1568905" y="165590"/>
                </a:lnTo>
                <a:lnTo>
                  <a:pt x="1549437" y="165590"/>
                </a:lnTo>
                <a:close/>
                <a:moveTo>
                  <a:pt x="1525047" y="146121"/>
                </a:moveTo>
                <a:lnTo>
                  <a:pt x="1544516" y="146121"/>
                </a:lnTo>
                <a:lnTo>
                  <a:pt x="1544516" y="165590"/>
                </a:lnTo>
                <a:lnTo>
                  <a:pt x="1525047" y="165590"/>
                </a:lnTo>
                <a:close/>
                <a:moveTo>
                  <a:pt x="1500765" y="146121"/>
                </a:moveTo>
                <a:lnTo>
                  <a:pt x="1520233" y="146121"/>
                </a:lnTo>
                <a:lnTo>
                  <a:pt x="1520233" y="165590"/>
                </a:lnTo>
                <a:lnTo>
                  <a:pt x="1500765" y="165590"/>
                </a:lnTo>
                <a:close/>
                <a:moveTo>
                  <a:pt x="1367415" y="146121"/>
                </a:moveTo>
                <a:lnTo>
                  <a:pt x="1386884" y="146121"/>
                </a:lnTo>
                <a:lnTo>
                  <a:pt x="1386884" y="165590"/>
                </a:lnTo>
                <a:lnTo>
                  <a:pt x="1367415" y="165590"/>
                </a:lnTo>
                <a:close/>
                <a:moveTo>
                  <a:pt x="1234065" y="146121"/>
                </a:moveTo>
                <a:lnTo>
                  <a:pt x="1253534" y="146121"/>
                </a:lnTo>
                <a:lnTo>
                  <a:pt x="1253534" y="165590"/>
                </a:lnTo>
                <a:lnTo>
                  <a:pt x="1234065" y="165590"/>
                </a:lnTo>
                <a:close/>
                <a:moveTo>
                  <a:pt x="1082711" y="146121"/>
                </a:moveTo>
                <a:lnTo>
                  <a:pt x="1102180" y="146121"/>
                </a:lnTo>
                <a:lnTo>
                  <a:pt x="1102180" y="165590"/>
                </a:lnTo>
                <a:lnTo>
                  <a:pt x="1082711" y="165590"/>
                </a:lnTo>
                <a:close/>
                <a:moveTo>
                  <a:pt x="1058322" y="146121"/>
                </a:moveTo>
                <a:lnTo>
                  <a:pt x="1077791" y="146121"/>
                </a:lnTo>
                <a:lnTo>
                  <a:pt x="1077791" y="165590"/>
                </a:lnTo>
                <a:lnTo>
                  <a:pt x="1058322" y="165590"/>
                </a:lnTo>
                <a:close/>
                <a:moveTo>
                  <a:pt x="1034040" y="146121"/>
                </a:moveTo>
                <a:lnTo>
                  <a:pt x="1053509" y="146121"/>
                </a:lnTo>
                <a:lnTo>
                  <a:pt x="1053509" y="165590"/>
                </a:lnTo>
                <a:lnTo>
                  <a:pt x="1034040" y="165590"/>
                </a:lnTo>
                <a:close/>
                <a:moveTo>
                  <a:pt x="873161" y="146121"/>
                </a:moveTo>
                <a:lnTo>
                  <a:pt x="892630" y="146121"/>
                </a:lnTo>
                <a:lnTo>
                  <a:pt x="892630" y="165590"/>
                </a:lnTo>
                <a:lnTo>
                  <a:pt x="873161" y="165590"/>
                </a:lnTo>
                <a:close/>
                <a:moveTo>
                  <a:pt x="848772" y="146121"/>
                </a:moveTo>
                <a:lnTo>
                  <a:pt x="868241" y="146121"/>
                </a:lnTo>
                <a:lnTo>
                  <a:pt x="868241" y="165590"/>
                </a:lnTo>
                <a:lnTo>
                  <a:pt x="848772" y="165590"/>
                </a:lnTo>
                <a:close/>
                <a:moveTo>
                  <a:pt x="824490" y="146121"/>
                </a:moveTo>
                <a:lnTo>
                  <a:pt x="843959" y="146121"/>
                </a:lnTo>
                <a:lnTo>
                  <a:pt x="843959" y="165590"/>
                </a:lnTo>
                <a:lnTo>
                  <a:pt x="824490" y="165590"/>
                </a:lnTo>
                <a:close/>
                <a:moveTo>
                  <a:pt x="673136" y="146121"/>
                </a:moveTo>
                <a:lnTo>
                  <a:pt x="692605" y="146121"/>
                </a:lnTo>
                <a:lnTo>
                  <a:pt x="692605" y="165590"/>
                </a:lnTo>
                <a:lnTo>
                  <a:pt x="673136" y="165590"/>
                </a:lnTo>
                <a:close/>
                <a:moveTo>
                  <a:pt x="648747" y="146121"/>
                </a:moveTo>
                <a:lnTo>
                  <a:pt x="668216" y="146121"/>
                </a:lnTo>
                <a:lnTo>
                  <a:pt x="668216" y="165590"/>
                </a:lnTo>
                <a:lnTo>
                  <a:pt x="648747" y="165590"/>
                </a:lnTo>
                <a:close/>
                <a:moveTo>
                  <a:pt x="624465" y="146121"/>
                </a:moveTo>
                <a:lnTo>
                  <a:pt x="643933" y="146121"/>
                </a:lnTo>
                <a:lnTo>
                  <a:pt x="643933" y="165590"/>
                </a:lnTo>
                <a:lnTo>
                  <a:pt x="624465" y="165590"/>
                </a:lnTo>
                <a:close/>
                <a:moveTo>
                  <a:pt x="463586" y="146121"/>
                </a:moveTo>
                <a:lnTo>
                  <a:pt x="483055" y="146121"/>
                </a:lnTo>
                <a:lnTo>
                  <a:pt x="483055" y="165590"/>
                </a:lnTo>
                <a:lnTo>
                  <a:pt x="463586" y="165590"/>
                </a:lnTo>
                <a:close/>
                <a:moveTo>
                  <a:pt x="439197" y="146121"/>
                </a:moveTo>
                <a:lnTo>
                  <a:pt x="458666" y="146121"/>
                </a:lnTo>
                <a:lnTo>
                  <a:pt x="458666" y="165590"/>
                </a:lnTo>
                <a:lnTo>
                  <a:pt x="439197" y="165590"/>
                </a:lnTo>
                <a:close/>
                <a:moveTo>
                  <a:pt x="414915" y="146121"/>
                </a:moveTo>
                <a:lnTo>
                  <a:pt x="434383" y="146121"/>
                </a:lnTo>
                <a:lnTo>
                  <a:pt x="434383" y="165590"/>
                </a:lnTo>
                <a:lnTo>
                  <a:pt x="414915" y="165590"/>
                </a:lnTo>
                <a:close/>
                <a:moveTo>
                  <a:pt x="281565" y="146121"/>
                </a:moveTo>
                <a:lnTo>
                  <a:pt x="301033" y="146121"/>
                </a:lnTo>
                <a:lnTo>
                  <a:pt x="301033" y="165590"/>
                </a:lnTo>
                <a:lnTo>
                  <a:pt x="281565" y="165590"/>
                </a:lnTo>
                <a:close/>
                <a:moveTo>
                  <a:pt x="130211" y="146121"/>
                </a:moveTo>
                <a:lnTo>
                  <a:pt x="149680" y="146121"/>
                </a:lnTo>
                <a:lnTo>
                  <a:pt x="149680" y="165590"/>
                </a:lnTo>
                <a:lnTo>
                  <a:pt x="130211" y="165590"/>
                </a:lnTo>
                <a:close/>
                <a:moveTo>
                  <a:pt x="105822" y="146121"/>
                </a:moveTo>
                <a:lnTo>
                  <a:pt x="125291" y="146121"/>
                </a:lnTo>
                <a:lnTo>
                  <a:pt x="125291" y="165590"/>
                </a:lnTo>
                <a:lnTo>
                  <a:pt x="105822" y="165590"/>
                </a:lnTo>
                <a:close/>
                <a:moveTo>
                  <a:pt x="81540" y="146121"/>
                </a:moveTo>
                <a:lnTo>
                  <a:pt x="101008" y="146121"/>
                </a:lnTo>
                <a:lnTo>
                  <a:pt x="101008" y="165590"/>
                </a:lnTo>
                <a:lnTo>
                  <a:pt x="81540" y="165590"/>
                </a:lnTo>
                <a:close/>
                <a:moveTo>
                  <a:pt x="5644139" y="121732"/>
                </a:moveTo>
                <a:lnTo>
                  <a:pt x="5663608" y="121732"/>
                </a:lnTo>
                <a:lnTo>
                  <a:pt x="5663608" y="141201"/>
                </a:lnTo>
                <a:lnTo>
                  <a:pt x="5644139" y="141201"/>
                </a:lnTo>
                <a:close/>
                <a:moveTo>
                  <a:pt x="5510789" y="121732"/>
                </a:moveTo>
                <a:lnTo>
                  <a:pt x="5530258" y="121732"/>
                </a:lnTo>
                <a:lnTo>
                  <a:pt x="5530258" y="141201"/>
                </a:lnTo>
                <a:lnTo>
                  <a:pt x="5510789" y="141201"/>
                </a:lnTo>
                <a:close/>
                <a:moveTo>
                  <a:pt x="5374193" y="121732"/>
                </a:moveTo>
                <a:lnTo>
                  <a:pt x="5393769" y="121732"/>
                </a:lnTo>
                <a:lnTo>
                  <a:pt x="5393769" y="141201"/>
                </a:lnTo>
                <a:lnTo>
                  <a:pt x="5374193" y="141201"/>
                </a:lnTo>
                <a:close/>
                <a:moveTo>
                  <a:pt x="5276850" y="121732"/>
                </a:moveTo>
                <a:lnTo>
                  <a:pt x="5296319" y="121732"/>
                </a:lnTo>
                <a:lnTo>
                  <a:pt x="5296319" y="141201"/>
                </a:lnTo>
                <a:lnTo>
                  <a:pt x="5276850" y="141201"/>
                </a:lnTo>
                <a:close/>
                <a:moveTo>
                  <a:pt x="5174168" y="121732"/>
                </a:moveTo>
                <a:lnTo>
                  <a:pt x="5193744" y="121732"/>
                </a:lnTo>
                <a:lnTo>
                  <a:pt x="5193744" y="141201"/>
                </a:lnTo>
                <a:lnTo>
                  <a:pt x="5174168" y="141201"/>
                </a:lnTo>
                <a:close/>
                <a:moveTo>
                  <a:pt x="5076825" y="121732"/>
                </a:moveTo>
                <a:lnTo>
                  <a:pt x="5096294" y="121732"/>
                </a:lnTo>
                <a:lnTo>
                  <a:pt x="5096294" y="141201"/>
                </a:lnTo>
                <a:lnTo>
                  <a:pt x="5076825" y="141201"/>
                </a:lnTo>
                <a:close/>
                <a:moveTo>
                  <a:pt x="4964618" y="121732"/>
                </a:moveTo>
                <a:lnTo>
                  <a:pt x="4984194" y="121732"/>
                </a:lnTo>
                <a:lnTo>
                  <a:pt x="4984194" y="141201"/>
                </a:lnTo>
                <a:lnTo>
                  <a:pt x="4964618" y="141201"/>
                </a:lnTo>
                <a:close/>
                <a:moveTo>
                  <a:pt x="4867275" y="121732"/>
                </a:moveTo>
                <a:lnTo>
                  <a:pt x="4886744" y="121732"/>
                </a:lnTo>
                <a:lnTo>
                  <a:pt x="4886744" y="141201"/>
                </a:lnTo>
                <a:lnTo>
                  <a:pt x="4867275" y="141201"/>
                </a:lnTo>
                <a:close/>
                <a:moveTo>
                  <a:pt x="4758314" y="121732"/>
                </a:moveTo>
                <a:lnTo>
                  <a:pt x="4777783" y="121732"/>
                </a:lnTo>
                <a:lnTo>
                  <a:pt x="4777783" y="141201"/>
                </a:lnTo>
                <a:lnTo>
                  <a:pt x="4758314" y="141201"/>
                </a:lnTo>
                <a:close/>
                <a:moveTo>
                  <a:pt x="4631243" y="121732"/>
                </a:moveTo>
                <a:lnTo>
                  <a:pt x="4650819" y="121732"/>
                </a:lnTo>
                <a:lnTo>
                  <a:pt x="4650819" y="141201"/>
                </a:lnTo>
                <a:lnTo>
                  <a:pt x="4631243" y="141201"/>
                </a:lnTo>
                <a:close/>
                <a:moveTo>
                  <a:pt x="4533900" y="121732"/>
                </a:moveTo>
                <a:lnTo>
                  <a:pt x="4553369" y="121732"/>
                </a:lnTo>
                <a:lnTo>
                  <a:pt x="4553369" y="141201"/>
                </a:lnTo>
                <a:lnTo>
                  <a:pt x="4533900" y="141201"/>
                </a:lnTo>
                <a:close/>
                <a:moveTo>
                  <a:pt x="4421693" y="121732"/>
                </a:moveTo>
                <a:lnTo>
                  <a:pt x="4441268" y="121732"/>
                </a:lnTo>
                <a:lnTo>
                  <a:pt x="4441268" y="141201"/>
                </a:lnTo>
                <a:lnTo>
                  <a:pt x="4421693" y="141201"/>
                </a:lnTo>
                <a:close/>
                <a:moveTo>
                  <a:pt x="4324350" y="121732"/>
                </a:moveTo>
                <a:lnTo>
                  <a:pt x="4343818" y="121732"/>
                </a:lnTo>
                <a:lnTo>
                  <a:pt x="4343818" y="141201"/>
                </a:lnTo>
                <a:lnTo>
                  <a:pt x="4324350" y="141201"/>
                </a:lnTo>
                <a:close/>
                <a:moveTo>
                  <a:pt x="4221668" y="121732"/>
                </a:moveTo>
                <a:lnTo>
                  <a:pt x="4241244" y="121732"/>
                </a:lnTo>
                <a:lnTo>
                  <a:pt x="4241244" y="141201"/>
                </a:lnTo>
                <a:lnTo>
                  <a:pt x="4221668" y="141201"/>
                </a:lnTo>
                <a:close/>
                <a:moveTo>
                  <a:pt x="4124325" y="121732"/>
                </a:moveTo>
                <a:lnTo>
                  <a:pt x="4143794" y="121732"/>
                </a:lnTo>
                <a:lnTo>
                  <a:pt x="4143794" y="141201"/>
                </a:lnTo>
                <a:lnTo>
                  <a:pt x="4124325" y="141201"/>
                </a:lnTo>
                <a:close/>
                <a:moveTo>
                  <a:pt x="4012118" y="121732"/>
                </a:moveTo>
                <a:lnTo>
                  <a:pt x="4031694" y="121732"/>
                </a:lnTo>
                <a:lnTo>
                  <a:pt x="4031694" y="141201"/>
                </a:lnTo>
                <a:lnTo>
                  <a:pt x="4012118" y="141201"/>
                </a:lnTo>
                <a:close/>
                <a:moveTo>
                  <a:pt x="3914775" y="121732"/>
                </a:moveTo>
                <a:lnTo>
                  <a:pt x="3934244" y="121732"/>
                </a:lnTo>
                <a:lnTo>
                  <a:pt x="3934244" y="141201"/>
                </a:lnTo>
                <a:lnTo>
                  <a:pt x="3914775" y="141201"/>
                </a:lnTo>
                <a:close/>
                <a:moveTo>
                  <a:pt x="3812093" y="121732"/>
                </a:moveTo>
                <a:lnTo>
                  <a:pt x="3831669" y="121732"/>
                </a:lnTo>
                <a:lnTo>
                  <a:pt x="3831669" y="141201"/>
                </a:lnTo>
                <a:lnTo>
                  <a:pt x="3812093" y="141201"/>
                </a:lnTo>
                <a:close/>
                <a:moveTo>
                  <a:pt x="3714750" y="121732"/>
                </a:moveTo>
                <a:lnTo>
                  <a:pt x="3734219" y="121732"/>
                </a:lnTo>
                <a:lnTo>
                  <a:pt x="3734219" y="141201"/>
                </a:lnTo>
                <a:lnTo>
                  <a:pt x="3714750" y="141201"/>
                </a:lnTo>
                <a:close/>
                <a:moveTo>
                  <a:pt x="3602543" y="121732"/>
                </a:moveTo>
                <a:lnTo>
                  <a:pt x="3622119" y="121732"/>
                </a:lnTo>
                <a:lnTo>
                  <a:pt x="3622119" y="141201"/>
                </a:lnTo>
                <a:lnTo>
                  <a:pt x="3602543" y="141201"/>
                </a:lnTo>
                <a:close/>
                <a:moveTo>
                  <a:pt x="3505200" y="121732"/>
                </a:moveTo>
                <a:lnTo>
                  <a:pt x="3524669" y="121732"/>
                </a:lnTo>
                <a:lnTo>
                  <a:pt x="3524669" y="141201"/>
                </a:lnTo>
                <a:lnTo>
                  <a:pt x="3505200" y="141201"/>
                </a:lnTo>
                <a:close/>
                <a:moveTo>
                  <a:pt x="3405764" y="121732"/>
                </a:moveTo>
                <a:lnTo>
                  <a:pt x="3425233" y="121732"/>
                </a:lnTo>
                <a:lnTo>
                  <a:pt x="3425233" y="141201"/>
                </a:lnTo>
                <a:lnTo>
                  <a:pt x="3405764" y="141201"/>
                </a:lnTo>
                <a:close/>
                <a:moveTo>
                  <a:pt x="3269168" y="121732"/>
                </a:moveTo>
                <a:lnTo>
                  <a:pt x="3288744" y="121732"/>
                </a:lnTo>
                <a:lnTo>
                  <a:pt x="3288744" y="141201"/>
                </a:lnTo>
                <a:lnTo>
                  <a:pt x="3269168" y="141201"/>
                </a:lnTo>
                <a:close/>
                <a:moveTo>
                  <a:pt x="3171825" y="121732"/>
                </a:moveTo>
                <a:lnTo>
                  <a:pt x="3191294" y="121732"/>
                </a:lnTo>
                <a:lnTo>
                  <a:pt x="3191294" y="141201"/>
                </a:lnTo>
                <a:lnTo>
                  <a:pt x="3171825" y="141201"/>
                </a:lnTo>
                <a:close/>
                <a:moveTo>
                  <a:pt x="3069143" y="121732"/>
                </a:moveTo>
                <a:lnTo>
                  <a:pt x="3088719" y="121732"/>
                </a:lnTo>
                <a:lnTo>
                  <a:pt x="3088719" y="141201"/>
                </a:lnTo>
                <a:lnTo>
                  <a:pt x="3069143" y="141201"/>
                </a:lnTo>
                <a:close/>
                <a:moveTo>
                  <a:pt x="2971800" y="121732"/>
                </a:moveTo>
                <a:lnTo>
                  <a:pt x="2991269" y="121732"/>
                </a:lnTo>
                <a:lnTo>
                  <a:pt x="2991269" y="141201"/>
                </a:lnTo>
                <a:lnTo>
                  <a:pt x="2971800" y="141201"/>
                </a:lnTo>
                <a:close/>
                <a:moveTo>
                  <a:pt x="2859593" y="121732"/>
                </a:moveTo>
                <a:lnTo>
                  <a:pt x="2879169" y="121732"/>
                </a:lnTo>
                <a:lnTo>
                  <a:pt x="2879169" y="141201"/>
                </a:lnTo>
                <a:lnTo>
                  <a:pt x="2859593" y="141201"/>
                </a:lnTo>
                <a:close/>
                <a:moveTo>
                  <a:pt x="2762250" y="121732"/>
                </a:moveTo>
                <a:lnTo>
                  <a:pt x="2781719" y="121732"/>
                </a:lnTo>
                <a:lnTo>
                  <a:pt x="2781719" y="141201"/>
                </a:lnTo>
                <a:lnTo>
                  <a:pt x="2762250" y="141201"/>
                </a:lnTo>
                <a:close/>
                <a:moveTo>
                  <a:pt x="2659568" y="121732"/>
                </a:moveTo>
                <a:lnTo>
                  <a:pt x="2679144" y="121732"/>
                </a:lnTo>
                <a:lnTo>
                  <a:pt x="2679144" y="141201"/>
                </a:lnTo>
                <a:lnTo>
                  <a:pt x="2659568" y="141201"/>
                </a:lnTo>
                <a:close/>
                <a:moveTo>
                  <a:pt x="2562225" y="121732"/>
                </a:moveTo>
                <a:lnTo>
                  <a:pt x="2581694" y="121732"/>
                </a:lnTo>
                <a:lnTo>
                  <a:pt x="2581694" y="141201"/>
                </a:lnTo>
                <a:lnTo>
                  <a:pt x="2562225" y="141201"/>
                </a:lnTo>
                <a:close/>
                <a:moveTo>
                  <a:pt x="2453265" y="121732"/>
                </a:moveTo>
                <a:lnTo>
                  <a:pt x="2472733" y="121732"/>
                </a:lnTo>
                <a:lnTo>
                  <a:pt x="2472733" y="141201"/>
                </a:lnTo>
                <a:lnTo>
                  <a:pt x="2453265" y="141201"/>
                </a:lnTo>
                <a:close/>
                <a:moveTo>
                  <a:pt x="2316668" y="121732"/>
                </a:moveTo>
                <a:lnTo>
                  <a:pt x="2336244" y="121732"/>
                </a:lnTo>
                <a:lnTo>
                  <a:pt x="2336244" y="141201"/>
                </a:lnTo>
                <a:lnTo>
                  <a:pt x="2316668" y="141201"/>
                </a:lnTo>
                <a:close/>
                <a:moveTo>
                  <a:pt x="2219325" y="121732"/>
                </a:moveTo>
                <a:lnTo>
                  <a:pt x="2238793" y="121732"/>
                </a:lnTo>
                <a:lnTo>
                  <a:pt x="2238793" y="141201"/>
                </a:lnTo>
                <a:lnTo>
                  <a:pt x="2219325" y="141201"/>
                </a:lnTo>
                <a:close/>
                <a:moveTo>
                  <a:pt x="2116643" y="121732"/>
                </a:moveTo>
                <a:lnTo>
                  <a:pt x="2136219" y="121732"/>
                </a:lnTo>
                <a:lnTo>
                  <a:pt x="2136219" y="141201"/>
                </a:lnTo>
                <a:lnTo>
                  <a:pt x="2116643" y="141201"/>
                </a:lnTo>
                <a:close/>
                <a:moveTo>
                  <a:pt x="2019300" y="121732"/>
                </a:moveTo>
                <a:lnTo>
                  <a:pt x="2038769" y="121732"/>
                </a:lnTo>
                <a:lnTo>
                  <a:pt x="2038769" y="141201"/>
                </a:lnTo>
                <a:lnTo>
                  <a:pt x="2019300" y="141201"/>
                </a:lnTo>
                <a:close/>
                <a:moveTo>
                  <a:pt x="1907094" y="121732"/>
                </a:moveTo>
                <a:lnTo>
                  <a:pt x="1926669" y="121732"/>
                </a:lnTo>
                <a:lnTo>
                  <a:pt x="1926669" y="141201"/>
                </a:lnTo>
                <a:lnTo>
                  <a:pt x="1907094" y="141201"/>
                </a:lnTo>
                <a:close/>
                <a:moveTo>
                  <a:pt x="1809751" y="121732"/>
                </a:moveTo>
                <a:lnTo>
                  <a:pt x="1829220" y="121732"/>
                </a:lnTo>
                <a:lnTo>
                  <a:pt x="1829220" y="141201"/>
                </a:lnTo>
                <a:lnTo>
                  <a:pt x="1809751" y="141201"/>
                </a:lnTo>
                <a:close/>
                <a:moveTo>
                  <a:pt x="1700790" y="121732"/>
                </a:moveTo>
                <a:lnTo>
                  <a:pt x="1720259" y="121732"/>
                </a:lnTo>
                <a:lnTo>
                  <a:pt x="1720259" y="141201"/>
                </a:lnTo>
                <a:lnTo>
                  <a:pt x="1700790" y="141201"/>
                </a:lnTo>
                <a:close/>
                <a:moveTo>
                  <a:pt x="1573718" y="121732"/>
                </a:moveTo>
                <a:lnTo>
                  <a:pt x="1593294" y="121732"/>
                </a:lnTo>
                <a:lnTo>
                  <a:pt x="1593294" y="141201"/>
                </a:lnTo>
                <a:lnTo>
                  <a:pt x="1573718" y="141201"/>
                </a:lnTo>
                <a:close/>
                <a:moveTo>
                  <a:pt x="1476376" y="121732"/>
                </a:moveTo>
                <a:lnTo>
                  <a:pt x="1495844" y="121732"/>
                </a:lnTo>
                <a:lnTo>
                  <a:pt x="1495844" y="141201"/>
                </a:lnTo>
                <a:lnTo>
                  <a:pt x="1476376" y="141201"/>
                </a:lnTo>
                <a:close/>
                <a:moveTo>
                  <a:pt x="1367415" y="121732"/>
                </a:moveTo>
                <a:lnTo>
                  <a:pt x="1386884" y="121732"/>
                </a:lnTo>
                <a:lnTo>
                  <a:pt x="1386884" y="141201"/>
                </a:lnTo>
                <a:lnTo>
                  <a:pt x="1367415" y="141201"/>
                </a:lnTo>
                <a:close/>
                <a:moveTo>
                  <a:pt x="1234065" y="121732"/>
                </a:moveTo>
                <a:lnTo>
                  <a:pt x="1253534" y="121732"/>
                </a:lnTo>
                <a:lnTo>
                  <a:pt x="1253534" y="141201"/>
                </a:lnTo>
                <a:lnTo>
                  <a:pt x="1234065" y="141201"/>
                </a:lnTo>
                <a:close/>
                <a:moveTo>
                  <a:pt x="1106994" y="121732"/>
                </a:moveTo>
                <a:lnTo>
                  <a:pt x="1126569" y="121732"/>
                </a:lnTo>
                <a:lnTo>
                  <a:pt x="1126569" y="141201"/>
                </a:lnTo>
                <a:lnTo>
                  <a:pt x="1106994" y="141201"/>
                </a:lnTo>
                <a:close/>
                <a:moveTo>
                  <a:pt x="1009651" y="121732"/>
                </a:moveTo>
                <a:lnTo>
                  <a:pt x="1029119" y="121732"/>
                </a:lnTo>
                <a:lnTo>
                  <a:pt x="1029119" y="141201"/>
                </a:lnTo>
                <a:lnTo>
                  <a:pt x="1009651" y="141201"/>
                </a:lnTo>
                <a:close/>
                <a:moveTo>
                  <a:pt x="897444" y="121732"/>
                </a:moveTo>
                <a:lnTo>
                  <a:pt x="917019" y="121732"/>
                </a:lnTo>
                <a:lnTo>
                  <a:pt x="917019" y="141201"/>
                </a:lnTo>
                <a:lnTo>
                  <a:pt x="897444" y="141201"/>
                </a:lnTo>
                <a:close/>
                <a:moveTo>
                  <a:pt x="800101" y="121732"/>
                </a:moveTo>
                <a:lnTo>
                  <a:pt x="819569" y="121732"/>
                </a:lnTo>
                <a:lnTo>
                  <a:pt x="819569" y="141201"/>
                </a:lnTo>
                <a:lnTo>
                  <a:pt x="800101" y="141201"/>
                </a:lnTo>
                <a:close/>
                <a:moveTo>
                  <a:pt x="697418" y="121732"/>
                </a:moveTo>
                <a:lnTo>
                  <a:pt x="716994" y="121732"/>
                </a:lnTo>
                <a:lnTo>
                  <a:pt x="716994" y="141201"/>
                </a:lnTo>
                <a:lnTo>
                  <a:pt x="697418" y="141201"/>
                </a:lnTo>
                <a:close/>
                <a:moveTo>
                  <a:pt x="600076" y="121732"/>
                </a:moveTo>
                <a:lnTo>
                  <a:pt x="619544" y="121732"/>
                </a:lnTo>
                <a:lnTo>
                  <a:pt x="619544" y="141201"/>
                </a:lnTo>
                <a:lnTo>
                  <a:pt x="600076" y="141201"/>
                </a:lnTo>
                <a:close/>
                <a:moveTo>
                  <a:pt x="487869" y="121732"/>
                </a:moveTo>
                <a:lnTo>
                  <a:pt x="507444" y="121732"/>
                </a:lnTo>
                <a:lnTo>
                  <a:pt x="507444" y="141201"/>
                </a:lnTo>
                <a:lnTo>
                  <a:pt x="487869" y="141201"/>
                </a:lnTo>
                <a:close/>
                <a:moveTo>
                  <a:pt x="390526" y="121732"/>
                </a:moveTo>
                <a:lnTo>
                  <a:pt x="409994" y="121732"/>
                </a:lnTo>
                <a:lnTo>
                  <a:pt x="409994" y="141201"/>
                </a:lnTo>
                <a:lnTo>
                  <a:pt x="390526" y="141201"/>
                </a:lnTo>
                <a:close/>
                <a:moveTo>
                  <a:pt x="281565" y="121732"/>
                </a:moveTo>
                <a:lnTo>
                  <a:pt x="301033" y="121732"/>
                </a:lnTo>
                <a:lnTo>
                  <a:pt x="301033" y="141201"/>
                </a:lnTo>
                <a:lnTo>
                  <a:pt x="281565" y="141201"/>
                </a:lnTo>
                <a:close/>
                <a:moveTo>
                  <a:pt x="154494" y="121732"/>
                </a:moveTo>
                <a:lnTo>
                  <a:pt x="174069" y="121732"/>
                </a:lnTo>
                <a:lnTo>
                  <a:pt x="174069" y="141201"/>
                </a:lnTo>
                <a:lnTo>
                  <a:pt x="154494" y="141201"/>
                </a:lnTo>
                <a:close/>
                <a:moveTo>
                  <a:pt x="57151" y="121732"/>
                </a:moveTo>
                <a:lnTo>
                  <a:pt x="76619" y="121732"/>
                </a:lnTo>
                <a:lnTo>
                  <a:pt x="76619" y="141201"/>
                </a:lnTo>
                <a:lnTo>
                  <a:pt x="57151" y="141201"/>
                </a:lnTo>
                <a:close/>
                <a:moveTo>
                  <a:pt x="5644139" y="97450"/>
                </a:moveTo>
                <a:lnTo>
                  <a:pt x="5663608" y="97450"/>
                </a:lnTo>
                <a:lnTo>
                  <a:pt x="5663608" y="116918"/>
                </a:lnTo>
                <a:lnTo>
                  <a:pt x="5644139" y="116918"/>
                </a:lnTo>
                <a:close/>
                <a:moveTo>
                  <a:pt x="5510789" y="97450"/>
                </a:moveTo>
                <a:lnTo>
                  <a:pt x="5530258" y="97450"/>
                </a:lnTo>
                <a:lnTo>
                  <a:pt x="5530258" y="116918"/>
                </a:lnTo>
                <a:lnTo>
                  <a:pt x="5510789" y="116918"/>
                </a:lnTo>
                <a:close/>
                <a:moveTo>
                  <a:pt x="5374193" y="97450"/>
                </a:moveTo>
                <a:lnTo>
                  <a:pt x="5393769" y="97450"/>
                </a:lnTo>
                <a:lnTo>
                  <a:pt x="5393769" y="116918"/>
                </a:lnTo>
                <a:lnTo>
                  <a:pt x="5374193" y="116918"/>
                </a:lnTo>
                <a:close/>
                <a:moveTo>
                  <a:pt x="5276850" y="97450"/>
                </a:moveTo>
                <a:lnTo>
                  <a:pt x="5296319" y="97450"/>
                </a:lnTo>
                <a:lnTo>
                  <a:pt x="5296319" y="116918"/>
                </a:lnTo>
                <a:lnTo>
                  <a:pt x="5276850" y="116918"/>
                </a:lnTo>
                <a:close/>
                <a:moveTo>
                  <a:pt x="5174168" y="97450"/>
                </a:moveTo>
                <a:lnTo>
                  <a:pt x="5193744" y="97450"/>
                </a:lnTo>
                <a:lnTo>
                  <a:pt x="5193744" y="116918"/>
                </a:lnTo>
                <a:lnTo>
                  <a:pt x="5174168" y="116918"/>
                </a:lnTo>
                <a:close/>
                <a:moveTo>
                  <a:pt x="5076825" y="97450"/>
                </a:moveTo>
                <a:lnTo>
                  <a:pt x="5096294" y="97450"/>
                </a:lnTo>
                <a:lnTo>
                  <a:pt x="5096294" y="116918"/>
                </a:lnTo>
                <a:lnTo>
                  <a:pt x="5076825" y="116918"/>
                </a:lnTo>
                <a:close/>
                <a:moveTo>
                  <a:pt x="4964618" y="97450"/>
                </a:moveTo>
                <a:lnTo>
                  <a:pt x="4984194" y="97450"/>
                </a:lnTo>
                <a:lnTo>
                  <a:pt x="4984194" y="116918"/>
                </a:lnTo>
                <a:lnTo>
                  <a:pt x="4964618" y="116918"/>
                </a:lnTo>
                <a:close/>
                <a:moveTo>
                  <a:pt x="4867275" y="97450"/>
                </a:moveTo>
                <a:lnTo>
                  <a:pt x="4886744" y="97450"/>
                </a:lnTo>
                <a:lnTo>
                  <a:pt x="4886744" y="116918"/>
                </a:lnTo>
                <a:lnTo>
                  <a:pt x="4867275" y="116918"/>
                </a:lnTo>
                <a:close/>
                <a:moveTo>
                  <a:pt x="4758314" y="97450"/>
                </a:moveTo>
                <a:lnTo>
                  <a:pt x="4777783" y="97450"/>
                </a:lnTo>
                <a:lnTo>
                  <a:pt x="4777783" y="116918"/>
                </a:lnTo>
                <a:lnTo>
                  <a:pt x="4758314" y="116918"/>
                </a:lnTo>
                <a:close/>
                <a:moveTo>
                  <a:pt x="4631243" y="97450"/>
                </a:moveTo>
                <a:lnTo>
                  <a:pt x="4650819" y="97450"/>
                </a:lnTo>
                <a:lnTo>
                  <a:pt x="4650819" y="116918"/>
                </a:lnTo>
                <a:lnTo>
                  <a:pt x="4631243" y="116918"/>
                </a:lnTo>
                <a:close/>
                <a:moveTo>
                  <a:pt x="4533900" y="97450"/>
                </a:moveTo>
                <a:lnTo>
                  <a:pt x="4553369" y="97450"/>
                </a:lnTo>
                <a:lnTo>
                  <a:pt x="4553369" y="116918"/>
                </a:lnTo>
                <a:lnTo>
                  <a:pt x="4533900" y="116918"/>
                </a:lnTo>
                <a:close/>
                <a:moveTo>
                  <a:pt x="4421693" y="97450"/>
                </a:moveTo>
                <a:lnTo>
                  <a:pt x="4441268" y="97450"/>
                </a:lnTo>
                <a:lnTo>
                  <a:pt x="4441268" y="116918"/>
                </a:lnTo>
                <a:lnTo>
                  <a:pt x="4421693" y="116918"/>
                </a:lnTo>
                <a:close/>
                <a:moveTo>
                  <a:pt x="4324350" y="97450"/>
                </a:moveTo>
                <a:lnTo>
                  <a:pt x="4343818" y="97450"/>
                </a:lnTo>
                <a:lnTo>
                  <a:pt x="4343818" y="116918"/>
                </a:lnTo>
                <a:lnTo>
                  <a:pt x="4324350" y="116918"/>
                </a:lnTo>
                <a:close/>
                <a:moveTo>
                  <a:pt x="4221668" y="97450"/>
                </a:moveTo>
                <a:lnTo>
                  <a:pt x="4241244" y="97450"/>
                </a:lnTo>
                <a:lnTo>
                  <a:pt x="4241244" y="116918"/>
                </a:lnTo>
                <a:lnTo>
                  <a:pt x="4221668" y="116918"/>
                </a:lnTo>
                <a:close/>
                <a:moveTo>
                  <a:pt x="4124325" y="97450"/>
                </a:moveTo>
                <a:lnTo>
                  <a:pt x="4143794" y="97450"/>
                </a:lnTo>
                <a:lnTo>
                  <a:pt x="4143794" y="116918"/>
                </a:lnTo>
                <a:lnTo>
                  <a:pt x="4124325" y="116918"/>
                </a:lnTo>
                <a:close/>
                <a:moveTo>
                  <a:pt x="4012118" y="97450"/>
                </a:moveTo>
                <a:lnTo>
                  <a:pt x="4031694" y="97450"/>
                </a:lnTo>
                <a:lnTo>
                  <a:pt x="4031694" y="116918"/>
                </a:lnTo>
                <a:lnTo>
                  <a:pt x="4012118" y="116918"/>
                </a:lnTo>
                <a:close/>
                <a:moveTo>
                  <a:pt x="3914775" y="97450"/>
                </a:moveTo>
                <a:lnTo>
                  <a:pt x="3934244" y="97450"/>
                </a:lnTo>
                <a:lnTo>
                  <a:pt x="3934244" y="116918"/>
                </a:lnTo>
                <a:lnTo>
                  <a:pt x="3914775" y="116918"/>
                </a:lnTo>
                <a:close/>
                <a:moveTo>
                  <a:pt x="3812093" y="97450"/>
                </a:moveTo>
                <a:lnTo>
                  <a:pt x="3831669" y="97450"/>
                </a:lnTo>
                <a:lnTo>
                  <a:pt x="3831669" y="116918"/>
                </a:lnTo>
                <a:lnTo>
                  <a:pt x="3812093" y="116918"/>
                </a:lnTo>
                <a:close/>
                <a:moveTo>
                  <a:pt x="3714750" y="97450"/>
                </a:moveTo>
                <a:lnTo>
                  <a:pt x="3734219" y="97450"/>
                </a:lnTo>
                <a:lnTo>
                  <a:pt x="3734219" y="116918"/>
                </a:lnTo>
                <a:lnTo>
                  <a:pt x="3714750" y="116918"/>
                </a:lnTo>
                <a:close/>
                <a:moveTo>
                  <a:pt x="3602543" y="97450"/>
                </a:moveTo>
                <a:lnTo>
                  <a:pt x="3622119" y="97450"/>
                </a:lnTo>
                <a:lnTo>
                  <a:pt x="3622119" y="116918"/>
                </a:lnTo>
                <a:lnTo>
                  <a:pt x="3602543" y="116918"/>
                </a:lnTo>
                <a:close/>
                <a:moveTo>
                  <a:pt x="3505200" y="97450"/>
                </a:moveTo>
                <a:lnTo>
                  <a:pt x="3524669" y="97450"/>
                </a:lnTo>
                <a:lnTo>
                  <a:pt x="3524669" y="116918"/>
                </a:lnTo>
                <a:lnTo>
                  <a:pt x="3505200" y="116918"/>
                </a:lnTo>
                <a:close/>
                <a:moveTo>
                  <a:pt x="3405764" y="97450"/>
                </a:moveTo>
                <a:lnTo>
                  <a:pt x="3425233" y="97450"/>
                </a:lnTo>
                <a:lnTo>
                  <a:pt x="3425233" y="116918"/>
                </a:lnTo>
                <a:lnTo>
                  <a:pt x="3405764" y="116918"/>
                </a:lnTo>
                <a:close/>
                <a:moveTo>
                  <a:pt x="3269168" y="97450"/>
                </a:moveTo>
                <a:lnTo>
                  <a:pt x="3288744" y="97450"/>
                </a:lnTo>
                <a:lnTo>
                  <a:pt x="3288744" y="116918"/>
                </a:lnTo>
                <a:lnTo>
                  <a:pt x="3269168" y="116918"/>
                </a:lnTo>
                <a:close/>
                <a:moveTo>
                  <a:pt x="3171825" y="97450"/>
                </a:moveTo>
                <a:lnTo>
                  <a:pt x="3191294" y="97450"/>
                </a:lnTo>
                <a:lnTo>
                  <a:pt x="3191294" y="116918"/>
                </a:lnTo>
                <a:lnTo>
                  <a:pt x="3171825" y="116918"/>
                </a:lnTo>
                <a:close/>
                <a:moveTo>
                  <a:pt x="3069143" y="97450"/>
                </a:moveTo>
                <a:lnTo>
                  <a:pt x="3088719" y="97450"/>
                </a:lnTo>
                <a:lnTo>
                  <a:pt x="3088719" y="116918"/>
                </a:lnTo>
                <a:lnTo>
                  <a:pt x="3069143" y="116918"/>
                </a:lnTo>
                <a:close/>
                <a:moveTo>
                  <a:pt x="2971800" y="97450"/>
                </a:moveTo>
                <a:lnTo>
                  <a:pt x="2991269" y="97450"/>
                </a:lnTo>
                <a:lnTo>
                  <a:pt x="2991269" y="116918"/>
                </a:lnTo>
                <a:lnTo>
                  <a:pt x="2971800" y="116918"/>
                </a:lnTo>
                <a:close/>
                <a:moveTo>
                  <a:pt x="2859593" y="97450"/>
                </a:moveTo>
                <a:lnTo>
                  <a:pt x="2879169" y="97450"/>
                </a:lnTo>
                <a:lnTo>
                  <a:pt x="2879169" y="116918"/>
                </a:lnTo>
                <a:lnTo>
                  <a:pt x="2859593" y="116918"/>
                </a:lnTo>
                <a:close/>
                <a:moveTo>
                  <a:pt x="2762250" y="97450"/>
                </a:moveTo>
                <a:lnTo>
                  <a:pt x="2781719" y="97450"/>
                </a:lnTo>
                <a:lnTo>
                  <a:pt x="2781719" y="116918"/>
                </a:lnTo>
                <a:lnTo>
                  <a:pt x="2762250" y="116918"/>
                </a:lnTo>
                <a:close/>
                <a:moveTo>
                  <a:pt x="2659568" y="97450"/>
                </a:moveTo>
                <a:lnTo>
                  <a:pt x="2679144" y="97450"/>
                </a:lnTo>
                <a:lnTo>
                  <a:pt x="2679144" y="116918"/>
                </a:lnTo>
                <a:lnTo>
                  <a:pt x="2659568" y="116918"/>
                </a:lnTo>
                <a:close/>
                <a:moveTo>
                  <a:pt x="2562225" y="97450"/>
                </a:moveTo>
                <a:lnTo>
                  <a:pt x="2581694" y="97450"/>
                </a:lnTo>
                <a:lnTo>
                  <a:pt x="2581694" y="116918"/>
                </a:lnTo>
                <a:lnTo>
                  <a:pt x="2562225" y="116918"/>
                </a:lnTo>
                <a:close/>
                <a:moveTo>
                  <a:pt x="2453265" y="97450"/>
                </a:moveTo>
                <a:lnTo>
                  <a:pt x="2472733" y="97450"/>
                </a:lnTo>
                <a:lnTo>
                  <a:pt x="2472733" y="116918"/>
                </a:lnTo>
                <a:lnTo>
                  <a:pt x="2453265" y="116918"/>
                </a:lnTo>
                <a:close/>
                <a:moveTo>
                  <a:pt x="2316668" y="97450"/>
                </a:moveTo>
                <a:lnTo>
                  <a:pt x="2336244" y="97450"/>
                </a:lnTo>
                <a:lnTo>
                  <a:pt x="2336244" y="116918"/>
                </a:lnTo>
                <a:lnTo>
                  <a:pt x="2316668" y="116918"/>
                </a:lnTo>
                <a:close/>
                <a:moveTo>
                  <a:pt x="2219325" y="97450"/>
                </a:moveTo>
                <a:lnTo>
                  <a:pt x="2238793" y="97450"/>
                </a:lnTo>
                <a:lnTo>
                  <a:pt x="2238793" y="116918"/>
                </a:lnTo>
                <a:lnTo>
                  <a:pt x="2219325" y="116918"/>
                </a:lnTo>
                <a:close/>
                <a:moveTo>
                  <a:pt x="2116643" y="97450"/>
                </a:moveTo>
                <a:lnTo>
                  <a:pt x="2136219" y="97450"/>
                </a:lnTo>
                <a:lnTo>
                  <a:pt x="2136219" y="116918"/>
                </a:lnTo>
                <a:lnTo>
                  <a:pt x="2116643" y="116918"/>
                </a:lnTo>
                <a:close/>
                <a:moveTo>
                  <a:pt x="2019300" y="97450"/>
                </a:moveTo>
                <a:lnTo>
                  <a:pt x="2038769" y="97450"/>
                </a:lnTo>
                <a:lnTo>
                  <a:pt x="2038769" y="116918"/>
                </a:lnTo>
                <a:lnTo>
                  <a:pt x="2019300" y="116918"/>
                </a:lnTo>
                <a:close/>
                <a:moveTo>
                  <a:pt x="1907094" y="97450"/>
                </a:moveTo>
                <a:lnTo>
                  <a:pt x="1926669" y="97450"/>
                </a:lnTo>
                <a:lnTo>
                  <a:pt x="1926669" y="116918"/>
                </a:lnTo>
                <a:lnTo>
                  <a:pt x="1907094" y="116918"/>
                </a:lnTo>
                <a:close/>
                <a:moveTo>
                  <a:pt x="1809751" y="97450"/>
                </a:moveTo>
                <a:lnTo>
                  <a:pt x="1829220" y="97450"/>
                </a:lnTo>
                <a:lnTo>
                  <a:pt x="1829220" y="116918"/>
                </a:lnTo>
                <a:lnTo>
                  <a:pt x="1809751" y="116918"/>
                </a:lnTo>
                <a:close/>
                <a:moveTo>
                  <a:pt x="1700790" y="97450"/>
                </a:moveTo>
                <a:lnTo>
                  <a:pt x="1720259" y="97450"/>
                </a:lnTo>
                <a:lnTo>
                  <a:pt x="1720259" y="116918"/>
                </a:lnTo>
                <a:lnTo>
                  <a:pt x="1700790" y="116918"/>
                </a:lnTo>
                <a:close/>
                <a:moveTo>
                  <a:pt x="1573718" y="97450"/>
                </a:moveTo>
                <a:lnTo>
                  <a:pt x="1593294" y="97450"/>
                </a:lnTo>
                <a:lnTo>
                  <a:pt x="1593294" y="116918"/>
                </a:lnTo>
                <a:lnTo>
                  <a:pt x="1573718" y="116918"/>
                </a:lnTo>
                <a:close/>
                <a:moveTo>
                  <a:pt x="1476376" y="97450"/>
                </a:moveTo>
                <a:lnTo>
                  <a:pt x="1495844" y="97450"/>
                </a:lnTo>
                <a:lnTo>
                  <a:pt x="1495844" y="116918"/>
                </a:lnTo>
                <a:lnTo>
                  <a:pt x="1476376" y="116918"/>
                </a:lnTo>
                <a:close/>
                <a:moveTo>
                  <a:pt x="1367415" y="97450"/>
                </a:moveTo>
                <a:lnTo>
                  <a:pt x="1386884" y="97450"/>
                </a:lnTo>
                <a:lnTo>
                  <a:pt x="1386884" y="116918"/>
                </a:lnTo>
                <a:lnTo>
                  <a:pt x="1367415" y="116918"/>
                </a:lnTo>
                <a:close/>
                <a:moveTo>
                  <a:pt x="1234065" y="97450"/>
                </a:moveTo>
                <a:lnTo>
                  <a:pt x="1253534" y="97450"/>
                </a:lnTo>
                <a:lnTo>
                  <a:pt x="1253534" y="116918"/>
                </a:lnTo>
                <a:lnTo>
                  <a:pt x="1234065" y="116918"/>
                </a:lnTo>
                <a:close/>
                <a:moveTo>
                  <a:pt x="1106994" y="97450"/>
                </a:moveTo>
                <a:lnTo>
                  <a:pt x="1126569" y="97450"/>
                </a:lnTo>
                <a:lnTo>
                  <a:pt x="1126569" y="116918"/>
                </a:lnTo>
                <a:lnTo>
                  <a:pt x="1106994" y="116918"/>
                </a:lnTo>
                <a:close/>
                <a:moveTo>
                  <a:pt x="1009651" y="97450"/>
                </a:moveTo>
                <a:lnTo>
                  <a:pt x="1029119" y="97450"/>
                </a:lnTo>
                <a:lnTo>
                  <a:pt x="1029119" y="116918"/>
                </a:lnTo>
                <a:lnTo>
                  <a:pt x="1009651" y="116918"/>
                </a:lnTo>
                <a:close/>
                <a:moveTo>
                  <a:pt x="897444" y="97450"/>
                </a:moveTo>
                <a:lnTo>
                  <a:pt x="917019" y="97450"/>
                </a:lnTo>
                <a:lnTo>
                  <a:pt x="917019" y="116918"/>
                </a:lnTo>
                <a:lnTo>
                  <a:pt x="897444" y="116918"/>
                </a:lnTo>
                <a:close/>
                <a:moveTo>
                  <a:pt x="800101" y="97450"/>
                </a:moveTo>
                <a:lnTo>
                  <a:pt x="819569" y="97450"/>
                </a:lnTo>
                <a:lnTo>
                  <a:pt x="819569" y="116918"/>
                </a:lnTo>
                <a:lnTo>
                  <a:pt x="800101" y="116918"/>
                </a:lnTo>
                <a:close/>
                <a:moveTo>
                  <a:pt x="697418" y="97450"/>
                </a:moveTo>
                <a:lnTo>
                  <a:pt x="716994" y="97450"/>
                </a:lnTo>
                <a:lnTo>
                  <a:pt x="716994" y="116918"/>
                </a:lnTo>
                <a:lnTo>
                  <a:pt x="697418" y="116918"/>
                </a:lnTo>
                <a:close/>
                <a:moveTo>
                  <a:pt x="600076" y="97450"/>
                </a:moveTo>
                <a:lnTo>
                  <a:pt x="619544" y="97450"/>
                </a:lnTo>
                <a:lnTo>
                  <a:pt x="619544" y="116918"/>
                </a:lnTo>
                <a:lnTo>
                  <a:pt x="600076" y="116918"/>
                </a:lnTo>
                <a:close/>
                <a:moveTo>
                  <a:pt x="487869" y="97450"/>
                </a:moveTo>
                <a:lnTo>
                  <a:pt x="507444" y="97450"/>
                </a:lnTo>
                <a:lnTo>
                  <a:pt x="507444" y="116918"/>
                </a:lnTo>
                <a:lnTo>
                  <a:pt x="487869" y="116918"/>
                </a:lnTo>
                <a:close/>
                <a:moveTo>
                  <a:pt x="390526" y="97450"/>
                </a:moveTo>
                <a:lnTo>
                  <a:pt x="409994" y="97450"/>
                </a:lnTo>
                <a:lnTo>
                  <a:pt x="409994" y="116918"/>
                </a:lnTo>
                <a:lnTo>
                  <a:pt x="390526" y="116918"/>
                </a:lnTo>
                <a:close/>
                <a:moveTo>
                  <a:pt x="281565" y="97450"/>
                </a:moveTo>
                <a:lnTo>
                  <a:pt x="301033" y="97450"/>
                </a:lnTo>
                <a:lnTo>
                  <a:pt x="301033" y="116918"/>
                </a:lnTo>
                <a:lnTo>
                  <a:pt x="281565" y="116918"/>
                </a:lnTo>
                <a:close/>
                <a:moveTo>
                  <a:pt x="154494" y="97450"/>
                </a:moveTo>
                <a:lnTo>
                  <a:pt x="174069" y="97450"/>
                </a:lnTo>
                <a:lnTo>
                  <a:pt x="174069" y="116918"/>
                </a:lnTo>
                <a:lnTo>
                  <a:pt x="154494" y="116918"/>
                </a:lnTo>
                <a:close/>
                <a:moveTo>
                  <a:pt x="57151" y="97450"/>
                </a:moveTo>
                <a:lnTo>
                  <a:pt x="76619" y="97450"/>
                </a:lnTo>
                <a:lnTo>
                  <a:pt x="76619" y="116918"/>
                </a:lnTo>
                <a:lnTo>
                  <a:pt x="57151" y="116918"/>
                </a:lnTo>
                <a:close/>
                <a:moveTo>
                  <a:pt x="5644139" y="73061"/>
                </a:moveTo>
                <a:lnTo>
                  <a:pt x="5663608" y="73061"/>
                </a:lnTo>
                <a:lnTo>
                  <a:pt x="5663608" y="92529"/>
                </a:lnTo>
                <a:lnTo>
                  <a:pt x="5644139" y="92529"/>
                </a:lnTo>
                <a:close/>
                <a:moveTo>
                  <a:pt x="5510789" y="73061"/>
                </a:moveTo>
                <a:lnTo>
                  <a:pt x="5530258" y="73061"/>
                </a:lnTo>
                <a:lnTo>
                  <a:pt x="5530258" y="92529"/>
                </a:lnTo>
                <a:lnTo>
                  <a:pt x="5510789" y="92529"/>
                </a:lnTo>
                <a:close/>
                <a:moveTo>
                  <a:pt x="5374193" y="73061"/>
                </a:moveTo>
                <a:lnTo>
                  <a:pt x="5393769" y="73061"/>
                </a:lnTo>
                <a:lnTo>
                  <a:pt x="5393769" y="92529"/>
                </a:lnTo>
                <a:lnTo>
                  <a:pt x="5374193" y="92529"/>
                </a:lnTo>
                <a:close/>
                <a:moveTo>
                  <a:pt x="5276850" y="73061"/>
                </a:moveTo>
                <a:lnTo>
                  <a:pt x="5296319" y="73061"/>
                </a:lnTo>
                <a:lnTo>
                  <a:pt x="5296319" y="92529"/>
                </a:lnTo>
                <a:lnTo>
                  <a:pt x="5276850" y="92529"/>
                </a:lnTo>
                <a:close/>
                <a:moveTo>
                  <a:pt x="5174168" y="73061"/>
                </a:moveTo>
                <a:lnTo>
                  <a:pt x="5193744" y="73061"/>
                </a:lnTo>
                <a:lnTo>
                  <a:pt x="5193744" y="92529"/>
                </a:lnTo>
                <a:lnTo>
                  <a:pt x="5174168" y="92529"/>
                </a:lnTo>
                <a:close/>
                <a:moveTo>
                  <a:pt x="5076825" y="73061"/>
                </a:moveTo>
                <a:lnTo>
                  <a:pt x="5096294" y="73061"/>
                </a:lnTo>
                <a:lnTo>
                  <a:pt x="5096294" y="92529"/>
                </a:lnTo>
                <a:lnTo>
                  <a:pt x="5076825" y="92529"/>
                </a:lnTo>
                <a:close/>
                <a:moveTo>
                  <a:pt x="4964618" y="73061"/>
                </a:moveTo>
                <a:lnTo>
                  <a:pt x="4984194" y="73061"/>
                </a:lnTo>
                <a:lnTo>
                  <a:pt x="4984194" y="92529"/>
                </a:lnTo>
                <a:lnTo>
                  <a:pt x="4964618" y="92529"/>
                </a:lnTo>
                <a:close/>
                <a:moveTo>
                  <a:pt x="4867275" y="73061"/>
                </a:moveTo>
                <a:lnTo>
                  <a:pt x="4886744" y="73061"/>
                </a:lnTo>
                <a:lnTo>
                  <a:pt x="4886744" y="92529"/>
                </a:lnTo>
                <a:lnTo>
                  <a:pt x="4867275" y="92529"/>
                </a:lnTo>
                <a:close/>
                <a:moveTo>
                  <a:pt x="4758314" y="73061"/>
                </a:moveTo>
                <a:lnTo>
                  <a:pt x="4777783" y="73061"/>
                </a:lnTo>
                <a:lnTo>
                  <a:pt x="4777783" y="92529"/>
                </a:lnTo>
                <a:lnTo>
                  <a:pt x="4758314" y="92529"/>
                </a:lnTo>
                <a:close/>
                <a:moveTo>
                  <a:pt x="4631243" y="73061"/>
                </a:moveTo>
                <a:lnTo>
                  <a:pt x="4650819" y="73061"/>
                </a:lnTo>
                <a:lnTo>
                  <a:pt x="4650819" y="92529"/>
                </a:lnTo>
                <a:lnTo>
                  <a:pt x="4631243" y="92529"/>
                </a:lnTo>
                <a:close/>
                <a:moveTo>
                  <a:pt x="4533900" y="73061"/>
                </a:moveTo>
                <a:lnTo>
                  <a:pt x="4553369" y="73061"/>
                </a:lnTo>
                <a:lnTo>
                  <a:pt x="4553369" y="92529"/>
                </a:lnTo>
                <a:lnTo>
                  <a:pt x="4533900" y="92529"/>
                </a:lnTo>
                <a:close/>
                <a:moveTo>
                  <a:pt x="4421693" y="73061"/>
                </a:moveTo>
                <a:lnTo>
                  <a:pt x="4441268" y="73061"/>
                </a:lnTo>
                <a:lnTo>
                  <a:pt x="4441268" y="92529"/>
                </a:lnTo>
                <a:lnTo>
                  <a:pt x="4421693" y="92529"/>
                </a:lnTo>
                <a:close/>
                <a:moveTo>
                  <a:pt x="4324350" y="73061"/>
                </a:moveTo>
                <a:lnTo>
                  <a:pt x="4343818" y="73061"/>
                </a:lnTo>
                <a:lnTo>
                  <a:pt x="4343818" y="92529"/>
                </a:lnTo>
                <a:lnTo>
                  <a:pt x="4324350" y="92529"/>
                </a:lnTo>
                <a:close/>
                <a:moveTo>
                  <a:pt x="4221668" y="73061"/>
                </a:moveTo>
                <a:lnTo>
                  <a:pt x="4241244" y="73061"/>
                </a:lnTo>
                <a:lnTo>
                  <a:pt x="4241244" y="92529"/>
                </a:lnTo>
                <a:lnTo>
                  <a:pt x="4221668" y="92529"/>
                </a:lnTo>
                <a:close/>
                <a:moveTo>
                  <a:pt x="4124325" y="73061"/>
                </a:moveTo>
                <a:lnTo>
                  <a:pt x="4143794" y="73061"/>
                </a:lnTo>
                <a:lnTo>
                  <a:pt x="4143794" y="92529"/>
                </a:lnTo>
                <a:lnTo>
                  <a:pt x="4124325" y="92529"/>
                </a:lnTo>
                <a:close/>
                <a:moveTo>
                  <a:pt x="4012118" y="73061"/>
                </a:moveTo>
                <a:lnTo>
                  <a:pt x="4031694" y="73061"/>
                </a:lnTo>
                <a:lnTo>
                  <a:pt x="4031694" y="92529"/>
                </a:lnTo>
                <a:lnTo>
                  <a:pt x="4012118" y="92529"/>
                </a:lnTo>
                <a:close/>
                <a:moveTo>
                  <a:pt x="3914775" y="73061"/>
                </a:moveTo>
                <a:lnTo>
                  <a:pt x="3934244" y="73061"/>
                </a:lnTo>
                <a:lnTo>
                  <a:pt x="3934244" y="92529"/>
                </a:lnTo>
                <a:lnTo>
                  <a:pt x="3914775" y="92529"/>
                </a:lnTo>
                <a:close/>
                <a:moveTo>
                  <a:pt x="3812093" y="73061"/>
                </a:moveTo>
                <a:lnTo>
                  <a:pt x="3831669" y="73061"/>
                </a:lnTo>
                <a:lnTo>
                  <a:pt x="3831669" y="92529"/>
                </a:lnTo>
                <a:lnTo>
                  <a:pt x="3812093" y="92529"/>
                </a:lnTo>
                <a:close/>
                <a:moveTo>
                  <a:pt x="3714750" y="73061"/>
                </a:moveTo>
                <a:lnTo>
                  <a:pt x="3734219" y="73061"/>
                </a:lnTo>
                <a:lnTo>
                  <a:pt x="3734219" y="92529"/>
                </a:lnTo>
                <a:lnTo>
                  <a:pt x="3714750" y="92529"/>
                </a:lnTo>
                <a:close/>
                <a:moveTo>
                  <a:pt x="3602543" y="73061"/>
                </a:moveTo>
                <a:lnTo>
                  <a:pt x="3622119" y="73061"/>
                </a:lnTo>
                <a:lnTo>
                  <a:pt x="3622119" y="92529"/>
                </a:lnTo>
                <a:lnTo>
                  <a:pt x="3602543" y="92529"/>
                </a:lnTo>
                <a:close/>
                <a:moveTo>
                  <a:pt x="3505200" y="73061"/>
                </a:moveTo>
                <a:lnTo>
                  <a:pt x="3524669" y="73061"/>
                </a:lnTo>
                <a:lnTo>
                  <a:pt x="3524669" y="92529"/>
                </a:lnTo>
                <a:lnTo>
                  <a:pt x="3505200" y="92529"/>
                </a:lnTo>
                <a:close/>
                <a:moveTo>
                  <a:pt x="3405764" y="73061"/>
                </a:moveTo>
                <a:lnTo>
                  <a:pt x="3425233" y="73061"/>
                </a:lnTo>
                <a:lnTo>
                  <a:pt x="3425233" y="92529"/>
                </a:lnTo>
                <a:lnTo>
                  <a:pt x="3405764" y="92529"/>
                </a:lnTo>
                <a:close/>
                <a:moveTo>
                  <a:pt x="3269168" y="73061"/>
                </a:moveTo>
                <a:lnTo>
                  <a:pt x="3288744" y="73061"/>
                </a:lnTo>
                <a:lnTo>
                  <a:pt x="3288744" y="92529"/>
                </a:lnTo>
                <a:lnTo>
                  <a:pt x="3269168" y="92529"/>
                </a:lnTo>
                <a:close/>
                <a:moveTo>
                  <a:pt x="3171825" y="73061"/>
                </a:moveTo>
                <a:lnTo>
                  <a:pt x="3191294" y="73061"/>
                </a:lnTo>
                <a:lnTo>
                  <a:pt x="3191294" y="92529"/>
                </a:lnTo>
                <a:lnTo>
                  <a:pt x="3171825" y="92529"/>
                </a:lnTo>
                <a:close/>
                <a:moveTo>
                  <a:pt x="3069143" y="73061"/>
                </a:moveTo>
                <a:lnTo>
                  <a:pt x="3088719" y="73061"/>
                </a:lnTo>
                <a:lnTo>
                  <a:pt x="3088719" y="92529"/>
                </a:lnTo>
                <a:lnTo>
                  <a:pt x="3069143" y="92529"/>
                </a:lnTo>
                <a:close/>
                <a:moveTo>
                  <a:pt x="2971800" y="73061"/>
                </a:moveTo>
                <a:lnTo>
                  <a:pt x="2991269" y="73061"/>
                </a:lnTo>
                <a:lnTo>
                  <a:pt x="2991269" y="92529"/>
                </a:lnTo>
                <a:lnTo>
                  <a:pt x="2971800" y="92529"/>
                </a:lnTo>
                <a:close/>
                <a:moveTo>
                  <a:pt x="2859593" y="73061"/>
                </a:moveTo>
                <a:lnTo>
                  <a:pt x="2879169" y="73061"/>
                </a:lnTo>
                <a:lnTo>
                  <a:pt x="2879169" y="92529"/>
                </a:lnTo>
                <a:lnTo>
                  <a:pt x="2859593" y="92529"/>
                </a:lnTo>
                <a:close/>
                <a:moveTo>
                  <a:pt x="2762250" y="73061"/>
                </a:moveTo>
                <a:lnTo>
                  <a:pt x="2781719" y="73061"/>
                </a:lnTo>
                <a:lnTo>
                  <a:pt x="2781719" y="92529"/>
                </a:lnTo>
                <a:lnTo>
                  <a:pt x="2762250" y="92529"/>
                </a:lnTo>
                <a:close/>
                <a:moveTo>
                  <a:pt x="2659568" y="73061"/>
                </a:moveTo>
                <a:lnTo>
                  <a:pt x="2679144" y="73061"/>
                </a:lnTo>
                <a:lnTo>
                  <a:pt x="2679144" y="92529"/>
                </a:lnTo>
                <a:lnTo>
                  <a:pt x="2659568" y="92529"/>
                </a:lnTo>
                <a:close/>
                <a:moveTo>
                  <a:pt x="2562225" y="73061"/>
                </a:moveTo>
                <a:lnTo>
                  <a:pt x="2581694" y="73061"/>
                </a:lnTo>
                <a:lnTo>
                  <a:pt x="2581694" y="92529"/>
                </a:lnTo>
                <a:lnTo>
                  <a:pt x="2562225" y="92529"/>
                </a:lnTo>
                <a:close/>
                <a:moveTo>
                  <a:pt x="2453265" y="73061"/>
                </a:moveTo>
                <a:lnTo>
                  <a:pt x="2472733" y="73061"/>
                </a:lnTo>
                <a:lnTo>
                  <a:pt x="2472733" y="92529"/>
                </a:lnTo>
                <a:lnTo>
                  <a:pt x="2453265" y="92529"/>
                </a:lnTo>
                <a:close/>
                <a:moveTo>
                  <a:pt x="2316668" y="73061"/>
                </a:moveTo>
                <a:lnTo>
                  <a:pt x="2336244" y="73061"/>
                </a:lnTo>
                <a:lnTo>
                  <a:pt x="2336244" y="92529"/>
                </a:lnTo>
                <a:lnTo>
                  <a:pt x="2316668" y="92529"/>
                </a:lnTo>
                <a:close/>
                <a:moveTo>
                  <a:pt x="2219325" y="73061"/>
                </a:moveTo>
                <a:lnTo>
                  <a:pt x="2238793" y="73061"/>
                </a:lnTo>
                <a:lnTo>
                  <a:pt x="2238793" y="92529"/>
                </a:lnTo>
                <a:lnTo>
                  <a:pt x="2219325" y="92529"/>
                </a:lnTo>
                <a:close/>
                <a:moveTo>
                  <a:pt x="2116643" y="73061"/>
                </a:moveTo>
                <a:lnTo>
                  <a:pt x="2136219" y="73061"/>
                </a:lnTo>
                <a:lnTo>
                  <a:pt x="2136219" y="92529"/>
                </a:lnTo>
                <a:lnTo>
                  <a:pt x="2116643" y="92529"/>
                </a:lnTo>
                <a:close/>
                <a:moveTo>
                  <a:pt x="2019300" y="73061"/>
                </a:moveTo>
                <a:lnTo>
                  <a:pt x="2038769" y="73061"/>
                </a:lnTo>
                <a:lnTo>
                  <a:pt x="2038769" y="92529"/>
                </a:lnTo>
                <a:lnTo>
                  <a:pt x="2019300" y="92529"/>
                </a:lnTo>
                <a:close/>
                <a:moveTo>
                  <a:pt x="1907094" y="73061"/>
                </a:moveTo>
                <a:lnTo>
                  <a:pt x="1926669" y="73061"/>
                </a:lnTo>
                <a:lnTo>
                  <a:pt x="1926669" y="92529"/>
                </a:lnTo>
                <a:lnTo>
                  <a:pt x="1907094" y="92529"/>
                </a:lnTo>
                <a:close/>
                <a:moveTo>
                  <a:pt x="1809751" y="73061"/>
                </a:moveTo>
                <a:lnTo>
                  <a:pt x="1829220" y="73061"/>
                </a:lnTo>
                <a:lnTo>
                  <a:pt x="1829220" y="92529"/>
                </a:lnTo>
                <a:lnTo>
                  <a:pt x="1809751" y="92529"/>
                </a:lnTo>
                <a:close/>
                <a:moveTo>
                  <a:pt x="1700790" y="73061"/>
                </a:moveTo>
                <a:lnTo>
                  <a:pt x="1720259" y="73061"/>
                </a:lnTo>
                <a:lnTo>
                  <a:pt x="1720259" y="92529"/>
                </a:lnTo>
                <a:lnTo>
                  <a:pt x="1700790" y="92529"/>
                </a:lnTo>
                <a:close/>
                <a:moveTo>
                  <a:pt x="1573718" y="73061"/>
                </a:moveTo>
                <a:lnTo>
                  <a:pt x="1593294" y="73061"/>
                </a:lnTo>
                <a:lnTo>
                  <a:pt x="1593294" y="92529"/>
                </a:lnTo>
                <a:lnTo>
                  <a:pt x="1573718" y="92529"/>
                </a:lnTo>
                <a:close/>
                <a:moveTo>
                  <a:pt x="1476376" y="73061"/>
                </a:moveTo>
                <a:lnTo>
                  <a:pt x="1495844" y="73061"/>
                </a:lnTo>
                <a:lnTo>
                  <a:pt x="1495844" y="92529"/>
                </a:lnTo>
                <a:lnTo>
                  <a:pt x="1476376" y="92529"/>
                </a:lnTo>
                <a:close/>
                <a:moveTo>
                  <a:pt x="1367415" y="73061"/>
                </a:moveTo>
                <a:lnTo>
                  <a:pt x="1386884" y="73061"/>
                </a:lnTo>
                <a:lnTo>
                  <a:pt x="1386884" y="92529"/>
                </a:lnTo>
                <a:lnTo>
                  <a:pt x="1367415" y="92529"/>
                </a:lnTo>
                <a:close/>
                <a:moveTo>
                  <a:pt x="1234065" y="73061"/>
                </a:moveTo>
                <a:lnTo>
                  <a:pt x="1253534" y="73061"/>
                </a:lnTo>
                <a:lnTo>
                  <a:pt x="1253534" y="92529"/>
                </a:lnTo>
                <a:lnTo>
                  <a:pt x="1234065" y="92529"/>
                </a:lnTo>
                <a:close/>
                <a:moveTo>
                  <a:pt x="1106994" y="73061"/>
                </a:moveTo>
                <a:lnTo>
                  <a:pt x="1126569" y="73061"/>
                </a:lnTo>
                <a:lnTo>
                  <a:pt x="1126569" y="92529"/>
                </a:lnTo>
                <a:lnTo>
                  <a:pt x="1106994" y="92529"/>
                </a:lnTo>
                <a:close/>
                <a:moveTo>
                  <a:pt x="1009651" y="73061"/>
                </a:moveTo>
                <a:lnTo>
                  <a:pt x="1029119" y="73061"/>
                </a:lnTo>
                <a:lnTo>
                  <a:pt x="1029119" y="92529"/>
                </a:lnTo>
                <a:lnTo>
                  <a:pt x="1009651" y="92529"/>
                </a:lnTo>
                <a:close/>
                <a:moveTo>
                  <a:pt x="897444" y="73061"/>
                </a:moveTo>
                <a:lnTo>
                  <a:pt x="917019" y="73061"/>
                </a:lnTo>
                <a:lnTo>
                  <a:pt x="917019" y="92529"/>
                </a:lnTo>
                <a:lnTo>
                  <a:pt x="897444" y="92529"/>
                </a:lnTo>
                <a:close/>
                <a:moveTo>
                  <a:pt x="800101" y="73061"/>
                </a:moveTo>
                <a:lnTo>
                  <a:pt x="819569" y="73061"/>
                </a:lnTo>
                <a:lnTo>
                  <a:pt x="819569" y="92529"/>
                </a:lnTo>
                <a:lnTo>
                  <a:pt x="800101" y="92529"/>
                </a:lnTo>
                <a:close/>
                <a:moveTo>
                  <a:pt x="697418" y="73061"/>
                </a:moveTo>
                <a:lnTo>
                  <a:pt x="716994" y="73061"/>
                </a:lnTo>
                <a:lnTo>
                  <a:pt x="716994" y="92529"/>
                </a:lnTo>
                <a:lnTo>
                  <a:pt x="697418" y="92529"/>
                </a:lnTo>
                <a:close/>
                <a:moveTo>
                  <a:pt x="600076" y="73061"/>
                </a:moveTo>
                <a:lnTo>
                  <a:pt x="619544" y="73061"/>
                </a:lnTo>
                <a:lnTo>
                  <a:pt x="619544" y="92529"/>
                </a:lnTo>
                <a:lnTo>
                  <a:pt x="600076" y="92529"/>
                </a:lnTo>
                <a:close/>
                <a:moveTo>
                  <a:pt x="487869" y="73061"/>
                </a:moveTo>
                <a:lnTo>
                  <a:pt x="507444" y="73061"/>
                </a:lnTo>
                <a:lnTo>
                  <a:pt x="507444" y="92529"/>
                </a:lnTo>
                <a:lnTo>
                  <a:pt x="487869" y="92529"/>
                </a:lnTo>
                <a:close/>
                <a:moveTo>
                  <a:pt x="390526" y="73061"/>
                </a:moveTo>
                <a:lnTo>
                  <a:pt x="409994" y="73061"/>
                </a:lnTo>
                <a:lnTo>
                  <a:pt x="409994" y="92529"/>
                </a:lnTo>
                <a:lnTo>
                  <a:pt x="390526" y="92529"/>
                </a:lnTo>
                <a:close/>
                <a:moveTo>
                  <a:pt x="281565" y="73061"/>
                </a:moveTo>
                <a:lnTo>
                  <a:pt x="301033" y="73061"/>
                </a:lnTo>
                <a:lnTo>
                  <a:pt x="301033" y="92529"/>
                </a:lnTo>
                <a:lnTo>
                  <a:pt x="281565" y="92529"/>
                </a:lnTo>
                <a:close/>
                <a:moveTo>
                  <a:pt x="154494" y="73061"/>
                </a:moveTo>
                <a:lnTo>
                  <a:pt x="174069" y="73061"/>
                </a:lnTo>
                <a:lnTo>
                  <a:pt x="174069" y="92529"/>
                </a:lnTo>
                <a:lnTo>
                  <a:pt x="154494" y="92529"/>
                </a:lnTo>
                <a:close/>
                <a:moveTo>
                  <a:pt x="57151" y="73061"/>
                </a:moveTo>
                <a:lnTo>
                  <a:pt x="76619" y="73061"/>
                </a:lnTo>
                <a:lnTo>
                  <a:pt x="76619" y="92529"/>
                </a:lnTo>
                <a:lnTo>
                  <a:pt x="57151" y="92529"/>
                </a:lnTo>
                <a:close/>
                <a:moveTo>
                  <a:pt x="5644139" y="48671"/>
                </a:moveTo>
                <a:lnTo>
                  <a:pt x="5663608" y="48671"/>
                </a:lnTo>
                <a:lnTo>
                  <a:pt x="5663608" y="68247"/>
                </a:lnTo>
                <a:lnTo>
                  <a:pt x="5644139" y="68247"/>
                </a:lnTo>
                <a:close/>
                <a:moveTo>
                  <a:pt x="5510789" y="48671"/>
                </a:moveTo>
                <a:lnTo>
                  <a:pt x="5530258" y="48671"/>
                </a:lnTo>
                <a:lnTo>
                  <a:pt x="5530258" y="68247"/>
                </a:lnTo>
                <a:lnTo>
                  <a:pt x="5510789" y="68247"/>
                </a:lnTo>
                <a:close/>
                <a:moveTo>
                  <a:pt x="5374193" y="48671"/>
                </a:moveTo>
                <a:lnTo>
                  <a:pt x="5393769" y="48671"/>
                </a:lnTo>
                <a:lnTo>
                  <a:pt x="5393769" y="68247"/>
                </a:lnTo>
                <a:lnTo>
                  <a:pt x="5374193" y="68247"/>
                </a:lnTo>
                <a:close/>
                <a:moveTo>
                  <a:pt x="5276850" y="48671"/>
                </a:moveTo>
                <a:lnTo>
                  <a:pt x="5296319" y="48671"/>
                </a:lnTo>
                <a:lnTo>
                  <a:pt x="5296319" y="68247"/>
                </a:lnTo>
                <a:lnTo>
                  <a:pt x="5276850" y="68247"/>
                </a:lnTo>
                <a:close/>
                <a:moveTo>
                  <a:pt x="5174168" y="48671"/>
                </a:moveTo>
                <a:lnTo>
                  <a:pt x="5193744" y="48671"/>
                </a:lnTo>
                <a:lnTo>
                  <a:pt x="5193744" y="68247"/>
                </a:lnTo>
                <a:lnTo>
                  <a:pt x="5174168" y="68247"/>
                </a:lnTo>
                <a:close/>
                <a:moveTo>
                  <a:pt x="5076825" y="48671"/>
                </a:moveTo>
                <a:lnTo>
                  <a:pt x="5096294" y="48671"/>
                </a:lnTo>
                <a:lnTo>
                  <a:pt x="5096294" y="68247"/>
                </a:lnTo>
                <a:lnTo>
                  <a:pt x="5076825" y="68247"/>
                </a:lnTo>
                <a:close/>
                <a:moveTo>
                  <a:pt x="4964618" y="48671"/>
                </a:moveTo>
                <a:lnTo>
                  <a:pt x="4984194" y="48671"/>
                </a:lnTo>
                <a:lnTo>
                  <a:pt x="4984194" y="68247"/>
                </a:lnTo>
                <a:lnTo>
                  <a:pt x="4964618" y="68247"/>
                </a:lnTo>
                <a:close/>
                <a:moveTo>
                  <a:pt x="4867275" y="48671"/>
                </a:moveTo>
                <a:lnTo>
                  <a:pt x="4886744" y="48671"/>
                </a:lnTo>
                <a:lnTo>
                  <a:pt x="4886744" y="68247"/>
                </a:lnTo>
                <a:lnTo>
                  <a:pt x="4867275" y="68247"/>
                </a:lnTo>
                <a:close/>
                <a:moveTo>
                  <a:pt x="4758314" y="48671"/>
                </a:moveTo>
                <a:lnTo>
                  <a:pt x="4777783" y="48671"/>
                </a:lnTo>
                <a:lnTo>
                  <a:pt x="4777783" y="68247"/>
                </a:lnTo>
                <a:lnTo>
                  <a:pt x="4758314" y="68247"/>
                </a:lnTo>
                <a:close/>
                <a:moveTo>
                  <a:pt x="4631243" y="48671"/>
                </a:moveTo>
                <a:lnTo>
                  <a:pt x="4650819" y="48671"/>
                </a:lnTo>
                <a:lnTo>
                  <a:pt x="4650819" y="68247"/>
                </a:lnTo>
                <a:lnTo>
                  <a:pt x="4631243" y="68247"/>
                </a:lnTo>
                <a:close/>
                <a:moveTo>
                  <a:pt x="4533900" y="48671"/>
                </a:moveTo>
                <a:lnTo>
                  <a:pt x="4553369" y="48671"/>
                </a:lnTo>
                <a:lnTo>
                  <a:pt x="4553369" y="68247"/>
                </a:lnTo>
                <a:lnTo>
                  <a:pt x="4533900" y="68247"/>
                </a:lnTo>
                <a:close/>
                <a:moveTo>
                  <a:pt x="4421693" y="48671"/>
                </a:moveTo>
                <a:lnTo>
                  <a:pt x="4441268" y="48671"/>
                </a:lnTo>
                <a:lnTo>
                  <a:pt x="4441268" y="68247"/>
                </a:lnTo>
                <a:lnTo>
                  <a:pt x="4421693" y="68247"/>
                </a:lnTo>
                <a:close/>
                <a:moveTo>
                  <a:pt x="4324350" y="48671"/>
                </a:moveTo>
                <a:lnTo>
                  <a:pt x="4343818" y="48671"/>
                </a:lnTo>
                <a:lnTo>
                  <a:pt x="4343818" y="68247"/>
                </a:lnTo>
                <a:lnTo>
                  <a:pt x="4324350" y="68247"/>
                </a:lnTo>
                <a:close/>
                <a:moveTo>
                  <a:pt x="4221668" y="48671"/>
                </a:moveTo>
                <a:lnTo>
                  <a:pt x="4241244" y="48671"/>
                </a:lnTo>
                <a:lnTo>
                  <a:pt x="4241244" y="68247"/>
                </a:lnTo>
                <a:lnTo>
                  <a:pt x="4221668" y="68247"/>
                </a:lnTo>
                <a:close/>
                <a:moveTo>
                  <a:pt x="4124325" y="48671"/>
                </a:moveTo>
                <a:lnTo>
                  <a:pt x="4143794" y="48671"/>
                </a:lnTo>
                <a:lnTo>
                  <a:pt x="4143794" y="68247"/>
                </a:lnTo>
                <a:lnTo>
                  <a:pt x="4124325" y="68247"/>
                </a:lnTo>
                <a:close/>
                <a:moveTo>
                  <a:pt x="4012118" y="48671"/>
                </a:moveTo>
                <a:lnTo>
                  <a:pt x="4031694" y="48671"/>
                </a:lnTo>
                <a:lnTo>
                  <a:pt x="4031694" y="68247"/>
                </a:lnTo>
                <a:lnTo>
                  <a:pt x="4012118" y="68247"/>
                </a:lnTo>
                <a:close/>
                <a:moveTo>
                  <a:pt x="3914775" y="48671"/>
                </a:moveTo>
                <a:lnTo>
                  <a:pt x="3934244" y="48671"/>
                </a:lnTo>
                <a:lnTo>
                  <a:pt x="3934244" y="68247"/>
                </a:lnTo>
                <a:lnTo>
                  <a:pt x="3914775" y="68247"/>
                </a:lnTo>
                <a:close/>
                <a:moveTo>
                  <a:pt x="3812093" y="48671"/>
                </a:moveTo>
                <a:lnTo>
                  <a:pt x="3831669" y="48671"/>
                </a:lnTo>
                <a:lnTo>
                  <a:pt x="3831669" y="68247"/>
                </a:lnTo>
                <a:lnTo>
                  <a:pt x="3812093" y="68247"/>
                </a:lnTo>
                <a:close/>
                <a:moveTo>
                  <a:pt x="3714750" y="48671"/>
                </a:moveTo>
                <a:lnTo>
                  <a:pt x="3734219" y="48671"/>
                </a:lnTo>
                <a:lnTo>
                  <a:pt x="3734219" y="68247"/>
                </a:lnTo>
                <a:lnTo>
                  <a:pt x="3714750" y="68247"/>
                </a:lnTo>
                <a:close/>
                <a:moveTo>
                  <a:pt x="3602543" y="48671"/>
                </a:moveTo>
                <a:lnTo>
                  <a:pt x="3622119" y="48671"/>
                </a:lnTo>
                <a:lnTo>
                  <a:pt x="3622119" y="68247"/>
                </a:lnTo>
                <a:lnTo>
                  <a:pt x="3602543" y="68247"/>
                </a:lnTo>
                <a:close/>
                <a:moveTo>
                  <a:pt x="3505200" y="48671"/>
                </a:moveTo>
                <a:lnTo>
                  <a:pt x="3524669" y="48671"/>
                </a:lnTo>
                <a:lnTo>
                  <a:pt x="3524669" y="68247"/>
                </a:lnTo>
                <a:lnTo>
                  <a:pt x="3505200" y="68247"/>
                </a:lnTo>
                <a:close/>
                <a:moveTo>
                  <a:pt x="3405764" y="48671"/>
                </a:moveTo>
                <a:lnTo>
                  <a:pt x="3425233" y="48671"/>
                </a:lnTo>
                <a:lnTo>
                  <a:pt x="3425233" y="68247"/>
                </a:lnTo>
                <a:lnTo>
                  <a:pt x="3405764" y="68247"/>
                </a:lnTo>
                <a:close/>
                <a:moveTo>
                  <a:pt x="3269168" y="48671"/>
                </a:moveTo>
                <a:lnTo>
                  <a:pt x="3288744" y="48671"/>
                </a:lnTo>
                <a:lnTo>
                  <a:pt x="3288744" y="68247"/>
                </a:lnTo>
                <a:lnTo>
                  <a:pt x="3269168" y="68247"/>
                </a:lnTo>
                <a:close/>
                <a:moveTo>
                  <a:pt x="3171825" y="48671"/>
                </a:moveTo>
                <a:lnTo>
                  <a:pt x="3191294" y="48671"/>
                </a:lnTo>
                <a:lnTo>
                  <a:pt x="3191294" y="68247"/>
                </a:lnTo>
                <a:lnTo>
                  <a:pt x="3171825" y="68247"/>
                </a:lnTo>
                <a:close/>
                <a:moveTo>
                  <a:pt x="3069143" y="48671"/>
                </a:moveTo>
                <a:lnTo>
                  <a:pt x="3088719" y="48671"/>
                </a:lnTo>
                <a:lnTo>
                  <a:pt x="3088719" y="68247"/>
                </a:lnTo>
                <a:lnTo>
                  <a:pt x="3069143" y="68247"/>
                </a:lnTo>
                <a:close/>
                <a:moveTo>
                  <a:pt x="2971800" y="48671"/>
                </a:moveTo>
                <a:lnTo>
                  <a:pt x="2991269" y="48671"/>
                </a:lnTo>
                <a:lnTo>
                  <a:pt x="2991269" y="68247"/>
                </a:lnTo>
                <a:lnTo>
                  <a:pt x="2971800" y="68247"/>
                </a:lnTo>
                <a:close/>
                <a:moveTo>
                  <a:pt x="2859593" y="48671"/>
                </a:moveTo>
                <a:lnTo>
                  <a:pt x="2879169" y="48671"/>
                </a:lnTo>
                <a:lnTo>
                  <a:pt x="2879169" y="68247"/>
                </a:lnTo>
                <a:lnTo>
                  <a:pt x="2859593" y="68247"/>
                </a:lnTo>
                <a:close/>
                <a:moveTo>
                  <a:pt x="2762250" y="48671"/>
                </a:moveTo>
                <a:lnTo>
                  <a:pt x="2781719" y="48671"/>
                </a:lnTo>
                <a:lnTo>
                  <a:pt x="2781719" y="68247"/>
                </a:lnTo>
                <a:lnTo>
                  <a:pt x="2762250" y="68247"/>
                </a:lnTo>
                <a:close/>
                <a:moveTo>
                  <a:pt x="2659568" y="48671"/>
                </a:moveTo>
                <a:lnTo>
                  <a:pt x="2679144" y="48671"/>
                </a:lnTo>
                <a:lnTo>
                  <a:pt x="2679144" y="68247"/>
                </a:lnTo>
                <a:lnTo>
                  <a:pt x="2659568" y="68247"/>
                </a:lnTo>
                <a:close/>
                <a:moveTo>
                  <a:pt x="2562225" y="48671"/>
                </a:moveTo>
                <a:lnTo>
                  <a:pt x="2581694" y="48671"/>
                </a:lnTo>
                <a:lnTo>
                  <a:pt x="2581694" y="68247"/>
                </a:lnTo>
                <a:lnTo>
                  <a:pt x="2562225" y="68247"/>
                </a:lnTo>
                <a:close/>
                <a:moveTo>
                  <a:pt x="2453265" y="48671"/>
                </a:moveTo>
                <a:lnTo>
                  <a:pt x="2472733" y="48671"/>
                </a:lnTo>
                <a:lnTo>
                  <a:pt x="2472733" y="68247"/>
                </a:lnTo>
                <a:lnTo>
                  <a:pt x="2453265" y="68247"/>
                </a:lnTo>
                <a:close/>
                <a:moveTo>
                  <a:pt x="2316668" y="48671"/>
                </a:moveTo>
                <a:lnTo>
                  <a:pt x="2336244" y="48671"/>
                </a:lnTo>
                <a:lnTo>
                  <a:pt x="2336244" y="68247"/>
                </a:lnTo>
                <a:lnTo>
                  <a:pt x="2316668" y="68247"/>
                </a:lnTo>
                <a:close/>
                <a:moveTo>
                  <a:pt x="2219325" y="48671"/>
                </a:moveTo>
                <a:lnTo>
                  <a:pt x="2238793" y="48671"/>
                </a:lnTo>
                <a:lnTo>
                  <a:pt x="2238793" y="68247"/>
                </a:lnTo>
                <a:lnTo>
                  <a:pt x="2219325" y="68247"/>
                </a:lnTo>
                <a:close/>
                <a:moveTo>
                  <a:pt x="2116643" y="48671"/>
                </a:moveTo>
                <a:lnTo>
                  <a:pt x="2136219" y="48671"/>
                </a:lnTo>
                <a:lnTo>
                  <a:pt x="2136219" y="68247"/>
                </a:lnTo>
                <a:lnTo>
                  <a:pt x="2116643" y="68247"/>
                </a:lnTo>
                <a:close/>
                <a:moveTo>
                  <a:pt x="2019300" y="48671"/>
                </a:moveTo>
                <a:lnTo>
                  <a:pt x="2038769" y="48671"/>
                </a:lnTo>
                <a:lnTo>
                  <a:pt x="2038769" y="68247"/>
                </a:lnTo>
                <a:lnTo>
                  <a:pt x="2019300" y="68247"/>
                </a:lnTo>
                <a:close/>
                <a:moveTo>
                  <a:pt x="1907094" y="48671"/>
                </a:moveTo>
                <a:lnTo>
                  <a:pt x="1926669" y="48671"/>
                </a:lnTo>
                <a:lnTo>
                  <a:pt x="1926669" y="68247"/>
                </a:lnTo>
                <a:lnTo>
                  <a:pt x="1907094" y="68247"/>
                </a:lnTo>
                <a:close/>
                <a:moveTo>
                  <a:pt x="1809751" y="48671"/>
                </a:moveTo>
                <a:lnTo>
                  <a:pt x="1829220" y="48671"/>
                </a:lnTo>
                <a:lnTo>
                  <a:pt x="1829220" y="68247"/>
                </a:lnTo>
                <a:lnTo>
                  <a:pt x="1809751" y="68247"/>
                </a:lnTo>
                <a:close/>
                <a:moveTo>
                  <a:pt x="1700790" y="48671"/>
                </a:moveTo>
                <a:lnTo>
                  <a:pt x="1720259" y="48671"/>
                </a:lnTo>
                <a:lnTo>
                  <a:pt x="1720259" y="68247"/>
                </a:lnTo>
                <a:lnTo>
                  <a:pt x="1700790" y="68247"/>
                </a:lnTo>
                <a:close/>
                <a:moveTo>
                  <a:pt x="1573718" y="48671"/>
                </a:moveTo>
                <a:lnTo>
                  <a:pt x="1593294" y="48671"/>
                </a:lnTo>
                <a:lnTo>
                  <a:pt x="1593294" y="68247"/>
                </a:lnTo>
                <a:lnTo>
                  <a:pt x="1573718" y="68247"/>
                </a:lnTo>
                <a:close/>
                <a:moveTo>
                  <a:pt x="1476376" y="48671"/>
                </a:moveTo>
                <a:lnTo>
                  <a:pt x="1495844" y="48671"/>
                </a:lnTo>
                <a:lnTo>
                  <a:pt x="1495844" y="68247"/>
                </a:lnTo>
                <a:lnTo>
                  <a:pt x="1476376" y="68247"/>
                </a:lnTo>
                <a:close/>
                <a:moveTo>
                  <a:pt x="1367415" y="48671"/>
                </a:moveTo>
                <a:lnTo>
                  <a:pt x="1386884" y="48671"/>
                </a:lnTo>
                <a:lnTo>
                  <a:pt x="1386884" y="68247"/>
                </a:lnTo>
                <a:lnTo>
                  <a:pt x="1367415" y="68247"/>
                </a:lnTo>
                <a:close/>
                <a:moveTo>
                  <a:pt x="1234065" y="48671"/>
                </a:moveTo>
                <a:lnTo>
                  <a:pt x="1253534" y="48671"/>
                </a:lnTo>
                <a:lnTo>
                  <a:pt x="1253534" y="68247"/>
                </a:lnTo>
                <a:lnTo>
                  <a:pt x="1234065" y="68247"/>
                </a:lnTo>
                <a:close/>
                <a:moveTo>
                  <a:pt x="1106994" y="48671"/>
                </a:moveTo>
                <a:lnTo>
                  <a:pt x="1126569" y="48671"/>
                </a:lnTo>
                <a:lnTo>
                  <a:pt x="1126569" y="68247"/>
                </a:lnTo>
                <a:lnTo>
                  <a:pt x="1106994" y="68247"/>
                </a:lnTo>
                <a:close/>
                <a:moveTo>
                  <a:pt x="1009651" y="48671"/>
                </a:moveTo>
                <a:lnTo>
                  <a:pt x="1029119" y="48671"/>
                </a:lnTo>
                <a:lnTo>
                  <a:pt x="1029119" y="68247"/>
                </a:lnTo>
                <a:lnTo>
                  <a:pt x="1009651" y="68247"/>
                </a:lnTo>
                <a:close/>
                <a:moveTo>
                  <a:pt x="897444" y="48671"/>
                </a:moveTo>
                <a:lnTo>
                  <a:pt x="917019" y="48671"/>
                </a:lnTo>
                <a:lnTo>
                  <a:pt x="917019" y="68247"/>
                </a:lnTo>
                <a:lnTo>
                  <a:pt x="897444" y="68247"/>
                </a:lnTo>
                <a:close/>
                <a:moveTo>
                  <a:pt x="800101" y="48671"/>
                </a:moveTo>
                <a:lnTo>
                  <a:pt x="819569" y="48671"/>
                </a:lnTo>
                <a:lnTo>
                  <a:pt x="819569" y="68247"/>
                </a:lnTo>
                <a:lnTo>
                  <a:pt x="800101" y="68247"/>
                </a:lnTo>
                <a:close/>
                <a:moveTo>
                  <a:pt x="697418" y="48671"/>
                </a:moveTo>
                <a:lnTo>
                  <a:pt x="716994" y="48671"/>
                </a:lnTo>
                <a:lnTo>
                  <a:pt x="716994" y="68247"/>
                </a:lnTo>
                <a:lnTo>
                  <a:pt x="697418" y="68247"/>
                </a:lnTo>
                <a:close/>
                <a:moveTo>
                  <a:pt x="600076" y="48671"/>
                </a:moveTo>
                <a:lnTo>
                  <a:pt x="619544" y="48671"/>
                </a:lnTo>
                <a:lnTo>
                  <a:pt x="619544" y="68247"/>
                </a:lnTo>
                <a:lnTo>
                  <a:pt x="600076" y="68247"/>
                </a:lnTo>
                <a:close/>
                <a:moveTo>
                  <a:pt x="487869" y="48671"/>
                </a:moveTo>
                <a:lnTo>
                  <a:pt x="507444" y="48671"/>
                </a:lnTo>
                <a:lnTo>
                  <a:pt x="507444" y="68247"/>
                </a:lnTo>
                <a:lnTo>
                  <a:pt x="487869" y="68247"/>
                </a:lnTo>
                <a:close/>
                <a:moveTo>
                  <a:pt x="390526" y="48671"/>
                </a:moveTo>
                <a:lnTo>
                  <a:pt x="409994" y="48671"/>
                </a:lnTo>
                <a:lnTo>
                  <a:pt x="409994" y="68247"/>
                </a:lnTo>
                <a:lnTo>
                  <a:pt x="390526" y="68247"/>
                </a:lnTo>
                <a:close/>
                <a:moveTo>
                  <a:pt x="281565" y="48671"/>
                </a:moveTo>
                <a:lnTo>
                  <a:pt x="301033" y="48671"/>
                </a:lnTo>
                <a:lnTo>
                  <a:pt x="301033" y="68247"/>
                </a:lnTo>
                <a:lnTo>
                  <a:pt x="281565" y="68247"/>
                </a:lnTo>
                <a:close/>
                <a:moveTo>
                  <a:pt x="154494" y="48671"/>
                </a:moveTo>
                <a:lnTo>
                  <a:pt x="174069" y="48671"/>
                </a:lnTo>
                <a:lnTo>
                  <a:pt x="174069" y="68247"/>
                </a:lnTo>
                <a:lnTo>
                  <a:pt x="154494" y="68247"/>
                </a:lnTo>
                <a:close/>
                <a:moveTo>
                  <a:pt x="57151" y="48671"/>
                </a:moveTo>
                <a:lnTo>
                  <a:pt x="76619" y="48671"/>
                </a:lnTo>
                <a:lnTo>
                  <a:pt x="76619" y="68247"/>
                </a:lnTo>
                <a:lnTo>
                  <a:pt x="57151" y="68247"/>
                </a:lnTo>
                <a:close/>
                <a:moveTo>
                  <a:pt x="5644139" y="24389"/>
                </a:moveTo>
                <a:lnTo>
                  <a:pt x="5663608" y="24389"/>
                </a:lnTo>
                <a:lnTo>
                  <a:pt x="5663608" y="43858"/>
                </a:lnTo>
                <a:lnTo>
                  <a:pt x="5644139" y="43858"/>
                </a:lnTo>
                <a:close/>
                <a:moveTo>
                  <a:pt x="5619750" y="24389"/>
                </a:moveTo>
                <a:lnTo>
                  <a:pt x="5639219" y="24389"/>
                </a:lnTo>
                <a:lnTo>
                  <a:pt x="5639219" y="43858"/>
                </a:lnTo>
                <a:lnTo>
                  <a:pt x="5619750" y="43858"/>
                </a:lnTo>
                <a:close/>
                <a:moveTo>
                  <a:pt x="5510789" y="24389"/>
                </a:moveTo>
                <a:lnTo>
                  <a:pt x="5530258" y="24389"/>
                </a:lnTo>
                <a:lnTo>
                  <a:pt x="5530258" y="43858"/>
                </a:lnTo>
                <a:lnTo>
                  <a:pt x="5510789" y="43858"/>
                </a:lnTo>
                <a:close/>
                <a:moveTo>
                  <a:pt x="5486400" y="24389"/>
                </a:moveTo>
                <a:lnTo>
                  <a:pt x="5505869" y="24389"/>
                </a:lnTo>
                <a:lnTo>
                  <a:pt x="5505869" y="43858"/>
                </a:lnTo>
                <a:lnTo>
                  <a:pt x="5486400" y="43858"/>
                </a:lnTo>
                <a:close/>
                <a:moveTo>
                  <a:pt x="5374193" y="24389"/>
                </a:moveTo>
                <a:lnTo>
                  <a:pt x="5393769" y="24389"/>
                </a:lnTo>
                <a:lnTo>
                  <a:pt x="5393769" y="43858"/>
                </a:lnTo>
                <a:lnTo>
                  <a:pt x="5374193" y="43858"/>
                </a:lnTo>
                <a:close/>
                <a:moveTo>
                  <a:pt x="5276850" y="24389"/>
                </a:moveTo>
                <a:lnTo>
                  <a:pt x="5296319" y="24389"/>
                </a:lnTo>
                <a:lnTo>
                  <a:pt x="5296319" y="43858"/>
                </a:lnTo>
                <a:lnTo>
                  <a:pt x="5276850" y="43858"/>
                </a:lnTo>
                <a:close/>
                <a:moveTo>
                  <a:pt x="5174168" y="24389"/>
                </a:moveTo>
                <a:lnTo>
                  <a:pt x="5193744" y="24389"/>
                </a:lnTo>
                <a:lnTo>
                  <a:pt x="5193744" y="43858"/>
                </a:lnTo>
                <a:lnTo>
                  <a:pt x="5174168" y="43858"/>
                </a:lnTo>
                <a:close/>
                <a:moveTo>
                  <a:pt x="5076825" y="24389"/>
                </a:moveTo>
                <a:lnTo>
                  <a:pt x="5096294" y="24389"/>
                </a:lnTo>
                <a:lnTo>
                  <a:pt x="5096294" y="43858"/>
                </a:lnTo>
                <a:lnTo>
                  <a:pt x="5076825" y="43858"/>
                </a:lnTo>
                <a:close/>
                <a:moveTo>
                  <a:pt x="4964618" y="24389"/>
                </a:moveTo>
                <a:lnTo>
                  <a:pt x="4984194" y="24389"/>
                </a:lnTo>
                <a:lnTo>
                  <a:pt x="4984194" y="43858"/>
                </a:lnTo>
                <a:lnTo>
                  <a:pt x="4964618" y="43858"/>
                </a:lnTo>
                <a:close/>
                <a:moveTo>
                  <a:pt x="4867275" y="24389"/>
                </a:moveTo>
                <a:lnTo>
                  <a:pt x="4886744" y="24389"/>
                </a:lnTo>
                <a:lnTo>
                  <a:pt x="4886744" y="43858"/>
                </a:lnTo>
                <a:lnTo>
                  <a:pt x="4867275" y="43858"/>
                </a:lnTo>
                <a:close/>
                <a:moveTo>
                  <a:pt x="4758314" y="24389"/>
                </a:moveTo>
                <a:lnTo>
                  <a:pt x="4777783" y="24389"/>
                </a:lnTo>
                <a:lnTo>
                  <a:pt x="4777783" y="43858"/>
                </a:lnTo>
                <a:lnTo>
                  <a:pt x="4758314" y="43858"/>
                </a:lnTo>
                <a:close/>
                <a:moveTo>
                  <a:pt x="4733925" y="24389"/>
                </a:moveTo>
                <a:lnTo>
                  <a:pt x="4753394" y="24389"/>
                </a:lnTo>
                <a:lnTo>
                  <a:pt x="4753394" y="43858"/>
                </a:lnTo>
                <a:lnTo>
                  <a:pt x="4733925" y="43858"/>
                </a:lnTo>
                <a:close/>
                <a:moveTo>
                  <a:pt x="4631243" y="24389"/>
                </a:moveTo>
                <a:lnTo>
                  <a:pt x="4650819" y="24389"/>
                </a:lnTo>
                <a:lnTo>
                  <a:pt x="4650819" y="43858"/>
                </a:lnTo>
                <a:lnTo>
                  <a:pt x="4631243" y="43858"/>
                </a:lnTo>
                <a:close/>
                <a:moveTo>
                  <a:pt x="4533900" y="24389"/>
                </a:moveTo>
                <a:lnTo>
                  <a:pt x="4553369" y="24389"/>
                </a:lnTo>
                <a:lnTo>
                  <a:pt x="4553369" y="43858"/>
                </a:lnTo>
                <a:lnTo>
                  <a:pt x="4533900" y="43858"/>
                </a:lnTo>
                <a:close/>
                <a:moveTo>
                  <a:pt x="4421693" y="24389"/>
                </a:moveTo>
                <a:lnTo>
                  <a:pt x="4441268" y="24389"/>
                </a:lnTo>
                <a:lnTo>
                  <a:pt x="4441268" y="43858"/>
                </a:lnTo>
                <a:lnTo>
                  <a:pt x="4421693" y="43858"/>
                </a:lnTo>
                <a:close/>
                <a:moveTo>
                  <a:pt x="4324350" y="24389"/>
                </a:moveTo>
                <a:lnTo>
                  <a:pt x="4343818" y="24389"/>
                </a:lnTo>
                <a:lnTo>
                  <a:pt x="4343818" y="43858"/>
                </a:lnTo>
                <a:lnTo>
                  <a:pt x="4324350" y="43858"/>
                </a:lnTo>
                <a:close/>
                <a:moveTo>
                  <a:pt x="4221668" y="24389"/>
                </a:moveTo>
                <a:lnTo>
                  <a:pt x="4241244" y="24389"/>
                </a:lnTo>
                <a:lnTo>
                  <a:pt x="4241244" y="43858"/>
                </a:lnTo>
                <a:lnTo>
                  <a:pt x="4221668" y="43858"/>
                </a:lnTo>
                <a:close/>
                <a:moveTo>
                  <a:pt x="4124325" y="24389"/>
                </a:moveTo>
                <a:lnTo>
                  <a:pt x="4143794" y="24389"/>
                </a:lnTo>
                <a:lnTo>
                  <a:pt x="4143794" y="43858"/>
                </a:lnTo>
                <a:lnTo>
                  <a:pt x="4124325" y="43858"/>
                </a:lnTo>
                <a:close/>
                <a:moveTo>
                  <a:pt x="4012118" y="24389"/>
                </a:moveTo>
                <a:lnTo>
                  <a:pt x="4031694" y="24389"/>
                </a:lnTo>
                <a:lnTo>
                  <a:pt x="4031694" y="43858"/>
                </a:lnTo>
                <a:lnTo>
                  <a:pt x="4012118" y="43858"/>
                </a:lnTo>
                <a:close/>
                <a:moveTo>
                  <a:pt x="3914775" y="24389"/>
                </a:moveTo>
                <a:lnTo>
                  <a:pt x="3934244" y="24389"/>
                </a:lnTo>
                <a:lnTo>
                  <a:pt x="3934244" y="43858"/>
                </a:lnTo>
                <a:lnTo>
                  <a:pt x="3914775" y="43858"/>
                </a:lnTo>
                <a:close/>
                <a:moveTo>
                  <a:pt x="3812093" y="24389"/>
                </a:moveTo>
                <a:lnTo>
                  <a:pt x="3831669" y="24389"/>
                </a:lnTo>
                <a:lnTo>
                  <a:pt x="3831669" y="43858"/>
                </a:lnTo>
                <a:lnTo>
                  <a:pt x="3812093" y="43858"/>
                </a:lnTo>
                <a:close/>
                <a:moveTo>
                  <a:pt x="3714750" y="24389"/>
                </a:moveTo>
                <a:lnTo>
                  <a:pt x="3734219" y="24389"/>
                </a:lnTo>
                <a:lnTo>
                  <a:pt x="3734219" y="43858"/>
                </a:lnTo>
                <a:lnTo>
                  <a:pt x="3714750" y="43858"/>
                </a:lnTo>
                <a:close/>
                <a:moveTo>
                  <a:pt x="3602543" y="24389"/>
                </a:moveTo>
                <a:lnTo>
                  <a:pt x="3622119" y="24389"/>
                </a:lnTo>
                <a:lnTo>
                  <a:pt x="3622119" y="43858"/>
                </a:lnTo>
                <a:lnTo>
                  <a:pt x="3602543" y="43858"/>
                </a:lnTo>
                <a:close/>
                <a:moveTo>
                  <a:pt x="3505200" y="24389"/>
                </a:moveTo>
                <a:lnTo>
                  <a:pt x="3524669" y="24389"/>
                </a:lnTo>
                <a:lnTo>
                  <a:pt x="3524669" y="43858"/>
                </a:lnTo>
                <a:lnTo>
                  <a:pt x="3505200" y="43858"/>
                </a:lnTo>
                <a:close/>
                <a:moveTo>
                  <a:pt x="3405764" y="24389"/>
                </a:moveTo>
                <a:lnTo>
                  <a:pt x="3425233" y="24389"/>
                </a:lnTo>
                <a:lnTo>
                  <a:pt x="3425233" y="43858"/>
                </a:lnTo>
                <a:lnTo>
                  <a:pt x="3405764" y="43858"/>
                </a:lnTo>
                <a:close/>
                <a:moveTo>
                  <a:pt x="3381375" y="24389"/>
                </a:moveTo>
                <a:lnTo>
                  <a:pt x="3400844" y="24389"/>
                </a:lnTo>
                <a:lnTo>
                  <a:pt x="3400844" y="43858"/>
                </a:lnTo>
                <a:lnTo>
                  <a:pt x="3381375" y="43858"/>
                </a:lnTo>
                <a:close/>
                <a:moveTo>
                  <a:pt x="3269168" y="24389"/>
                </a:moveTo>
                <a:lnTo>
                  <a:pt x="3288744" y="24389"/>
                </a:lnTo>
                <a:lnTo>
                  <a:pt x="3288744" y="43858"/>
                </a:lnTo>
                <a:lnTo>
                  <a:pt x="3269168" y="43858"/>
                </a:lnTo>
                <a:close/>
                <a:moveTo>
                  <a:pt x="3171825" y="24389"/>
                </a:moveTo>
                <a:lnTo>
                  <a:pt x="3191294" y="24389"/>
                </a:lnTo>
                <a:lnTo>
                  <a:pt x="3191294" y="43858"/>
                </a:lnTo>
                <a:lnTo>
                  <a:pt x="3171825" y="43858"/>
                </a:lnTo>
                <a:close/>
                <a:moveTo>
                  <a:pt x="3069143" y="24389"/>
                </a:moveTo>
                <a:lnTo>
                  <a:pt x="3088719" y="24389"/>
                </a:lnTo>
                <a:lnTo>
                  <a:pt x="3088719" y="43858"/>
                </a:lnTo>
                <a:lnTo>
                  <a:pt x="3069143" y="43858"/>
                </a:lnTo>
                <a:close/>
                <a:moveTo>
                  <a:pt x="2971800" y="24389"/>
                </a:moveTo>
                <a:lnTo>
                  <a:pt x="2991269" y="24389"/>
                </a:lnTo>
                <a:lnTo>
                  <a:pt x="2991269" y="43858"/>
                </a:lnTo>
                <a:lnTo>
                  <a:pt x="2971800" y="43858"/>
                </a:lnTo>
                <a:close/>
                <a:moveTo>
                  <a:pt x="2859593" y="24389"/>
                </a:moveTo>
                <a:lnTo>
                  <a:pt x="2879169" y="24389"/>
                </a:lnTo>
                <a:lnTo>
                  <a:pt x="2879169" y="43858"/>
                </a:lnTo>
                <a:lnTo>
                  <a:pt x="2859593" y="43858"/>
                </a:lnTo>
                <a:close/>
                <a:moveTo>
                  <a:pt x="2762250" y="24389"/>
                </a:moveTo>
                <a:lnTo>
                  <a:pt x="2781719" y="24389"/>
                </a:lnTo>
                <a:lnTo>
                  <a:pt x="2781719" y="43858"/>
                </a:lnTo>
                <a:lnTo>
                  <a:pt x="2762250" y="43858"/>
                </a:lnTo>
                <a:close/>
                <a:moveTo>
                  <a:pt x="2659568" y="24389"/>
                </a:moveTo>
                <a:lnTo>
                  <a:pt x="2679144" y="24389"/>
                </a:lnTo>
                <a:lnTo>
                  <a:pt x="2679144" y="43858"/>
                </a:lnTo>
                <a:lnTo>
                  <a:pt x="2659568" y="43858"/>
                </a:lnTo>
                <a:close/>
                <a:moveTo>
                  <a:pt x="2562225" y="24389"/>
                </a:moveTo>
                <a:lnTo>
                  <a:pt x="2581694" y="24389"/>
                </a:lnTo>
                <a:lnTo>
                  <a:pt x="2581694" y="43858"/>
                </a:lnTo>
                <a:lnTo>
                  <a:pt x="2562225" y="43858"/>
                </a:lnTo>
                <a:close/>
                <a:moveTo>
                  <a:pt x="2453265" y="24389"/>
                </a:moveTo>
                <a:lnTo>
                  <a:pt x="2472733" y="24389"/>
                </a:lnTo>
                <a:lnTo>
                  <a:pt x="2472733" y="43858"/>
                </a:lnTo>
                <a:lnTo>
                  <a:pt x="2453265" y="43858"/>
                </a:lnTo>
                <a:close/>
                <a:moveTo>
                  <a:pt x="2428875" y="24389"/>
                </a:moveTo>
                <a:lnTo>
                  <a:pt x="2448344" y="24389"/>
                </a:lnTo>
                <a:lnTo>
                  <a:pt x="2448344" y="43858"/>
                </a:lnTo>
                <a:lnTo>
                  <a:pt x="2428875" y="43858"/>
                </a:lnTo>
                <a:close/>
                <a:moveTo>
                  <a:pt x="2316668" y="24389"/>
                </a:moveTo>
                <a:lnTo>
                  <a:pt x="2336244" y="24389"/>
                </a:lnTo>
                <a:lnTo>
                  <a:pt x="2336244" y="43858"/>
                </a:lnTo>
                <a:lnTo>
                  <a:pt x="2316668" y="43858"/>
                </a:lnTo>
                <a:close/>
                <a:moveTo>
                  <a:pt x="2219325" y="24389"/>
                </a:moveTo>
                <a:lnTo>
                  <a:pt x="2238793" y="24389"/>
                </a:lnTo>
                <a:lnTo>
                  <a:pt x="2238793" y="43858"/>
                </a:lnTo>
                <a:lnTo>
                  <a:pt x="2219325" y="43858"/>
                </a:lnTo>
                <a:close/>
                <a:moveTo>
                  <a:pt x="2116643" y="24389"/>
                </a:moveTo>
                <a:lnTo>
                  <a:pt x="2136219" y="24389"/>
                </a:lnTo>
                <a:lnTo>
                  <a:pt x="2136219" y="43858"/>
                </a:lnTo>
                <a:lnTo>
                  <a:pt x="2116643" y="43858"/>
                </a:lnTo>
                <a:close/>
                <a:moveTo>
                  <a:pt x="2019300" y="24389"/>
                </a:moveTo>
                <a:lnTo>
                  <a:pt x="2038769" y="24389"/>
                </a:lnTo>
                <a:lnTo>
                  <a:pt x="2038769" y="43858"/>
                </a:lnTo>
                <a:lnTo>
                  <a:pt x="2019300" y="43858"/>
                </a:lnTo>
                <a:close/>
                <a:moveTo>
                  <a:pt x="1907094" y="24389"/>
                </a:moveTo>
                <a:lnTo>
                  <a:pt x="1926669" y="24389"/>
                </a:lnTo>
                <a:lnTo>
                  <a:pt x="1926669" y="43858"/>
                </a:lnTo>
                <a:lnTo>
                  <a:pt x="1907094" y="43858"/>
                </a:lnTo>
                <a:close/>
                <a:moveTo>
                  <a:pt x="1809751" y="24389"/>
                </a:moveTo>
                <a:lnTo>
                  <a:pt x="1829220" y="24389"/>
                </a:lnTo>
                <a:lnTo>
                  <a:pt x="1829220" y="43858"/>
                </a:lnTo>
                <a:lnTo>
                  <a:pt x="1809751" y="43858"/>
                </a:lnTo>
                <a:close/>
                <a:moveTo>
                  <a:pt x="1700790" y="24389"/>
                </a:moveTo>
                <a:lnTo>
                  <a:pt x="1720259" y="24389"/>
                </a:lnTo>
                <a:lnTo>
                  <a:pt x="1720259" y="43858"/>
                </a:lnTo>
                <a:lnTo>
                  <a:pt x="1700790" y="43858"/>
                </a:lnTo>
                <a:close/>
                <a:moveTo>
                  <a:pt x="1676401" y="24389"/>
                </a:moveTo>
                <a:lnTo>
                  <a:pt x="1695869" y="24389"/>
                </a:lnTo>
                <a:lnTo>
                  <a:pt x="1695869" y="43858"/>
                </a:lnTo>
                <a:lnTo>
                  <a:pt x="1676401" y="43858"/>
                </a:lnTo>
                <a:close/>
                <a:moveTo>
                  <a:pt x="1573718" y="24389"/>
                </a:moveTo>
                <a:lnTo>
                  <a:pt x="1593294" y="24389"/>
                </a:lnTo>
                <a:lnTo>
                  <a:pt x="1593294" y="43858"/>
                </a:lnTo>
                <a:lnTo>
                  <a:pt x="1573718" y="43858"/>
                </a:lnTo>
                <a:close/>
                <a:moveTo>
                  <a:pt x="1476376" y="24389"/>
                </a:moveTo>
                <a:lnTo>
                  <a:pt x="1495844" y="24389"/>
                </a:lnTo>
                <a:lnTo>
                  <a:pt x="1495844" y="43858"/>
                </a:lnTo>
                <a:lnTo>
                  <a:pt x="1476376" y="43858"/>
                </a:lnTo>
                <a:close/>
                <a:moveTo>
                  <a:pt x="1367415" y="24389"/>
                </a:moveTo>
                <a:lnTo>
                  <a:pt x="1386884" y="24389"/>
                </a:lnTo>
                <a:lnTo>
                  <a:pt x="1386884" y="43858"/>
                </a:lnTo>
                <a:lnTo>
                  <a:pt x="1367415" y="43858"/>
                </a:lnTo>
                <a:close/>
                <a:moveTo>
                  <a:pt x="1343026" y="24389"/>
                </a:moveTo>
                <a:lnTo>
                  <a:pt x="1362494" y="24389"/>
                </a:lnTo>
                <a:lnTo>
                  <a:pt x="1362494" y="43858"/>
                </a:lnTo>
                <a:lnTo>
                  <a:pt x="1343026" y="43858"/>
                </a:lnTo>
                <a:close/>
                <a:moveTo>
                  <a:pt x="1234065" y="24389"/>
                </a:moveTo>
                <a:lnTo>
                  <a:pt x="1253534" y="24389"/>
                </a:lnTo>
                <a:lnTo>
                  <a:pt x="1253534" y="43858"/>
                </a:lnTo>
                <a:lnTo>
                  <a:pt x="1234065" y="43858"/>
                </a:lnTo>
                <a:close/>
                <a:moveTo>
                  <a:pt x="1209676" y="24389"/>
                </a:moveTo>
                <a:lnTo>
                  <a:pt x="1229144" y="24389"/>
                </a:lnTo>
                <a:lnTo>
                  <a:pt x="1229144" y="43858"/>
                </a:lnTo>
                <a:lnTo>
                  <a:pt x="1209676" y="43858"/>
                </a:lnTo>
                <a:close/>
                <a:moveTo>
                  <a:pt x="1106994" y="24389"/>
                </a:moveTo>
                <a:lnTo>
                  <a:pt x="1126569" y="24389"/>
                </a:lnTo>
                <a:lnTo>
                  <a:pt x="1126569" y="43858"/>
                </a:lnTo>
                <a:lnTo>
                  <a:pt x="1106994" y="43858"/>
                </a:lnTo>
                <a:close/>
                <a:moveTo>
                  <a:pt x="1009651" y="24389"/>
                </a:moveTo>
                <a:lnTo>
                  <a:pt x="1029119" y="24389"/>
                </a:lnTo>
                <a:lnTo>
                  <a:pt x="1029119" y="43858"/>
                </a:lnTo>
                <a:lnTo>
                  <a:pt x="1009651" y="43858"/>
                </a:lnTo>
                <a:close/>
                <a:moveTo>
                  <a:pt x="897444" y="24389"/>
                </a:moveTo>
                <a:lnTo>
                  <a:pt x="917019" y="24389"/>
                </a:lnTo>
                <a:lnTo>
                  <a:pt x="917019" y="43858"/>
                </a:lnTo>
                <a:lnTo>
                  <a:pt x="897444" y="43858"/>
                </a:lnTo>
                <a:close/>
                <a:moveTo>
                  <a:pt x="800101" y="24389"/>
                </a:moveTo>
                <a:lnTo>
                  <a:pt x="819569" y="24389"/>
                </a:lnTo>
                <a:lnTo>
                  <a:pt x="819569" y="43858"/>
                </a:lnTo>
                <a:lnTo>
                  <a:pt x="800101" y="43858"/>
                </a:lnTo>
                <a:close/>
                <a:moveTo>
                  <a:pt x="697418" y="24389"/>
                </a:moveTo>
                <a:lnTo>
                  <a:pt x="716994" y="24389"/>
                </a:lnTo>
                <a:lnTo>
                  <a:pt x="716994" y="43858"/>
                </a:lnTo>
                <a:lnTo>
                  <a:pt x="697418" y="43858"/>
                </a:lnTo>
                <a:close/>
                <a:moveTo>
                  <a:pt x="600076" y="24389"/>
                </a:moveTo>
                <a:lnTo>
                  <a:pt x="619544" y="24389"/>
                </a:lnTo>
                <a:lnTo>
                  <a:pt x="619544" y="43858"/>
                </a:lnTo>
                <a:lnTo>
                  <a:pt x="600076" y="43858"/>
                </a:lnTo>
                <a:close/>
                <a:moveTo>
                  <a:pt x="487869" y="24389"/>
                </a:moveTo>
                <a:lnTo>
                  <a:pt x="507444" y="24389"/>
                </a:lnTo>
                <a:lnTo>
                  <a:pt x="507444" y="43858"/>
                </a:lnTo>
                <a:lnTo>
                  <a:pt x="487869" y="43858"/>
                </a:lnTo>
                <a:close/>
                <a:moveTo>
                  <a:pt x="390526" y="24389"/>
                </a:moveTo>
                <a:lnTo>
                  <a:pt x="409994" y="24389"/>
                </a:lnTo>
                <a:lnTo>
                  <a:pt x="409994" y="43858"/>
                </a:lnTo>
                <a:lnTo>
                  <a:pt x="390526" y="43858"/>
                </a:lnTo>
                <a:close/>
                <a:moveTo>
                  <a:pt x="281565" y="24389"/>
                </a:moveTo>
                <a:lnTo>
                  <a:pt x="301033" y="24389"/>
                </a:lnTo>
                <a:lnTo>
                  <a:pt x="301033" y="43858"/>
                </a:lnTo>
                <a:lnTo>
                  <a:pt x="281565" y="43858"/>
                </a:lnTo>
                <a:close/>
                <a:moveTo>
                  <a:pt x="257176" y="24389"/>
                </a:moveTo>
                <a:lnTo>
                  <a:pt x="276644" y="24389"/>
                </a:lnTo>
                <a:lnTo>
                  <a:pt x="276644" y="43858"/>
                </a:lnTo>
                <a:lnTo>
                  <a:pt x="257176" y="43858"/>
                </a:lnTo>
                <a:close/>
                <a:moveTo>
                  <a:pt x="154494" y="24389"/>
                </a:moveTo>
                <a:lnTo>
                  <a:pt x="174069" y="24389"/>
                </a:lnTo>
                <a:lnTo>
                  <a:pt x="174069" y="43858"/>
                </a:lnTo>
                <a:lnTo>
                  <a:pt x="154494" y="43858"/>
                </a:lnTo>
                <a:close/>
                <a:moveTo>
                  <a:pt x="57151" y="24389"/>
                </a:moveTo>
                <a:lnTo>
                  <a:pt x="76619" y="24389"/>
                </a:lnTo>
                <a:lnTo>
                  <a:pt x="76619" y="43858"/>
                </a:lnTo>
                <a:lnTo>
                  <a:pt x="57151" y="43858"/>
                </a:lnTo>
                <a:close/>
                <a:moveTo>
                  <a:pt x="5644139" y="0"/>
                </a:moveTo>
                <a:lnTo>
                  <a:pt x="5663608" y="0"/>
                </a:lnTo>
                <a:lnTo>
                  <a:pt x="5663608" y="19469"/>
                </a:lnTo>
                <a:lnTo>
                  <a:pt x="5644139" y="19469"/>
                </a:lnTo>
                <a:close/>
                <a:moveTo>
                  <a:pt x="5510789" y="0"/>
                </a:moveTo>
                <a:lnTo>
                  <a:pt x="5530258" y="0"/>
                </a:lnTo>
                <a:lnTo>
                  <a:pt x="5530258" y="19469"/>
                </a:lnTo>
                <a:lnTo>
                  <a:pt x="5510789" y="19469"/>
                </a:lnTo>
                <a:close/>
                <a:moveTo>
                  <a:pt x="5349911" y="0"/>
                </a:moveTo>
                <a:lnTo>
                  <a:pt x="5369379" y="0"/>
                </a:lnTo>
                <a:lnTo>
                  <a:pt x="5369379" y="19469"/>
                </a:lnTo>
                <a:lnTo>
                  <a:pt x="5349911" y="19469"/>
                </a:lnTo>
                <a:close/>
                <a:moveTo>
                  <a:pt x="5325522" y="0"/>
                </a:moveTo>
                <a:lnTo>
                  <a:pt x="5344990" y="0"/>
                </a:lnTo>
                <a:lnTo>
                  <a:pt x="5344990" y="19469"/>
                </a:lnTo>
                <a:lnTo>
                  <a:pt x="5325522" y="19469"/>
                </a:lnTo>
                <a:close/>
                <a:moveTo>
                  <a:pt x="5301239" y="0"/>
                </a:moveTo>
                <a:lnTo>
                  <a:pt x="5320708" y="0"/>
                </a:lnTo>
                <a:lnTo>
                  <a:pt x="5320708" y="19469"/>
                </a:lnTo>
                <a:lnTo>
                  <a:pt x="5301239" y="19469"/>
                </a:lnTo>
                <a:close/>
                <a:moveTo>
                  <a:pt x="5149886" y="0"/>
                </a:moveTo>
                <a:lnTo>
                  <a:pt x="5169354" y="0"/>
                </a:lnTo>
                <a:lnTo>
                  <a:pt x="5169354" y="19469"/>
                </a:lnTo>
                <a:lnTo>
                  <a:pt x="5149886" y="19469"/>
                </a:lnTo>
                <a:close/>
                <a:moveTo>
                  <a:pt x="5125497" y="0"/>
                </a:moveTo>
                <a:lnTo>
                  <a:pt x="5144965" y="0"/>
                </a:lnTo>
                <a:lnTo>
                  <a:pt x="5144965" y="19469"/>
                </a:lnTo>
                <a:lnTo>
                  <a:pt x="5125497" y="19469"/>
                </a:lnTo>
                <a:close/>
                <a:moveTo>
                  <a:pt x="5101214" y="0"/>
                </a:moveTo>
                <a:lnTo>
                  <a:pt x="5120683" y="0"/>
                </a:lnTo>
                <a:lnTo>
                  <a:pt x="5120683" y="19469"/>
                </a:lnTo>
                <a:lnTo>
                  <a:pt x="5101214" y="19469"/>
                </a:lnTo>
                <a:close/>
                <a:moveTo>
                  <a:pt x="4940336" y="0"/>
                </a:moveTo>
                <a:lnTo>
                  <a:pt x="4959804" y="0"/>
                </a:lnTo>
                <a:lnTo>
                  <a:pt x="4959804" y="19469"/>
                </a:lnTo>
                <a:lnTo>
                  <a:pt x="4940336" y="19469"/>
                </a:lnTo>
                <a:close/>
                <a:moveTo>
                  <a:pt x="4915947" y="0"/>
                </a:moveTo>
                <a:lnTo>
                  <a:pt x="4935415" y="0"/>
                </a:lnTo>
                <a:lnTo>
                  <a:pt x="4935415" y="19469"/>
                </a:lnTo>
                <a:lnTo>
                  <a:pt x="4915947" y="19469"/>
                </a:lnTo>
                <a:close/>
                <a:moveTo>
                  <a:pt x="4891664" y="0"/>
                </a:moveTo>
                <a:lnTo>
                  <a:pt x="4911133" y="0"/>
                </a:lnTo>
                <a:lnTo>
                  <a:pt x="4911133" y="19469"/>
                </a:lnTo>
                <a:lnTo>
                  <a:pt x="4891664" y="19469"/>
                </a:lnTo>
                <a:close/>
                <a:moveTo>
                  <a:pt x="4758314" y="0"/>
                </a:moveTo>
                <a:lnTo>
                  <a:pt x="4777783" y="0"/>
                </a:lnTo>
                <a:lnTo>
                  <a:pt x="4777783" y="19469"/>
                </a:lnTo>
                <a:lnTo>
                  <a:pt x="4758314" y="19469"/>
                </a:lnTo>
                <a:close/>
                <a:moveTo>
                  <a:pt x="4606961" y="0"/>
                </a:moveTo>
                <a:lnTo>
                  <a:pt x="4626429" y="0"/>
                </a:lnTo>
                <a:lnTo>
                  <a:pt x="4626429" y="19469"/>
                </a:lnTo>
                <a:lnTo>
                  <a:pt x="4606961" y="19469"/>
                </a:lnTo>
                <a:close/>
                <a:moveTo>
                  <a:pt x="4582572" y="0"/>
                </a:moveTo>
                <a:lnTo>
                  <a:pt x="4602040" y="0"/>
                </a:lnTo>
                <a:lnTo>
                  <a:pt x="4602040" y="19469"/>
                </a:lnTo>
                <a:lnTo>
                  <a:pt x="4582572" y="19469"/>
                </a:lnTo>
                <a:close/>
                <a:moveTo>
                  <a:pt x="4558289" y="0"/>
                </a:moveTo>
                <a:lnTo>
                  <a:pt x="4577758" y="0"/>
                </a:lnTo>
                <a:lnTo>
                  <a:pt x="4577758" y="19469"/>
                </a:lnTo>
                <a:lnTo>
                  <a:pt x="4558289" y="19469"/>
                </a:lnTo>
                <a:close/>
                <a:moveTo>
                  <a:pt x="4397411" y="0"/>
                </a:moveTo>
                <a:lnTo>
                  <a:pt x="4416879" y="0"/>
                </a:lnTo>
                <a:lnTo>
                  <a:pt x="4416879" y="19469"/>
                </a:lnTo>
                <a:lnTo>
                  <a:pt x="4397411" y="19469"/>
                </a:lnTo>
                <a:close/>
                <a:moveTo>
                  <a:pt x="4373021" y="0"/>
                </a:moveTo>
                <a:lnTo>
                  <a:pt x="4392490" y="0"/>
                </a:lnTo>
                <a:lnTo>
                  <a:pt x="4392490" y="19469"/>
                </a:lnTo>
                <a:lnTo>
                  <a:pt x="4373021" y="19469"/>
                </a:lnTo>
                <a:close/>
                <a:moveTo>
                  <a:pt x="4348739" y="0"/>
                </a:moveTo>
                <a:lnTo>
                  <a:pt x="4368208" y="0"/>
                </a:lnTo>
                <a:lnTo>
                  <a:pt x="4368208" y="19469"/>
                </a:lnTo>
                <a:lnTo>
                  <a:pt x="4348739" y="19469"/>
                </a:lnTo>
                <a:close/>
                <a:moveTo>
                  <a:pt x="4197386" y="0"/>
                </a:moveTo>
                <a:lnTo>
                  <a:pt x="4216854" y="0"/>
                </a:lnTo>
                <a:lnTo>
                  <a:pt x="4216854" y="19469"/>
                </a:lnTo>
                <a:lnTo>
                  <a:pt x="4197386" y="19469"/>
                </a:lnTo>
                <a:close/>
                <a:moveTo>
                  <a:pt x="4172997" y="0"/>
                </a:moveTo>
                <a:lnTo>
                  <a:pt x="4192465" y="0"/>
                </a:lnTo>
                <a:lnTo>
                  <a:pt x="4192465" y="19469"/>
                </a:lnTo>
                <a:lnTo>
                  <a:pt x="4172997" y="19469"/>
                </a:lnTo>
                <a:close/>
                <a:moveTo>
                  <a:pt x="4148714" y="0"/>
                </a:moveTo>
                <a:lnTo>
                  <a:pt x="4168183" y="0"/>
                </a:lnTo>
                <a:lnTo>
                  <a:pt x="4168183" y="19469"/>
                </a:lnTo>
                <a:lnTo>
                  <a:pt x="4148714" y="19469"/>
                </a:lnTo>
                <a:close/>
                <a:moveTo>
                  <a:pt x="3987836" y="0"/>
                </a:moveTo>
                <a:lnTo>
                  <a:pt x="4007304" y="0"/>
                </a:lnTo>
                <a:lnTo>
                  <a:pt x="4007304" y="19469"/>
                </a:lnTo>
                <a:lnTo>
                  <a:pt x="3987836" y="19469"/>
                </a:lnTo>
                <a:close/>
                <a:moveTo>
                  <a:pt x="3963447" y="0"/>
                </a:moveTo>
                <a:lnTo>
                  <a:pt x="3982915" y="0"/>
                </a:lnTo>
                <a:lnTo>
                  <a:pt x="3982915" y="19469"/>
                </a:lnTo>
                <a:lnTo>
                  <a:pt x="3963447" y="19469"/>
                </a:lnTo>
                <a:close/>
                <a:moveTo>
                  <a:pt x="3939164" y="0"/>
                </a:moveTo>
                <a:lnTo>
                  <a:pt x="3958633" y="0"/>
                </a:lnTo>
                <a:lnTo>
                  <a:pt x="3958633" y="19469"/>
                </a:lnTo>
                <a:lnTo>
                  <a:pt x="3939164" y="19469"/>
                </a:lnTo>
                <a:close/>
                <a:moveTo>
                  <a:pt x="3787811" y="0"/>
                </a:moveTo>
                <a:lnTo>
                  <a:pt x="3807279" y="0"/>
                </a:lnTo>
                <a:lnTo>
                  <a:pt x="3807279" y="19469"/>
                </a:lnTo>
                <a:lnTo>
                  <a:pt x="3787811" y="19469"/>
                </a:lnTo>
                <a:close/>
                <a:moveTo>
                  <a:pt x="3763422" y="0"/>
                </a:moveTo>
                <a:lnTo>
                  <a:pt x="3782890" y="0"/>
                </a:lnTo>
                <a:lnTo>
                  <a:pt x="3782890" y="19469"/>
                </a:lnTo>
                <a:lnTo>
                  <a:pt x="3763422" y="19469"/>
                </a:lnTo>
                <a:close/>
                <a:moveTo>
                  <a:pt x="3739139" y="0"/>
                </a:moveTo>
                <a:lnTo>
                  <a:pt x="3758608" y="0"/>
                </a:lnTo>
                <a:lnTo>
                  <a:pt x="3758608" y="19469"/>
                </a:lnTo>
                <a:lnTo>
                  <a:pt x="3739139" y="19469"/>
                </a:lnTo>
                <a:close/>
                <a:moveTo>
                  <a:pt x="3578261" y="0"/>
                </a:moveTo>
                <a:lnTo>
                  <a:pt x="3597729" y="0"/>
                </a:lnTo>
                <a:lnTo>
                  <a:pt x="3597729" y="19469"/>
                </a:lnTo>
                <a:lnTo>
                  <a:pt x="3578261" y="19469"/>
                </a:lnTo>
                <a:close/>
                <a:moveTo>
                  <a:pt x="3553872" y="0"/>
                </a:moveTo>
                <a:lnTo>
                  <a:pt x="3573340" y="0"/>
                </a:lnTo>
                <a:lnTo>
                  <a:pt x="3573340" y="19469"/>
                </a:lnTo>
                <a:lnTo>
                  <a:pt x="3553872" y="19469"/>
                </a:lnTo>
                <a:close/>
                <a:moveTo>
                  <a:pt x="3529589" y="0"/>
                </a:moveTo>
                <a:lnTo>
                  <a:pt x="3549058" y="0"/>
                </a:lnTo>
                <a:lnTo>
                  <a:pt x="3549058" y="19469"/>
                </a:lnTo>
                <a:lnTo>
                  <a:pt x="3529589" y="19469"/>
                </a:lnTo>
                <a:close/>
                <a:moveTo>
                  <a:pt x="3405764" y="0"/>
                </a:moveTo>
                <a:lnTo>
                  <a:pt x="3425233" y="0"/>
                </a:lnTo>
                <a:lnTo>
                  <a:pt x="3425233" y="19469"/>
                </a:lnTo>
                <a:lnTo>
                  <a:pt x="3405764" y="19469"/>
                </a:lnTo>
                <a:close/>
                <a:moveTo>
                  <a:pt x="3244886" y="0"/>
                </a:moveTo>
                <a:lnTo>
                  <a:pt x="3264354" y="0"/>
                </a:lnTo>
                <a:lnTo>
                  <a:pt x="3264354" y="19469"/>
                </a:lnTo>
                <a:lnTo>
                  <a:pt x="3244886" y="19469"/>
                </a:lnTo>
                <a:close/>
                <a:moveTo>
                  <a:pt x="3220497" y="0"/>
                </a:moveTo>
                <a:lnTo>
                  <a:pt x="3239965" y="0"/>
                </a:lnTo>
                <a:lnTo>
                  <a:pt x="3239965" y="19469"/>
                </a:lnTo>
                <a:lnTo>
                  <a:pt x="3220497" y="19469"/>
                </a:lnTo>
                <a:close/>
                <a:moveTo>
                  <a:pt x="3196214" y="0"/>
                </a:moveTo>
                <a:lnTo>
                  <a:pt x="3215683" y="0"/>
                </a:lnTo>
                <a:lnTo>
                  <a:pt x="3215683" y="19469"/>
                </a:lnTo>
                <a:lnTo>
                  <a:pt x="3196214" y="19469"/>
                </a:lnTo>
                <a:close/>
                <a:moveTo>
                  <a:pt x="3044861" y="0"/>
                </a:moveTo>
                <a:lnTo>
                  <a:pt x="3064329" y="0"/>
                </a:lnTo>
                <a:lnTo>
                  <a:pt x="3064329" y="19469"/>
                </a:lnTo>
                <a:lnTo>
                  <a:pt x="3044861" y="19469"/>
                </a:lnTo>
                <a:close/>
                <a:moveTo>
                  <a:pt x="3020472" y="0"/>
                </a:moveTo>
                <a:lnTo>
                  <a:pt x="3039940" y="0"/>
                </a:lnTo>
                <a:lnTo>
                  <a:pt x="3039940" y="19469"/>
                </a:lnTo>
                <a:lnTo>
                  <a:pt x="3020472" y="19469"/>
                </a:lnTo>
                <a:close/>
                <a:moveTo>
                  <a:pt x="2996189" y="0"/>
                </a:moveTo>
                <a:lnTo>
                  <a:pt x="3015658" y="0"/>
                </a:lnTo>
                <a:lnTo>
                  <a:pt x="3015658" y="19469"/>
                </a:lnTo>
                <a:lnTo>
                  <a:pt x="2996189" y="19469"/>
                </a:lnTo>
                <a:close/>
                <a:moveTo>
                  <a:pt x="2835311" y="0"/>
                </a:moveTo>
                <a:lnTo>
                  <a:pt x="2854779" y="0"/>
                </a:lnTo>
                <a:lnTo>
                  <a:pt x="2854779" y="19469"/>
                </a:lnTo>
                <a:lnTo>
                  <a:pt x="2835311" y="19469"/>
                </a:lnTo>
                <a:close/>
                <a:moveTo>
                  <a:pt x="2810922" y="0"/>
                </a:moveTo>
                <a:lnTo>
                  <a:pt x="2830390" y="0"/>
                </a:lnTo>
                <a:lnTo>
                  <a:pt x="2830390" y="19469"/>
                </a:lnTo>
                <a:lnTo>
                  <a:pt x="2810922" y="19469"/>
                </a:lnTo>
                <a:close/>
                <a:moveTo>
                  <a:pt x="2786639" y="0"/>
                </a:moveTo>
                <a:lnTo>
                  <a:pt x="2806108" y="0"/>
                </a:lnTo>
                <a:lnTo>
                  <a:pt x="2806108" y="19469"/>
                </a:lnTo>
                <a:lnTo>
                  <a:pt x="2786639" y="19469"/>
                </a:lnTo>
                <a:close/>
                <a:moveTo>
                  <a:pt x="2635286" y="0"/>
                </a:moveTo>
                <a:lnTo>
                  <a:pt x="2654754" y="0"/>
                </a:lnTo>
                <a:lnTo>
                  <a:pt x="2654754" y="19469"/>
                </a:lnTo>
                <a:lnTo>
                  <a:pt x="2635286" y="19469"/>
                </a:lnTo>
                <a:close/>
                <a:moveTo>
                  <a:pt x="2610897" y="0"/>
                </a:moveTo>
                <a:lnTo>
                  <a:pt x="2630365" y="0"/>
                </a:lnTo>
                <a:lnTo>
                  <a:pt x="2630365" y="19469"/>
                </a:lnTo>
                <a:lnTo>
                  <a:pt x="2610897" y="19469"/>
                </a:lnTo>
                <a:close/>
                <a:moveTo>
                  <a:pt x="2586614" y="0"/>
                </a:moveTo>
                <a:lnTo>
                  <a:pt x="2606083" y="0"/>
                </a:lnTo>
                <a:lnTo>
                  <a:pt x="2606083" y="19469"/>
                </a:lnTo>
                <a:lnTo>
                  <a:pt x="2586614" y="19469"/>
                </a:lnTo>
                <a:close/>
                <a:moveTo>
                  <a:pt x="2453265" y="0"/>
                </a:moveTo>
                <a:lnTo>
                  <a:pt x="2472733" y="0"/>
                </a:lnTo>
                <a:lnTo>
                  <a:pt x="2472733" y="19469"/>
                </a:lnTo>
                <a:lnTo>
                  <a:pt x="2453265" y="19469"/>
                </a:lnTo>
                <a:close/>
                <a:moveTo>
                  <a:pt x="2292386" y="0"/>
                </a:moveTo>
                <a:lnTo>
                  <a:pt x="2311854" y="0"/>
                </a:lnTo>
                <a:lnTo>
                  <a:pt x="2311854" y="19469"/>
                </a:lnTo>
                <a:lnTo>
                  <a:pt x="2292386" y="19469"/>
                </a:lnTo>
                <a:close/>
                <a:moveTo>
                  <a:pt x="2267997" y="0"/>
                </a:moveTo>
                <a:lnTo>
                  <a:pt x="2287465" y="0"/>
                </a:lnTo>
                <a:lnTo>
                  <a:pt x="2287465" y="19469"/>
                </a:lnTo>
                <a:lnTo>
                  <a:pt x="2267997" y="19469"/>
                </a:lnTo>
                <a:close/>
                <a:moveTo>
                  <a:pt x="2243714" y="0"/>
                </a:moveTo>
                <a:lnTo>
                  <a:pt x="2263183" y="0"/>
                </a:lnTo>
                <a:lnTo>
                  <a:pt x="2263183" y="19469"/>
                </a:lnTo>
                <a:lnTo>
                  <a:pt x="2243714" y="19469"/>
                </a:lnTo>
                <a:close/>
                <a:moveTo>
                  <a:pt x="2092361" y="0"/>
                </a:moveTo>
                <a:lnTo>
                  <a:pt x="2111829" y="0"/>
                </a:lnTo>
                <a:lnTo>
                  <a:pt x="2111829" y="19469"/>
                </a:lnTo>
                <a:lnTo>
                  <a:pt x="2092361" y="19469"/>
                </a:lnTo>
                <a:close/>
                <a:moveTo>
                  <a:pt x="2067972" y="0"/>
                </a:moveTo>
                <a:lnTo>
                  <a:pt x="2087440" y="0"/>
                </a:lnTo>
                <a:lnTo>
                  <a:pt x="2087440" y="19469"/>
                </a:lnTo>
                <a:lnTo>
                  <a:pt x="2067972" y="19469"/>
                </a:lnTo>
                <a:close/>
                <a:moveTo>
                  <a:pt x="2043690" y="0"/>
                </a:moveTo>
                <a:lnTo>
                  <a:pt x="2063158" y="0"/>
                </a:lnTo>
                <a:lnTo>
                  <a:pt x="2063158" y="19469"/>
                </a:lnTo>
                <a:lnTo>
                  <a:pt x="2043690" y="19469"/>
                </a:lnTo>
                <a:close/>
                <a:moveTo>
                  <a:pt x="1882812" y="0"/>
                </a:moveTo>
                <a:lnTo>
                  <a:pt x="1902280" y="0"/>
                </a:lnTo>
                <a:lnTo>
                  <a:pt x="1902280" y="19469"/>
                </a:lnTo>
                <a:lnTo>
                  <a:pt x="1882812" y="19469"/>
                </a:lnTo>
                <a:close/>
                <a:moveTo>
                  <a:pt x="1858422" y="0"/>
                </a:moveTo>
                <a:lnTo>
                  <a:pt x="1877891" y="0"/>
                </a:lnTo>
                <a:lnTo>
                  <a:pt x="1877891" y="19469"/>
                </a:lnTo>
                <a:lnTo>
                  <a:pt x="1858422" y="19469"/>
                </a:lnTo>
                <a:close/>
                <a:moveTo>
                  <a:pt x="1834140" y="0"/>
                </a:moveTo>
                <a:lnTo>
                  <a:pt x="1853609" y="0"/>
                </a:lnTo>
                <a:lnTo>
                  <a:pt x="1853609" y="19469"/>
                </a:lnTo>
                <a:lnTo>
                  <a:pt x="1834140" y="19469"/>
                </a:lnTo>
                <a:close/>
                <a:moveTo>
                  <a:pt x="1700790" y="0"/>
                </a:moveTo>
                <a:lnTo>
                  <a:pt x="1720259" y="0"/>
                </a:lnTo>
                <a:lnTo>
                  <a:pt x="1720259" y="19469"/>
                </a:lnTo>
                <a:lnTo>
                  <a:pt x="1700790" y="19469"/>
                </a:lnTo>
                <a:close/>
                <a:moveTo>
                  <a:pt x="1549437" y="0"/>
                </a:moveTo>
                <a:lnTo>
                  <a:pt x="1568905" y="0"/>
                </a:lnTo>
                <a:lnTo>
                  <a:pt x="1568905" y="19469"/>
                </a:lnTo>
                <a:lnTo>
                  <a:pt x="1549437" y="19469"/>
                </a:lnTo>
                <a:close/>
                <a:moveTo>
                  <a:pt x="1525047" y="0"/>
                </a:moveTo>
                <a:lnTo>
                  <a:pt x="1544516" y="0"/>
                </a:lnTo>
                <a:lnTo>
                  <a:pt x="1544516" y="19469"/>
                </a:lnTo>
                <a:lnTo>
                  <a:pt x="1525047" y="19469"/>
                </a:lnTo>
                <a:close/>
                <a:moveTo>
                  <a:pt x="1500765" y="0"/>
                </a:moveTo>
                <a:lnTo>
                  <a:pt x="1520233" y="0"/>
                </a:lnTo>
                <a:lnTo>
                  <a:pt x="1520233" y="19469"/>
                </a:lnTo>
                <a:lnTo>
                  <a:pt x="1500765" y="19469"/>
                </a:lnTo>
                <a:close/>
                <a:moveTo>
                  <a:pt x="1367415" y="0"/>
                </a:moveTo>
                <a:lnTo>
                  <a:pt x="1386884" y="0"/>
                </a:lnTo>
                <a:lnTo>
                  <a:pt x="1386884" y="19469"/>
                </a:lnTo>
                <a:lnTo>
                  <a:pt x="1367415" y="19469"/>
                </a:lnTo>
                <a:close/>
                <a:moveTo>
                  <a:pt x="1234065" y="0"/>
                </a:moveTo>
                <a:lnTo>
                  <a:pt x="1253534" y="0"/>
                </a:lnTo>
                <a:lnTo>
                  <a:pt x="1253534" y="19469"/>
                </a:lnTo>
                <a:lnTo>
                  <a:pt x="1234065" y="19469"/>
                </a:lnTo>
                <a:close/>
                <a:moveTo>
                  <a:pt x="1082711" y="0"/>
                </a:moveTo>
                <a:lnTo>
                  <a:pt x="1102180" y="0"/>
                </a:lnTo>
                <a:lnTo>
                  <a:pt x="1102180" y="19469"/>
                </a:lnTo>
                <a:lnTo>
                  <a:pt x="1082711" y="19469"/>
                </a:lnTo>
                <a:close/>
                <a:moveTo>
                  <a:pt x="1058322" y="0"/>
                </a:moveTo>
                <a:lnTo>
                  <a:pt x="1077791" y="0"/>
                </a:lnTo>
                <a:lnTo>
                  <a:pt x="1077791" y="19469"/>
                </a:lnTo>
                <a:lnTo>
                  <a:pt x="1058322" y="19469"/>
                </a:lnTo>
                <a:close/>
                <a:moveTo>
                  <a:pt x="1034040" y="0"/>
                </a:moveTo>
                <a:lnTo>
                  <a:pt x="1053509" y="0"/>
                </a:lnTo>
                <a:lnTo>
                  <a:pt x="1053509" y="19469"/>
                </a:lnTo>
                <a:lnTo>
                  <a:pt x="1034040" y="19469"/>
                </a:lnTo>
                <a:close/>
                <a:moveTo>
                  <a:pt x="873161" y="0"/>
                </a:moveTo>
                <a:lnTo>
                  <a:pt x="892630" y="0"/>
                </a:lnTo>
                <a:lnTo>
                  <a:pt x="892630" y="19469"/>
                </a:lnTo>
                <a:lnTo>
                  <a:pt x="873161" y="19469"/>
                </a:lnTo>
                <a:close/>
                <a:moveTo>
                  <a:pt x="848772" y="0"/>
                </a:moveTo>
                <a:lnTo>
                  <a:pt x="868241" y="0"/>
                </a:lnTo>
                <a:lnTo>
                  <a:pt x="868241" y="19469"/>
                </a:lnTo>
                <a:lnTo>
                  <a:pt x="848772" y="19469"/>
                </a:lnTo>
                <a:close/>
                <a:moveTo>
                  <a:pt x="824490" y="0"/>
                </a:moveTo>
                <a:lnTo>
                  <a:pt x="843959" y="0"/>
                </a:lnTo>
                <a:lnTo>
                  <a:pt x="843959" y="19469"/>
                </a:lnTo>
                <a:lnTo>
                  <a:pt x="824490" y="19469"/>
                </a:lnTo>
                <a:close/>
                <a:moveTo>
                  <a:pt x="673136" y="0"/>
                </a:moveTo>
                <a:lnTo>
                  <a:pt x="692605" y="0"/>
                </a:lnTo>
                <a:lnTo>
                  <a:pt x="692605" y="19469"/>
                </a:lnTo>
                <a:lnTo>
                  <a:pt x="673136" y="19469"/>
                </a:lnTo>
                <a:close/>
                <a:moveTo>
                  <a:pt x="648747" y="0"/>
                </a:moveTo>
                <a:lnTo>
                  <a:pt x="668216" y="0"/>
                </a:lnTo>
                <a:lnTo>
                  <a:pt x="668216" y="19469"/>
                </a:lnTo>
                <a:lnTo>
                  <a:pt x="648747" y="19469"/>
                </a:lnTo>
                <a:close/>
                <a:moveTo>
                  <a:pt x="624465" y="0"/>
                </a:moveTo>
                <a:lnTo>
                  <a:pt x="643933" y="0"/>
                </a:lnTo>
                <a:lnTo>
                  <a:pt x="643933" y="19469"/>
                </a:lnTo>
                <a:lnTo>
                  <a:pt x="624465" y="19469"/>
                </a:lnTo>
                <a:close/>
                <a:moveTo>
                  <a:pt x="463586" y="0"/>
                </a:moveTo>
                <a:lnTo>
                  <a:pt x="483055" y="0"/>
                </a:lnTo>
                <a:lnTo>
                  <a:pt x="483055" y="19469"/>
                </a:lnTo>
                <a:lnTo>
                  <a:pt x="463586" y="19469"/>
                </a:lnTo>
                <a:close/>
                <a:moveTo>
                  <a:pt x="439197" y="0"/>
                </a:moveTo>
                <a:lnTo>
                  <a:pt x="458666" y="0"/>
                </a:lnTo>
                <a:lnTo>
                  <a:pt x="458666" y="19469"/>
                </a:lnTo>
                <a:lnTo>
                  <a:pt x="439197" y="19469"/>
                </a:lnTo>
                <a:close/>
                <a:moveTo>
                  <a:pt x="414915" y="0"/>
                </a:moveTo>
                <a:lnTo>
                  <a:pt x="434383" y="0"/>
                </a:lnTo>
                <a:lnTo>
                  <a:pt x="434383" y="19469"/>
                </a:lnTo>
                <a:lnTo>
                  <a:pt x="414915" y="19469"/>
                </a:lnTo>
                <a:close/>
                <a:moveTo>
                  <a:pt x="281565" y="0"/>
                </a:moveTo>
                <a:lnTo>
                  <a:pt x="301033" y="0"/>
                </a:lnTo>
                <a:lnTo>
                  <a:pt x="301033" y="19469"/>
                </a:lnTo>
                <a:lnTo>
                  <a:pt x="281565" y="19469"/>
                </a:lnTo>
                <a:close/>
                <a:moveTo>
                  <a:pt x="130211" y="0"/>
                </a:moveTo>
                <a:lnTo>
                  <a:pt x="149680" y="0"/>
                </a:lnTo>
                <a:lnTo>
                  <a:pt x="149680" y="19469"/>
                </a:lnTo>
                <a:lnTo>
                  <a:pt x="130211" y="19469"/>
                </a:lnTo>
                <a:close/>
                <a:moveTo>
                  <a:pt x="105822" y="0"/>
                </a:moveTo>
                <a:lnTo>
                  <a:pt x="125291" y="0"/>
                </a:lnTo>
                <a:lnTo>
                  <a:pt x="125291" y="19469"/>
                </a:lnTo>
                <a:lnTo>
                  <a:pt x="105822" y="19469"/>
                </a:lnTo>
                <a:close/>
                <a:moveTo>
                  <a:pt x="81540" y="0"/>
                </a:moveTo>
                <a:lnTo>
                  <a:pt x="101008" y="0"/>
                </a:lnTo>
                <a:lnTo>
                  <a:pt x="101008" y="19469"/>
                </a:lnTo>
                <a:lnTo>
                  <a:pt x="81540" y="19469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0"/>
                  <a:lumOff val="100000"/>
                  <a:alpha val="28000"/>
                </a:schemeClr>
              </a:gs>
              <a:gs pos="60000">
                <a:srgbClr val="1E9788">
                  <a:lumMod val="10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365760" tIns="182880" rIns="36576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1200" b="1" dirty="0">
              <a:gradFill>
                <a:gsLst>
                  <a:gs pos="100000">
                    <a:schemeClr val="bg1">
                      <a:lumMod val="0"/>
                      <a:lumOff val="100000"/>
                    </a:schemeClr>
                  </a:gs>
                  <a:gs pos="30000">
                    <a:srgbClr val="1E9788">
                      <a:lumMod val="100000"/>
                    </a:srgbClr>
                  </a:gs>
                </a:gsLst>
                <a:lin ang="16200000" scaled="1"/>
              </a:gradFill>
              <a:latin typeface="Poxel Fon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42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6E2C059-3779-4DF6-80D7-E23F1AFB2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761700" cy="48768000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  <a:alpha val="0"/>
                </a:schemeClr>
              </a:gs>
              <a:gs pos="0">
                <a:srgbClr val="1E9788"/>
              </a:gs>
            </a:gsLst>
            <a:lin ang="2700000" scaled="0"/>
          </a:gradFill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4258FF5-A2F8-445D-B562-B8811824FF91}"/>
              </a:ext>
            </a:extLst>
          </p:cNvPr>
          <p:cNvSpPr txBox="1"/>
          <p:nvPr/>
        </p:nvSpPr>
        <p:spPr>
          <a:xfrm>
            <a:off x="0" y="39563040"/>
            <a:ext cx="23761700" cy="9204960"/>
          </a:xfrm>
          <a:custGeom>
            <a:avLst/>
            <a:gdLst/>
            <a:ahLst/>
            <a:cxnLst/>
            <a:rect l="l" t="t" r="r" b="b"/>
            <a:pathLst>
              <a:path w="5720758" h="2232515">
                <a:moveTo>
                  <a:pt x="5691764" y="2213046"/>
                </a:moveTo>
                <a:lnTo>
                  <a:pt x="5711233" y="2213046"/>
                </a:lnTo>
                <a:lnTo>
                  <a:pt x="5711233" y="2232515"/>
                </a:lnTo>
                <a:lnTo>
                  <a:pt x="5691764" y="2232515"/>
                </a:lnTo>
                <a:close/>
                <a:moveTo>
                  <a:pt x="5540411" y="2213046"/>
                </a:moveTo>
                <a:lnTo>
                  <a:pt x="5559879" y="2213046"/>
                </a:lnTo>
                <a:lnTo>
                  <a:pt x="5559879" y="2232515"/>
                </a:lnTo>
                <a:lnTo>
                  <a:pt x="5540411" y="2232515"/>
                </a:lnTo>
                <a:close/>
                <a:moveTo>
                  <a:pt x="5516022" y="2213046"/>
                </a:moveTo>
                <a:lnTo>
                  <a:pt x="5535490" y="2213046"/>
                </a:lnTo>
                <a:lnTo>
                  <a:pt x="5535490" y="2232515"/>
                </a:lnTo>
                <a:lnTo>
                  <a:pt x="5516022" y="2232515"/>
                </a:lnTo>
                <a:close/>
                <a:moveTo>
                  <a:pt x="5491739" y="2213046"/>
                </a:moveTo>
                <a:lnTo>
                  <a:pt x="5511208" y="2213046"/>
                </a:lnTo>
                <a:lnTo>
                  <a:pt x="5511208" y="2232515"/>
                </a:lnTo>
                <a:lnTo>
                  <a:pt x="5491739" y="2232515"/>
                </a:lnTo>
                <a:close/>
                <a:moveTo>
                  <a:pt x="5358389" y="2213046"/>
                </a:moveTo>
                <a:lnTo>
                  <a:pt x="5377858" y="2213046"/>
                </a:lnTo>
                <a:lnTo>
                  <a:pt x="5377858" y="2232515"/>
                </a:lnTo>
                <a:lnTo>
                  <a:pt x="5358389" y="2232515"/>
                </a:lnTo>
                <a:close/>
                <a:moveTo>
                  <a:pt x="5225039" y="2213046"/>
                </a:moveTo>
                <a:lnTo>
                  <a:pt x="5244508" y="2213046"/>
                </a:lnTo>
                <a:lnTo>
                  <a:pt x="5244508" y="2232515"/>
                </a:lnTo>
                <a:lnTo>
                  <a:pt x="5225039" y="2232515"/>
                </a:lnTo>
                <a:close/>
                <a:moveTo>
                  <a:pt x="5073686" y="2213046"/>
                </a:moveTo>
                <a:lnTo>
                  <a:pt x="5093154" y="2213046"/>
                </a:lnTo>
                <a:lnTo>
                  <a:pt x="5093154" y="2232515"/>
                </a:lnTo>
                <a:lnTo>
                  <a:pt x="5073686" y="2232515"/>
                </a:lnTo>
                <a:close/>
                <a:moveTo>
                  <a:pt x="5049297" y="2213046"/>
                </a:moveTo>
                <a:lnTo>
                  <a:pt x="5068765" y="2213046"/>
                </a:lnTo>
                <a:lnTo>
                  <a:pt x="5068765" y="2232515"/>
                </a:lnTo>
                <a:lnTo>
                  <a:pt x="5049297" y="2232515"/>
                </a:lnTo>
                <a:close/>
                <a:moveTo>
                  <a:pt x="5025014" y="2213046"/>
                </a:moveTo>
                <a:lnTo>
                  <a:pt x="5044483" y="2213046"/>
                </a:lnTo>
                <a:lnTo>
                  <a:pt x="5044483" y="2232515"/>
                </a:lnTo>
                <a:lnTo>
                  <a:pt x="5025014" y="2232515"/>
                </a:lnTo>
                <a:close/>
                <a:moveTo>
                  <a:pt x="4864135" y="2213046"/>
                </a:moveTo>
                <a:lnTo>
                  <a:pt x="4883604" y="2213046"/>
                </a:lnTo>
                <a:lnTo>
                  <a:pt x="4883604" y="2232515"/>
                </a:lnTo>
                <a:lnTo>
                  <a:pt x="4864135" y="2232515"/>
                </a:lnTo>
                <a:close/>
                <a:moveTo>
                  <a:pt x="4839746" y="2213046"/>
                </a:moveTo>
                <a:lnTo>
                  <a:pt x="4859215" y="2213046"/>
                </a:lnTo>
                <a:lnTo>
                  <a:pt x="4859215" y="2232515"/>
                </a:lnTo>
                <a:lnTo>
                  <a:pt x="4839746" y="2232515"/>
                </a:lnTo>
                <a:close/>
                <a:moveTo>
                  <a:pt x="4815464" y="2213046"/>
                </a:moveTo>
                <a:lnTo>
                  <a:pt x="4834932" y="2213046"/>
                </a:lnTo>
                <a:lnTo>
                  <a:pt x="4834932" y="2232515"/>
                </a:lnTo>
                <a:lnTo>
                  <a:pt x="4815464" y="2232515"/>
                </a:lnTo>
                <a:close/>
                <a:moveTo>
                  <a:pt x="4682114" y="2213046"/>
                </a:moveTo>
                <a:lnTo>
                  <a:pt x="4701583" y="2213046"/>
                </a:lnTo>
                <a:lnTo>
                  <a:pt x="4701583" y="2232515"/>
                </a:lnTo>
                <a:lnTo>
                  <a:pt x="4682114" y="2232515"/>
                </a:lnTo>
                <a:close/>
                <a:moveTo>
                  <a:pt x="4530761" y="2213046"/>
                </a:moveTo>
                <a:lnTo>
                  <a:pt x="4550229" y="2213046"/>
                </a:lnTo>
                <a:lnTo>
                  <a:pt x="4550229" y="2232515"/>
                </a:lnTo>
                <a:lnTo>
                  <a:pt x="4530761" y="2232515"/>
                </a:lnTo>
                <a:close/>
                <a:moveTo>
                  <a:pt x="4506372" y="2213046"/>
                </a:moveTo>
                <a:lnTo>
                  <a:pt x="4525840" y="2213046"/>
                </a:lnTo>
                <a:lnTo>
                  <a:pt x="4525840" y="2232515"/>
                </a:lnTo>
                <a:lnTo>
                  <a:pt x="4506372" y="2232515"/>
                </a:lnTo>
                <a:close/>
                <a:moveTo>
                  <a:pt x="4482089" y="2213046"/>
                </a:moveTo>
                <a:lnTo>
                  <a:pt x="4501558" y="2213046"/>
                </a:lnTo>
                <a:lnTo>
                  <a:pt x="4501558" y="2232515"/>
                </a:lnTo>
                <a:lnTo>
                  <a:pt x="4482089" y="2232515"/>
                </a:lnTo>
                <a:close/>
                <a:moveTo>
                  <a:pt x="4348739" y="2213046"/>
                </a:moveTo>
                <a:lnTo>
                  <a:pt x="4368208" y="2213046"/>
                </a:lnTo>
                <a:lnTo>
                  <a:pt x="4368208" y="2232515"/>
                </a:lnTo>
                <a:lnTo>
                  <a:pt x="4348739" y="2232515"/>
                </a:lnTo>
                <a:close/>
                <a:moveTo>
                  <a:pt x="4197386" y="2213046"/>
                </a:moveTo>
                <a:lnTo>
                  <a:pt x="4216854" y="2213046"/>
                </a:lnTo>
                <a:lnTo>
                  <a:pt x="4216854" y="2232515"/>
                </a:lnTo>
                <a:lnTo>
                  <a:pt x="4197386" y="2232515"/>
                </a:lnTo>
                <a:close/>
                <a:moveTo>
                  <a:pt x="4172997" y="2213046"/>
                </a:moveTo>
                <a:lnTo>
                  <a:pt x="4192465" y="2213046"/>
                </a:lnTo>
                <a:lnTo>
                  <a:pt x="4192465" y="2232515"/>
                </a:lnTo>
                <a:lnTo>
                  <a:pt x="4172997" y="2232515"/>
                </a:lnTo>
                <a:close/>
                <a:moveTo>
                  <a:pt x="4148714" y="2213046"/>
                </a:moveTo>
                <a:lnTo>
                  <a:pt x="4168183" y="2213046"/>
                </a:lnTo>
                <a:lnTo>
                  <a:pt x="4168183" y="2232515"/>
                </a:lnTo>
                <a:lnTo>
                  <a:pt x="4148714" y="2232515"/>
                </a:lnTo>
                <a:close/>
                <a:moveTo>
                  <a:pt x="4015365" y="2213046"/>
                </a:moveTo>
                <a:lnTo>
                  <a:pt x="4034833" y="2213046"/>
                </a:lnTo>
                <a:lnTo>
                  <a:pt x="4034833" y="2232515"/>
                </a:lnTo>
                <a:lnTo>
                  <a:pt x="4015365" y="2232515"/>
                </a:lnTo>
                <a:close/>
                <a:moveTo>
                  <a:pt x="3882014" y="2213046"/>
                </a:moveTo>
                <a:lnTo>
                  <a:pt x="3901483" y="2213046"/>
                </a:lnTo>
                <a:lnTo>
                  <a:pt x="3901483" y="2232515"/>
                </a:lnTo>
                <a:lnTo>
                  <a:pt x="3882014" y="2232515"/>
                </a:lnTo>
                <a:close/>
                <a:moveTo>
                  <a:pt x="3748664" y="2213046"/>
                </a:moveTo>
                <a:lnTo>
                  <a:pt x="3768133" y="2213046"/>
                </a:lnTo>
                <a:lnTo>
                  <a:pt x="3768133" y="2232515"/>
                </a:lnTo>
                <a:lnTo>
                  <a:pt x="3748664" y="2232515"/>
                </a:lnTo>
                <a:close/>
                <a:moveTo>
                  <a:pt x="3615314" y="2213046"/>
                </a:moveTo>
                <a:lnTo>
                  <a:pt x="3634783" y="2213046"/>
                </a:lnTo>
                <a:lnTo>
                  <a:pt x="3634783" y="2232515"/>
                </a:lnTo>
                <a:lnTo>
                  <a:pt x="3615314" y="2232515"/>
                </a:lnTo>
                <a:close/>
                <a:moveTo>
                  <a:pt x="3463961" y="2213046"/>
                </a:moveTo>
                <a:lnTo>
                  <a:pt x="3483429" y="2213046"/>
                </a:lnTo>
                <a:lnTo>
                  <a:pt x="3483429" y="2232515"/>
                </a:lnTo>
                <a:lnTo>
                  <a:pt x="3463961" y="2232515"/>
                </a:lnTo>
                <a:close/>
                <a:moveTo>
                  <a:pt x="3439572" y="2213046"/>
                </a:moveTo>
                <a:lnTo>
                  <a:pt x="3459040" y="2213046"/>
                </a:lnTo>
                <a:lnTo>
                  <a:pt x="3459040" y="2232515"/>
                </a:lnTo>
                <a:lnTo>
                  <a:pt x="3439572" y="2232515"/>
                </a:lnTo>
                <a:close/>
                <a:moveTo>
                  <a:pt x="3415289" y="2213046"/>
                </a:moveTo>
                <a:lnTo>
                  <a:pt x="3434758" y="2213046"/>
                </a:lnTo>
                <a:lnTo>
                  <a:pt x="3434758" y="2232515"/>
                </a:lnTo>
                <a:lnTo>
                  <a:pt x="3415289" y="2232515"/>
                </a:lnTo>
                <a:close/>
                <a:moveTo>
                  <a:pt x="3254411" y="2213046"/>
                </a:moveTo>
                <a:lnTo>
                  <a:pt x="3273879" y="2213046"/>
                </a:lnTo>
                <a:lnTo>
                  <a:pt x="3273879" y="2232515"/>
                </a:lnTo>
                <a:lnTo>
                  <a:pt x="3254411" y="2232515"/>
                </a:lnTo>
                <a:close/>
                <a:moveTo>
                  <a:pt x="3230022" y="2213046"/>
                </a:moveTo>
                <a:lnTo>
                  <a:pt x="3249490" y="2213046"/>
                </a:lnTo>
                <a:lnTo>
                  <a:pt x="3249490" y="2232515"/>
                </a:lnTo>
                <a:lnTo>
                  <a:pt x="3230022" y="2232515"/>
                </a:lnTo>
                <a:close/>
                <a:moveTo>
                  <a:pt x="3205739" y="2213046"/>
                </a:moveTo>
                <a:lnTo>
                  <a:pt x="3225208" y="2213046"/>
                </a:lnTo>
                <a:lnTo>
                  <a:pt x="3225208" y="2232515"/>
                </a:lnTo>
                <a:lnTo>
                  <a:pt x="3205739" y="2232515"/>
                </a:lnTo>
                <a:close/>
                <a:moveTo>
                  <a:pt x="3072389" y="2213046"/>
                </a:moveTo>
                <a:lnTo>
                  <a:pt x="3091858" y="2213046"/>
                </a:lnTo>
                <a:lnTo>
                  <a:pt x="3091858" y="2232515"/>
                </a:lnTo>
                <a:lnTo>
                  <a:pt x="3072389" y="2232515"/>
                </a:lnTo>
                <a:close/>
                <a:moveTo>
                  <a:pt x="2921036" y="2213046"/>
                </a:moveTo>
                <a:lnTo>
                  <a:pt x="2940504" y="2213046"/>
                </a:lnTo>
                <a:lnTo>
                  <a:pt x="2940504" y="2232515"/>
                </a:lnTo>
                <a:lnTo>
                  <a:pt x="2921036" y="2232515"/>
                </a:lnTo>
                <a:close/>
                <a:moveTo>
                  <a:pt x="2896647" y="2213046"/>
                </a:moveTo>
                <a:lnTo>
                  <a:pt x="2916115" y="2213046"/>
                </a:lnTo>
                <a:lnTo>
                  <a:pt x="2916115" y="2232515"/>
                </a:lnTo>
                <a:lnTo>
                  <a:pt x="2896647" y="2232515"/>
                </a:lnTo>
                <a:close/>
                <a:moveTo>
                  <a:pt x="2872364" y="2213046"/>
                </a:moveTo>
                <a:lnTo>
                  <a:pt x="2891833" y="2213046"/>
                </a:lnTo>
                <a:lnTo>
                  <a:pt x="2891833" y="2232515"/>
                </a:lnTo>
                <a:lnTo>
                  <a:pt x="2872364" y="2232515"/>
                </a:lnTo>
                <a:close/>
                <a:moveTo>
                  <a:pt x="2711486" y="2213046"/>
                </a:moveTo>
                <a:lnTo>
                  <a:pt x="2730954" y="2213046"/>
                </a:lnTo>
                <a:lnTo>
                  <a:pt x="2730954" y="2232515"/>
                </a:lnTo>
                <a:lnTo>
                  <a:pt x="2711486" y="2232515"/>
                </a:lnTo>
                <a:close/>
                <a:moveTo>
                  <a:pt x="2687097" y="2213046"/>
                </a:moveTo>
                <a:lnTo>
                  <a:pt x="2706565" y="2213046"/>
                </a:lnTo>
                <a:lnTo>
                  <a:pt x="2706565" y="2232515"/>
                </a:lnTo>
                <a:lnTo>
                  <a:pt x="2687097" y="2232515"/>
                </a:lnTo>
                <a:close/>
                <a:moveTo>
                  <a:pt x="2662814" y="2213046"/>
                </a:moveTo>
                <a:lnTo>
                  <a:pt x="2682283" y="2213046"/>
                </a:lnTo>
                <a:lnTo>
                  <a:pt x="2682283" y="2232515"/>
                </a:lnTo>
                <a:lnTo>
                  <a:pt x="2662814" y="2232515"/>
                </a:lnTo>
                <a:close/>
                <a:moveTo>
                  <a:pt x="2538989" y="2213046"/>
                </a:moveTo>
                <a:lnTo>
                  <a:pt x="2558458" y="2213046"/>
                </a:lnTo>
                <a:lnTo>
                  <a:pt x="2558458" y="2232515"/>
                </a:lnTo>
                <a:lnTo>
                  <a:pt x="2538989" y="2232515"/>
                </a:lnTo>
                <a:close/>
                <a:moveTo>
                  <a:pt x="2405639" y="2213046"/>
                </a:moveTo>
                <a:lnTo>
                  <a:pt x="2425108" y="2213046"/>
                </a:lnTo>
                <a:lnTo>
                  <a:pt x="2425108" y="2232515"/>
                </a:lnTo>
                <a:lnTo>
                  <a:pt x="2405639" y="2232515"/>
                </a:lnTo>
                <a:close/>
                <a:moveTo>
                  <a:pt x="2272290" y="2213046"/>
                </a:moveTo>
                <a:lnTo>
                  <a:pt x="2291758" y="2213046"/>
                </a:lnTo>
                <a:lnTo>
                  <a:pt x="2291758" y="2232515"/>
                </a:lnTo>
                <a:lnTo>
                  <a:pt x="2272290" y="2232515"/>
                </a:lnTo>
                <a:close/>
                <a:moveTo>
                  <a:pt x="2111411" y="2213046"/>
                </a:moveTo>
                <a:lnTo>
                  <a:pt x="2130879" y="2213046"/>
                </a:lnTo>
                <a:lnTo>
                  <a:pt x="2130879" y="2232515"/>
                </a:lnTo>
                <a:lnTo>
                  <a:pt x="2111411" y="2232515"/>
                </a:lnTo>
                <a:close/>
                <a:moveTo>
                  <a:pt x="2087022" y="2213046"/>
                </a:moveTo>
                <a:lnTo>
                  <a:pt x="2106490" y="2213046"/>
                </a:lnTo>
                <a:lnTo>
                  <a:pt x="2106490" y="2232515"/>
                </a:lnTo>
                <a:lnTo>
                  <a:pt x="2087022" y="2232515"/>
                </a:lnTo>
                <a:close/>
                <a:moveTo>
                  <a:pt x="2062739" y="2213046"/>
                </a:moveTo>
                <a:lnTo>
                  <a:pt x="2082208" y="2213046"/>
                </a:lnTo>
                <a:lnTo>
                  <a:pt x="2082208" y="2232515"/>
                </a:lnTo>
                <a:lnTo>
                  <a:pt x="2062739" y="2232515"/>
                </a:lnTo>
                <a:close/>
                <a:moveTo>
                  <a:pt x="1911386" y="2213046"/>
                </a:moveTo>
                <a:lnTo>
                  <a:pt x="1930854" y="2213046"/>
                </a:lnTo>
                <a:lnTo>
                  <a:pt x="1930854" y="2232515"/>
                </a:lnTo>
                <a:lnTo>
                  <a:pt x="1911386" y="2232515"/>
                </a:lnTo>
                <a:close/>
                <a:moveTo>
                  <a:pt x="1886997" y="2213046"/>
                </a:moveTo>
                <a:lnTo>
                  <a:pt x="1906465" y="2213046"/>
                </a:lnTo>
                <a:lnTo>
                  <a:pt x="1906465" y="2232515"/>
                </a:lnTo>
                <a:lnTo>
                  <a:pt x="1886997" y="2232515"/>
                </a:lnTo>
                <a:close/>
                <a:moveTo>
                  <a:pt x="1862714" y="2213046"/>
                </a:moveTo>
                <a:lnTo>
                  <a:pt x="1882183" y="2213046"/>
                </a:lnTo>
                <a:lnTo>
                  <a:pt x="1882183" y="2232515"/>
                </a:lnTo>
                <a:lnTo>
                  <a:pt x="1862714" y="2232515"/>
                </a:lnTo>
                <a:close/>
                <a:moveTo>
                  <a:pt x="1729364" y="2213046"/>
                </a:moveTo>
                <a:lnTo>
                  <a:pt x="1748833" y="2213046"/>
                </a:lnTo>
                <a:lnTo>
                  <a:pt x="1748833" y="2232515"/>
                </a:lnTo>
                <a:lnTo>
                  <a:pt x="1729364" y="2232515"/>
                </a:lnTo>
                <a:close/>
                <a:moveTo>
                  <a:pt x="1578011" y="2213046"/>
                </a:moveTo>
                <a:lnTo>
                  <a:pt x="1597479" y="2213046"/>
                </a:lnTo>
                <a:lnTo>
                  <a:pt x="1597479" y="2232515"/>
                </a:lnTo>
                <a:lnTo>
                  <a:pt x="1578011" y="2232515"/>
                </a:lnTo>
                <a:close/>
                <a:moveTo>
                  <a:pt x="1553622" y="2213046"/>
                </a:moveTo>
                <a:lnTo>
                  <a:pt x="1573090" y="2213046"/>
                </a:lnTo>
                <a:lnTo>
                  <a:pt x="1573090" y="2232515"/>
                </a:lnTo>
                <a:lnTo>
                  <a:pt x="1553622" y="2232515"/>
                </a:lnTo>
                <a:close/>
                <a:moveTo>
                  <a:pt x="1529339" y="2213046"/>
                </a:moveTo>
                <a:lnTo>
                  <a:pt x="1548808" y="2213046"/>
                </a:lnTo>
                <a:lnTo>
                  <a:pt x="1548808" y="2232515"/>
                </a:lnTo>
                <a:lnTo>
                  <a:pt x="1529339" y="2232515"/>
                </a:lnTo>
                <a:close/>
                <a:moveTo>
                  <a:pt x="1395989" y="2213046"/>
                </a:moveTo>
                <a:lnTo>
                  <a:pt x="1415458" y="2213046"/>
                </a:lnTo>
                <a:lnTo>
                  <a:pt x="1415458" y="2232515"/>
                </a:lnTo>
                <a:lnTo>
                  <a:pt x="1395989" y="2232515"/>
                </a:lnTo>
                <a:close/>
                <a:moveTo>
                  <a:pt x="1235111" y="2213046"/>
                </a:moveTo>
                <a:lnTo>
                  <a:pt x="1254579" y="2213046"/>
                </a:lnTo>
                <a:lnTo>
                  <a:pt x="1254579" y="2232515"/>
                </a:lnTo>
                <a:lnTo>
                  <a:pt x="1235111" y="2232515"/>
                </a:lnTo>
                <a:close/>
                <a:moveTo>
                  <a:pt x="1210722" y="2213046"/>
                </a:moveTo>
                <a:lnTo>
                  <a:pt x="1230190" y="2213046"/>
                </a:lnTo>
                <a:lnTo>
                  <a:pt x="1230190" y="2232515"/>
                </a:lnTo>
                <a:lnTo>
                  <a:pt x="1210722" y="2232515"/>
                </a:lnTo>
                <a:close/>
                <a:moveTo>
                  <a:pt x="1186439" y="2213046"/>
                </a:moveTo>
                <a:lnTo>
                  <a:pt x="1205908" y="2213046"/>
                </a:lnTo>
                <a:lnTo>
                  <a:pt x="1205908" y="2232515"/>
                </a:lnTo>
                <a:lnTo>
                  <a:pt x="1186439" y="2232515"/>
                </a:lnTo>
                <a:close/>
                <a:moveTo>
                  <a:pt x="1035086" y="2213046"/>
                </a:moveTo>
                <a:lnTo>
                  <a:pt x="1054554" y="2213046"/>
                </a:lnTo>
                <a:lnTo>
                  <a:pt x="1054554" y="2232515"/>
                </a:lnTo>
                <a:lnTo>
                  <a:pt x="1035086" y="2232515"/>
                </a:lnTo>
                <a:close/>
                <a:moveTo>
                  <a:pt x="1010697" y="2213046"/>
                </a:moveTo>
                <a:lnTo>
                  <a:pt x="1030165" y="2213046"/>
                </a:lnTo>
                <a:lnTo>
                  <a:pt x="1030165" y="2232515"/>
                </a:lnTo>
                <a:lnTo>
                  <a:pt x="1010697" y="2232515"/>
                </a:lnTo>
                <a:close/>
                <a:moveTo>
                  <a:pt x="986414" y="2213046"/>
                </a:moveTo>
                <a:lnTo>
                  <a:pt x="1005883" y="2213046"/>
                </a:lnTo>
                <a:lnTo>
                  <a:pt x="1005883" y="2232515"/>
                </a:lnTo>
                <a:lnTo>
                  <a:pt x="986414" y="2232515"/>
                </a:lnTo>
                <a:close/>
                <a:moveTo>
                  <a:pt x="825536" y="2213046"/>
                </a:moveTo>
                <a:lnTo>
                  <a:pt x="845004" y="2213046"/>
                </a:lnTo>
                <a:lnTo>
                  <a:pt x="845004" y="2232515"/>
                </a:lnTo>
                <a:lnTo>
                  <a:pt x="825536" y="2232515"/>
                </a:lnTo>
                <a:close/>
                <a:moveTo>
                  <a:pt x="801147" y="2213046"/>
                </a:moveTo>
                <a:lnTo>
                  <a:pt x="820615" y="2213046"/>
                </a:lnTo>
                <a:lnTo>
                  <a:pt x="820615" y="2232515"/>
                </a:lnTo>
                <a:lnTo>
                  <a:pt x="801147" y="2232515"/>
                </a:lnTo>
                <a:close/>
                <a:moveTo>
                  <a:pt x="776864" y="2213046"/>
                </a:moveTo>
                <a:lnTo>
                  <a:pt x="796333" y="2213046"/>
                </a:lnTo>
                <a:lnTo>
                  <a:pt x="796333" y="2232515"/>
                </a:lnTo>
                <a:lnTo>
                  <a:pt x="776864" y="2232515"/>
                </a:lnTo>
                <a:close/>
                <a:moveTo>
                  <a:pt x="625511" y="2213046"/>
                </a:moveTo>
                <a:lnTo>
                  <a:pt x="644979" y="2213046"/>
                </a:lnTo>
                <a:lnTo>
                  <a:pt x="644979" y="2232515"/>
                </a:lnTo>
                <a:lnTo>
                  <a:pt x="625511" y="2232515"/>
                </a:lnTo>
                <a:close/>
                <a:moveTo>
                  <a:pt x="601122" y="2213046"/>
                </a:moveTo>
                <a:lnTo>
                  <a:pt x="620590" y="2213046"/>
                </a:lnTo>
                <a:lnTo>
                  <a:pt x="620590" y="2232515"/>
                </a:lnTo>
                <a:lnTo>
                  <a:pt x="601122" y="2232515"/>
                </a:lnTo>
                <a:close/>
                <a:moveTo>
                  <a:pt x="576839" y="2213046"/>
                </a:moveTo>
                <a:lnTo>
                  <a:pt x="596308" y="2213046"/>
                </a:lnTo>
                <a:lnTo>
                  <a:pt x="596308" y="2232515"/>
                </a:lnTo>
                <a:lnTo>
                  <a:pt x="576839" y="2232515"/>
                </a:lnTo>
                <a:close/>
                <a:moveTo>
                  <a:pt x="415961" y="2213046"/>
                </a:moveTo>
                <a:lnTo>
                  <a:pt x="435429" y="2213046"/>
                </a:lnTo>
                <a:lnTo>
                  <a:pt x="435429" y="2232515"/>
                </a:lnTo>
                <a:lnTo>
                  <a:pt x="415961" y="2232515"/>
                </a:lnTo>
                <a:close/>
                <a:moveTo>
                  <a:pt x="391572" y="2213046"/>
                </a:moveTo>
                <a:lnTo>
                  <a:pt x="411040" y="2213046"/>
                </a:lnTo>
                <a:lnTo>
                  <a:pt x="411040" y="2232515"/>
                </a:lnTo>
                <a:lnTo>
                  <a:pt x="391572" y="2232515"/>
                </a:lnTo>
                <a:close/>
                <a:moveTo>
                  <a:pt x="367289" y="2213046"/>
                </a:moveTo>
                <a:lnTo>
                  <a:pt x="386758" y="2213046"/>
                </a:lnTo>
                <a:lnTo>
                  <a:pt x="386758" y="2232515"/>
                </a:lnTo>
                <a:lnTo>
                  <a:pt x="367289" y="2232515"/>
                </a:lnTo>
                <a:close/>
                <a:moveTo>
                  <a:pt x="233939" y="2213046"/>
                </a:moveTo>
                <a:lnTo>
                  <a:pt x="253408" y="2213046"/>
                </a:lnTo>
                <a:lnTo>
                  <a:pt x="253408" y="2232515"/>
                </a:lnTo>
                <a:lnTo>
                  <a:pt x="233939" y="2232515"/>
                </a:lnTo>
                <a:close/>
                <a:moveTo>
                  <a:pt x="82586" y="2213046"/>
                </a:moveTo>
                <a:lnTo>
                  <a:pt x="102054" y="2213046"/>
                </a:lnTo>
                <a:lnTo>
                  <a:pt x="102054" y="2232515"/>
                </a:lnTo>
                <a:lnTo>
                  <a:pt x="82586" y="2232515"/>
                </a:lnTo>
                <a:close/>
                <a:moveTo>
                  <a:pt x="58197" y="2213046"/>
                </a:moveTo>
                <a:lnTo>
                  <a:pt x="77665" y="2213046"/>
                </a:lnTo>
                <a:lnTo>
                  <a:pt x="77665" y="2232515"/>
                </a:lnTo>
                <a:lnTo>
                  <a:pt x="58197" y="2232515"/>
                </a:lnTo>
                <a:close/>
                <a:moveTo>
                  <a:pt x="33914" y="2213046"/>
                </a:moveTo>
                <a:lnTo>
                  <a:pt x="53383" y="2213046"/>
                </a:lnTo>
                <a:lnTo>
                  <a:pt x="53383" y="2232515"/>
                </a:lnTo>
                <a:lnTo>
                  <a:pt x="33914" y="2232515"/>
                </a:lnTo>
                <a:close/>
                <a:moveTo>
                  <a:pt x="5691764" y="2188657"/>
                </a:moveTo>
                <a:lnTo>
                  <a:pt x="5711233" y="2188657"/>
                </a:lnTo>
                <a:lnTo>
                  <a:pt x="5711233" y="2208125"/>
                </a:lnTo>
                <a:lnTo>
                  <a:pt x="5691764" y="2208125"/>
                </a:lnTo>
                <a:close/>
                <a:moveTo>
                  <a:pt x="5564693" y="2188657"/>
                </a:moveTo>
                <a:lnTo>
                  <a:pt x="5584269" y="2188657"/>
                </a:lnTo>
                <a:lnTo>
                  <a:pt x="5584269" y="2208125"/>
                </a:lnTo>
                <a:lnTo>
                  <a:pt x="5564693" y="2208125"/>
                </a:lnTo>
                <a:close/>
                <a:moveTo>
                  <a:pt x="5467350" y="2188657"/>
                </a:moveTo>
                <a:lnTo>
                  <a:pt x="5486819" y="2188657"/>
                </a:lnTo>
                <a:lnTo>
                  <a:pt x="5486819" y="2208125"/>
                </a:lnTo>
                <a:lnTo>
                  <a:pt x="5467350" y="2208125"/>
                </a:lnTo>
                <a:close/>
                <a:moveTo>
                  <a:pt x="5358389" y="2188657"/>
                </a:moveTo>
                <a:lnTo>
                  <a:pt x="5377858" y="2188657"/>
                </a:lnTo>
                <a:lnTo>
                  <a:pt x="5377858" y="2208125"/>
                </a:lnTo>
                <a:lnTo>
                  <a:pt x="5358389" y="2208125"/>
                </a:lnTo>
                <a:close/>
                <a:moveTo>
                  <a:pt x="5225039" y="2188657"/>
                </a:moveTo>
                <a:lnTo>
                  <a:pt x="5244508" y="2188657"/>
                </a:lnTo>
                <a:lnTo>
                  <a:pt x="5244508" y="2208125"/>
                </a:lnTo>
                <a:lnTo>
                  <a:pt x="5225039" y="2208125"/>
                </a:lnTo>
                <a:close/>
                <a:moveTo>
                  <a:pt x="5097968" y="2188657"/>
                </a:moveTo>
                <a:lnTo>
                  <a:pt x="5117544" y="2188657"/>
                </a:lnTo>
                <a:lnTo>
                  <a:pt x="5117544" y="2208125"/>
                </a:lnTo>
                <a:lnTo>
                  <a:pt x="5097968" y="2208125"/>
                </a:lnTo>
                <a:close/>
                <a:moveTo>
                  <a:pt x="5000625" y="2188657"/>
                </a:moveTo>
                <a:lnTo>
                  <a:pt x="5020094" y="2188657"/>
                </a:lnTo>
                <a:lnTo>
                  <a:pt x="5020094" y="2208125"/>
                </a:lnTo>
                <a:lnTo>
                  <a:pt x="5000625" y="2208125"/>
                </a:lnTo>
                <a:close/>
                <a:moveTo>
                  <a:pt x="4888418" y="2188657"/>
                </a:moveTo>
                <a:lnTo>
                  <a:pt x="4907994" y="2188657"/>
                </a:lnTo>
                <a:lnTo>
                  <a:pt x="4907994" y="2208125"/>
                </a:lnTo>
                <a:lnTo>
                  <a:pt x="4888418" y="2208125"/>
                </a:lnTo>
                <a:close/>
                <a:moveTo>
                  <a:pt x="4791075" y="2188657"/>
                </a:moveTo>
                <a:lnTo>
                  <a:pt x="4810543" y="2188657"/>
                </a:lnTo>
                <a:lnTo>
                  <a:pt x="4810543" y="2208125"/>
                </a:lnTo>
                <a:lnTo>
                  <a:pt x="4791075" y="2208125"/>
                </a:lnTo>
                <a:close/>
                <a:moveTo>
                  <a:pt x="4682114" y="2188657"/>
                </a:moveTo>
                <a:lnTo>
                  <a:pt x="4701583" y="2188657"/>
                </a:lnTo>
                <a:lnTo>
                  <a:pt x="4701583" y="2208125"/>
                </a:lnTo>
                <a:lnTo>
                  <a:pt x="4682114" y="2208125"/>
                </a:lnTo>
                <a:close/>
                <a:moveTo>
                  <a:pt x="4555043" y="2188657"/>
                </a:moveTo>
                <a:lnTo>
                  <a:pt x="4574619" y="2188657"/>
                </a:lnTo>
                <a:lnTo>
                  <a:pt x="4574619" y="2208125"/>
                </a:lnTo>
                <a:lnTo>
                  <a:pt x="4555043" y="2208125"/>
                </a:lnTo>
                <a:close/>
                <a:moveTo>
                  <a:pt x="4457700" y="2188657"/>
                </a:moveTo>
                <a:lnTo>
                  <a:pt x="4477169" y="2188657"/>
                </a:lnTo>
                <a:lnTo>
                  <a:pt x="4477169" y="2208125"/>
                </a:lnTo>
                <a:lnTo>
                  <a:pt x="4457700" y="2208125"/>
                </a:lnTo>
                <a:close/>
                <a:moveTo>
                  <a:pt x="4348739" y="2188657"/>
                </a:moveTo>
                <a:lnTo>
                  <a:pt x="4368208" y="2188657"/>
                </a:lnTo>
                <a:lnTo>
                  <a:pt x="4368208" y="2208125"/>
                </a:lnTo>
                <a:lnTo>
                  <a:pt x="4348739" y="2208125"/>
                </a:lnTo>
                <a:close/>
                <a:moveTo>
                  <a:pt x="4221668" y="2188657"/>
                </a:moveTo>
                <a:lnTo>
                  <a:pt x="4241244" y="2188657"/>
                </a:lnTo>
                <a:lnTo>
                  <a:pt x="4241244" y="2208125"/>
                </a:lnTo>
                <a:lnTo>
                  <a:pt x="4221668" y="2208125"/>
                </a:lnTo>
                <a:close/>
                <a:moveTo>
                  <a:pt x="4124325" y="2188657"/>
                </a:moveTo>
                <a:lnTo>
                  <a:pt x="4143794" y="2188657"/>
                </a:lnTo>
                <a:lnTo>
                  <a:pt x="4143794" y="2208125"/>
                </a:lnTo>
                <a:lnTo>
                  <a:pt x="4124325" y="2208125"/>
                </a:lnTo>
                <a:close/>
                <a:moveTo>
                  <a:pt x="4015365" y="2188657"/>
                </a:moveTo>
                <a:lnTo>
                  <a:pt x="4034833" y="2188657"/>
                </a:lnTo>
                <a:lnTo>
                  <a:pt x="4034833" y="2208125"/>
                </a:lnTo>
                <a:lnTo>
                  <a:pt x="4015365" y="2208125"/>
                </a:lnTo>
                <a:close/>
                <a:moveTo>
                  <a:pt x="3882014" y="2188657"/>
                </a:moveTo>
                <a:lnTo>
                  <a:pt x="3901483" y="2188657"/>
                </a:lnTo>
                <a:lnTo>
                  <a:pt x="3901483" y="2208125"/>
                </a:lnTo>
                <a:lnTo>
                  <a:pt x="3882014" y="2208125"/>
                </a:lnTo>
                <a:close/>
                <a:moveTo>
                  <a:pt x="3748664" y="2188657"/>
                </a:moveTo>
                <a:lnTo>
                  <a:pt x="3768133" y="2188657"/>
                </a:lnTo>
                <a:lnTo>
                  <a:pt x="3768133" y="2208125"/>
                </a:lnTo>
                <a:lnTo>
                  <a:pt x="3748664" y="2208125"/>
                </a:lnTo>
                <a:close/>
                <a:moveTo>
                  <a:pt x="3615314" y="2188657"/>
                </a:moveTo>
                <a:lnTo>
                  <a:pt x="3634783" y="2188657"/>
                </a:lnTo>
                <a:lnTo>
                  <a:pt x="3634783" y="2208125"/>
                </a:lnTo>
                <a:lnTo>
                  <a:pt x="3615314" y="2208125"/>
                </a:lnTo>
                <a:close/>
                <a:moveTo>
                  <a:pt x="3488243" y="2188657"/>
                </a:moveTo>
                <a:lnTo>
                  <a:pt x="3507819" y="2188657"/>
                </a:lnTo>
                <a:lnTo>
                  <a:pt x="3507819" y="2208125"/>
                </a:lnTo>
                <a:lnTo>
                  <a:pt x="3488243" y="2208125"/>
                </a:lnTo>
                <a:close/>
                <a:moveTo>
                  <a:pt x="3390900" y="2188657"/>
                </a:moveTo>
                <a:lnTo>
                  <a:pt x="3410369" y="2188657"/>
                </a:lnTo>
                <a:lnTo>
                  <a:pt x="3410369" y="2208125"/>
                </a:lnTo>
                <a:lnTo>
                  <a:pt x="3390900" y="2208125"/>
                </a:lnTo>
                <a:close/>
                <a:moveTo>
                  <a:pt x="3278693" y="2188657"/>
                </a:moveTo>
                <a:lnTo>
                  <a:pt x="3298269" y="2188657"/>
                </a:lnTo>
                <a:lnTo>
                  <a:pt x="3298269" y="2208125"/>
                </a:lnTo>
                <a:lnTo>
                  <a:pt x="3278693" y="2208125"/>
                </a:lnTo>
                <a:close/>
                <a:moveTo>
                  <a:pt x="3181350" y="2188657"/>
                </a:moveTo>
                <a:lnTo>
                  <a:pt x="3200819" y="2188657"/>
                </a:lnTo>
                <a:lnTo>
                  <a:pt x="3200819" y="2208125"/>
                </a:lnTo>
                <a:lnTo>
                  <a:pt x="3181350" y="2208125"/>
                </a:lnTo>
                <a:close/>
                <a:moveTo>
                  <a:pt x="3072389" y="2188657"/>
                </a:moveTo>
                <a:lnTo>
                  <a:pt x="3091858" y="2188657"/>
                </a:lnTo>
                <a:lnTo>
                  <a:pt x="3091858" y="2208125"/>
                </a:lnTo>
                <a:lnTo>
                  <a:pt x="3072389" y="2208125"/>
                </a:lnTo>
                <a:close/>
                <a:moveTo>
                  <a:pt x="2945318" y="2188657"/>
                </a:moveTo>
                <a:lnTo>
                  <a:pt x="2964894" y="2188657"/>
                </a:lnTo>
                <a:lnTo>
                  <a:pt x="2964894" y="2208125"/>
                </a:lnTo>
                <a:lnTo>
                  <a:pt x="2945318" y="2208125"/>
                </a:lnTo>
                <a:close/>
                <a:moveTo>
                  <a:pt x="2847975" y="2188657"/>
                </a:moveTo>
                <a:lnTo>
                  <a:pt x="2867444" y="2188657"/>
                </a:lnTo>
                <a:lnTo>
                  <a:pt x="2867444" y="2208125"/>
                </a:lnTo>
                <a:lnTo>
                  <a:pt x="2847975" y="2208125"/>
                </a:lnTo>
                <a:close/>
                <a:moveTo>
                  <a:pt x="2735768" y="2188657"/>
                </a:moveTo>
                <a:lnTo>
                  <a:pt x="2755344" y="2188657"/>
                </a:lnTo>
                <a:lnTo>
                  <a:pt x="2755344" y="2208125"/>
                </a:lnTo>
                <a:lnTo>
                  <a:pt x="2735768" y="2208125"/>
                </a:lnTo>
                <a:close/>
                <a:moveTo>
                  <a:pt x="2638425" y="2188657"/>
                </a:moveTo>
                <a:lnTo>
                  <a:pt x="2657894" y="2188657"/>
                </a:lnTo>
                <a:lnTo>
                  <a:pt x="2657894" y="2208125"/>
                </a:lnTo>
                <a:lnTo>
                  <a:pt x="2638425" y="2208125"/>
                </a:lnTo>
                <a:close/>
                <a:moveTo>
                  <a:pt x="2538989" y="2188657"/>
                </a:moveTo>
                <a:lnTo>
                  <a:pt x="2558458" y="2188657"/>
                </a:lnTo>
                <a:lnTo>
                  <a:pt x="2558458" y="2208125"/>
                </a:lnTo>
                <a:lnTo>
                  <a:pt x="2538989" y="2208125"/>
                </a:lnTo>
                <a:close/>
                <a:moveTo>
                  <a:pt x="2405639" y="2188657"/>
                </a:moveTo>
                <a:lnTo>
                  <a:pt x="2425108" y="2188657"/>
                </a:lnTo>
                <a:lnTo>
                  <a:pt x="2425108" y="2208125"/>
                </a:lnTo>
                <a:lnTo>
                  <a:pt x="2405639" y="2208125"/>
                </a:lnTo>
                <a:close/>
                <a:moveTo>
                  <a:pt x="2272290" y="2188657"/>
                </a:moveTo>
                <a:lnTo>
                  <a:pt x="2291758" y="2188657"/>
                </a:lnTo>
                <a:lnTo>
                  <a:pt x="2291758" y="2208125"/>
                </a:lnTo>
                <a:lnTo>
                  <a:pt x="2272290" y="2208125"/>
                </a:lnTo>
                <a:close/>
                <a:moveTo>
                  <a:pt x="2135693" y="2188657"/>
                </a:moveTo>
                <a:lnTo>
                  <a:pt x="2155269" y="2188657"/>
                </a:lnTo>
                <a:lnTo>
                  <a:pt x="2155269" y="2208125"/>
                </a:lnTo>
                <a:lnTo>
                  <a:pt x="2135693" y="2208125"/>
                </a:lnTo>
                <a:close/>
                <a:moveTo>
                  <a:pt x="2038350" y="2188657"/>
                </a:moveTo>
                <a:lnTo>
                  <a:pt x="2057819" y="2188657"/>
                </a:lnTo>
                <a:lnTo>
                  <a:pt x="2057819" y="2208125"/>
                </a:lnTo>
                <a:lnTo>
                  <a:pt x="2038350" y="2208125"/>
                </a:lnTo>
                <a:close/>
                <a:moveTo>
                  <a:pt x="1935668" y="2188657"/>
                </a:moveTo>
                <a:lnTo>
                  <a:pt x="1955244" y="2188657"/>
                </a:lnTo>
                <a:lnTo>
                  <a:pt x="1955244" y="2208125"/>
                </a:lnTo>
                <a:lnTo>
                  <a:pt x="1935668" y="2208125"/>
                </a:lnTo>
                <a:close/>
                <a:moveTo>
                  <a:pt x="1838325" y="2188657"/>
                </a:moveTo>
                <a:lnTo>
                  <a:pt x="1857794" y="2188657"/>
                </a:lnTo>
                <a:lnTo>
                  <a:pt x="1857794" y="2208125"/>
                </a:lnTo>
                <a:lnTo>
                  <a:pt x="1838325" y="2208125"/>
                </a:lnTo>
                <a:close/>
                <a:moveTo>
                  <a:pt x="1729364" y="2188657"/>
                </a:moveTo>
                <a:lnTo>
                  <a:pt x="1748833" y="2188657"/>
                </a:lnTo>
                <a:lnTo>
                  <a:pt x="1748833" y="2208125"/>
                </a:lnTo>
                <a:lnTo>
                  <a:pt x="1729364" y="2208125"/>
                </a:lnTo>
                <a:close/>
                <a:moveTo>
                  <a:pt x="1602293" y="2188657"/>
                </a:moveTo>
                <a:lnTo>
                  <a:pt x="1621869" y="2188657"/>
                </a:lnTo>
                <a:lnTo>
                  <a:pt x="1621869" y="2208125"/>
                </a:lnTo>
                <a:lnTo>
                  <a:pt x="1602293" y="2208125"/>
                </a:lnTo>
                <a:close/>
                <a:moveTo>
                  <a:pt x="1504950" y="2188657"/>
                </a:moveTo>
                <a:lnTo>
                  <a:pt x="1524419" y="2188657"/>
                </a:lnTo>
                <a:lnTo>
                  <a:pt x="1524419" y="2208125"/>
                </a:lnTo>
                <a:lnTo>
                  <a:pt x="1504950" y="2208125"/>
                </a:lnTo>
                <a:close/>
                <a:moveTo>
                  <a:pt x="1395989" y="2188657"/>
                </a:moveTo>
                <a:lnTo>
                  <a:pt x="1415458" y="2188657"/>
                </a:lnTo>
                <a:lnTo>
                  <a:pt x="1415458" y="2208125"/>
                </a:lnTo>
                <a:lnTo>
                  <a:pt x="1395989" y="2208125"/>
                </a:lnTo>
                <a:close/>
                <a:moveTo>
                  <a:pt x="1259393" y="2188657"/>
                </a:moveTo>
                <a:lnTo>
                  <a:pt x="1278969" y="2188657"/>
                </a:lnTo>
                <a:lnTo>
                  <a:pt x="1278969" y="2208125"/>
                </a:lnTo>
                <a:lnTo>
                  <a:pt x="1259393" y="2208125"/>
                </a:lnTo>
                <a:close/>
                <a:moveTo>
                  <a:pt x="1162050" y="2188657"/>
                </a:moveTo>
                <a:lnTo>
                  <a:pt x="1181519" y="2188657"/>
                </a:lnTo>
                <a:lnTo>
                  <a:pt x="1181519" y="2208125"/>
                </a:lnTo>
                <a:lnTo>
                  <a:pt x="1162050" y="2208125"/>
                </a:lnTo>
                <a:close/>
                <a:moveTo>
                  <a:pt x="1059368" y="2188657"/>
                </a:moveTo>
                <a:lnTo>
                  <a:pt x="1078944" y="2188657"/>
                </a:lnTo>
                <a:lnTo>
                  <a:pt x="1078944" y="2208125"/>
                </a:lnTo>
                <a:lnTo>
                  <a:pt x="1059368" y="2208125"/>
                </a:lnTo>
                <a:close/>
                <a:moveTo>
                  <a:pt x="962025" y="2188657"/>
                </a:moveTo>
                <a:lnTo>
                  <a:pt x="981494" y="2188657"/>
                </a:lnTo>
                <a:lnTo>
                  <a:pt x="981494" y="2208125"/>
                </a:lnTo>
                <a:lnTo>
                  <a:pt x="962025" y="2208125"/>
                </a:lnTo>
                <a:close/>
                <a:moveTo>
                  <a:pt x="849818" y="2188657"/>
                </a:moveTo>
                <a:lnTo>
                  <a:pt x="869394" y="2188657"/>
                </a:lnTo>
                <a:lnTo>
                  <a:pt x="869394" y="2208125"/>
                </a:lnTo>
                <a:lnTo>
                  <a:pt x="849818" y="2208125"/>
                </a:lnTo>
                <a:close/>
                <a:moveTo>
                  <a:pt x="752475" y="2188657"/>
                </a:moveTo>
                <a:lnTo>
                  <a:pt x="771944" y="2188657"/>
                </a:lnTo>
                <a:lnTo>
                  <a:pt x="771944" y="2208125"/>
                </a:lnTo>
                <a:lnTo>
                  <a:pt x="752475" y="2208125"/>
                </a:lnTo>
                <a:close/>
                <a:moveTo>
                  <a:pt x="649793" y="2188657"/>
                </a:moveTo>
                <a:lnTo>
                  <a:pt x="669369" y="2188657"/>
                </a:lnTo>
                <a:lnTo>
                  <a:pt x="669369" y="2208125"/>
                </a:lnTo>
                <a:lnTo>
                  <a:pt x="649793" y="2208125"/>
                </a:lnTo>
                <a:close/>
                <a:moveTo>
                  <a:pt x="552450" y="2188657"/>
                </a:moveTo>
                <a:lnTo>
                  <a:pt x="571919" y="2188657"/>
                </a:lnTo>
                <a:lnTo>
                  <a:pt x="571919" y="2208125"/>
                </a:lnTo>
                <a:lnTo>
                  <a:pt x="552450" y="2208125"/>
                </a:lnTo>
                <a:close/>
                <a:moveTo>
                  <a:pt x="440243" y="2188657"/>
                </a:moveTo>
                <a:lnTo>
                  <a:pt x="459819" y="2188657"/>
                </a:lnTo>
                <a:lnTo>
                  <a:pt x="459819" y="2208125"/>
                </a:lnTo>
                <a:lnTo>
                  <a:pt x="440243" y="2208125"/>
                </a:lnTo>
                <a:close/>
                <a:moveTo>
                  <a:pt x="342900" y="2188657"/>
                </a:moveTo>
                <a:lnTo>
                  <a:pt x="362369" y="2188657"/>
                </a:lnTo>
                <a:lnTo>
                  <a:pt x="362369" y="2208125"/>
                </a:lnTo>
                <a:lnTo>
                  <a:pt x="342900" y="2208125"/>
                </a:lnTo>
                <a:close/>
                <a:moveTo>
                  <a:pt x="233939" y="2188657"/>
                </a:moveTo>
                <a:lnTo>
                  <a:pt x="253408" y="2188657"/>
                </a:lnTo>
                <a:lnTo>
                  <a:pt x="253408" y="2208125"/>
                </a:lnTo>
                <a:lnTo>
                  <a:pt x="233939" y="2208125"/>
                </a:lnTo>
                <a:close/>
                <a:moveTo>
                  <a:pt x="106868" y="2188657"/>
                </a:moveTo>
                <a:lnTo>
                  <a:pt x="126444" y="2188657"/>
                </a:lnTo>
                <a:lnTo>
                  <a:pt x="126444" y="2208125"/>
                </a:lnTo>
                <a:lnTo>
                  <a:pt x="106868" y="2208125"/>
                </a:lnTo>
                <a:close/>
                <a:moveTo>
                  <a:pt x="9525" y="2188657"/>
                </a:moveTo>
                <a:lnTo>
                  <a:pt x="28994" y="2188657"/>
                </a:lnTo>
                <a:lnTo>
                  <a:pt x="28994" y="2208125"/>
                </a:lnTo>
                <a:lnTo>
                  <a:pt x="9525" y="2208125"/>
                </a:lnTo>
                <a:close/>
                <a:moveTo>
                  <a:pt x="5691764" y="2164375"/>
                </a:moveTo>
                <a:lnTo>
                  <a:pt x="5711233" y="2164375"/>
                </a:lnTo>
                <a:lnTo>
                  <a:pt x="5711233" y="2183843"/>
                </a:lnTo>
                <a:lnTo>
                  <a:pt x="5691764" y="2183843"/>
                </a:lnTo>
                <a:close/>
                <a:moveTo>
                  <a:pt x="5564693" y="2164375"/>
                </a:moveTo>
                <a:lnTo>
                  <a:pt x="5584269" y="2164375"/>
                </a:lnTo>
                <a:lnTo>
                  <a:pt x="5584269" y="2183843"/>
                </a:lnTo>
                <a:lnTo>
                  <a:pt x="5564693" y="2183843"/>
                </a:lnTo>
                <a:close/>
                <a:moveTo>
                  <a:pt x="5467350" y="2164375"/>
                </a:moveTo>
                <a:lnTo>
                  <a:pt x="5486819" y="2164375"/>
                </a:lnTo>
                <a:lnTo>
                  <a:pt x="5486819" y="2183843"/>
                </a:lnTo>
                <a:lnTo>
                  <a:pt x="5467350" y="2183843"/>
                </a:lnTo>
                <a:close/>
                <a:moveTo>
                  <a:pt x="5358389" y="2164375"/>
                </a:moveTo>
                <a:lnTo>
                  <a:pt x="5377858" y="2164375"/>
                </a:lnTo>
                <a:lnTo>
                  <a:pt x="5377858" y="2183843"/>
                </a:lnTo>
                <a:lnTo>
                  <a:pt x="5358389" y="2183843"/>
                </a:lnTo>
                <a:close/>
                <a:moveTo>
                  <a:pt x="5225039" y="2164375"/>
                </a:moveTo>
                <a:lnTo>
                  <a:pt x="5244508" y="2164375"/>
                </a:lnTo>
                <a:lnTo>
                  <a:pt x="5244508" y="2183843"/>
                </a:lnTo>
                <a:lnTo>
                  <a:pt x="5225039" y="2183843"/>
                </a:lnTo>
                <a:close/>
                <a:moveTo>
                  <a:pt x="5097968" y="2164375"/>
                </a:moveTo>
                <a:lnTo>
                  <a:pt x="5117544" y="2164375"/>
                </a:lnTo>
                <a:lnTo>
                  <a:pt x="5117544" y="2183843"/>
                </a:lnTo>
                <a:lnTo>
                  <a:pt x="5097968" y="2183843"/>
                </a:lnTo>
                <a:close/>
                <a:moveTo>
                  <a:pt x="5000625" y="2164375"/>
                </a:moveTo>
                <a:lnTo>
                  <a:pt x="5020094" y="2164375"/>
                </a:lnTo>
                <a:lnTo>
                  <a:pt x="5020094" y="2183843"/>
                </a:lnTo>
                <a:lnTo>
                  <a:pt x="5000625" y="2183843"/>
                </a:lnTo>
                <a:close/>
                <a:moveTo>
                  <a:pt x="4888418" y="2164375"/>
                </a:moveTo>
                <a:lnTo>
                  <a:pt x="4907994" y="2164375"/>
                </a:lnTo>
                <a:lnTo>
                  <a:pt x="4907994" y="2183843"/>
                </a:lnTo>
                <a:lnTo>
                  <a:pt x="4888418" y="2183843"/>
                </a:lnTo>
                <a:close/>
                <a:moveTo>
                  <a:pt x="4791075" y="2164375"/>
                </a:moveTo>
                <a:lnTo>
                  <a:pt x="4810543" y="2164375"/>
                </a:lnTo>
                <a:lnTo>
                  <a:pt x="4810543" y="2183843"/>
                </a:lnTo>
                <a:lnTo>
                  <a:pt x="4791075" y="2183843"/>
                </a:lnTo>
                <a:close/>
                <a:moveTo>
                  <a:pt x="4682114" y="2164375"/>
                </a:moveTo>
                <a:lnTo>
                  <a:pt x="4701583" y="2164375"/>
                </a:lnTo>
                <a:lnTo>
                  <a:pt x="4701583" y="2183843"/>
                </a:lnTo>
                <a:lnTo>
                  <a:pt x="4682114" y="2183843"/>
                </a:lnTo>
                <a:close/>
                <a:moveTo>
                  <a:pt x="4555043" y="2164375"/>
                </a:moveTo>
                <a:lnTo>
                  <a:pt x="4574619" y="2164375"/>
                </a:lnTo>
                <a:lnTo>
                  <a:pt x="4574619" y="2183843"/>
                </a:lnTo>
                <a:lnTo>
                  <a:pt x="4555043" y="2183843"/>
                </a:lnTo>
                <a:close/>
                <a:moveTo>
                  <a:pt x="4457700" y="2164375"/>
                </a:moveTo>
                <a:lnTo>
                  <a:pt x="4477169" y="2164375"/>
                </a:lnTo>
                <a:lnTo>
                  <a:pt x="4477169" y="2183843"/>
                </a:lnTo>
                <a:lnTo>
                  <a:pt x="4457700" y="2183843"/>
                </a:lnTo>
                <a:close/>
                <a:moveTo>
                  <a:pt x="4348739" y="2164375"/>
                </a:moveTo>
                <a:lnTo>
                  <a:pt x="4368208" y="2164375"/>
                </a:lnTo>
                <a:lnTo>
                  <a:pt x="4368208" y="2183843"/>
                </a:lnTo>
                <a:lnTo>
                  <a:pt x="4348739" y="2183843"/>
                </a:lnTo>
                <a:close/>
                <a:moveTo>
                  <a:pt x="4221668" y="2164375"/>
                </a:moveTo>
                <a:lnTo>
                  <a:pt x="4241244" y="2164375"/>
                </a:lnTo>
                <a:lnTo>
                  <a:pt x="4241244" y="2183843"/>
                </a:lnTo>
                <a:lnTo>
                  <a:pt x="4221668" y="2183843"/>
                </a:lnTo>
                <a:close/>
                <a:moveTo>
                  <a:pt x="4124325" y="2164375"/>
                </a:moveTo>
                <a:lnTo>
                  <a:pt x="4143794" y="2164375"/>
                </a:lnTo>
                <a:lnTo>
                  <a:pt x="4143794" y="2183843"/>
                </a:lnTo>
                <a:lnTo>
                  <a:pt x="4124325" y="2183843"/>
                </a:lnTo>
                <a:close/>
                <a:moveTo>
                  <a:pt x="4015365" y="2164375"/>
                </a:moveTo>
                <a:lnTo>
                  <a:pt x="4034833" y="2164375"/>
                </a:lnTo>
                <a:lnTo>
                  <a:pt x="4034833" y="2183843"/>
                </a:lnTo>
                <a:lnTo>
                  <a:pt x="4015365" y="2183843"/>
                </a:lnTo>
                <a:close/>
                <a:moveTo>
                  <a:pt x="3882014" y="2164375"/>
                </a:moveTo>
                <a:lnTo>
                  <a:pt x="3901483" y="2164375"/>
                </a:lnTo>
                <a:lnTo>
                  <a:pt x="3901483" y="2183843"/>
                </a:lnTo>
                <a:lnTo>
                  <a:pt x="3882014" y="2183843"/>
                </a:lnTo>
                <a:close/>
                <a:moveTo>
                  <a:pt x="3748664" y="2164375"/>
                </a:moveTo>
                <a:lnTo>
                  <a:pt x="3768133" y="2164375"/>
                </a:lnTo>
                <a:lnTo>
                  <a:pt x="3768133" y="2183843"/>
                </a:lnTo>
                <a:lnTo>
                  <a:pt x="3748664" y="2183843"/>
                </a:lnTo>
                <a:close/>
                <a:moveTo>
                  <a:pt x="3615314" y="2164375"/>
                </a:moveTo>
                <a:lnTo>
                  <a:pt x="3634783" y="2164375"/>
                </a:lnTo>
                <a:lnTo>
                  <a:pt x="3634783" y="2183843"/>
                </a:lnTo>
                <a:lnTo>
                  <a:pt x="3615314" y="2183843"/>
                </a:lnTo>
                <a:close/>
                <a:moveTo>
                  <a:pt x="3488243" y="2164375"/>
                </a:moveTo>
                <a:lnTo>
                  <a:pt x="3507819" y="2164375"/>
                </a:lnTo>
                <a:lnTo>
                  <a:pt x="3507819" y="2183843"/>
                </a:lnTo>
                <a:lnTo>
                  <a:pt x="3488243" y="2183843"/>
                </a:lnTo>
                <a:close/>
                <a:moveTo>
                  <a:pt x="3390900" y="2164375"/>
                </a:moveTo>
                <a:lnTo>
                  <a:pt x="3410369" y="2164375"/>
                </a:lnTo>
                <a:lnTo>
                  <a:pt x="3410369" y="2183843"/>
                </a:lnTo>
                <a:lnTo>
                  <a:pt x="3390900" y="2183843"/>
                </a:lnTo>
                <a:close/>
                <a:moveTo>
                  <a:pt x="3278693" y="2164375"/>
                </a:moveTo>
                <a:lnTo>
                  <a:pt x="3298269" y="2164375"/>
                </a:lnTo>
                <a:lnTo>
                  <a:pt x="3298269" y="2183843"/>
                </a:lnTo>
                <a:lnTo>
                  <a:pt x="3278693" y="2183843"/>
                </a:lnTo>
                <a:close/>
                <a:moveTo>
                  <a:pt x="3181350" y="2164375"/>
                </a:moveTo>
                <a:lnTo>
                  <a:pt x="3200819" y="2164375"/>
                </a:lnTo>
                <a:lnTo>
                  <a:pt x="3200819" y="2183843"/>
                </a:lnTo>
                <a:lnTo>
                  <a:pt x="3181350" y="2183843"/>
                </a:lnTo>
                <a:close/>
                <a:moveTo>
                  <a:pt x="3072389" y="2164375"/>
                </a:moveTo>
                <a:lnTo>
                  <a:pt x="3091858" y="2164375"/>
                </a:lnTo>
                <a:lnTo>
                  <a:pt x="3091858" y="2183843"/>
                </a:lnTo>
                <a:lnTo>
                  <a:pt x="3072389" y="2183843"/>
                </a:lnTo>
                <a:close/>
                <a:moveTo>
                  <a:pt x="2945318" y="2164375"/>
                </a:moveTo>
                <a:lnTo>
                  <a:pt x="2964894" y="2164375"/>
                </a:lnTo>
                <a:lnTo>
                  <a:pt x="2964894" y="2183843"/>
                </a:lnTo>
                <a:lnTo>
                  <a:pt x="2945318" y="2183843"/>
                </a:lnTo>
                <a:close/>
                <a:moveTo>
                  <a:pt x="2847975" y="2164375"/>
                </a:moveTo>
                <a:lnTo>
                  <a:pt x="2867444" y="2164375"/>
                </a:lnTo>
                <a:lnTo>
                  <a:pt x="2867444" y="2183843"/>
                </a:lnTo>
                <a:lnTo>
                  <a:pt x="2847975" y="2183843"/>
                </a:lnTo>
                <a:close/>
                <a:moveTo>
                  <a:pt x="2735768" y="2164375"/>
                </a:moveTo>
                <a:lnTo>
                  <a:pt x="2755344" y="2164375"/>
                </a:lnTo>
                <a:lnTo>
                  <a:pt x="2755344" y="2183843"/>
                </a:lnTo>
                <a:lnTo>
                  <a:pt x="2735768" y="2183843"/>
                </a:lnTo>
                <a:close/>
                <a:moveTo>
                  <a:pt x="2638425" y="2164375"/>
                </a:moveTo>
                <a:lnTo>
                  <a:pt x="2657894" y="2164375"/>
                </a:lnTo>
                <a:lnTo>
                  <a:pt x="2657894" y="2183843"/>
                </a:lnTo>
                <a:lnTo>
                  <a:pt x="2638425" y="2183843"/>
                </a:lnTo>
                <a:close/>
                <a:moveTo>
                  <a:pt x="2538989" y="2164375"/>
                </a:moveTo>
                <a:lnTo>
                  <a:pt x="2558458" y="2164375"/>
                </a:lnTo>
                <a:lnTo>
                  <a:pt x="2558458" y="2183843"/>
                </a:lnTo>
                <a:lnTo>
                  <a:pt x="2538989" y="2183843"/>
                </a:lnTo>
                <a:close/>
                <a:moveTo>
                  <a:pt x="2405639" y="2164375"/>
                </a:moveTo>
                <a:lnTo>
                  <a:pt x="2425108" y="2164375"/>
                </a:lnTo>
                <a:lnTo>
                  <a:pt x="2425108" y="2183843"/>
                </a:lnTo>
                <a:lnTo>
                  <a:pt x="2405639" y="2183843"/>
                </a:lnTo>
                <a:close/>
                <a:moveTo>
                  <a:pt x="2272290" y="2164375"/>
                </a:moveTo>
                <a:lnTo>
                  <a:pt x="2291758" y="2164375"/>
                </a:lnTo>
                <a:lnTo>
                  <a:pt x="2291758" y="2183843"/>
                </a:lnTo>
                <a:lnTo>
                  <a:pt x="2272290" y="2183843"/>
                </a:lnTo>
                <a:close/>
                <a:moveTo>
                  <a:pt x="2135693" y="2164375"/>
                </a:moveTo>
                <a:lnTo>
                  <a:pt x="2155269" y="2164375"/>
                </a:lnTo>
                <a:lnTo>
                  <a:pt x="2155269" y="2183843"/>
                </a:lnTo>
                <a:lnTo>
                  <a:pt x="2135693" y="2183843"/>
                </a:lnTo>
                <a:close/>
                <a:moveTo>
                  <a:pt x="2038350" y="2164375"/>
                </a:moveTo>
                <a:lnTo>
                  <a:pt x="2057819" y="2164375"/>
                </a:lnTo>
                <a:lnTo>
                  <a:pt x="2057819" y="2183843"/>
                </a:lnTo>
                <a:lnTo>
                  <a:pt x="2038350" y="2183843"/>
                </a:lnTo>
                <a:close/>
                <a:moveTo>
                  <a:pt x="1935668" y="2164375"/>
                </a:moveTo>
                <a:lnTo>
                  <a:pt x="1955244" y="2164375"/>
                </a:lnTo>
                <a:lnTo>
                  <a:pt x="1955244" y="2183843"/>
                </a:lnTo>
                <a:lnTo>
                  <a:pt x="1935668" y="2183843"/>
                </a:lnTo>
                <a:close/>
                <a:moveTo>
                  <a:pt x="1838325" y="2164375"/>
                </a:moveTo>
                <a:lnTo>
                  <a:pt x="1857794" y="2164375"/>
                </a:lnTo>
                <a:lnTo>
                  <a:pt x="1857794" y="2183843"/>
                </a:lnTo>
                <a:lnTo>
                  <a:pt x="1838325" y="2183843"/>
                </a:lnTo>
                <a:close/>
                <a:moveTo>
                  <a:pt x="1729364" y="2164375"/>
                </a:moveTo>
                <a:lnTo>
                  <a:pt x="1748833" y="2164375"/>
                </a:lnTo>
                <a:lnTo>
                  <a:pt x="1748833" y="2183843"/>
                </a:lnTo>
                <a:lnTo>
                  <a:pt x="1729364" y="2183843"/>
                </a:lnTo>
                <a:close/>
                <a:moveTo>
                  <a:pt x="1602293" y="2164375"/>
                </a:moveTo>
                <a:lnTo>
                  <a:pt x="1621869" y="2164375"/>
                </a:lnTo>
                <a:lnTo>
                  <a:pt x="1621869" y="2183843"/>
                </a:lnTo>
                <a:lnTo>
                  <a:pt x="1602293" y="2183843"/>
                </a:lnTo>
                <a:close/>
                <a:moveTo>
                  <a:pt x="1504950" y="2164375"/>
                </a:moveTo>
                <a:lnTo>
                  <a:pt x="1524419" y="2164375"/>
                </a:lnTo>
                <a:lnTo>
                  <a:pt x="1524419" y="2183843"/>
                </a:lnTo>
                <a:lnTo>
                  <a:pt x="1504950" y="2183843"/>
                </a:lnTo>
                <a:close/>
                <a:moveTo>
                  <a:pt x="1395989" y="2164375"/>
                </a:moveTo>
                <a:lnTo>
                  <a:pt x="1415458" y="2164375"/>
                </a:lnTo>
                <a:lnTo>
                  <a:pt x="1415458" y="2183843"/>
                </a:lnTo>
                <a:lnTo>
                  <a:pt x="1395989" y="2183843"/>
                </a:lnTo>
                <a:close/>
                <a:moveTo>
                  <a:pt x="1259393" y="2164375"/>
                </a:moveTo>
                <a:lnTo>
                  <a:pt x="1278969" y="2164375"/>
                </a:lnTo>
                <a:lnTo>
                  <a:pt x="1278969" y="2183843"/>
                </a:lnTo>
                <a:lnTo>
                  <a:pt x="1259393" y="2183843"/>
                </a:lnTo>
                <a:close/>
                <a:moveTo>
                  <a:pt x="1162050" y="2164375"/>
                </a:moveTo>
                <a:lnTo>
                  <a:pt x="1181519" y="2164375"/>
                </a:lnTo>
                <a:lnTo>
                  <a:pt x="1181519" y="2183843"/>
                </a:lnTo>
                <a:lnTo>
                  <a:pt x="1162050" y="2183843"/>
                </a:lnTo>
                <a:close/>
                <a:moveTo>
                  <a:pt x="1059368" y="2164375"/>
                </a:moveTo>
                <a:lnTo>
                  <a:pt x="1078944" y="2164375"/>
                </a:lnTo>
                <a:lnTo>
                  <a:pt x="1078944" y="2183843"/>
                </a:lnTo>
                <a:lnTo>
                  <a:pt x="1059368" y="2183843"/>
                </a:lnTo>
                <a:close/>
                <a:moveTo>
                  <a:pt x="962025" y="2164375"/>
                </a:moveTo>
                <a:lnTo>
                  <a:pt x="981494" y="2164375"/>
                </a:lnTo>
                <a:lnTo>
                  <a:pt x="981494" y="2183843"/>
                </a:lnTo>
                <a:lnTo>
                  <a:pt x="962025" y="2183843"/>
                </a:lnTo>
                <a:close/>
                <a:moveTo>
                  <a:pt x="849818" y="2164375"/>
                </a:moveTo>
                <a:lnTo>
                  <a:pt x="869394" y="2164375"/>
                </a:lnTo>
                <a:lnTo>
                  <a:pt x="869394" y="2183843"/>
                </a:lnTo>
                <a:lnTo>
                  <a:pt x="849818" y="2183843"/>
                </a:lnTo>
                <a:close/>
                <a:moveTo>
                  <a:pt x="752475" y="2164375"/>
                </a:moveTo>
                <a:lnTo>
                  <a:pt x="771944" y="2164375"/>
                </a:lnTo>
                <a:lnTo>
                  <a:pt x="771944" y="2183843"/>
                </a:lnTo>
                <a:lnTo>
                  <a:pt x="752475" y="2183843"/>
                </a:lnTo>
                <a:close/>
                <a:moveTo>
                  <a:pt x="649793" y="2164375"/>
                </a:moveTo>
                <a:lnTo>
                  <a:pt x="669369" y="2164375"/>
                </a:lnTo>
                <a:lnTo>
                  <a:pt x="669369" y="2183843"/>
                </a:lnTo>
                <a:lnTo>
                  <a:pt x="649793" y="2183843"/>
                </a:lnTo>
                <a:close/>
                <a:moveTo>
                  <a:pt x="552450" y="2164375"/>
                </a:moveTo>
                <a:lnTo>
                  <a:pt x="571919" y="2164375"/>
                </a:lnTo>
                <a:lnTo>
                  <a:pt x="571919" y="2183843"/>
                </a:lnTo>
                <a:lnTo>
                  <a:pt x="552450" y="2183843"/>
                </a:lnTo>
                <a:close/>
                <a:moveTo>
                  <a:pt x="440243" y="2164375"/>
                </a:moveTo>
                <a:lnTo>
                  <a:pt x="459819" y="2164375"/>
                </a:lnTo>
                <a:lnTo>
                  <a:pt x="459819" y="2183843"/>
                </a:lnTo>
                <a:lnTo>
                  <a:pt x="440243" y="2183843"/>
                </a:lnTo>
                <a:close/>
                <a:moveTo>
                  <a:pt x="342900" y="2164375"/>
                </a:moveTo>
                <a:lnTo>
                  <a:pt x="362369" y="2164375"/>
                </a:lnTo>
                <a:lnTo>
                  <a:pt x="362369" y="2183843"/>
                </a:lnTo>
                <a:lnTo>
                  <a:pt x="342900" y="2183843"/>
                </a:lnTo>
                <a:close/>
                <a:moveTo>
                  <a:pt x="233939" y="2164375"/>
                </a:moveTo>
                <a:lnTo>
                  <a:pt x="253408" y="2164375"/>
                </a:lnTo>
                <a:lnTo>
                  <a:pt x="253408" y="2183843"/>
                </a:lnTo>
                <a:lnTo>
                  <a:pt x="233939" y="2183843"/>
                </a:lnTo>
                <a:close/>
                <a:moveTo>
                  <a:pt x="106868" y="2164375"/>
                </a:moveTo>
                <a:lnTo>
                  <a:pt x="126444" y="2164375"/>
                </a:lnTo>
                <a:lnTo>
                  <a:pt x="126444" y="2183843"/>
                </a:lnTo>
                <a:lnTo>
                  <a:pt x="106868" y="2183843"/>
                </a:lnTo>
                <a:close/>
                <a:moveTo>
                  <a:pt x="9525" y="2164375"/>
                </a:moveTo>
                <a:lnTo>
                  <a:pt x="28994" y="2164375"/>
                </a:lnTo>
                <a:lnTo>
                  <a:pt x="28994" y="2183843"/>
                </a:lnTo>
                <a:lnTo>
                  <a:pt x="9525" y="2183843"/>
                </a:lnTo>
                <a:close/>
                <a:moveTo>
                  <a:pt x="5691764" y="2139986"/>
                </a:moveTo>
                <a:lnTo>
                  <a:pt x="5711233" y="2139986"/>
                </a:lnTo>
                <a:lnTo>
                  <a:pt x="5711233" y="2159454"/>
                </a:lnTo>
                <a:lnTo>
                  <a:pt x="5691764" y="2159454"/>
                </a:lnTo>
                <a:close/>
                <a:moveTo>
                  <a:pt x="5564693" y="2139986"/>
                </a:moveTo>
                <a:lnTo>
                  <a:pt x="5584269" y="2139986"/>
                </a:lnTo>
                <a:lnTo>
                  <a:pt x="5584269" y="2159454"/>
                </a:lnTo>
                <a:lnTo>
                  <a:pt x="5564693" y="2159454"/>
                </a:lnTo>
                <a:close/>
                <a:moveTo>
                  <a:pt x="5467350" y="2139986"/>
                </a:moveTo>
                <a:lnTo>
                  <a:pt x="5486819" y="2139986"/>
                </a:lnTo>
                <a:lnTo>
                  <a:pt x="5486819" y="2159454"/>
                </a:lnTo>
                <a:lnTo>
                  <a:pt x="5467350" y="2159454"/>
                </a:lnTo>
                <a:close/>
                <a:moveTo>
                  <a:pt x="5358389" y="2139986"/>
                </a:moveTo>
                <a:lnTo>
                  <a:pt x="5377858" y="2139986"/>
                </a:lnTo>
                <a:lnTo>
                  <a:pt x="5377858" y="2159454"/>
                </a:lnTo>
                <a:lnTo>
                  <a:pt x="5358389" y="2159454"/>
                </a:lnTo>
                <a:close/>
                <a:moveTo>
                  <a:pt x="5225039" y="2139986"/>
                </a:moveTo>
                <a:lnTo>
                  <a:pt x="5244508" y="2139986"/>
                </a:lnTo>
                <a:lnTo>
                  <a:pt x="5244508" y="2159454"/>
                </a:lnTo>
                <a:lnTo>
                  <a:pt x="5225039" y="2159454"/>
                </a:lnTo>
                <a:close/>
                <a:moveTo>
                  <a:pt x="5097968" y="2139986"/>
                </a:moveTo>
                <a:lnTo>
                  <a:pt x="5117544" y="2139986"/>
                </a:lnTo>
                <a:lnTo>
                  <a:pt x="5117544" y="2159454"/>
                </a:lnTo>
                <a:lnTo>
                  <a:pt x="5097968" y="2159454"/>
                </a:lnTo>
                <a:close/>
                <a:moveTo>
                  <a:pt x="5000625" y="2139986"/>
                </a:moveTo>
                <a:lnTo>
                  <a:pt x="5020094" y="2139986"/>
                </a:lnTo>
                <a:lnTo>
                  <a:pt x="5020094" y="2159454"/>
                </a:lnTo>
                <a:lnTo>
                  <a:pt x="5000625" y="2159454"/>
                </a:lnTo>
                <a:close/>
                <a:moveTo>
                  <a:pt x="4888418" y="2139986"/>
                </a:moveTo>
                <a:lnTo>
                  <a:pt x="4907994" y="2139986"/>
                </a:lnTo>
                <a:lnTo>
                  <a:pt x="4907994" y="2159454"/>
                </a:lnTo>
                <a:lnTo>
                  <a:pt x="4888418" y="2159454"/>
                </a:lnTo>
                <a:close/>
                <a:moveTo>
                  <a:pt x="4791075" y="2139986"/>
                </a:moveTo>
                <a:lnTo>
                  <a:pt x="4810543" y="2139986"/>
                </a:lnTo>
                <a:lnTo>
                  <a:pt x="4810543" y="2159454"/>
                </a:lnTo>
                <a:lnTo>
                  <a:pt x="4791075" y="2159454"/>
                </a:lnTo>
                <a:close/>
                <a:moveTo>
                  <a:pt x="4682114" y="2139986"/>
                </a:moveTo>
                <a:lnTo>
                  <a:pt x="4701583" y="2139986"/>
                </a:lnTo>
                <a:lnTo>
                  <a:pt x="4701583" y="2159454"/>
                </a:lnTo>
                <a:lnTo>
                  <a:pt x="4682114" y="2159454"/>
                </a:lnTo>
                <a:close/>
                <a:moveTo>
                  <a:pt x="4555043" y="2139986"/>
                </a:moveTo>
                <a:lnTo>
                  <a:pt x="4574619" y="2139986"/>
                </a:lnTo>
                <a:lnTo>
                  <a:pt x="4574619" y="2159454"/>
                </a:lnTo>
                <a:lnTo>
                  <a:pt x="4555043" y="2159454"/>
                </a:lnTo>
                <a:close/>
                <a:moveTo>
                  <a:pt x="4457700" y="2139986"/>
                </a:moveTo>
                <a:lnTo>
                  <a:pt x="4477169" y="2139986"/>
                </a:lnTo>
                <a:lnTo>
                  <a:pt x="4477169" y="2159454"/>
                </a:lnTo>
                <a:lnTo>
                  <a:pt x="4457700" y="2159454"/>
                </a:lnTo>
                <a:close/>
                <a:moveTo>
                  <a:pt x="4348739" y="2139986"/>
                </a:moveTo>
                <a:lnTo>
                  <a:pt x="4368208" y="2139986"/>
                </a:lnTo>
                <a:lnTo>
                  <a:pt x="4368208" y="2159454"/>
                </a:lnTo>
                <a:lnTo>
                  <a:pt x="4348739" y="2159454"/>
                </a:lnTo>
                <a:close/>
                <a:moveTo>
                  <a:pt x="4221668" y="2139986"/>
                </a:moveTo>
                <a:lnTo>
                  <a:pt x="4241244" y="2139986"/>
                </a:lnTo>
                <a:lnTo>
                  <a:pt x="4241244" y="2159454"/>
                </a:lnTo>
                <a:lnTo>
                  <a:pt x="4221668" y="2159454"/>
                </a:lnTo>
                <a:close/>
                <a:moveTo>
                  <a:pt x="4124325" y="2139986"/>
                </a:moveTo>
                <a:lnTo>
                  <a:pt x="4143794" y="2139986"/>
                </a:lnTo>
                <a:lnTo>
                  <a:pt x="4143794" y="2159454"/>
                </a:lnTo>
                <a:lnTo>
                  <a:pt x="4124325" y="2159454"/>
                </a:lnTo>
                <a:close/>
                <a:moveTo>
                  <a:pt x="4015365" y="2139986"/>
                </a:moveTo>
                <a:lnTo>
                  <a:pt x="4034833" y="2139986"/>
                </a:lnTo>
                <a:lnTo>
                  <a:pt x="4034833" y="2159454"/>
                </a:lnTo>
                <a:lnTo>
                  <a:pt x="4015365" y="2159454"/>
                </a:lnTo>
                <a:close/>
                <a:moveTo>
                  <a:pt x="3882014" y="2139986"/>
                </a:moveTo>
                <a:lnTo>
                  <a:pt x="3901483" y="2139986"/>
                </a:lnTo>
                <a:lnTo>
                  <a:pt x="3901483" y="2159454"/>
                </a:lnTo>
                <a:lnTo>
                  <a:pt x="3882014" y="2159454"/>
                </a:lnTo>
                <a:close/>
                <a:moveTo>
                  <a:pt x="3748664" y="2139986"/>
                </a:moveTo>
                <a:lnTo>
                  <a:pt x="3768133" y="2139986"/>
                </a:lnTo>
                <a:lnTo>
                  <a:pt x="3768133" y="2159454"/>
                </a:lnTo>
                <a:lnTo>
                  <a:pt x="3748664" y="2159454"/>
                </a:lnTo>
                <a:close/>
                <a:moveTo>
                  <a:pt x="3615314" y="2139986"/>
                </a:moveTo>
                <a:lnTo>
                  <a:pt x="3634783" y="2139986"/>
                </a:lnTo>
                <a:lnTo>
                  <a:pt x="3634783" y="2159454"/>
                </a:lnTo>
                <a:lnTo>
                  <a:pt x="3615314" y="2159454"/>
                </a:lnTo>
                <a:close/>
                <a:moveTo>
                  <a:pt x="3488243" y="2139986"/>
                </a:moveTo>
                <a:lnTo>
                  <a:pt x="3507819" y="2139986"/>
                </a:lnTo>
                <a:lnTo>
                  <a:pt x="3507819" y="2159454"/>
                </a:lnTo>
                <a:lnTo>
                  <a:pt x="3488243" y="2159454"/>
                </a:lnTo>
                <a:close/>
                <a:moveTo>
                  <a:pt x="3390900" y="2139986"/>
                </a:moveTo>
                <a:lnTo>
                  <a:pt x="3410369" y="2139986"/>
                </a:lnTo>
                <a:lnTo>
                  <a:pt x="3410369" y="2159454"/>
                </a:lnTo>
                <a:lnTo>
                  <a:pt x="3390900" y="2159454"/>
                </a:lnTo>
                <a:close/>
                <a:moveTo>
                  <a:pt x="3278693" y="2139986"/>
                </a:moveTo>
                <a:lnTo>
                  <a:pt x="3298269" y="2139986"/>
                </a:lnTo>
                <a:lnTo>
                  <a:pt x="3298269" y="2159454"/>
                </a:lnTo>
                <a:lnTo>
                  <a:pt x="3278693" y="2159454"/>
                </a:lnTo>
                <a:close/>
                <a:moveTo>
                  <a:pt x="3181350" y="2139986"/>
                </a:moveTo>
                <a:lnTo>
                  <a:pt x="3200819" y="2139986"/>
                </a:lnTo>
                <a:lnTo>
                  <a:pt x="3200819" y="2159454"/>
                </a:lnTo>
                <a:lnTo>
                  <a:pt x="3181350" y="2159454"/>
                </a:lnTo>
                <a:close/>
                <a:moveTo>
                  <a:pt x="3072389" y="2139986"/>
                </a:moveTo>
                <a:lnTo>
                  <a:pt x="3091858" y="2139986"/>
                </a:lnTo>
                <a:lnTo>
                  <a:pt x="3091858" y="2159454"/>
                </a:lnTo>
                <a:lnTo>
                  <a:pt x="3072389" y="2159454"/>
                </a:lnTo>
                <a:close/>
                <a:moveTo>
                  <a:pt x="2945318" y="2139986"/>
                </a:moveTo>
                <a:lnTo>
                  <a:pt x="2964894" y="2139986"/>
                </a:lnTo>
                <a:lnTo>
                  <a:pt x="2964894" y="2159454"/>
                </a:lnTo>
                <a:lnTo>
                  <a:pt x="2945318" y="2159454"/>
                </a:lnTo>
                <a:close/>
                <a:moveTo>
                  <a:pt x="2847975" y="2139986"/>
                </a:moveTo>
                <a:lnTo>
                  <a:pt x="2867444" y="2139986"/>
                </a:lnTo>
                <a:lnTo>
                  <a:pt x="2867444" y="2159454"/>
                </a:lnTo>
                <a:lnTo>
                  <a:pt x="2847975" y="2159454"/>
                </a:lnTo>
                <a:close/>
                <a:moveTo>
                  <a:pt x="2735768" y="2139986"/>
                </a:moveTo>
                <a:lnTo>
                  <a:pt x="2755344" y="2139986"/>
                </a:lnTo>
                <a:lnTo>
                  <a:pt x="2755344" y="2159454"/>
                </a:lnTo>
                <a:lnTo>
                  <a:pt x="2735768" y="2159454"/>
                </a:lnTo>
                <a:close/>
                <a:moveTo>
                  <a:pt x="2638425" y="2139986"/>
                </a:moveTo>
                <a:lnTo>
                  <a:pt x="2657894" y="2139986"/>
                </a:lnTo>
                <a:lnTo>
                  <a:pt x="2657894" y="2159454"/>
                </a:lnTo>
                <a:lnTo>
                  <a:pt x="2638425" y="2159454"/>
                </a:lnTo>
                <a:close/>
                <a:moveTo>
                  <a:pt x="2538989" y="2139986"/>
                </a:moveTo>
                <a:lnTo>
                  <a:pt x="2558458" y="2139986"/>
                </a:lnTo>
                <a:lnTo>
                  <a:pt x="2558458" y="2159454"/>
                </a:lnTo>
                <a:lnTo>
                  <a:pt x="2538989" y="2159454"/>
                </a:lnTo>
                <a:close/>
                <a:moveTo>
                  <a:pt x="2405639" y="2139986"/>
                </a:moveTo>
                <a:lnTo>
                  <a:pt x="2425108" y="2139986"/>
                </a:lnTo>
                <a:lnTo>
                  <a:pt x="2425108" y="2159454"/>
                </a:lnTo>
                <a:lnTo>
                  <a:pt x="2405639" y="2159454"/>
                </a:lnTo>
                <a:close/>
                <a:moveTo>
                  <a:pt x="2272290" y="2139986"/>
                </a:moveTo>
                <a:lnTo>
                  <a:pt x="2291758" y="2139986"/>
                </a:lnTo>
                <a:lnTo>
                  <a:pt x="2291758" y="2159454"/>
                </a:lnTo>
                <a:lnTo>
                  <a:pt x="2272290" y="2159454"/>
                </a:lnTo>
                <a:close/>
                <a:moveTo>
                  <a:pt x="2135693" y="2139986"/>
                </a:moveTo>
                <a:lnTo>
                  <a:pt x="2155269" y="2139986"/>
                </a:lnTo>
                <a:lnTo>
                  <a:pt x="2155269" y="2159454"/>
                </a:lnTo>
                <a:lnTo>
                  <a:pt x="2135693" y="2159454"/>
                </a:lnTo>
                <a:close/>
                <a:moveTo>
                  <a:pt x="2038350" y="2139986"/>
                </a:moveTo>
                <a:lnTo>
                  <a:pt x="2057819" y="2139986"/>
                </a:lnTo>
                <a:lnTo>
                  <a:pt x="2057819" y="2159454"/>
                </a:lnTo>
                <a:lnTo>
                  <a:pt x="2038350" y="2159454"/>
                </a:lnTo>
                <a:close/>
                <a:moveTo>
                  <a:pt x="1935668" y="2139986"/>
                </a:moveTo>
                <a:lnTo>
                  <a:pt x="1955244" y="2139986"/>
                </a:lnTo>
                <a:lnTo>
                  <a:pt x="1955244" y="2159454"/>
                </a:lnTo>
                <a:lnTo>
                  <a:pt x="1935668" y="2159454"/>
                </a:lnTo>
                <a:close/>
                <a:moveTo>
                  <a:pt x="1838325" y="2139986"/>
                </a:moveTo>
                <a:lnTo>
                  <a:pt x="1857794" y="2139986"/>
                </a:lnTo>
                <a:lnTo>
                  <a:pt x="1857794" y="2159454"/>
                </a:lnTo>
                <a:lnTo>
                  <a:pt x="1838325" y="2159454"/>
                </a:lnTo>
                <a:close/>
                <a:moveTo>
                  <a:pt x="1729364" y="2139986"/>
                </a:moveTo>
                <a:lnTo>
                  <a:pt x="1748833" y="2139986"/>
                </a:lnTo>
                <a:lnTo>
                  <a:pt x="1748833" y="2159454"/>
                </a:lnTo>
                <a:lnTo>
                  <a:pt x="1729364" y="2159454"/>
                </a:lnTo>
                <a:close/>
                <a:moveTo>
                  <a:pt x="1602293" y="2139986"/>
                </a:moveTo>
                <a:lnTo>
                  <a:pt x="1621869" y="2139986"/>
                </a:lnTo>
                <a:lnTo>
                  <a:pt x="1621869" y="2159454"/>
                </a:lnTo>
                <a:lnTo>
                  <a:pt x="1602293" y="2159454"/>
                </a:lnTo>
                <a:close/>
                <a:moveTo>
                  <a:pt x="1504950" y="2139986"/>
                </a:moveTo>
                <a:lnTo>
                  <a:pt x="1524419" y="2139986"/>
                </a:lnTo>
                <a:lnTo>
                  <a:pt x="1524419" y="2159454"/>
                </a:lnTo>
                <a:lnTo>
                  <a:pt x="1504950" y="2159454"/>
                </a:lnTo>
                <a:close/>
                <a:moveTo>
                  <a:pt x="1395989" y="2139986"/>
                </a:moveTo>
                <a:lnTo>
                  <a:pt x="1415458" y="2139986"/>
                </a:lnTo>
                <a:lnTo>
                  <a:pt x="1415458" y="2159454"/>
                </a:lnTo>
                <a:lnTo>
                  <a:pt x="1395989" y="2159454"/>
                </a:lnTo>
                <a:close/>
                <a:moveTo>
                  <a:pt x="1259393" y="2139986"/>
                </a:moveTo>
                <a:lnTo>
                  <a:pt x="1278969" y="2139986"/>
                </a:lnTo>
                <a:lnTo>
                  <a:pt x="1278969" y="2159454"/>
                </a:lnTo>
                <a:lnTo>
                  <a:pt x="1259393" y="2159454"/>
                </a:lnTo>
                <a:close/>
                <a:moveTo>
                  <a:pt x="1162050" y="2139986"/>
                </a:moveTo>
                <a:lnTo>
                  <a:pt x="1181519" y="2139986"/>
                </a:lnTo>
                <a:lnTo>
                  <a:pt x="1181519" y="2159454"/>
                </a:lnTo>
                <a:lnTo>
                  <a:pt x="1162050" y="2159454"/>
                </a:lnTo>
                <a:close/>
                <a:moveTo>
                  <a:pt x="1059368" y="2139986"/>
                </a:moveTo>
                <a:lnTo>
                  <a:pt x="1078944" y="2139986"/>
                </a:lnTo>
                <a:lnTo>
                  <a:pt x="1078944" y="2159454"/>
                </a:lnTo>
                <a:lnTo>
                  <a:pt x="1059368" y="2159454"/>
                </a:lnTo>
                <a:close/>
                <a:moveTo>
                  <a:pt x="962025" y="2139986"/>
                </a:moveTo>
                <a:lnTo>
                  <a:pt x="981494" y="2139986"/>
                </a:lnTo>
                <a:lnTo>
                  <a:pt x="981494" y="2159454"/>
                </a:lnTo>
                <a:lnTo>
                  <a:pt x="962025" y="2159454"/>
                </a:lnTo>
                <a:close/>
                <a:moveTo>
                  <a:pt x="849818" y="2139986"/>
                </a:moveTo>
                <a:lnTo>
                  <a:pt x="869394" y="2139986"/>
                </a:lnTo>
                <a:lnTo>
                  <a:pt x="869394" y="2159454"/>
                </a:lnTo>
                <a:lnTo>
                  <a:pt x="849818" y="2159454"/>
                </a:lnTo>
                <a:close/>
                <a:moveTo>
                  <a:pt x="752475" y="2139986"/>
                </a:moveTo>
                <a:lnTo>
                  <a:pt x="771944" y="2139986"/>
                </a:lnTo>
                <a:lnTo>
                  <a:pt x="771944" y="2159454"/>
                </a:lnTo>
                <a:lnTo>
                  <a:pt x="752475" y="2159454"/>
                </a:lnTo>
                <a:close/>
                <a:moveTo>
                  <a:pt x="649793" y="2139986"/>
                </a:moveTo>
                <a:lnTo>
                  <a:pt x="669369" y="2139986"/>
                </a:lnTo>
                <a:lnTo>
                  <a:pt x="669369" y="2159454"/>
                </a:lnTo>
                <a:lnTo>
                  <a:pt x="649793" y="2159454"/>
                </a:lnTo>
                <a:close/>
                <a:moveTo>
                  <a:pt x="552450" y="2139986"/>
                </a:moveTo>
                <a:lnTo>
                  <a:pt x="571919" y="2139986"/>
                </a:lnTo>
                <a:lnTo>
                  <a:pt x="571919" y="2159454"/>
                </a:lnTo>
                <a:lnTo>
                  <a:pt x="552450" y="2159454"/>
                </a:lnTo>
                <a:close/>
                <a:moveTo>
                  <a:pt x="440243" y="2139986"/>
                </a:moveTo>
                <a:lnTo>
                  <a:pt x="459819" y="2139986"/>
                </a:lnTo>
                <a:lnTo>
                  <a:pt x="459819" y="2159454"/>
                </a:lnTo>
                <a:lnTo>
                  <a:pt x="440243" y="2159454"/>
                </a:lnTo>
                <a:close/>
                <a:moveTo>
                  <a:pt x="342900" y="2139986"/>
                </a:moveTo>
                <a:lnTo>
                  <a:pt x="362369" y="2139986"/>
                </a:lnTo>
                <a:lnTo>
                  <a:pt x="362369" y="2159454"/>
                </a:lnTo>
                <a:lnTo>
                  <a:pt x="342900" y="2159454"/>
                </a:lnTo>
                <a:close/>
                <a:moveTo>
                  <a:pt x="233939" y="2139986"/>
                </a:moveTo>
                <a:lnTo>
                  <a:pt x="253408" y="2139986"/>
                </a:lnTo>
                <a:lnTo>
                  <a:pt x="253408" y="2159454"/>
                </a:lnTo>
                <a:lnTo>
                  <a:pt x="233939" y="2159454"/>
                </a:lnTo>
                <a:close/>
                <a:moveTo>
                  <a:pt x="106868" y="2139986"/>
                </a:moveTo>
                <a:lnTo>
                  <a:pt x="126444" y="2139986"/>
                </a:lnTo>
                <a:lnTo>
                  <a:pt x="126444" y="2159454"/>
                </a:lnTo>
                <a:lnTo>
                  <a:pt x="106868" y="2159454"/>
                </a:lnTo>
                <a:close/>
                <a:moveTo>
                  <a:pt x="9525" y="2139986"/>
                </a:moveTo>
                <a:lnTo>
                  <a:pt x="28994" y="2139986"/>
                </a:lnTo>
                <a:lnTo>
                  <a:pt x="28994" y="2159454"/>
                </a:lnTo>
                <a:lnTo>
                  <a:pt x="9525" y="2159454"/>
                </a:lnTo>
                <a:close/>
                <a:moveTo>
                  <a:pt x="5691764" y="2115596"/>
                </a:moveTo>
                <a:lnTo>
                  <a:pt x="5711233" y="2115596"/>
                </a:lnTo>
                <a:lnTo>
                  <a:pt x="5711233" y="2135172"/>
                </a:lnTo>
                <a:lnTo>
                  <a:pt x="5691764" y="2135172"/>
                </a:lnTo>
                <a:close/>
                <a:moveTo>
                  <a:pt x="5564693" y="2115596"/>
                </a:moveTo>
                <a:lnTo>
                  <a:pt x="5584269" y="2115596"/>
                </a:lnTo>
                <a:lnTo>
                  <a:pt x="5584269" y="2135172"/>
                </a:lnTo>
                <a:lnTo>
                  <a:pt x="5564693" y="2135172"/>
                </a:lnTo>
                <a:close/>
                <a:moveTo>
                  <a:pt x="5467350" y="2115596"/>
                </a:moveTo>
                <a:lnTo>
                  <a:pt x="5486819" y="2115596"/>
                </a:lnTo>
                <a:lnTo>
                  <a:pt x="5486819" y="2135172"/>
                </a:lnTo>
                <a:lnTo>
                  <a:pt x="5467350" y="2135172"/>
                </a:lnTo>
                <a:close/>
                <a:moveTo>
                  <a:pt x="5358389" y="2115596"/>
                </a:moveTo>
                <a:lnTo>
                  <a:pt x="5377858" y="2115596"/>
                </a:lnTo>
                <a:lnTo>
                  <a:pt x="5377858" y="2135172"/>
                </a:lnTo>
                <a:lnTo>
                  <a:pt x="5358389" y="2135172"/>
                </a:lnTo>
                <a:close/>
                <a:moveTo>
                  <a:pt x="5225039" y="2115596"/>
                </a:moveTo>
                <a:lnTo>
                  <a:pt x="5244508" y="2115596"/>
                </a:lnTo>
                <a:lnTo>
                  <a:pt x="5244508" y="2135172"/>
                </a:lnTo>
                <a:lnTo>
                  <a:pt x="5225039" y="2135172"/>
                </a:lnTo>
                <a:close/>
                <a:moveTo>
                  <a:pt x="5097968" y="2115596"/>
                </a:moveTo>
                <a:lnTo>
                  <a:pt x="5117544" y="2115596"/>
                </a:lnTo>
                <a:lnTo>
                  <a:pt x="5117544" y="2135172"/>
                </a:lnTo>
                <a:lnTo>
                  <a:pt x="5097968" y="2135172"/>
                </a:lnTo>
                <a:close/>
                <a:moveTo>
                  <a:pt x="5000625" y="2115596"/>
                </a:moveTo>
                <a:lnTo>
                  <a:pt x="5020094" y="2115596"/>
                </a:lnTo>
                <a:lnTo>
                  <a:pt x="5020094" y="2135172"/>
                </a:lnTo>
                <a:lnTo>
                  <a:pt x="5000625" y="2135172"/>
                </a:lnTo>
                <a:close/>
                <a:moveTo>
                  <a:pt x="4888418" y="2115596"/>
                </a:moveTo>
                <a:lnTo>
                  <a:pt x="4907994" y="2115596"/>
                </a:lnTo>
                <a:lnTo>
                  <a:pt x="4907994" y="2135172"/>
                </a:lnTo>
                <a:lnTo>
                  <a:pt x="4888418" y="2135172"/>
                </a:lnTo>
                <a:close/>
                <a:moveTo>
                  <a:pt x="4791075" y="2115596"/>
                </a:moveTo>
                <a:lnTo>
                  <a:pt x="4810543" y="2115596"/>
                </a:lnTo>
                <a:lnTo>
                  <a:pt x="4810543" y="2135172"/>
                </a:lnTo>
                <a:lnTo>
                  <a:pt x="4791075" y="2135172"/>
                </a:lnTo>
                <a:close/>
                <a:moveTo>
                  <a:pt x="4682114" y="2115596"/>
                </a:moveTo>
                <a:lnTo>
                  <a:pt x="4701583" y="2115596"/>
                </a:lnTo>
                <a:lnTo>
                  <a:pt x="4701583" y="2135172"/>
                </a:lnTo>
                <a:lnTo>
                  <a:pt x="4682114" y="2135172"/>
                </a:lnTo>
                <a:close/>
                <a:moveTo>
                  <a:pt x="4555043" y="2115596"/>
                </a:moveTo>
                <a:lnTo>
                  <a:pt x="4574619" y="2115596"/>
                </a:lnTo>
                <a:lnTo>
                  <a:pt x="4574619" y="2135172"/>
                </a:lnTo>
                <a:lnTo>
                  <a:pt x="4555043" y="2135172"/>
                </a:lnTo>
                <a:close/>
                <a:moveTo>
                  <a:pt x="4457700" y="2115596"/>
                </a:moveTo>
                <a:lnTo>
                  <a:pt x="4477169" y="2115596"/>
                </a:lnTo>
                <a:lnTo>
                  <a:pt x="4477169" y="2135172"/>
                </a:lnTo>
                <a:lnTo>
                  <a:pt x="4457700" y="2135172"/>
                </a:lnTo>
                <a:close/>
                <a:moveTo>
                  <a:pt x="4348739" y="2115596"/>
                </a:moveTo>
                <a:lnTo>
                  <a:pt x="4368208" y="2115596"/>
                </a:lnTo>
                <a:lnTo>
                  <a:pt x="4368208" y="2135172"/>
                </a:lnTo>
                <a:lnTo>
                  <a:pt x="4348739" y="2135172"/>
                </a:lnTo>
                <a:close/>
                <a:moveTo>
                  <a:pt x="4221668" y="2115596"/>
                </a:moveTo>
                <a:lnTo>
                  <a:pt x="4241244" y="2115596"/>
                </a:lnTo>
                <a:lnTo>
                  <a:pt x="4241244" y="2135172"/>
                </a:lnTo>
                <a:lnTo>
                  <a:pt x="4221668" y="2135172"/>
                </a:lnTo>
                <a:close/>
                <a:moveTo>
                  <a:pt x="4124325" y="2115596"/>
                </a:moveTo>
                <a:lnTo>
                  <a:pt x="4143794" y="2115596"/>
                </a:lnTo>
                <a:lnTo>
                  <a:pt x="4143794" y="2135172"/>
                </a:lnTo>
                <a:lnTo>
                  <a:pt x="4124325" y="2135172"/>
                </a:lnTo>
                <a:close/>
                <a:moveTo>
                  <a:pt x="4015365" y="2115596"/>
                </a:moveTo>
                <a:lnTo>
                  <a:pt x="4034833" y="2115596"/>
                </a:lnTo>
                <a:lnTo>
                  <a:pt x="4034833" y="2135172"/>
                </a:lnTo>
                <a:lnTo>
                  <a:pt x="4015365" y="2135172"/>
                </a:lnTo>
                <a:close/>
                <a:moveTo>
                  <a:pt x="3882014" y="2115596"/>
                </a:moveTo>
                <a:lnTo>
                  <a:pt x="3901483" y="2115596"/>
                </a:lnTo>
                <a:lnTo>
                  <a:pt x="3901483" y="2135172"/>
                </a:lnTo>
                <a:lnTo>
                  <a:pt x="3882014" y="2135172"/>
                </a:lnTo>
                <a:close/>
                <a:moveTo>
                  <a:pt x="3748664" y="2115596"/>
                </a:moveTo>
                <a:lnTo>
                  <a:pt x="3768133" y="2115596"/>
                </a:lnTo>
                <a:lnTo>
                  <a:pt x="3768133" y="2135172"/>
                </a:lnTo>
                <a:lnTo>
                  <a:pt x="3748664" y="2135172"/>
                </a:lnTo>
                <a:close/>
                <a:moveTo>
                  <a:pt x="3615314" y="2115596"/>
                </a:moveTo>
                <a:lnTo>
                  <a:pt x="3634783" y="2115596"/>
                </a:lnTo>
                <a:lnTo>
                  <a:pt x="3634783" y="2135172"/>
                </a:lnTo>
                <a:lnTo>
                  <a:pt x="3615314" y="2135172"/>
                </a:lnTo>
                <a:close/>
                <a:moveTo>
                  <a:pt x="3488243" y="2115596"/>
                </a:moveTo>
                <a:lnTo>
                  <a:pt x="3507819" y="2115596"/>
                </a:lnTo>
                <a:lnTo>
                  <a:pt x="3507819" y="2135172"/>
                </a:lnTo>
                <a:lnTo>
                  <a:pt x="3488243" y="2135172"/>
                </a:lnTo>
                <a:close/>
                <a:moveTo>
                  <a:pt x="3390900" y="2115596"/>
                </a:moveTo>
                <a:lnTo>
                  <a:pt x="3410369" y="2115596"/>
                </a:lnTo>
                <a:lnTo>
                  <a:pt x="3410369" y="2135172"/>
                </a:lnTo>
                <a:lnTo>
                  <a:pt x="3390900" y="2135172"/>
                </a:lnTo>
                <a:close/>
                <a:moveTo>
                  <a:pt x="3278693" y="2115596"/>
                </a:moveTo>
                <a:lnTo>
                  <a:pt x="3298269" y="2115596"/>
                </a:lnTo>
                <a:lnTo>
                  <a:pt x="3298269" y="2135172"/>
                </a:lnTo>
                <a:lnTo>
                  <a:pt x="3278693" y="2135172"/>
                </a:lnTo>
                <a:close/>
                <a:moveTo>
                  <a:pt x="3181350" y="2115596"/>
                </a:moveTo>
                <a:lnTo>
                  <a:pt x="3200819" y="2115596"/>
                </a:lnTo>
                <a:lnTo>
                  <a:pt x="3200819" y="2135172"/>
                </a:lnTo>
                <a:lnTo>
                  <a:pt x="3181350" y="2135172"/>
                </a:lnTo>
                <a:close/>
                <a:moveTo>
                  <a:pt x="3072389" y="2115596"/>
                </a:moveTo>
                <a:lnTo>
                  <a:pt x="3091858" y="2115596"/>
                </a:lnTo>
                <a:lnTo>
                  <a:pt x="3091858" y="2135172"/>
                </a:lnTo>
                <a:lnTo>
                  <a:pt x="3072389" y="2135172"/>
                </a:lnTo>
                <a:close/>
                <a:moveTo>
                  <a:pt x="2945318" y="2115596"/>
                </a:moveTo>
                <a:lnTo>
                  <a:pt x="2964894" y="2115596"/>
                </a:lnTo>
                <a:lnTo>
                  <a:pt x="2964894" y="2135172"/>
                </a:lnTo>
                <a:lnTo>
                  <a:pt x="2945318" y="2135172"/>
                </a:lnTo>
                <a:close/>
                <a:moveTo>
                  <a:pt x="2847975" y="2115596"/>
                </a:moveTo>
                <a:lnTo>
                  <a:pt x="2867444" y="2115596"/>
                </a:lnTo>
                <a:lnTo>
                  <a:pt x="2867444" y="2135172"/>
                </a:lnTo>
                <a:lnTo>
                  <a:pt x="2847975" y="2135172"/>
                </a:lnTo>
                <a:close/>
                <a:moveTo>
                  <a:pt x="2735768" y="2115596"/>
                </a:moveTo>
                <a:lnTo>
                  <a:pt x="2755344" y="2115596"/>
                </a:lnTo>
                <a:lnTo>
                  <a:pt x="2755344" y="2135172"/>
                </a:lnTo>
                <a:lnTo>
                  <a:pt x="2735768" y="2135172"/>
                </a:lnTo>
                <a:close/>
                <a:moveTo>
                  <a:pt x="2638425" y="2115596"/>
                </a:moveTo>
                <a:lnTo>
                  <a:pt x="2657894" y="2115596"/>
                </a:lnTo>
                <a:lnTo>
                  <a:pt x="2657894" y="2135172"/>
                </a:lnTo>
                <a:lnTo>
                  <a:pt x="2638425" y="2135172"/>
                </a:lnTo>
                <a:close/>
                <a:moveTo>
                  <a:pt x="2538989" y="2115596"/>
                </a:moveTo>
                <a:lnTo>
                  <a:pt x="2558458" y="2115596"/>
                </a:lnTo>
                <a:lnTo>
                  <a:pt x="2558458" y="2135172"/>
                </a:lnTo>
                <a:lnTo>
                  <a:pt x="2538989" y="2135172"/>
                </a:lnTo>
                <a:close/>
                <a:moveTo>
                  <a:pt x="2405639" y="2115596"/>
                </a:moveTo>
                <a:lnTo>
                  <a:pt x="2425108" y="2115596"/>
                </a:lnTo>
                <a:lnTo>
                  <a:pt x="2425108" y="2135172"/>
                </a:lnTo>
                <a:lnTo>
                  <a:pt x="2405639" y="2135172"/>
                </a:lnTo>
                <a:close/>
                <a:moveTo>
                  <a:pt x="2272290" y="2115596"/>
                </a:moveTo>
                <a:lnTo>
                  <a:pt x="2291758" y="2115596"/>
                </a:lnTo>
                <a:lnTo>
                  <a:pt x="2291758" y="2135172"/>
                </a:lnTo>
                <a:lnTo>
                  <a:pt x="2272290" y="2135172"/>
                </a:lnTo>
                <a:close/>
                <a:moveTo>
                  <a:pt x="2135693" y="2115596"/>
                </a:moveTo>
                <a:lnTo>
                  <a:pt x="2155269" y="2115596"/>
                </a:lnTo>
                <a:lnTo>
                  <a:pt x="2155269" y="2135172"/>
                </a:lnTo>
                <a:lnTo>
                  <a:pt x="2135693" y="2135172"/>
                </a:lnTo>
                <a:close/>
                <a:moveTo>
                  <a:pt x="2038350" y="2115596"/>
                </a:moveTo>
                <a:lnTo>
                  <a:pt x="2057819" y="2115596"/>
                </a:lnTo>
                <a:lnTo>
                  <a:pt x="2057819" y="2135172"/>
                </a:lnTo>
                <a:lnTo>
                  <a:pt x="2038350" y="2135172"/>
                </a:lnTo>
                <a:close/>
                <a:moveTo>
                  <a:pt x="1935668" y="2115596"/>
                </a:moveTo>
                <a:lnTo>
                  <a:pt x="1955244" y="2115596"/>
                </a:lnTo>
                <a:lnTo>
                  <a:pt x="1955244" y="2135172"/>
                </a:lnTo>
                <a:lnTo>
                  <a:pt x="1935668" y="2135172"/>
                </a:lnTo>
                <a:close/>
                <a:moveTo>
                  <a:pt x="1838325" y="2115596"/>
                </a:moveTo>
                <a:lnTo>
                  <a:pt x="1857794" y="2115596"/>
                </a:lnTo>
                <a:lnTo>
                  <a:pt x="1857794" y="2135172"/>
                </a:lnTo>
                <a:lnTo>
                  <a:pt x="1838325" y="2135172"/>
                </a:lnTo>
                <a:close/>
                <a:moveTo>
                  <a:pt x="1729364" y="2115596"/>
                </a:moveTo>
                <a:lnTo>
                  <a:pt x="1748833" y="2115596"/>
                </a:lnTo>
                <a:lnTo>
                  <a:pt x="1748833" y="2135172"/>
                </a:lnTo>
                <a:lnTo>
                  <a:pt x="1729364" y="2135172"/>
                </a:lnTo>
                <a:close/>
                <a:moveTo>
                  <a:pt x="1602293" y="2115596"/>
                </a:moveTo>
                <a:lnTo>
                  <a:pt x="1621869" y="2115596"/>
                </a:lnTo>
                <a:lnTo>
                  <a:pt x="1621869" y="2135172"/>
                </a:lnTo>
                <a:lnTo>
                  <a:pt x="1602293" y="2135172"/>
                </a:lnTo>
                <a:close/>
                <a:moveTo>
                  <a:pt x="1504950" y="2115596"/>
                </a:moveTo>
                <a:lnTo>
                  <a:pt x="1524419" y="2115596"/>
                </a:lnTo>
                <a:lnTo>
                  <a:pt x="1524419" y="2135172"/>
                </a:lnTo>
                <a:lnTo>
                  <a:pt x="1504950" y="2135172"/>
                </a:lnTo>
                <a:close/>
                <a:moveTo>
                  <a:pt x="1395989" y="2115596"/>
                </a:moveTo>
                <a:lnTo>
                  <a:pt x="1415458" y="2115596"/>
                </a:lnTo>
                <a:lnTo>
                  <a:pt x="1415458" y="2135172"/>
                </a:lnTo>
                <a:lnTo>
                  <a:pt x="1395989" y="2135172"/>
                </a:lnTo>
                <a:close/>
                <a:moveTo>
                  <a:pt x="1259393" y="2115596"/>
                </a:moveTo>
                <a:lnTo>
                  <a:pt x="1278969" y="2115596"/>
                </a:lnTo>
                <a:lnTo>
                  <a:pt x="1278969" y="2135172"/>
                </a:lnTo>
                <a:lnTo>
                  <a:pt x="1259393" y="2135172"/>
                </a:lnTo>
                <a:close/>
                <a:moveTo>
                  <a:pt x="1162050" y="2115596"/>
                </a:moveTo>
                <a:lnTo>
                  <a:pt x="1181519" y="2115596"/>
                </a:lnTo>
                <a:lnTo>
                  <a:pt x="1181519" y="2135172"/>
                </a:lnTo>
                <a:lnTo>
                  <a:pt x="1162050" y="2135172"/>
                </a:lnTo>
                <a:close/>
                <a:moveTo>
                  <a:pt x="1059368" y="2115596"/>
                </a:moveTo>
                <a:lnTo>
                  <a:pt x="1078944" y="2115596"/>
                </a:lnTo>
                <a:lnTo>
                  <a:pt x="1078944" y="2135172"/>
                </a:lnTo>
                <a:lnTo>
                  <a:pt x="1059368" y="2135172"/>
                </a:lnTo>
                <a:close/>
                <a:moveTo>
                  <a:pt x="962025" y="2115596"/>
                </a:moveTo>
                <a:lnTo>
                  <a:pt x="981494" y="2115596"/>
                </a:lnTo>
                <a:lnTo>
                  <a:pt x="981494" y="2135172"/>
                </a:lnTo>
                <a:lnTo>
                  <a:pt x="962025" y="2135172"/>
                </a:lnTo>
                <a:close/>
                <a:moveTo>
                  <a:pt x="849818" y="2115596"/>
                </a:moveTo>
                <a:lnTo>
                  <a:pt x="869394" y="2115596"/>
                </a:lnTo>
                <a:lnTo>
                  <a:pt x="869394" y="2135172"/>
                </a:lnTo>
                <a:lnTo>
                  <a:pt x="849818" y="2135172"/>
                </a:lnTo>
                <a:close/>
                <a:moveTo>
                  <a:pt x="752475" y="2115596"/>
                </a:moveTo>
                <a:lnTo>
                  <a:pt x="771944" y="2115596"/>
                </a:lnTo>
                <a:lnTo>
                  <a:pt x="771944" y="2135172"/>
                </a:lnTo>
                <a:lnTo>
                  <a:pt x="752475" y="2135172"/>
                </a:lnTo>
                <a:close/>
                <a:moveTo>
                  <a:pt x="649793" y="2115596"/>
                </a:moveTo>
                <a:lnTo>
                  <a:pt x="669369" y="2115596"/>
                </a:lnTo>
                <a:lnTo>
                  <a:pt x="669369" y="2135172"/>
                </a:lnTo>
                <a:lnTo>
                  <a:pt x="649793" y="2135172"/>
                </a:lnTo>
                <a:close/>
                <a:moveTo>
                  <a:pt x="552450" y="2115596"/>
                </a:moveTo>
                <a:lnTo>
                  <a:pt x="571919" y="2115596"/>
                </a:lnTo>
                <a:lnTo>
                  <a:pt x="571919" y="2135172"/>
                </a:lnTo>
                <a:lnTo>
                  <a:pt x="552450" y="2135172"/>
                </a:lnTo>
                <a:close/>
                <a:moveTo>
                  <a:pt x="440243" y="2115596"/>
                </a:moveTo>
                <a:lnTo>
                  <a:pt x="459819" y="2115596"/>
                </a:lnTo>
                <a:lnTo>
                  <a:pt x="459819" y="2135172"/>
                </a:lnTo>
                <a:lnTo>
                  <a:pt x="440243" y="2135172"/>
                </a:lnTo>
                <a:close/>
                <a:moveTo>
                  <a:pt x="342900" y="2115596"/>
                </a:moveTo>
                <a:lnTo>
                  <a:pt x="362369" y="2115596"/>
                </a:lnTo>
                <a:lnTo>
                  <a:pt x="362369" y="2135172"/>
                </a:lnTo>
                <a:lnTo>
                  <a:pt x="342900" y="2135172"/>
                </a:lnTo>
                <a:close/>
                <a:moveTo>
                  <a:pt x="233939" y="2115596"/>
                </a:moveTo>
                <a:lnTo>
                  <a:pt x="253408" y="2115596"/>
                </a:lnTo>
                <a:lnTo>
                  <a:pt x="253408" y="2135172"/>
                </a:lnTo>
                <a:lnTo>
                  <a:pt x="233939" y="2135172"/>
                </a:lnTo>
                <a:close/>
                <a:moveTo>
                  <a:pt x="106868" y="2115596"/>
                </a:moveTo>
                <a:lnTo>
                  <a:pt x="126444" y="2115596"/>
                </a:lnTo>
                <a:lnTo>
                  <a:pt x="126444" y="2135172"/>
                </a:lnTo>
                <a:lnTo>
                  <a:pt x="106868" y="2135172"/>
                </a:lnTo>
                <a:close/>
                <a:moveTo>
                  <a:pt x="9525" y="2115596"/>
                </a:moveTo>
                <a:lnTo>
                  <a:pt x="28994" y="2115596"/>
                </a:lnTo>
                <a:lnTo>
                  <a:pt x="28994" y="2135172"/>
                </a:lnTo>
                <a:lnTo>
                  <a:pt x="9525" y="2135172"/>
                </a:lnTo>
                <a:close/>
                <a:moveTo>
                  <a:pt x="5691764" y="2091314"/>
                </a:moveTo>
                <a:lnTo>
                  <a:pt x="5711233" y="2091314"/>
                </a:lnTo>
                <a:lnTo>
                  <a:pt x="5711233" y="2110783"/>
                </a:lnTo>
                <a:lnTo>
                  <a:pt x="5691764" y="2110783"/>
                </a:lnTo>
                <a:close/>
                <a:moveTo>
                  <a:pt x="5667375" y="2091314"/>
                </a:moveTo>
                <a:lnTo>
                  <a:pt x="5686844" y="2091314"/>
                </a:lnTo>
                <a:lnTo>
                  <a:pt x="5686844" y="2110783"/>
                </a:lnTo>
                <a:lnTo>
                  <a:pt x="5667375" y="2110783"/>
                </a:lnTo>
                <a:close/>
                <a:moveTo>
                  <a:pt x="5564693" y="2091314"/>
                </a:moveTo>
                <a:lnTo>
                  <a:pt x="5584269" y="2091314"/>
                </a:lnTo>
                <a:lnTo>
                  <a:pt x="5584269" y="2110783"/>
                </a:lnTo>
                <a:lnTo>
                  <a:pt x="5564693" y="2110783"/>
                </a:lnTo>
                <a:close/>
                <a:moveTo>
                  <a:pt x="5467350" y="2091314"/>
                </a:moveTo>
                <a:lnTo>
                  <a:pt x="5486819" y="2091314"/>
                </a:lnTo>
                <a:lnTo>
                  <a:pt x="5486819" y="2110783"/>
                </a:lnTo>
                <a:lnTo>
                  <a:pt x="5467350" y="2110783"/>
                </a:lnTo>
                <a:close/>
                <a:moveTo>
                  <a:pt x="5358389" y="2091314"/>
                </a:moveTo>
                <a:lnTo>
                  <a:pt x="5377858" y="2091314"/>
                </a:lnTo>
                <a:lnTo>
                  <a:pt x="5377858" y="2110783"/>
                </a:lnTo>
                <a:lnTo>
                  <a:pt x="5358389" y="2110783"/>
                </a:lnTo>
                <a:close/>
                <a:moveTo>
                  <a:pt x="5334000" y="2091314"/>
                </a:moveTo>
                <a:lnTo>
                  <a:pt x="5353469" y="2091314"/>
                </a:lnTo>
                <a:lnTo>
                  <a:pt x="5353469" y="2110783"/>
                </a:lnTo>
                <a:lnTo>
                  <a:pt x="5334000" y="2110783"/>
                </a:lnTo>
                <a:close/>
                <a:moveTo>
                  <a:pt x="5225039" y="2091314"/>
                </a:moveTo>
                <a:lnTo>
                  <a:pt x="5244508" y="2091314"/>
                </a:lnTo>
                <a:lnTo>
                  <a:pt x="5244508" y="2110783"/>
                </a:lnTo>
                <a:lnTo>
                  <a:pt x="5225039" y="2110783"/>
                </a:lnTo>
                <a:close/>
                <a:moveTo>
                  <a:pt x="5200650" y="2091314"/>
                </a:moveTo>
                <a:lnTo>
                  <a:pt x="5220119" y="2091314"/>
                </a:lnTo>
                <a:lnTo>
                  <a:pt x="5220119" y="2110783"/>
                </a:lnTo>
                <a:lnTo>
                  <a:pt x="5200650" y="2110783"/>
                </a:lnTo>
                <a:close/>
                <a:moveTo>
                  <a:pt x="5097968" y="2091314"/>
                </a:moveTo>
                <a:lnTo>
                  <a:pt x="5117544" y="2091314"/>
                </a:lnTo>
                <a:lnTo>
                  <a:pt x="5117544" y="2110783"/>
                </a:lnTo>
                <a:lnTo>
                  <a:pt x="5097968" y="2110783"/>
                </a:lnTo>
                <a:close/>
                <a:moveTo>
                  <a:pt x="5000625" y="2091314"/>
                </a:moveTo>
                <a:lnTo>
                  <a:pt x="5020094" y="2091314"/>
                </a:lnTo>
                <a:lnTo>
                  <a:pt x="5020094" y="2110783"/>
                </a:lnTo>
                <a:lnTo>
                  <a:pt x="5000625" y="2110783"/>
                </a:lnTo>
                <a:close/>
                <a:moveTo>
                  <a:pt x="4888418" y="2091314"/>
                </a:moveTo>
                <a:lnTo>
                  <a:pt x="4907994" y="2091314"/>
                </a:lnTo>
                <a:lnTo>
                  <a:pt x="4907994" y="2110783"/>
                </a:lnTo>
                <a:lnTo>
                  <a:pt x="4888418" y="2110783"/>
                </a:lnTo>
                <a:close/>
                <a:moveTo>
                  <a:pt x="4791075" y="2091314"/>
                </a:moveTo>
                <a:lnTo>
                  <a:pt x="4810543" y="2091314"/>
                </a:lnTo>
                <a:lnTo>
                  <a:pt x="4810543" y="2110783"/>
                </a:lnTo>
                <a:lnTo>
                  <a:pt x="4791075" y="2110783"/>
                </a:lnTo>
                <a:close/>
                <a:moveTo>
                  <a:pt x="4682114" y="2091314"/>
                </a:moveTo>
                <a:lnTo>
                  <a:pt x="4701583" y="2091314"/>
                </a:lnTo>
                <a:lnTo>
                  <a:pt x="4701583" y="2110783"/>
                </a:lnTo>
                <a:lnTo>
                  <a:pt x="4682114" y="2110783"/>
                </a:lnTo>
                <a:close/>
                <a:moveTo>
                  <a:pt x="4657725" y="2091314"/>
                </a:moveTo>
                <a:lnTo>
                  <a:pt x="4677194" y="2091314"/>
                </a:lnTo>
                <a:lnTo>
                  <a:pt x="4677194" y="2110783"/>
                </a:lnTo>
                <a:lnTo>
                  <a:pt x="4657725" y="2110783"/>
                </a:lnTo>
                <a:close/>
                <a:moveTo>
                  <a:pt x="4555043" y="2091314"/>
                </a:moveTo>
                <a:lnTo>
                  <a:pt x="4574619" y="2091314"/>
                </a:lnTo>
                <a:lnTo>
                  <a:pt x="4574619" y="2110783"/>
                </a:lnTo>
                <a:lnTo>
                  <a:pt x="4555043" y="2110783"/>
                </a:lnTo>
                <a:close/>
                <a:moveTo>
                  <a:pt x="4457700" y="2091314"/>
                </a:moveTo>
                <a:lnTo>
                  <a:pt x="4477169" y="2091314"/>
                </a:lnTo>
                <a:lnTo>
                  <a:pt x="4477169" y="2110783"/>
                </a:lnTo>
                <a:lnTo>
                  <a:pt x="4457700" y="2110783"/>
                </a:lnTo>
                <a:close/>
                <a:moveTo>
                  <a:pt x="4348739" y="2091314"/>
                </a:moveTo>
                <a:lnTo>
                  <a:pt x="4368208" y="2091314"/>
                </a:lnTo>
                <a:lnTo>
                  <a:pt x="4368208" y="2110783"/>
                </a:lnTo>
                <a:lnTo>
                  <a:pt x="4348739" y="2110783"/>
                </a:lnTo>
                <a:close/>
                <a:moveTo>
                  <a:pt x="4324350" y="2091314"/>
                </a:moveTo>
                <a:lnTo>
                  <a:pt x="4343819" y="2091314"/>
                </a:lnTo>
                <a:lnTo>
                  <a:pt x="4343819" y="2110783"/>
                </a:lnTo>
                <a:lnTo>
                  <a:pt x="4324350" y="2110783"/>
                </a:lnTo>
                <a:close/>
                <a:moveTo>
                  <a:pt x="4221668" y="2091314"/>
                </a:moveTo>
                <a:lnTo>
                  <a:pt x="4241244" y="2091314"/>
                </a:lnTo>
                <a:lnTo>
                  <a:pt x="4241244" y="2110783"/>
                </a:lnTo>
                <a:lnTo>
                  <a:pt x="4221668" y="2110783"/>
                </a:lnTo>
                <a:close/>
                <a:moveTo>
                  <a:pt x="4124325" y="2091314"/>
                </a:moveTo>
                <a:lnTo>
                  <a:pt x="4143794" y="2091314"/>
                </a:lnTo>
                <a:lnTo>
                  <a:pt x="4143794" y="2110783"/>
                </a:lnTo>
                <a:lnTo>
                  <a:pt x="4124325" y="2110783"/>
                </a:lnTo>
                <a:close/>
                <a:moveTo>
                  <a:pt x="4015365" y="2091314"/>
                </a:moveTo>
                <a:lnTo>
                  <a:pt x="4034833" y="2091314"/>
                </a:lnTo>
                <a:lnTo>
                  <a:pt x="4034833" y="2110783"/>
                </a:lnTo>
                <a:lnTo>
                  <a:pt x="4015365" y="2110783"/>
                </a:lnTo>
                <a:close/>
                <a:moveTo>
                  <a:pt x="3990975" y="2091314"/>
                </a:moveTo>
                <a:lnTo>
                  <a:pt x="4010444" y="2091314"/>
                </a:lnTo>
                <a:lnTo>
                  <a:pt x="4010444" y="2110783"/>
                </a:lnTo>
                <a:lnTo>
                  <a:pt x="3990975" y="2110783"/>
                </a:lnTo>
                <a:close/>
                <a:moveTo>
                  <a:pt x="3882014" y="2091314"/>
                </a:moveTo>
                <a:lnTo>
                  <a:pt x="3901483" y="2091314"/>
                </a:lnTo>
                <a:lnTo>
                  <a:pt x="3901483" y="2110783"/>
                </a:lnTo>
                <a:lnTo>
                  <a:pt x="3882014" y="2110783"/>
                </a:lnTo>
                <a:close/>
                <a:moveTo>
                  <a:pt x="3857625" y="2091314"/>
                </a:moveTo>
                <a:lnTo>
                  <a:pt x="3877094" y="2091314"/>
                </a:lnTo>
                <a:lnTo>
                  <a:pt x="3877094" y="2110783"/>
                </a:lnTo>
                <a:lnTo>
                  <a:pt x="3857625" y="2110783"/>
                </a:lnTo>
                <a:close/>
                <a:moveTo>
                  <a:pt x="3748664" y="2091314"/>
                </a:moveTo>
                <a:lnTo>
                  <a:pt x="3768133" y="2091314"/>
                </a:lnTo>
                <a:lnTo>
                  <a:pt x="3768133" y="2110783"/>
                </a:lnTo>
                <a:lnTo>
                  <a:pt x="3748664" y="2110783"/>
                </a:lnTo>
                <a:close/>
                <a:moveTo>
                  <a:pt x="3724275" y="2091314"/>
                </a:moveTo>
                <a:lnTo>
                  <a:pt x="3743744" y="2091314"/>
                </a:lnTo>
                <a:lnTo>
                  <a:pt x="3743744" y="2110783"/>
                </a:lnTo>
                <a:lnTo>
                  <a:pt x="3724275" y="2110783"/>
                </a:lnTo>
                <a:close/>
                <a:moveTo>
                  <a:pt x="3615314" y="2091314"/>
                </a:moveTo>
                <a:lnTo>
                  <a:pt x="3634783" y="2091314"/>
                </a:lnTo>
                <a:lnTo>
                  <a:pt x="3634783" y="2110783"/>
                </a:lnTo>
                <a:lnTo>
                  <a:pt x="3615314" y="2110783"/>
                </a:lnTo>
                <a:close/>
                <a:moveTo>
                  <a:pt x="3590925" y="2091314"/>
                </a:moveTo>
                <a:lnTo>
                  <a:pt x="3610394" y="2091314"/>
                </a:lnTo>
                <a:lnTo>
                  <a:pt x="3610394" y="2110783"/>
                </a:lnTo>
                <a:lnTo>
                  <a:pt x="3590925" y="2110783"/>
                </a:lnTo>
                <a:close/>
                <a:moveTo>
                  <a:pt x="3488243" y="2091314"/>
                </a:moveTo>
                <a:lnTo>
                  <a:pt x="3507819" y="2091314"/>
                </a:lnTo>
                <a:lnTo>
                  <a:pt x="3507819" y="2110783"/>
                </a:lnTo>
                <a:lnTo>
                  <a:pt x="3488243" y="2110783"/>
                </a:lnTo>
                <a:close/>
                <a:moveTo>
                  <a:pt x="3390900" y="2091314"/>
                </a:moveTo>
                <a:lnTo>
                  <a:pt x="3410369" y="2091314"/>
                </a:lnTo>
                <a:lnTo>
                  <a:pt x="3410369" y="2110783"/>
                </a:lnTo>
                <a:lnTo>
                  <a:pt x="3390900" y="2110783"/>
                </a:lnTo>
                <a:close/>
                <a:moveTo>
                  <a:pt x="3278693" y="2091314"/>
                </a:moveTo>
                <a:lnTo>
                  <a:pt x="3298269" y="2091314"/>
                </a:lnTo>
                <a:lnTo>
                  <a:pt x="3298269" y="2110783"/>
                </a:lnTo>
                <a:lnTo>
                  <a:pt x="3278693" y="2110783"/>
                </a:lnTo>
                <a:close/>
                <a:moveTo>
                  <a:pt x="3181350" y="2091314"/>
                </a:moveTo>
                <a:lnTo>
                  <a:pt x="3200819" y="2091314"/>
                </a:lnTo>
                <a:lnTo>
                  <a:pt x="3200819" y="2110783"/>
                </a:lnTo>
                <a:lnTo>
                  <a:pt x="3181350" y="2110783"/>
                </a:lnTo>
                <a:close/>
                <a:moveTo>
                  <a:pt x="3072389" y="2091314"/>
                </a:moveTo>
                <a:lnTo>
                  <a:pt x="3091858" y="2091314"/>
                </a:lnTo>
                <a:lnTo>
                  <a:pt x="3091858" y="2110783"/>
                </a:lnTo>
                <a:lnTo>
                  <a:pt x="3072389" y="2110783"/>
                </a:lnTo>
                <a:close/>
                <a:moveTo>
                  <a:pt x="3048000" y="2091314"/>
                </a:moveTo>
                <a:lnTo>
                  <a:pt x="3067469" y="2091314"/>
                </a:lnTo>
                <a:lnTo>
                  <a:pt x="3067469" y="2110783"/>
                </a:lnTo>
                <a:lnTo>
                  <a:pt x="3048000" y="2110783"/>
                </a:lnTo>
                <a:close/>
                <a:moveTo>
                  <a:pt x="2945318" y="2091314"/>
                </a:moveTo>
                <a:lnTo>
                  <a:pt x="2964894" y="2091314"/>
                </a:lnTo>
                <a:lnTo>
                  <a:pt x="2964894" y="2110783"/>
                </a:lnTo>
                <a:lnTo>
                  <a:pt x="2945318" y="2110783"/>
                </a:lnTo>
                <a:close/>
                <a:moveTo>
                  <a:pt x="2847975" y="2091314"/>
                </a:moveTo>
                <a:lnTo>
                  <a:pt x="2867444" y="2091314"/>
                </a:lnTo>
                <a:lnTo>
                  <a:pt x="2867444" y="2110783"/>
                </a:lnTo>
                <a:lnTo>
                  <a:pt x="2847975" y="2110783"/>
                </a:lnTo>
                <a:close/>
                <a:moveTo>
                  <a:pt x="2735768" y="2091314"/>
                </a:moveTo>
                <a:lnTo>
                  <a:pt x="2755344" y="2091314"/>
                </a:lnTo>
                <a:lnTo>
                  <a:pt x="2755344" y="2110783"/>
                </a:lnTo>
                <a:lnTo>
                  <a:pt x="2735768" y="2110783"/>
                </a:lnTo>
                <a:close/>
                <a:moveTo>
                  <a:pt x="2638425" y="2091314"/>
                </a:moveTo>
                <a:lnTo>
                  <a:pt x="2657894" y="2091314"/>
                </a:lnTo>
                <a:lnTo>
                  <a:pt x="2657894" y="2110783"/>
                </a:lnTo>
                <a:lnTo>
                  <a:pt x="2638425" y="2110783"/>
                </a:lnTo>
                <a:close/>
                <a:moveTo>
                  <a:pt x="2538989" y="2091314"/>
                </a:moveTo>
                <a:lnTo>
                  <a:pt x="2558458" y="2091314"/>
                </a:lnTo>
                <a:lnTo>
                  <a:pt x="2558458" y="2110783"/>
                </a:lnTo>
                <a:lnTo>
                  <a:pt x="2538989" y="2110783"/>
                </a:lnTo>
                <a:close/>
                <a:moveTo>
                  <a:pt x="2514600" y="2091314"/>
                </a:moveTo>
                <a:lnTo>
                  <a:pt x="2534069" y="2091314"/>
                </a:lnTo>
                <a:lnTo>
                  <a:pt x="2534069" y="2110783"/>
                </a:lnTo>
                <a:lnTo>
                  <a:pt x="2514600" y="2110783"/>
                </a:lnTo>
                <a:close/>
                <a:moveTo>
                  <a:pt x="2405639" y="2091314"/>
                </a:moveTo>
                <a:lnTo>
                  <a:pt x="2425108" y="2091314"/>
                </a:lnTo>
                <a:lnTo>
                  <a:pt x="2425108" y="2110783"/>
                </a:lnTo>
                <a:lnTo>
                  <a:pt x="2405639" y="2110783"/>
                </a:lnTo>
                <a:close/>
                <a:moveTo>
                  <a:pt x="2381250" y="2091314"/>
                </a:moveTo>
                <a:lnTo>
                  <a:pt x="2400719" y="2091314"/>
                </a:lnTo>
                <a:lnTo>
                  <a:pt x="2400719" y="2110783"/>
                </a:lnTo>
                <a:lnTo>
                  <a:pt x="2381250" y="2110783"/>
                </a:lnTo>
                <a:close/>
                <a:moveTo>
                  <a:pt x="2272290" y="2091314"/>
                </a:moveTo>
                <a:lnTo>
                  <a:pt x="2291758" y="2091314"/>
                </a:lnTo>
                <a:lnTo>
                  <a:pt x="2291758" y="2110783"/>
                </a:lnTo>
                <a:lnTo>
                  <a:pt x="2272290" y="2110783"/>
                </a:lnTo>
                <a:close/>
                <a:moveTo>
                  <a:pt x="2247900" y="2091314"/>
                </a:moveTo>
                <a:lnTo>
                  <a:pt x="2267369" y="2091314"/>
                </a:lnTo>
                <a:lnTo>
                  <a:pt x="2267369" y="2110783"/>
                </a:lnTo>
                <a:lnTo>
                  <a:pt x="2247900" y="2110783"/>
                </a:lnTo>
                <a:close/>
                <a:moveTo>
                  <a:pt x="2135693" y="2091314"/>
                </a:moveTo>
                <a:lnTo>
                  <a:pt x="2155269" y="2091314"/>
                </a:lnTo>
                <a:lnTo>
                  <a:pt x="2155269" y="2110783"/>
                </a:lnTo>
                <a:lnTo>
                  <a:pt x="2135693" y="2110783"/>
                </a:lnTo>
                <a:close/>
                <a:moveTo>
                  <a:pt x="2038350" y="2091314"/>
                </a:moveTo>
                <a:lnTo>
                  <a:pt x="2057819" y="2091314"/>
                </a:lnTo>
                <a:lnTo>
                  <a:pt x="2057819" y="2110783"/>
                </a:lnTo>
                <a:lnTo>
                  <a:pt x="2038350" y="2110783"/>
                </a:lnTo>
                <a:close/>
                <a:moveTo>
                  <a:pt x="1935668" y="2091314"/>
                </a:moveTo>
                <a:lnTo>
                  <a:pt x="1955244" y="2091314"/>
                </a:lnTo>
                <a:lnTo>
                  <a:pt x="1955244" y="2110783"/>
                </a:lnTo>
                <a:lnTo>
                  <a:pt x="1935668" y="2110783"/>
                </a:lnTo>
                <a:close/>
                <a:moveTo>
                  <a:pt x="1838325" y="2091314"/>
                </a:moveTo>
                <a:lnTo>
                  <a:pt x="1857794" y="2091314"/>
                </a:lnTo>
                <a:lnTo>
                  <a:pt x="1857794" y="2110783"/>
                </a:lnTo>
                <a:lnTo>
                  <a:pt x="1838325" y="2110783"/>
                </a:lnTo>
                <a:close/>
                <a:moveTo>
                  <a:pt x="1729364" y="2091314"/>
                </a:moveTo>
                <a:lnTo>
                  <a:pt x="1748833" y="2091314"/>
                </a:lnTo>
                <a:lnTo>
                  <a:pt x="1748833" y="2110783"/>
                </a:lnTo>
                <a:lnTo>
                  <a:pt x="1729364" y="2110783"/>
                </a:lnTo>
                <a:close/>
                <a:moveTo>
                  <a:pt x="1704975" y="2091314"/>
                </a:moveTo>
                <a:lnTo>
                  <a:pt x="1724444" y="2091314"/>
                </a:lnTo>
                <a:lnTo>
                  <a:pt x="1724444" y="2110783"/>
                </a:lnTo>
                <a:lnTo>
                  <a:pt x="1704975" y="2110783"/>
                </a:lnTo>
                <a:close/>
                <a:moveTo>
                  <a:pt x="1602293" y="2091314"/>
                </a:moveTo>
                <a:lnTo>
                  <a:pt x="1621869" y="2091314"/>
                </a:lnTo>
                <a:lnTo>
                  <a:pt x="1621869" y="2110783"/>
                </a:lnTo>
                <a:lnTo>
                  <a:pt x="1602293" y="2110783"/>
                </a:lnTo>
                <a:close/>
                <a:moveTo>
                  <a:pt x="1504950" y="2091314"/>
                </a:moveTo>
                <a:lnTo>
                  <a:pt x="1524419" y="2091314"/>
                </a:lnTo>
                <a:lnTo>
                  <a:pt x="1524419" y="2110783"/>
                </a:lnTo>
                <a:lnTo>
                  <a:pt x="1504950" y="2110783"/>
                </a:lnTo>
                <a:close/>
                <a:moveTo>
                  <a:pt x="1395989" y="2091314"/>
                </a:moveTo>
                <a:lnTo>
                  <a:pt x="1415458" y="2091314"/>
                </a:lnTo>
                <a:lnTo>
                  <a:pt x="1415458" y="2110783"/>
                </a:lnTo>
                <a:lnTo>
                  <a:pt x="1395989" y="2110783"/>
                </a:lnTo>
                <a:close/>
                <a:moveTo>
                  <a:pt x="1371600" y="2091314"/>
                </a:moveTo>
                <a:lnTo>
                  <a:pt x="1391069" y="2091314"/>
                </a:lnTo>
                <a:lnTo>
                  <a:pt x="1391069" y="2110783"/>
                </a:lnTo>
                <a:lnTo>
                  <a:pt x="1371600" y="2110783"/>
                </a:lnTo>
                <a:close/>
                <a:moveTo>
                  <a:pt x="1259393" y="2091314"/>
                </a:moveTo>
                <a:lnTo>
                  <a:pt x="1278969" y="2091314"/>
                </a:lnTo>
                <a:lnTo>
                  <a:pt x="1278969" y="2110783"/>
                </a:lnTo>
                <a:lnTo>
                  <a:pt x="1259393" y="2110783"/>
                </a:lnTo>
                <a:close/>
                <a:moveTo>
                  <a:pt x="1162050" y="2091314"/>
                </a:moveTo>
                <a:lnTo>
                  <a:pt x="1181519" y="2091314"/>
                </a:lnTo>
                <a:lnTo>
                  <a:pt x="1181519" y="2110783"/>
                </a:lnTo>
                <a:lnTo>
                  <a:pt x="1162050" y="2110783"/>
                </a:lnTo>
                <a:close/>
                <a:moveTo>
                  <a:pt x="1059368" y="2091314"/>
                </a:moveTo>
                <a:lnTo>
                  <a:pt x="1078944" y="2091314"/>
                </a:lnTo>
                <a:lnTo>
                  <a:pt x="1078944" y="2110783"/>
                </a:lnTo>
                <a:lnTo>
                  <a:pt x="1059368" y="2110783"/>
                </a:lnTo>
                <a:close/>
                <a:moveTo>
                  <a:pt x="962025" y="2091314"/>
                </a:moveTo>
                <a:lnTo>
                  <a:pt x="981494" y="2091314"/>
                </a:lnTo>
                <a:lnTo>
                  <a:pt x="981494" y="2110783"/>
                </a:lnTo>
                <a:lnTo>
                  <a:pt x="962025" y="2110783"/>
                </a:lnTo>
                <a:close/>
                <a:moveTo>
                  <a:pt x="849818" y="2091314"/>
                </a:moveTo>
                <a:lnTo>
                  <a:pt x="869394" y="2091314"/>
                </a:lnTo>
                <a:lnTo>
                  <a:pt x="869394" y="2110783"/>
                </a:lnTo>
                <a:lnTo>
                  <a:pt x="849818" y="2110783"/>
                </a:lnTo>
                <a:close/>
                <a:moveTo>
                  <a:pt x="752475" y="2091314"/>
                </a:moveTo>
                <a:lnTo>
                  <a:pt x="771944" y="2091314"/>
                </a:lnTo>
                <a:lnTo>
                  <a:pt x="771944" y="2110783"/>
                </a:lnTo>
                <a:lnTo>
                  <a:pt x="752475" y="2110783"/>
                </a:lnTo>
                <a:close/>
                <a:moveTo>
                  <a:pt x="649793" y="2091314"/>
                </a:moveTo>
                <a:lnTo>
                  <a:pt x="669369" y="2091314"/>
                </a:lnTo>
                <a:lnTo>
                  <a:pt x="669369" y="2110783"/>
                </a:lnTo>
                <a:lnTo>
                  <a:pt x="649793" y="2110783"/>
                </a:lnTo>
                <a:close/>
                <a:moveTo>
                  <a:pt x="552450" y="2091314"/>
                </a:moveTo>
                <a:lnTo>
                  <a:pt x="571919" y="2091314"/>
                </a:lnTo>
                <a:lnTo>
                  <a:pt x="571919" y="2110783"/>
                </a:lnTo>
                <a:lnTo>
                  <a:pt x="552450" y="2110783"/>
                </a:lnTo>
                <a:close/>
                <a:moveTo>
                  <a:pt x="440243" y="2091314"/>
                </a:moveTo>
                <a:lnTo>
                  <a:pt x="459819" y="2091314"/>
                </a:lnTo>
                <a:lnTo>
                  <a:pt x="459819" y="2110783"/>
                </a:lnTo>
                <a:lnTo>
                  <a:pt x="440243" y="2110783"/>
                </a:lnTo>
                <a:close/>
                <a:moveTo>
                  <a:pt x="342900" y="2091314"/>
                </a:moveTo>
                <a:lnTo>
                  <a:pt x="362369" y="2091314"/>
                </a:lnTo>
                <a:lnTo>
                  <a:pt x="362369" y="2110783"/>
                </a:lnTo>
                <a:lnTo>
                  <a:pt x="342900" y="2110783"/>
                </a:lnTo>
                <a:close/>
                <a:moveTo>
                  <a:pt x="233939" y="2091314"/>
                </a:moveTo>
                <a:lnTo>
                  <a:pt x="253408" y="2091314"/>
                </a:lnTo>
                <a:lnTo>
                  <a:pt x="253408" y="2110783"/>
                </a:lnTo>
                <a:lnTo>
                  <a:pt x="233939" y="2110783"/>
                </a:lnTo>
                <a:close/>
                <a:moveTo>
                  <a:pt x="209550" y="2091314"/>
                </a:moveTo>
                <a:lnTo>
                  <a:pt x="229019" y="2091314"/>
                </a:lnTo>
                <a:lnTo>
                  <a:pt x="229019" y="2110783"/>
                </a:lnTo>
                <a:lnTo>
                  <a:pt x="209550" y="2110783"/>
                </a:lnTo>
                <a:close/>
                <a:moveTo>
                  <a:pt x="106868" y="2091314"/>
                </a:moveTo>
                <a:lnTo>
                  <a:pt x="126444" y="2091314"/>
                </a:lnTo>
                <a:lnTo>
                  <a:pt x="126444" y="2110783"/>
                </a:lnTo>
                <a:lnTo>
                  <a:pt x="106868" y="2110783"/>
                </a:lnTo>
                <a:close/>
                <a:moveTo>
                  <a:pt x="9525" y="2091314"/>
                </a:moveTo>
                <a:lnTo>
                  <a:pt x="28994" y="2091314"/>
                </a:lnTo>
                <a:lnTo>
                  <a:pt x="28994" y="2110783"/>
                </a:lnTo>
                <a:lnTo>
                  <a:pt x="9525" y="2110783"/>
                </a:lnTo>
                <a:close/>
                <a:moveTo>
                  <a:pt x="5691764" y="2066925"/>
                </a:moveTo>
                <a:lnTo>
                  <a:pt x="5711233" y="2066925"/>
                </a:lnTo>
                <a:lnTo>
                  <a:pt x="5711233" y="2086393"/>
                </a:lnTo>
                <a:lnTo>
                  <a:pt x="5691764" y="2086393"/>
                </a:lnTo>
                <a:close/>
                <a:moveTo>
                  <a:pt x="5540411" y="2066925"/>
                </a:moveTo>
                <a:lnTo>
                  <a:pt x="5559879" y="2066925"/>
                </a:lnTo>
                <a:lnTo>
                  <a:pt x="5559879" y="2086393"/>
                </a:lnTo>
                <a:lnTo>
                  <a:pt x="5540411" y="2086393"/>
                </a:lnTo>
                <a:close/>
                <a:moveTo>
                  <a:pt x="5516022" y="2066925"/>
                </a:moveTo>
                <a:lnTo>
                  <a:pt x="5535490" y="2066925"/>
                </a:lnTo>
                <a:lnTo>
                  <a:pt x="5535490" y="2086393"/>
                </a:lnTo>
                <a:lnTo>
                  <a:pt x="5516022" y="2086393"/>
                </a:lnTo>
                <a:close/>
                <a:moveTo>
                  <a:pt x="5491739" y="2066925"/>
                </a:moveTo>
                <a:lnTo>
                  <a:pt x="5511208" y="2066925"/>
                </a:lnTo>
                <a:lnTo>
                  <a:pt x="5511208" y="2086393"/>
                </a:lnTo>
                <a:lnTo>
                  <a:pt x="5491739" y="2086393"/>
                </a:lnTo>
                <a:close/>
                <a:moveTo>
                  <a:pt x="5358389" y="2066925"/>
                </a:moveTo>
                <a:lnTo>
                  <a:pt x="5377858" y="2066925"/>
                </a:lnTo>
                <a:lnTo>
                  <a:pt x="5377858" y="2086393"/>
                </a:lnTo>
                <a:lnTo>
                  <a:pt x="5358389" y="2086393"/>
                </a:lnTo>
                <a:close/>
                <a:moveTo>
                  <a:pt x="5225039" y="2066925"/>
                </a:moveTo>
                <a:lnTo>
                  <a:pt x="5244508" y="2066925"/>
                </a:lnTo>
                <a:lnTo>
                  <a:pt x="5244508" y="2086393"/>
                </a:lnTo>
                <a:lnTo>
                  <a:pt x="5225039" y="2086393"/>
                </a:lnTo>
                <a:close/>
                <a:moveTo>
                  <a:pt x="5073686" y="2066925"/>
                </a:moveTo>
                <a:lnTo>
                  <a:pt x="5093154" y="2066925"/>
                </a:lnTo>
                <a:lnTo>
                  <a:pt x="5093154" y="2086393"/>
                </a:lnTo>
                <a:lnTo>
                  <a:pt x="5073686" y="2086393"/>
                </a:lnTo>
                <a:close/>
                <a:moveTo>
                  <a:pt x="5049297" y="2066925"/>
                </a:moveTo>
                <a:lnTo>
                  <a:pt x="5068765" y="2066925"/>
                </a:lnTo>
                <a:lnTo>
                  <a:pt x="5068765" y="2086393"/>
                </a:lnTo>
                <a:lnTo>
                  <a:pt x="5049297" y="2086393"/>
                </a:lnTo>
                <a:close/>
                <a:moveTo>
                  <a:pt x="5025014" y="2066925"/>
                </a:moveTo>
                <a:lnTo>
                  <a:pt x="5044483" y="2066925"/>
                </a:lnTo>
                <a:lnTo>
                  <a:pt x="5044483" y="2086393"/>
                </a:lnTo>
                <a:lnTo>
                  <a:pt x="5025014" y="2086393"/>
                </a:lnTo>
                <a:close/>
                <a:moveTo>
                  <a:pt x="4864135" y="2066925"/>
                </a:moveTo>
                <a:lnTo>
                  <a:pt x="4883604" y="2066925"/>
                </a:lnTo>
                <a:lnTo>
                  <a:pt x="4883604" y="2086393"/>
                </a:lnTo>
                <a:lnTo>
                  <a:pt x="4864135" y="2086393"/>
                </a:lnTo>
                <a:close/>
                <a:moveTo>
                  <a:pt x="4839746" y="2066925"/>
                </a:moveTo>
                <a:lnTo>
                  <a:pt x="4859215" y="2066925"/>
                </a:lnTo>
                <a:lnTo>
                  <a:pt x="4859215" y="2086393"/>
                </a:lnTo>
                <a:lnTo>
                  <a:pt x="4839746" y="2086393"/>
                </a:lnTo>
                <a:close/>
                <a:moveTo>
                  <a:pt x="4815464" y="2066925"/>
                </a:moveTo>
                <a:lnTo>
                  <a:pt x="4834932" y="2066925"/>
                </a:lnTo>
                <a:lnTo>
                  <a:pt x="4834932" y="2086393"/>
                </a:lnTo>
                <a:lnTo>
                  <a:pt x="4815464" y="2086393"/>
                </a:lnTo>
                <a:close/>
                <a:moveTo>
                  <a:pt x="4682114" y="2066925"/>
                </a:moveTo>
                <a:lnTo>
                  <a:pt x="4701583" y="2066925"/>
                </a:lnTo>
                <a:lnTo>
                  <a:pt x="4701583" y="2086393"/>
                </a:lnTo>
                <a:lnTo>
                  <a:pt x="4682114" y="2086393"/>
                </a:lnTo>
                <a:close/>
                <a:moveTo>
                  <a:pt x="4530761" y="2066925"/>
                </a:moveTo>
                <a:lnTo>
                  <a:pt x="4550229" y="2066925"/>
                </a:lnTo>
                <a:lnTo>
                  <a:pt x="4550229" y="2086393"/>
                </a:lnTo>
                <a:lnTo>
                  <a:pt x="4530761" y="2086393"/>
                </a:lnTo>
                <a:close/>
                <a:moveTo>
                  <a:pt x="4506372" y="2066925"/>
                </a:moveTo>
                <a:lnTo>
                  <a:pt x="4525840" y="2066925"/>
                </a:lnTo>
                <a:lnTo>
                  <a:pt x="4525840" y="2086393"/>
                </a:lnTo>
                <a:lnTo>
                  <a:pt x="4506372" y="2086393"/>
                </a:lnTo>
                <a:close/>
                <a:moveTo>
                  <a:pt x="4482089" y="2066925"/>
                </a:moveTo>
                <a:lnTo>
                  <a:pt x="4501558" y="2066925"/>
                </a:lnTo>
                <a:lnTo>
                  <a:pt x="4501558" y="2086393"/>
                </a:lnTo>
                <a:lnTo>
                  <a:pt x="4482089" y="2086393"/>
                </a:lnTo>
                <a:close/>
                <a:moveTo>
                  <a:pt x="4348739" y="2066925"/>
                </a:moveTo>
                <a:lnTo>
                  <a:pt x="4368208" y="2066925"/>
                </a:lnTo>
                <a:lnTo>
                  <a:pt x="4368208" y="2086393"/>
                </a:lnTo>
                <a:lnTo>
                  <a:pt x="4348739" y="2086393"/>
                </a:lnTo>
                <a:close/>
                <a:moveTo>
                  <a:pt x="4197386" y="2066925"/>
                </a:moveTo>
                <a:lnTo>
                  <a:pt x="4216854" y="2066925"/>
                </a:lnTo>
                <a:lnTo>
                  <a:pt x="4216854" y="2086393"/>
                </a:lnTo>
                <a:lnTo>
                  <a:pt x="4197386" y="2086393"/>
                </a:lnTo>
                <a:close/>
                <a:moveTo>
                  <a:pt x="4172997" y="2066925"/>
                </a:moveTo>
                <a:lnTo>
                  <a:pt x="4192465" y="2066925"/>
                </a:lnTo>
                <a:lnTo>
                  <a:pt x="4192465" y="2086393"/>
                </a:lnTo>
                <a:lnTo>
                  <a:pt x="4172997" y="2086393"/>
                </a:lnTo>
                <a:close/>
                <a:moveTo>
                  <a:pt x="4148714" y="2066925"/>
                </a:moveTo>
                <a:lnTo>
                  <a:pt x="4168183" y="2066925"/>
                </a:lnTo>
                <a:lnTo>
                  <a:pt x="4168183" y="2086393"/>
                </a:lnTo>
                <a:lnTo>
                  <a:pt x="4148714" y="2086393"/>
                </a:lnTo>
                <a:close/>
                <a:moveTo>
                  <a:pt x="4015365" y="2066925"/>
                </a:moveTo>
                <a:lnTo>
                  <a:pt x="4034833" y="2066925"/>
                </a:lnTo>
                <a:lnTo>
                  <a:pt x="4034833" y="2086393"/>
                </a:lnTo>
                <a:lnTo>
                  <a:pt x="4015365" y="2086393"/>
                </a:lnTo>
                <a:close/>
                <a:moveTo>
                  <a:pt x="3882014" y="2066925"/>
                </a:moveTo>
                <a:lnTo>
                  <a:pt x="3901483" y="2066925"/>
                </a:lnTo>
                <a:lnTo>
                  <a:pt x="3901483" y="2086393"/>
                </a:lnTo>
                <a:lnTo>
                  <a:pt x="3882014" y="2086393"/>
                </a:lnTo>
                <a:close/>
                <a:moveTo>
                  <a:pt x="3748664" y="2066925"/>
                </a:moveTo>
                <a:lnTo>
                  <a:pt x="3768133" y="2066925"/>
                </a:lnTo>
                <a:lnTo>
                  <a:pt x="3768133" y="2086393"/>
                </a:lnTo>
                <a:lnTo>
                  <a:pt x="3748664" y="2086393"/>
                </a:lnTo>
                <a:close/>
                <a:moveTo>
                  <a:pt x="3615314" y="2066925"/>
                </a:moveTo>
                <a:lnTo>
                  <a:pt x="3634783" y="2066925"/>
                </a:lnTo>
                <a:lnTo>
                  <a:pt x="3634783" y="2086393"/>
                </a:lnTo>
                <a:lnTo>
                  <a:pt x="3615314" y="2086393"/>
                </a:lnTo>
                <a:close/>
                <a:moveTo>
                  <a:pt x="3463961" y="2066925"/>
                </a:moveTo>
                <a:lnTo>
                  <a:pt x="3483429" y="2066925"/>
                </a:lnTo>
                <a:lnTo>
                  <a:pt x="3483429" y="2086393"/>
                </a:lnTo>
                <a:lnTo>
                  <a:pt x="3463961" y="2086393"/>
                </a:lnTo>
                <a:close/>
                <a:moveTo>
                  <a:pt x="3439572" y="2066925"/>
                </a:moveTo>
                <a:lnTo>
                  <a:pt x="3459040" y="2066925"/>
                </a:lnTo>
                <a:lnTo>
                  <a:pt x="3459040" y="2086393"/>
                </a:lnTo>
                <a:lnTo>
                  <a:pt x="3439572" y="2086393"/>
                </a:lnTo>
                <a:close/>
                <a:moveTo>
                  <a:pt x="3415289" y="2066925"/>
                </a:moveTo>
                <a:lnTo>
                  <a:pt x="3434758" y="2066925"/>
                </a:lnTo>
                <a:lnTo>
                  <a:pt x="3434758" y="2086393"/>
                </a:lnTo>
                <a:lnTo>
                  <a:pt x="3415289" y="2086393"/>
                </a:lnTo>
                <a:close/>
                <a:moveTo>
                  <a:pt x="3254411" y="2066925"/>
                </a:moveTo>
                <a:lnTo>
                  <a:pt x="3273879" y="2066925"/>
                </a:lnTo>
                <a:lnTo>
                  <a:pt x="3273879" y="2086393"/>
                </a:lnTo>
                <a:lnTo>
                  <a:pt x="3254411" y="2086393"/>
                </a:lnTo>
                <a:close/>
                <a:moveTo>
                  <a:pt x="3230022" y="2066925"/>
                </a:moveTo>
                <a:lnTo>
                  <a:pt x="3249490" y="2066925"/>
                </a:lnTo>
                <a:lnTo>
                  <a:pt x="3249490" y="2086393"/>
                </a:lnTo>
                <a:lnTo>
                  <a:pt x="3230022" y="2086393"/>
                </a:lnTo>
                <a:close/>
                <a:moveTo>
                  <a:pt x="3205739" y="2066925"/>
                </a:moveTo>
                <a:lnTo>
                  <a:pt x="3225208" y="2066925"/>
                </a:lnTo>
                <a:lnTo>
                  <a:pt x="3225208" y="2086393"/>
                </a:lnTo>
                <a:lnTo>
                  <a:pt x="3205739" y="2086393"/>
                </a:lnTo>
                <a:close/>
                <a:moveTo>
                  <a:pt x="3072389" y="2066925"/>
                </a:moveTo>
                <a:lnTo>
                  <a:pt x="3091858" y="2066925"/>
                </a:lnTo>
                <a:lnTo>
                  <a:pt x="3091858" y="2086393"/>
                </a:lnTo>
                <a:lnTo>
                  <a:pt x="3072389" y="2086393"/>
                </a:lnTo>
                <a:close/>
                <a:moveTo>
                  <a:pt x="2921036" y="2066925"/>
                </a:moveTo>
                <a:lnTo>
                  <a:pt x="2940504" y="2066925"/>
                </a:lnTo>
                <a:lnTo>
                  <a:pt x="2940504" y="2086393"/>
                </a:lnTo>
                <a:lnTo>
                  <a:pt x="2921036" y="2086393"/>
                </a:lnTo>
                <a:close/>
                <a:moveTo>
                  <a:pt x="2896647" y="2066925"/>
                </a:moveTo>
                <a:lnTo>
                  <a:pt x="2916115" y="2066925"/>
                </a:lnTo>
                <a:lnTo>
                  <a:pt x="2916115" y="2086393"/>
                </a:lnTo>
                <a:lnTo>
                  <a:pt x="2896647" y="2086393"/>
                </a:lnTo>
                <a:close/>
                <a:moveTo>
                  <a:pt x="2872364" y="2066925"/>
                </a:moveTo>
                <a:lnTo>
                  <a:pt x="2891833" y="2066925"/>
                </a:lnTo>
                <a:lnTo>
                  <a:pt x="2891833" y="2086393"/>
                </a:lnTo>
                <a:lnTo>
                  <a:pt x="2872364" y="2086393"/>
                </a:lnTo>
                <a:close/>
                <a:moveTo>
                  <a:pt x="2711486" y="2066925"/>
                </a:moveTo>
                <a:lnTo>
                  <a:pt x="2730954" y="2066925"/>
                </a:lnTo>
                <a:lnTo>
                  <a:pt x="2730954" y="2086393"/>
                </a:lnTo>
                <a:lnTo>
                  <a:pt x="2711486" y="2086393"/>
                </a:lnTo>
                <a:close/>
                <a:moveTo>
                  <a:pt x="2687097" y="2066925"/>
                </a:moveTo>
                <a:lnTo>
                  <a:pt x="2706565" y="2066925"/>
                </a:lnTo>
                <a:lnTo>
                  <a:pt x="2706565" y="2086393"/>
                </a:lnTo>
                <a:lnTo>
                  <a:pt x="2687097" y="2086393"/>
                </a:lnTo>
                <a:close/>
                <a:moveTo>
                  <a:pt x="2662814" y="2066925"/>
                </a:moveTo>
                <a:lnTo>
                  <a:pt x="2682283" y="2066925"/>
                </a:lnTo>
                <a:lnTo>
                  <a:pt x="2682283" y="2086393"/>
                </a:lnTo>
                <a:lnTo>
                  <a:pt x="2662814" y="2086393"/>
                </a:lnTo>
                <a:close/>
                <a:moveTo>
                  <a:pt x="2538989" y="2066925"/>
                </a:moveTo>
                <a:lnTo>
                  <a:pt x="2558458" y="2066925"/>
                </a:lnTo>
                <a:lnTo>
                  <a:pt x="2558458" y="2086393"/>
                </a:lnTo>
                <a:lnTo>
                  <a:pt x="2538989" y="2086393"/>
                </a:lnTo>
                <a:close/>
                <a:moveTo>
                  <a:pt x="2405639" y="2066925"/>
                </a:moveTo>
                <a:lnTo>
                  <a:pt x="2425108" y="2066925"/>
                </a:lnTo>
                <a:lnTo>
                  <a:pt x="2425108" y="2086393"/>
                </a:lnTo>
                <a:lnTo>
                  <a:pt x="2405639" y="2086393"/>
                </a:lnTo>
                <a:close/>
                <a:moveTo>
                  <a:pt x="2272290" y="2066925"/>
                </a:moveTo>
                <a:lnTo>
                  <a:pt x="2291758" y="2066925"/>
                </a:lnTo>
                <a:lnTo>
                  <a:pt x="2291758" y="2086393"/>
                </a:lnTo>
                <a:lnTo>
                  <a:pt x="2272290" y="2086393"/>
                </a:lnTo>
                <a:close/>
                <a:moveTo>
                  <a:pt x="2111411" y="2066925"/>
                </a:moveTo>
                <a:lnTo>
                  <a:pt x="2130879" y="2066925"/>
                </a:lnTo>
                <a:lnTo>
                  <a:pt x="2130879" y="2086393"/>
                </a:lnTo>
                <a:lnTo>
                  <a:pt x="2111411" y="2086393"/>
                </a:lnTo>
                <a:close/>
                <a:moveTo>
                  <a:pt x="2087022" y="2066925"/>
                </a:moveTo>
                <a:lnTo>
                  <a:pt x="2106490" y="2066925"/>
                </a:lnTo>
                <a:lnTo>
                  <a:pt x="2106490" y="2086393"/>
                </a:lnTo>
                <a:lnTo>
                  <a:pt x="2087022" y="2086393"/>
                </a:lnTo>
                <a:close/>
                <a:moveTo>
                  <a:pt x="2062739" y="2066925"/>
                </a:moveTo>
                <a:lnTo>
                  <a:pt x="2082208" y="2066925"/>
                </a:lnTo>
                <a:lnTo>
                  <a:pt x="2082208" y="2086393"/>
                </a:lnTo>
                <a:lnTo>
                  <a:pt x="2062739" y="2086393"/>
                </a:lnTo>
                <a:close/>
                <a:moveTo>
                  <a:pt x="1911386" y="2066925"/>
                </a:moveTo>
                <a:lnTo>
                  <a:pt x="1930854" y="2066925"/>
                </a:lnTo>
                <a:lnTo>
                  <a:pt x="1930854" y="2086393"/>
                </a:lnTo>
                <a:lnTo>
                  <a:pt x="1911386" y="2086393"/>
                </a:lnTo>
                <a:close/>
                <a:moveTo>
                  <a:pt x="1886997" y="2066925"/>
                </a:moveTo>
                <a:lnTo>
                  <a:pt x="1906465" y="2066925"/>
                </a:lnTo>
                <a:lnTo>
                  <a:pt x="1906465" y="2086393"/>
                </a:lnTo>
                <a:lnTo>
                  <a:pt x="1886997" y="2086393"/>
                </a:lnTo>
                <a:close/>
                <a:moveTo>
                  <a:pt x="1862714" y="2066925"/>
                </a:moveTo>
                <a:lnTo>
                  <a:pt x="1882183" y="2066925"/>
                </a:lnTo>
                <a:lnTo>
                  <a:pt x="1882183" y="2086393"/>
                </a:lnTo>
                <a:lnTo>
                  <a:pt x="1862714" y="2086393"/>
                </a:lnTo>
                <a:close/>
                <a:moveTo>
                  <a:pt x="1729364" y="2066925"/>
                </a:moveTo>
                <a:lnTo>
                  <a:pt x="1748833" y="2066925"/>
                </a:lnTo>
                <a:lnTo>
                  <a:pt x="1748833" y="2086393"/>
                </a:lnTo>
                <a:lnTo>
                  <a:pt x="1729364" y="2086393"/>
                </a:lnTo>
                <a:close/>
                <a:moveTo>
                  <a:pt x="1578011" y="2066925"/>
                </a:moveTo>
                <a:lnTo>
                  <a:pt x="1597479" y="2066925"/>
                </a:lnTo>
                <a:lnTo>
                  <a:pt x="1597479" y="2086393"/>
                </a:lnTo>
                <a:lnTo>
                  <a:pt x="1578011" y="2086393"/>
                </a:lnTo>
                <a:close/>
                <a:moveTo>
                  <a:pt x="1553622" y="2066925"/>
                </a:moveTo>
                <a:lnTo>
                  <a:pt x="1573090" y="2066925"/>
                </a:lnTo>
                <a:lnTo>
                  <a:pt x="1573090" y="2086393"/>
                </a:lnTo>
                <a:lnTo>
                  <a:pt x="1553622" y="2086393"/>
                </a:lnTo>
                <a:close/>
                <a:moveTo>
                  <a:pt x="1529339" y="2066925"/>
                </a:moveTo>
                <a:lnTo>
                  <a:pt x="1548808" y="2066925"/>
                </a:lnTo>
                <a:lnTo>
                  <a:pt x="1548808" y="2086393"/>
                </a:lnTo>
                <a:lnTo>
                  <a:pt x="1529339" y="2086393"/>
                </a:lnTo>
                <a:close/>
                <a:moveTo>
                  <a:pt x="1395989" y="2066925"/>
                </a:moveTo>
                <a:lnTo>
                  <a:pt x="1415458" y="2066925"/>
                </a:lnTo>
                <a:lnTo>
                  <a:pt x="1415458" y="2086393"/>
                </a:lnTo>
                <a:lnTo>
                  <a:pt x="1395989" y="2086393"/>
                </a:lnTo>
                <a:close/>
                <a:moveTo>
                  <a:pt x="1235111" y="2066925"/>
                </a:moveTo>
                <a:lnTo>
                  <a:pt x="1254579" y="2066925"/>
                </a:lnTo>
                <a:lnTo>
                  <a:pt x="1254579" y="2086393"/>
                </a:lnTo>
                <a:lnTo>
                  <a:pt x="1235111" y="2086393"/>
                </a:lnTo>
                <a:close/>
                <a:moveTo>
                  <a:pt x="1210722" y="2066925"/>
                </a:moveTo>
                <a:lnTo>
                  <a:pt x="1230190" y="2066925"/>
                </a:lnTo>
                <a:lnTo>
                  <a:pt x="1230190" y="2086393"/>
                </a:lnTo>
                <a:lnTo>
                  <a:pt x="1210722" y="2086393"/>
                </a:lnTo>
                <a:close/>
                <a:moveTo>
                  <a:pt x="1186439" y="2066925"/>
                </a:moveTo>
                <a:lnTo>
                  <a:pt x="1205908" y="2066925"/>
                </a:lnTo>
                <a:lnTo>
                  <a:pt x="1205908" y="2086393"/>
                </a:lnTo>
                <a:lnTo>
                  <a:pt x="1186439" y="2086393"/>
                </a:lnTo>
                <a:close/>
                <a:moveTo>
                  <a:pt x="1035086" y="2066925"/>
                </a:moveTo>
                <a:lnTo>
                  <a:pt x="1054554" y="2066925"/>
                </a:lnTo>
                <a:lnTo>
                  <a:pt x="1054554" y="2086393"/>
                </a:lnTo>
                <a:lnTo>
                  <a:pt x="1035086" y="2086393"/>
                </a:lnTo>
                <a:close/>
                <a:moveTo>
                  <a:pt x="1010697" y="2066925"/>
                </a:moveTo>
                <a:lnTo>
                  <a:pt x="1030165" y="2066925"/>
                </a:lnTo>
                <a:lnTo>
                  <a:pt x="1030165" y="2086393"/>
                </a:lnTo>
                <a:lnTo>
                  <a:pt x="1010697" y="2086393"/>
                </a:lnTo>
                <a:close/>
                <a:moveTo>
                  <a:pt x="986414" y="2066925"/>
                </a:moveTo>
                <a:lnTo>
                  <a:pt x="1005883" y="2066925"/>
                </a:lnTo>
                <a:lnTo>
                  <a:pt x="1005883" y="2086393"/>
                </a:lnTo>
                <a:lnTo>
                  <a:pt x="986414" y="2086393"/>
                </a:lnTo>
                <a:close/>
                <a:moveTo>
                  <a:pt x="825536" y="2066925"/>
                </a:moveTo>
                <a:lnTo>
                  <a:pt x="845004" y="2066925"/>
                </a:lnTo>
                <a:lnTo>
                  <a:pt x="845004" y="2086393"/>
                </a:lnTo>
                <a:lnTo>
                  <a:pt x="825536" y="2086393"/>
                </a:lnTo>
                <a:close/>
                <a:moveTo>
                  <a:pt x="801147" y="2066925"/>
                </a:moveTo>
                <a:lnTo>
                  <a:pt x="820615" y="2066925"/>
                </a:lnTo>
                <a:lnTo>
                  <a:pt x="820615" y="2086393"/>
                </a:lnTo>
                <a:lnTo>
                  <a:pt x="801147" y="2086393"/>
                </a:lnTo>
                <a:close/>
                <a:moveTo>
                  <a:pt x="776864" y="2066925"/>
                </a:moveTo>
                <a:lnTo>
                  <a:pt x="796333" y="2066925"/>
                </a:lnTo>
                <a:lnTo>
                  <a:pt x="796333" y="2086393"/>
                </a:lnTo>
                <a:lnTo>
                  <a:pt x="776864" y="2086393"/>
                </a:lnTo>
                <a:close/>
                <a:moveTo>
                  <a:pt x="625511" y="2066925"/>
                </a:moveTo>
                <a:lnTo>
                  <a:pt x="644979" y="2066925"/>
                </a:lnTo>
                <a:lnTo>
                  <a:pt x="644979" y="2086393"/>
                </a:lnTo>
                <a:lnTo>
                  <a:pt x="625511" y="2086393"/>
                </a:lnTo>
                <a:close/>
                <a:moveTo>
                  <a:pt x="601122" y="2066925"/>
                </a:moveTo>
                <a:lnTo>
                  <a:pt x="620590" y="2066925"/>
                </a:lnTo>
                <a:lnTo>
                  <a:pt x="620590" y="2086393"/>
                </a:lnTo>
                <a:lnTo>
                  <a:pt x="601122" y="2086393"/>
                </a:lnTo>
                <a:close/>
                <a:moveTo>
                  <a:pt x="576839" y="2066925"/>
                </a:moveTo>
                <a:lnTo>
                  <a:pt x="596308" y="2066925"/>
                </a:lnTo>
                <a:lnTo>
                  <a:pt x="596308" y="2086393"/>
                </a:lnTo>
                <a:lnTo>
                  <a:pt x="576839" y="2086393"/>
                </a:lnTo>
                <a:close/>
                <a:moveTo>
                  <a:pt x="415961" y="2066925"/>
                </a:moveTo>
                <a:lnTo>
                  <a:pt x="435429" y="2066925"/>
                </a:lnTo>
                <a:lnTo>
                  <a:pt x="435429" y="2086393"/>
                </a:lnTo>
                <a:lnTo>
                  <a:pt x="415961" y="2086393"/>
                </a:lnTo>
                <a:close/>
                <a:moveTo>
                  <a:pt x="391572" y="2066925"/>
                </a:moveTo>
                <a:lnTo>
                  <a:pt x="411040" y="2066925"/>
                </a:lnTo>
                <a:lnTo>
                  <a:pt x="411040" y="2086393"/>
                </a:lnTo>
                <a:lnTo>
                  <a:pt x="391572" y="2086393"/>
                </a:lnTo>
                <a:close/>
                <a:moveTo>
                  <a:pt x="367289" y="2066925"/>
                </a:moveTo>
                <a:lnTo>
                  <a:pt x="386758" y="2066925"/>
                </a:lnTo>
                <a:lnTo>
                  <a:pt x="386758" y="2086393"/>
                </a:lnTo>
                <a:lnTo>
                  <a:pt x="367289" y="2086393"/>
                </a:lnTo>
                <a:close/>
                <a:moveTo>
                  <a:pt x="233939" y="2066925"/>
                </a:moveTo>
                <a:lnTo>
                  <a:pt x="253408" y="2066925"/>
                </a:lnTo>
                <a:lnTo>
                  <a:pt x="253408" y="2086393"/>
                </a:lnTo>
                <a:lnTo>
                  <a:pt x="233939" y="2086393"/>
                </a:lnTo>
                <a:close/>
                <a:moveTo>
                  <a:pt x="82586" y="2066925"/>
                </a:moveTo>
                <a:lnTo>
                  <a:pt x="102054" y="2066925"/>
                </a:lnTo>
                <a:lnTo>
                  <a:pt x="102054" y="2086393"/>
                </a:lnTo>
                <a:lnTo>
                  <a:pt x="82586" y="2086393"/>
                </a:lnTo>
                <a:close/>
                <a:moveTo>
                  <a:pt x="58197" y="2066925"/>
                </a:moveTo>
                <a:lnTo>
                  <a:pt x="77665" y="2066925"/>
                </a:lnTo>
                <a:lnTo>
                  <a:pt x="77665" y="2086393"/>
                </a:lnTo>
                <a:lnTo>
                  <a:pt x="58197" y="2086393"/>
                </a:lnTo>
                <a:close/>
                <a:moveTo>
                  <a:pt x="33914" y="2066925"/>
                </a:moveTo>
                <a:lnTo>
                  <a:pt x="53383" y="2066925"/>
                </a:lnTo>
                <a:lnTo>
                  <a:pt x="53383" y="2086393"/>
                </a:lnTo>
                <a:lnTo>
                  <a:pt x="33914" y="2086393"/>
                </a:lnTo>
                <a:close/>
                <a:moveTo>
                  <a:pt x="5625089" y="1955871"/>
                </a:moveTo>
                <a:lnTo>
                  <a:pt x="5644558" y="1955871"/>
                </a:lnTo>
                <a:lnTo>
                  <a:pt x="5644558" y="1975340"/>
                </a:lnTo>
                <a:lnTo>
                  <a:pt x="5625089" y="1975340"/>
                </a:lnTo>
                <a:close/>
                <a:moveTo>
                  <a:pt x="5464211" y="1955871"/>
                </a:moveTo>
                <a:lnTo>
                  <a:pt x="5483679" y="1955871"/>
                </a:lnTo>
                <a:lnTo>
                  <a:pt x="5483679" y="1975340"/>
                </a:lnTo>
                <a:lnTo>
                  <a:pt x="5464211" y="1975340"/>
                </a:lnTo>
                <a:close/>
                <a:moveTo>
                  <a:pt x="5439822" y="1955871"/>
                </a:moveTo>
                <a:lnTo>
                  <a:pt x="5459290" y="1955871"/>
                </a:lnTo>
                <a:lnTo>
                  <a:pt x="5459290" y="1975340"/>
                </a:lnTo>
                <a:lnTo>
                  <a:pt x="5439822" y="1975340"/>
                </a:lnTo>
                <a:close/>
                <a:moveTo>
                  <a:pt x="5415539" y="1955871"/>
                </a:moveTo>
                <a:lnTo>
                  <a:pt x="5435008" y="1955871"/>
                </a:lnTo>
                <a:lnTo>
                  <a:pt x="5435008" y="1975340"/>
                </a:lnTo>
                <a:lnTo>
                  <a:pt x="5415539" y="1975340"/>
                </a:lnTo>
                <a:close/>
                <a:moveTo>
                  <a:pt x="5264186" y="1955871"/>
                </a:moveTo>
                <a:lnTo>
                  <a:pt x="5283654" y="1955871"/>
                </a:lnTo>
                <a:lnTo>
                  <a:pt x="5283654" y="1975340"/>
                </a:lnTo>
                <a:lnTo>
                  <a:pt x="5264186" y="1975340"/>
                </a:lnTo>
                <a:close/>
                <a:moveTo>
                  <a:pt x="5239797" y="1955871"/>
                </a:moveTo>
                <a:lnTo>
                  <a:pt x="5259265" y="1955871"/>
                </a:lnTo>
                <a:lnTo>
                  <a:pt x="5259265" y="1975340"/>
                </a:lnTo>
                <a:lnTo>
                  <a:pt x="5239797" y="1975340"/>
                </a:lnTo>
                <a:close/>
                <a:moveTo>
                  <a:pt x="5215514" y="1955871"/>
                </a:moveTo>
                <a:lnTo>
                  <a:pt x="5234983" y="1955871"/>
                </a:lnTo>
                <a:lnTo>
                  <a:pt x="5234983" y="1975340"/>
                </a:lnTo>
                <a:lnTo>
                  <a:pt x="5215514" y="1975340"/>
                </a:lnTo>
                <a:close/>
                <a:moveTo>
                  <a:pt x="5082164" y="1955871"/>
                </a:moveTo>
                <a:lnTo>
                  <a:pt x="5101633" y="1955871"/>
                </a:lnTo>
                <a:lnTo>
                  <a:pt x="5101633" y="1975340"/>
                </a:lnTo>
                <a:lnTo>
                  <a:pt x="5082164" y="1975340"/>
                </a:lnTo>
                <a:close/>
                <a:moveTo>
                  <a:pt x="4948814" y="1955871"/>
                </a:moveTo>
                <a:lnTo>
                  <a:pt x="4968283" y="1955871"/>
                </a:lnTo>
                <a:lnTo>
                  <a:pt x="4968283" y="1975340"/>
                </a:lnTo>
                <a:lnTo>
                  <a:pt x="4948814" y="1975340"/>
                </a:lnTo>
                <a:close/>
                <a:moveTo>
                  <a:pt x="4787936" y="1955871"/>
                </a:moveTo>
                <a:lnTo>
                  <a:pt x="4807404" y="1955871"/>
                </a:lnTo>
                <a:lnTo>
                  <a:pt x="4807404" y="1975340"/>
                </a:lnTo>
                <a:lnTo>
                  <a:pt x="4787936" y="1975340"/>
                </a:lnTo>
                <a:close/>
                <a:moveTo>
                  <a:pt x="4763547" y="1955871"/>
                </a:moveTo>
                <a:lnTo>
                  <a:pt x="4783015" y="1955871"/>
                </a:lnTo>
                <a:lnTo>
                  <a:pt x="4783015" y="1975340"/>
                </a:lnTo>
                <a:lnTo>
                  <a:pt x="4763547" y="1975340"/>
                </a:lnTo>
                <a:close/>
                <a:moveTo>
                  <a:pt x="4739264" y="1955871"/>
                </a:moveTo>
                <a:lnTo>
                  <a:pt x="4758733" y="1955871"/>
                </a:lnTo>
                <a:lnTo>
                  <a:pt x="4758733" y="1975340"/>
                </a:lnTo>
                <a:lnTo>
                  <a:pt x="4739264" y="1975340"/>
                </a:lnTo>
                <a:close/>
                <a:moveTo>
                  <a:pt x="4615439" y="1955871"/>
                </a:moveTo>
                <a:lnTo>
                  <a:pt x="4634908" y="1955871"/>
                </a:lnTo>
                <a:lnTo>
                  <a:pt x="4634908" y="1975340"/>
                </a:lnTo>
                <a:lnTo>
                  <a:pt x="4615439" y="1975340"/>
                </a:lnTo>
                <a:close/>
                <a:moveTo>
                  <a:pt x="4454561" y="1955871"/>
                </a:moveTo>
                <a:lnTo>
                  <a:pt x="4474029" y="1955871"/>
                </a:lnTo>
                <a:lnTo>
                  <a:pt x="4474029" y="1975340"/>
                </a:lnTo>
                <a:lnTo>
                  <a:pt x="4454561" y="1975340"/>
                </a:lnTo>
                <a:close/>
                <a:moveTo>
                  <a:pt x="4430172" y="1955871"/>
                </a:moveTo>
                <a:lnTo>
                  <a:pt x="4449640" y="1955871"/>
                </a:lnTo>
                <a:lnTo>
                  <a:pt x="4449640" y="1975340"/>
                </a:lnTo>
                <a:lnTo>
                  <a:pt x="4430172" y="1975340"/>
                </a:lnTo>
                <a:close/>
                <a:moveTo>
                  <a:pt x="4405889" y="1955871"/>
                </a:moveTo>
                <a:lnTo>
                  <a:pt x="4425358" y="1955871"/>
                </a:lnTo>
                <a:lnTo>
                  <a:pt x="4425358" y="1975340"/>
                </a:lnTo>
                <a:lnTo>
                  <a:pt x="4405889" y="1975340"/>
                </a:lnTo>
                <a:close/>
                <a:moveTo>
                  <a:pt x="4272539" y="1955871"/>
                </a:moveTo>
                <a:lnTo>
                  <a:pt x="4292008" y="1955871"/>
                </a:lnTo>
                <a:lnTo>
                  <a:pt x="4292008" y="1975340"/>
                </a:lnTo>
                <a:lnTo>
                  <a:pt x="4272539" y="1975340"/>
                </a:lnTo>
                <a:close/>
                <a:moveTo>
                  <a:pt x="4139189" y="1955871"/>
                </a:moveTo>
                <a:lnTo>
                  <a:pt x="4158658" y="1955871"/>
                </a:lnTo>
                <a:lnTo>
                  <a:pt x="4158658" y="1975340"/>
                </a:lnTo>
                <a:lnTo>
                  <a:pt x="4139189" y="1975340"/>
                </a:lnTo>
                <a:close/>
                <a:moveTo>
                  <a:pt x="4015364" y="1955871"/>
                </a:moveTo>
                <a:lnTo>
                  <a:pt x="4034833" y="1955871"/>
                </a:lnTo>
                <a:lnTo>
                  <a:pt x="4034833" y="1975340"/>
                </a:lnTo>
                <a:lnTo>
                  <a:pt x="4015364" y="1975340"/>
                </a:lnTo>
                <a:close/>
                <a:moveTo>
                  <a:pt x="3882014" y="1955871"/>
                </a:moveTo>
                <a:lnTo>
                  <a:pt x="3901483" y="1955871"/>
                </a:lnTo>
                <a:lnTo>
                  <a:pt x="3901483" y="1975340"/>
                </a:lnTo>
                <a:lnTo>
                  <a:pt x="3882014" y="1975340"/>
                </a:lnTo>
                <a:close/>
                <a:moveTo>
                  <a:pt x="3721136" y="1955871"/>
                </a:moveTo>
                <a:lnTo>
                  <a:pt x="3740604" y="1955871"/>
                </a:lnTo>
                <a:lnTo>
                  <a:pt x="3740604" y="1975340"/>
                </a:lnTo>
                <a:lnTo>
                  <a:pt x="3721136" y="1975340"/>
                </a:lnTo>
                <a:close/>
                <a:moveTo>
                  <a:pt x="3696747" y="1955871"/>
                </a:moveTo>
                <a:lnTo>
                  <a:pt x="3716215" y="1955871"/>
                </a:lnTo>
                <a:lnTo>
                  <a:pt x="3716215" y="1975340"/>
                </a:lnTo>
                <a:lnTo>
                  <a:pt x="3696747" y="1975340"/>
                </a:lnTo>
                <a:close/>
                <a:moveTo>
                  <a:pt x="3672464" y="1955871"/>
                </a:moveTo>
                <a:lnTo>
                  <a:pt x="3691933" y="1955871"/>
                </a:lnTo>
                <a:lnTo>
                  <a:pt x="3691933" y="1975340"/>
                </a:lnTo>
                <a:lnTo>
                  <a:pt x="3672464" y="1975340"/>
                </a:lnTo>
                <a:close/>
                <a:moveTo>
                  <a:pt x="3521111" y="1955871"/>
                </a:moveTo>
                <a:lnTo>
                  <a:pt x="3540579" y="1955871"/>
                </a:lnTo>
                <a:lnTo>
                  <a:pt x="3540579" y="1975340"/>
                </a:lnTo>
                <a:lnTo>
                  <a:pt x="3521111" y="1975340"/>
                </a:lnTo>
                <a:close/>
                <a:moveTo>
                  <a:pt x="3496722" y="1955871"/>
                </a:moveTo>
                <a:lnTo>
                  <a:pt x="3516190" y="1955871"/>
                </a:lnTo>
                <a:lnTo>
                  <a:pt x="3516190" y="1975340"/>
                </a:lnTo>
                <a:lnTo>
                  <a:pt x="3496722" y="1975340"/>
                </a:lnTo>
                <a:close/>
                <a:moveTo>
                  <a:pt x="3472439" y="1955871"/>
                </a:moveTo>
                <a:lnTo>
                  <a:pt x="3491908" y="1955871"/>
                </a:lnTo>
                <a:lnTo>
                  <a:pt x="3491908" y="1975340"/>
                </a:lnTo>
                <a:lnTo>
                  <a:pt x="3472439" y="1975340"/>
                </a:lnTo>
                <a:close/>
                <a:moveTo>
                  <a:pt x="3339089" y="1955871"/>
                </a:moveTo>
                <a:lnTo>
                  <a:pt x="3358558" y="1955871"/>
                </a:lnTo>
                <a:lnTo>
                  <a:pt x="3358558" y="1975340"/>
                </a:lnTo>
                <a:lnTo>
                  <a:pt x="3339089" y="1975340"/>
                </a:lnTo>
                <a:close/>
                <a:moveTo>
                  <a:pt x="3178211" y="1955871"/>
                </a:moveTo>
                <a:lnTo>
                  <a:pt x="3197679" y="1955871"/>
                </a:lnTo>
                <a:lnTo>
                  <a:pt x="3197679" y="1975340"/>
                </a:lnTo>
                <a:lnTo>
                  <a:pt x="3178211" y="1975340"/>
                </a:lnTo>
                <a:close/>
                <a:moveTo>
                  <a:pt x="3153822" y="1955871"/>
                </a:moveTo>
                <a:lnTo>
                  <a:pt x="3173290" y="1955871"/>
                </a:lnTo>
                <a:lnTo>
                  <a:pt x="3173290" y="1975340"/>
                </a:lnTo>
                <a:lnTo>
                  <a:pt x="3153822" y="1975340"/>
                </a:lnTo>
                <a:close/>
                <a:moveTo>
                  <a:pt x="3129539" y="1955871"/>
                </a:moveTo>
                <a:lnTo>
                  <a:pt x="3149008" y="1955871"/>
                </a:lnTo>
                <a:lnTo>
                  <a:pt x="3149008" y="1975340"/>
                </a:lnTo>
                <a:lnTo>
                  <a:pt x="3129539" y="1975340"/>
                </a:lnTo>
                <a:close/>
                <a:moveTo>
                  <a:pt x="2978186" y="1955871"/>
                </a:moveTo>
                <a:lnTo>
                  <a:pt x="2997654" y="1955871"/>
                </a:lnTo>
                <a:lnTo>
                  <a:pt x="2997654" y="1975340"/>
                </a:lnTo>
                <a:lnTo>
                  <a:pt x="2978186" y="1975340"/>
                </a:lnTo>
                <a:close/>
                <a:moveTo>
                  <a:pt x="2953797" y="1955871"/>
                </a:moveTo>
                <a:lnTo>
                  <a:pt x="2973265" y="1955871"/>
                </a:lnTo>
                <a:lnTo>
                  <a:pt x="2973265" y="1975340"/>
                </a:lnTo>
                <a:lnTo>
                  <a:pt x="2953797" y="1975340"/>
                </a:lnTo>
                <a:close/>
                <a:moveTo>
                  <a:pt x="2929514" y="1955871"/>
                </a:moveTo>
                <a:lnTo>
                  <a:pt x="2948983" y="1955871"/>
                </a:lnTo>
                <a:lnTo>
                  <a:pt x="2948983" y="1975340"/>
                </a:lnTo>
                <a:lnTo>
                  <a:pt x="2929514" y="1975340"/>
                </a:lnTo>
                <a:close/>
                <a:moveTo>
                  <a:pt x="2796164" y="1955871"/>
                </a:moveTo>
                <a:lnTo>
                  <a:pt x="2815633" y="1955871"/>
                </a:lnTo>
                <a:lnTo>
                  <a:pt x="2815633" y="1975340"/>
                </a:lnTo>
                <a:lnTo>
                  <a:pt x="2796164" y="1975340"/>
                </a:lnTo>
                <a:close/>
                <a:moveTo>
                  <a:pt x="2644811" y="1955871"/>
                </a:moveTo>
                <a:lnTo>
                  <a:pt x="2664279" y="1955871"/>
                </a:lnTo>
                <a:lnTo>
                  <a:pt x="2664279" y="1975340"/>
                </a:lnTo>
                <a:lnTo>
                  <a:pt x="2644811" y="1975340"/>
                </a:lnTo>
                <a:close/>
                <a:moveTo>
                  <a:pt x="2620422" y="1955871"/>
                </a:moveTo>
                <a:lnTo>
                  <a:pt x="2639890" y="1955871"/>
                </a:lnTo>
                <a:lnTo>
                  <a:pt x="2639890" y="1975340"/>
                </a:lnTo>
                <a:lnTo>
                  <a:pt x="2620422" y="1975340"/>
                </a:lnTo>
                <a:close/>
                <a:moveTo>
                  <a:pt x="2596139" y="1955871"/>
                </a:moveTo>
                <a:lnTo>
                  <a:pt x="2615608" y="1955871"/>
                </a:lnTo>
                <a:lnTo>
                  <a:pt x="2615608" y="1975340"/>
                </a:lnTo>
                <a:lnTo>
                  <a:pt x="2596139" y="1975340"/>
                </a:lnTo>
                <a:close/>
                <a:moveTo>
                  <a:pt x="2435261" y="1955871"/>
                </a:moveTo>
                <a:lnTo>
                  <a:pt x="2454729" y="1955871"/>
                </a:lnTo>
                <a:lnTo>
                  <a:pt x="2454729" y="1975340"/>
                </a:lnTo>
                <a:lnTo>
                  <a:pt x="2435261" y="1975340"/>
                </a:lnTo>
                <a:close/>
                <a:moveTo>
                  <a:pt x="2410872" y="1955871"/>
                </a:moveTo>
                <a:lnTo>
                  <a:pt x="2430340" y="1955871"/>
                </a:lnTo>
                <a:lnTo>
                  <a:pt x="2430340" y="1975340"/>
                </a:lnTo>
                <a:lnTo>
                  <a:pt x="2410872" y="1975340"/>
                </a:lnTo>
                <a:close/>
                <a:moveTo>
                  <a:pt x="2386589" y="1955871"/>
                </a:moveTo>
                <a:lnTo>
                  <a:pt x="2406058" y="1955871"/>
                </a:lnTo>
                <a:lnTo>
                  <a:pt x="2406058" y="1975340"/>
                </a:lnTo>
                <a:lnTo>
                  <a:pt x="2386589" y="1975340"/>
                </a:lnTo>
                <a:close/>
                <a:moveTo>
                  <a:pt x="2253239" y="1955871"/>
                </a:moveTo>
                <a:lnTo>
                  <a:pt x="2272708" y="1955871"/>
                </a:lnTo>
                <a:lnTo>
                  <a:pt x="2272708" y="1975340"/>
                </a:lnTo>
                <a:lnTo>
                  <a:pt x="2253239" y="1975340"/>
                </a:lnTo>
                <a:close/>
                <a:moveTo>
                  <a:pt x="2101886" y="1955871"/>
                </a:moveTo>
                <a:lnTo>
                  <a:pt x="2121354" y="1955871"/>
                </a:lnTo>
                <a:lnTo>
                  <a:pt x="2121354" y="1975340"/>
                </a:lnTo>
                <a:lnTo>
                  <a:pt x="2101886" y="1975340"/>
                </a:lnTo>
                <a:close/>
                <a:moveTo>
                  <a:pt x="2077496" y="1955871"/>
                </a:moveTo>
                <a:lnTo>
                  <a:pt x="2096965" y="1955871"/>
                </a:lnTo>
                <a:lnTo>
                  <a:pt x="2096965" y="1975340"/>
                </a:lnTo>
                <a:lnTo>
                  <a:pt x="2077496" y="1975340"/>
                </a:lnTo>
                <a:close/>
                <a:moveTo>
                  <a:pt x="2053214" y="1955871"/>
                </a:moveTo>
                <a:lnTo>
                  <a:pt x="2072683" y="1955871"/>
                </a:lnTo>
                <a:lnTo>
                  <a:pt x="2072683" y="1975340"/>
                </a:lnTo>
                <a:lnTo>
                  <a:pt x="2053214" y="1975340"/>
                </a:lnTo>
                <a:close/>
                <a:moveTo>
                  <a:pt x="1919864" y="1955871"/>
                </a:moveTo>
                <a:lnTo>
                  <a:pt x="1939333" y="1955871"/>
                </a:lnTo>
                <a:lnTo>
                  <a:pt x="1939333" y="1975340"/>
                </a:lnTo>
                <a:lnTo>
                  <a:pt x="1919864" y="1975340"/>
                </a:lnTo>
                <a:close/>
                <a:moveTo>
                  <a:pt x="1758986" y="1955871"/>
                </a:moveTo>
                <a:lnTo>
                  <a:pt x="1778455" y="1955871"/>
                </a:lnTo>
                <a:lnTo>
                  <a:pt x="1778455" y="1975340"/>
                </a:lnTo>
                <a:lnTo>
                  <a:pt x="1758986" y="1975340"/>
                </a:lnTo>
                <a:close/>
                <a:moveTo>
                  <a:pt x="1734597" y="1955871"/>
                </a:moveTo>
                <a:lnTo>
                  <a:pt x="1754065" y="1955871"/>
                </a:lnTo>
                <a:lnTo>
                  <a:pt x="1754065" y="1975340"/>
                </a:lnTo>
                <a:lnTo>
                  <a:pt x="1734597" y="1975340"/>
                </a:lnTo>
                <a:close/>
                <a:moveTo>
                  <a:pt x="1710314" y="1955871"/>
                </a:moveTo>
                <a:lnTo>
                  <a:pt x="1729783" y="1955871"/>
                </a:lnTo>
                <a:lnTo>
                  <a:pt x="1729783" y="1975340"/>
                </a:lnTo>
                <a:lnTo>
                  <a:pt x="1710314" y="1975340"/>
                </a:lnTo>
                <a:close/>
                <a:moveTo>
                  <a:pt x="1558961" y="1955871"/>
                </a:moveTo>
                <a:lnTo>
                  <a:pt x="1578429" y="1955871"/>
                </a:lnTo>
                <a:lnTo>
                  <a:pt x="1578429" y="1975340"/>
                </a:lnTo>
                <a:lnTo>
                  <a:pt x="1558961" y="1975340"/>
                </a:lnTo>
                <a:close/>
                <a:moveTo>
                  <a:pt x="1534572" y="1955871"/>
                </a:moveTo>
                <a:lnTo>
                  <a:pt x="1554040" y="1955871"/>
                </a:lnTo>
                <a:lnTo>
                  <a:pt x="1554040" y="1975340"/>
                </a:lnTo>
                <a:lnTo>
                  <a:pt x="1534572" y="1975340"/>
                </a:lnTo>
                <a:close/>
                <a:moveTo>
                  <a:pt x="1510289" y="1955871"/>
                </a:moveTo>
                <a:lnTo>
                  <a:pt x="1529758" y="1955871"/>
                </a:lnTo>
                <a:lnTo>
                  <a:pt x="1529758" y="1975340"/>
                </a:lnTo>
                <a:lnTo>
                  <a:pt x="1510289" y="1975340"/>
                </a:lnTo>
                <a:close/>
                <a:moveTo>
                  <a:pt x="1349411" y="1955871"/>
                </a:moveTo>
                <a:lnTo>
                  <a:pt x="1368879" y="1955871"/>
                </a:lnTo>
                <a:lnTo>
                  <a:pt x="1368879" y="1975340"/>
                </a:lnTo>
                <a:lnTo>
                  <a:pt x="1349411" y="1975340"/>
                </a:lnTo>
                <a:close/>
                <a:moveTo>
                  <a:pt x="1325022" y="1955871"/>
                </a:moveTo>
                <a:lnTo>
                  <a:pt x="1344490" y="1955871"/>
                </a:lnTo>
                <a:lnTo>
                  <a:pt x="1344490" y="1975340"/>
                </a:lnTo>
                <a:lnTo>
                  <a:pt x="1325022" y="1975340"/>
                </a:lnTo>
                <a:close/>
                <a:moveTo>
                  <a:pt x="1300739" y="1955871"/>
                </a:moveTo>
                <a:lnTo>
                  <a:pt x="1320208" y="1955871"/>
                </a:lnTo>
                <a:lnTo>
                  <a:pt x="1320208" y="1975340"/>
                </a:lnTo>
                <a:lnTo>
                  <a:pt x="1300739" y="1975340"/>
                </a:lnTo>
                <a:close/>
                <a:moveTo>
                  <a:pt x="1176915" y="1955871"/>
                </a:moveTo>
                <a:lnTo>
                  <a:pt x="1196383" y="1955871"/>
                </a:lnTo>
                <a:lnTo>
                  <a:pt x="1196383" y="1975340"/>
                </a:lnTo>
                <a:lnTo>
                  <a:pt x="1176915" y="1975340"/>
                </a:lnTo>
                <a:close/>
                <a:moveTo>
                  <a:pt x="1016036" y="1955871"/>
                </a:moveTo>
                <a:lnTo>
                  <a:pt x="1035504" y="1955871"/>
                </a:lnTo>
                <a:lnTo>
                  <a:pt x="1035504" y="1975340"/>
                </a:lnTo>
                <a:lnTo>
                  <a:pt x="1016036" y="1975340"/>
                </a:lnTo>
                <a:close/>
                <a:moveTo>
                  <a:pt x="991647" y="1955871"/>
                </a:moveTo>
                <a:lnTo>
                  <a:pt x="1011115" y="1955871"/>
                </a:lnTo>
                <a:lnTo>
                  <a:pt x="1011115" y="1975340"/>
                </a:lnTo>
                <a:lnTo>
                  <a:pt x="991647" y="1975340"/>
                </a:lnTo>
                <a:close/>
                <a:moveTo>
                  <a:pt x="967365" y="1955871"/>
                </a:moveTo>
                <a:lnTo>
                  <a:pt x="986833" y="1955871"/>
                </a:lnTo>
                <a:lnTo>
                  <a:pt x="986833" y="1975340"/>
                </a:lnTo>
                <a:lnTo>
                  <a:pt x="967365" y="1975340"/>
                </a:lnTo>
                <a:close/>
                <a:moveTo>
                  <a:pt x="834014" y="1955871"/>
                </a:moveTo>
                <a:lnTo>
                  <a:pt x="853483" y="1955871"/>
                </a:lnTo>
                <a:lnTo>
                  <a:pt x="853483" y="1975340"/>
                </a:lnTo>
                <a:lnTo>
                  <a:pt x="834014" y="1975340"/>
                </a:lnTo>
                <a:close/>
                <a:moveTo>
                  <a:pt x="682661" y="1955871"/>
                </a:moveTo>
                <a:lnTo>
                  <a:pt x="702129" y="1955871"/>
                </a:lnTo>
                <a:lnTo>
                  <a:pt x="702129" y="1975340"/>
                </a:lnTo>
                <a:lnTo>
                  <a:pt x="682661" y="1975340"/>
                </a:lnTo>
                <a:close/>
                <a:moveTo>
                  <a:pt x="658272" y="1955871"/>
                </a:moveTo>
                <a:lnTo>
                  <a:pt x="677740" y="1955871"/>
                </a:lnTo>
                <a:lnTo>
                  <a:pt x="677740" y="1975340"/>
                </a:lnTo>
                <a:lnTo>
                  <a:pt x="658272" y="1975340"/>
                </a:lnTo>
                <a:close/>
                <a:moveTo>
                  <a:pt x="633989" y="1955871"/>
                </a:moveTo>
                <a:lnTo>
                  <a:pt x="653458" y="1955871"/>
                </a:lnTo>
                <a:lnTo>
                  <a:pt x="653458" y="1975340"/>
                </a:lnTo>
                <a:lnTo>
                  <a:pt x="633989" y="1975340"/>
                </a:lnTo>
                <a:close/>
                <a:moveTo>
                  <a:pt x="500639" y="1955871"/>
                </a:moveTo>
                <a:lnTo>
                  <a:pt x="520108" y="1955871"/>
                </a:lnTo>
                <a:lnTo>
                  <a:pt x="520108" y="1975340"/>
                </a:lnTo>
                <a:lnTo>
                  <a:pt x="500639" y="1975340"/>
                </a:lnTo>
                <a:close/>
                <a:moveTo>
                  <a:pt x="339761" y="1955871"/>
                </a:moveTo>
                <a:lnTo>
                  <a:pt x="359229" y="1955871"/>
                </a:lnTo>
                <a:lnTo>
                  <a:pt x="359229" y="1975340"/>
                </a:lnTo>
                <a:lnTo>
                  <a:pt x="339761" y="1975340"/>
                </a:lnTo>
                <a:close/>
                <a:moveTo>
                  <a:pt x="315372" y="1955871"/>
                </a:moveTo>
                <a:lnTo>
                  <a:pt x="334840" y="1955871"/>
                </a:lnTo>
                <a:lnTo>
                  <a:pt x="334840" y="1975340"/>
                </a:lnTo>
                <a:lnTo>
                  <a:pt x="315372" y="1975340"/>
                </a:lnTo>
                <a:close/>
                <a:moveTo>
                  <a:pt x="291089" y="1955871"/>
                </a:moveTo>
                <a:lnTo>
                  <a:pt x="310558" y="1955871"/>
                </a:lnTo>
                <a:lnTo>
                  <a:pt x="310558" y="1975340"/>
                </a:lnTo>
                <a:lnTo>
                  <a:pt x="291089" y="1975340"/>
                </a:lnTo>
                <a:close/>
                <a:moveTo>
                  <a:pt x="139736" y="1955871"/>
                </a:moveTo>
                <a:lnTo>
                  <a:pt x="159204" y="1955871"/>
                </a:lnTo>
                <a:lnTo>
                  <a:pt x="159204" y="1975340"/>
                </a:lnTo>
                <a:lnTo>
                  <a:pt x="139736" y="1975340"/>
                </a:lnTo>
                <a:close/>
                <a:moveTo>
                  <a:pt x="115347" y="1955871"/>
                </a:moveTo>
                <a:lnTo>
                  <a:pt x="134815" y="1955871"/>
                </a:lnTo>
                <a:lnTo>
                  <a:pt x="134815" y="1975340"/>
                </a:lnTo>
                <a:lnTo>
                  <a:pt x="115347" y="1975340"/>
                </a:lnTo>
                <a:close/>
                <a:moveTo>
                  <a:pt x="91064" y="1955871"/>
                </a:moveTo>
                <a:lnTo>
                  <a:pt x="110533" y="1955871"/>
                </a:lnTo>
                <a:lnTo>
                  <a:pt x="110533" y="1975340"/>
                </a:lnTo>
                <a:lnTo>
                  <a:pt x="91064" y="1975340"/>
                </a:lnTo>
                <a:close/>
                <a:moveTo>
                  <a:pt x="5625089" y="1931482"/>
                </a:moveTo>
                <a:lnTo>
                  <a:pt x="5644558" y="1931482"/>
                </a:lnTo>
                <a:lnTo>
                  <a:pt x="5644558" y="1950951"/>
                </a:lnTo>
                <a:lnTo>
                  <a:pt x="5625089" y="1950951"/>
                </a:lnTo>
                <a:close/>
                <a:moveTo>
                  <a:pt x="5488493" y="1931482"/>
                </a:moveTo>
                <a:lnTo>
                  <a:pt x="5508069" y="1931482"/>
                </a:lnTo>
                <a:lnTo>
                  <a:pt x="5508069" y="1950951"/>
                </a:lnTo>
                <a:lnTo>
                  <a:pt x="5488493" y="1950951"/>
                </a:lnTo>
                <a:close/>
                <a:moveTo>
                  <a:pt x="5391150" y="1931482"/>
                </a:moveTo>
                <a:lnTo>
                  <a:pt x="5410619" y="1931482"/>
                </a:lnTo>
                <a:lnTo>
                  <a:pt x="5410619" y="1950951"/>
                </a:lnTo>
                <a:lnTo>
                  <a:pt x="5391150" y="1950951"/>
                </a:lnTo>
                <a:close/>
                <a:moveTo>
                  <a:pt x="5288468" y="1931482"/>
                </a:moveTo>
                <a:lnTo>
                  <a:pt x="5308044" y="1931482"/>
                </a:lnTo>
                <a:lnTo>
                  <a:pt x="5308044" y="1950951"/>
                </a:lnTo>
                <a:lnTo>
                  <a:pt x="5288468" y="1950951"/>
                </a:lnTo>
                <a:close/>
                <a:moveTo>
                  <a:pt x="5191125" y="1931482"/>
                </a:moveTo>
                <a:lnTo>
                  <a:pt x="5210594" y="1931482"/>
                </a:lnTo>
                <a:lnTo>
                  <a:pt x="5210594" y="1950951"/>
                </a:lnTo>
                <a:lnTo>
                  <a:pt x="5191125" y="1950951"/>
                </a:lnTo>
                <a:close/>
                <a:moveTo>
                  <a:pt x="5082164" y="1931482"/>
                </a:moveTo>
                <a:lnTo>
                  <a:pt x="5101633" y="1931482"/>
                </a:lnTo>
                <a:lnTo>
                  <a:pt x="5101633" y="1950951"/>
                </a:lnTo>
                <a:lnTo>
                  <a:pt x="5082164" y="1950951"/>
                </a:lnTo>
                <a:close/>
                <a:moveTo>
                  <a:pt x="4948814" y="1931482"/>
                </a:moveTo>
                <a:lnTo>
                  <a:pt x="4968283" y="1931482"/>
                </a:lnTo>
                <a:lnTo>
                  <a:pt x="4968283" y="1950951"/>
                </a:lnTo>
                <a:lnTo>
                  <a:pt x="4948814" y="1950951"/>
                </a:lnTo>
                <a:close/>
                <a:moveTo>
                  <a:pt x="4812218" y="1931482"/>
                </a:moveTo>
                <a:lnTo>
                  <a:pt x="4831794" y="1931482"/>
                </a:lnTo>
                <a:lnTo>
                  <a:pt x="4831794" y="1950951"/>
                </a:lnTo>
                <a:lnTo>
                  <a:pt x="4812218" y="1950951"/>
                </a:lnTo>
                <a:close/>
                <a:moveTo>
                  <a:pt x="4714875" y="1931482"/>
                </a:moveTo>
                <a:lnTo>
                  <a:pt x="4734344" y="1931482"/>
                </a:lnTo>
                <a:lnTo>
                  <a:pt x="4734344" y="1950951"/>
                </a:lnTo>
                <a:lnTo>
                  <a:pt x="4714875" y="1950951"/>
                </a:lnTo>
                <a:close/>
                <a:moveTo>
                  <a:pt x="4615439" y="1931482"/>
                </a:moveTo>
                <a:lnTo>
                  <a:pt x="4634908" y="1931482"/>
                </a:lnTo>
                <a:lnTo>
                  <a:pt x="4634908" y="1950951"/>
                </a:lnTo>
                <a:lnTo>
                  <a:pt x="4615439" y="1950951"/>
                </a:lnTo>
                <a:close/>
                <a:moveTo>
                  <a:pt x="4478843" y="1931482"/>
                </a:moveTo>
                <a:lnTo>
                  <a:pt x="4498419" y="1931482"/>
                </a:lnTo>
                <a:lnTo>
                  <a:pt x="4498419" y="1950951"/>
                </a:lnTo>
                <a:lnTo>
                  <a:pt x="4478843" y="1950951"/>
                </a:lnTo>
                <a:close/>
                <a:moveTo>
                  <a:pt x="4381500" y="1931482"/>
                </a:moveTo>
                <a:lnTo>
                  <a:pt x="4400969" y="1931482"/>
                </a:lnTo>
                <a:lnTo>
                  <a:pt x="4400969" y="1950951"/>
                </a:lnTo>
                <a:lnTo>
                  <a:pt x="4381500" y="1950951"/>
                </a:lnTo>
                <a:close/>
                <a:moveTo>
                  <a:pt x="4272539" y="1931482"/>
                </a:moveTo>
                <a:lnTo>
                  <a:pt x="4292008" y="1931482"/>
                </a:lnTo>
                <a:lnTo>
                  <a:pt x="4292008" y="1950951"/>
                </a:lnTo>
                <a:lnTo>
                  <a:pt x="4272539" y="1950951"/>
                </a:lnTo>
                <a:close/>
                <a:moveTo>
                  <a:pt x="4139189" y="1931482"/>
                </a:moveTo>
                <a:lnTo>
                  <a:pt x="4158658" y="1931482"/>
                </a:lnTo>
                <a:lnTo>
                  <a:pt x="4158658" y="1950951"/>
                </a:lnTo>
                <a:lnTo>
                  <a:pt x="4139189" y="1950951"/>
                </a:lnTo>
                <a:close/>
                <a:moveTo>
                  <a:pt x="4015364" y="1931482"/>
                </a:moveTo>
                <a:lnTo>
                  <a:pt x="4034833" y="1931482"/>
                </a:lnTo>
                <a:lnTo>
                  <a:pt x="4034833" y="1950951"/>
                </a:lnTo>
                <a:lnTo>
                  <a:pt x="4015364" y="1950951"/>
                </a:lnTo>
                <a:close/>
                <a:moveTo>
                  <a:pt x="3882014" y="1931482"/>
                </a:moveTo>
                <a:lnTo>
                  <a:pt x="3901483" y="1931482"/>
                </a:lnTo>
                <a:lnTo>
                  <a:pt x="3901483" y="1950951"/>
                </a:lnTo>
                <a:lnTo>
                  <a:pt x="3882014" y="1950951"/>
                </a:lnTo>
                <a:close/>
                <a:moveTo>
                  <a:pt x="3745418" y="1931482"/>
                </a:moveTo>
                <a:lnTo>
                  <a:pt x="3764994" y="1931482"/>
                </a:lnTo>
                <a:lnTo>
                  <a:pt x="3764994" y="1950951"/>
                </a:lnTo>
                <a:lnTo>
                  <a:pt x="3745418" y="1950951"/>
                </a:lnTo>
                <a:close/>
                <a:moveTo>
                  <a:pt x="3648075" y="1931482"/>
                </a:moveTo>
                <a:lnTo>
                  <a:pt x="3667544" y="1931482"/>
                </a:lnTo>
                <a:lnTo>
                  <a:pt x="3667544" y="1950951"/>
                </a:lnTo>
                <a:lnTo>
                  <a:pt x="3648075" y="1950951"/>
                </a:lnTo>
                <a:close/>
                <a:moveTo>
                  <a:pt x="3545393" y="1931482"/>
                </a:moveTo>
                <a:lnTo>
                  <a:pt x="3564969" y="1931482"/>
                </a:lnTo>
                <a:lnTo>
                  <a:pt x="3564969" y="1950951"/>
                </a:lnTo>
                <a:lnTo>
                  <a:pt x="3545393" y="1950951"/>
                </a:lnTo>
                <a:close/>
                <a:moveTo>
                  <a:pt x="3448050" y="1931482"/>
                </a:moveTo>
                <a:lnTo>
                  <a:pt x="3467519" y="1931482"/>
                </a:lnTo>
                <a:lnTo>
                  <a:pt x="3467519" y="1950951"/>
                </a:lnTo>
                <a:lnTo>
                  <a:pt x="3448050" y="1950951"/>
                </a:lnTo>
                <a:close/>
                <a:moveTo>
                  <a:pt x="3339089" y="1931482"/>
                </a:moveTo>
                <a:lnTo>
                  <a:pt x="3358558" y="1931482"/>
                </a:lnTo>
                <a:lnTo>
                  <a:pt x="3358558" y="1950951"/>
                </a:lnTo>
                <a:lnTo>
                  <a:pt x="3339089" y="1950951"/>
                </a:lnTo>
                <a:close/>
                <a:moveTo>
                  <a:pt x="3202493" y="1931482"/>
                </a:moveTo>
                <a:lnTo>
                  <a:pt x="3222069" y="1931482"/>
                </a:lnTo>
                <a:lnTo>
                  <a:pt x="3222069" y="1950951"/>
                </a:lnTo>
                <a:lnTo>
                  <a:pt x="3202493" y="1950951"/>
                </a:lnTo>
                <a:close/>
                <a:moveTo>
                  <a:pt x="3105150" y="1931482"/>
                </a:moveTo>
                <a:lnTo>
                  <a:pt x="3124619" y="1931482"/>
                </a:lnTo>
                <a:lnTo>
                  <a:pt x="3124619" y="1950951"/>
                </a:lnTo>
                <a:lnTo>
                  <a:pt x="3105150" y="1950951"/>
                </a:lnTo>
                <a:close/>
                <a:moveTo>
                  <a:pt x="3002468" y="1931482"/>
                </a:moveTo>
                <a:lnTo>
                  <a:pt x="3022044" y="1931482"/>
                </a:lnTo>
                <a:lnTo>
                  <a:pt x="3022044" y="1950951"/>
                </a:lnTo>
                <a:lnTo>
                  <a:pt x="3002468" y="1950951"/>
                </a:lnTo>
                <a:close/>
                <a:moveTo>
                  <a:pt x="2905125" y="1931482"/>
                </a:moveTo>
                <a:lnTo>
                  <a:pt x="2924594" y="1931482"/>
                </a:lnTo>
                <a:lnTo>
                  <a:pt x="2924594" y="1950951"/>
                </a:lnTo>
                <a:lnTo>
                  <a:pt x="2905125" y="1950951"/>
                </a:lnTo>
                <a:close/>
                <a:moveTo>
                  <a:pt x="2796164" y="1931482"/>
                </a:moveTo>
                <a:lnTo>
                  <a:pt x="2815633" y="1931482"/>
                </a:lnTo>
                <a:lnTo>
                  <a:pt x="2815633" y="1950951"/>
                </a:lnTo>
                <a:lnTo>
                  <a:pt x="2796164" y="1950951"/>
                </a:lnTo>
                <a:close/>
                <a:moveTo>
                  <a:pt x="2669093" y="1931482"/>
                </a:moveTo>
                <a:lnTo>
                  <a:pt x="2688669" y="1931482"/>
                </a:lnTo>
                <a:lnTo>
                  <a:pt x="2688669" y="1950951"/>
                </a:lnTo>
                <a:lnTo>
                  <a:pt x="2669093" y="1950951"/>
                </a:lnTo>
                <a:close/>
                <a:moveTo>
                  <a:pt x="2571750" y="1931482"/>
                </a:moveTo>
                <a:lnTo>
                  <a:pt x="2591219" y="1931482"/>
                </a:lnTo>
                <a:lnTo>
                  <a:pt x="2591219" y="1950951"/>
                </a:lnTo>
                <a:lnTo>
                  <a:pt x="2571750" y="1950951"/>
                </a:lnTo>
                <a:close/>
                <a:moveTo>
                  <a:pt x="2459543" y="1931482"/>
                </a:moveTo>
                <a:lnTo>
                  <a:pt x="2479119" y="1931482"/>
                </a:lnTo>
                <a:lnTo>
                  <a:pt x="2479119" y="1950951"/>
                </a:lnTo>
                <a:lnTo>
                  <a:pt x="2459543" y="1950951"/>
                </a:lnTo>
                <a:close/>
                <a:moveTo>
                  <a:pt x="2362200" y="1931482"/>
                </a:moveTo>
                <a:lnTo>
                  <a:pt x="2381669" y="1931482"/>
                </a:lnTo>
                <a:lnTo>
                  <a:pt x="2381669" y="1950951"/>
                </a:lnTo>
                <a:lnTo>
                  <a:pt x="2362200" y="1950951"/>
                </a:lnTo>
                <a:close/>
                <a:moveTo>
                  <a:pt x="2253239" y="1931482"/>
                </a:moveTo>
                <a:lnTo>
                  <a:pt x="2272708" y="1931482"/>
                </a:lnTo>
                <a:lnTo>
                  <a:pt x="2272708" y="1950951"/>
                </a:lnTo>
                <a:lnTo>
                  <a:pt x="2253239" y="1950951"/>
                </a:lnTo>
                <a:close/>
                <a:moveTo>
                  <a:pt x="2126168" y="1931482"/>
                </a:moveTo>
                <a:lnTo>
                  <a:pt x="2145744" y="1931482"/>
                </a:lnTo>
                <a:lnTo>
                  <a:pt x="2145744" y="1950951"/>
                </a:lnTo>
                <a:lnTo>
                  <a:pt x="2126168" y="1950951"/>
                </a:lnTo>
                <a:close/>
                <a:moveTo>
                  <a:pt x="2028825" y="1931482"/>
                </a:moveTo>
                <a:lnTo>
                  <a:pt x="2048294" y="1931482"/>
                </a:lnTo>
                <a:lnTo>
                  <a:pt x="2048294" y="1950951"/>
                </a:lnTo>
                <a:lnTo>
                  <a:pt x="2028825" y="1950951"/>
                </a:lnTo>
                <a:close/>
                <a:moveTo>
                  <a:pt x="1919864" y="1931482"/>
                </a:moveTo>
                <a:lnTo>
                  <a:pt x="1939333" y="1931482"/>
                </a:lnTo>
                <a:lnTo>
                  <a:pt x="1939333" y="1950951"/>
                </a:lnTo>
                <a:lnTo>
                  <a:pt x="1919864" y="1950951"/>
                </a:lnTo>
                <a:close/>
                <a:moveTo>
                  <a:pt x="1783268" y="1931482"/>
                </a:moveTo>
                <a:lnTo>
                  <a:pt x="1802844" y="1931482"/>
                </a:lnTo>
                <a:lnTo>
                  <a:pt x="1802844" y="1950951"/>
                </a:lnTo>
                <a:lnTo>
                  <a:pt x="1783268" y="1950951"/>
                </a:lnTo>
                <a:close/>
                <a:moveTo>
                  <a:pt x="1685925" y="1931482"/>
                </a:moveTo>
                <a:lnTo>
                  <a:pt x="1705394" y="1931482"/>
                </a:lnTo>
                <a:lnTo>
                  <a:pt x="1705394" y="1950951"/>
                </a:lnTo>
                <a:lnTo>
                  <a:pt x="1685925" y="1950951"/>
                </a:lnTo>
                <a:close/>
                <a:moveTo>
                  <a:pt x="1583243" y="1931482"/>
                </a:moveTo>
                <a:lnTo>
                  <a:pt x="1602819" y="1931482"/>
                </a:lnTo>
                <a:lnTo>
                  <a:pt x="1602819" y="1950951"/>
                </a:lnTo>
                <a:lnTo>
                  <a:pt x="1583243" y="1950951"/>
                </a:lnTo>
                <a:close/>
                <a:moveTo>
                  <a:pt x="1485900" y="1931482"/>
                </a:moveTo>
                <a:lnTo>
                  <a:pt x="1505369" y="1931482"/>
                </a:lnTo>
                <a:lnTo>
                  <a:pt x="1505369" y="1950951"/>
                </a:lnTo>
                <a:lnTo>
                  <a:pt x="1485900" y="1950951"/>
                </a:lnTo>
                <a:close/>
                <a:moveTo>
                  <a:pt x="1373693" y="1931482"/>
                </a:moveTo>
                <a:lnTo>
                  <a:pt x="1393269" y="1931482"/>
                </a:lnTo>
                <a:lnTo>
                  <a:pt x="1393269" y="1950951"/>
                </a:lnTo>
                <a:lnTo>
                  <a:pt x="1373693" y="1950951"/>
                </a:lnTo>
                <a:close/>
                <a:moveTo>
                  <a:pt x="1276350" y="1931482"/>
                </a:moveTo>
                <a:lnTo>
                  <a:pt x="1295819" y="1931482"/>
                </a:lnTo>
                <a:lnTo>
                  <a:pt x="1295819" y="1950951"/>
                </a:lnTo>
                <a:lnTo>
                  <a:pt x="1276350" y="1950951"/>
                </a:lnTo>
                <a:close/>
                <a:moveTo>
                  <a:pt x="1176915" y="1931482"/>
                </a:moveTo>
                <a:lnTo>
                  <a:pt x="1196383" y="1931482"/>
                </a:lnTo>
                <a:lnTo>
                  <a:pt x="1196383" y="1950951"/>
                </a:lnTo>
                <a:lnTo>
                  <a:pt x="1176915" y="1950951"/>
                </a:lnTo>
                <a:close/>
                <a:moveTo>
                  <a:pt x="1040318" y="1931482"/>
                </a:moveTo>
                <a:lnTo>
                  <a:pt x="1059894" y="1931482"/>
                </a:lnTo>
                <a:lnTo>
                  <a:pt x="1059894" y="1950951"/>
                </a:lnTo>
                <a:lnTo>
                  <a:pt x="1040318" y="1950951"/>
                </a:lnTo>
                <a:close/>
                <a:moveTo>
                  <a:pt x="942975" y="1931482"/>
                </a:moveTo>
                <a:lnTo>
                  <a:pt x="962444" y="1931482"/>
                </a:lnTo>
                <a:lnTo>
                  <a:pt x="962444" y="1950951"/>
                </a:lnTo>
                <a:lnTo>
                  <a:pt x="942975" y="1950951"/>
                </a:lnTo>
                <a:close/>
                <a:moveTo>
                  <a:pt x="834014" y="1931482"/>
                </a:moveTo>
                <a:lnTo>
                  <a:pt x="853483" y="1931482"/>
                </a:lnTo>
                <a:lnTo>
                  <a:pt x="853483" y="1950951"/>
                </a:lnTo>
                <a:lnTo>
                  <a:pt x="834014" y="1950951"/>
                </a:lnTo>
                <a:close/>
                <a:moveTo>
                  <a:pt x="706943" y="1931482"/>
                </a:moveTo>
                <a:lnTo>
                  <a:pt x="726519" y="1931482"/>
                </a:lnTo>
                <a:lnTo>
                  <a:pt x="726519" y="1950951"/>
                </a:lnTo>
                <a:lnTo>
                  <a:pt x="706943" y="1950951"/>
                </a:lnTo>
                <a:close/>
                <a:moveTo>
                  <a:pt x="609600" y="1931482"/>
                </a:moveTo>
                <a:lnTo>
                  <a:pt x="629069" y="1931482"/>
                </a:lnTo>
                <a:lnTo>
                  <a:pt x="629069" y="1950951"/>
                </a:lnTo>
                <a:lnTo>
                  <a:pt x="609600" y="1950951"/>
                </a:lnTo>
                <a:close/>
                <a:moveTo>
                  <a:pt x="500639" y="1931482"/>
                </a:moveTo>
                <a:lnTo>
                  <a:pt x="520108" y="1931482"/>
                </a:lnTo>
                <a:lnTo>
                  <a:pt x="520108" y="1950951"/>
                </a:lnTo>
                <a:lnTo>
                  <a:pt x="500639" y="1950951"/>
                </a:lnTo>
                <a:close/>
                <a:moveTo>
                  <a:pt x="364043" y="1931482"/>
                </a:moveTo>
                <a:lnTo>
                  <a:pt x="383619" y="1931482"/>
                </a:lnTo>
                <a:lnTo>
                  <a:pt x="383619" y="1950951"/>
                </a:lnTo>
                <a:lnTo>
                  <a:pt x="364043" y="1950951"/>
                </a:lnTo>
                <a:close/>
                <a:moveTo>
                  <a:pt x="266700" y="1931482"/>
                </a:moveTo>
                <a:lnTo>
                  <a:pt x="286169" y="1931482"/>
                </a:lnTo>
                <a:lnTo>
                  <a:pt x="286169" y="1950951"/>
                </a:lnTo>
                <a:lnTo>
                  <a:pt x="266700" y="1950951"/>
                </a:lnTo>
                <a:close/>
                <a:moveTo>
                  <a:pt x="164018" y="1931482"/>
                </a:moveTo>
                <a:lnTo>
                  <a:pt x="183594" y="1931482"/>
                </a:lnTo>
                <a:lnTo>
                  <a:pt x="183594" y="1950951"/>
                </a:lnTo>
                <a:lnTo>
                  <a:pt x="164018" y="1950951"/>
                </a:lnTo>
                <a:close/>
                <a:moveTo>
                  <a:pt x="66675" y="1931482"/>
                </a:moveTo>
                <a:lnTo>
                  <a:pt x="86144" y="1931482"/>
                </a:lnTo>
                <a:lnTo>
                  <a:pt x="86144" y="1950951"/>
                </a:lnTo>
                <a:lnTo>
                  <a:pt x="66675" y="1950951"/>
                </a:lnTo>
                <a:close/>
                <a:moveTo>
                  <a:pt x="5625089" y="1907200"/>
                </a:moveTo>
                <a:lnTo>
                  <a:pt x="5644558" y="1907200"/>
                </a:lnTo>
                <a:lnTo>
                  <a:pt x="5644558" y="1926668"/>
                </a:lnTo>
                <a:lnTo>
                  <a:pt x="5625089" y="1926668"/>
                </a:lnTo>
                <a:close/>
                <a:moveTo>
                  <a:pt x="5488493" y="1907200"/>
                </a:moveTo>
                <a:lnTo>
                  <a:pt x="5508069" y="1907200"/>
                </a:lnTo>
                <a:lnTo>
                  <a:pt x="5508069" y="1926668"/>
                </a:lnTo>
                <a:lnTo>
                  <a:pt x="5488493" y="1926668"/>
                </a:lnTo>
                <a:close/>
                <a:moveTo>
                  <a:pt x="5391150" y="1907200"/>
                </a:moveTo>
                <a:lnTo>
                  <a:pt x="5410619" y="1907200"/>
                </a:lnTo>
                <a:lnTo>
                  <a:pt x="5410619" y="1926668"/>
                </a:lnTo>
                <a:lnTo>
                  <a:pt x="5391150" y="1926668"/>
                </a:lnTo>
                <a:close/>
                <a:moveTo>
                  <a:pt x="5288468" y="1907200"/>
                </a:moveTo>
                <a:lnTo>
                  <a:pt x="5308044" y="1907200"/>
                </a:lnTo>
                <a:lnTo>
                  <a:pt x="5308044" y="1926668"/>
                </a:lnTo>
                <a:lnTo>
                  <a:pt x="5288468" y="1926668"/>
                </a:lnTo>
                <a:close/>
                <a:moveTo>
                  <a:pt x="5191125" y="1907200"/>
                </a:moveTo>
                <a:lnTo>
                  <a:pt x="5210594" y="1907200"/>
                </a:lnTo>
                <a:lnTo>
                  <a:pt x="5210594" y="1926668"/>
                </a:lnTo>
                <a:lnTo>
                  <a:pt x="5191125" y="1926668"/>
                </a:lnTo>
                <a:close/>
                <a:moveTo>
                  <a:pt x="5082164" y="1907200"/>
                </a:moveTo>
                <a:lnTo>
                  <a:pt x="5101633" y="1907200"/>
                </a:lnTo>
                <a:lnTo>
                  <a:pt x="5101633" y="1926668"/>
                </a:lnTo>
                <a:lnTo>
                  <a:pt x="5082164" y="1926668"/>
                </a:lnTo>
                <a:close/>
                <a:moveTo>
                  <a:pt x="4948814" y="1907200"/>
                </a:moveTo>
                <a:lnTo>
                  <a:pt x="4968283" y="1907200"/>
                </a:lnTo>
                <a:lnTo>
                  <a:pt x="4968283" y="1926668"/>
                </a:lnTo>
                <a:lnTo>
                  <a:pt x="4948814" y="1926668"/>
                </a:lnTo>
                <a:close/>
                <a:moveTo>
                  <a:pt x="4812218" y="1907200"/>
                </a:moveTo>
                <a:lnTo>
                  <a:pt x="4831794" y="1907200"/>
                </a:lnTo>
                <a:lnTo>
                  <a:pt x="4831794" y="1926668"/>
                </a:lnTo>
                <a:lnTo>
                  <a:pt x="4812218" y="1926668"/>
                </a:lnTo>
                <a:close/>
                <a:moveTo>
                  <a:pt x="4714875" y="1907200"/>
                </a:moveTo>
                <a:lnTo>
                  <a:pt x="4734344" y="1907200"/>
                </a:lnTo>
                <a:lnTo>
                  <a:pt x="4734344" y="1926668"/>
                </a:lnTo>
                <a:lnTo>
                  <a:pt x="4714875" y="1926668"/>
                </a:lnTo>
                <a:close/>
                <a:moveTo>
                  <a:pt x="4615439" y="1907200"/>
                </a:moveTo>
                <a:lnTo>
                  <a:pt x="4634908" y="1907200"/>
                </a:lnTo>
                <a:lnTo>
                  <a:pt x="4634908" y="1926668"/>
                </a:lnTo>
                <a:lnTo>
                  <a:pt x="4615439" y="1926668"/>
                </a:lnTo>
                <a:close/>
                <a:moveTo>
                  <a:pt x="4478843" y="1907200"/>
                </a:moveTo>
                <a:lnTo>
                  <a:pt x="4498419" y="1907200"/>
                </a:lnTo>
                <a:lnTo>
                  <a:pt x="4498419" y="1926668"/>
                </a:lnTo>
                <a:lnTo>
                  <a:pt x="4478843" y="1926668"/>
                </a:lnTo>
                <a:close/>
                <a:moveTo>
                  <a:pt x="4381500" y="1907200"/>
                </a:moveTo>
                <a:lnTo>
                  <a:pt x="4400969" y="1907200"/>
                </a:lnTo>
                <a:lnTo>
                  <a:pt x="4400969" y="1926668"/>
                </a:lnTo>
                <a:lnTo>
                  <a:pt x="4381500" y="1926668"/>
                </a:lnTo>
                <a:close/>
                <a:moveTo>
                  <a:pt x="4272539" y="1907200"/>
                </a:moveTo>
                <a:lnTo>
                  <a:pt x="4292008" y="1907200"/>
                </a:lnTo>
                <a:lnTo>
                  <a:pt x="4292008" y="1926668"/>
                </a:lnTo>
                <a:lnTo>
                  <a:pt x="4272539" y="1926668"/>
                </a:lnTo>
                <a:close/>
                <a:moveTo>
                  <a:pt x="4139189" y="1907200"/>
                </a:moveTo>
                <a:lnTo>
                  <a:pt x="4158658" y="1907200"/>
                </a:lnTo>
                <a:lnTo>
                  <a:pt x="4158658" y="1926668"/>
                </a:lnTo>
                <a:lnTo>
                  <a:pt x="4139189" y="1926668"/>
                </a:lnTo>
                <a:close/>
                <a:moveTo>
                  <a:pt x="4015364" y="1907200"/>
                </a:moveTo>
                <a:lnTo>
                  <a:pt x="4034833" y="1907200"/>
                </a:lnTo>
                <a:lnTo>
                  <a:pt x="4034833" y="1926668"/>
                </a:lnTo>
                <a:lnTo>
                  <a:pt x="4015364" y="1926668"/>
                </a:lnTo>
                <a:close/>
                <a:moveTo>
                  <a:pt x="3882014" y="1907200"/>
                </a:moveTo>
                <a:lnTo>
                  <a:pt x="3901483" y="1907200"/>
                </a:lnTo>
                <a:lnTo>
                  <a:pt x="3901483" y="1926668"/>
                </a:lnTo>
                <a:lnTo>
                  <a:pt x="3882014" y="1926668"/>
                </a:lnTo>
                <a:close/>
                <a:moveTo>
                  <a:pt x="3745418" y="1907200"/>
                </a:moveTo>
                <a:lnTo>
                  <a:pt x="3764994" y="1907200"/>
                </a:lnTo>
                <a:lnTo>
                  <a:pt x="3764994" y="1926668"/>
                </a:lnTo>
                <a:lnTo>
                  <a:pt x="3745418" y="1926668"/>
                </a:lnTo>
                <a:close/>
                <a:moveTo>
                  <a:pt x="3648075" y="1907200"/>
                </a:moveTo>
                <a:lnTo>
                  <a:pt x="3667544" y="1907200"/>
                </a:lnTo>
                <a:lnTo>
                  <a:pt x="3667544" y="1926668"/>
                </a:lnTo>
                <a:lnTo>
                  <a:pt x="3648075" y="1926668"/>
                </a:lnTo>
                <a:close/>
                <a:moveTo>
                  <a:pt x="3545393" y="1907200"/>
                </a:moveTo>
                <a:lnTo>
                  <a:pt x="3564969" y="1907200"/>
                </a:lnTo>
                <a:lnTo>
                  <a:pt x="3564969" y="1926668"/>
                </a:lnTo>
                <a:lnTo>
                  <a:pt x="3545393" y="1926668"/>
                </a:lnTo>
                <a:close/>
                <a:moveTo>
                  <a:pt x="3448050" y="1907200"/>
                </a:moveTo>
                <a:lnTo>
                  <a:pt x="3467519" y="1907200"/>
                </a:lnTo>
                <a:lnTo>
                  <a:pt x="3467519" y="1926668"/>
                </a:lnTo>
                <a:lnTo>
                  <a:pt x="3448050" y="1926668"/>
                </a:lnTo>
                <a:close/>
                <a:moveTo>
                  <a:pt x="3339089" y="1907200"/>
                </a:moveTo>
                <a:lnTo>
                  <a:pt x="3358558" y="1907200"/>
                </a:lnTo>
                <a:lnTo>
                  <a:pt x="3358558" y="1926668"/>
                </a:lnTo>
                <a:lnTo>
                  <a:pt x="3339089" y="1926668"/>
                </a:lnTo>
                <a:close/>
                <a:moveTo>
                  <a:pt x="3202493" y="1907200"/>
                </a:moveTo>
                <a:lnTo>
                  <a:pt x="3222069" y="1907200"/>
                </a:lnTo>
                <a:lnTo>
                  <a:pt x="3222069" y="1926668"/>
                </a:lnTo>
                <a:lnTo>
                  <a:pt x="3202493" y="1926668"/>
                </a:lnTo>
                <a:close/>
                <a:moveTo>
                  <a:pt x="3105150" y="1907200"/>
                </a:moveTo>
                <a:lnTo>
                  <a:pt x="3124619" y="1907200"/>
                </a:lnTo>
                <a:lnTo>
                  <a:pt x="3124619" y="1926668"/>
                </a:lnTo>
                <a:lnTo>
                  <a:pt x="3105150" y="1926668"/>
                </a:lnTo>
                <a:close/>
                <a:moveTo>
                  <a:pt x="3002468" y="1907200"/>
                </a:moveTo>
                <a:lnTo>
                  <a:pt x="3022044" y="1907200"/>
                </a:lnTo>
                <a:lnTo>
                  <a:pt x="3022044" y="1926668"/>
                </a:lnTo>
                <a:lnTo>
                  <a:pt x="3002468" y="1926668"/>
                </a:lnTo>
                <a:close/>
                <a:moveTo>
                  <a:pt x="2905125" y="1907200"/>
                </a:moveTo>
                <a:lnTo>
                  <a:pt x="2924594" y="1907200"/>
                </a:lnTo>
                <a:lnTo>
                  <a:pt x="2924594" y="1926668"/>
                </a:lnTo>
                <a:lnTo>
                  <a:pt x="2905125" y="1926668"/>
                </a:lnTo>
                <a:close/>
                <a:moveTo>
                  <a:pt x="2796164" y="1907200"/>
                </a:moveTo>
                <a:lnTo>
                  <a:pt x="2815633" y="1907200"/>
                </a:lnTo>
                <a:lnTo>
                  <a:pt x="2815633" y="1926668"/>
                </a:lnTo>
                <a:lnTo>
                  <a:pt x="2796164" y="1926668"/>
                </a:lnTo>
                <a:close/>
                <a:moveTo>
                  <a:pt x="2669093" y="1907200"/>
                </a:moveTo>
                <a:lnTo>
                  <a:pt x="2688669" y="1907200"/>
                </a:lnTo>
                <a:lnTo>
                  <a:pt x="2688669" y="1926668"/>
                </a:lnTo>
                <a:lnTo>
                  <a:pt x="2669093" y="1926668"/>
                </a:lnTo>
                <a:close/>
                <a:moveTo>
                  <a:pt x="2571750" y="1907200"/>
                </a:moveTo>
                <a:lnTo>
                  <a:pt x="2591219" y="1907200"/>
                </a:lnTo>
                <a:lnTo>
                  <a:pt x="2591219" y="1926668"/>
                </a:lnTo>
                <a:lnTo>
                  <a:pt x="2571750" y="1926668"/>
                </a:lnTo>
                <a:close/>
                <a:moveTo>
                  <a:pt x="2459543" y="1907200"/>
                </a:moveTo>
                <a:lnTo>
                  <a:pt x="2479119" y="1907200"/>
                </a:lnTo>
                <a:lnTo>
                  <a:pt x="2479119" y="1926668"/>
                </a:lnTo>
                <a:lnTo>
                  <a:pt x="2459543" y="1926668"/>
                </a:lnTo>
                <a:close/>
                <a:moveTo>
                  <a:pt x="2362200" y="1907200"/>
                </a:moveTo>
                <a:lnTo>
                  <a:pt x="2381669" y="1907200"/>
                </a:lnTo>
                <a:lnTo>
                  <a:pt x="2381669" y="1926668"/>
                </a:lnTo>
                <a:lnTo>
                  <a:pt x="2362200" y="1926668"/>
                </a:lnTo>
                <a:close/>
                <a:moveTo>
                  <a:pt x="2253239" y="1907200"/>
                </a:moveTo>
                <a:lnTo>
                  <a:pt x="2272708" y="1907200"/>
                </a:lnTo>
                <a:lnTo>
                  <a:pt x="2272708" y="1926668"/>
                </a:lnTo>
                <a:lnTo>
                  <a:pt x="2253239" y="1926668"/>
                </a:lnTo>
                <a:close/>
                <a:moveTo>
                  <a:pt x="2126168" y="1907200"/>
                </a:moveTo>
                <a:lnTo>
                  <a:pt x="2145744" y="1907200"/>
                </a:lnTo>
                <a:lnTo>
                  <a:pt x="2145744" y="1926668"/>
                </a:lnTo>
                <a:lnTo>
                  <a:pt x="2126168" y="1926668"/>
                </a:lnTo>
                <a:close/>
                <a:moveTo>
                  <a:pt x="2028825" y="1907200"/>
                </a:moveTo>
                <a:lnTo>
                  <a:pt x="2048294" y="1907200"/>
                </a:lnTo>
                <a:lnTo>
                  <a:pt x="2048294" y="1926668"/>
                </a:lnTo>
                <a:lnTo>
                  <a:pt x="2028825" y="1926668"/>
                </a:lnTo>
                <a:close/>
                <a:moveTo>
                  <a:pt x="1919864" y="1907200"/>
                </a:moveTo>
                <a:lnTo>
                  <a:pt x="1939333" y="1907200"/>
                </a:lnTo>
                <a:lnTo>
                  <a:pt x="1939333" y="1926668"/>
                </a:lnTo>
                <a:lnTo>
                  <a:pt x="1919864" y="1926668"/>
                </a:lnTo>
                <a:close/>
                <a:moveTo>
                  <a:pt x="1783268" y="1907200"/>
                </a:moveTo>
                <a:lnTo>
                  <a:pt x="1802844" y="1907200"/>
                </a:lnTo>
                <a:lnTo>
                  <a:pt x="1802844" y="1926668"/>
                </a:lnTo>
                <a:lnTo>
                  <a:pt x="1783268" y="1926668"/>
                </a:lnTo>
                <a:close/>
                <a:moveTo>
                  <a:pt x="1685925" y="1907200"/>
                </a:moveTo>
                <a:lnTo>
                  <a:pt x="1705394" y="1907200"/>
                </a:lnTo>
                <a:lnTo>
                  <a:pt x="1705394" y="1926668"/>
                </a:lnTo>
                <a:lnTo>
                  <a:pt x="1685925" y="1926668"/>
                </a:lnTo>
                <a:close/>
                <a:moveTo>
                  <a:pt x="1583243" y="1907200"/>
                </a:moveTo>
                <a:lnTo>
                  <a:pt x="1602819" y="1907200"/>
                </a:lnTo>
                <a:lnTo>
                  <a:pt x="1602819" y="1926668"/>
                </a:lnTo>
                <a:lnTo>
                  <a:pt x="1583243" y="1926668"/>
                </a:lnTo>
                <a:close/>
                <a:moveTo>
                  <a:pt x="1485900" y="1907200"/>
                </a:moveTo>
                <a:lnTo>
                  <a:pt x="1505369" y="1907200"/>
                </a:lnTo>
                <a:lnTo>
                  <a:pt x="1505369" y="1926668"/>
                </a:lnTo>
                <a:lnTo>
                  <a:pt x="1485900" y="1926668"/>
                </a:lnTo>
                <a:close/>
                <a:moveTo>
                  <a:pt x="1373693" y="1907200"/>
                </a:moveTo>
                <a:lnTo>
                  <a:pt x="1393269" y="1907200"/>
                </a:lnTo>
                <a:lnTo>
                  <a:pt x="1393269" y="1926668"/>
                </a:lnTo>
                <a:lnTo>
                  <a:pt x="1373693" y="1926668"/>
                </a:lnTo>
                <a:close/>
                <a:moveTo>
                  <a:pt x="1276350" y="1907200"/>
                </a:moveTo>
                <a:lnTo>
                  <a:pt x="1295819" y="1907200"/>
                </a:lnTo>
                <a:lnTo>
                  <a:pt x="1295819" y="1926668"/>
                </a:lnTo>
                <a:lnTo>
                  <a:pt x="1276350" y="1926668"/>
                </a:lnTo>
                <a:close/>
                <a:moveTo>
                  <a:pt x="1176915" y="1907200"/>
                </a:moveTo>
                <a:lnTo>
                  <a:pt x="1196383" y="1907200"/>
                </a:lnTo>
                <a:lnTo>
                  <a:pt x="1196383" y="1926668"/>
                </a:lnTo>
                <a:lnTo>
                  <a:pt x="1176915" y="1926668"/>
                </a:lnTo>
                <a:close/>
                <a:moveTo>
                  <a:pt x="1040318" y="1907200"/>
                </a:moveTo>
                <a:lnTo>
                  <a:pt x="1059894" y="1907200"/>
                </a:lnTo>
                <a:lnTo>
                  <a:pt x="1059894" y="1926668"/>
                </a:lnTo>
                <a:lnTo>
                  <a:pt x="1040318" y="1926668"/>
                </a:lnTo>
                <a:close/>
                <a:moveTo>
                  <a:pt x="942975" y="1907200"/>
                </a:moveTo>
                <a:lnTo>
                  <a:pt x="962444" y="1907200"/>
                </a:lnTo>
                <a:lnTo>
                  <a:pt x="962444" y="1926668"/>
                </a:lnTo>
                <a:lnTo>
                  <a:pt x="942975" y="1926668"/>
                </a:lnTo>
                <a:close/>
                <a:moveTo>
                  <a:pt x="834014" y="1907200"/>
                </a:moveTo>
                <a:lnTo>
                  <a:pt x="853483" y="1907200"/>
                </a:lnTo>
                <a:lnTo>
                  <a:pt x="853483" y="1926668"/>
                </a:lnTo>
                <a:lnTo>
                  <a:pt x="834014" y="1926668"/>
                </a:lnTo>
                <a:close/>
                <a:moveTo>
                  <a:pt x="706943" y="1907200"/>
                </a:moveTo>
                <a:lnTo>
                  <a:pt x="726519" y="1907200"/>
                </a:lnTo>
                <a:lnTo>
                  <a:pt x="726519" y="1926668"/>
                </a:lnTo>
                <a:lnTo>
                  <a:pt x="706943" y="1926668"/>
                </a:lnTo>
                <a:close/>
                <a:moveTo>
                  <a:pt x="609600" y="1907200"/>
                </a:moveTo>
                <a:lnTo>
                  <a:pt x="629069" y="1907200"/>
                </a:lnTo>
                <a:lnTo>
                  <a:pt x="629069" y="1926668"/>
                </a:lnTo>
                <a:lnTo>
                  <a:pt x="609600" y="1926668"/>
                </a:lnTo>
                <a:close/>
                <a:moveTo>
                  <a:pt x="500639" y="1907200"/>
                </a:moveTo>
                <a:lnTo>
                  <a:pt x="520108" y="1907200"/>
                </a:lnTo>
                <a:lnTo>
                  <a:pt x="520108" y="1926668"/>
                </a:lnTo>
                <a:lnTo>
                  <a:pt x="500639" y="1926668"/>
                </a:lnTo>
                <a:close/>
                <a:moveTo>
                  <a:pt x="364043" y="1907200"/>
                </a:moveTo>
                <a:lnTo>
                  <a:pt x="383619" y="1907200"/>
                </a:lnTo>
                <a:lnTo>
                  <a:pt x="383619" y="1926668"/>
                </a:lnTo>
                <a:lnTo>
                  <a:pt x="364043" y="1926668"/>
                </a:lnTo>
                <a:close/>
                <a:moveTo>
                  <a:pt x="266700" y="1907200"/>
                </a:moveTo>
                <a:lnTo>
                  <a:pt x="286169" y="1907200"/>
                </a:lnTo>
                <a:lnTo>
                  <a:pt x="286169" y="1926668"/>
                </a:lnTo>
                <a:lnTo>
                  <a:pt x="266700" y="1926668"/>
                </a:lnTo>
                <a:close/>
                <a:moveTo>
                  <a:pt x="164018" y="1907200"/>
                </a:moveTo>
                <a:lnTo>
                  <a:pt x="183594" y="1907200"/>
                </a:lnTo>
                <a:lnTo>
                  <a:pt x="183594" y="1926668"/>
                </a:lnTo>
                <a:lnTo>
                  <a:pt x="164018" y="1926668"/>
                </a:lnTo>
                <a:close/>
                <a:moveTo>
                  <a:pt x="66675" y="1907200"/>
                </a:moveTo>
                <a:lnTo>
                  <a:pt x="86144" y="1907200"/>
                </a:lnTo>
                <a:lnTo>
                  <a:pt x="86144" y="1926668"/>
                </a:lnTo>
                <a:lnTo>
                  <a:pt x="66675" y="1926668"/>
                </a:lnTo>
                <a:close/>
                <a:moveTo>
                  <a:pt x="5625089" y="1882811"/>
                </a:moveTo>
                <a:lnTo>
                  <a:pt x="5644558" y="1882811"/>
                </a:lnTo>
                <a:lnTo>
                  <a:pt x="5644558" y="1902279"/>
                </a:lnTo>
                <a:lnTo>
                  <a:pt x="5625089" y="1902279"/>
                </a:lnTo>
                <a:close/>
                <a:moveTo>
                  <a:pt x="5488493" y="1882811"/>
                </a:moveTo>
                <a:lnTo>
                  <a:pt x="5508069" y="1882811"/>
                </a:lnTo>
                <a:lnTo>
                  <a:pt x="5508069" y="1902279"/>
                </a:lnTo>
                <a:lnTo>
                  <a:pt x="5488493" y="1902279"/>
                </a:lnTo>
                <a:close/>
                <a:moveTo>
                  <a:pt x="5391150" y="1882811"/>
                </a:moveTo>
                <a:lnTo>
                  <a:pt x="5410619" y="1882811"/>
                </a:lnTo>
                <a:lnTo>
                  <a:pt x="5410619" y="1902279"/>
                </a:lnTo>
                <a:lnTo>
                  <a:pt x="5391150" y="1902279"/>
                </a:lnTo>
                <a:close/>
                <a:moveTo>
                  <a:pt x="5288468" y="1882811"/>
                </a:moveTo>
                <a:lnTo>
                  <a:pt x="5308044" y="1882811"/>
                </a:lnTo>
                <a:lnTo>
                  <a:pt x="5308044" y="1902279"/>
                </a:lnTo>
                <a:lnTo>
                  <a:pt x="5288468" y="1902279"/>
                </a:lnTo>
                <a:close/>
                <a:moveTo>
                  <a:pt x="5191125" y="1882811"/>
                </a:moveTo>
                <a:lnTo>
                  <a:pt x="5210594" y="1882811"/>
                </a:lnTo>
                <a:lnTo>
                  <a:pt x="5210594" y="1902279"/>
                </a:lnTo>
                <a:lnTo>
                  <a:pt x="5191125" y="1902279"/>
                </a:lnTo>
                <a:close/>
                <a:moveTo>
                  <a:pt x="5082164" y="1882811"/>
                </a:moveTo>
                <a:lnTo>
                  <a:pt x="5101633" y="1882811"/>
                </a:lnTo>
                <a:lnTo>
                  <a:pt x="5101633" y="1902279"/>
                </a:lnTo>
                <a:lnTo>
                  <a:pt x="5082164" y="1902279"/>
                </a:lnTo>
                <a:close/>
                <a:moveTo>
                  <a:pt x="4948814" y="1882811"/>
                </a:moveTo>
                <a:lnTo>
                  <a:pt x="4968283" y="1882811"/>
                </a:lnTo>
                <a:lnTo>
                  <a:pt x="4968283" y="1902279"/>
                </a:lnTo>
                <a:lnTo>
                  <a:pt x="4948814" y="1902279"/>
                </a:lnTo>
                <a:close/>
                <a:moveTo>
                  <a:pt x="4812218" y="1882811"/>
                </a:moveTo>
                <a:lnTo>
                  <a:pt x="4831794" y="1882811"/>
                </a:lnTo>
                <a:lnTo>
                  <a:pt x="4831794" y="1902279"/>
                </a:lnTo>
                <a:lnTo>
                  <a:pt x="4812218" y="1902279"/>
                </a:lnTo>
                <a:close/>
                <a:moveTo>
                  <a:pt x="4714875" y="1882811"/>
                </a:moveTo>
                <a:lnTo>
                  <a:pt x="4734344" y="1882811"/>
                </a:lnTo>
                <a:lnTo>
                  <a:pt x="4734344" y="1902279"/>
                </a:lnTo>
                <a:lnTo>
                  <a:pt x="4714875" y="1902279"/>
                </a:lnTo>
                <a:close/>
                <a:moveTo>
                  <a:pt x="4615439" y="1882811"/>
                </a:moveTo>
                <a:lnTo>
                  <a:pt x="4634908" y="1882811"/>
                </a:lnTo>
                <a:lnTo>
                  <a:pt x="4634908" y="1902279"/>
                </a:lnTo>
                <a:lnTo>
                  <a:pt x="4615439" y="1902279"/>
                </a:lnTo>
                <a:close/>
                <a:moveTo>
                  <a:pt x="4478843" y="1882811"/>
                </a:moveTo>
                <a:lnTo>
                  <a:pt x="4498419" y="1882811"/>
                </a:lnTo>
                <a:lnTo>
                  <a:pt x="4498419" y="1902279"/>
                </a:lnTo>
                <a:lnTo>
                  <a:pt x="4478843" y="1902279"/>
                </a:lnTo>
                <a:close/>
                <a:moveTo>
                  <a:pt x="4381500" y="1882811"/>
                </a:moveTo>
                <a:lnTo>
                  <a:pt x="4400969" y="1882811"/>
                </a:lnTo>
                <a:lnTo>
                  <a:pt x="4400969" y="1902279"/>
                </a:lnTo>
                <a:lnTo>
                  <a:pt x="4381500" y="1902279"/>
                </a:lnTo>
                <a:close/>
                <a:moveTo>
                  <a:pt x="4272539" y="1882811"/>
                </a:moveTo>
                <a:lnTo>
                  <a:pt x="4292008" y="1882811"/>
                </a:lnTo>
                <a:lnTo>
                  <a:pt x="4292008" y="1902279"/>
                </a:lnTo>
                <a:lnTo>
                  <a:pt x="4272539" y="1902279"/>
                </a:lnTo>
                <a:close/>
                <a:moveTo>
                  <a:pt x="4139189" y="1882811"/>
                </a:moveTo>
                <a:lnTo>
                  <a:pt x="4158658" y="1882811"/>
                </a:lnTo>
                <a:lnTo>
                  <a:pt x="4158658" y="1902279"/>
                </a:lnTo>
                <a:lnTo>
                  <a:pt x="4139189" y="1902279"/>
                </a:lnTo>
                <a:close/>
                <a:moveTo>
                  <a:pt x="4015364" y="1882811"/>
                </a:moveTo>
                <a:lnTo>
                  <a:pt x="4034833" y="1882811"/>
                </a:lnTo>
                <a:lnTo>
                  <a:pt x="4034833" y="1902279"/>
                </a:lnTo>
                <a:lnTo>
                  <a:pt x="4015364" y="1902279"/>
                </a:lnTo>
                <a:close/>
                <a:moveTo>
                  <a:pt x="3882014" y="1882811"/>
                </a:moveTo>
                <a:lnTo>
                  <a:pt x="3901483" y="1882811"/>
                </a:lnTo>
                <a:lnTo>
                  <a:pt x="3901483" y="1902279"/>
                </a:lnTo>
                <a:lnTo>
                  <a:pt x="3882014" y="1902279"/>
                </a:lnTo>
                <a:close/>
                <a:moveTo>
                  <a:pt x="3745418" y="1882811"/>
                </a:moveTo>
                <a:lnTo>
                  <a:pt x="3764994" y="1882811"/>
                </a:lnTo>
                <a:lnTo>
                  <a:pt x="3764994" y="1902279"/>
                </a:lnTo>
                <a:lnTo>
                  <a:pt x="3745418" y="1902279"/>
                </a:lnTo>
                <a:close/>
                <a:moveTo>
                  <a:pt x="3648075" y="1882811"/>
                </a:moveTo>
                <a:lnTo>
                  <a:pt x="3667544" y="1882811"/>
                </a:lnTo>
                <a:lnTo>
                  <a:pt x="3667544" y="1902279"/>
                </a:lnTo>
                <a:lnTo>
                  <a:pt x="3648075" y="1902279"/>
                </a:lnTo>
                <a:close/>
                <a:moveTo>
                  <a:pt x="3545393" y="1882811"/>
                </a:moveTo>
                <a:lnTo>
                  <a:pt x="3564969" y="1882811"/>
                </a:lnTo>
                <a:lnTo>
                  <a:pt x="3564969" y="1902279"/>
                </a:lnTo>
                <a:lnTo>
                  <a:pt x="3545393" y="1902279"/>
                </a:lnTo>
                <a:close/>
                <a:moveTo>
                  <a:pt x="3448050" y="1882811"/>
                </a:moveTo>
                <a:lnTo>
                  <a:pt x="3467519" y="1882811"/>
                </a:lnTo>
                <a:lnTo>
                  <a:pt x="3467519" y="1902279"/>
                </a:lnTo>
                <a:lnTo>
                  <a:pt x="3448050" y="1902279"/>
                </a:lnTo>
                <a:close/>
                <a:moveTo>
                  <a:pt x="3339089" y="1882811"/>
                </a:moveTo>
                <a:lnTo>
                  <a:pt x="3358558" y="1882811"/>
                </a:lnTo>
                <a:lnTo>
                  <a:pt x="3358558" y="1902279"/>
                </a:lnTo>
                <a:lnTo>
                  <a:pt x="3339089" y="1902279"/>
                </a:lnTo>
                <a:close/>
                <a:moveTo>
                  <a:pt x="3202493" y="1882811"/>
                </a:moveTo>
                <a:lnTo>
                  <a:pt x="3222069" y="1882811"/>
                </a:lnTo>
                <a:lnTo>
                  <a:pt x="3222069" y="1902279"/>
                </a:lnTo>
                <a:lnTo>
                  <a:pt x="3202493" y="1902279"/>
                </a:lnTo>
                <a:close/>
                <a:moveTo>
                  <a:pt x="3105150" y="1882811"/>
                </a:moveTo>
                <a:lnTo>
                  <a:pt x="3124619" y="1882811"/>
                </a:lnTo>
                <a:lnTo>
                  <a:pt x="3124619" y="1902279"/>
                </a:lnTo>
                <a:lnTo>
                  <a:pt x="3105150" y="1902279"/>
                </a:lnTo>
                <a:close/>
                <a:moveTo>
                  <a:pt x="3002468" y="1882811"/>
                </a:moveTo>
                <a:lnTo>
                  <a:pt x="3022044" y="1882811"/>
                </a:lnTo>
                <a:lnTo>
                  <a:pt x="3022044" y="1902279"/>
                </a:lnTo>
                <a:lnTo>
                  <a:pt x="3002468" y="1902279"/>
                </a:lnTo>
                <a:close/>
                <a:moveTo>
                  <a:pt x="2905125" y="1882811"/>
                </a:moveTo>
                <a:lnTo>
                  <a:pt x="2924594" y="1882811"/>
                </a:lnTo>
                <a:lnTo>
                  <a:pt x="2924594" y="1902279"/>
                </a:lnTo>
                <a:lnTo>
                  <a:pt x="2905125" y="1902279"/>
                </a:lnTo>
                <a:close/>
                <a:moveTo>
                  <a:pt x="2796164" y="1882811"/>
                </a:moveTo>
                <a:lnTo>
                  <a:pt x="2815633" y="1882811"/>
                </a:lnTo>
                <a:lnTo>
                  <a:pt x="2815633" y="1902279"/>
                </a:lnTo>
                <a:lnTo>
                  <a:pt x="2796164" y="1902279"/>
                </a:lnTo>
                <a:close/>
                <a:moveTo>
                  <a:pt x="2669093" y="1882811"/>
                </a:moveTo>
                <a:lnTo>
                  <a:pt x="2688669" y="1882811"/>
                </a:lnTo>
                <a:lnTo>
                  <a:pt x="2688669" y="1902279"/>
                </a:lnTo>
                <a:lnTo>
                  <a:pt x="2669093" y="1902279"/>
                </a:lnTo>
                <a:close/>
                <a:moveTo>
                  <a:pt x="2571750" y="1882811"/>
                </a:moveTo>
                <a:lnTo>
                  <a:pt x="2591219" y="1882811"/>
                </a:lnTo>
                <a:lnTo>
                  <a:pt x="2591219" y="1902279"/>
                </a:lnTo>
                <a:lnTo>
                  <a:pt x="2571750" y="1902279"/>
                </a:lnTo>
                <a:close/>
                <a:moveTo>
                  <a:pt x="2459543" y="1882811"/>
                </a:moveTo>
                <a:lnTo>
                  <a:pt x="2479119" y="1882811"/>
                </a:lnTo>
                <a:lnTo>
                  <a:pt x="2479119" y="1902279"/>
                </a:lnTo>
                <a:lnTo>
                  <a:pt x="2459543" y="1902279"/>
                </a:lnTo>
                <a:close/>
                <a:moveTo>
                  <a:pt x="2362200" y="1882811"/>
                </a:moveTo>
                <a:lnTo>
                  <a:pt x="2381669" y="1882811"/>
                </a:lnTo>
                <a:lnTo>
                  <a:pt x="2381669" y="1902279"/>
                </a:lnTo>
                <a:lnTo>
                  <a:pt x="2362200" y="1902279"/>
                </a:lnTo>
                <a:close/>
                <a:moveTo>
                  <a:pt x="2253239" y="1882811"/>
                </a:moveTo>
                <a:lnTo>
                  <a:pt x="2272708" y="1882811"/>
                </a:lnTo>
                <a:lnTo>
                  <a:pt x="2272708" y="1902279"/>
                </a:lnTo>
                <a:lnTo>
                  <a:pt x="2253239" y="1902279"/>
                </a:lnTo>
                <a:close/>
                <a:moveTo>
                  <a:pt x="2126168" y="1882811"/>
                </a:moveTo>
                <a:lnTo>
                  <a:pt x="2145744" y="1882811"/>
                </a:lnTo>
                <a:lnTo>
                  <a:pt x="2145744" y="1902279"/>
                </a:lnTo>
                <a:lnTo>
                  <a:pt x="2126168" y="1902279"/>
                </a:lnTo>
                <a:close/>
                <a:moveTo>
                  <a:pt x="2028825" y="1882811"/>
                </a:moveTo>
                <a:lnTo>
                  <a:pt x="2048294" y="1882811"/>
                </a:lnTo>
                <a:lnTo>
                  <a:pt x="2048294" y="1902279"/>
                </a:lnTo>
                <a:lnTo>
                  <a:pt x="2028825" y="1902279"/>
                </a:lnTo>
                <a:close/>
                <a:moveTo>
                  <a:pt x="1919864" y="1882811"/>
                </a:moveTo>
                <a:lnTo>
                  <a:pt x="1939333" y="1882811"/>
                </a:lnTo>
                <a:lnTo>
                  <a:pt x="1939333" y="1902279"/>
                </a:lnTo>
                <a:lnTo>
                  <a:pt x="1919864" y="1902279"/>
                </a:lnTo>
                <a:close/>
                <a:moveTo>
                  <a:pt x="1783268" y="1882811"/>
                </a:moveTo>
                <a:lnTo>
                  <a:pt x="1802844" y="1882811"/>
                </a:lnTo>
                <a:lnTo>
                  <a:pt x="1802844" y="1902279"/>
                </a:lnTo>
                <a:lnTo>
                  <a:pt x="1783268" y="1902279"/>
                </a:lnTo>
                <a:close/>
                <a:moveTo>
                  <a:pt x="1685925" y="1882811"/>
                </a:moveTo>
                <a:lnTo>
                  <a:pt x="1705394" y="1882811"/>
                </a:lnTo>
                <a:lnTo>
                  <a:pt x="1705394" y="1902279"/>
                </a:lnTo>
                <a:lnTo>
                  <a:pt x="1685925" y="1902279"/>
                </a:lnTo>
                <a:close/>
                <a:moveTo>
                  <a:pt x="1583243" y="1882811"/>
                </a:moveTo>
                <a:lnTo>
                  <a:pt x="1602819" y="1882811"/>
                </a:lnTo>
                <a:lnTo>
                  <a:pt x="1602819" y="1902279"/>
                </a:lnTo>
                <a:lnTo>
                  <a:pt x="1583243" y="1902279"/>
                </a:lnTo>
                <a:close/>
                <a:moveTo>
                  <a:pt x="1485900" y="1882811"/>
                </a:moveTo>
                <a:lnTo>
                  <a:pt x="1505369" y="1882811"/>
                </a:lnTo>
                <a:lnTo>
                  <a:pt x="1505369" y="1902279"/>
                </a:lnTo>
                <a:lnTo>
                  <a:pt x="1485900" y="1902279"/>
                </a:lnTo>
                <a:close/>
                <a:moveTo>
                  <a:pt x="1373693" y="1882811"/>
                </a:moveTo>
                <a:lnTo>
                  <a:pt x="1393269" y="1882811"/>
                </a:lnTo>
                <a:lnTo>
                  <a:pt x="1393269" y="1902279"/>
                </a:lnTo>
                <a:lnTo>
                  <a:pt x="1373693" y="1902279"/>
                </a:lnTo>
                <a:close/>
                <a:moveTo>
                  <a:pt x="1276350" y="1882811"/>
                </a:moveTo>
                <a:lnTo>
                  <a:pt x="1295819" y="1882811"/>
                </a:lnTo>
                <a:lnTo>
                  <a:pt x="1295819" y="1902279"/>
                </a:lnTo>
                <a:lnTo>
                  <a:pt x="1276350" y="1902279"/>
                </a:lnTo>
                <a:close/>
                <a:moveTo>
                  <a:pt x="1176915" y="1882811"/>
                </a:moveTo>
                <a:lnTo>
                  <a:pt x="1196383" y="1882811"/>
                </a:lnTo>
                <a:lnTo>
                  <a:pt x="1196383" y="1902279"/>
                </a:lnTo>
                <a:lnTo>
                  <a:pt x="1176915" y="1902279"/>
                </a:lnTo>
                <a:close/>
                <a:moveTo>
                  <a:pt x="1040318" y="1882811"/>
                </a:moveTo>
                <a:lnTo>
                  <a:pt x="1059894" y="1882811"/>
                </a:lnTo>
                <a:lnTo>
                  <a:pt x="1059894" y="1902279"/>
                </a:lnTo>
                <a:lnTo>
                  <a:pt x="1040318" y="1902279"/>
                </a:lnTo>
                <a:close/>
                <a:moveTo>
                  <a:pt x="942975" y="1882811"/>
                </a:moveTo>
                <a:lnTo>
                  <a:pt x="962444" y="1882811"/>
                </a:lnTo>
                <a:lnTo>
                  <a:pt x="962444" y="1902279"/>
                </a:lnTo>
                <a:lnTo>
                  <a:pt x="942975" y="1902279"/>
                </a:lnTo>
                <a:close/>
                <a:moveTo>
                  <a:pt x="834014" y="1882811"/>
                </a:moveTo>
                <a:lnTo>
                  <a:pt x="853483" y="1882811"/>
                </a:lnTo>
                <a:lnTo>
                  <a:pt x="853483" y="1902279"/>
                </a:lnTo>
                <a:lnTo>
                  <a:pt x="834014" y="1902279"/>
                </a:lnTo>
                <a:close/>
                <a:moveTo>
                  <a:pt x="706943" y="1882811"/>
                </a:moveTo>
                <a:lnTo>
                  <a:pt x="726519" y="1882811"/>
                </a:lnTo>
                <a:lnTo>
                  <a:pt x="726519" y="1902279"/>
                </a:lnTo>
                <a:lnTo>
                  <a:pt x="706943" y="1902279"/>
                </a:lnTo>
                <a:close/>
                <a:moveTo>
                  <a:pt x="609600" y="1882811"/>
                </a:moveTo>
                <a:lnTo>
                  <a:pt x="629069" y="1882811"/>
                </a:lnTo>
                <a:lnTo>
                  <a:pt x="629069" y="1902279"/>
                </a:lnTo>
                <a:lnTo>
                  <a:pt x="609600" y="1902279"/>
                </a:lnTo>
                <a:close/>
                <a:moveTo>
                  <a:pt x="500639" y="1882811"/>
                </a:moveTo>
                <a:lnTo>
                  <a:pt x="520108" y="1882811"/>
                </a:lnTo>
                <a:lnTo>
                  <a:pt x="520108" y="1902279"/>
                </a:lnTo>
                <a:lnTo>
                  <a:pt x="500639" y="1902279"/>
                </a:lnTo>
                <a:close/>
                <a:moveTo>
                  <a:pt x="364043" y="1882811"/>
                </a:moveTo>
                <a:lnTo>
                  <a:pt x="383619" y="1882811"/>
                </a:lnTo>
                <a:lnTo>
                  <a:pt x="383619" y="1902279"/>
                </a:lnTo>
                <a:lnTo>
                  <a:pt x="364043" y="1902279"/>
                </a:lnTo>
                <a:close/>
                <a:moveTo>
                  <a:pt x="266700" y="1882811"/>
                </a:moveTo>
                <a:lnTo>
                  <a:pt x="286169" y="1882811"/>
                </a:lnTo>
                <a:lnTo>
                  <a:pt x="286169" y="1902279"/>
                </a:lnTo>
                <a:lnTo>
                  <a:pt x="266700" y="1902279"/>
                </a:lnTo>
                <a:close/>
                <a:moveTo>
                  <a:pt x="164018" y="1882811"/>
                </a:moveTo>
                <a:lnTo>
                  <a:pt x="183594" y="1882811"/>
                </a:lnTo>
                <a:lnTo>
                  <a:pt x="183594" y="1902279"/>
                </a:lnTo>
                <a:lnTo>
                  <a:pt x="164018" y="1902279"/>
                </a:lnTo>
                <a:close/>
                <a:moveTo>
                  <a:pt x="66675" y="1882811"/>
                </a:moveTo>
                <a:lnTo>
                  <a:pt x="86144" y="1882811"/>
                </a:lnTo>
                <a:lnTo>
                  <a:pt x="86144" y="1902279"/>
                </a:lnTo>
                <a:lnTo>
                  <a:pt x="66675" y="1902279"/>
                </a:lnTo>
                <a:close/>
                <a:moveTo>
                  <a:pt x="5625089" y="1858421"/>
                </a:moveTo>
                <a:lnTo>
                  <a:pt x="5644558" y="1858421"/>
                </a:lnTo>
                <a:lnTo>
                  <a:pt x="5644558" y="1877997"/>
                </a:lnTo>
                <a:lnTo>
                  <a:pt x="5625089" y="1877997"/>
                </a:lnTo>
                <a:close/>
                <a:moveTo>
                  <a:pt x="5488493" y="1858421"/>
                </a:moveTo>
                <a:lnTo>
                  <a:pt x="5508069" y="1858421"/>
                </a:lnTo>
                <a:lnTo>
                  <a:pt x="5508069" y="1877997"/>
                </a:lnTo>
                <a:lnTo>
                  <a:pt x="5488493" y="1877997"/>
                </a:lnTo>
                <a:close/>
                <a:moveTo>
                  <a:pt x="5391150" y="1858421"/>
                </a:moveTo>
                <a:lnTo>
                  <a:pt x="5410619" y="1858421"/>
                </a:lnTo>
                <a:lnTo>
                  <a:pt x="5410619" y="1877997"/>
                </a:lnTo>
                <a:lnTo>
                  <a:pt x="5391150" y="1877997"/>
                </a:lnTo>
                <a:close/>
                <a:moveTo>
                  <a:pt x="5288468" y="1858421"/>
                </a:moveTo>
                <a:lnTo>
                  <a:pt x="5308044" y="1858421"/>
                </a:lnTo>
                <a:lnTo>
                  <a:pt x="5308044" y="1877997"/>
                </a:lnTo>
                <a:lnTo>
                  <a:pt x="5288468" y="1877997"/>
                </a:lnTo>
                <a:close/>
                <a:moveTo>
                  <a:pt x="5191125" y="1858421"/>
                </a:moveTo>
                <a:lnTo>
                  <a:pt x="5210594" y="1858421"/>
                </a:lnTo>
                <a:lnTo>
                  <a:pt x="5210594" y="1877997"/>
                </a:lnTo>
                <a:lnTo>
                  <a:pt x="5191125" y="1877997"/>
                </a:lnTo>
                <a:close/>
                <a:moveTo>
                  <a:pt x="5082164" y="1858421"/>
                </a:moveTo>
                <a:lnTo>
                  <a:pt x="5101633" y="1858421"/>
                </a:lnTo>
                <a:lnTo>
                  <a:pt x="5101633" y="1877997"/>
                </a:lnTo>
                <a:lnTo>
                  <a:pt x="5082164" y="1877997"/>
                </a:lnTo>
                <a:close/>
                <a:moveTo>
                  <a:pt x="4948814" y="1858421"/>
                </a:moveTo>
                <a:lnTo>
                  <a:pt x="4968283" y="1858421"/>
                </a:lnTo>
                <a:lnTo>
                  <a:pt x="4968283" y="1877997"/>
                </a:lnTo>
                <a:lnTo>
                  <a:pt x="4948814" y="1877997"/>
                </a:lnTo>
                <a:close/>
                <a:moveTo>
                  <a:pt x="4812218" y="1858421"/>
                </a:moveTo>
                <a:lnTo>
                  <a:pt x="4831794" y="1858421"/>
                </a:lnTo>
                <a:lnTo>
                  <a:pt x="4831794" y="1877997"/>
                </a:lnTo>
                <a:lnTo>
                  <a:pt x="4812218" y="1877997"/>
                </a:lnTo>
                <a:close/>
                <a:moveTo>
                  <a:pt x="4714875" y="1858421"/>
                </a:moveTo>
                <a:lnTo>
                  <a:pt x="4734344" y="1858421"/>
                </a:lnTo>
                <a:lnTo>
                  <a:pt x="4734344" y="1877997"/>
                </a:lnTo>
                <a:lnTo>
                  <a:pt x="4714875" y="1877997"/>
                </a:lnTo>
                <a:close/>
                <a:moveTo>
                  <a:pt x="4615439" y="1858421"/>
                </a:moveTo>
                <a:lnTo>
                  <a:pt x="4634908" y="1858421"/>
                </a:lnTo>
                <a:lnTo>
                  <a:pt x="4634908" y="1877997"/>
                </a:lnTo>
                <a:lnTo>
                  <a:pt x="4615439" y="1877997"/>
                </a:lnTo>
                <a:close/>
                <a:moveTo>
                  <a:pt x="4478843" y="1858421"/>
                </a:moveTo>
                <a:lnTo>
                  <a:pt x="4498419" y="1858421"/>
                </a:lnTo>
                <a:lnTo>
                  <a:pt x="4498419" y="1877997"/>
                </a:lnTo>
                <a:lnTo>
                  <a:pt x="4478843" y="1877997"/>
                </a:lnTo>
                <a:close/>
                <a:moveTo>
                  <a:pt x="4381500" y="1858421"/>
                </a:moveTo>
                <a:lnTo>
                  <a:pt x="4400969" y="1858421"/>
                </a:lnTo>
                <a:lnTo>
                  <a:pt x="4400969" y="1877997"/>
                </a:lnTo>
                <a:lnTo>
                  <a:pt x="4381500" y="1877997"/>
                </a:lnTo>
                <a:close/>
                <a:moveTo>
                  <a:pt x="4272539" y="1858421"/>
                </a:moveTo>
                <a:lnTo>
                  <a:pt x="4292008" y="1858421"/>
                </a:lnTo>
                <a:lnTo>
                  <a:pt x="4292008" y="1877997"/>
                </a:lnTo>
                <a:lnTo>
                  <a:pt x="4272539" y="1877997"/>
                </a:lnTo>
                <a:close/>
                <a:moveTo>
                  <a:pt x="4139189" y="1858421"/>
                </a:moveTo>
                <a:lnTo>
                  <a:pt x="4158658" y="1858421"/>
                </a:lnTo>
                <a:lnTo>
                  <a:pt x="4158658" y="1877997"/>
                </a:lnTo>
                <a:lnTo>
                  <a:pt x="4139189" y="1877997"/>
                </a:lnTo>
                <a:close/>
                <a:moveTo>
                  <a:pt x="4015364" y="1858421"/>
                </a:moveTo>
                <a:lnTo>
                  <a:pt x="4034833" y="1858421"/>
                </a:lnTo>
                <a:lnTo>
                  <a:pt x="4034833" y="1877997"/>
                </a:lnTo>
                <a:lnTo>
                  <a:pt x="4015364" y="1877997"/>
                </a:lnTo>
                <a:close/>
                <a:moveTo>
                  <a:pt x="3882014" y="1858421"/>
                </a:moveTo>
                <a:lnTo>
                  <a:pt x="3901483" y="1858421"/>
                </a:lnTo>
                <a:lnTo>
                  <a:pt x="3901483" y="1877997"/>
                </a:lnTo>
                <a:lnTo>
                  <a:pt x="3882014" y="1877997"/>
                </a:lnTo>
                <a:close/>
                <a:moveTo>
                  <a:pt x="3745418" y="1858421"/>
                </a:moveTo>
                <a:lnTo>
                  <a:pt x="3764994" y="1858421"/>
                </a:lnTo>
                <a:lnTo>
                  <a:pt x="3764994" y="1877997"/>
                </a:lnTo>
                <a:lnTo>
                  <a:pt x="3745418" y="1877997"/>
                </a:lnTo>
                <a:close/>
                <a:moveTo>
                  <a:pt x="3648075" y="1858421"/>
                </a:moveTo>
                <a:lnTo>
                  <a:pt x="3667544" y="1858421"/>
                </a:lnTo>
                <a:lnTo>
                  <a:pt x="3667544" y="1877997"/>
                </a:lnTo>
                <a:lnTo>
                  <a:pt x="3648075" y="1877997"/>
                </a:lnTo>
                <a:close/>
                <a:moveTo>
                  <a:pt x="3545393" y="1858421"/>
                </a:moveTo>
                <a:lnTo>
                  <a:pt x="3564969" y="1858421"/>
                </a:lnTo>
                <a:lnTo>
                  <a:pt x="3564969" y="1877997"/>
                </a:lnTo>
                <a:lnTo>
                  <a:pt x="3545393" y="1877997"/>
                </a:lnTo>
                <a:close/>
                <a:moveTo>
                  <a:pt x="3448050" y="1858421"/>
                </a:moveTo>
                <a:lnTo>
                  <a:pt x="3467519" y="1858421"/>
                </a:lnTo>
                <a:lnTo>
                  <a:pt x="3467519" y="1877997"/>
                </a:lnTo>
                <a:lnTo>
                  <a:pt x="3448050" y="1877997"/>
                </a:lnTo>
                <a:close/>
                <a:moveTo>
                  <a:pt x="3339089" y="1858421"/>
                </a:moveTo>
                <a:lnTo>
                  <a:pt x="3358558" y="1858421"/>
                </a:lnTo>
                <a:lnTo>
                  <a:pt x="3358558" y="1877997"/>
                </a:lnTo>
                <a:lnTo>
                  <a:pt x="3339089" y="1877997"/>
                </a:lnTo>
                <a:close/>
                <a:moveTo>
                  <a:pt x="3202493" y="1858421"/>
                </a:moveTo>
                <a:lnTo>
                  <a:pt x="3222069" y="1858421"/>
                </a:lnTo>
                <a:lnTo>
                  <a:pt x="3222069" y="1877997"/>
                </a:lnTo>
                <a:lnTo>
                  <a:pt x="3202493" y="1877997"/>
                </a:lnTo>
                <a:close/>
                <a:moveTo>
                  <a:pt x="3105150" y="1858421"/>
                </a:moveTo>
                <a:lnTo>
                  <a:pt x="3124619" y="1858421"/>
                </a:lnTo>
                <a:lnTo>
                  <a:pt x="3124619" y="1877997"/>
                </a:lnTo>
                <a:lnTo>
                  <a:pt x="3105150" y="1877997"/>
                </a:lnTo>
                <a:close/>
                <a:moveTo>
                  <a:pt x="3002468" y="1858421"/>
                </a:moveTo>
                <a:lnTo>
                  <a:pt x="3022044" y="1858421"/>
                </a:lnTo>
                <a:lnTo>
                  <a:pt x="3022044" y="1877997"/>
                </a:lnTo>
                <a:lnTo>
                  <a:pt x="3002468" y="1877997"/>
                </a:lnTo>
                <a:close/>
                <a:moveTo>
                  <a:pt x="2905125" y="1858421"/>
                </a:moveTo>
                <a:lnTo>
                  <a:pt x="2924594" y="1858421"/>
                </a:lnTo>
                <a:lnTo>
                  <a:pt x="2924594" y="1877997"/>
                </a:lnTo>
                <a:lnTo>
                  <a:pt x="2905125" y="1877997"/>
                </a:lnTo>
                <a:close/>
                <a:moveTo>
                  <a:pt x="2796164" y="1858421"/>
                </a:moveTo>
                <a:lnTo>
                  <a:pt x="2815633" y="1858421"/>
                </a:lnTo>
                <a:lnTo>
                  <a:pt x="2815633" y="1877997"/>
                </a:lnTo>
                <a:lnTo>
                  <a:pt x="2796164" y="1877997"/>
                </a:lnTo>
                <a:close/>
                <a:moveTo>
                  <a:pt x="2669093" y="1858421"/>
                </a:moveTo>
                <a:lnTo>
                  <a:pt x="2688669" y="1858421"/>
                </a:lnTo>
                <a:lnTo>
                  <a:pt x="2688669" y="1877997"/>
                </a:lnTo>
                <a:lnTo>
                  <a:pt x="2669093" y="1877997"/>
                </a:lnTo>
                <a:close/>
                <a:moveTo>
                  <a:pt x="2571750" y="1858421"/>
                </a:moveTo>
                <a:lnTo>
                  <a:pt x="2591219" y="1858421"/>
                </a:lnTo>
                <a:lnTo>
                  <a:pt x="2591219" y="1877997"/>
                </a:lnTo>
                <a:lnTo>
                  <a:pt x="2571750" y="1877997"/>
                </a:lnTo>
                <a:close/>
                <a:moveTo>
                  <a:pt x="2459543" y="1858421"/>
                </a:moveTo>
                <a:lnTo>
                  <a:pt x="2479119" y="1858421"/>
                </a:lnTo>
                <a:lnTo>
                  <a:pt x="2479119" y="1877997"/>
                </a:lnTo>
                <a:lnTo>
                  <a:pt x="2459543" y="1877997"/>
                </a:lnTo>
                <a:close/>
                <a:moveTo>
                  <a:pt x="2362200" y="1858421"/>
                </a:moveTo>
                <a:lnTo>
                  <a:pt x="2381669" y="1858421"/>
                </a:lnTo>
                <a:lnTo>
                  <a:pt x="2381669" y="1877997"/>
                </a:lnTo>
                <a:lnTo>
                  <a:pt x="2362200" y="1877997"/>
                </a:lnTo>
                <a:close/>
                <a:moveTo>
                  <a:pt x="2253239" y="1858421"/>
                </a:moveTo>
                <a:lnTo>
                  <a:pt x="2272708" y="1858421"/>
                </a:lnTo>
                <a:lnTo>
                  <a:pt x="2272708" y="1877997"/>
                </a:lnTo>
                <a:lnTo>
                  <a:pt x="2253239" y="1877997"/>
                </a:lnTo>
                <a:close/>
                <a:moveTo>
                  <a:pt x="2126168" y="1858421"/>
                </a:moveTo>
                <a:lnTo>
                  <a:pt x="2145744" y="1858421"/>
                </a:lnTo>
                <a:lnTo>
                  <a:pt x="2145744" y="1877997"/>
                </a:lnTo>
                <a:lnTo>
                  <a:pt x="2126168" y="1877997"/>
                </a:lnTo>
                <a:close/>
                <a:moveTo>
                  <a:pt x="2028825" y="1858421"/>
                </a:moveTo>
                <a:lnTo>
                  <a:pt x="2048294" y="1858421"/>
                </a:lnTo>
                <a:lnTo>
                  <a:pt x="2048294" y="1877997"/>
                </a:lnTo>
                <a:lnTo>
                  <a:pt x="2028825" y="1877997"/>
                </a:lnTo>
                <a:close/>
                <a:moveTo>
                  <a:pt x="1919864" y="1858421"/>
                </a:moveTo>
                <a:lnTo>
                  <a:pt x="1939333" y="1858421"/>
                </a:lnTo>
                <a:lnTo>
                  <a:pt x="1939333" y="1877997"/>
                </a:lnTo>
                <a:lnTo>
                  <a:pt x="1919864" y="1877997"/>
                </a:lnTo>
                <a:close/>
                <a:moveTo>
                  <a:pt x="1783268" y="1858421"/>
                </a:moveTo>
                <a:lnTo>
                  <a:pt x="1802844" y="1858421"/>
                </a:lnTo>
                <a:lnTo>
                  <a:pt x="1802844" y="1877997"/>
                </a:lnTo>
                <a:lnTo>
                  <a:pt x="1783268" y="1877997"/>
                </a:lnTo>
                <a:close/>
                <a:moveTo>
                  <a:pt x="1685925" y="1858421"/>
                </a:moveTo>
                <a:lnTo>
                  <a:pt x="1705394" y="1858421"/>
                </a:lnTo>
                <a:lnTo>
                  <a:pt x="1705394" y="1877997"/>
                </a:lnTo>
                <a:lnTo>
                  <a:pt x="1685925" y="1877997"/>
                </a:lnTo>
                <a:close/>
                <a:moveTo>
                  <a:pt x="1583243" y="1858421"/>
                </a:moveTo>
                <a:lnTo>
                  <a:pt x="1602819" y="1858421"/>
                </a:lnTo>
                <a:lnTo>
                  <a:pt x="1602819" y="1877997"/>
                </a:lnTo>
                <a:lnTo>
                  <a:pt x="1583243" y="1877997"/>
                </a:lnTo>
                <a:close/>
                <a:moveTo>
                  <a:pt x="1485900" y="1858421"/>
                </a:moveTo>
                <a:lnTo>
                  <a:pt x="1505369" y="1858421"/>
                </a:lnTo>
                <a:lnTo>
                  <a:pt x="1505369" y="1877997"/>
                </a:lnTo>
                <a:lnTo>
                  <a:pt x="1485900" y="1877997"/>
                </a:lnTo>
                <a:close/>
                <a:moveTo>
                  <a:pt x="1373693" y="1858421"/>
                </a:moveTo>
                <a:lnTo>
                  <a:pt x="1393269" y="1858421"/>
                </a:lnTo>
                <a:lnTo>
                  <a:pt x="1393269" y="1877997"/>
                </a:lnTo>
                <a:lnTo>
                  <a:pt x="1373693" y="1877997"/>
                </a:lnTo>
                <a:close/>
                <a:moveTo>
                  <a:pt x="1276350" y="1858421"/>
                </a:moveTo>
                <a:lnTo>
                  <a:pt x="1295819" y="1858421"/>
                </a:lnTo>
                <a:lnTo>
                  <a:pt x="1295819" y="1877997"/>
                </a:lnTo>
                <a:lnTo>
                  <a:pt x="1276350" y="1877997"/>
                </a:lnTo>
                <a:close/>
                <a:moveTo>
                  <a:pt x="1176915" y="1858421"/>
                </a:moveTo>
                <a:lnTo>
                  <a:pt x="1196383" y="1858421"/>
                </a:lnTo>
                <a:lnTo>
                  <a:pt x="1196383" y="1877997"/>
                </a:lnTo>
                <a:lnTo>
                  <a:pt x="1176915" y="1877997"/>
                </a:lnTo>
                <a:close/>
                <a:moveTo>
                  <a:pt x="1040318" y="1858421"/>
                </a:moveTo>
                <a:lnTo>
                  <a:pt x="1059894" y="1858421"/>
                </a:lnTo>
                <a:lnTo>
                  <a:pt x="1059894" y="1877997"/>
                </a:lnTo>
                <a:lnTo>
                  <a:pt x="1040318" y="1877997"/>
                </a:lnTo>
                <a:close/>
                <a:moveTo>
                  <a:pt x="942975" y="1858421"/>
                </a:moveTo>
                <a:lnTo>
                  <a:pt x="962444" y="1858421"/>
                </a:lnTo>
                <a:lnTo>
                  <a:pt x="962444" y="1877997"/>
                </a:lnTo>
                <a:lnTo>
                  <a:pt x="942975" y="1877997"/>
                </a:lnTo>
                <a:close/>
                <a:moveTo>
                  <a:pt x="834014" y="1858421"/>
                </a:moveTo>
                <a:lnTo>
                  <a:pt x="853483" y="1858421"/>
                </a:lnTo>
                <a:lnTo>
                  <a:pt x="853483" y="1877997"/>
                </a:lnTo>
                <a:lnTo>
                  <a:pt x="834014" y="1877997"/>
                </a:lnTo>
                <a:close/>
                <a:moveTo>
                  <a:pt x="706943" y="1858421"/>
                </a:moveTo>
                <a:lnTo>
                  <a:pt x="726519" y="1858421"/>
                </a:lnTo>
                <a:lnTo>
                  <a:pt x="726519" y="1877997"/>
                </a:lnTo>
                <a:lnTo>
                  <a:pt x="706943" y="1877997"/>
                </a:lnTo>
                <a:close/>
                <a:moveTo>
                  <a:pt x="609600" y="1858421"/>
                </a:moveTo>
                <a:lnTo>
                  <a:pt x="629069" y="1858421"/>
                </a:lnTo>
                <a:lnTo>
                  <a:pt x="629069" y="1877997"/>
                </a:lnTo>
                <a:lnTo>
                  <a:pt x="609600" y="1877997"/>
                </a:lnTo>
                <a:close/>
                <a:moveTo>
                  <a:pt x="500639" y="1858421"/>
                </a:moveTo>
                <a:lnTo>
                  <a:pt x="520108" y="1858421"/>
                </a:lnTo>
                <a:lnTo>
                  <a:pt x="520108" y="1877997"/>
                </a:lnTo>
                <a:lnTo>
                  <a:pt x="500639" y="1877997"/>
                </a:lnTo>
                <a:close/>
                <a:moveTo>
                  <a:pt x="364043" y="1858421"/>
                </a:moveTo>
                <a:lnTo>
                  <a:pt x="383619" y="1858421"/>
                </a:lnTo>
                <a:lnTo>
                  <a:pt x="383619" y="1877997"/>
                </a:lnTo>
                <a:lnTo>
                  <a:pt x="364043" y="1877997"/>
                </a:lnTo>
                <a:close/>
                <a:moveTo>
                  <a:pt x="266700" y="1858421"/>
                </a:moveTo>
                <a:lnTo>
                  <a:pt x="286169" y="1858421"/>
                </a:lnTo>
                <a:lnTo>
                  <a:pt x="286169" y="1877997"/>
                </a:lnTo>
                <a:lnTo>
                  <a:pt x="266700" y="1877997"/>
                </a:lnTo>
                <a:close/>
                <a:moveTo>
                  <a:pt x="164018" y="1858421"/>
                </a:moveTo>
                <a:lnTo>
                  <a:pt x="183594" y="1858421"/>
                </a:lnTo>
                <a:lnTo>
                  <a:pt x="183594" y="1877997"/>
                </a:lnTo>
                <a:lnTo>
                  <a:pt x="164018" y="1877997"/>
                </a:lnTo>
                <a:close/>
                <a:moveTo>
                  <a:pt x="66675" y="1858421"/>
                </a:moveTo>
                <a:lnTo>
                  <a:pt x="86144" y="1858421"/>
                </a:lnTo>
                <a:lnTo>
                  <a:pt x="86144" y="1877997"/>
                </a:lnTo>
                <a:lnTo>
                  <a:pt x="66675" y="1877997"/>
                </a:lnTo>
                <a:close/>
                <a:moveTo>
                  <a:pt x="5625089" y="1834139"/>
                </a:moveTo>
                <a:lnTo>
                  <a:pt x="5644558" y="1834139"/>
                </a:lnTo>
                <a:lnTo>
                  <a:pt x="5644558" y="1853608"/>
                </a:lnTo>
                <a:lnTo>
                  <a:pt x="5625089" y="1853608"/>
                </a:lnTo>
                <a:close/>
                <a:moveTo>
                  <a:pt x="5600700" y="1834139"/>
                </a:moveTo>
                <a:lnTo>
                  <a:pt x="5620169" y="1834139"/>
                </a:lnTo>
                <a:lnTo>
                  <a:pt x="5620169" y="1853608"/>
                </a:lnTo>
                <a:lnTo>
                  <a:pt x="5600700" y="1853608"/>
                </a:lnTo>
                <a:close/>
                <a:moveTo>
                  <a:pt x="5488493" y="1834139"/>
                </a:moveTo>
                <a:lnTo>
                  <a:pt x="5508069" y="1834139"/>
                </a:lnTo>
                <a:lnTo>
                  <a:pt x="5508069" y="1853608"/>
                </a:lnTo>
                <a:lnTo>
                  <a:pt x="5488493" y="1853608"/>
                </a:lnTo>
                <a:close/>
                <a:moveTo>
                  <a:pt x="5391150" y="1834139"/>
                </a:moveTo>
                <a:lnTo>
                  <a:pt x="5410619" y="1834139"/>
                </a:lnTo>
                <a:lnTo>
                  <a:pt x="5410619" y="1853608"/>
                </a:lnTo>
                <a:lnTo>
                  <a:pt x="5391150" y="1853608"/>
                </a:lnTo>
                <a:close/>
                <a:moveTo>
                  <a:pt x="5288468" y="1834139"/>
                </a:moveTo>
                <a:lnTo>
                  <a:pt x="5308044" y="1834139"/>
                </a:lnTo>
                <a:lnTo>
                  <a:pt x="5308044" y="1853608"/>
                </a:lnTo>
                <a:lnTo>
                  <a:pt x="5288468" y="1853608"/>
                </a:lnTo>
                <a:close/>
                <a:moveTo>
                  <a:pt x="5191125" y="1834139"/>
                </a:moveTo>
                <a:lnTo>
                  <a:pt x="5210594" y="1834139"/>
                </a:lnTo>
                <a:lnTo>
                  <a:pt x="5210594" y="1853608"/>
                </a:lnTo>
                <a:lnTo>
                  <a:pt x="5191125" y="1853608"/>
                </a:lnTo>
                <a:close/>
                <a:moveTo>
                  <a:pt x="5082164" y="1834139"/>
                </a:moveTo>
                <a:lnTo>
                  <a:pt x="5101633" y="1834139"/>
                </a:lnTo>
                <a:lnTo>
                  <a:pt x="5101633" y="1853608"/>
                </a:lnTo>
                <a:lnTo>
                  <a:pt x="5082164" y="1853608"/>
                </a:lnTo>
                <a:close/>
                <a:moveTo>
                  <a:pt x="5057775" y="1834139"/>
                </a:moveTo>
                <a:lnTo>
                  <a:pt x="5077244" y="1834139"/>
                </a:lnTo>
                <a:lnTo>
                  <a:pt x="5077244" y="1853608"/>
                </a:lnTo>
                <a:lnTo>
                  <a:pt x="5057775" y="1853608"/>
                </a:lnTo>
                <a:close/>
                <a:moveTo>
                  <a:pt x="4948814" y="1834139"/>
                </a:moveTo>
                <a:lnTo>
                  <a:pt x="4968283" y="1834139"/>
                </a:lnTo>
                <a:lnTo>
                  <a:pt x="4968283" y="1853608"/>
                </a:lnTo>
                <a:lnTo>
                  <a:pt x="4948814" y="1853608"/>
                </a:lnTo>
                <a:close/>
                <a:moveTo>
                  <a:pt x="4924425" y="1834139"/>
                </a:moveTo>
                <a:lnTo>
                  <a:pt x="4943894" y="1834139"/>
                </a:lnTo>
                <a:lnTo>
                  <a:pt x="4943894" y="1853608"/>
                </a:lnTo>
                <a:lnTo>
                  <a:pt x="4924425" y="1853608"/>
                </a:lnTo>
                <a:close/>
                <a:moveTo>
                  <a:pt x="4812218" y="1834139"/>
                </a:moveTo>
                <a:lnTo>
                  <a:pt x="4831794" y="1834139"/>
                </a:lnTo>
                <a:lnTo>
                  <a:pt x="4831794" y="1853608"/>
                </a:lnTo>
                <a:lnTo>
                  <a:pt x="4812218" y="1853608"/>
                </a:lnTo>
                <a:close/>
                <a:moveTo>
                  <a:pt x="4714875" y="1834139"/>
                </a:moveTo>
                <a:lnTo>
                  <a:pt x="4734344" y="1834139"/>
                </a:lnTo>
                <a:lnTo>
                  <a:pt x="4734344" y="1853608"/>
                </a:lnTo>
                <a:lnTo>
                  <a:pt x="4714875" y="1853608"/>
                </a:lnTo>
                <a:close/>
                <a:moveTo>
                  <a:pt x="4615439" y="1834139"/>
                </a:moveTo>
                <a:lnTo>
                  <a:pt x="4634908" y="1834139"/>
                </a:lnTo>
                <a:lnTo>
                  <a:pt x="4634908" y="1853608"/>
                </a:lnTo>
                <a:lnTo>
                  <a:pt x="4615439" y="1853608"/>
                </a:lnTo>
                <a:close/>
                <a:moveTo>
                  <a:pt x="4591050" y="1834139"/>
                </a:moveTo>
                <a:lnTo>
                  <a:pt x="4610519" y="1834139"/>
                </a:lnTo>
                <a:lnTo>
                  <a:pt x="4610519" y="1853608"/>
                </a:lnTo>
                <a:lnTo>
                  <a:pt x="4591050" y="1853608"/>
                </a:lnTo>
                <a:close/>
                <a:moveTo>
                  <a:pt x="4478843" y="1834139"/>
                </a:moveTo>
                <a:lnTo>
                  <a:pt x="4498419" y="1834139"/>
                </a:lnTo>
                <a:lnTo>
                  <a:pt x="4498419" y="1853608"/>
                </a:lnTo>
                <a:lnTo>
                  <a:pt x="4478843" y="1853608"/>
                </a:lnTo>
                <a:close/>
                <a:moveTo>
                  <a:pt x="4381500" y="1834139"/>
                </a:moveTo>
                <a:lnTo>
                  <a:pt x="4400969" y="1834139"/>
                </a:lnTo>
                <a:lnTo>
                  <a:pt x="4400969" y="1853608"/>
                </a:lnTo>
                <a:lnTo>
                  <a:pt x="4381500" y="1853608"/>
                </a:lnTo>
                <a:close/>
                <a:moveTo>
                  <a:pt x="4272539" y="1834139"/>
                </a:moveTo>
                <a:lnTo>
                  <a:pt x="4292008" y="1834139"/>
                </a:lnTo>
                <a:lnTo>
                  <a:pt x="4292008" y="1853608"/>
                </a:lnTo>
                <a:lnTo>
                  <a:pt x="4272539" y="1853608"/>
                </a:lnTo>
                <a:close/>
                <a:moveTo>
                  <a:pt x="4248150" y="1834139"/>
                </a:moveTo>
                <a:lnTo>
                  <a:pt x="4267619" y="1834139"/>
                </a:lnTo>
                <a:lnTo>
                  <a:pt x="4267619" y="1853608"/>
                </a:lnTo>
                <a:lnTo>
                  <a:pt x="4248150" y="1853608"/>
                </a:lnTo>
                <a:close/>
                <a:moveTo>
                  <a:pt x="4139189" y="1834139"/>
                </a:moveTo>
                <a:lnTo>
                  <a:pt x="4158658" y="1834139"/>
                </a:lnTo>
                <a:lnTo>
                  <a:pt x="4158658" y="1853608"/>
                </a:lnTo>
                <a:lnTo>
                  <a:pt x="4139189" y="1853608"/>
                </a:lnTo>
                <a:close/>
                <a:moveTo>
                  <a:pt x="4114800" y="1834139"/>
                </a:moveTo>
                <a:lnTo>
                  <a:pt x="4134268" y="1834139"/>
                </a:lnTo>
                <a:lnTo>
                  <a:pt x="4134268" y="1853608"/>
                </a:lnTo>
                <a:lnTo>
                  <a:pt x="4114800" y="1853608"/>
                </a:lnTo>
                <a:close/>
                <a:moveTo>
                  <a:pt x="4015364" y="1834139"/>
                </a:moveTo>
                <a:lnTo>
                  <a:pt x="4034833" y="1834139"/>
                </a:lnTo>
                <a:lnTo>
                  <a:pt x="4034833" y="1853608"/>
                </a:lnTo>
                <a:lnTo>
                  <a:pt x="4015364" y="1853608"/>
                </a:lnTo>
                <a:close/>
                <a:moveTo>
                  <a:pt x="3990975" y="1834139"/>
                </a:moveTo>
                <a:lnTo>
                  <a:pt x="4010444" y="1834139"/>
                </a:lnTo>
                <a:lnTo>
                  <a:pt x="4010444" y="1853608"/>
                </a:lnTo>
                <a:lnTo>
                  <a:pt x="3990975" y="1853608"/>
                </a:lnTo>
                <a:close/>
                <a:moveTo>
                  <a:pt x="3882014" y="1834139"/>
                </a:moveTo>
                <a:lnTo>
                  <a:pt x="3901483" y="1834139"/>
                </a:lnTo>
                <a:lnTo>
                  <a:pt x="3901483" y="1853608"/>
                </a:lnTo>
                <a:lnTo>
                  <a:pt x="3882014" y="1853608"/>
                </a:lnTo>
                <a:close/>
                <a:moveTo>
                  <a:pt x="3857625" y="1834139"/>
                </a:moveTo>
                <a:lnTo>
                  <a:pt x="3877094" y="1834139"/>
                </a:lnTo>
                <a:lnTo>
                  <a:pt x="3877094" y="1853608"/>
                </a:lnTo>
                <a:lnTo>
                  <a:pt x="3857625" y="1853608"/>
                </a:lnTo>
                <a:close/>
                <a:moveTo>
                  <a:pt x="3745418" y="1834139"/>
                </a:moveTo>
                <a:lnTo>
                  <a:pt x="3764994" y="1834139"/>
                </a:lnTo>
                <a:lnTo>
                  <a:pt x="3764994" y="1853608"/>
                </a:lnTo>
                <a:lnTo>
                  <a:pt x="3745418" y="1853608"/>
                </a:lnTo>
                <a:close/>
                <a:moveTo>
                  <a:pt x="3648075" y="1834139"/>
                </a:moveTo>
                <a:lnTo>
                  <a:pt x="3667544" y="1834139"/>
                </a:lnTo>
                <a:lnTo>
                  <a:pt x="3667544" y="1853608"/>
                </a:lnTo>
                <a:lnTo>
                  <a:pt x="3648075" y="1853608"/>
                </a:lnTo>
                <a:close/>
                <a:moveTo>
                  <a:pt x="3545393" y="1834139"/>
                </a:moveTo>
                <a:lnTo>
                  <a:pt x="3564969" y="1834139"/>
                </a:lnTo>
                <a:lnTo>
                  <a:pt x="3564969" y="1853608"/>
                </a:lnTo>
                <a:lnTo>
                  <a:pt x="3545393" y="1853608"/>
                </a:lnTo>
                <a:close/>
                <a:moveTo>
                  <a:pt x="3448050" y="1834139"/>
                </a:moveTo>
                <a:lnTo>
                  <a:pt x="3467519" y="1834139"/>
                </a:lnTo>
                <a:lnTo>
                  <a:pt x="3467519" y="1853608"/>
                </a:lnTo>
                <a:lnTo>
                  <a:pt x="3448050" y="1853608"/>
                </a:lnTo>
                <a:close/>
                <a:moveTo>
                  <a:pt x="3339089" y="1834139"/>
                </a:moveTo>
                <a:lnTo>
                  <a:pt x="3358558" y="1834139"/>
                </a:lnTo>
                <a:lnTo>
                  <a:pt x="3358558" y="1853608"/>
                </a:lnTo>
                <a:lnTo>
                  <a:pt x="3339089" y="1853608"/>
                </a:lnTo>
                <a:close/>
                <a:moveTo>
                  <a:pt x="3314700" y="1834139"/>
                </a:moveTo>
                <a:lnTo>
                  <a:pt x="3334169" y="1834139"/>
                </a:lnTo>
                <a:lnTo>
                  <a:pt x="3334169" y="1853608"/>
                </a:lnTo>
                <a:lnTo>
                  <a:pt x="3314700" y="1853608"/>
                </a:lnTo>
                <a:close/>
                <a:moveTo>
                  <a:pt x="3202493" y="1834139"/>
                </a:moveTo>
                <a:lnTo>
                  <a:pt x="3222069" y="1834139"/>
                </a:lnTo>
                <a:lnTo>
                  <a:pt x="3222069" y="1853608"/>
                </a:lnTo>
                <a:lnTo>
                  <a:pt x="3202493" y="1853608"/>
                </a:lnTo>
                <a:close/>
                <a:moveTo>
                  <a:pt x="3105150" y="1834139"/>
                </a:moveTo>
                <a:lnTo>
                  <a:pt x="3124619" y="1834139"/>
                </a:lnTo>
                <a:lnTo>
                  <a:pt x="3124619" y="1853608"/>
                </a:lnTo>
                <a:lnTo>
                  <a:pt x="3105150" y="1853608"/>
                </a:lnTo>
                <a:close/>
                <a:moveTo>
                  <a:pt x="3002468" y="1834139"/>
                </a:moveTo>
                <a:lnTo>
                  <a:pt x="3022044" y="1834139"/>
                </a:lnTo>
                <a:lnTo>
                  <a:pt x="3022044" y="1853608"/>
                </a:lnTo>
                <a:lnTo>
                  <a:pt x="3002468" y="1853608"/>
                </a:lnTo>
                <a:close/>
                <a:moveTo>
                  <a:pt x="2905125" y="1834139"/>
                </a:moveTo>
                <a:lnTo>
                  <a:pt x="2924594" y="1834139"/>
                </a:lnTo>
                <a:lnTo>
                  <a:pt x="2924594" y="1853608"/>
                </a:lnTo>
                <a:lnTo>
                  <a:pt x="2905125" y="1853608"/>
                </a:lnTo>
                <a:close/>
                <a:moveTo>
                  <a:pt x="2796164" y="1834139"/>
                </a:moveTo>
                <a:lnTo>
                  <a:pt x="2815633" y="1834139"/>
                </a:lnTo>
                <a:lnTo>
                  <a:pt x="2815633" y="1853608"/>
                </a:lnTo>
                <a:lnTo>
                  <a:pt x="2796164" y="1853608"/>
                </a:lnTo>
                <a:close/>
                <a:moveTo>
                  <a:pt x="2771775" y="1834139"/>
                </a:moveTo>
                <a:lnTo>
                  <a:pt x="2791244" y="1834139"/>
                </a:lnTo>
                <a:lnTo>
                  <a:pt x="2791244" y="1853608"/>
                </a:lnTo>
                <a:lnTo>
                  <a:pt x="2771775" y="1853608"/>
                </a:lnTo>
                <a:close/>
                <a:moveTo>
                  <a:pt x="2669093" y="1834139"/>
                </a:moveTo>
                <a:lnTo>
                  <a:pt x="2688669" y="1834139"/>
                </a:lnTo>
                <a:lnTo>
                  <a:pt x="2688669" y="1853608"/>
                </a:lnTo>
                <a:lnTo>
                  <a:pt x="2669093" y="1853608"/>
                </a:lnTo>
                <a:close/>
                <a:moveTo>
                  <a:pt x="2571750" y="1834139"/>
                </a:moveTo>
                <a:lnTo>
                  <a:pt x="2591219" y="1834139"/>
                </a:lnTo>
                <a:lnTo>
                  <a:pt x="2591219" y="1853608"/>
                </a:lnTo>
                <a:lnTo>
                  <a:pt x="2571750" y="1853608"/>
                </a:lnTo>
                <a:close/>
                <a:moveTo>
                  <a:pt x="2459543" y="1834139"/>
                </a:moveTo>
                <a:lnTo>
                  <a:pt x="2479119" y="1834139"/>
                </a:lnTo>
                <a:lnTo>
                  <a:pt x="2479119" y="1853608"/>
                </a:lnTo>
                <a:lnTo>
                  <a:pt x="2459543" y="1853608"/>
                </a:lnTo>
                <a:close/>
                <a:moveTo>
                  <a:pt x="2362200" y="1834139"/>
                </a:moveTo>
                <a:lnTo>
                  <a:pt x="2381669" y="1834139"/>
                </a:lnTo>
                <a:lnTo>
                  <a:pt x="2381669" y="1853608"/>
                </a:lnTo>
                <a:lnTo>
                  <a:pt x="2362200" y="1853608"/>
                </a:lnTo>
                <a:close/>
                <a:moveTo>
                  <a:pt x="2253239" y="1834139"/>
                </a:moveTo>
                <a:lnTo>
                  <a:pt x="2272708" y="1834139"/>
                </a:lnTo>
                <a:lnTo>
                  <a:pt x="2272708" y="1853608"/>
                </a:lnTo>
                <a:lnTo>
                  <a:pt x="2253239" y="1853608"/>
                </a:lnTo>
                <a:close/>
                <a:moveTo>
                  <a:pt x="2228850" y="1834139"/>
                </a:moveTo>
                <a:lnTo>
                  <a:pt x="2248319" y="1834139"/>
                </a:lnTo>
                <a:lnTo>
                  <a:pt x="2248319" y="1853608"/>
                </a:lnTo>
                <a:lnTo>
                  <a:pt x="2228850" y="1853608"/>
                </a:lnTo>
                <a:close/>
                <a:moveTo>
                  <a:pt x="2126168" y="1834139"/>
                </a:moveTo>
                <a:lnTo>
                  <a:pt x="2145744" y="1834139"/>
                </a:lnTo>
                <a:lnTo>
                  <a:pt x="2145744" y="1853608"/>
                </a:lnTo>
                <a:lnTo>
                  <a:pt x="2126168" y="1853608"/>
                </a:lnTo>
                <a:close/>
                <a:moveTo>
                  <a:pt x="2028825" y="1834139"/>
                </a:moveTo>
                <a:lnTo>
                  <a:pt x="2048294" y="1834139"/>
                </a:lnTo>
                <a:lnTo>
                  <a:pt x="2048294" y="1853608"/>
                </a:lnTo>
                <a:lnTo>
                  <a:pt x="2028825" y="1853608"/>
                </a:lnTo>
                <a:close/>
                <a:moveTo>
                  <a:pt x="1919864" y="1834139"/>
                </a:moveTo>
                <a:lnTo>
                  <a:pt x="1939333" y="1834139"/>
                </a:lnTo>
                <a:lnTo>
                  <a:pt x="1939333" y="1853608"/>
                </a:lnTo>
                <a:lnTo>
                  <a:pt x="1919864" y="1853608"/>
                </a:lnTo>
                <a:close/>
                <a:moveTo>
                  <a:pt x="1895475" y="1834139"/>
                </a:moveTo>
                <a:lnTo>
                  <a:pt x="1914944" y="1834139"/>
                </a:lnTo>
                <a:lnTo>
                  <a:pt x="1914944" y="1853608"/>
                </a:lnTo>
                <a:lnTo>
                  <a:pt x="1895475" y="1853608"/>
                </a:lnTo>
                <a:close/>
                <a:moveTo>
                  <a:pt x="1783268" y="1834139"/>
                </a:moveTo>
                <a:lnTo>
                  <a:pt x="1802844" y="1834139"/>
                </a:lnTo>
                <a:lnTo>
                  <a:pt x="1802844" y="1853608"/>
                </a:lnTo>
                <a:lnTo>
                  <a:pt x="1783268" y="1853608"/>
                </a:lnTo>
                <a:close/>
                <a:moveTo>
                  <a:pt x="1685925" y="1834139"/>
                </a:moveTo>
                <a:lnTo>
                  <a:pt x="1705394" y="1834139"/>
                </a:lnTo>
                <a:lnTo>
                  <a:pt x="1705394" y="1853608"/>
                </a:lnTo>
                <a:lnTo>
                  <a:pt x="1685925" y="1853608"/>
                </a:lnTo>
                <a:close/>
                <a:moveTo>
                  <a:pt x="1583243" y="1834139"/>
                </a:moveTo>
                <a:lnTo>
                  <a:pt x="1602819" y="1834139"/>
                </a:lnTo>
                <a:lnTo>
                  <a:pt x="1602819" y="1853608"/>
                </a:lnTo>
                <a:lnTo>
                  <a:pt x="1583243" y="1853608"/>
                </a:lnTo>
                <a:close/>
                <a:moveTo>
                  <a:pt x="1485900" y="1834139"/>
                </a:moveTo>
                <a:lnTo>
                  <a:pt x="1505369" y="1834139"/>
                </a:lnTo>
                <a:lnTo>
                  <a:pt x="1505369" y="1853608"/>
                </a:lnTo>
                <a:lnTo>
                  <a:pt x="1485900" y="1853608"/>
                </a:lnTo>
                <a:close/>
                <a:moveTo>
                  <a:pt x="1373693" y="1834139"/>
                </a:moveTo>
                <a:lnTo>
                  <a:pt x="1393269" y="1834139"/>
                </a:lnTo>
                <a:lnTo>
                  <a:pt x="1393269" y="1853608"/>
                </a:lnTo>
                <a:lnTo>
                  <a:pt x="1373693" y="1853608"/>
                </a:lnTo>
                <a:close/>
                <a:moveTo>
                  <a:pt x="1276350" y="1834139"/>
                </a:moveTo>
                <a:lnTo>
                  <a:pt x="1295819" y="1834139"/>
                </a:lnTo>
                <a:lnTo>
                  <a:pt x="1295819" y="1853608"/>
                </a:lnTo>
                <a:lnTo>
                  <a:pt x="1276350" y="1853608"/>
                </a:lnTo>
                <a:close/>
                <a:moveTo>
                  <a:pt x="1176915" y="1834139"/>
                </a:moveTo>
                <a:lnTo>
                  <a:pt x="1196383" y="1834139"/>
                </a:lnTo>
                <a:lnTo>
                  <a:pt x="1196383" y="1853608"/>
                </a:lnTo>
                <a:lnTo>
                  <a:pt x="1176915" y="1853608"/>
                </a:lnTo>
                <a:close/>
                <a:moveTo>
                  <a:pt x="1152525" y="1834139"/>
                </a:moveTo>
                <a:lnTo>
                  <a:pt x="1171994" y="1834139"/>
                </a:lnTo>
                <a:lnTo>
                  <a:pt x="1171994" y="1853608"/>
                </a:lnTo>
                <a:lnTo>
                  <a:pt x="1152525" y="1853608"/>
                </a:lnTo>
                <a:close/>
                <a:moveTo>
                  <a:pt x="1040318" y="1834139"/>
                </a:moveTo>
                <a:lnTo>
                  <a:pt x="1059894" y="1834139"/>
                </a:lnTo>
                <a:lnTo>
                  <a:pt x="1059894" y="1853608"/>
                </a:lnTo>
                <a:lnTo>
                  <a:pt x="1040318" y="1853608"/>
                </a:lnTo>
                <a:close/>
                <a:moveTo>
                  <a:pt x="942975" y="1834139"/>
                </a:moveTo>
                <a:lnTo>
                  <a:pt x="962444" y="1834139"/>
                </a:lnTo>
                <a:lnTo>
                  <a:pt x="962444" y="1853608"/>
                </a:lnTo>
                <a:lnTo>
                  <a:pt x="942975" y="1853608"/>
                </a:lnTo>
                <a:close/>
                <a:moveTo>
                  <a:pt x="834014" y="1834139"/>
                </a:moveTo>
                <a:lnTo>
                  <a:pt x="853483" y="1834139"/>
                </a:lnTo>
                <a:lnTo>
                  <a:pt x="853483" y="1853608"/>
                </a:lnTo>
                <a:lnTo>
                  <a:pt x="834014" y="1853608"/>
                </a:lnTo>
                <a:close/>
                <a:moveTo>
                  <a:pt x="809625" y="1834139"/>
                </a:moveTo>
                <a:lnTo>
                  <a:pt x="829094" y="1834139"/>
                </a:lnTo>
                <a:lnTo>
                  <a:pt x="829094" y="1853608"/>
                </a:lnTo>
                <a:lnTo>
                  <a:pt x="809625" y="1853608"/>
                </a:lnTo>
                <a:close/>
                <a:moveTo>
                  <a:pt x="706943" y="1834139"/>
                </a:moveTo>
                <a:lnTo>
                  <a:pt x="726519" y="1834139"/>
                </a:lnTo>
                <a:lnTo>
                  <a:pt x="726519" y="1853608"/>
                </a:lnTo>
                <a:lnTo>
                  <a:pt x="706943" y="1853608"/>
                </a:lnTo>
                <a:close/>
                <a:moveTo>
                  <a:pt x="609600" y="1834139"/>
                </a:moveTo>
                <a:lnTo>
                  <a:pt x="629069" y="1834139"/>
                </a:lnTo>
                <a:lnTo>
                  <a:pt x="629069" y="1853608"/>
                </a:lnTo>
                <a:lnTo>
                  <a:pt x="609600" y="1853608"/>
                </a:lnTo>
                <a:close/>
                <a:moveTo>
                  <a:pt x="500639" y="1834139"/>
                </a:moveTo>
                <a:lnTo>
                  <a:pt x="520108" y="1834139"/>
                </a:lnTo>
                <a:lnTo>
                  <a:pt x="520108" y="1853608"/>
                </a:lnTo>
                <a:lnTo>
                  <a:pt x="500639" y="1853608"/>
                </a:lnTo>
                <a:close/>
                <a:moveTo>
                  <a:pt x="476250" y="1834139"/>
                </a:moveTo>
                <a:lnTo>
                  <a:pt x="495719" y="1834139"/>
                </a:lnTo>
                <a:lnTo>
                  <a:pt x="495719" y="1853608"/>
                </a:lnTo>
                <a:lnTo>
                  <a:pt x="476250" y="1853608"/>
                </a:lnTo>
                <a:close/>
                <a:moveTo>
                  <a:pt x="364043" y="1834139"/>
                </a:moveTo>
                <a:lnTo>
                  <a:pt x="383619" y="1834139"/>
                </a:lnTo>
                <a:lnTo>
                  <a:pt x="383619" y="1853608"/>
                </a:lnTo>
                <a:lnTo>
                  <a:pt x="364043" y="1853608"/>
                </a:lnTo>
                <a:close/>
                <a:moveTo>
                  <a:pt x="266700" y="1834139"/>
                </a:moveTo>
                <a:lnTo>
                  <a:pt x="286169" y="1834139"/>
                </a:lnTo>
                <a:lnTo>
                  <a:pt x="286169" y="1853608"/>
                </a:lnTo>
                <a:lnTo>
                  <a:pt x="266700" y="1853608"/>
                </a:lnTo>
                <a:close/>
                <a:moveTo>
                  <a:pt x="164018" y="1834139"/>
                </a:moveTo>
                <a:lnTo>
                  <a:pt x="183594" y="1834139"/>
                </a:lnTo>
                <a:lnTo>
                  <a:pt x="183594" y="1853608"/>
                </a:lnTo>
                <a:lnTo>
                  <a:pt x="164018" y="1853608"/>
                </a:lnTo>
                <a:close/>
                <a:moveTo>
                  <a:pt x="66675" y="1834139"/>
                </a:moveTo>
                <a:lnTo>
                  <a:pt x="86144" y="1834139"/>
                </a:lnTo>
                <a:lnTo>
                  <a:pt x="86144" y="1853608"/>
                </a:lnTo>
                <a:lnTo>
                  <a:pt x="66675" y="1853608"/>
                </a:lnTo>
                <a:close/>
                <a:moveTo>
                  <a:pt x="5625089" y="1809750"/>
                </a:moveTo>
                <a:lnTo>
                  <a:pt x="5644558" y="1809750"/>
                </a:lnTo>
                <a:lnTo>
                  <a:pt x="5644558" y="1829219"/>
                </a:lnTo>
                <a:lnTo>
                  <a:pt x="5625089" y="1829219"/>
                </a:lnTo>
                <a:close/>
                <a:moveTo>
                  <a:pt x="5464211" y="1809750"/>
                </a:moveTo>
                <a:lnTo>
                  <a:pt x="5483679" y="1809750"/>
                </a:lnTo>
                <a:lnTo>
                  <a:pt x="5483679" y="1829219"/>
                </a:lnTo>
                <a:lnTo>
                  <a:pt x="5464211" y="1829219"/>
                </a:lnTo>
                <a:close/>
                <a:moveTo>
                  <a:pt x="5439822" y="1809750"/>
                </a:moveTo>
                <a:lnTo>
                  <a:pt x="5459290" y="1809750"/>
                </a:lnTo>
                <a:lnTo>
                  <a:pt x="5459290" y="1829219"/>
                </a:lnTo>
                <a:lnTo>
                  <a:pt x="5439822" y="1829219"/>
                </a:lnTo>
                <a:close/>
                <a:moveTo>
                  <a:pt x="5415539" y="1809750"/>
                </a:moveTo>
                <a:lnTo>
                  <a:pt x="5435008" y="1809750"/>
                </a:lnTo>
                <a:lnTo>
                  <a:pt x="5435008" y="1829219"/>
                </a:lnTo>
                <a:lnTo>
                  <a:pt x="5415539" y="1829219"/>
                </a:lnTo>
                <a:close/>
                <a:moveTo>
                  <a:pt x="5264186" y="1809750"/>
                </a:moveTo>
                <a:lnTo>
                  <a:pt x="5283654" y="1809750"/>
                </a:lnTo>
                <a:lnTo>
                  <a:pt x="5283654" y="1829219"/>
                </a:lnTo>
                <a:lnTo>
                  <a:pt x="5264186" y="1829219"/>
                </a:lnTo>
                <a:close/>
                <a:moveTo>
                  <a:pt x="5239797" y="1809750"/>
                </a:moveTo>
                <a:lnTo>
                  <a:pt x="5259265" y="1809750"/>
                </a:lnTo>
                <a:lnTo>
                  <a:pt x="5259265" y="1829219"/>
                </a:lnTo>
                <a:lnTo>
                  <a:pt x="5239797" y="1829219"/>
                </a:lnTo>
                <a:close/>
                <a:moveTo>
                  <a:pt x="5215514" y="1809750"/>
                </a:moveTo>
                <a:lnTo>
                  <a:pt x="5234983" y="1809750"/>
                </a:lnTo>
                <a:lnTo>
                  <a:pt x="5234983" y="1829219"/>
                </a:lnTo>
                <a:lnTo>
                  <a:pt x="5215514" y="1829219"/>
                </a:lnTo>
                <a:close/>
                <a:moveTo>
                  <a:pt x="5082164" y="1809750"/>
                </a:moveTo>
                <a:lnTo>
                  <a:pt x="5101633" y="1809750"/>
                </a:lnTo>
                <a:lnTo>
                  <a:pt x="5101633" y="1829219"/>
                </a:lnTo>
                <a:lnTo>
                  <a:pt x="5082164" y="1829219"/>
                </a:lnTo>
                <a:close/>
                <a:moveTo>
                  <a:pt x="4948814" y="1809750"/>
                </a:moveTo>
                <a:lnTo>
                  <a:pt x="4968283" y="1809750"/>
                </a:lnTo>
                <a:lnTo>
                  <a:pt x="4968283" y="1829219"/>
                </a:lnTo>
                <a:lnTo>
                  <a:pt x="4948814" y="1829219"/>
                </a:lnTo>
                <a:close/>
                <a:moveTo>
                  <a:pt x="4787936" y="1809750"/>
                </a:moveTo>
                <a:lnTo>
                  <a:pt x="4807404" y="1809750"/>
                </a:lnTo>
                <a:lnTo>
                  <a:pt x="4807404" y="1829219"/>
                </a:lnTo>
                <a:lnTo>
                  <a:pt x="4787936" y="1829219"/>
                </a:lnTo>
                <a:close/>
                <a:moveTo>
                  <a:pt x="4763547" y="1809750"/>
                </a:moveTo>
                <a:lnTo>
                  <a:pt x="4783015" y="1809750"/>
                </a:lnTo>
                <a:lnTo>
                  <a:pt x="4783015" y="1829219"/>
                </a:lnTo>
                <a:lnTo>
                  <a:pt x="4763547" y="1829219"/>
                </a:lnTo>
                <a:close/>
                <a:moveTo>
                  <a:pt x="4739264" y="1809750"/>
                </a:moveTo>
                <a:lnTo>
                  <a:pt x="4758733" y="1809750"/>
                </a:lnTo>
                <a:lnTo>
                  <a:pt x="4758733" y="1829219"/>
                </a:lnTo>
                <a:lnTo>
                  <a:pt x="4739264" y="1829219"/>
                </a:lnTo>
                <a:close/>
                <a:moveTo>
                  <a:pt x="4615439" y="1809750"/>
                </a:moveTo>
                <a:lnTo>
                  <a:pt x="4634908" y="1809750"/>
                </a:lnTo>
                <a:lnTo>
                  <a:pt x="4634908" y="1829219"/>
                </a:lnTo>
                <a:lnTo>
                  <a:pt x="4615439" y="1829219"/>
                </a:lnTo>
                <a:close/>
                <a:moveTo>
                  <a:pt x="4454561" y="1809750"/>
                </a:moveTo>
                <a:lnTo>
                  <a:pt x="4474029" y="1809750"/>
                </a:lnTo>
                <a:lnTo>
                  <a:pt x="4474029" y="1829219"/>
                </a:lnTo>
                <a:lnTo>
                  <a:pt x="4454561" y="1829219"/>
                </a:lnTo>
                <a:close/>
                <a:moveTo>
                  <a:pt x="4430172" y="1809750"/>
                </a:moveTo>
                <a:lnTo>
                  <a:pt x="4449640" y="1809750"/>
                </a:lnTo>
                <a:lnTo>
                  <a:pt x="4449640" y="1829219"/>
                </a:lnTo>
                <a:lnTo>
                  <a:pt x="4430172" y="1829219"/>
                </a:lnTo>
                <a:close/>
                <a:moveTo>
                  <a:pt x="4405889" y="1809750"/>
                </a:moveTo>
                <a:lnTo>
                  <a:pt x="4425358" y="1809750"/>
                </a:lnTo>
                <a:lnTo>
                  <a:pt x="4425358" y="1829219"/>
                </a:lnTo>
                <a:lnTo>
                  <a:pt x="4405889" y="1829219"/>
                </a:lnTo>
                <a:close/>
                <a:moveTo>
                  <a:pt x="4272539" y="1809750"/>
                </a:moveTo>
                <a:lnTo>
                  <a:pt x="4292008" y="1809750"/>
                </a:lnTo>
                <a:lnTo>
                  <a:pt x="4292008" y="1829219"/>
                </a:lnTo>
                <a:lnTo>
                  <a:pt x="4272539" y="1829219"/>
                </a:lnTo>
                <a:close/>
                <a:moveTo>
                  <a:pt x="4139189" y="1809750"/>
                </a:moveTo>
                <a:lnTo>
                  <a:pt x="4158658" y="1809750"/>
                </a:lnTo>
                <a:lnTo>
                  <a:pt x="4158658" y="1829219"/>
                </a:lnTo>
                <a:lnTo>
                  <a:pt x="4139189" y="1829219"/>
                </a:lnTo>
                <a:close/>
                <a:moveTo>
                  <a:pt x="4015364" y="1809750"/>
                </a:moveTo>
                <a:lnTo>
                  <a:pt x="4034833" y="1809750"/>
                </a:lnTo>
                <a:lnTo>
                  <a:pt x="4034833" y="1829219"/>
                </a:lnTo>
                <a:lnTo>
                  <a:pt x="4015364" y="1829219"/>
                </a:lnTo>
                <a:close/>
                <a:moveTo>
                  <a:pt x="3882014" y="1809750"/>
                </a:moveTo>
                <a:lnTo>
                  <a:pt x="3901483" y="1809750"/>
                </a:lnTo>
                <a:lnTo>
                  <a:pt x="3901483" y="1829219"/>
                </a:lnTo>
                <a:lnTo>
                  <a:pt x="3882014" y="1829219"/>
                </a:lnTo>
                <a:close/>
                <a:moveTo>
                  <a:pt x="3721136" y="1809750"/>
                </a:moveTo>
                <a:lnTo>
                  <a:pt x="3740604" y="1809750"/>
                </a:lnTo>
                <a:lnTo>
                  <a:pt x="3740604" y="1829219"/>
                </a:lnTo>
                <a:lnTo>
                  <a:pt x="3721136" y="1829219"/>
                </a:lnTo>
                <a:close/>
                <a:moveTo>
                  <a:pt x="3696747" y="1809750"/>
                </a:moveTo>
                <a:lnTo>
                  <a:pt x="3716215" y="1809750"/>
                </a:lnTo>
                <a:lnTo>
                  <a:pt x="3716215" y="1829219"/>
                </a:lnTo>
                <a:lnTo>
                  <a:pt x="3696747" y="1829219"/>
                </a:lnTo>
                <a:close/>
                <a:moveTo>
                  <a:pt x="3672464" y="1809750"/>
                </a:moveTo>
                <a:lnTo>
                  <a:pt x="3691933" y="1809750"/>
                </a:lnTo>
                <a:lnTo>
                  <a:pt x="3691933" y="1829219"/>
                </a:lnTo>
                <a:lnTo>
                  <a:pt x="3672464" y="1829219"/>
                </a:lnTo>
                <a:close/>
                <a:moveTo>
                  <a:pt x="3521111" y="1809750"/>
                </a:moveTo>
                <a:lnTo>
                  <a:pt x="3540579" y="1809750"/>
                </a:lnTo>
                <a:lnTo>
                  <a:pt x="3540579" y="1829219"/>
                </a:lnTo>
                <a:lnTo>
                  <a:pt x="3521111" y="1829219"/>
                </a:lnTo>
                <a:close/>
                <a:moveTo>
                  <a:pt x="3496722" y="1809750"/>
                </a:moveTo>
                <a:lnTo>
                  <a:pt x="3516190" y="1809750"/>
                </a:lnTo>
                <a:lnTo>
                  <a:pt x="3516190" y="1829219"/>
                </a:lnTo>
                <a:lnTo>
                  <a:pt x="3496722" y="1829219"/>
                </a:lnTo>
                <a:close/>
                <a:moveTo>
                  <a:pt x="3472439" y="1809750"/>
                </a:moveTo>
                <a:lnTo>
                  <a:pt x="3491908" y="1809750"/>
                </a:lnTo>
                <a:lnTo>
                  <a:pt x="3491908" y="1829219"/>
                </a:lnTo>
                <a:lnTo>
                  <a:pt x="3472439" y="1829219"/>
                </a:lnTo>
                <a:close/>
                <a:moveTo>
                  <a:pt x="3339089" y="1809750"/>
                </a:moveTo>
                <a:lnTo>
                  <a:pt x="3358558" y="1809750"/>
                </a:lnTo>
                <a:lnTo>
                  <a:pt x="3358558" y="1829219"/>
                </a:lnTo>
                <a:lnTo>
                  <a:pt x="3339089" y="1829219"/>
                </a:lnTo>
                <a:close/>
                <a:moveTo>
                  <a:pt x="3178211" y="1809750"/>
                </a:moveTo>
                <a:lnTo>
                  <a:pt x="3197679" y="1809750"/>
                </a:lnTo>
                <a:lnTo>
                  <a:pt x="3197679" y="1829219"/>
                </a:lnTo>
                <a:lnTo>
                  <a:pt x="3178211" y="1829219"/>
                </a:lnTo>
                <a:close/>
                <a:moveTo>
                  <a:pt x="3153822" y="1809750"/>
                </a:moveTo>
                <a:lnTo>
                  <a:pt x="3173290" y="1809750"/>
                </a:lnTo>
                <a:lnTo>
                  <a:pt x="3173290" y="1829219"/>
                </a:lnTo>
                <a:lnTo>
                  <a:pt x="3153822" y="1829219"/>
                </a:lnTo>
                <a:close/>
                <a:moveTo>
                  <a:pt x="3129539" y="1809750"/>
                </a:moveTo>
                <a:lnTo>
                  <a:pt x="3149008" y="1809750"/>
                </a:lnTo>
                <a:lnTo>
                  <a:pt x="3149008" y="1829219"/>
                </a:lnTo>
                <a:lnTo>
                  <a:pt x="3129539" y="1829219"/>
                </a:lnTo>
                <a:close/>
                <a:moveTo>
                  <a:pt x="2978186" y="1809750"/>
                </a:moveTo>
                <a:lnTo>
                  <a:pt x="2997654" y="1809750"/>
                </a:lnTo>
                <a:lnTo>
                  <a:pt x="2997654" y="1829219"/>
                </a:lnTo>
                <a:lnTo>
                  <a:pt x="2978186" y="1829219"/>
                </a:lnTo>
                <a:close/>
                <a:moveTo>
                  <a:pt x="2953797" y="1809750"/>
                </a:moveTo>
                <a:lnTo>
                  <a:pt x="2973265" y="1809750"/>
                </a:lnTo>
                <a:lnTo>
                  <a:pt x="2973265" y="1829219"/>
                </a:lnTo>
                <a:lnTo>
                  <a:pt x="2953797" y="1829219"/>
                </a:lnTo>
                <a:close/>
                <a:moveTo>
                  <a:pt x="2929514" y="1809750"/>
                </a:moveTo>
                <a:lnTo>
                  <a:pt x="2948983" y="1809750"/>
                </a:lnTo>
                <a:lnTo>
                  <a:pt x="2948983" y="1829219"/>
                </a:lnTo>
                <a:lnTo>
                  <a:pt x="2929514" y="1829219"/>
                </a:lnTo>
                <a:close/>
                <a:moveTo>
                  <a:pt x="2796164" y="1809750"/>
                </a:moveTo>
                <a:lnTo>
                  <a:pt x="2815633" y="1809750"/>
                </a:lnTo>
                <a:lnTo>
                  <a:pt x="2815633" y="1829219"/>
                </a:lnTo>
                <a:lnTo>
                  <a:pt x="2796164" y="1829219"/>
                </a:lnTo>
                <a:close/>
                <a:moveTo>
                  <a:pt x="2644811" y="1809750"/>
                </a:moveTo>
                <a:lnTo>
                  <a:pt x="2664279" y="1809750"/>
                </a:lnTo>
                <a:lnTo>
                  <a:pt x="2664279" y="1829219"/>
                </a:lnTo>
                <a:lnTo>
                  <a:pt x="2644811" y="1829219"/>
                </a:lnTo>
                <a:close/>
                <a:moveTo>
                  <a:pt x="2620422" y="1809750"/>
                </a:moveTo>
                <a:lnTo>
                  <a:pt x="2639890" y="1809750"/>
                </a:lnTo>
                <a:lnTo>
                  <a:pt x="2639890" y="1829219"/>
                </a:lnTo>
                <a:lnTo>
                  <a:pt x="2620422" y="1829219"/>
                </a:lnTo>
                <a:close/>
                <a:moveTo>
                  <a:pt x="2596139" y="1809750"/>
                </a:moveTo>
                <a:lnTo>
                  <a:pt x="2615608" y="1809750"/>
                </a:lnTo>
                <a:lnTo>
                  <a:pt x="2615608" y="1829219"/>
                </a:lnTo>
                <a:lnTo>
                  <a:pt x="2596139" y="1829219"/>
                </a:lnTo>
                <a:close/>
                <a:moveTo>
                  <a:pt x="2435261" y="1809750"/>
                </a:moveTo>
                <a:lnTo>
                  <a:pt x="2454729" y="1809750"/>
                </a:lnTo>
                <a:lnTo>
                  <a:pt x="2454729" y="1829219"/>
                </a:lnTo>
                <a:lnTo>
                  <a:pt x="2435261" y="1829219"/>
                </a:lnTo>
                <a:close/>
                <a:moveTo>
                  <a:pt x="2410872" y="1809750"/>
                </a:moveTo>
                <a:lnTo>
                  <a:pt x="2430340" y="1809750"/>
                </a:lnTo>
                <a:lnTo>
                  <a:pt x="2430340" y="1829219"/>
                </a:lnTo>
                <a:lnTo>
                  <a:pt x="2410872" y="1829219"/>
                </a:lnTo>
                <a:close/>
                <a:moveTo>
                  <a:pt x="2386589" y="1809750"/>
                </a:moveTo>
                <a:lnTo>
                  <a:pt x="2406058" y="1809750"/>
                </a:lnTo>
                <a:lnTo>
                  <a:pt x="2406058" y="1829219"/>
                </a:lnTo>
                <a:lnTo>
                  <a:pt x="2386589" y="1829219"/>
                </a:lnTo>
                <a:close/>
                <a:moveTo>
                  <a:pt x="2253239" y="1809750"/>
                </a:moveTo>
                <a:lnTo>
                  <a:pt x="2272708" y="1809750"/>
                </a:lnTo>
                <a:lnTo>
                  <a:pt x="2272708" y="1829219"/>
                </a:lnTo>
                <a:lnTo>
                  <a:pt x="2253239" y="1829219"/>
                </a:lnTo>
                <a:close/>
                <a:moveTo>
                  <a:pt x="2101886" y="1809750"/>
                </a:moveTo>
                <a:lnTo>
                  <a:pt x="2121354" y="1809750"/>
                </a:lnTo>
                <a:lnTo>
                  <a:pt x="2121354" y="1829219"/>
                </a:lnTo>
                <a:lnTo>
                  <a:pt x="2101886" y="1829219"/>
                </a:lnTo>
                <a:close/>
                <a:moveTo>
                  <a:pt x="2077496" y="1809750"/>
                </a:moveTo>
                <a:lnTo>
                  <a:pt x="2096965" y="1809750"/>
                </a:lnTo>
                <a:lnTo>
                  <a:pt x="2096965" y="1829219"/>
                </a:lnTo>
                <a:lnTo>
                  <a:pt x="2077496" y="1829219"/>
                </a:lnTo>
                <a:close/>
                <a:moveTo>
                  <a:pt x="2053214" y="1809750"/>
                </a:moveTo>
                <a:lnTo>
                  <a:pt x="2072683" y="1809750"/>
                </a:lnTo>
                <a:lnTo>
                  <a:pt x="2072683" y="1829219"/>
                </a:lnTo>
                <a:lnTo>
                  <a:pt x="2053214" y="1829219"/>
                </a:lnTo>
                <a:close/>
                <a:moveTo>
                  <a:pt x="1919864" y="1809750"/>
                </a:moveTo>
                <a:lnTo>
                  <a:pt x="1939333" y="1809750"/>
                </a:lnTo>
                <a:lnTo>
                  <a:pt x="1939333" y="1829219"/>
                </a:lnTo>
                <a:lnTo>
                  <a:pt x="1919864" y="1829219"/>
                </a:lnTo>
                <a:close/>
                <a:moveTo>
                  <a:pt x="1758986" y="1809750"/>
                </a:moveTo>
                <a:lnTo>
                  <a:pt x="1778455" y="1809750"/>
                </a:lnTo>
                <a:lnTo>
                  <a:pt x="1778455" y="1829219"/>
                </a:lnTo>
                <a:lnTo>
                  <a:pt x="1758986" y="1829219"/>
                </a:lnTo>
                <a:close/>
                <a:moveTo>
                  <a:pt x="1734597" y="1809750"/>
                </a:moveTo>
                <a:lnTo>
                  <a:pt x="1754065" y="1809750"/>
                </a:lnTo>
                <a:lnTo>
                  <a:pt x="1754065" y="1829219"/>
                </a:lnTo>
                <a:lnTo>
                  <a:pt x="1734597" y="1829219"/>
                </a:lnTo>
                <a:close/>
                <a:moveTo>
                  <a:pt x="1710314" y="1809750"/>
                </a:moveTo>
                <a:lnTo>
                  <a:pt x="1729783" y="1809750"/>
                </a:lnTo>
                <a:lnTo>
                  <a:pt x="1729783" y="1829219"/>
                </a:lnTo>
                <a:lnTo>
                  <a:pt x="1710314" y="1829219"/>
                </a:lnTo>
                <a:close/>
                <a:moveTo>
                  <a:pt x="1558961" y="1809750"/>
                </a:moveTo>
                <a:lnTo>
                  <a:pt x="1578429" y="1809750"/>
                </a:lnTo>
                <a:lnTo>
                  <a:pt x="1578429" y="1829219"/>
                </a:lnTo>
                <a:lnTo>
                  <a:pt x="1558961" y="1829219"/>
                </a:lnTo>
                <a:close/>
                <a:moveTo>
                  <a:pt x="1534572" y="1809750"/>
                </a:moveTo>
                <a:lnTo>
                  <a:pt x="1554040" y="1809750"/>
                </a:lnTo>
                <a:lnTo>
                  <a:pt x="1554040" y="1829219"/>
                </a:lnTo>
                <a:lnTo>
                  <a:pt x="1534572" y="1829219"/>
                </a:lnTo>
                <a:close/>
                <a:moveTo>
                  <a:pt x="1510289" y="1809750"/>
                </a:moveTo>
                <a:lnTo>
                  <a:pt x="1529758" y="1809750"/>
                </a:lnTo>
                <a:lnTo>
                  <a:pt x="1529758" y="1829219"/>
                </a:lnTo>
                <a:lnTo>
                  <a:pt x="1510289" y="1829219"/>
                </a:lnTo>
                <a:close/>
                <a:moveTo>
                  <a:pt x="1349411" y="1809750"/>
                </a:moveTo>
                <a:lnTo>
                  <a:pt x="1368879" y="1809750"/>
                </a:lnTo>
                <a:lnTo>
                  <a:pt x="1368879" y="1829219"/>
                </a:lnTo>
                <a:lnTo>
                  <a:pt x="1349411" y="1829219"/>
                </a:lnTo>
                <a:close/>
                <a:moveTo>
                  <a:pt x="1325022" y="1809750"/>
                </a:moveTo>
                <a:lnTo>
                  <a:pt x="1344490" y="1809750"/>
                </a:lnTo>
                <a:lnTo>
                  <a:pt x="1344490" y="1829219"/>
                </a:lnTo>
                <a:lnTo>
                  <a:pt x="1325022" y="1829219"/>
                </a:lnTo>
                <a:close/>
                <a:moveTo>
                  <a:pt x="1300739" y="1809750"/>
                </a:moveTo>
                <a:lnTo>
                  <a:pt x="1320208" y="1809750"/>
                </a:lnTo>
                <a:lnTo>
                  <a:pt x="1320208" y="1829219"/>
                </a:lnTo>
                <a:lnTo>
                  <a:pt x="1300739" y="1829219"/>
                </a:lnTo>
                <a:close/>
                <a:moveTo>
                  <a:pt x="1176915" y="1809750"/>
                </a:moveTo>
                <a:lnTo>
                  <a:pt x="1196383" y="1809750"/>
                </a:lnTo>
                <a:lnTo>
                  <a:pt x="1196383" y="1829219"/>
                </a:lnTo>
                <a:lnTo>
                  <a:pt x="1176915" y="1829219"/>
                </a:lnTo>
                <a:close/>
                <a:moveTo>
                  <a:pt x="1016036" y="1809750"/>
                </a:moveTo>
                <a:lnTo>
                  <a:pt x="1035504" y="1809750"/>
                </a:lnTo>
                <a:lnTo>
                  <a:pt x="1035504" y="1829219"/>
                </a:lnTo>
                <a:lnTo>
                  <a:pt x="1016036" y="1829219"/>
                </a:lnTo>
                <a:close/>
                <a:moveTo>
                  <a:pt x="991647" y="1809750"/>
                </a:moveTo>
                <a:lnTo>
                  <a:pt x="1011115" y="1809750"/>
                </a:lnTo>
                <a:lnTo>
                  <a:pt x="1011115" y="1829219"/>
                </a:lnTo>
                <a:lnTo>
                  <a:pt x="991647" y="1829219"/>
                </a:lnTo>
                <a:close/>
                <a:moveTo>
                  <a:pt x="967365" y="1809750"/>
                </a:moveTo>
                <a:lnTo>
                  <a:pt x="986833" y="1809750"/>
                </a:lnTo>
                <a:lnTo>
                  <a:pt x="986833" y="1829219"/>
                </a:lnTo>
                <a:lnTo>
                  <a:pt x="967365" y="1829219"/>
                </a:lnTo>
                <a:close/>
                <a:moveTo>
                  <a:pt x="834014" y="1809750"/>
                </a:moveTo>
                <a:lnTo>
                  <a:pt x="853483" y="1809750"/>
                </a:lnTo>
                <a:lnTo>
                  <a:pt x="853483" y="1829219"/>
                </a:lnTo>
                <a:lnTo>
                  <a:pt x="834014" y="1829219"/>
                </a:lnTo>
                <a:close/>
                <a:moveTo>
                  <a:pt x="682661" y="1809750"/>
                </a:moveTo>
                <a:lnTo>
                  <a:pt x="702129" y="1809750"/>
                </a:lnTo>
                <a:lnTo>
                  <a:pt x="702129" y="1829219"/>
                </a:lnTo>
                <a:lnTo>
                  <a:pt x="682661" y="1829219"/>
                </a:lnTo>
                <a:close/>
                <a:moveTo>
                  <a:pt x="658272" y="1809750"/>
                </a:moveTo>
                <a:lnTo>
                  <a:pt x="677740" y="1809750"/>
                </a:lnTo>
                <a:lnTo>
                  <a:pt x="677740" y="1829219"/>
                </a:lnTo>
                <a:lnTo>
                  <a:pt x="658272" y="1829219"/>
                </a:lnTo>
                <a:close/>
                <a:moveTo>
                  <a:pt x="633989" y="1809750"/>
                </a:moveTo>
                <a:lnTo>
                  <a:pt x="653458" y="1809750"/>
                </a:lnTo>
                <a:lnTo>
                  <a:pt x="653458" y="1829219"/>
                </a:lnTo>
                <a:lnTo>
                  <a:pt x="633989" y="1829219"/>
                </a:lnTo>
                <a:close/>
                <a:moveTo>
                  <a:pt x="500639" y="1809750"/>
                </a:moveTo>
                <a:lnTo>
                  <a:pt x="520108" y="1809750"/>
                </a:lnTo>
                <a:lnTo>
                  <a:pt x="520108" y="1829219"/>
                </a:lnTo>
                <a:lnTo>
                  <a:pt x="500639" y="1829219"/>
                </a:lnTo>
                <a:close/>
                <a:moveTo>
                  <a:pt x="339761" y="1809750"/>
                </a:moveTo>
                <a:lnTo>
                  <a:pt x="359229" y="1809750"/>
                </a:lnTo>
                <a:lnTo>
                  <a:pt x="359229" y="1829219"/>
                </a:lnTo>
                <a:lnTo>
                  <a:pt x="339761" y="1829219"/>
                </a:lnTo>
                <a:close/>
                <a:moveTo>
                  <a:pt x="315372" y="1809750"/>
                </a:moveTo>
                <a:lnTo>
                  <a:pt x="334840" y="1809750"/>
                </a:lnTo>
                <a:lnTo>
                  <a:pt x="334840" y="1829219"/>
                </a:lnTo>
                <a:lnTo>
                  <a:pt x="315372" y="1829219"/>
                </a:lnTo>
                <a:close/>
                <a:moveTo>
                  <a:pt x="291089" y="1809750"/>
                </a:moveTo>
                <a:lnTo>
                  <a:pt x="310558" y="1809750"/>
                </a:lnTo>
                <a:lnTo>
                  <a:pt x="310558" y="1829219"/>
                </a:lnTo>
                <a:lnTo>
                  <a:pt x="291089" y="1829219"/>
                </a:lnTo>
                <a:close/>
                <a:moveTo>
                  <a:pt x="139736" y="1809750"/>
                </a:moveTo>
                <a:lnTo>
                  <a:pt x="159204" y="1809750"/>
                </a:lnTo>
                <a:lnTo>
                  <a:pt x="159204" y="1829219"/>
                </a:lnTo>
                <a:lnTo>
                  <a:pt x="139736" y="1829219"/>
                </a:lnTo>
                <a:close/>
                <a:moveTo>
                  <a:pt x="115347" y="1809750"/>
                </a:moveTo>
                <a:lnTo>
                  <a:pt x="134815" y="1809750"/>
                </a:lnTo>
                <a:lnTo>
                  <a:pt x="134815" y="1829219"/>
                </a:lnTo>
                <a:lnTo>
                  <a:pt x="115347" y="1829219"/>
                </a:lnTo>
                <a:close/>
                <a:moveTo>
                  <a:pt x="91064" y="1809750"/>
                </a:moveTo>
                <a:lnTo>
                  <a:pt x="110533" y="1809750"/>
                </a:lnTo>
                <a:lnTo>
                  <a:pt x="110533" y="1829219"/>
                </a:lnTo>
                <a:lnTo>
                  <a:pt x="91064" y="1829219"/>
                </a:lnTo>
                <a:close/>
                <a:moveTo>
                  <a:pt x="5645186" y="1698696"/>
                </a:moveTo>
                <a:lnTo>
                  <a:pt x="5664654" y="1698696"/>
                </a:lnTo>
                <a:lnTo>
                  <a:pt x="5664654" y="1718165"/>
                </a:lnTo>
                <a:lnTo>
                  <a:pt x="5645186" y="1718165"/>
                </a:lnTo>
                <a:close/>
                <a:moveTo>
                  <a:pt x="5620797" y="1698696"/>
                </a:moveTo>
                <a:lnTo>
                  <a:pt x="5640265" y="1698696"/>
                </a:lnTo>
                <a:lnTo>
                  <a:pt x="5640265" y="1718165"/>
                </a:lnTo>
                <a:lnTo>
                  <a:pt x="5620797" y="1718165"/>
                </a:lnTo>
                <a:close/>
                <a:moveTo>
                  <a:pt x="5596514" y="1698696"/>
                </a:moveTo>
                <a:lnTo>
                  <a:pt x="5615983" y="1698696"/>
                </a:lnTo>
                <a:lnTo>
                  <a:pt x="5615983" y="1718165"/>
                </a:lnTo>
                <a:lnTo>
                  <a:pt x="5596514" y="1718165"/>
                </a:lnTo>
                <a:close/>
                <a:moveTo>
                  <a:pt x="5435636" y="1698696"/>
                </a:moveTo>
                <a:lnTo>
                  <a:pt x="5455104" y="1698696"/>
                </a:lnTo>
                <a:lnTo>
                  <a:pt x="5455104" y="1718165"/>
                </a:lnTo>
                <a:lnTo>
                  <a:pt x="5435636" y="1718165"/>
                </a:lnTo>
                <a:close/>
                <a:moveTo>
                  <a:pt x="5411247" y="1698696"/>
                </a:moveTo>
                <a:lnTo>
                  <a:pt x="5430715" y="1698696"/>
                </a:lnTo>
                <a:lnTo>
                  <a:pt x="5430715" y="1718165"/>
                </a:lnTo>
                <a:lnTo>
                  <a:pt x="5411247" y="1718165"/>
                </a:lnTo>
                <a:close/>
                <a:moveTo>
                  <a:pt x="5386964" y="1698696"/>
                </a:moveTo>
                <a:lnTo>
                  <a:pt x="5406433" y="1698696"/>
                </a:lnTo>
                <a:lnTo>
                  <a:pt x="5406433" y="1718165"/>
                </a:lnTo>
                <a:lnTo>
                  <a:pt x="5386964" y="1718165"/>
                </a:lnTo>
                <a:close/>
                <a:moveTo>
                  <a:pt x="5235611" y="1698696"/>
                </a:moveTo>
                <a:lnTo>
                  <a:pt x="5255079" y="1698696"/>
                </a:lnTo>
                <a:lnTo>
                  <a:pt x="5255079" y="1718165"/>
                </a:lnTo>
                <a:lnTo>
                  <a:pt x="5235611" y="1718165"/>
                </a:lnTo>
                <a:close/>
                <a:moveTo>
                  <a:pt x="5211222" y="1698696"/>
                </a:moveTo>
                <a:lnTo>
                  <a:pt x="5230690" y="1698696"/>
                </a:lnTo>
                <a:lnTo>
                  <a:pt x="5230690" y="1718165"/>
                </a:lnTo>
                <a:lnTo>
                  <a:pt x="5211222" y="1718165"/>
                </a:lnTo>
                <a:close/>
                <a:moveTo>
                  <a:pt x="5186939" y="1698696"/>
                </a:moveTo>
                <a:lnTo>
                  <a:pt x="5206408" y="1698696"/>
                </a:lnTo>
                <a:lnTo>
                  <a:pt x="5206408" y="1718165"/>
                </a:lnTo>
                <a:lnTo>
                  <a:pt x="5186939" y="1718165"/>
                </a:lnTo>
                <a:close/>
                <a:moveTo>
                  <a:pt x="5026061" y="1698696"/>
                </a:moveTo>
                <a:lnTo>
                  <a:pt x="5045529" y="1698696"/>
                </a:lnTo>
                <a:lnTo>
                  <a:pt x="5045529" y="1718165"/>
                </a:lnTo>
                <a:lnTo>
                  <a:pt x="5026061" y="1718165"/>
                </a:lnTo>
                <a:close/>
                <a:moveTo>
                  <a:pt x="5001672" y="1698696"/>
                </a:moveTo>
                <a:lnTo>
                  <a:pt x="5021140" y="1698696"/>
                </a:lnTo>
                <a:lnTo>
                  <a:pt x="5021140" y="1718165"/>
                </a:lnTo>
                <a:lnTo>
                  <a:pt x="5001672" y="1718165"/>
                </a:lnTo>
                <a:close/>
                <a:moveTo>
                  <a:pt x="4977389" y="1698696"/>
                </a:moveTo>
                <a:lnTo>
                  <a:pt x="4996858" y="1698696"/>
                </a:lnTo>
                <a:lnTo>
                  <a:pt x="4996858" y="1718165"/>
                </a:lnTo>
                <a:lnTo>
                  <a:pt x="4977389" y="1718165"/>
                </a:lnTo>
                <a:close/>
                <a:moveTo>
                  <a:pt x="4844039" y="1698696"/>
                </a:moveTo>
                <a:lnTo>
                  <a:pt x="4863507" y="1698696"/>
                </a:lnTo>
                <a:lnTo>
                  <a:pt x="4863507" y="1718165"/>
                </a:lnTo>
                <a:lnTo>
                  <a:pt x="4844039" y="1718165"/>
                </a:lnTo>
                <a:close/>
                <a:moveTo>
                  <a:pt x="4692686" y="1698696"/>
                </a:moveTo>
                <a:lnTo>
                  <a:pt x="4712154" y="1698696"/>
                </a:lnTo>
                <a:lnTo>
                  <a:pt x="4712154" y="1718165"/>
                </a:lnTo>
                <a:lnTo>
                  <a:pt x="4692686" y="1718165"/>
                </a:lnTo>
                <a:close/>
                <a:moveTo>
                  <a:pt x="4668297" y="1698696"/>
                </a:moveTo>
                <a:lnTo>
                  <a:pt x="4687765" y="1698696"/>
                </a:lnTo>
                <a:lnTo>
                  <a:pt x="4687765" y="1718165"/>
                </a:lnTo>
                <a:lnTo>
                  <a:pt x="4668297" y="1718165"/>
                </a:lnTo>
                <a:close/>
                <a:moveTo>
                  <a:pt x="4644014" y="1698696"/>
                </a:moveTo>
                <a:lnTo>
                  <a:pt x="4663483" y="1698696"/>
                </a:lnTo>
                <a:lnTo>
                  <a:pt x="4663483" y="1718165"/>
                </a:lnTo>
                <a:lnTo>
                  <a:pt x="4644014" y="1718165"/>
                </a:lnTo>
                <a:close/>
                <a:moveTo>
                  <a:pt x="4483136" y="1698696"/>
                </a:moveTo>
                <a:lnTo>
                  <a:pt x="4502604" y="1698696"/>
                </a:lnTo>
                <a:lnTo>
                  <a:pt x="4502604" y="1718165"/>
                </a:lnTo>
                <a:lnTo>
                  <a:pt x="4483136" y="1718165"/>
                </a:lnTo>
                <a:close/>
                <a:moveTo>
                  <a:pt x="4458747" y="1698696"/>
                </a:moveTo>
                <a:lnTo>
                  <a:pt x="4478215" y="1698696"/>
                </a:lnTo>
                <a:lnTo>
                  <a:pt x="4478215" y="1718165"/>
                </a:lnTo>
                <a:lnTo>
                  <a:pt x="4458747" y="1718165"/>
                </a:lnTo>
                <a:close/>
                <a:moveTo>
                  <a:pt x="4434464" y="1698696"/>
                </a:moveTo>
                <a:lnTo>
                  <a:pt x="4453933" y="1698696"/>
                </a:lnTo>
                <a:lnTo>
                  <a:pt x="4453933" y="1718165"/>
                </a:lnTo>
                <a:lnTo>
                  <a:pt x="4434464" y="1718165"/>
                </a:lnTo>
                <a:close/>
                <a:moveTo>
                  <a:pt x="4301114" y="1698696"/>
                </a:moveTo>
                <a:lnTo>
                  <a:pt x="4320583" y="1698696"/>
                </a:lnTo>
                <a:lnTo>
                  <a:pt x="4320583" y="1718165"/>
                </a:lnTo>
                <a:lnTo>
                  <a:pt x="4301114" y="1718165"/>
                </a:lnTo>
                <a:close/>
                <a:moveTo>
                  <a:pt x="4177289" y="1698696"/>
                </a:moveTo>
                <a:lnTo>
                  <a:pt x="4196758" y="1698696"/>
                </a:lnTo>
                <a:lnTo>
                  <a:pt x="4196758" y="1718165"/>
                </a:lnTo>
                <a:lnTo>
                  <a:pt x="4177289" y="1718165"/>
                </a:lnTo>
                <a:close/>
                <a:moveTo>
                  <a:pt x="4043940" y="1698696"/>
                </a:moveTo>
                <a:lnTo>
                  <a:pt x="4063408" y="1698696"/>
                </a:lnTo>
                <a:lnTo>
                  <a:pt x="4063408" y="1718165"/>
                </a:lnTo>
                <a:lnTo>
                  <a:pt x="4043940" y="1718165"/>
                </a:lnTo>
                <a:close/>
                <a:moveTo>
                  <a:pt x="3910589" y="1698696"/>
                </a:moveTo>
                <a:lnTo>
                  <a:pt x="3930058" y="1698696"/>
                </a:lnTo>
                <a:lnTo>
                  <a:pt x="3930058" y="1718165"/>
                </a:lnTo>
                <a:lnTo>
                  <a:pt x="3910589" y="1718165"/>
                </a:lnTo>
                <a:close/>
                <a:moveTo>
                  <a:pt x="3749711" y="1698696"/>
                </a:moveTo>
                <a:lnTo>
                  <a:pt x="3769179" y="1698696"/>
                </a:lnTo>
                <a:lnTo>
                  <a:pt x="3769179" y="1718165"/>
                </a:lnTo>
                <a:lnTo>
                  <a:pt x="3749711" y="1718165"/>
                </a:lnTo>
                <a:close/>
                <a:moveTo>
                  <a:pt x="3725322" y="1698696"/>
                </a:moveTo>
                <a:lnTo>
                  <a:pt x="3744790" y="1698696"/>
                </a:lnTo>
                <a:lnTo>
                  <a:pt x="3744790" y="1718165"/>
                </a:lnTo>
                <a:lnTo>
                  <a:pt x="3725322" y="1718165"/>
                </a:lnTo>
                <a:close/>
                <a:moveTo>
                  <a:pt x="3701039" y="1698696"/>
                </a:moveTo>
                <a:lnTo>
                  <a:pt x="3720508" y="1698696"/>
                </a:lnTo>
                <a:lnTo>
                  <a:pt x="3720508" y="1718165"/>
                </a:lnTo>
                <a:lnTo>
                  <a:pt x="3701039" y="1718165"/>
                </a:lnTo>
                <a:close/>
                <a:moveTo>
                  <a:pt x="3549686" y="1698696"/>
                </a:moveTo>
                <a:lnTo>
                  <a:pt x="3569154" y="1698696"/>
                </a:lnTo>
                <a:lnTo>
                  <a:pt x="3569154" y="1718165"/>
                </a:lnTo>
                <a:lnTo>
                  <a:pt x="3549686" y="1718165"/>
                </a:lnTo>
                <a:close/>
                <a:moveTo>
                  <a:pt x="3525297" y="1698696"/>
                </a:moveTo>
                <a:lnTo>
                  <a:pt x="3544765" y="1698696"/>
                </a:lnTo>
                <a:lnTo>
                  <a:pt x="3544765" y="1718165"/>
                </a:lnTo>
                <a:lnTo>
                  <a:pt x="3525297" y="1718165"/>
                </a:lnTo>
                <a:close/>
                <a:moveTo>
                  <a:pt x="3501014" y="1698696"/>
                </a:moveTo>
                <a:lnTo>
                  <a:pt x="3520483" y="1698696"/>
                </a:lnTo>
                <a:lnTo>
                  <a:pt x="3520483" y="1718165"/>
                </a:lnTo>
                <a:lnTo>
                  <a:pt x="3501014" y="1718165"/>
                </a:lnTo>
                <a:close/>
                <a:moveTo>
                  <a:pt x="3367664" y="1698696"/>
                </a:moveTo>
                <a:lnTo>
                  <a:pt x="3387133" y="1698696"/>
                </a:lnTo>
                <a:lnTo>
                  <a:pt x="3387133" y="1718165"/>
                </a:lnTo>
                <a:lnTo>
                  <a:pt x="3367664" y="1718165"/>
                </a:lnTo>
                <a:close/>
                <a:moveTo>
                  <a:pt x="3216311" y="1698696"/>
                </a:moveTo>
                <a:lnTo>
                  <a:pt x="3235779" y="1698696"/>
                </a:lnTo>
                <a:lnTo>
                  <a:pt x="3235779" y="1718165"/>
                </a:lnTo>
                <a:lnTo>
                  <a:pt x="3216311" y="1718165"/>
                </a:lnTo>
                <a:close/>
                <a:moveTo>
                  <a:pt x="3191922" y="1698696"/>
                </a:moveTo>
                <a:lnTo>
                  <a:pt x="3211390" y="1698696"/>
                </a:lnTo>
                <a:lnTo>
                  <a:pt x="3211390" y="1718165"/>
                </a:lnTo>
                <a:lnTo>
                  <a:pt x="3191922" y="1718165"/>
                </a:lnTo>
                <a:close/>
                <a:moveTo>
                  <a:pt x="3167639" y="1698696"/>
                </a:moveTo>
                <a:lnTo>
                  <a:pt x="3187108" y="1698696"/>
                </a:lnTo>
                <a:lnTo>
                  <a:pt x="3187108" y="1718165"/>
                </a:lnTo>
                <a:lnTo>
                  <a:pt x="3167639" y="1718165"/>
                </a:lnTo>
                <a:close/>
                <a:moveTo>
                  <a:pt x="3006761" y="1698696"/>
                </a:moveTo>
                <a:lnTo>
                  <a:pt x="3026229" y="1698696"/>
                </a:lnTo>
                <a:lnTo>
                  <a:pt x="3026229" y="1718165"/>
                </a:lnTo>
                <a:lnTo>
                  <a:pt x="3006761" y="1718165"/>
                </a:lnTo>
                <a:close/>
                <a:moveTo>
                  <a:pt x="2982372" y="1698696"/>
                </a:moveTo>
                <a:lnTo>
                  <a:pt x="3001840" y="1698696"/>
                </a:lnTo>
                <a:lnTo>
                  <a:pt x="3001840" y="1718165"/>
                </a:lnTo>
                <a:lnTo>
                  <a:pt x="2982372" y="1718165"/>
                </a:lnTo>
                <a:close/>
                <a:moveTo>
                  <a:pt x="2958089" y="1698696"/>
                </a:moveTo>
                <a:lnTo>
                  <a:pt x="2977558" y="1698696"/>
                </a:lnTo>
                <a:lnTo>
                  <a:pt x="2977558" y="1718165"/>
                </a:lnTo>
                <a:lnTo>
                  <a:pt x="2958089" y="1718165"/>
                </a:lnTo>
                <a:close/>
                <a:moveTo>
                  <a:pt x="2806736" y="1698696"/>
                </a:moveTo>
                <a:lnTo>
                  <a:pt x="2826205" y="1698696"/>
                </a:lnTo>
                <a:lnTo>
                  <a:pt x="2826205" y="1718165"/>
                </a:lnTo>
                <a:lnTo>
                  <a:pt x="2806736" y="1718165"/>
                </a:lnTo>
                <a:close/>
                <a:moveTo>
                  <a:pt x="2782347" y="1698696"/>
                </a:moveTo>
                <a:lnTo>
                  <a:pt x="2801815" y="1698696"/>
                </a:lnTo>
                <a:lnTo>
                  <a:pt x="2801815" y="1718165"/>
                </a:lnTo>
                <a:lnTo>
                  <a:pt x="2782347" y="1718165"/>
                </a:lnTo>
                <a:close/>
                <a:moveTo>
                  <a:pt x="2758064" y="1698696"/>
                </a:moveTo>
                <a:lnTo>
                  <a:pt x="2777533" y="1698696"/>
                </a:lnTo>
                <a:lnTo>
                  <a:pt x="2777533" y="1718165"/>
                </a:lnTo>
                <a:lnTo>
                  <a:pt x="2758064" y="1718165"/>
                </a:lnTo>
                <a:close/>
                <a:moveTo>
                  <a:pt x="2624714" y="1698696"/>
                </a:moveTo>
                <a:lnTo>
                  <a:pt x="2644183" y="1698696"/>
                </a:lnTo>
                <a:lnTo>
                  <a:pt x="2644183" y="1718165"/>
                </a:lnTo>
                <a:lnTo>
                  <a:pt x="2624714" y="1718165"/>
                </a:lnTo>
                <a:close/>
                <a:moveTo>
                  <a:pt x="2491365" y="1698696"/>
                </a:moveTo>
                <a:lnTo>
                  <a:pt x="2510833" y="1698696"/>
                </a:lnTo>
                <a:lnTo>
                  <a:pt x="2510833" y="1718165"/>
                </a:lnTo>
                <a:lnTo>
                  <a:pt x="2491365" y="1718165"/>
                </a:lnTo>
                <a:close/>
                <a:moveTo>
                  <a:pt x="2330486" y="1698696"/>
                </a:moveTo>
                <a:lnTo>
                  <a:pt x="2349955" y="1698696"/>
                </a:lnTo>
                <a:lnTo>
                  <a:pt x="2349955" y="1718165"/>
                </a:lnTo>
                <a:lnTo>
                  <a:pt x="2330486" y="1718165"/>
                </a:lnTo>
                <a:close/>
                <a:moveTo>
                  <a:pt x="2306097" y="1698696"/>
                </a:moveTo>
                <a:lnTo>
                  <a:pt x="2325565" y="1698696"/>
                </a:lnTo>
                <a:lnTo>
                  <a:pt x="2325565" y="1718165"/>
                </a:lnTo>
                <a:lnTo>
                  <a:pt x="2306097" y="1718165"/>
                </a:lnTo>
                <a:close/>
                <a:moveTo>
                  <a:pt x="2281814" y="1698696"/>
                </a:moveTo>
                <a:lnTo>
                  <a:pt x="2301283" y="1698696"/>
                </a:lnTo>
                <a:lnTo>
                  <a:pt x="2301283" y="1718165"/>
                </a:lnTo>
                <a:lnTo>
                  <a:pt x="2281814" y="1718165"/>
                </a:lnTo>
                <a:close/>
                <a:moveTo>
                  <a:pt x="2130461" y="1698696"/>
                </a:moveTo>
                <a:lnTo>
                  <a:pt x="2149929" y="1698696"/>
                </a:lnTo>
                <a:lnTo>
                  <a:pt x="2149929" y="1718165"/>
                </a:lnTo>
                <a:lnTo>
                  <a:pt x="2130461" y="1718165"/>
                </a:lnTo>
                <a:close/>
                <a:moveTo>
                  <a:pt x="2106072" y="1698696"/>
                </a:moveTo>
                <a:lnTo>
                  <a:pt x="2125540" y="1698696"/>
                </a:lnTo>
                <a:lnTo>
                  <a:pt x="2125540" y="1718165"/>
                </a:lnTo>
                <a:lnTo>
                  <a:pt x="2106072" y="1718165"/>
                </a:lnTo>
                <a:close/>
                <a:moveTo>
                  <a:pt x="2081789" y="1698696"/>
                </a:moveTo>
                <a:lnTo>
                  <a:pt x="2101258" y="1698696"/>
                </a:lnTo>
                <a:lnTo>
                  <a:pt x="2101258" y="1718165"/>
                </a:lnTo>
                <a:lnTo>
                  <a:pt x="2081789" y="1718165"/>
                </a:lnTo>
                <a:close/>
                <a:moveTo>
                  <a:pt x="1948440" y="1698696"/>
                </a:moveTo>
                <a:lnTo>
                  <a:pt x="1967908" y="1698696"/>
                </a:lnTo>
                <a:lnTo>
                  <a:pt x="1967908" y="1718165"/>
                </a:lnTo>
                <a:lnTo>
                  <a:pt x="1948440" y="1718165"/>
                </a:lnTo>
                <a:close/>
                <a:moveTo>
                  <a:pt x="1797086" y="1698696"/>
                </a:moveTo>
                <a:lnTo>
                  <a:pt x="1816555" y="1698696"/>
                </a:lnTo>
                <a:lnTo>
                  <a:pt x="1816555" y="1718165"/>
                </a:lnTo>
                <a:lnTo>
                  <a:pt x="1797086" y="1718165"/>
                </a:lnTo>
                <a:close/>
                <a:moveTo>
                  <a:pt x="1772697" y="1698696"/>
                </a:moveTo>
                <a:lnTo>
                  <a:pt x="1792165" y="1698696"/>
                </a:lnTo>
                <a:lnTo>
                  <a:pt x="1792165" y="1718165"/>
                </a:lnTo>
                <a:lnTo>
                  <a:pt x="1772697" y="1718165"/>
                </a:lnTo>
                <a:close/>
                <a:moveTo>
                  <a:pt x="1748414" y="1698696"/>
                </a:moveTo>
                <a:lnTo>
                  <a:pt x="1767883" y="1698696"/>
                </a:lnTo>
                <a:lnTo>
                  <a:pt x="1767883" y="1718165"/>
                </a:lnTo>
                <a:lnTo>
                  <a:pt x="1748414" y="1718165"/>
                </a:lnTo>
                <a:close/>
                <a:moveTo>
                  <a:pt x="1587536" y="1698696"/>
                </a:moveTo>
                <a:lnTo>
                  <a:pt x="1607004" y="1698696"/>
                </a:lnTo>
                <a:lnTo>
                  <a:pt x="1607004" y="1718165"/>
                </a:lnTo>
                <a:lnTo>
                  <a:pt x="1587536" y="1718165"/>
                </a:lnTo>
                <a:close/>
                <a:moveTo>
                  <a:pt x="1563147" y="1698696"/>
                </a:moveTo>
                <a:lnTo>
                  <a:pt x="1582615" y="1698696"/>
                </a:lnTo>
                <a:lnTo>
                  <a:pt x="1582615" y="1718165"/>
                </a:lnTo>
                <a:lnTo>
                  <a:pt x="1563147" y="1718165"/>
                </a:lnTo>
                <a:close/>
                <a:moveTo>
                  <a:pt x="1538864" y="1698696"/>
                </a:moveTo>
                <a:lnTo>
                  <a:pt x="1558333" y="1698696"/>
                </a:lnTo>
                <a:lnTo>
                  <a:pt x="1558333" y="1718165"/>
                </a:lnTo>
                <a:lnTo>
                  <a:pt x="1538864" y="1718165"/>
                </a:lnTo>
                <a:close/>
                <a:moveTo>
                  <a:pt x="1387511" y="1698696"/>
                </a:moveTo>
                <a:lnTo>
                  <a:pt x="1406979" y="1698696"/>
                </a:lnTo>
                <a:lnTo>
                  <a:pt x="1406979" y="1718165"/>
                </a:lnTo>
                <a:lnTo>
                  <a:pt x="1387511" y="1718165"/>
                </a:lnTo>
                <a:close/>
                <a:moveTo>
                  <a:pt x="1363122" y="1698696"/>
                </a:moveTo>
                <a:lnTo>
                  <a:pt x="1382591" y="1698696"/>
                </a:lnTo>
                <a:lnTo>
                  <a:pt x="1382591" y="1718165"/>
                </a:lnTo>
                <a:lnTo>
                  <a:pt x="1363122" y="1718165"/>
                </a:lnTo>
                <a:close/>
                <a:moveTo>
                  <a:pt x="1338840" y="1698696"/>
                </a:moveTo>
                <a:lnTo>
                  <a:pt x="1358308" y="1698696"/>
                </a:lnTo>
                <a:lnTo>
                  <a:pt x="1358308" y="1718165"/>
                </a:lnTo>
                <a:lnTo>
                  <a:pt x="1338840" y="1718165"/>
                </a:lnTo>
                <a:close/>
                <a:moveTo>
                  <a:pt x="1205489" y="1698696"/>
                </a:moveTo>
                <a:lnTo>
                  <a:pt x="1224958" y="1698696"/>
                </a:lnTo>
                <a:lnTo>
                  <a:pt x="1224958" y="1718165"/>
                </a:lnTo>
                <a:lnTo>
                  <a:pt x="1205489" y="1718165"/>
                </a:lnTo>
                <a:close/>
                <a:moveTo>
                  <a:pt x="1072140" y="1698696"/>
                </a:moveTo>
                <a:lnTo>
                  <a:pt x="1091608" y="1698696"/>
                </a:lnTo>
                <a:lnTo>
                  <a:pt x="1091608" y="1718165"/>
                </a:lnTo>
                <a:lnTo>
                  <a:pt x="1072140" y="1718165"/>
                </a:lnTo>
                <a:close/>
                <a:moveTo>
                  <a:pt x="911261" y="1698696"/>
                </a:moveTo>
                <a:lnTo>
                  <a:pt x="930730" y="1698696"/>
                </a:lnTo>
                <a:lnTo>
                  <a:pt x="930730" y="1718165"/>
                </a:lnTo>
                <a:lnTo>
                  <a:pt x="911261" y="1718165"/>
                </a:lnTo>
                <a:close/>
                <a:moveTo>
                  <a:pt x="886872" y="1698696"/>
                </a:moveTo>
                <a:lnTo>
                  <a:pt x="906340" y="1698696"/>
                </a:lnTo>
                <a:lnTo>
                  <a:pt x="906340" y="1718165"/>
                </a:lnTo>
                <a:lnTo>
                  <a:pt x="886872" y="1718165"/>
                </a:lnTo>
                <a:close/>
                <a:moveTo>
                  <a:pt x="862590" y="1698696"/>
                </a:moveTo>
                <a:lnTo>
                  <a:pt x="882058" y="1698696"/>
                </a:lnTo>
                <a:lnTo>
                  <a:pt x="882058" y="1718165"/>
                </a:lnTo>
                <a:lnTo>
                  <a:pt x="862590" y="1718165"/>
                </a:lnTo>
                <a:close/>
                <a:moveTo>
                  <a:pt x="711236" y="1698696"/>
                </a:moveTo>
                <a:lnTo>
                  <a:pt x="730705" y="1698696"/>
                </a:lnTo>
                <a:lnTo>
                  <a:pt x="730705" y="1718165"/>
                </a:lnTo>
                <a:lnTo>
                  <a:pt x="711236" y="1718165"/>
                </a:lnTo>
                <a:close/>
                <a:moveTo>
                  <a:pt x="686847" y="1698696"/>
                </a:moveTo>
                <a:lnTo>
                  <a:pt x="706315" y="1698696"/>
                </a:lnTo>
                <a:lnTo>
                  <a:pt x="706315" y="1718165"/>
                </a:lnTo>
                <a:lnTo>
                  <a:pt x="686847" y="1718165"/>
                </a:lnTo>
                <a:close/>
                <a:moveTo>
                  <a:pt x="662564" y="1698696"/>
                </a:moveTo>
                <a:lnTo>
                  <a:pt x="682033" y="1698696"/>
                </a:lnTo>
                <a:lnTo>
                  <a:pt x="682033" y="1718165"/>
                </a:lnTo>
                <a:lnTo>
                  <a:pt x="662564" y="1718165"/>
                </a:lnTo>
                <a:close/>
                <a:moveTo>
                  <a:pt x="529214" y="1698696"/>
                </a:moveTo>
                <a:lnTo>
                  <a:pt x="548683" y="1698696"/>
                </a:lnTo>
                <a:lnTo>
                  <a:pt x="548683" y="1718165"/>
                </a:lnTo>
                <a:lnTo>
                  <a:pt x="529214" y="1718165"/>
                </a:lnTo>
                <a:close/>
                <a:moveTo>
                  <a:pt x="377861" y="1698696"/>
                </a:moveTo>
                <a:lnTo>
                  <a:pt x="397329" y="1698696"/>
                </a:lnTo>
                <a:lnTo>
                  <a:pt x="397329" y="1718165"/>
                </a:lnTo>
                <a:lnTo>
                  <a:pt x="377861" y="1718165"/>
                </a:lnTo>
                <a:close/>
                <a:moveTo>
                  <a:pt x="353472" y="1698696"/>
                </a:moveTo>
                <a:lnTo>
                  <a:pt x="372940" y="1698696"/>
                </a:lnTo>
                <a:lnTo>
                  <a:pt x="372940" y="1718165"/>
                </a:lnTo>
                <a:lnTo>
                  <a:pt x="353472" y="1718165"/>
                </a:lnTo>
                <a:close/>
                <a:moveTo>
                  <a:pt x="329189" y="1698696"/>
                </a:moveTo>
                <a:lnTo>
                  <a:pt x="348658" y="1698696"/>
                </a:lnTo>
                <a:lnTo>
                  <a:pt x="348658" y="1718165"/>
                </a:lnTo>
                <a:lnTo>
                  <a:pt x="329189" y="1718165"/>
                </a:lnTo>
                <a:close/>
                <a:moveTo>
                  <a:pt x="195839" y="1698696"/>
                </a:moveTo>
                <a:lnTo>
                  <a:pt x="215308" y="1698696"/>
                </a:lnTo>
                <a:lnTo>
                  <a:pt x="215308" y="1718165"/>
                </a:lnTo>
                <a:lnTo>
                  <a:pt x="195839" y="1718165"/>
                </a:lnTo>
                <a:close/>
                <a:moveTo>
                  <a:pt x="62489" y="1698696"/>
                </a:moveTo>
                <a:lnTo>
                  <a:pt x="81958" y="1698696"/>
                </a:lnTo>
                <a:lnTo>
                  <a:pt x="81958" y="1718165"/>
                </a:lnTo>
                <a:lnTo>
                  <a:pt x="62489" y="1718165"/>
                </a:lnTo>
                <a:close/>
                <a:moveTo>
                  <a:pt x="5669468" y="1674307"/>
                </a:moveTo>
                <a:lnTo>
                  <a:pt x="5689044" y="1674307"/>
                </a:lnTo>
                <a:lnTo>
                  <a:pt x="5689044" y="1693776"/>
                </a:lnTo>
                <a:lnTo>
                  <a:pt x="5669468" y="1693776"/>
                </a:lnTo>
                <a:close/>
                <a:moveTo>
                  <a:pt x="5572125" y="1674307"/>
                </a:moveTo>
                <a:lnTo>
                  <a:pt x="5591594" y="1674307"/>
                </a:lnTo>
                <a:lnTo>
                  <a:pt x="5591594" y="1693776"/>
                </a:lnTo>
                <a:lnTo>
                  <a:pt x="5572125" y="1693776"/>
                </a:lnTo>
                <a:close/>
                <a:moveTo>
                  <a:pt x="5459918" y="1674307"/>
                </a:moveTo>
                <a:lnTo>
                  <a:pt x="5479494" y="1674307"/>
                </a:lnTo>
                <a:lnTo>
                  <a:pt x="5479494" y="1693776"/>
                </a:lnTo>
                <a:lnTo>
                  <a:pt x="5459918" y="1693776"/>
                </a:lnTo>
                <a:close/>
                <a:moveTo>
                  <a:pt x="5362575" y="1674307"/>
                </a:moveTo>
                <a:lnTo>
                  <a:pt x="5382044" y="1674307"/>
                </a:lnTo>
                <a:lnTo>
                  <a:pt x="5382044" y="1693776"/>
                </a:lnTo>
                <a:lnTo>
                  <a:pt x="5362575" y="1693776"/>
                </a:lnTo>
                <a:close/>
                <a:moveTo>
                  <a:pt x="5259893" y="1674307"/>
                </a:moveTo>
                <a:lnTo>
                  <a:pt x="5279469" y="1674307"/>
                </a:lnTo>
                <a:lnTo>
                  <a:pt x="5279469" y="1693776"/>
                </a:lnTo>
                <a:lnTo>
                  <a:pt x="5259893" y="1693776"/>
                </a:lnTo>
                <a:close/>
                <a:moveTo>
                  <a:pt x="5162550" y="1674307"/>
                </a:moveTo>
                <a:lnTo>
                  <a:pt x="5182019" y="1674307"/>
                </a:lnTo>
                <a:lnTo>
                  <a:pt x="5182019" y="1693776"/>
                </a:lnTo>
                <a:lnTo>
                  <a:pt x="5162550" y="1693776"/>
                </a:lnTo>
                <a:close/>
                <a:moveTo>
                  <a:pt x="5050343" y="1674307"/>
                </a:moveTo>
                <a:lnTo>
                  <a:pt x="5069919" y="1674307"/>
                </a:lnTo>
                <a:lnTo>
                  <a:pt x="5069919" y="1693776"/>
                </a:lnTo>
                <a:lnTo>
                  <a:pt x="5050343" y="1693776"/>
                </a:lnTo>
                <a:close/>
                <a:moveTo>
                  <a:pt x="4953000" y="1674307"/>
                </a:moveTo>
                <a:lnTo>
                  <a:pt x="4972469" y="1674307"/>
                </a:lnTo>
                <a:lnTo>
                  <a:pt x="4972469" y="1693776"/>
                </a:lnTo>
                <a:lnTo>
                  <a:pt x="4953000" y="1693776"/>
                </a:lnTo>
                <a:close/>
                <a:moveTo>
                  <a:pt x="4844039" y="1674307"/>
                </a:moveTo>
                <a:lnTo>
                  <a:pt x="4863507" y="1674307"/>
                </a:lnTo>
                <a:lnTo>
                  <a:pt x="4863507" y="1693776"/>
                </a:lnTo>
                <a:lnTo>
                  <a:pt x="4844039" y="1693776"/>
                </a:lnTo>
                <a:close/>
                <a:moveTo>
                  <a:pt x="4716968" y="1674307"/>
                </a:moveTo>
                <a:lnTo>
                  <a:pt x="4736544" y="1674307"/>
                </a:lnTo>
                <a:lnTo>
                  <a:pt x="4736544" y="1693776"/>
                </a:lnTo>
                <a:lnTo>
                  <a:pt x="4716968" y="1693776"/>
                </a:lnTo>
                <a:close/>
                <a:moveTo>
                  <a:pt x="4619625" y="1674307"/>
                </a:moveTo>
                <a:lnTo>
                  <a:pt x="4639094" y="1674307"/>
                </a:lnTo>
                <a:lnTo>
                  <a:pt x="4639094" y="1693776"/>
                </a:lnTo>
                <a:lnTo>
                  <a:pt x="4619625" y="1693776"/>
                </a:lnTo>
                <a:close/>
                <a:moveTo>
                  <a:pt x="4507418" y="1674307"/>
                </a:moveTo>
                <a:lnTo>
                  <a:pt x="4526994" y="1674307"/>
                </a:lnTo>
                <a:lnTo>
                  <a:pt x="4526994" y="1693776"/>
                </a:lnTo>
                <a:lnTo>
                  <a:pt x="4507418" y="1693776"/>
                </a:lnTo>
                <a:close/>
                <a:moveTo>
                  <a:pt x="4410075" y="1674307"/>
                </a:moveTo>
                <a:lnTo>
                  <a:pt x="4429544" y="1674307"/>
                </a:lnTo>
                <a:lnTo>
                  <a:pt x="4429544" y="1693776"/>
                </a:lnTo>
                <a:lnTo>
                  <a:pt x="4410075" y="1693776"/>
                </a:lnTo>
                <a:close/>
                <a:moveTo>
                  <a:pt x="4301114" y="1674307"/>
                </a:moveTo>
                <a:lnTo>
                  <a:pt x="4320583" y="1674307"/>
                </a:lnTo>
                <a:lnTo>
                  <a:pt x="4320583" y="1693776"/>
                </a:lnTo>
                <a:lnTo>
                  <a:pt x="4301114" y="1693776"/>
                </a:lnTo>
                <a:close/>
                <a:moveTo>
                  <a:pt x="4177289" y="1674307"/>
                </a:moveTo>
                <a:lnTo>
                  <a:pt x="4196758" y="1674307"/>
                </a:lnTo>
                <a:lnTo>
                  <a:pt x="4196758" y="1693776"/>
                </a:lnTo>
                <a:lnTo>
                  <a:pt x="4177289" y="1693776"/>
                </a:lnTo>
                <a:close/>
                <a:moveTo>
                  <a:pt x="4043940" y="1674307"/>
                </a:moveTo>
                <a:lnTo>
                  <a:pt x="4063408" y="1674307"/>
                </a:lnTo>
                <a:lnTo>
                  <a:pt x="4063408" y="1693776"/>
                </a:lnTo>
                <a:lnTo>
                  <a:pt x="4043940" y="1693776"/>
                </a:lnTo>
                <a:close/>
                <a:moveTo>
                  <a:pt x="3910589" y="1674307"/>
                </a:moveTo>
                <a:lnTo>
                  <a:pt x="3930058" y="1674307"/>
                </a:lnTo>
                <a:lnTo>
                  <a:pt x="3930058" y="1693776"/>
                </a:lnTo>
                <a:lnTo>
                  <a:pt x="3910589" y="1693776"/>
                </a:lnTo>
                <a:close/>
                <a:moveTo>
                  <a:pt x="3773993" y="1674307"/>
                </a:moveTo>
                <a:lnTo>
                  <a:pt x="3793569" y="1674307"/>
                </a:lnTo>
                <a:lnTo>
                  <a:pt x="3793569" y="1693776"/>
                </a:lnTo>
                <a:lnTo>
                  <a:pt x="3773993" y="1693776"/>
                </a:lnTo>
                <a:close/>
                <a:moveTo>
                  <a:pt x="3676650" y="1674307"/>
                </a:moveTo>
                <a:lnTo>
                  <a:pt x="3696119" y="1674307"/>
                </a:lnTo>
                <a:lnTo>
                  <a:pt x="3696119" y="1693776"/>
                </a:lnTo>
                <a:lnTo>
                  <a:pt x="3676650" y="1693776"/>
                </a:lnTo>
                <a:close/>
                <a:moveTo>
                  <a:pt x="3573968" y="1674307"/>
                </a:moveTo>
                <a:lnTo>
                  <a:pt x="3593544" y="1674307"/>
                </a:lnTo>
                <a:lnTo>
                  <a:pt x="3593544" y="1693776"/>
                </a:lnTo>
                <a:lnTo>
                  <a:pt x="3573968" y="1693776"/>
                </a:lnTo>
                <a:close/>
                <a:moveTo>
                  <a:pt x="3476625" y="1674307"/>
                </a:moveTo>
                <a:lnTo>
                  <a:pt x="3496094" y="1674307"/>
                </a:lnTo>
                <a:lnTo>
                  <a:pt x="3496094" y="1693776"/>
                </a:lnTo>
                <a:lnTo>
                  <a:pt x="3476625" y="1693776"/>
                </a:lnTo>
                <a:close/>
                <a:moveTo>
                  <a:pt x="3367664" y="1674307"/>
                </a:moveTo>
                <a:lnTo>
                  <a:pt x="3387133" y="1674307"/>
                </a:lnTo>
                <a:lnTo>
                  <a:pt x="3387133" y="1693776"/>
                </a:lnTo>
                <a:lnTo>
                  <a:pt x="3367664" y="1693776"/>
                </a:lnTo>
                <a:close/>
                <a:moveTo>
                  <a:pt x="3240593" y="1674307"/>
                </a:moveTo>
                <a:lnTo>
                  <a:pt x="3260169" y="1674307"/>
                </a:lnTo>
                <a:lnTo>
                  <a:pt x="3260169" y="1693776"/>
                </a:lnTo>
                <a:lnTo>
                  <a:pt x="3240593" y="1693776"/>
                </a:lnTo>
                <a:close/>
                <a:moveTo>
                  <a:pt x="3143250" y="1674307"/>
                </a:moveTo>
                <a:lnTo>
                  <a:pt x="3162719" y="1674307"/>
                </a:lnTo>
                <a:lnTo>
                  <a:pt x="3162719" y="1693776"/>
                </a:lnTo>
                <a:lnTo>
                  <a:pt x="3143250" y="1693776"/>
                </a:lnTo>
                <a:close/>
                <a:moveTo>
                  <a:pt x="3031043" y="1674307"/>
                </a:moveTo>
                <a:lnTo>
                  <a:pt x="3050619" y="1674307"/>
                </a:lnTo>
                <a:lnTo>
                  <a:pt x="3050619" y="1693776"/>
                </a:lnTo>
                <a:lnTo>
                  <a:pt x="3031043" y="1693776"/>
                </a:lnTo>
                <a:close/>
                <a:moveTo>
                  <a:pt x="2933700" y="1674307"/>
                </a:moveTo>
                <a:lnTo>
                  <a:pt x="2953169" y="1674307"/>
                </a:lnTo>
                <a:lnTo>
                  <a:pt x="2953169" y="1693776"/>
                </a:lnTo>
                <a:lnTo>
                  <a:pt x="2933700" y="1693776"/>
                </a:lnTo>
                <a:close/>
                <a:moveTo>
                  <a:pt x="2831018" y="1674307"/>
                </a:moveTo>
                <a:lnTo>
                  <a:pt x="2850594" y="1674307"/>
                </a:lnTo>
                <a:lnTo>
                  <a:pt x="2850594" y="1693776"/>
                </a:lnTo>
                <a:lnTo>
                  <a:pt x="2831018" y="1693776"/>
                </a:lnTo>
                <a:close/>
                <a:moveTo>
                  <a:pt x="2733675" y="1674307"/>
                </a:moveTo>
                <a:lnTo>
                  <a:pt x="2753144" y="1674307"/>
                </a:lnTo>
                <a:lnTo>
                  <a:pt x="2753144" y="1693776"/>
                </a:lnTo>
                <a:lnTo>
                  <a:pt x="2733675" y="1693776"/>
                </a:lnTo>
                <a:close/>
                <a:moveTo>
                  <a:pt x="2624714" y="1674307"/>
                </a:moveTo>
                <a:lnTo>
                  <a:pt x="2644183" y="1674307"/>
                </a:lnTo>
                <a:lnTo>
                  <a:pt x="2644183" y="1693776"/>
                </a:lnTo>
                <a:lnTo>
                  <a:pt x="2624714" y="1693776"/>
                </a:lnTo>
                <a:close/>
                <a:moveTo>
                  <a:pt x="2491365" y="1674307"/>
                </a:moveTo>
                <a:lnTo>
                  <a:pt x="2510833" y="1674307"/>
                </a:lnTo>
                <a:lnTo>
                  <a:pt x="2510833" y="1693776"/>
                </a:lnTo>
                <a:lnTo>
                  <a:pt x="2491365" y="1693776"/>
                </a:lnTo>
                <a:close/>
                <a:moveTo>
                  <a:pt x="2354768" y="1674307"/>
                </a:moveTo>
                <a:lnTo>
                  <a:pt x="2374344" y="1674307"/>
                </a:lnTo>
                <a:lnTo>
                  <a:pt x="2374344" y="1693776"/>
                </a:lnTo>
                <a:lnTo>
                  <a:pt x="2354768" y="1693776"/>
                </a:lnTo>
                <a:close/>
                <a:moveTo>
                  <a:pt x="2257425" y="1674307"/>
                </a:moveTo>
                <a:lnTo>
                  <a:pt x="2276894" y="1674307"/>
                </a:lnTo>
                <a:lnTo>
                  <a:pt x="2276894" y="1693776"/>
                </a:lnTo>
                <a:lnTo>
                  <a:pt x="2257425" y="1693776"/>
                </a:lnTo>
                <a:close/>
                <a:moveTo>
                  <a:pt x="2154743" y="1674307"/>
                </a:moveTo>
                <a:lnTo>
                  <a:pt x="2174319" y="1674307"/>
                </a:lnTo>
                <a:lnTo>
                  <a:pt x="2174319" y="1693776"/>
                </a:lnTo>
                <a:lnTo>
                  <a:pt x="2154743" y="1693776"/>
                </a:lnTo>
                <a:close/>
                <a:moveTo>
                  <a:pt x="2057400" y="1674307"/>
                </a:moveTo>
                <a:lnTo>
                  <a:pt x="2076868" y="1674307"/>
                </a:lnTo>
                <a:lnTo>
                  <a:pt x="2076868" y="1693776"/>
                </a:lnTo>
                <a:lnTo>
                  <a:pt x="2057400" y="1693776"/>
                </a:lnTo>
                <a:close/>
                <a:moveTo>
                  <a:pt x="1948440" y="1674307"/>
                </a:moveTo>
                <a:lnTo>
                  <a:pt x="1967908" y="1674307"/>
                </a:lnTo>
                <a:lnTo>
                  <a:pt x="1967908" y="1693776"/>
                </a:lnTo>
                <a:lnTo>
                  <a:pt x="1948440" y="1693776"/>
                </a:lnTo>
                <a:close/>
                <a:moveTo>
                  <a:pt x="1821368" y="1674307"/>
                </a:moveTo>
                <a:lnTo>
                  <a:pt x="1840944" y="1674307"/>
                </a:lnTo>
                <a:lnTo>
                  <a:pt x="1840944" y="1693776"/>
                </a:lnTo>
                <a:lnTo>
                  <a:pt x="1821368" y="1693776"/>
                </a:lnTo>
                <a:close/>
                <a:moveTo>
                  <a:pt x="1724025" y="1674307"/>
                </a:moveTo>
                <a:lnTo>
                  <a:pt x="1743494" y="1674307"/>
                </a:lnTo>
                <a:lnTo>
                  <a:pt x="1743494" y="1693776"/>
                </a:lnTo>
                <a:lnTo>
                  <a:pt x="1724025" y="1693776"/>
                </a:lnTo>
                <a:close/>
                <a:moveTo>
                  <a:pt x="1611818" y="1674307"/>
                </a:moveTo>
                <a:lnTo>
                  <a:pt x="1631394" y="1674307"/>
                </a:lnTo>
                <a:lnTo>
                  <a:pt x="1631394" y="1693776"/>
                </a:lnTo>
                <a:lnTo>
                  <a:pt x="1611818" y="1693776"/>
                </a:lnTo>
                <a:close/>
                <a:moveTo>
                  <a:pt x="1514475" y="1674307"/>
                </a:moveTo>
                <a:lnTo>
                  <a:pt x="1533944" y="1674307"/>
                </a:lnTo>
                <a:lnTo>
                  <a:pt x="1533944" y="1693776"/>
                </a:lnTo>
                <a:lnTo>
                  <a:pt x="1514475" y="1693776"/>
                </a:lnTo>
                <a:close/>
                <a:moveTo>
                  <a:pt x="1411793" y="1674307"/>
                </a:moveTo>
                <a:lnTo>
                  <a:pt x="1431369" y="1674307"/>
                </a:lnTo>
                <a:lnTo>
                  <a:pt x="1431369" y="1693776"/>
                </a:lnTo>
                <a:lnTo>
                  <a:pt x="1411793" y="1693776"/>
                </a:lnTo>
                <a:close/>
                <a:moveTo>
                  <a:pt x="1314450" y="1674307"/>
                </a:moveTo>
                <a:lnTo>
                  <a:pt x="1333919" y="1674307"/>
                </a:lnTo>
                <a:lnTo>
                  <a:pt x="1333919" y="1693776"/>
                </a:lnTo>
                <a:lnTo>
                  <a:pt x="1314450" y="1693776"/>
                </a:lnTo>
                <a:close/>
                <a:moveTo>
                  <a:pt x="1205489" y="1674307"/>
                </a:moveTo>
                <a:lnTo>
                  <a:pt x="1224958" y="1674307"/>
                </a:lnTo>
                <a:lnTo>
                  <a:pt x="1224958" y="1693776"/>
                </a:lnTo>
                <a:lnTo>
                  <a:pt x="1205489" y="1693776"/>
                </a:lnTo>
                <a:close/>
                <a:moveTo>
                  <a:pt x="1072140" y="1674307"/>
                </a:moveTo>
                <a:lnTo>
                  <a:pt x="1091608" y="1674307"/>
                </a:lnTo>
                <a:lnTo>
                  <a:pt x="1091608" y="1693776"/>
                </a:lnTo>
                <a:lnTo>
                  <a:pt x="1072140" y="1693776"/>
                </a:lnTo>
                <a:close/>
                <a:moveTo>
                  <a:pt x="935543" y="1674307"/>
                </a:moveTo>
                <a:lnTo>
                  <a:pt x="955119" y="1674307"/>
                </a:lnTo>
                <a:lnTo>
                  <a:pt x="955119" y="1693776"/>
                </a:lnTo>
                <a:lnTo>
                  <a:pt x="935543" y="1693776"/>
                </a:lnTo>
                <a:close/>
                <a:moveTo>
                  <a:pt x="838200" y="1674307"/>
                </a:moveTo>
                <a:lnTo>
                  <a:pt x="857669" y="1674307"/>
                </a:lnTo>
                <a:lnTo>
                  <a:pt x="857669" y="1693776"/>
                </a:lnTo>
                <a:lnTo>
                  <a:pt x="838200" y="1693776"/>
                </a:lnTo>
                <a:close/>
                <a:moveTo>
                  <a:pt x="735518" y="1674307"/>
                </a:moveTo>
                <a:lnTo>
                  <a:pt x="755094" y="1674307"/>
                </a:lnTo>
                <a:lnTo>
                  <a:pt x="755094" y="1693776"/>
                </a:lnTo>
                <a:lnTo>
                  <a:pt x="735518" y="1693776"/>
                </a:lnTo>
                <a:close/>
                <a:moveTo>
                  <a:pt x="638175" y="1674307"/>
                </a:moveTo>
                <a:lnTo>
                  <a:pt x="657644" y="1674307"/>
                </a:lnTo>
                <a:lnTo>
                  <a:pt x="657644" y="1693776"/>
                </a:lnTo>
                <a:lnTo>
                  <a:pt x="638175" y="1693776"/>
                </a:lnTo>
                <a:close/>
                <a:moveTo>
                  <a:pt x="529214" y="1674307"/>
                </a:moveTo>
                <a:lnTo>
                  <a:pt x="548683" y="1674307"/>
                </a:lnTo>
                <a:lnTo>
                  <a:pt x="548683" y="1693776"/>
                </a:lnTo>
                <a:lnTo>
                  <a:pt x="529214" y="1693776"/>
                </a:lnTo>
                <a:close/>
                <a:moveTo>
                  <a:pt x="402143" y="1674307"/>
                </a:moveTo>
                <a:lnTo>
                  <a:pt x="421719" y="1674307"/>
                </a:lnTo>
                <a:lnTo>
                  <a:pt x="421719" y="1693776"/>
                </a:lnTo>
                <a:lnTo>
                  <a:pt x="402143" y="1693776"/>
                </a:lnTo>
                <a:close/>
                <a:moveTo>
                  <a:pt x="304800" y="1674307"/>
                </a:moveTo>
                <a:lnTo>
                  <a:pt x="324269" y="1674307"/>
                </a:lnTo>
                <a:lnTo>
                  <a:pt x="324269" y="1693776"/>
                </a:lnTo>
                <a:lnTo>
                  <a:pt x="304800" y="1693776"/>
                </a:lnTo>
                <a:close/>
                <a:moveTo>
                  <a:pt x="195839" y="1674307"/>
                </a:moveTo>
                <a:lnTo>
                  <a:pt x="215308" y="1674307"/>
                </a:lnTo>
                <a:lnTo>
                  <a:pt x="215308" y="1693776"/>
                </a:lnTo>
                <a:lnTo>
                  <a:pt x="195839" y="1693776"/>
                </a:lnTo>
                <a:close/>
                <a:moveTo>
                  <a:pt x="62489" y="1674307"/>
                </a:moveTo>
                <a:lnTo>
                  <a:pt x="81958" y="1674307"/>
                </a:lnTo>
                <a:lnTo>
                  <a:pt x="81958" y="1693776"/>
                </a:lnTo>
                <a:lnTo>
                  <a:pt x="62489" y="1693776"/>
                </a:lnTo>
                <a:close/>
                <a:moveTo>
                  <a:pt x="5669468" y="1650025"/>
                </a:moveTo>
                <a:lnTo>
                  <a:pt x="5689044" y="1650025"/>
                </a:lnTo>
                <a:lnTo>
                  <a:pt x="5689044" y="1669493"/>
                </a:lnTo>
                <a:lnTo>
                  <a:pt x="5669468" y="1669493"/>
                </a:lnTo>
                <a:close/>
                <a:moveTo>
                  <a:pt x="5572125" y="1650025"/>
                </a:moveTo>
                <a:lnTo>
                  <a:pt x="5591594" y="1650025"/>
                </a:lnTo>
                <a:lnTo>
                  <a:pt x="5591594" y="1669493"/>
                </a:lnTo>
                <a:lnTo>
                  <a:pt x="5572125" y="1669493"/>
                </a:lnTo>
                <a:close/>
                <a:moveTo>
                  <a:pt x="5459918" y="1650025"/>
                </a:moveTo>
                <a:lnTo>
                  <a:pt x="5479494" y="1650025"/>
                </a:lnTo>
                <a:lnTo>
                  <a:pt x="5479494" y="1669493"/>
                </a:lnTo>
                <a:lnTo>
                  <a:pt x="5459918" y="1669493"/>
                </a:lnTo>
                <a:close/>
                <a:moveTo>
                  <a:pt x="5362575" y="1650025"/>
                </a:moveTo>
                <a:lnTo>
                  <a:pt x="5382044" y="1650025"/>
                </a:lnTo>
                <a:lnTo>
                  <a:pt x="5382044" y="1669493"/>
                </a:lnTo>
                <a:lnTo>
                  <a:pt x="5362575" y="1669493"/>
                </a:lnTo>
                <a:close/>
                <a:moveTo>
                  <a:pt x="5259893" y="1650025"/>
                </a:moveTo>
                <a:lnTo>
                  <a:pt x="5279469" y="1650025"/>
                </a:lnTo>
                <a:lnTo>
                  <a:pt x="5279469" y="1669493"/>
                </a:lnTo>
                <a:lnTo>
                  <a:pt x="5259893" y="1669493"/>
                </a:lnTo>
                <a:close/>
                <a:moveTo>
                  <a:pt x="5162550" y="1650025"/>
                </a:moveTo>
                <a:lnTo>
                  <a:pt x="5182019" y="1650025"/>
                </a:lnTo>
                <a:lnTo>
                  <a:pt x="5182019" y="1669493"/>
                </a:lnTo>
                <a:lnTo>
                  <a:pt x="5162550" y="1669493"/>
                </a:lnTo>
                <a:close/>
                <a:moveTo>
                  <a:pt x="5050343" y="1650025"/>
                </a:moveTo>
                <a:lnTo>
                  <a:pt x="5069919" y="1650025"/>
                </a:lnTo>
                <a:lnTo>
                  <a:pt x="5069919" y="1669493"/>
                </a:lnTo>
                <a:lnTo>
                  <a:pt x="5050343" y="1669493"/>
                </a:lnTo>
                <a:close/>
                <a:moveTo>
                  <a:pt x="4953000" y="1650025"/>
                </a:moveTo>
                <a:lnTo>
                  <a:pt x="4972469" y="1650025"/>
                </a:lnTo>
                <a:lnTo>
                  <a:pt x="4972469" y="1669493"/>
                </a:lnTo>
                <a:lnTo>
                  <a:pt x="4953000" y="1669493"/>
                </a:lnTo>
                <a:close/>
                <a:moveTo>
                  <a:pt x="4844039" y="1650025"/>
                </a:moveTo>
                <a:lnTo>
                  <a:pt x="4863507" y="1650025"/>
                </a:lnTo>
                <a:lnTo>
                  <a:pt x="4863507" y="1669493"/>
                </a:lnTo>
                <a:lnTo>
                  <a:pt x="4844039" y="1669493"/>
                </a:lnTo>
                <a:close/>
                <a:moveTo>
                  <a:pt x="4716968" y="1650025"/>
                </a:moveTo>
                <a:lnTo>
                  <a:pt x="4736544" y="1650025"/>
                </a:lnTo>
                <a:lnTo>
                  <a:pt x="4736544" y="1669493"/>
                </a:lnTo>
                <a:lnTo>
                  <a:pt x="4716968" y="1669493"/>
                </a:lnTo>
                <a:close/>
                <a:moveTo>
                  <a:pt x="4619625" y="1650025"/>
                </a:moveTo>
                <a:lnTo>
                  <a:pt x="4639094" y="1650025"/>
                </a:lnTo>
                <a:lnTo>
                  <a:pt x="4639094" y="1669493"/>
                </a:lnTo>
                <a:lnTo>
                  <a:pt x="4619625" y="1669493"/>
                </a:lnTo>
                <a:close/>
                <a:moveTo>
                  <a:pt x="4507418" y="1650025"/>
                </a:moveTo>
                <a:lnTo>
                  <a:pt x="4526994" y="1650025"/>
                </a:lnTo>
                <a:lnTo>
                  <a:pt x="4526994" y="1669493"/>
                </a:lnTo>
                <a:lnTo>
                  <a:pt x="4507418" y="1669493"/>
                </a:lnTo>
                <a:close/>
                <a:moveTo>
                  <a:pt x="4410075" y="1650025"/>
                </a:moveTo>
                <a:lnTo>
                  <a:pt x="4429544" y="1650025"/>
                </a:lnTo>
                <a:lnTo>
                  <a:pt x="4429544" y="1669493"/>
                </a:lnTo>
                <a:lnTo>
                  <a:pt x="4410075" y="1669493"/>
                </a:lnTo>
                <a:close/>
                <a:moveTo>
                  <a:pt x="4301114" y="1650025"/>
                </a:moveTo>
                <a:lnTo>
                  <a:pt x="4320583" y="1650025"/>
                </a:lnTo>
                <a:lnTo>
                  <a:pt x="4320583" y="1669493"/>
                </a:lnTo>
                <a:lnTo>
                  <a:pt x="4301114" y="1669493"/>
                </a:lnTo>
                <a:close/>
                <a:moveTo>
                  <a:pt x="4177289" y="1650025"/>
                </a:moveTo>
                <a:lnTo>
                  <a:pt x="4196758" y="1650025"/>
                </a:lnTo>
                <a:lnTo>
                  <a:pt x="4196758" y="1669493"/>
                </a:lnTo>
                <a:lnTo>
                  <a:pt x="4177289" y="1669493"/>
                </a:lnTo>
                <a:close/>
                <a:moveTo>
                  <a:pt x="4043940" y="1650025"/>
                </a:moveTo>
                <a:lnTo>
                  <a:pt x="4063408" y="1650025"/>
                </a:lnTo>
                <a:lnTo>
                  <a:pt x="4063408" y="1669493"/>
                </a:lnTo>
                <a:lnTo>
                  <a:pt x="4043940" y="1669493"/>
                </a:lnTo>
                <a:close/>
                <a:moveTo>
                  <a:pt x="3910589" y="1650025"/>
                </a:moveTo>
                <a:lnTo>
                  <a:pt x="3930058" y="1650025"/>
                </a:lnTo>
                <a:lnTo>
                  <a:pt x="3930058" y="1669493"/>
                </a:lnTo>
                <a:lnTo>
                  <a:pt x="3910589" y="1669493"/>
                </a:lnTo>
                <a:close/>
                <a:moveTo>
                  <a:pt x="3773993" y="1650025"/>
                </a:moveTo>
                <a:lnTo>
                  <a:pt x="3793569" y="1650025"/>
                </a:lnTo>
                <a:lnTo>
                  <a:pt x="3793569" y="1669493"/>
                </a:lnTo>
                <a:lnTo>
                  <a:pt x="3773993" y="1669493"/>
                </a:lnTo>
                <a:close/>
                <a:moveTo>
                  <a:pt x="3676650" y="1650025"/>
                </a:moveTo>
                <a:lnTo>
                  <a:pt x="3696119" y="1650025"/>
                </a:lnTo>
                <a:lnTo>
                  <a:pt x="3696119" y="1669493"/>
                </a:lnTo>
                <a:lnTo>
                  <a:pt x="3676650" y="1669493"/>
                </a:lnTo>
                <a:close/>
                <a:moveTo>
                  <a:pt x="3573968" y="1650025"/>
                </a:moveTo>
                <a:lnTo>
                  <a:pt x="3593544" y="1650025"/>
                </a:lnTo>
                <a:lnTo>
                  <a:pt x="3593544" y="1669493"/>
                </a:lnTo>
                <a:lnTo>
                  <a:pt x="3573968" y="1669493"/>
                </a:lnTo>
                <a:close/>
                <a:moveTo>
                  <a:pt x="3476625" y="1650025"/>
                </a:moveTo>
                <a:lnTo>
                  <a:pt x="3496094" y="1650025"/>
                </a:lnTo>
                <a:lnTo>
                  <a:pt x="3496094" y="1669493"/>
                </a:lnTo>
                <a:lnTo>
                  <a:pt x="3476625" y="1669493"/>
                </a:lnTo>
                <a:close/>
                <a:moveTo>
                  <a:pt x="3367664" y="1650025"/>
                </a:moveTo>
                <a:lnTo>
                  <a:pt x="3387133" y="1650025"/>
                </a:lnTo>
                <a:lnTo>
                  <a:pt x="3387133" y="1669493"/>
                </a:lnTo>
                <a:lnTo>
                  <a:pt x="3367664" y="1669493"/>
                </a:lnTo>
                <a:close/>
                <a:moveTo>
                  <a:pt x="3240593" y="1650025"/>
                </a:moveTo>
                <a:lnTo>
                  <a:pt x="3260169" y="1650025"/>
                </a:lnTo>
                <a:lnTo>
                  <a:pt x="3260169" y="1669493"/>
                </a:lnTo>
                <a:lnTo>
                  <a:pt x="3240593" y="1669493"/>
                </a:lnTo>
                <a:close/>
                <a:moveTo>
                  <a:pt x="3143250" y="1650025"/>
                </a:moveTo>
                <a:lnTo>
                  <a:pt x="3162719" y="1650025"/>
                </a:lnTo>
                <a:lnTo>
                  <a:pt x="3162719" y="1669493"/>
                </a:lnTo>
                <a:lnTo>
                  <a:pt x="3143250" y="1669493"/>
                </a:lnTo>
                <a:close/>
                <a:moveTo>
                  <a:pt x="3031043" y="1650025"/>
                </a:moveTo>
                <a:lnTo>
                  <a:pt x="3050619" y="1650025"/>
                </a:lnTo>
                <a:lnTo>
                  <a:pt x="3050619" y="1669493"/>
                </a:lnTo>
                <a:lnTo>
                  <a:pt x="3031043" y="1669493"/>
                </a:lnTo>
                <a:close/>
                <a:moveTo>
                  <a:pt x="2933700" y="1650025"/>
                </a:moveTo>
                <a:lnTo>
                  <a:pt x="2953169" y="1650025"/>
                </a:lnTo>
                <a:lnTo>
                  <a:pt x="2953169" y="1669493"/>
                </a:lnTo>
                <a:lnTo>
                  <a:pt x="2933700" y="1669493"/>
                </a:lnTo>
                <a:close/>
                <a:moveTo>
                  <a:pt x="2831018" y="1650025"/>
                </a:moveTo>
                <a:lnTo>
                  <a:pt x="2850594" y="1650025"/>
                </a:lnTo>
                <a:lnTo>
                  <a:pt x="2850594" y="1669493"/>
                </a:lnTo>
                <a:lnTo>
                  <a:pt x="2831018" y="1669493"/>
                </a:lnTo>
                <a:close/>
                <a:moveTo>
                  <a:pt x="2733675" y="1650025"/>
                </a:moveTo>
                <a:lnTo>
                  <a:pt x="2753144" y="1650025"/>
                </a:lnTo>
                <a:lnTo>
                  <a:pt x="2753144" y="1669493"/>
                </a:lnTo>
                <a:lnTo>
                  <a:pt x="2733675" y="1669493"/>
                </a:lnTo>
                <a:close/>
                <a:moveTo>
                  <a:pt x="2624714" y="1650025"/>
                </a:moveTo>
                <a:lnTo>
                  <a:pt x="2644183" y="1650025"/>
                </a:lnTo>
                <a:lnTo>
                  <a:pt x="2644183" y="1669493"/>
                </a:lnTo>
                <a:lnTo>
                  <a:pt x="2624714" y="1669493"/>
                </a:lnTo>
                <a:close/>
                <a:moveTo>
                  <a:pt x="2491365" y="1650025"/>
                </a:moveTo>
                <a:lnTo>
                  <a:pt x="2510833" y="1650025"/>
                </a:lnTo>
                <a:lnTo>
                  <a:pt x="2510833" y="1669493"/>
                </a:lnTo>
                <a:lnTo>
                  <a:pt x="2491365" y="1669493"/>
                </a:lnTo>
                <a:close/>
                <a:moveTo>
                  <a:pt x="2354768" y="1650025"/>
                </a:moveTo>
                <a:lnTo>
                  <a:pt x="2374344" y="1650025"/>
                </a:lnTo>
                <a:lnTo>
                  <a:pt x="2374344" y="1669493"/>
                </a:lnTo>
                <a:lnTo>
                  <a:pt x="2354768" y="1669493"/>
                </a:lnTo>
                <a:close/>
                <a:moveTo>
                  <a:pt x="2257425" y="1650025"/>
                </a:moveTo>
                <a:lnTo>
                  <a:pt x="2276894" y="1650025"/>
                </a:lnTo>
                <a:lnTo>
                  <a:pt x="2276894" y="1669493"/>
                </a:lnTo>
                <a:lnTo>
                  <a:pt x="2257425" y="1669493"/>
                </a:lnTo>
                <a:close/>
                <a:moveTo>
                  <a:pt x="2154743" y="1650025"/>
                </a:moveTo>
                <a:lnTo>
                  <a:pt x="2174319" y="1650025"/>
                </a:lnTo>
                <a:lnTo>
                  <a:pt x="2174319" y="1669493"/>
                </a:lnTo>
                <a:lnTo>
                  <a:pt x="2154743" y="1669493"/>
                </a:lnTo>
                <a:close/>
                <a:moveTo>
                  <a:pt x="2057400" y="1650025"/>
                </a:moveTo>
                <a:lnTo>
                  <a:pt x="2076868" y="1650025"/>
                </a:lnTo>
                <a:lnTo>
                  <a:pt x="2076868" y="1669493"/>
                </a:lnTo>
                <a:lnTo>
                  <a:pt x="2057400" y="1669493"/>
                </a:lnTo>
                <a:close/>
                <a:moveTo>
                  <a:pt x="1948440" y="1650025"/>
                </a:moveTo>
                <a:lnTo>
                  <a:pt x="1967908" y="1650025"/>
                </a:lnTo>
                <a:lnTo>
                  <a:pt x="1967908" y="1669493"/>
                </a:lnTo>
                <a:lnTo>
                  <a:pt x="1948440" y="1669493"/>
                </a:lnTo>
                <a:close/>
                <a:moveTo>
                  <a:pt x="1821368" y="1650025"/>
                </a:moveTo>
                <a:lnTo>
                  <a:pt x="1840944" y="1650025"/>
                </a:lnTo>
                <a:lnTo>
                  <a:pt x="1840944" y="1669493"/>
                </a:lnTo>
                <a:lnTo>
                  <a:pt x="1821368" y="1669493"/>
                </a:lnTo>
                <a:close/>
                <a:moveTo>
                  <a:pt x="1724025" y="1650025"/>
                </a:moveTo>
                <a:lnTo>
                  <a:pt x="1743494" y="1650025"/>
                </a:lnTo>
                <a:lnTo>
                  <a:pt x="1743494" y="1669493"/>
                </a:lnTo>
                <a:lnTo>
                  <a:pt x="1724025" y="1669493"/>
                </a:lnTo>
                <a:close/>
                <a:moveTo>
                  <a:pt x="1611818" y="1650025"/>
                </a:moveTo>
                <a:lnTo>
                  <a:pt x="1631394" y="1650025"/>
                </a:lnTo>
                <a:lnTo>
                  <a:pt x="1631394" y="1669493"/>
                </a:lnTo>
                <a:lnTo>
                  <a:pt x="1611818" y="1669493"/>
                </a:lnTo>
                <a:close/>
                <a:moveTo>
                  <a:pt x="1514475" y="1650025"/>
                </a:moveTo>
                <a:lnTo>
                  <a:pt x="1533944" y="1650025"/>
                </a:lnTo>
                <a:lnTo>
                  <a:pt x="1533944" y="1669493"/>
                </a:lnTo>
                <a:lnTo>
                  <a:pt x="1514475" y="1669493"/>
                </a:lnTo>
                <a:close/>
                <a:moveTo>
                  <a:pt x="1411793" y="1650025"/>
                </a:moveTo>
                <a:lnTo>
                  <a:pt x="1431369" y="1650025"/>
                </a:lnTo>
                <a:lnTo>
                  <a:pt x="1431369" y="1669493"/>
                </a:lnTo>
                <a:lnTo>
                  <a:pt x="1411793" y="1669493"/>
                </a:lnTo>
                <a:close/>
                <a:moveTo>
                  <a:pt x="1314450" y="1650025"/>
                </a:moveTo>
                <a:lnTo>
                  <a:pt x="1333919" y="1650025"/>
                </a:lnTo>
                <a:lnTo>
                  <a:pt x="1333919" y="1669493"/>
                </a:lnTo>
                <a:lnTo>
                  <a:pt x="1314450" y="1669493"/>
                </a:lnTo>
                <a:close/>
                <a:moveTo>
                  <a:pt x="1205489" y="1650025"/>
                </a:moveTo>
                <a:lnTo>
                  <a:pt x="1224958" y="1650025"/>
                </a:lnTo>
                <a:lnTo>
                  <a:pt x="1224958" y="1669493"/>
                </a:lnTo>
                <a:lnTo>
                  <a:pt x="1205489" y="1669493"/>
                </a:lnTo>
                <a:close/>
                <a:moveTo>
                  <a:pt x="1072140" y="1650025"/>
                </a:moveTo>
                <a:lnTo>
                  <a:pt x="1091608" y="1650025"/>
                </a:lnTo>
                <a:lnTo>
                  <a:pt x="1091608" y="1669493"/>
                </a:lnTo>
                <a:lnTo>
                  <a:pt x="1072140" y="1669493"/>
                </a:lnTo>
                <a:close/>
                <a:moveTo>
                  <a:pt x="935543" y="1650025"/>
                </a:moveTo>
                <a:lnTo>
                  <a:pt x="955119" y="1650025"/>
                </a:lnTo>
                <a:lnTo>
                  <a:pt x="955119" y="1669493"/>
                </a:lnTo>
                <a:lnTo>
                  <a:pt x="935543" y="1669493"/>
                </a:lnTo>
                <a:close/>
                <a:moveTo>
                  <a:pt x="838200" y="1650025"/>
                </a:moveTo>
                <a:lnTo>
                  <a:pt x="857669" y="1650025"/>
                </a:lnTo>
                <a:lnTo>
                  <a:pt x="857669" y="1669493"/>
                </a:lnTo>
                <a:lnTo>
                  <a:pt x="838200" y="1669493"/>
                </a:lnTo>
                <a:close/>
                <a:moveTo>
                  <a:pt x="735518" y="1650025"/>
                </a:moveTo>
                <a:lnTo>
                  <a:pt x="755094" y="1650025"/>
                </a:lnTo>
                <a:lnTo>
                  <a:pt x="755094" y="1669493"/>
                </a:lnTo>
                <a:lnTo>
                  <a:pt x="735518" y="1669493"/>
                </a:lnTo>
                <a:close/>
                <a:moveTo>
                  <a:pt x="638175" y="1650025"/>
                </a:moveTo>
                <a:lnTo>
                  <a:pt x="657644" y="1650025"/>
                </a:lnTo>
                <a:lnTo>
                  <a:pt x="657644" y="1669493"/>
                </a:lnTo>
                <a:lnTo>
                  <a:pt x="638175" y="1669493"/>
                </a:lnTo>
                <a:close/>
                <a:moveTo>
                  <a:pt x="529214" y="1650025"/>
                </a:moveTo>
                <a:lnTo>
                  <a:pt x="548683" y="1650025"/>
                </a:lnTo>
                <a:lnTo>
                  <a:pt x="548683" y="1669493"/>
                </a:lnTo>
                <a:lnTo>
                  <a:pt x="529214" y="1669493"/>
                </a:lnTo>
                <a:close/>
                <a:moveTo>
                  <a:pt x="402143" y="1650025"/>
                </a:moveTo>
                <a:lnTo>
                  <a:pt x="421719" y="1650025"/>
                </a:lnTo>
                <a:lnTo>
                  <a:pt x="421719" y="1669493"/>
                </a:lnTo>
                <a:lnTo>
                  <a:pt x="402143" y="1669493"/>
                </a:lnTo>
                <a:close/>
                <a:moveTo>
                  <a:pt x="304800" y="1650025"/>
                </a:moveTo>
                <a:lnTo>
                  <a:pt x="324269" y="1650025"/>
                </a:lnTo>
                <a:lnTo>
                  <a:pt x="324269" y="1669493"/>
                </a:lnTo>
                <a:lnTo>
                  <a:pt x="304800" y="1669493"/>
                </a:lnTo>
                <a:close/>
                <a:moveTo>
                  <a:pt x="195839" y="1650025"/>
                </a:moveTo>
                <a:lnTo>
                  <a:pt x="215308" y="1650025"/>
                </a:lnTo>
                <a:lnTo>
                  <a:pt x="215308" y="1669493"/>
                </a:lnTo>
                <a:lnTo>
                  <a:pt x="195839" y="1669493"/>
                </a:lnTo>
                <a:close/>
                <a:moveTo>
                  <a:pt x="62489" y="1650025"/>
                </a:moveTo>
                <a:lnTo>
                  <a:pt x="81958" y="1650025"/>
                </a:lnTo>
                <a:lnTo>
                  <a:pt x="81958" y="1669493"/>
                </a:lnTo>
                <a:lnTo>
                  <a:pt x="62489" y="1669493"/>
                </a:lnTo>
                <a:close/>
                <a:moveTo>
                  <a:pt x="5669468" y="1625636"/>
                </a:moveTo>
                <a:lnTo>
                  <a:pt x="5689044" y="1625636"/>
                </a:lnTo>
                <a:lnTo>
                  <a:pt x="5689044" y="1645104"/>
                </a:lnTo>
                <a:lnTo>
                  <a:pt x="5669468" y="1645104"/>
                </a:lnTo>
                <a:close/>
                <a:moveTo>
                  <a:pt x="5572125" y="1625636"/>
                </a:moveTo>
                <a:lnTo>
                  <a:pt x="5591594" y="1625636"/>
                </a:lnTo>
                <a:lnTo>
                  <a:pt x="5591594" y="1645104"/>
                </a:lnTo>
                <a:lnTo>
                  <a:pt x="5572125" y="1645104"/>
                </a:lnTo>
                <a:close/>
                <a:moveTo>
                  <a:pt x="5459918" y="1625636"/>
                </a:moveTo>
                <a:lnTo>
                  <a:pt x="5479494" y="1625636"/>
                </a:lnTo>
                <a:lnTo>
                  <a:pt x="5479494" y="1645104"/>
                </a:lnTo>
                <a:lnTo>
                  <a:pt x="5459918" y="1645104"/>
                </a:lnTo>
                <a:close/>
                <a:moveTo>
                  <a:pt x="5362575" y="1625636"/>
                </a:moveTo>
                <a:lnTo>
                  <a:pt x="5382044" y="1625636"/>
                </a:lnTo>
                <a:lnTo>
                  <a:pt x="5382044" y="1645104"/>
                </a:lnTo>
                <a:lnTo>
                  <a:pt x="5362575" y="1645104"/>
                </a:lnTo>
                <a:close/>
                <a:moveTo>
                  <a:pt x="5259893" y="1625636"/>
                </a:moveTo>
                <a:lnTo>
                  <a:pt x="5279469" y="1625636"/>
                </a:lnTo>
                <a:lnTo>
                  <a:pt x="5279469" y="1645104"/>
                </a:lnTo>
                <a:lnTo>
                  <a:pt x="5259893" y="1645104"/>
                </a:lnTo>
                <a:close/>
                <a:moveTo>
                  <a:pt x="5162550" y="1625636"/>
                </a:moveTo>
                <a:lnTo>
                  <a:pt x="5182019" y="1625636"/>
                </a:lnTo>
                <a:lnTo>
                  <a:pt x="5182019" y="1645104"/>
                </a:lnTo>
                <a:lnTo>
                  <a:pt x="5162550" y="1645104"/>
                </a:lnTo>
                <a:close/>
                <a:moveTo>
                  <a:pt x="5050343" y="1625636"/>
                </a:moveTo>
                <a:lnTo>
                  <a:pt x="5069919" y="1625636"/>
                </a:lnTo>
                <a:lnTo>
                  <a:pt x="5069919" y="1645104"/>
                </a:lnTo>
                <a:lnTo>
                  <a:pt x="5050343" y="1645104"/>
                </a:lnTo>
                <a:close/>
                <a:moveTo>
                  <a:pt x="4953000" y="1625636"/>
                </a:moveTo>
                <a:lnTo>
                  <a:pt x="4972469" y="1625636"/>
                </a:lnTo>
                <a:lnTo>
                  <a:pt x="4972469" y="1645104"/>
                </a:lnTo>
                <a:lnTo>
                  <a:pt x="4953000" y="1645104"/>
                </a:lnTo>
                <a:close/>
                <a:moveTo>
                  <a:pt x="4844039" y="1625636"/>
                </a:moveTo>
                <a:lnTo>
                  <a:pt x="4863507" y="1625636"/>
                </a:lnTo>
                <a:lnTo>
                  <a:pt x="4863507" y="1645104"/>
                </a:lnTo>
                <a:lnTo>
                  <a:pt x="4844039" y="1645104"/>
                </a:lnTo>
                <a:close/>
                <a:moveTo>
                  <a:pt x="4716968" y="1625636"/>
                </a:moveTo>
                <a:lnTo>
                  <a:pt x="4736544" y="1625636"/>
                </a:lnTo>
                <a:lnTo>
                  <a:pt x="4736544" y="1645104"/>
                </a:lnTo>
                <a:lnTo>
                  <a:pt x="4716968" y="1645104"/>
                </a:lnTo>
                <a:close/>
                <a:moveTo>
                  <a:pt x="4619625" y="1625636"/>
                </a:moveTo>
                <a:lnTo>
                  <a:pt x="4639094" y="1625636"/>
                </a:lnTo>
                <a:lnTo>
                  <a:pt x="4639094" y="1645104"/>
                </a:lnTo>
                <a:lnTo>
                  <a:pt x="4619625" y="1645104"/>
                </a:lnTo>
                <a:close/>
                <a:moveTo>
                  <a:pt x="4507418" y="1625636"/>
                </a:moveTo>
                <a:lnTo>
                  <a:pt x="4526994" y="1625636"/>
                </a:lnTo>
                <a:lnTo>
                  <a:pt x="4526994" y="1645104"/>
                </a:lnTo>
                <a:lnTo>
                  <a:pt x="4507418" y="1645104"/>
                </a:lnTo>
                <a:close/>
                <a:moveTo>
                  <a:pt x="4410075" y="1625636"/>
                </a:moveTo>
                <a:lnTo>
                  <a:pt x="4429544" y="1625636"/>
                </a:lnTo>
                <a:lnTo>
                  <a:pt x="4429544" y="1645104"/>
                </a:lnTo>
                <a:lnTo>
                  <a:pt x="4410075" y="1645104"/>
                </a:lnTo>
                <a:close/>
                <a:moveTo>
                  <a:pt x="4301114" y="1625636"/>
                </a:moveTo>
                <a:lnTo>
                  <a:pt x="4320583" y="1625636"/>
                </a:lnTo>
                <a:lnTo>
                  <a:pt x="4320583" y="1645104"/>
                </a:lnTo>
                <a:lnTo>
                  <a:pt x="4301114" y="1645104"/>
                </a:lnTo>
                <a:close/>
                <a:moveTo>
                  <a:pt x="4177289" y="1625636"/>
                </a:moveTo>
                <a:lnTo>
                  <a:pt x="4196758" y="1625636"/>
                </a:lnTo>
                <a:lnTo>
                  <a:pt x="4196758" y="1645104"/>
                </a:lnTo>
                <a:lnTo>
                  <a:pt x="4177289" y="1645104"/>
                </a:lnTo>
                <a:close/>
                <a:moveTo>
                  <a:pt x="4043940" y="1625636"/>
                </a:moveTo>
                <a:lnTo>
                  <a:pt x="4063408" y="1625636"/>
                </a:lnTo>
                <a:lnTo>
                  <a:pt x="4063408" y="1645104"/>
                </a:lnTo>
                <a:lnTo>
                  <a:pt x="4043940" y="1645104"/>
                </a:lnTo>
                <a:close/>
                <a:moveTo>
                  <a:pt x="3910589" y="1625636"/>
                </a:moveTo>
                <a:lnTo>
                  <a:pt x="3930058" y="1625636"/>
                </a:lnTo>
                <a:lnTo>
                  <a:pt x="3930058" y="1645104"/>
                </a:lnTo>
                <a:lnTo>
                  <a:pt x="3910589" y="1645104"/>
                </a:lnTo>
                <a:close/>
                <a:moveTo>
                  <a:pt x="3773993" y="1625636"/>
                </a:moveTo>
                <a:lnTo>
                  <a:pt x="3793569" y="1625636"/>
                </a:lnTo>
                <a:lnTo>
                  <a:pt x="3793569" y="1645104"/>
                </a:lnTo>
                <a:lnTo>
                  <a:pt x="3773993" y="1645104"/>
                </a:lnTo>
                <a:close/>
                <a:moveTo>
                  <a:pt x="3676650" y="1625636"/>
                </a:moveTo>
                <a:lnTo>
                  <a:pt x="3696119" y="1625636"/>
                </a:lnTo>
                <a:lnTo>
                  <a:pt x="3696119" y="1645104"/>
                </a:lnTo>
                <a:lnTo>
                  <a:pt x="3676650" y="1645104"/>
                </a:lnTo>
                <a:close/>
                <a:moveTo>
                  <a:pt x="3573968" y="1625636"/>
                </a:moveTo>
                <a:lnTo>
                  <a:pt x="3593544" y="1625636"/>
                </a:lnTo>
                <a:lnTo>
                  <a:pt x="3593544" y="1645104"/>
                </a:lnTo>
                <a:lnTo>
                  <a:pt x="3573968" y="1645104"/>
                </a:lnTo>
                <a:close/>
                <a:moveTo>
                  <a:pt x="3476625" y="1625636"/>
                </a:moveTo>
                <a:lnTo>
                  <a:pt x="3496094" y="1625636"/>
                </a:lnTo>
                <a:lnTo>
                  <a:pt x="3496094" y="1645104"/>
                </a:lnTo>
                <a:lnTo>
                  <a:pt x="3476625" y="1645104"/>
                </a:lnTo>
                <a:close/>
                <a:moveTo>
                  <a:pt x="3367664" y="1625636"/>
                </a:moveTo>
                <a:lnTo>
                  <a:pt x="3387133" y="1625636"/>
                </a:lnTo>
                <a:lnTo>
                  <a:pt x="3387133" y="1645104"/>
                </a:lnTo>
                <a:lnTo>
                  <a:pt x="3367664" y="1645104"/>
                </a:lnTo>
                <a:close/>
                <a:moveTo>
                  <a:pt x="3240593" y="1625636"/>
                </a:moveTo>
                <a:lnTo>
                  <a:pt x="3260169" y="1625636"/>
                </a:lnTo>
                <a:lnTo>
                  <a:pt x="3260169" y="1645104"/>
                </a:lnTo>
                <a:lnTo>
                  <a:pt x="3240593" y="1645104"/>
                </a:lnTo>
                <a:close/>
                <a:moveTo>
                  <a:pt x="3143250" y="1625636"/>
                </a:moveTo>
                <a:lnTo>
                  <a:pt x="3162719" y="1625636"/>
                </a:lnTo>
                <a:lnTo>
                  <a:pt x="3162719" y="1645104"/>
                </a:lnTo>
                <a:lnTo>
                  <a:pt x="3143250" y="1645104"/>
                </a:lnTo>
                <a:close/>
                <a:moveTo>
                  <a:pt x="3031043" y="1625636"/>
                </a:moveTo>
                <a:lnTo>
                  <a:pt x="3050619" y="1625636"/>
                </a:lnTo>
                <a:lnTo>
                  <a:pt x="3050619" y="1645104"/>
                </a:lnTo>
                <a:lnTo>
                  <a:pt x="3031043" y="1645104"/>
                </a:lnTo>
                <a:close/>
                <a:moveTo>
                  <a:pt x="2933700" y="1625636"/>
                </a:moveTo>
                <a:lnTo>
                  <a:pt x="2953169" y="1625636"/>
                </a:lnTo>
                <a:lnTo>
                  <a:pt x="2953169" y="1645104"/>
                </a:lnTo>
                <a:lnTo>
                  <a:pt x="2933700" y="1645104"/>
                </a:lnTo>
                <a:close/>
                <a:moveTo>
                  <a:pt x="2831018" y="1625636"/>
                </a:moveTo>
                <a:lnTo>
                  <a:pt x="2850594" y="1625636"/>
                </a:lnTo>
                <a:lnTo>
                  <a:pt x="2850594" y="1645104"/>
                </a:lnTo>
                <a:lnTo>
                  <a:pt x="2831018" y="1645104"/>
                </a:lnTo>
                <a:close/>
                <a:moveTo>
                  <a:pt x="2733675" y="1625636"/>
                </a:moveTo>
                <a:lnTo>
                  <a:pt x="2753144" y="1625636"/>
                </a:lnTo>
                <a:lnTo>
                  <a:pt x="2753144" y="1645104"/>
                </a:lnTo>
                <a:lnTo>
                  <a:pt x="2733675" y="1645104"/>
                </a:lnTo>
                <a:close/>
                <a:moveTo>
                  <a:pt x="2624714" y="1625636"/>
                </a:moveTo>
                <a:lnTo>
                  <a:pt x="2644183" y="1625636"/>
                </a:lnTo>
                <a:lnTo>
                  <a:pt x="2644183" y="1645104"/>
                </a:lnTo>
                <a:lnTo>
                  <a:pt x="2624714" y="1645104"/>
                </a:lnTo>
                <a:close/>
                <a:moveTo>
                  <a:pt x="2491365" y="1625636"/>
                </a:moveTo>
                <a:lnTo>
                  <a:pt x="2510833" y="1625636"/>
                </a:lnTo>
                <a:lnTo>
                  <a:pt x="2510833" y="1645104"/>
                </a:lnTo>
                <a:lnTo>
                  <a:pt x="2491365" y="1645104"/>
                </a:lnTo>
                <a:close/>
                <a:moveTo>
                  <a:pt x="2354768" y="1625636"/>
                </a:moveTo>
                <a:lnTo>
                  <a:pt x="2374344" y="1625636"/>
                </a:lnTo>
                <a:lnTo>
                  <a:pt x="2374344" y="1645104"/>
                </a:lnTo>
                <a:lnTo>
                  <a:pt x="2354768" y="1645104"/>
                </a:lnTo>
                <a:close/>
                <a:moveTo>
                  <a:pt x="2257425" y="1625636"/>
                </a:moveTo>
                <a:lnTo>
                  <a:pt x="2276894" y="1625636"/>
                </a:lnTo>
                <a:lnTo>
                  <a:pt x="2276894" y="1645104"/>
                </a:lnTo>
                <a:lnTo>
                  <a:pt x="2257425" y="1645104"/>
                </a:lnTo>
                <a:close/>
                <a:moveTo>
                  <a:pt x="2154743" y="1625636"/>
                </a:moveTo>
                <a:lnTo>
                  <a:pt x="2174319" y="1625636"/>
                </a:lnTo>
                <a:lnTo>
                  <a:pt x="2174319" y="1645104"/>
                </a:lnTo>
                <a:lnTo>
                  <a:pt x="2154743" y="1645104"/>
                </a:lnTo>
                <a:close/>
                <a:moveTo>
                  <a:pt x="2057400" y="1625636"/>
                </a:moveTo>
                <a:lnTo>
                  <a:pt x="2076868" y="1625636"/>
                </a:lnTo>
                <a:lnTo>
                  <a:pt x="2076868" y="1645104"/>
                </a:lnTo>
                <a:lnTo>
                  <a:pt x="2057400" y="1645104"/>
                </a:lnTo>
                <a:close/>
                <a:moveTo>
                  <a:pt x="1948440" y="1625636"/>
                </a:moveTo>
                <a:lnTo>
                  <a:pt x="1967908" y="1625636"/>
                </a:lnTo>
                <a:lnTo>
                  <a:pt x="1967908" y="1645104"/>
                </a:lnTo>
                <a:lnTo>
                  <a:pt x="1948440" y="1645104"/>
                </a:lnTo>
                <a:close/>
                <a:moveTo>
                  <a:pt x="1821368" y="1625636"/>
                </a:moveTo>
                <a:lnTo>
                  <a:pt x="1840944" y="1625636"/>
                </a:lnTo>
                <a:lnTo>
                  <a:pt x="1840944" y="1645104"/>
                </a:lnTo>
                <a:lnTo>
                  <a:pt x="1821368" y="1645104"/>
                </a:lnTo>
                <a:close/>
                <a:moveTo>
                  <a:pt x="1724025" y="1625636"/>
                </a:moveTo>
                <a:lnTo>
                  <a:pt x="1743494" y="1625636"/>
                </a:lnTo>
                <a:lnTo>
                  <a:pt x="1743494" y="1645104"/>
                </a:lnTo>
                <a:lnTo>
                  <a:pt x="1724025" y="1645104"/>
                </a:lnTo>
                <a:close/>
                <a:moveTo>
                  <a:pt x="1611818" y="1625636"/>
                </a:moveTo>
                <a:lnTo>
                  <a:pt x="1631394" y="1625636"/>
                </a:lnTo>
                <a:lnTo>
                  <a:pt x="1631394" y="1645104"/>
                </a:lnTo>
                <a:lnTo>
                  <a:pt x="1611818" y="1645104"/>
                </a:lnTo>
                <a:close/>
                <a:moveTo>
                  <a:pt x="1514475" y="1625636"/>
                </a:moveTo>
                <a:lnTo>
                  <a:pt x="1533944" y="1625636"/>
                </a:lnTo>
                <a:lnTo>
                  <a:pt x="1533944" y="1645104"/>
                </a:lnTo>
                <a:lnTo>
                  <a:pt x="1514475" y="1645104"/>
                </a:lnTo>
                <a:close/>
                <a:moveTo>
                  <a:pt x="1411793" y="1625636"/>
                </a:moveTo>
                <a:lnTo>
                  <a:pt x="1431369" y="1625636"/>
                </a:lnTo>
                <a:lnTo>
                  <a:pt x="1431369" y="1645104"/>
                </a:lnTo>
                <a:lnTo>
                  <a:pt x="1411793" y="1645104"/>
                </a:lnTo>
                <a:close/>
                <a:moveTo>
                  <a:pt x="1314450" y="1625636"/>
                </a:moveTo>
                <a:lnTo>
                  <a:pt x="1333919" y="1625636"/>
                </a:lnTo>
                <a:lnTo>
                  <a:pt x="1333919" y="1645104"/>
                </a:lnTo>
                <a:lnTo>
                  <a:pt x="1314450" y="1645104"/>
                </a:lnTo>
                <a:close/>
                <a:moveTo>
                  <a:pt x="1205489" y="1625636"/>
                </a:moveTo>
                <a:lnTo>
                  <a:pt x="1224958" y="1625636"/>
                </a:lnTo>
                <a:lnTo>
                  <a:pt x="1224958" y="1645104"/>
                </a:lnTo>
                <a:lnTo>
                  <a:pt x="1205489" y="1645104"/>
                </a:lnTo>
                <a:close/>
                <a:moveTo>
                  <a:pt x="1072140" y="1625636"/>
                </a:moveTo>
                <a:lnTo>
                  <a:pt x="1091608" y="1625636"/>
                </a:lnTo>
                <a:lnTo>
                  <a:pt x="1091608" y="1645104"/>
                </a:lnTo>
                <a:lnTo>
                  <a:pt x="1072140" y="1645104"/>
                </a:lnTo>
                <a:close/>
                <a:moveTo>
                  <a:pt x="935543" y="1625636"/>
                </a:moveTo>
                <a:lnTo>
                  <a:pt x="955119" y="1625636"/>
                </a:lnTo>
                <a:lnTo>
                  <a:pt x="955119" y="1645104"/>
                </a:lnTo>
                <a:lnTo>
                  <a:pt x="935543" y="1645104"/>
                </a:lnTo>
                <a:close/>
                <a:moveTo>
                  <a:pt x="838200" y="1625636"/>
                </a:moveTo>
                <a:lnTo>
                  <a:pt x="857669" y="1625636"/>
                </a:lnTo>
                <a:lnTo>
                  <a:pt x="857669" y="1645104"/>
                </a:lnTo>
                <a:lnTo>
                  <a:pt x="838200" y="1645104"/>
                </a:lnTo>
                <a:close/>
                <a:moveTo>
                  <a:pt x="735518" y="1625636"/>
                </a:moveTo>
                <a:lnTo>
                  <a:pt x="755094" y="1625636"/>
                </a:lnTo>
                <a:lnTo>
                  <a:pt x="755094" y="1645104"/>
                </a:lnTo>
                <a:lnTo>
                  <a:pt x="735518" y="1645104"/>
                </a:lnTo>
                <a:close/>
                <a:moveTo>
                  <a:pt x="638175" y="1625636"/>
                </a:moveTo>
                <a:lnTo>
                  <a:pt x="657644" y="1625636"/>
                </a:lnTo>
                <a:lnTo>
                  <a:pt x="657644" y="1645104"/>
                </a:lnTo>
                <a:lnTo>
                  <a:pt x="638175" y="1645104"/>
                </a:lnTo>
                <a:close/>
                <a:moveTo>
                  <a:pt x="529214" y="1625636"/>
                </a:moveTo>
                <a:lnTo>
                  <a:pt x="548683" y="1625636"/>
                </a:lnTo>
                <a:lnTo>
                  <a:pt x="548683" y="1645104"/>
                </a:lnTo>
                <a:lnTo>
                  <a:pt x="529214" y="1645104"/>
                </a:lnTo>
                <a:close/>
                <a:moveTo>
                  <a:pt x="402143" y="1625636"/>
                </a:moveTo>
                <a:lnTo>
                  <a:pt x="421719" y="1625636"/>
                </a:lnTo>
                <a:lnTo>
                  <a:pt x="421719" y="1645104"/>
                </a:lnTo>
                <a:lnTo>
                  <a:pt x="402143" y="1645104"/>
                </a:lnTo>
                <a:close/>
                <a:moveTo>
                  <a:pt x="304800" y="1625636"/>
                </a:moveTo>
                <a:lnTo>
                  <a:pt x="324269" y="1625636"/>
                </a:lnTo>
                <a:lnTo>
                  <a:pt x="324269" y="1645104"/>
                </a:lnTo>
                <a:lnTo>
                  <a:pt x="304800" y="1645104"/>
                </a:lnTo>
                <a:close/>
                <a:moveTo>
                  <a:pt x="195839" y="1625636"/>
                </a:moveTo>
                <a:lnTo>
                  <a:pt x="215308" y="1625636"/>
                </a:lnTo>
                <a:lnTo>
                  <a:pt x="215308" y="1645104"/>
                </a:lnTo>
                <a:lnTo>
                  <a:pt x="195839" y="1645104"/>
                </a:lnTo>
                <a:close/>
                <a:moveTo>
                  <a:pt x="62489" y="1625636"/>
                </a:moveTo>
                <a:lnTo>
                  <a:pt x="81958" y="1625636"/>
                </a:lnTo>
                <a:lnTo>
                  <a:pt x="81958" y="1645104"/>
                </a:lnTo>
                <a:lnTo>
                  <a:pt x="62489" y="1645104"/>
                </a:lnTo>
                <a:close/>
                <a:moveTo>
                  <a:pt x="5669468" y="1601246"/>
                </a:moveTo>
                <a:lnTo>
                  <a:pt x="5689044" y="1601246"/>
                </a:lnTo>
                <a:lnTo>
                  <a:pt x="5689044" y="1620822"/>
                </a:lnTo>
                <a:lnTo>
                  <a:pt x="5669468" y="1620822"/>
                </a:lnTo>
                <a:close/>
                <a:moveTo>
                  <a:pt x="5572125" y="1601246"/>
                </a:moveTo>
                <a:lnTo>
                  <a:pt x="5591594" y="1601246"/>
                </a:lnTo>
                <a:lnTo>
                  <a:pt x="5591594" y="1620822"/>
                </a:lnTo>
                <a:lnTo>
                  <a:pt x="5572125" y="1620822"/>
                </a:lnTo>
                <a:close/>
                <a:moveTo>
                  <a:pt x="5459918" y="1601246"/>
                </a:moveTo>
                <a:lnTo>
                  <a:pt x="5479494" y="1601246"/>
                </a:lnTo>
                <a:lnTo>
                  <a:pt x="5479494" y="1620822"/>
                </a:lnTo>
                <a:lnTo>
                  <a:pt x="5459918" y="1620822"/>
                </a:lnTo>
                <a:close/>
                <a:moveTo>
                  <a:pt x="5362575" y="1601246"/>
                </a:moveTo>
                <a:lnTo>
                  <a:pt x="5382044" y="1601246"/>
                </a:lnTo>
                <a:lnTo>
                  <a:pt x="5382044" y="1620822"/>
                </a:lnTo>
                <a:lnTo>
                  <a:pt x="5362575" y="1620822"/>
                </a:lnTo>
                <a:close/>
                <a:moveTo>
                  <a:pt x="5259893" y="1601246"/>
                </a:moveTo>
                <a:lnTo>
                  <a:pt x="5279469" y="1601246"/>
                </a:lnTo>
                <a:lnTo>
                  <a:pt x="5279469" y="1620822"/>
                </a:lnTo>
                <a:lnTo>
                  <a:pt x="5259893" y="1620822"/>
                </a:lnTo>
                <a:close/>
                <a:moveTo>
                  <a:pt x="5162550" y="1601246"/>
                </a:moveTo>
                <a:lnTo>
                  <a:pt x="5182019" y="1601246"/>
                </a:lnTo>
                <a:lnTo>
                  <a:pt x="5182019" y="1620822"/>
                </a:lnTo>
                <a:lnTo>
                  <a:pt x="5162550" y="1620822"/>
                </a:lnTo>
                <a:close/>
                <a:moveTo>
                  <a:pt x="5050343" y="1601246"/>
                </a:moveTo>
                <a:lnTo>
                  <a:pt x="5069919" y="1601246"/>
                </a:lnTo>
                <a:lnTo>
                  <a:pt x="5069919" y="1620822"/>
                </a:lnTo>
                <a:lnTo>
                  <a:pt x="5050343" y="1620822"/>
                </a:lnTo>
                <a:close/>
                <a:moveTo>
                  <a:pt x="4953000" y="1601246"/>
                </a:moveTo>
                <a:lnTo>
                  <a:pt x="4972469" y="1601246"/>
                </a:lnTo>
                <a:lnTo>
                  <a:pt x="4972469" y="1620822"/>
                </a:lnTo>
                <a:lnTo>
                  <a:pt x="4953000" y="1620822"/>
                </a:lnTo>
                <a:close/>
                <a:moveTo>
                  <a:pt x="4844039" y="1601246"/>
                </a:moveTo>
                <a:lnTo>
                  <a:pt x="4863507" y="1601246"/>
                </a:lnTo>
                <a:lnTo>
                  <a:pt x="4863507" y="1620822"/>
                </a:lnTo>
                <a:lnTo>
                  <a:pt x="4844039" y="1620822"/>
                </a:lnTo>
                <a:close/>
                <a:moveTo>
                  <a:pt x="4716968" y="1601246"/>
                </a:moveTo>
                <a:lnTo>
                  <a:pt x="4736544" y="1601246"/>
                </a:lnTo>
                <a:lnTo>
                  <a:pt x="4736544" y="1620822"/>
                </a:lnTo>
                <a:lnTo>
                  <a:pt x="4716968" y="1620822"/>
                </a:lnTo>
                <a:close/>
                <a:moveTo>
                  <a:pt x="4619625" y="1601246"/>
                </a:moveTo>
                <a:lnTo>
                  <a:pt x="4639094" y="1601246"/>
                </a:lnTo>
                <a:lnTo>
                  <a:pt x="4639094" y="1620822"/>
                </a:lnTo>
                <a:lnTo>
                  <a:pt x="4619625" y="1620822"/>
                </a:lnTo>
                <a:close/>
                <a:moveTo>
                  <a:pt x="4507418" y="1601246"/>
                </a:moveTo>
                <a:lnTo>
                  <a:pt x="4526994" y="1601246"/>
                </a:lnTo>
                <a:lnTo>
                  <a:pt x="4526994" y="1620822"/>
                </a:lnTo>
                <a:lnTo>
                  <a:pt x="4507418" y="1620822"/>
                </a:lnTo>
                <a:close/>
                <a:moveTo>
                  <a:pt x="4410075" y="1601246"/>
                </a:moveTo>
                <a:lnTo>
                  <a:pt x="4429544" y="1601246"/>
                </a:lnTo>
                <a:lnTo>
                  <a:pt x="4429544" y="1620822"/>
                </a:lnTo>
                <a:lnTo>
                  <a:pt x="4410075" y="1620822"/>
                </a:lnTo>
                <a:close/>
                <a:moveTo>
                  <a:pt x="4301114" y="1601246"/>
                </a:moveTo>
                <a:lnTo>
                  <a:pt x="4320583" y="1601246"/>
                </a:lnTo>
                <a:lnTo>
                  <a:pt x="4320583" y="1620822"/>
                </a:lnTo>
                <a:lnTo>
                  <a:pt x="4301114" y="1620822"/>
                </a:lnTo>
                <a:close/>
                <a:moveTo>
                  <a:pt x="4177289" y="1601246"/>
                </a:moveTo>
                <a:lnTo>
                  <a:pt x="4196758" y="1601246"/>
                </a:lnTo>
                <a:lnTo>
                  <a:pt x="4196758" y="1620822"/>
                </a:lnTo>
                <a:lnTo>
                  <a:pt x="4177289" y="1620822"/>
                </a:lnTo>
                <a:close/>
                <a:moveTo>
                  <a:pt x="4043940" y="1601246"/>
                </a:moveTo>
                <a:lnTo>
                  <a:pt x="4063408" y="1601246"/>
                </a:lnTo>
                <a:lnTo>
                  <a:pt x="4063408" y="1620822"/>
                </a:lnTo>
                <a:lnTo>
                  <a:pt x="4043940" y="1620822"/>
                </a:lnTo>
                <a:close/>
                <a:moveTo>
                  <a:pt x="3910589" y="1601246"/>
                </a:moveTo>
                <a:lnTo>
                  <a:pt x="3930058" y="1601246"/>
                </a:lnTo>
                <a:lnTo>
                  <a:pt x="3930058" y="1620822"/>
                </a:lnTo>
                <a:lnTo>
                  <a:pt x="3910589" y="1620822"/>
                </a:lnTo>
                <a:close/>
                <a:moveTo>
                  <a:pt x="3773993" y="1601246"/>
                </a:moveTo>
                <a:lnTo>
                  <a:pt x="3793569" y="1601246"/>
                </a:lnTo>
                <a:lnTo>
                  <a:pt x="3793569" y="1620822"/>
                </a:lnTo>
                <a:lnTo>
                  <a:pt x="3773993" y="1620822"/>
                </a:lnTo>
                <a:close/>
                <a:moveTo>
                  <a:pt x="3676650" y="1601246"/>
                </a:moveTo>
                <a:lnTo>
                  <a:pt x="3696119" y="1601246"/>
                </a:lnTo>
                <a:lnTo>
                  <a:pt x="3696119" y="1620822"/>
                </a:lnTo>
                <a:lnTo>
                  <a:pt x="3676650" y="1620822"/>
                </a:lnTo>
                <a:close/>
                <a:moveTo>
                  <a:pt x="3573968" y="1601246"/>
                </a:moveTo>
                <a:lnTo>
                  <a:pt x="3593544" y="1601246"/>
                </a:lnTo>
                <a:lnTo>
                  <a:pt x="3593544" y="1620822"/>
                </a:lnTo>
                <a:lnTo>
                  <a:pt x="3573968" y="1620822"/>
                </a:lnTo>
                <a:close/>
                <a:moveTo>
                  <a:pt x="3476625" y="1601246"/>
                </a:moveTo>
                <a:lnTo>
                  <a:pt x="3496094" y="1601246"/>
                </a:lnTo>
                <a:lnTo>
                  <a:pt x="3496094" y="1620822"/>
                </a:lnTo>
                <a:lnTo>
                  <a:pt x="3476625" y="1620822"/>
                </a:lnTo>
                <a:close/>
                <a:moveTo>
                  <a:pt x="3367664" y="1601246"/>
                </a:moveTo>
                <a:lnTo>
                  <a:pt x="3387133" y="1601246"/>
                </a:lnTo>
                <a:lnTo>
                  <a:pt x="3387133" y="1620822"/>
                </a:lnTo>
                <a:lnTo>
                  <a:pt x="3367664" y="1620822"/>
                </a:lnTo>
                <a:close/>
                <a:moveTo>
                  <a:pt x="3240593" y="1601246"/>
                </a:moveTo>
                <a:lnTo>
                  <a:pt x="3260169" y="1601246"/>
                </a:lnTo>
                <a:lnTo>
                  <a:pt x="3260169" y="1620822"/>
                </a:lnTo>
                <a:lnTo>
                  <a:pt x="3240593" y="1620822"/>
                </a:lnTo>
                <a:close/>
                <a:moveTo>
                  <a:pt x="3143250" y="1601246"/>
                </a:moveTo>
                <a:lnTo>
                  <a:pt x="3162719" y="1601246"/>
                </a:lnTo>
                <a:lnTo>
                  <a:pt x="3162719" y="1620822"/>
                </a:lnTo>
                <a:lnTo>
                  <a:pt x="3143250" y="1620822"/>
                </a:lnTo>
                <a:close/>
                <a:moveTo>
                  <a:pt x="3031043" y="1601246"/>
                </a:moveTo>
                <a:lnTo>
                  <a:pt x="3050619" y="1601246"/>
                </a:lnTo>
                <a:lnTo>
                  <a:pt x="3050619" y="1620822"/>
                </a:lnTo>
                <a:lnTo>
                  <a:pt x="3031043" y="1620822"/>
                </a:lnTo>
                <a:close/>
                <a:moveTo>
                  <a:pt x="2933700" y="1601246"/>
                </a:moveTo>
                <a:lnTo>
                  <a:pt x="2953169" y="1601246"/>
                </a:lnTo>
                <a:lnTo>
                  <a:pt x="2953169" y="1620822"/>
                </a:lnTo>
                <a:lnTo>
                  <a:pt x="2933700" y="1620822"/>
                </a:lnTo>
                <a:close/>
                <a:moveTo>
                  <a:pt x="2831018" y="1601246"/>
                </a:moveTo>
                <a:lnTo>
                  <a:pt x="2850594" y="1601246"/>
                </a:lnTo>
                <a:lnTo>
                  <a:pt x="2850594" y="1620822"/>
                </a:lnTo>
                <a:lnTo>
                  <a:pt x="2831018" y="1620822"/>
                </a:lnTo>
                <a:close/>
                <a:moveTo>
                  <a:pt x="2733675" y="1601246"/>
                </a:moveTo>
                <a:lnTo>
                  <a:pt x="2753144" y="1601246"/>
                </a:lnTo>
                <a:lnTo>
                  <a:pt x="2753144" y="1620822"/>
                </a:lnTo>
                <a:lnTo>
                  <a:pt x="2733675" y="1620822"/>
                </a:lnTo>
                <a:close/>
                <a:moveTo>
                  <a:pt x="2624714" y="1601246"/>
                </a:moveTo>
                <a:lnTo>
                  <a:pt x="2644183" y="1601246"/>
                </a:lnTo>
                <a:lnTo>
                  <a:pt x="2644183" y="1620822"/>
                </a:lnTo>
                <a:lnTo>
                  <a:pt x="2624714" y="1620822"/>
                </a:lnTo>
                <a:close/>
                <a:moveTo>
                  <a:pt x="2491365" y="1601246"/>
                </a:moveTo>
                <a:lnTo>
                  <a:pt x="2510833" y="1601246"/>
                </a:lnTo>
                <a:lnTo>
                  <a:pt x="2510833" y="1620822"/>
                </a:lnTo>
                <a:lnTo>
                  <a:pt x="2491365" y="1620822"/>
                </a:lnTo>
                <a:close/>
                <a:moveTo>
                  <a:pt x="2354768" y="1601246"/>
                </a:moveTo>
                <a:lnTo>
                  <a:pt x="2374344" y="1601246"/>
                </a:lnTo>
                <a:lnTo>
                  <a:pt x="2374344" y="1620822"/>
                </a:lnTo>
                <a:lnTo>
                  <a:pt x="2354768" y="1620822"/>
                </a:lnTo>
                <a:close/>
                <a:moveTo>
                  <a:pt x="2257425" y="1601246"/>
                </a:moveTo>
                <a:lnTo>
                  <a:pt x="2276894" y="1601246"/>
                </a:lnTo>
                <a:lnTo>
                  <a:pt x="2276894" y="1620822"/>
                </a:lnTo>
                <a:lnTo>
                  <a:pt x="2257425" y="1620822"/>
                </a:lnTo>
                <a:close/>
                <a:moveTo>
                  <a:pt x="2154743" y="1601246"/>
                </a:moveTo>
                <a:lnTo>
                  <a:pt x="2174319" y="1601246"/>
                </a:lnTo>
                <a:lnTo>
                  <a:pt x="2174319" y="1620822"/>
                </a:lnTo>
                <a:lnTo>
                  <a:pt x="2154743" y="1620822"/>
                </a:lnTo>
                <a:close/>
                <a:moveTo>
                  <a:pt x="2057400" y="1601246"/>
                </a:moveTo>
                <a:lnTo>
                  <a:pt x="2076868" y="1601246"/>
                </a:lnTo>
                <a:lnTo>
                  <a:pt x="2076868" y="1620822"/>
                </a:lnTo>
                <a:lnTo>
                  <a:pt x="2057400" y="1620822"/>
                </a:lnTo>
                <a:close/>
                <a:moveTo>
                  <a:pt x="1948440" y="1601246"/>
                </a:moveTo>
                <a:lnTo>
                  <a:pt x="1967908" y="1601246"/>
                </a:lnTo>
                <a:lnTo>
                  <a:pt x="1967908" y="1620822"/>
                </a:lnTo>
                <a:lnTo>
                  <a:pt x="1948440" y="1620822"/>
                </a:lnTo>
                <a:close/>
                <a:moveTo>
                  <a:pt x="1821368" y="1601246"/>
                </a:moveTo>
                <a:lnTo>
                  <a:pt x="1840944" y="1601246"/>
                </a:lnTo>
                <a:lnTo>
                  <a:pt x="1840944" y="1620822"/>
                </a:lnTo>
                <a:lnTo>
                  <a:pt x="1821368" y="1620822"/>
                </a:lnTo>
                <a:close/>
                <a:moveTo>
                  <a:pt x="1724025" y="1601246"/>
                </a:moveTo>
                <a:lnTo>
                  <a:pt x="1743494" y="1601246"/>
                </a:lnTo>
                <a:lnTo>
                  <a:pt x="1743494" y="1620822"/>
                </a:lnTo>
                <a:lnTo>
                  <a:pt x="1724025" y="1620822"/>
                </a:lnTo>
                <a:close/>
                <a:moveTo>
                  <a:pt x="1611818" y="1601246"/>
                </a:moveTo>
                <a:lnTo>
                  <a:pt x="1631394" y="1601246"/>
                </a:lnTo>
                <a:lnTo>
                  <a:pt x="1631394" y="1620822"/>
                </a:lnTo>
                <a:lnTo>
                  <a:pt x="1611818" y="1620822"/>
                </a:lnTo>
                <a:close/>
                <a:moveTo>
                  <a:pt x="1514475" y="1601246"/>
                </a:moveTo>
                <a:lnTo>
                  <a:pt x="1533944" y="1601246"/>
                </a:lnTo>
                <a:lnTo>
                  <a:pt x="1533944" y="1620822"/>
                </a:lnTo>
                <a:lnTo>
                  <a:pt x="1514475" y="1620822"/>
                </a:lnTo>
                <a:close/>
                <a:moveTo>
                  <a:pt x="1411793" y="1601246"/>
                </a:moveTo>
                <a:lnTo>
                  <a:pt x="1431369" y="1601246"/>
                </a:lnTo>
                <a:lnTo>
                  <a:pt x="1431369" y="1620822"/>
                </a:lnTo>
                <a:lnTo>
                  <a:pt x="1411793" y="1620822"/>
                </a:lnTo>
                <a:close/>
                <a:moveTo>
                  <a:pt x="1314450" y="1601246"/>
                </a:moveTo>
                <a:lnTo>
                  <a:pt x="1333919" y="1601246"/>
                </a:lnTo>
                <a:lnTo>
                  <a:pt x="1333919" y="1620822"/>
                </a:lnTo>
                <a:lnTo>
                  <a:pt x="1314450" y="1620822"/>
                </a:lnTo>
                <a:close/>
                <a:moveTo>
                  <a:pt x="1205489" y="1601246"/>
                </a:moveTo>
                <a:lnTo>
                  <a:pt x="1224958" y="1601246"/>
                </a:lnTo>
                <a:lnTo>
                  <a:pt x="1224958" y="1620822"/>
                </a:lnTo>
                <a:lnTo>
                  <a:pt x="1205489" y="1620822"/>
                </a:lnTo>
                <a:close/>
                <a:moveTo>
                  <a:pt x="1072140" y="1601246"/>
                </a:moveTo>
                <a:lnTo>
                  <a:pt x="1091608" y="1601246"/>
                </a:lnTo>
                <a:lnTo>
                  <a:pt x="1091608" y="1620822"/>
                </a:lnTo>
                <a:lnTo>
                  <a:pt x="1072140" y="1620822"/>
                </a:lnTo>
                <a:close/>
                <a:moveTo>
                  <a:pt x="935543" y="1601246"/>
                </a:moveTo>
                <a:lnTo>
                  <a:pt x="955119" y="1601246"/>
                </a:lnTo>
                <a:lnTo>
                  <a:pt x="955119" y="1620822"/>
                </a:lnTo>
                <a:lnTo>
                  <a:pt x="935543" y="1620822"/>
                </a:lnTo>
                <a:close/>
                <a:moveTo>
                  <a:pt x="838200" y="1601246"/>
                </a:moveTo>
                <a:lnTo>
                  <a:pt x="857669" y="1601246"/>
                </a:lnTo>
                <a:lnTo>
                  <a:pt x="857669" y="1620822"/>
                </a:lnTo>
                <a:lnTo>
                  <a:pt x="838200" y="1620822"/>
                </a:lnTo>
                <a:close/>
                <a:moveTo>
                  <a:pt x="735518" y="1601246"/>
                </a:moveTo>
                <a:lnTo>
                  <a:pt x="755094" y="1601246"/>
                </a:lnTo>
                <a:lnTo>
                  <a:pt x="755094" y="1620822"/>
                </a:lnTo>
                <a:lnTo>
                  <a:pt x="735518" y="1620822"/>
                </a:lnTo>
                <a:close/>
                <a:moveTo>
                  <a:pt x="638175" y="1601246"/>
                </a:moveTo>
                <a:lnTo>
                  <a:pt x="657644" y="1601246"/>
                </a:lnTo>
                <a:lnTo>
                  <a:pt x="657644" y="1620822"/>
                </a:lnTo>
                <a:lnTo>
                  <a:pt x="638175" y="1620822"/>
                </a:lnTo>
                <a:close/>
                <a:moveTo>
                  <a:pt x="529214" y="1601246"/>
                </a:moveTo>
                <a:lnTo>
                  <a:pt x="548683" y="1601246"/>
                </a:lnTo>
                <a:lnTo>
                  <a:pt x="548683" y="1620822"/>
                </a:lnTo>
                <a:lnTo>
                  <a:pt x="529214" y="1620822"/>
                </a:lnTo>
                <a:close/>
                <a:moveTo>
                  <a:pt x="402143" y="1601246"/>
                </a:moveTo>
                <a:lnTo>
                  <a:pt x="421719" y="1601246"/>
                </a:lnTo>
                <a:lnTo>
                  <a:pt x="421719" y="1620822"/>
                </a:lnTo>
                <a:lnTo>
                  <a:pt x="402143" y="1620822"/>
                </a:lnTo>
                <a:close/>
                <a:moveTo>
                  <a:pt x="304800" y="1601246"/>
                </a:moveTo>
                <a:lnTo>
                  <a:pt x="324269" y="1601246"/>
                </a:lnTo>
                <a:lnTo>
                  <a:pt x="324269" y="1620822"/>
                </a:lnTo>
                <a:lnTo>
                  <a:pt x="304800" y="1620822"/>
                </a:lnTo>
                <a:close/>
                <a:moveTo>
                  <a:pt x="195839" y="1601246"/>
                </a:moveTo>
                <a:lnTo>
                  <a:pt x="215308" y="1601246"/>
                </a:lnTo>
                <a:lnTo>
                  <a:pt x="215308" y="1620822"/>
                </a:lnTo>
                <a:lnTo>
                  <a:pt x="195839" y="1620822"/>
                </a:lnTo>
                <a:close/>
                <a:moveTo>
                  <a:pt x="62489" y="1601246"/>
                </a:moveTo>
                <a:lnTo>
                  <a:pt x="81958" y="1601246"/>
                </a:lnTo>
                <a:lnTo>
                  <a:pt x="81958" y="1620822"/>
                </a:lnTo>
                <a:lnTo>
                  <a:pt x="62489" y="1620822"/>
                </a:lnTo>
                <a:close/>
                <a:moveTo>
                  <a:pt x="5669468" y="1576964"/>
                </a:moveTo>
                <a:lnTo>
                  <a:pt x="5689044" y="1576964"/>
                </a:lnTo>
                <a:lnTo>
                  <a:pt x="5689044" y="1596433"/>
                </a:lnTo>
                <a:lnTo>
                  <a:pt x="5669468" y="1596433"/>
                </a:lnTo>
                <a:close/>
                <a:moveTo>
                  <a:pt x="5572125" y="1576964"/>
                </a:moveTo>
                <a:lnTo>
                  <a:pt x="5591594" y="1576964"/>
                </a:lnTo>
                <a:lnTo>
                  <a:pt x="5591594" y="1596433"/>
                </a:lnTo>
                <a:lnTo>
                  <a:pt x="5572125" y="1596433"/>
                </a:lnTo>
                <a:close/>
                <a:moveTo>
                  <a:pt x="5459918" y="1576964"/>
                </a:moveTo>
                <a:lnTo>
                  <a:pt x="5479494" y="1576964"/>
                </a:lnTo>
                <a:lnTo>
                  <a:pt x="5479494" y="1596433"/>
                </a:lnTo>
                <a:lnTo>
                  <a:pt x="5459918" y="1596433"/>
                </a:lnTo>
                <a:close/>
                <a:moveTo>
                  <a:pt x="5362575" y="1576964"/>
                </a:moveTo>
                <a:lnTo>
                  <a:pt x="5382044" y="1576964"/>
                </a:lnTo>
                <a:lnTo>
                  <a:pt x="5382044" y="1596433"/>
                </a:lnTo>
                <a:lnTo>
                  <a:pt x="5362575" y="1596433"/>
                </a:lnTo>
                <a:close/>
                <a:moveTo>
                  <a:pt x="5259893" y="1576964"/>
                </a:moveTo>
                <a:lnTo>
                  <a:pt x="5279469" y="1576964"/>
                </a:lnTo>
                <a:lnTo>
                  <a:pt x="5279469" y="1596433"/>
                </a:lnTo>
                <a:lnTo>
                  <a:pt x="5259893" y="1596433"/>
                </a:lnTo>
                <a:close/>
                <a:moveTo>
                  <a:pt x="5162550" y="1576964"/>
                </a:moveTo>
                <a:lnTo>
                  <a:pt x="5182019" y="1576964"/>
                </a:lnTo>
                <a:lnTo>
                  <a:pt x="5182019" y="1596433"/>
                </a:lnTo>
                <a:lnTo>
                  <a:pt x="5162550" y="1596433"/>
                </a:lnTo>
                <a:close/>
                <a:moveTo>
                  <a:pt x="5050343" y="1576964"/>
                </a:moveTo>
                <a:lnTo>
                  <a:pt x="5069919" y="1576964"/>
                </a:lnTo>
                <a:lnTo>
                  <a:pt x="5069919" y="1596433"/>
                </a:lnTo>
                <a:lnTo>
                  <a:pt x="5050343" y="1596433"/>
                </a:lnTo>
                <a:close/>
                <a:moveTo>
                  <a:pt x="4953000" y="1576964"/>
                </a:moveTo>
                <a:lnTo>
                  <a:pt x="4972469" y="1576964"/>
                </a:lnTo>
                <a:lnTo>
                  <a:pt x="4972469" y="1596433"/>
                </a:lnTo>
                <a:lnTo>
                  <a:pt x="4953000" y="1596433"/>
                </a:lnTo>
                <a:close/>
                <a:moveTo>
                  <a:pt x="4844039" y="1576964"/>
                </a:moveTo>
                <a:lnTo>
                  <a:pt x="4863507" y="1576964"/>
                </a:lnTo>
                <a:lnTo>
                  <a:pt x="4863507" y="1596433"/>
                </a:lnTo>
                <a:lnTo>
                  <a:pt x="4844039" y="1596433"/>
                </a:lnTo>
                <a:close/>
                <a:moveTo>
                  <a:pt x="4819650" y="1576964"/>
                </a:moveTo>
                <a:lnTo>
                  <a:pt x="4839118" y="1576964"/>
                </a:lnTo>
                <a:lnTo>
                  <a:pt x="4839118" y="1596433"/>
                </a:lnTo>
                <a:lnTo>
                  <a:pt x="4819650" y="1596433"/>
                </a:lnTo>
                <a:close/>
                <a:moveTo>
                  <a:pt x="4716968" y="1576964"/>
                </a:moveTo>
                <a:lnTo>
                  <a:pt x="4736544" y="1576964"/>
                </a:lnTo>
                <a:lnTo>
                  <a:pt x="4736544" y="1596433"/>
                </a:lnTo>
                <a:lnTo>
                  <a:pt x="4716968" y="1596433"/>
                </a:lnTo>
                <a:close/>
                <a:moveTo>
                  <a:pt x="4619625" y="1576964"/>
                </a:moveTo>
                <a:lnTo>
                  <a:pt x="4639094" y="1576964"/>
                </a:lnTo>
                <a:lnTo>
                  <a:pt x="4639094" y="1596433"/>
                </a:lnTo>
                <a:lnTo>
                  <a:pt x="4619625" y="1596433"/>
                </a:lnTo>
                <a:close/>
                <a:moveTo>
                  <a:pt x="4507418" y="1576964"/>
                </a:moveTo>
                <a:lnTo>
                  <a:pt x="4526994" y="1576964"/>
                </a:lnTo>
                <a:lnTo>
                  <a:pt x="4526994" y="1596433"/>
                </a:lnTo>
                <a:lnTo>
                  <a:pt x="4507418" y="1596433"/>
                </a:lnTo>
                <a:close/>
                <a:moveTo>
                  <a:pt x="4410075" y="1576964"/>
                </a:moveTo>
                <a:lnTo>
                  <a:pt x="4429544" y="1576964"/>
                </a:lnTo>
                <a:lnTo>
                  <a:pt x="4429544" y="1596433"/>
                </a:lnTo>
                <a:lnTo>
                  <a:pt x="4410075" y="1596433"/>
                </a:lnTo>
                <a:close/>
                <a:moveTo>
                  <a:pt x="4301114" y="1576964"/>
                </a:moveTo>
                <a:lnTo>
                  <a:pt x="4320583" y="1576964"/>
                </a:lnTo>
                <a:lnTo>
                  <a:pt x="4320583" y="1596433"/>
                </a:lnTo>
                <a:lnTo>
                  <a:pt x="4301114" y="1596433"/>
                </a:lnTo>
                <a:close/>
                <a:moveTo>
                  <a:pt x="4276725" y="1576964"/>
                </a:moveTo>
                <a:lnTo>
                  <a:pt x="4296194" y="1576964"/>
                </a:lnTo>
                <a:lnTo>
                  <a:pt x="4296194" y="1596433"/>
                </a:lnTo>
                <a:lnTo>
                  <a:pt x="4276725" y="1596433"/>
                </a:lnTo>
                <a:close/>
                <a:moveTo>
                  <a:pt x="4177289" y="1576964"/>
                </a:moveTo>
                <a:lnTo>
                  <a:pt x="4196758" y="1576964"/>
                </a:lnTo>
                <a:lnTo>
                  <a:pt x="4196758" y="1596433"/>
                </a:lnTo>
                <a:lnTo>
                  <a:pt x="4177289" y="1596433"/>
                </a:lnTo>
                <a:close/>
                <a:moveTo>
                  <a:pt x="4152900" y="1576964"/>
                </a:moveTo>
                <a:lnTo>
                  <a:pt x="4172369" y="1576964"/>
                </a:lnTo>
                <a:lnTo>
                  <a:pt x="4172369" y="1596433"/>
                </a:lnTo>
                <a:lnTo>
                  <a:pt x="4152900" y="1596433"/>
                </a:lnTo>
                <a:close/>
                <a:moveTo>
                  <a:pt x="4043940" y="1576964"/>
                </a:moveTo>
                <a:lnTo>
                  <a:pt x="4063408" y="1576964"/>
                </a:lnTo>
                <a:lnTo>
                  <a:pt x="4063408" y="1596433"/>
                </a:lnTo>
                <a:lnTo>
                  <a:pt x="4043940" y="1596433"/>
                </a:lnTo>
                <a:close/>
                <a:moveTo>
                  <a:pt x="4019550" y="1576964"/>
                </a:moveTo>
                <a:lnTo>
                  <a:pt x="4039019" y="1576964"/>
                </a:lnTo>
                <a:lnTo>
                  <a:pt x="4039019" y="1596433"/>
                </a:lnTo>
                <a:lnTo>
                  <a:pt x="4019550" y="1596433"/>
                </a:lnTo>
                <a:close/>
                <a:moveTo>
                  <a:pt x="3910589" y="1576964"/>
                </a:moveTo>
                <a:lnTo>
                  <a:pt x="3930058" y="1576964"/>
                </a:lnTo>
                <a:lnTo>
                  <a:pt x="3930058" y="1596433"/>
                </a:lnTo>
                <a:lnTo>
                  <a:pt x="3910589" y="1596433"/>
                </a:lnTo>
                <a:close/>
                <a:moveTo>
                  <a:pt x="3886200" y="1576964"/>
                </a:moveTo>
                <a:lnTo>
                  <a:pt x="3905669" y="1576964"/>
                </a:lnTo>
                <a:lnTo>
                  <a:pt x="3905669" y="1596433"/>
                </a:lnTo>
                <a:lnTo>
                  <a:pt x="3886200" y="1596433"/>
                </a:lnTo>
                <a:close/>
                <a:moveTo>
                  <a:pt x="3773993" y="1576964"/>
                </a:moveTo>
                <a:lnTo>
                  <a:pt x="3793569" y="1576964"/>
                </a:lnTo>
                <a:lnTo>
                  <a:pt x="3793569" y="1596433"/>
                </a:lnTo>
                <a:lnTo>
                  <a:pt x="3773993" y="1596433"/>
                </a:lnTo>
                <a:close/>
                <a:moveTo>
                  <a:pt x="3676650" y="1576964"/>
                </a:moveTo>
                <a:lnTo>
                  <a:pt x="3696119" y="1576964"/>
                </a:lnTo>
                <a:lnTo>
                  <a:pt x="3696119" y="1596433"/>
                </a:lnTo>
                <a:lnTo>
                  <a:pt x="3676650" y="1596433"/>
                </a:lnTo>
                <a:close/>
                <a:moveTo>
                  <a:pt x="3573968" y="1576964"/>
                </a:moveTo>
                <a:lnTo>
                  <a:pt x="3593544" y="1576964"/>
                </a:lnTo>
                <a:lnTo>
                  <a:pt x="3593544" y="1596433"/>
                </a:lnTo>
                <a:lnTo>
                  <a:pt x="3573968" y="1596433"/>
                </a:lnTo>
                <a:close/>
                <a:moveTo>
                  <a:pt x="3476625" y="1576964"/>
                </a:moveTo>
                <a:lnTo>
                  <a:pt x="3496094" y="1576964"/>
                </a:lnTo>
                <a:lnTo>
                  <a:pt x="3496094" y="1596433"/>
                </a:lnTo>
                <a:lnTo>
                  <a:pt x="3476625" y="1596433"/>
                </a:lnTo>
                <a:close/>
                <a:moveTo>
                  <a:pt x="3367664" y="1576964"/>
                </a:moveTo>
                <a:lnTo>
                  <a:pt x="3387133" y="1576964"/>
                </a:lnTo>
                <a:lnTo>
                  <a:pt x="3387133" y="1596433"/>
                </a:lnTo>
                <a:lnTo>
                  <a:pt x="3367664" y="1596433"/>
                </a:lnTo>
                <a:close/>
                <a:moveTo>
                  <a:pt x="3343275" y="1576964"/>
                </a:moveTo>
                <a:lnTo>
                  <a:pt x="3362744" y="1576964"/>
                </a:lnTo>
                <a:lnTo>
                  <a:pt x="3362744" y="1596433"/>
                </a:lnTo>
                <a:lnTo>
                  <a:pt x="3343275" y="1596433"/>
                </a:lnTo>
                <a:close/>
                <a:moveTo>
                  <a:pt x="3240593" y="1576964"/>
                </a:moveTo>
                <a:lnTo>
                  <a:pt x="3260169" y="1576964"/>
                </a:lnTo>
                <a:lnTo>
                  <a:pt x="3260169" y="1596433"/>
                </a:lnTo>
                <a:lnTo>
                  <a:pt x="3240593" y="1596433"/>
                </a:lnTo>
                <a:close/>
                <a:moveTo>
                  <a:pt x="3143250" y="1576964"/>
                </a:moveTo>
                <a:lnTo>
                  <a:pt x="3162719" y="1576964"/>
                </a:lnTo>
                <a:lnTo>
                  <a:pt x="3162719" y="1596433"/>
                </a:lnTo>
                <a:lnTo>
                  <a:pt x="3143250" y="1596433"/>
                </a:lnTo>
                <a:close/>
                <a:moveTo>
                  <a:pt x="3031043" y="1576964"/>
                </a:moveTo>
                <a:lnTo>
                  <a:pt x="3050619" y="1576964"/>
                </a:lnTo>
                <a:lnTo>
                  <a:pt x="3050619" y="1596433"/>
                </a:lnTo>
                <a:lnTo>
                  <a:pt x="3031043" y="1596433"/>
                </a:lnTo>
                <a:close/>
                <a:moveTo>
                  <a:pt x="2933700" y="1576964"/>
                </a:moveTo>
                <a:lnTo>
                  <a:pt x="2953169" y="1576964"/>
                </a:lnTo>
                <a:lnTo>
                  <a:pt x="2953169" y="1596433"/>
                </a:lnTo>
                <a:lnTo>
                  <a:pt x="2933700" y="1596433"/>
                </a:lnTo>
                <a:close/>
                <a:moveTo>
                  <a:pt x="2831018" y="1576964"/>
                </a:moveTo>
                <a:lnTo>
                  <a:pt x="2850594" y="1576964"/>
                </a:lnTo>
                <a:lnTo>
                  <a:pt x="2850594" y="1596433"/>
                </a:lnTo>
                <a:lnTo>
                  <a:pt x="2831018" y="1596433"/>
                </a:lnTo>
                <a:close/>
                <a:moveTo>
                  <a:pt x="2733675" y="1576964"/>
                </a:moveTo>
                <a:lnTo>
                  <a:pt x="2753144" y="1576964"/>
                </a:lnTo>
                <a:lnTo>
                  <a:pt x="2753144" y="1596433"/>
                </a:lnTo>
                <a:lnTo>
                  <a:pt x="2733675" y="1596433"/>
                </a:lnTo>
                <a:close/>
                <a:moveTo>
                  <a:pt x="2624714" y="1576964"/>
                </a:moveTo>
                <a:lnTo>
                  <a:pt x="2644183" y="1576964"/>
                </a:lnTo>
                <a:lnTo>
                  <a:pt x="2644183" y="1596433"/>
                </a:lnTo>
                <a:lnTo>
                  <a:pt x="2624714" y="1596433"/>
                </a:lnTo>
                <a:close/>
                <a:moveTo>
                  <a:pt x="2600325" y="1576964"/>
                </a:moveTo>
                <a:lnTo>
                  <a:pt x="2619794" y="1576964"/>
                </a:lnTo>
                <a:lnTo>
                  <a:pt x="2619794" y="1596433"/>
                </a:lnTo>
                <a:lnTo>
                  <a:pt x="2600325" y="1596433"/>
                </a:lnTo>
                <a:close/>
                <a:moveTo>
                  <a:pt x="2491365" y="1576964"/>
                </a:moveTo>
                <a:lnTo>
                  <a:pt x="2510833" y="1576964"/>
                </a:lnTo>
                <a:lnTo>
                  <a:pt x="2510833" y="1596433"/>
                </a:lnTo>
                <a:lnTo>
                  <a:pt x="2491365" y="1596433"/>
                </a:lnTo>
                <a:close/>
                <a:moveTo>
                  <a:pt x="2466975" y="1576964"/>
                </a:moveTo>
                <a:lnTo>
                  <a:pt x="2486444" y="1576964"/>
                </a:lnTo>
                <a:lnTo>
                  <a:pt x="2486444" y="1596433"/>
                </a:lnTo>
                <a:lnTo>
                  <a:pt x="2466975" y="1596433"/>
                </a:lnTo>
                <a:close/>
                <a:moveTo>
                  <a:pt x="2354768" y="1576964"/>
                </a:moveTo>
                <a:lnTo>
                  <a:pt x="2374344" y="1576964"/>
                </a:lnTo>
                <a:lnTo>
                  <a:pt x="2374344" y="1596433"/>
                </a:lnTo>
                <a:lnTo>
                  <a:pt x="2354768" y="1596433"/>
                </a:lnTo>
                <a:close/>
                <a:moveTo>
                  <a:pt x="2257425" y="1576964"/>
                </a:moveTo>
                <a:lnTo>
                  <a:pt x="2276894" y="1576964"/>
                </a:lnTo>
                <a:lnTo>
                  <a:pt x="2276894" y="1596433"/>
                </a:lnTo>
                <a:lnTo>
                  <a:pt x="2257425" y="1596433"/>
                </a:lnTo>
                <a:close/>
                <a:moveTo>
                  <a:pt x="2154743" y="1576964"/>
                </a:moveTo>
                <a:lnTo>
                  <a:pt x="2174319" y="1576964"/>
                </a:lnTo>
                <a:lnTo>
                  <a:pt x="2174319" y="1596433"/>
                </a:lnTo>
                <a:lnTo>
                  <a:pt x="2154743" y="1596433"/>
                </a:lnTo>
                <a:close/>
                <a:moveTo>
                  <a:pt x="2057400" y="1576964"/>
                </a:moveTo>
                <a:lnTo>
                  <a:pt x="2076868" y="1576964"/>
                </a:lnTo>
                <a:lnTo>
                  <a:pt x="2076868" y="1596433"/>
                </a:lnTo>
                <a:lnTo>
                  <a:pt x="2057400" y="1596433"/>
                </a:lnTo>
                <a:close/>
                <a:moveTo>
                  <a:pt x="1948440" y="1576964"/>
                </a:moveTo>
                <a:lnTo>
                  <a:pt x="1967908" y="1576964"/>
                </a:lnTo>
                <a:lnTo>
                  <a:pt x="1967908" y="1596433"/>
                </a:lnTo>
                <a:lnTo>
                  <a:pt x="1948440" y="1596433"/>
                </a:lnTo>
                <a:close/>
                <a:moveTo>
                  <a:pt x="1924050" y="1576964"/>
                </a:moveTo>
                <a:lnTo>
                  <a:pt x="1943519" y="1576964"/>
                </a:lnTo>
                <a:lnTo>
                  <a:pt x="1943519" y="1596433"/>
                </a:lnTo>
                <a:lnTo>
                  <a:pt x="1924050" y="1596433"/>
                </a:lnTo>
                <a:close/>
                <a:moveTo>
                  <a:pt x="1821368" y="1576964"/>
                </a:moveTo>
                <a:lnTo>
                  <a:pt x="1840944" y="1576964"/>
                </a:lnTo>
                <a:lnTo>
                  <a:pt x="1840944" y="1596433"/>
                </a:lnTo>
                <a:lnTo>
                  <a:pt x="1821368" y="1596433"/>
                </a:lnTo>
                <a:close/>
                <a:moveTo>
                  <a:pt x="1724025" y="1576964"/>
                </a:moveTo>
                <a:lnTo>
                  <a:pt x="1743494" y="1576964"/>
                </a:lnTo>
                <a:lnTo>
                  <a:pt x="1743494" y="1596433"/>
                </a:lnTo>
                <a:lnTo>
                  <a:pt x="1724025" y="1596433"/>
                </a:lnTo>
                <a:close/>
                <a:moveTo>
                  <a:pt x="1611818" y="1576964"/>
                </a:moveTo>
                <a:lnTo>
                  <a:pt x="1631394" y="1576964"/>
                </a:lnTo>
                <a:lnTo>
                  <a:pt x="1631394" y="1596433"/>
                </a:lnTo>
                <a:lnTo>
                  <a:pt x="1611818" y="1596433"/>
                </a:lnTo>
                <a:close/>
                <a:moveTo>
                  <a:pt x="1514475" y="1576964"/>
                </a:moveTo>
                <a:lnTo>
                  <a:pt x="1533944" y="1576964"/>
                </a:lnTo>
                <a:lnTo>
                  <a:pt x="1533944" y="1596433"/>
                </a:lnTo>
                <a:lnTo>
                  <a:pt x="1514475" y="1596433"/>
                </a:lnTo>
                <a:close/>
                <a:moveTo>
                  <a:pt x="1411793" y="1576964"/>
                </a:moveTo>
                <a:lnTo>
                  <a:pt x="1431369" y="1576964"/>
                </a:lnTo>
                <a:lnTo>
                  <a:pt x="1431369" y="1596433"/>
                </a:lnTo>
                <a:lnTo>
                  <a:pt x="1411793" y="1596433"/>
                </a:lnTo>
                <a:close/>
                <a:moveTo>
                  <a:pt x="1314450" y="1576964"/>
                </a:moveTo>
                <a:lnTo>
                  <a:pt x="1333919" y="1576964"/>
                </a:lnTo>
                <a:lnTo>
                  <a:pt x="1333919" y="1596433"/>
                </a:lnTo>
                <a:lnTo>
                  <a:pt x="1314450" y="1596433"/>
                </a:lnTo>
                <a:close/>
                <a:moveTo>
                  <a:pt x="1205489" y="1576964"/>
                </a:moveTo>
                <a:lnTo>
                  <a:pt x="1224958" y="1576964"/>
                </a:lnTo>
                <a:lnTo>
                  <a:pt x="1224958" y="1596433"/>
                </a:lnTo>
                <a:lnTo>
                  <a:pt x="1205489" y="1596433"/>
                </a:lnTo>
                <a:close/>
                <a:moveTo>
                  <a:pt x="1181100" y="1576964"/>
                </a:moveTo>
                <a:lnTo>
                  <a:pt x="1200569" y="1576964"/>
                </a:lnTo>
                <a:lnTo>
                  <a:pt x="1200569" y="1596433"/>
                </a:lnTo>
                <a:lnTo>
                  <a:pt x="1181100" y="1596433"/>
                </a:lnTo>
                <a:close/>
                <a:moveTo>
                  <a:pt x="1072140" y="1576964"/>
                </a:moveTo>
                <a:lnTo>
                  <a:pt x="1091608" y="1576964"/>
                </a:lnTo>
                <a:lnTo>
                  <a:pt x="1091608" y="1596433"/>
                </a:lnTo>
                <a:lnTo>
                  <a:pt x="1072140" y="1596433"/>
                </a:lnTo>
                <a:close/>
                <a:moveTo>
                  <a:pt x="1047750" y="1576964"/>
                </a:moveTo>
                <a:lnTo>
                  <a:pt x="1067219" y="1576964"/>
                </a:lnTo>
                <a:lnTo>
                  <a:pt x="1067219" y="1596433"/>
                </a:lnTo>
                <a:lnTo>
                  <a:pt x="1047750" y="1596433"/>
                </a:lnTo>
                <a:close/>
                <a:moveTo>
                  <a:pt x="935543" y="1576964"/>
                </a:moveTo>
                <a:lnTo>
                  <a:pt x="955119" y="1576964"/>
                </a:lnTo>
                <a:lnTo>
                  <a:pt x="955119" y="1596433"/>
                </a:lnTo>
                <a:lnTo>
                  <a:pt x="935543" y="1596433"/>
                </a:lnTo>
                <a:close/>
                <a:moveTo>
                  <a:pt x="838200" y="1576964"/>
                </a:moveTo>
                <a:lnTo>
                  <a:pt x="857669" y="1576964"/>
                </a:lnTo>
                <a:lnTo>
                  <a:pt x="857669" y="1596433"/>
                </a:lnTo>
                <a:lnTo>
                  <a:pt x="838200" y="1596433"/>
                </a:lnTo>
                <a:close/>
                <a:moveTo>
                  <a:pt x="735518" y="1576964"/>
                </a:moveTo>
                <a:lnTo>
                  <a:pt x="755094" y="1576964"/>
                </a:lnTo>
                <a:lnTo>
                  <a:pt x="755094" y="1596433"/>
                </a:lnTo>
                <a:lnTo>
                  <a:pt x="735518" y="1596433"/>
                </a:lnTo>
                <a:close/>
                <a:moveTo>
                  <a:pt x="638175" y="1576964"/>
                </a:moveTo>
                <a:lnTo>
                  <a:pt x="657644" y="1576964"/>
                </a:lnTo>
                <a:lnTo>
                  <a:pt x="657644" y="1596433"/>
                </a:lnTo>
                <a:lnTo>
                  <a:pt x="638175" y="1596433"/>
                </a:lnTo>
                <a:close/>
                <a:moveTo>
                  <a:pt x="529214" y="1576964"/>
                </a:moveTo>
                <a:lnTo>
                  <a:pt x="548683" y="1576964"/>
                </a:lnTo>
                <a:lnTo>
                  <a:pt x="548683" y="1596433"/>
                </a:lnTo>
                <a:lnTo>
                  <a:pt x="529214" y="1596433"/>
                </a:lnTo>
                <a:close/>
                <a:moveTo>
                  <a:pt x="504825" y="1576964"/>
                </a:moveTo>
                <a:lnTo>
                  <a:pt x="524294" y="1576964"/>
                </a:lnTo>
                <a:lnTo>
                  <a:pt x="524294" y="1596433"/>
                </a:lnTo>
                <a:lnTo>
                  <a:pt x="504825" y="1596433"/>
                </a:lnTo>
                <a:close/>
                <a:moveTo>
                  <a:pt x="402143" y="1576964"/>
                </a:moveTo>
                <a:lnTo>
                  <a:pt x="421719" y="1576964"/>
                </a:lnTo>
                <a:lnTo>
                  <a:pt x="421719" y="1596433"/>
                </a:lnTo>
                <a:lnTo>
                  <a:pt x="402143" y="1596433"/>
                </a:lnTo>
                <a:close/>
                <a:moveTo>
                  <a:pt x="304800" y="1576964"/>
                </a:moveTo>
                <a:lnTo>
                  <a:pt x="324269" y="1576964"/>
                </a:lnTo>
                <a:lnTo>
                  <a:pt x="324269" y="1596433"/>
                </a:lnTo>
                <a:lnTo>
                  <a:pt x="304800" y="1596433"/>
                </a:lnTo>
                <a:close/>
                <a:moveTo>
                  <a:pt x="195839" y="1576964"/>
                </a:moveTo>
                <a:lnTo>
                  <a:pt x="215308" y="1576964"/>
                </a:lnTo>
                <a:lnTo>
                  <a:pt x="215308" y="1596433"/>
                </a:lnTo>
                <a:lnTo>
                  <a:pt x="195839" y="1596433"/>
                </a:lnTo>
                <a:close/>
                <a:moveTo>
                  <a:pt x="171450" y="1576964"/>
                </a:moveTo>
                <a:lnTo>
                  <a:pt x="190919" y="1576964"/>
                </a:lnTo>
                <a:lnTo>
                  <a:pt x="190919" y="1596433"/>
                </a:lnTo>
                <a:lnTo>
                  <a:pt x="171450" y="1596433"/>
                </a:lnTo>
                <a:close/>
                <a:moveTo>
                  <a:pt x="62489" y="1576964"/>
                </a:moveTo>
                <a:lnTo>
                  <a:pt x="81958" y="1576964"/>
                </a:lnTo>
                <a:lnTo>
                  <a:pt x="81958" y="1596433"/>
                </a:lnTo>
                <a:lnTo>
                  <a:pt x="62489" y="1596433"/>
                </a:lnTo>
                <a:close/>
                <a:moveTo>
                  <a:pt x="38100" y="1576964"/>
                </a:moveTo>
                <a:lnTo>
                  <a:pt x="57569" y="1576964"/>
                </a:lnTo>
                <a:lnTo>
                  <a:pt x="57569" y="1596433"/>
                </a:lnTo>
                <a:lnTo>
                  <a:pt x="38100" y="1596433"/>
                </a:lnTo>
                <a:close/>
                <a:moveTo>
                  <a:pt x="5645186" y="1552575"/>
                </a:moveTo>
                <a:lnTo>
                  <a:pt x="5664654" y="1552575"/>
                </a:lnTo>
                <a:lnTo>
                  <a:pt x="5664654" y="1572044"/>
                </a:lnTo>
                <a:lnTo>
                  <a:pt x="5645186" y="1572044"/>
                </a:lnTo>
                <a:close/>
                <a:moveTo>
                  <a:pt x="5620797" y="1552575"/>
                </a:moveTo>
                <a:lnTo>
                  <a:pt x="5640265" y="1552575"/>
                </a:lnTo>
                <a:lnTo>
                  <a:pt x="5640265" y="1572044"/>
                </a:lnTo>
                <a:lnTo>
                  <a:pt x="5620797" y="1572044"/>
                </a:lnTo>
                <a:close/>
                <a:moveTo>
                  <a:pt x="5596514" y="1552575"/>
                </a:moveTo>
                <a:lnTo>
                  <a:pt x="5615983" y="1552575"/>
                </a:lnTo>
                <a:lnTo>
                  <a:pt x="5615983" y="1572044"/>
                </a:lnTo>
                <a:lnTo>
                  <a:pt x="5596514" y="1572044"/>
                </a:lnTo>
                <a:close/>
                <a:moveTo>
                  <a:pt x="5435636" y="1552575"/>
                </a:moveTo>
                <a:lnTo>
                  <a:pt x="5455104" y="1552575"/>
                </a:lnTo>
                <a:lnTo>
                  <a:pt x="5455104" y="1572044"/>
                </a:lnTo>
                <a:lnTo>
                  <a:pt x="5435636" y="1572044"/>
                </a:lnTo>
                <a:close/>
                <a:moveTo>
                  <a:pt x="5411247" y="1552575"/>
                </a:moveTo>
                <a:lnTo>
                  <a:pt x="5430715" y="1552575"/>
                </a:lnTo>
                <a:lnTo>
                  <a:pt x="5430715" y="1572044"/>
                </a:lnTo>
                <a:lnTo>
                  <a:pt x="5411247" y="1572044"/>
                </a:lnTo>
                <a:close/>
                <a:moveTo>
                  <a:pt x="5386964" y="1552575"/>
                </a:moveTo>
                <a:lnTo>
                  <a:pt x="5406433" y="1552575"/>
                </a:lnTo>
                <a:lnTo>
                  <a:pt x="5406433" y="1572044"/>
                </a:lnTo>
                <a:lnTo>
                  <a:pt x="5386964" y="1572044"/>
                </a:lnTo>
                <a:close/>
                <a:moveTo>
                  <a:pt x="5235611" y="1552575"/>
                </a:moveTo>
                <a:lnTo>
                  <a:pt x="5255079" y="1552575"/>
                </a:lnTo>
                <a:lnTo>
                  <a:pt x="5255079" y="1572044"/>
                </a:lnTo>
                <a:lnTo>
                  <a:pt x="5235611" y="1572044"/>
                </a:lnTo>
                <a:close/>
                <a:moveTo>
                  <a:pt x="5211222" y="1552575"/>
                </a:moveTo>
                <a:lnTo>
                  <a:pt x="5230690" y="1552575"/>
                </a:lnTo>
                <a:lnTo>
                  <a:pt x="5230690" y="1572044"/>
                </a:lnTo>
                <a:lnTo>
                  <a:pt x="5211222" y="1572044"/>
                </a:lnTo>
                <a:close/>
                <a:moveTo>
                  <a:pt x="5186939" y="1552575"/>
                </a:moveTo>
                <a:lnTo>
                  <a:pt x="5206408" y="1552575"/>
                </a:lnTo>
                <a:lnTo>
                  <a:pt x="5206408" y="1572044"/>
                </a:lnTo>
                <a:lnTo>
                  <a:pt x="5186939" y="1572044"/>
                </a:lnTo>
                <a:close/>
                <a:moveTo>
                  <a:pt x="5026061" y="1552575"/>
                </a:moveTo>
                <a:lnTo>
                  <a:pt x="5045529" y="1552575"/>
                </a:lnTo>
                <a:lnTo>
                  <a:pt x="5045529" y="1572044"/>
                </a:lnTo>
                <a:lnTo>
                  <a:pt x="5026061" y="1572044"/>
                </a:lnTo>
                <a:close/>
                <a:moveTo>
                  <a:pt x="5001672" y="1552575"/>
                </a:moveTo>
                <a:lnTo>
                  <a:pt x="5021140" y="1552575"/>
                </a:lnTo>
                <a:lnTo>
                  <a:pt x="5021140" y="1572044"/>
                </a:lnTo>
                <a:lnTo>
                  <a:pt x="5001672" y="1572044"/>
                </a:lnTo>
                <a:close/>
                <a:moveTo>
                  <a:pt x="4977389" y="1552575"/>
                </a:moveTo>
                <a:lnTo>
                  <a:pt x="4996858" y="1552575"/>
                </a:lnTo>
                <a:lnTo>
                  <a:pt x="4996858" y="1572044"/>
                </a:lnTo>
                <a:lnTo>
                  <a:pt x="4977389" y="1572044"/>
                </a:lnTo>
                <a:close/>
                <a:moveTo>
                  <a:pt x="4844039" y="1552575"/>
                </a:moveTo>
                <a:lnTo>
                  <a:pt x="4863507" y="1552575"/>
                </a:lnTo>
                <a:lnTo>
                  <a:pt x="4863507" y="1572044"/>
                </a:lnTo>
                <a:lnTo>
                  <a:pt x="4844039" y="1572044"/>
                </a:lnTo>
                <a:close/>
                <a:moveTo>
                  <a:pt x="4692686" y="1552575"/>
                </a:moveTo>
                <a:lnTo>
                  <a:pt x="4712154" y="1552575"/>
                </a:lnTo>
                <a:lnTo>
                  <a:pt x="4712154" y="1572044"/>
                </a:lnTo>
                <a:lnTo>
                  <a:pt x="4692686" y="1572044"/>
                </a:lnTo>
                <a:close/>
                <a:moveTo>
                  <a:pt x="4668297" y="1552575"/>
                </a:moveTo>
                <a:lnTo>
                  <a:pt x="4687765" y="1552575"/>
                </a:lnTo>
                <a:lnTo>
                  <a:pt x="4687765" y="1572044"/>
                </a:lnTo>
                <a:lnTo>
                  <a:pt x="4668297" y="1572044"/>
                </a:lnTo>
                <a:close/>
                <a:moveTo>
                  <a:pt x="4644014" y="1552575"/>
                </a:moveTo>
                <a:lnTo>
                  <a:pt x="4663483" y="1552575"/>
                </a:lnTo>
                <a:lnTo>
                  <a:pt x="4663483" y="1572044"/>
                </a:lnTo>
                <a:lnTo>
                  <a:pt x="4644014" y="1572044"/>
                </a:lnTo>
                <a:close/>
                <a:moveTo>
                  <a:pt x="4483136" y="1552575"/>
                </a:moveTo>
                <a:lnTo>
                  <a:pt x="4502604" y="1552575"/>
                </a:lnTo>
                <a:lnTo>
                  <a:pt x="4502604" y="1572044"/>
                </a:lnTo>
                <a:lnTo>
                  <a:pt x="4483136" y="1572044"/>
                </a:lnTo>
                <a:close/>
                <a:moveTo>
                  <a:pt x="4458747" y="1552575"/>
                </a:moveTo>
                <a:lnTo>
                  <a:pt x="4478215" y="1552575"/>
                </a:lnTo>
                <a:lnTo>
                  <a:pt x="4478215" y="1572044"/>
                </a:lnTo>
                <a:lnTo>
                  <a:pt x="4458747" y="1572044"/>
                </a:lnTo>
                <a:close/>
                <a:moveTo>
                  <a:pt x="4434464" y="1552575"/>
                </a:moveTo>
                <a:lnTo>
                  <a:pt x="4453933" y="1552575"/>
                </a:lnTo>
                <a:lnTo>
                  <a:pt x="4453933" y="1572044"/>
                </a:lnTo>
                <a:lnTo>
                  <a:pt x="4434464" y="1572044"/>
                </a:lnTo>
                <a:close/>
                <a:moveTo>
                  <a:pt x="4301114" y="1552575"/>
                </a:moveTo>
                <a:lnTo>
                  <a:pt x="4320583" y="1552575"/>
                </a:lnTo>
                <a:lnTo>
                  <a:pt x="4320583" y="1572044"/>
                </a:lnTo>
                <a:lnTo>
                  <a:pt x="4301114" y="1572044"/>
                </a:lnTo>
                <a:close/>
                <a:moveTo>
                  <a:pt x="4177289" y="1552575"/>
                </a:moveTo>
                <a:lnTo>
                  <a:pt x="4196758" y="1552575"/>
                </a:lnTo>
                <a:lnTo>
                  <a:pt x="4196758" y="1572044"/>
                </a:lnTo>
                <a:lnTo>
                  <a:pt x="4177289" y="1572044"/>
                </a:lnTo>
                <a:close/>
                <a:moveTo>
                  <a:pt x="4043940" y="1552575"/>
                </a:moveTo>
                <a:lnTo>
                  <a:pt x="4063408" y="1552575"/>
                </a:lnTo>
                <a:lnTo>
                  <a:pt x="4063408" y="1572044"/>
                </a:lnTo>
                <a:lnTo>
                  <a:pt x="4043940" y="1572044"/>
                </a:lnTo>
                <a:close/>
                <a:moveTo>
                  <a:pt x="3910589" y="1552575"/>
                </a:moveTo>
                <a:lnTo>
                  <a:pt x="3930058" y="1552575"/>
                </a:lnTo>
                <a:lnTo>
                  <a:pt x="3930058" y="1572044"/>
                </a:lnTo>
                <a:lnTo>
                  <a:pt x="3910589" y="1572044"/>
                </a:lnTo>
                <a:close/>
                <a:moveTo>
                  <a:pt x="3749711" y="1552575"/>
                </a:moveTo>
                <a:lnTo>
                  <a:pt x="3769179" y="1552575"/>
                </a:lnTo>
                <a:lnTo>
                  <a:pt x="3769179" y="1572044"/>
                </a:lnTo>
                <a:lnTo>
                  <a:pt x="3749711" y="1572044"/>
                </a:lnTo>
                <a:close/>
                <a:moveTo>
                  <a:pt x="3725322" y="1552575"/>
                </a:moveTo>
                <a:lnTo>
                  <a:pt x="3744790" y="1552575"/>
                </a:lnTo>
                <a:lnTo>
                  <a:pt x="3744790" y="1572044"/>
                </a:lnTo>
                <a:lnTo>
                  <a:pt x="3725322" y="1572044"/>
                </a:lnTo>
                <a:close/>
                <a:moveTo>
                  <a:pt x="3701039" y="1552575"/>
                </a:moveTo>
                <a:lnTo>
                  <a:pt x="3720508" y="1552575"/>
                </a:lnTo>
                <a:lnTo>
                  <a:pt x="3720508" y="1572044"/>
                </a:lnTo>
                <a:lnTo>
                  <a:pt x="3701039" y="1572044"/>
                </a:lnTo>
                <a:close/>
                <a:moveTo>
                  <a:pt x="3549686" y="1552575"/>
                </a:moveTo>
                <a:lnTo>
                  <a:pt x="3569154" y="1552575"/>
                </a:lnTo>
                <a:lnTo>
                  <a:pt x="3569154" y="1572044"/>
                </a:lnTo>
                <a:lnTo>
                  <a:pt x="3549686" y="1572044"/>
                </a:lnTo>
                <a:close/>
                <a:moveTo>
                  <a:pt x="3525297" y="1552575"/>
                </a:moveTo>
                <a:lnTo>
                  <a:pt x="3544765" y="1552575"/>
                </a:lnTo>
                <a:lnTo>
                  <a:pt x="3544765" y="1572044"/>
                </a:lnTo>
                <a:lnTo>
                  <a:pt x="3525297" y="1572044"/>
                </a:lnTo>
                <a:close/>
                <a:moveTo>
                  <a:pt x="3501014" y="1552575"/>
                </a:moveTo>
                <a:lnTo>
                  <a:pt x="3520483" y="1552575"/>
                </a:lnTo>
                <a:lnTo>
                  <a:pt x="3520483" y="1572044"/>
                </a:lnTo>
                <a:lnTo>
                  <a:pt x="3501014" y="1572044"/>
                </a:lnTo>
                <a:close/>
                <a:moveTo>
                  <a:pt x="3367664" y="1552575"/>
                </a:moveTo>
                <a:lnTo>
                  <a:pt x="3387133" y="1552575"/>
                </a:lnTo>
                <a:lnTo>
                  <a:pt x="3387133" y="1572044"/>
                </a:lnTo>
                <a:lnTo>
                  <a:pt x="3367664" y="1572044"/>
                </a:lnTo>
                <a:close/>
                <a:moveTo>
                  <a:pt x="3216311" y="1552575"/>
                </a:moveTo>
                <a:lnTo>
                  <a:pt x="3235779" y="1552575"/>
                </a:lnTo>
                <a:lnTo>
                  <a:pt x="3235779" y="1572044"/>
                </a:lnTo>
                <a:lnTo>
                  <a:pt x="3216311" y="1572044"/>
                </a:lnTo>
                <a:close/>
                <a:moveTo>
                  <a:pt x="3191922" y="1552575"/>
                </a:moveTo>
                <a:lnTo>
                  <a:pt x="3211390" y="1552575"/>
                </a:lnTo>
                <a:lnTo>
                  <a:pt x="3211390" y="1572044"/>
                </a:lnTo>
                <a:lnTo>
                  <a:pt x="3191922" y="1572044"/>
                </a:lnTo>
                <a:close/>
                <a:moveTo>
                  <a:pt x="3167639" y="1552575"/>
                </a:moveTo>
                <a:lnTo>
                  <a:pt x="3187108" y="1552575"/>
                </a:lnTo>
                <a:lnTo>
                  <a:pt x="3187108" y="1572044"/>
                </a:lnTo>
                <a:lnTo>
                  <a:pt x="3167639" y="1572044"/>
                </a:lnTo>
                <a:close/>
                <a:moveTo>
                  <a:pt x="3006761" y="1552575"/>
                </a:moveTo>
                <a:lnTo>
                  <a:pt x="3026229" y="1552575"/>
                </a:lnTo>
                <a:lnTo>
                  <a:pt x="3026229" y="1572044"/>
                </a:lnTo>
                <a:lnTo>
                  <a:pt x="3006761" y="1572044"/>
                </a:lnTo>
                <a:close/>
                <a:moveTo>
                  <a:pt x="2982372" y="1552575"/>
                </a:moveTo>
                <a:lnTo>
                  <a:pt x="3001840" y="1552575"/>
                </a:lnTo>
                <a:lnTo>
                  <a:pt x="3001840" y="1572044"/>
                </a:lnTo>
                <a:lnTo>
                  <a:pt x="2982372" y="1572044"/>
                </a:lnTo>
                <a:close/>
                <a:moveTo>
                  <a:pt x="2958089" y="1552575"/>
                </a:moveTo>
                <a:lnTo>
                  <a:pt x="2977558" y="1552575"/>
                </a:lnTo>
                <a:lnTo>
                  <a:pt x="2977558" y="1572044"/>
                </a:lnTo>
                <a:lnTo>
                  <a:pt x="2958089" y="1572044"/>
                </a:lnTo>
                <a:close/>
                <a:moveTo>
                  <a:pt x="2806736" y="1552575"/>
                </a:moveTo>
                <a:lnTo>
                  <a:pt x="2826205" y="1552575"/>
                </a:lnTo>
                <a:lnTo>
                  <a:pt x="2826205" y="1572044"/>
                </a:lnTo>
                <a:lnTo>
                  <a:pt x="2806736" y="1572044"/>
                </a:lnTo>
                <a:close/>
                <a:moveTo>
                  <a:pt x="2782347" y="1552575"/>
                </a:moveTo>
                <a:lnTo>
                  <a:pt x="2801815" y="1552575"/>
                </a:lnTo>
                <a:lnTo>
                  <a:pt x="2801815" y="1572044"/>
                </a:lnTo>
                <a:lnTo>
                  <a:pt x="2782347" y="1572044"/>
                </a:lnTo>
                <a:close/>
                <a:moveTo>
                  <a:pt x="2758064" y="1552575"/>
                </a:moveTo>
                <a:lnTo>
                  <a:pt x="2777533" y="1552575"/>
                </a:lnTo>
                <a:lnTo>
                  <a:pt x="2777533" y="1572044"/>
                </a:lnTo>
                <a:lnTo>
                  <a:pt x="2758064" y="1572044"/>
                </a:lnTo>
                <a:close/>
                <a:moveTo>
                  <a:pt x="2624714" y="1552575"/>
                </a:moveTo>
                <a:lnTo>
                  <a:pt x="2644183" y="1552575"/>
                </a:lnTo>
                <a:lnTo>
                  <a:pt x="2644183" y="1572044"/>
                </a:lnTo>
                <a:lnTo>
                  <a:pt x="2624714" y="1572044"/>
                </a:lnTo>
                <a:close/>
                <a:moveTo>
                  <a:pt x="2491365" y="1552575"/>
                </a:moveTo>
                <a:lnTo>
                  <a:pt x="2510833" y="1552575"/>
                </a:lnTo>
                <a:lnTo>
                  <a:pt x="2510833" y="1572044"/>
                </a:lnTo>
                <a:lnTo>
                  <a:pt x="2491365" y="1572044"/>
                </a:lnTo>
                <a:close/>
                <a:moveTo>
                  <a:pt x="2330486" y="1552575"/>
                </a:moveTo>
                <a:lnTo>
                  <a:pt x="2349955" y="1552575"/>
                </a:lnTo>
                <a:lnTo>
                  <a:pt x="2349955" y="1572044"/>
                </a:lnTo>
                <a:lnTo>
                  <a:pt x="2330486" y="1572044"/>
                </a:lnTo>
                <a:close/>
                <a:moveTo>
                  <a:pt x="2306097" y="1552575"/>
                </a:moveTo>
                <a:lnTo>
                  <a:pt x="2325565" y="1552575"/>
                </a:lnTo>
                <a:lnTo>
                  <a:pt x="2325565" y="1572044"/>
                </a:lnTo>
                <a:lnTo>
                  <a:pt x="2306097" y="1572044"/>
                </a:lnTo>
                <a:close/>
                <a:moveTo>
                  <a:pt x="2281814" y="1552575"/>
                </a:moveTo>
                <a:lnTo>
                  <a:pt x="2301283" y="1552575"/>
                </a:lnTo>
                <a:lnTo>
                  <a:pt x="2301283" y="1572044"/>
                </a:lnTo>
                <a:lnTo>
                  <a:pt x="2281814" y="1572044"/>
                </a:lnTo>
                <a:close/>
                <a:moveTo>
                  <a:pt x="2130461" y="1552575"/>
                </a:moveTo>
                <a:lnTo>
                  <a:pt x="2149929" y="1552575"/>
                </a:lnTo>
                <a:lnTo>
                  <a:pt x="2149929" y="1572044"/>
                </a:lnTo>
                <a:lnTo>
                  <a:pt x="2130461" y="1572044"/>
                </a:lnTo>
                <a:close/>
                <a:moveTo>
                  <a:pt x="2106072" y="1552575"/>
                </a:moveTo>
                <a:lnTo>
                  <a:pt x="2125540" y="1552575"/>
                </a:lnTo>
                <a:lnTo>
                  <a:pt x="2125540" y="1572044"/>
                </a:lnTo>
                <a:lnTo>
                  <a:pt x="2106072" y="1572044"/>
                </a:lnTo>
                <a:close/>
                <a:moveTo>
                  <a:pt x="2081789" y="1552575"/>
                </a:moveTo>
                <a:lnTo>
                  <a:pt x="2101258" y="1552575"/>
                </a:lnTo>
                <a:lnTo>
                  <a:pt x="2101258" y="1572044"/>
                </a:lnTo>
                <a:lnTo>
                  <a:pt x="2081789" y="1572044"/>
                </a:lnTo>
                <a:close/>
                <a:moveTo>
                  <a:pt x="1948440" y="1552575"/>
                </a:moveTo>
                <a:lnTo>
                  <a:pt x="1967908" y="1552575"/>
                </a:lnTo>
                <a:lnTo>
                  <a:pt x="1967908" y="1572044"/>
                </a:lnTo>
                <a:lnTo>
                  <a:pt x="1948440" y="1572044"/>
                </a:lnTo>
                <a:close/>
                <a:moveTo>
                  <a:pt x="1797086" y="1552575"/>
                </a:moveTo>
                <a:lnTo>
                  <a:pt x="1816555" y="1552575"/>
                </a:lnTo>
                <a:lnTo>
                  <a:pt x="1816555" y="1572044"/>
                </a:lnTo>
                <a:lnTo>
                  <a:pt x="1797086" y="1572044"/>
                </a:lnTo>
                <a:close/>
                <a:moveTo>
                  <a:pt x="1772697" y="1552575"/>
                </a:moveTo>
                <a:lnTo>
                  <a:pt x="1792165" y="1552575"/>
                </a:lnTo>
                <a:lnTo>
                  <a:pt x="1792165" y="1572044"/>
                </a:lnTo>
                <a:lnTo>
                  <a:pt x="1772697" y="1572044"/>
                </a:lnTo>
                <a:close/>
                <a:moveTo>
                  <a:pt x="1748414" y="1552575"/>
                </a:moveTo>
                <a:lnTo>
                  <a:pt x="1767883" y="1552575"/>
                </a:lnTo>
                <a:lnTo>
                  <a:pt x="1767883" y="1572044"/>
                </a:lnTo>
                <a:lnTo>
                  <a:pt x="1748414" y="1572044"/>
                </a:lnTo>
                <a:close/>
                <a:moveTo>
                  <a:pt x="1587536" y="1552575"/>
                </a:moveTo>
                <a:lnTo>
                  <a:pt x="1607004" y="1552575"/>
                </a:lnTo>
                <a:lnTo>
                  <a:pt x="1607004" y="1572044"/>
                </a:lnTo>
                <a:lnTo>
                  <a:pt x="1587536" y="1572044"/>
                </a:lnTo>
                <a:close/>
                <a:moveTo>
                  <a:pt x="1563147" y="1552575"/>
                </a:moveTo>
                <a:lnTo>
                  <a:pt x="1582615" y="1552575"/>
                </a:lnTo>
                <a:lnTo>
                  <a:pt x="1582615" y="1572044"/>
                </a:lnTo>
                <a:lnTo>
                  <a:pt x="1563147" y="1572044"/>
                </a:lnTo>
                <a:close/>
                <a:moveTo>
                  <a:pt x="1538864" y="1552575"/>
                </a:moveTo>
                <a:lnTo>
                  <a:pt x="1558333" y="1552575"/>
                </a:lnTo>
                <a:lnTo>
                  <a:pt x="1558333" y="1572044"/>
                </a:lnTo>
                <a:lnTo>
                  <a:pt x="1538864" y="1572044"/>
                </a:lnTo>
                <a:close/>
                <a:moveTo>
                  <a:pt x="1387511" y="1552575"/>
                </a:moveTo>
                <a:lnTo>
                  <a:pt x="1406979" y="1552575"/>
                </a:lnTo>
                <a:lnTo>
                  <a:pt x="1406979" y="1572044"/>
                </a:lnTo>
                <a:lnTo>
                  <a:pt x="1387511" y="1572044"/>
                </a:lnTo>
                <a:close/>
                <a:moveTo>
                  <a:pt x="1363122" y="1552575"/>
                </a:moveTo>
                <a:lnTo>
                  <a:pt x="1382591" y="1552575"/>
                </a:lnTo>
                <a:lnTo>
                  <a:pt x="1382591" y="1572044"/>
                </a:lnTo>
                <a:lnTo>
                  <a:pt x="1363122" y="1572044"/>
                </a:lnTo>
                <a:close/>
                <a:moveTo>
                  <a:pt x="1338840" y="1552575"/>
                </a:moveTo>
                <a:lnTo>
                  <a:pt x="1358308" y="1552575"/>
                </a:lnTo>
                <a:lnTo>
                  <a:pt x="1358308" y="1572044"/>
                </a:lnTo>
                <a:lnTo>
                  <a:pt x="1338840" y="1572044"/>
                </a:lnTo>
                <a:close/>
                <a:moveTo>
                  <a:pt x="1205489" y="1552575"/>
                </a:moveTo>
                <a:lnTo>
                  <a:pt x="1224958" y="1552575"/>
                </a:lnTo>
                <a:lnTo>
                  <a:pt x="1224958" y="1572044"/>
                </a:lnTo>
                <a:lnTo>
                  <a:pt x="1205489" y="1572044"/>
                </a:lnTo>
                <a:close/>
                <a:moveTo>
                  <a:pt x="1072140" y="1552575"/>
                </a:moveTo>
                <a:lnTo>
                  <a:pt x="1091608" y="1552575"/>
                </a:lnTo>
                <a:lnTo>
                  <a:pt x="1091608" y="1572044"/>
                </a:lnTo>
                <a:lnTo>
                  <a:pt x="1072140" y="1572044"/>
                </a:lnTo>
                <a:close/>
                <a:moveTo>
                  <a:pt x="911261" y="1552575"/>
                </a:moveTo>
                <a:lnTo>
                  <a:pt x="930730" y="1552575"/>
                </a:lnTo>
                <a:lnTo>
                  <a:pt x="930730" y="1572044"/>
                </a:lnTo>
                <a:lnTo>
                  <a:pt x="911261" y="1572044"/>
                </a:lnTo>
                <a:close/>
                <a:moveTo>
                  <a:pt x="886872" y="1552575"/>
                </a:moveTo>
                <a:lnTo>
                  <a:pt x="906340" y="1552575"/>
                </a:lnTo>
                <a:lnTo>
                  <a:pt x="906340" y="1572044"/>
                </a:lnTo>
                <a:lnTo>
                  <a:pt x="886872" y="1572044"/>
                </a:lnTo>
                <a:close/>
                <a:moveTo>
                  <a:pt x="862590" y="1552575"/>
                </a:moveTo>
                <a:lnTo>
                  <a:pt x="882058" y="1552575"/>
                </a:lnTo>
                <a:lnTo>
                  <a:pt x="882058" y="1572044"/>
                </a:lnTo>
                <a:lnTo>
                  <a:pt x="862590" y="1572044"/>
                </a:lnTo>
                <a:close/>
                <a:moveTo>
                  <a:pt x="711236" y="1552575"/>
                </a:moveTo>
                <a:lnTo>
                  <a:pt x="730705" y="1552575"/>
                </a:lnTo>
                <a:lnTo>
                  <a:pt x="730705" y="1572044"/>
                </a:lnTo>
                <a:lnTo>
                  <a:pt x="711236" y="1572044"/>
                </a:lnTo>
                <a:close/>
                <a:moveTo>
                  <a:pt x="686847" y="1552575"/>
                </a:moveTo>
                <a:lnTo>
                  <a:pt x="706315" y="1552575"/>
                </a:lnTo>
                <a:lnTo>
                  <a:pt x="706315" y="1572044"/>
                </a:lnTo>
                <a:lnTo>
                  <a:pt x="686847" y="1572044"/>
                </a:lnTo>
                <a:close/>
                <a:moveTo>
                  <a:pt x="662564" y="1552575"/>
                </a:moveTo>
                <a:lnTo>
                  <a:pt x="682033" y="1552575"/>
                </a:lnTo>
                <a:lnTo>
                  <a:pt x="682033" y="1572044"/>
                </a:lnTo>
                <a:lnTo>
                  <a:pt x="662564" y="1572044"/>
                </a:lnTo>
                <a:close/>
                <a:moveTo>
                  <a:pt x="529214" y="1552575"/>
                </a:moveTo>
                <a:lnTo>
                  <a:pt x="548683" y="1552575"/>
                </a:lnTo>
                <a:lnTo>
                  <a:pt x="548683" y="1572044"/>
                </a:lnTo>
                <a:lnTo>
                  <a:pt x="529214" y="1572044"/>
                </a:lnTo>
                <a:close/>
                <a:moveTo>
                  <a:pt x="377861" y="1552575"/>
                </a:moveTo>
                <a:lnTo>
                  <a:pt x="397329" y="1552575"/>
                </a:lnTo>
                <a:lnTo>
                  <a:pt x="397329" y="1572044"/>
                </a:lnTo>
                <a:lnTo>
                  <a:pt x="377861" y="1572044"/>
                </a:lnTo>
                <a:close/>
                <a:moveTo>
                  <a:pt x="353472" y="1552575"/>
                </a:moveTo>
                <a:lnTo>
                  <a:pt x="372940" y="1552575"/>
                </a:lnTo>
                <a:lnTo>
                  <a:pt x="372940" y="1572044"/>
                </a:lnTo>
                <a:lnTo>
                  <a:pt x="353472" y="1572044"/>
                </a:lnTo>
                <a:close/>
                <a:moveTo>
                  <a:pt x="329189" y="1552575"/>
                </a:moveTo>
                <a:lnTo>
                  <a:pt x="348658" y="1552575"/>
                </a:lnTo>
                <a:lnTo>
                  <a:pt x="348658" y="1572044"/>
                </a:lnTo>
                <a:lnTo>
                  <a:pt x="329189" y="1572044"/>
                </a:lnTo>
                <a:close/>
                <a:moveTo>
                  <a:pt x="195839" y="1552575"/>
                </a:moveTo>
                <a:lnTo>
                  <a:pt x="215308" y="1552575"/>
                </a:lnTo>
                <a:lnTo>
                  <a:pt x="215308" y="1572044"/>
                </a:lnTo>
                <a:lnTo>
                  <a:pt x="195839" y="1572044"/>
                </a:lnTo>
                <a:close/>
                <a:moveTo>
                  <a:pt x="62489" y="1552575"/>
                </a:moveTo>
                <a:lnTo>
                  <a:pt x="81958" y="1552575"/>
                </a:lnTo>
                <a:lnTo>
                  <a:pt x="81958" y="1572044"/>
                </a:lnTo>
                <a:lnTo>
                  <a:pt x="62489" y="1572044"/>
                </a:lnTo>
                <a:close/>
                <a:moveTo>
                  <a:pt x="5701289" y="1441521"/>
                </a:moveTo>
                <a:lnTo>
                  <a:pt x="5720758" y="1441521"/>
                </a:lnTo>
                <a:lnTo>
                  <a:pt x="5720758" y="1460990"/>
                </a:lnTo>
                <a:lnTo>
                  <a:pt x="5701289" y="1460990"/>
                </a:lnTo>
                <a:close/>
                <a:moveTo>
                  <a:pt x="5567939" y="1441521"/>
                </a:moveTo>
                <a:lnTo>
                  <a:pt x="5587408" y="1441521"/>
                </a:lnTo>
                <a:lnTo>
                  <a:pt x="5587408" y="1460990"/>
                </a:lnTo>
                <a:lnTo>
                  <a:pt x="5567939" y="1460990"/>
                </a:lnTo>
                <a:close/>
                <a:moveTo>
                  <a:pt x="5416586" y="1441521"/>
                </a:moveTo>
                <a:lnTo>
                  <a:pt x="5436054" y="1441521"/>
                </a:lnTo>
                <a:lnTo>
                  <a:pt x="5436054" y="1460990"/>
                </a:lnTo>
                <a:lnTo>
                  <a:pt x="5416586" y="1460990"/>
                </a:lnTo>
                <a:close/>
                <a:moveTo>
                  <a:pt x="5392197" y="1441521"/>
                </a:moveTo>
                <a:lnTo>
                  <a:pt x="5411665" y="1441521"/>
                </a:lnTo>
                <a:lnTo>
                  <a:pt x="5411665" y="1460990"/>
                </a:lnTo>
                <a:lnTo>
                  <a:pt x="5392197" y="1460990"/>
                </a:lnTo>
                <a:close/>
                <a:moveTo>
                  <a:pt x="5367914" y="1441521"/>
                </a:moveTo>
                <a:lnTo>
                  <a:pt x="5387383" y="1441521"/>
                </a:lnTo>
                <a:lnTo>
                  <a:pt x="5387383" y="1460990"/>
                </a:lnTo>
                <a:lnTo>
                  <a:pt x="5367914" y="1460990"/>
                </a:lnTo>
                <a:close/>
                <a:moveTo>
                  <a:pt x="5207036" y="1441521"/>
                </a:moveTo>
                <a:lnTo>
                  <a:pt x="5226504" y="1441521"/>
                </a:lnTo>
                <a:lnTo>
                  <a:pt x="5226504" y="1460990"/>
                </a:lnTo>
                <a:lnTo>
                  <a:pt x="5207036" y="1460990"/>
                </a:lnTo>
                <a:close/>
                <a:moveTo>
                  <a:pt x="5182647" y="1441521"/>
                </a:moveTo>
                <a:lnTo>
                  <a:pt x="5202115" y="1441521"/>
                </a:lnTo>
                <a:lnTo>
                  <a:pt x="5202115" y="1460990"/>
                </a:lnTo>
                <a:lnTo>
                  <a:pt x="5182647" y="1460990"/>
                </a:lnTo>
                <a:close/>
                <a:moveTo>
                  <a:pt x="5158364" y="1441521"/>
                </a:moveTo>
                <a:lnTo>
                  <a:pt x="5177833" y="1441521"/>
                </a:lnTo>
                <a:lnTo>
                  <a:pt x="5177833" y="1460990"/>
                </a:lnTo>
                <a:lnTo>
                  <a:pt x="5158364" y="1460990"/>
                </a:lnTo>
                <a:close/>
                <a:moveTo>
                  <a:pt x="5025014" y="1441521"/>
                </a:moveTo>
                <a:lnTo>
                  <a:pt x="5044483" y="1441521"/>
                </a:lnTo>
                <a:lnTo>
                  <a:pt x="5044483" y="1460990"/>
                </a:lnTo>
                <a:lnTo>
                  <a:pt x="5025014" y="1460990"/>
                </a:lnTo>
                <a:close/>
                <a:moveTo>
                  <a:pt x="4873661" y="1441521"/>
                </a:moveTo>
                <a:lnTo>
                  <a:pt x="4893129" y="1441521"/>
                </a:lnTo>
                <a:lnTo>
                  <a:pt x="4893129" y="1460990"/>
                </a:lnTo>
                <a:lnTo>
                  <a:pt x="4873661" y="1460990"/>
                </a:lnTo>
                <a:close/>
                <a:moveTo>
                  <a:pt x="4849272" y="1441521"/>
                </a:moveTo>
                <a:lnTo>
                  <a:pt x="4868740" y="1441521"/>
                </a:lnTo>
                <a:lnTo>
                  <a:pt x="4868740" y="1460990"/>
                </a:lnTo>
                <a:lnTo>
                  <a:pt x="4849272" y="1460990"/>
                </a:lnTo>
                <a:close/>
                <a:moveTo>
                  <a:pt x="4824989" y="1441521"/>
                </a:moveTo>
                <a:lnTo>
                  <a:pt x="4844458" y="1441521"/>
                </a:lnTo>
                <a:lnTo>
                  <a:pt x="4844458" y="1460990"/>
                </a:lnTo>
                <a:lnTo>
                  <a:pt x="4824989" y="1460990"/>
                </a:lnTo>
                <a:close/>
                <a:moveTo>
                  <a:pt x="4664111" y="1441521"/>
                </a:moveTo>
                <a:lnTo>
                  <a:pt x="4683579" y="1441521"/>
                </a:lnTo>
                <a:lnTo>
                  <a:pt x="4683579" y="1460990"/>
                </a:lnTo>
                <a:lnTo>
                  <a:pt x="4664111" y="1460990"/>
                </a:lnTo>
                <a:close/>
                <a:moveTo>
                  <a:pt x="4639722" y="1441521"/>
                </a:moveTo>
                <a:lnTo>
                  <a:pt x="4659190" y="1441521"/>
                </a:lnTo>
                <a:lnTo>
                  <a:pt x="4659190" y="1460990"/>
                </a:lnTo>
                <a:lnTo>
                  <a:pt x="4639722" y="1460990"/>
                </a:lnTo>
                <a:close/>
                <a:moveTo>
                  <a:pt x="4615439" y="1441521"/>
                </a:moveTo>
                <a:lnTo>
                  <a:pt x="4634908" y="1441521"/>
                </a:lnTo>
                <a:lnTo>
                  <a:pt x="4634908" y="1460990"/>
                </a:lnTo>
                <a:lnTo>
                  <a:pt x="4615439" y="1460990"/>
                </a:lnTo>
                <a:close/>
                <a:moveTo>
                  <a:pt x="4482089" y="1441521"/>
                </a:moveTo>
                <a:lnTo>
                  <a:pt x="4501558" y="1441521"/>
                </a:lnTo>
                <a:lnTo>
                  <a:pt x="4501558" y="1460990"/>
                </a:lnTo>
                <a:lnTo>
                  <a:pt x="4482089" y="1460990"/>
                </a:lnTo>
                <a:close/>
                <a:moveTo>
                  <a:pt x="4330736" y="1441521"/>
                </a:moveTo>
                <a:lnTo>
                  <a:pt x="4350204" y="1441521"/>
                </a:lnTo>
                <a:lnTo>
                  <a:pt x="4350204" y="1460990"/>
                </a:lnTo>
                <a:lnTo>
                  <a:pt x="4330736" y="1460990"/>
                </a:lnTo>
                <a:close/>
                <a:moveTo>
                  <a:pt x="4306347" y="1441521"/>
                </a:moveTo>
                <a:lnTo>
                  <a:pt x="4325815" y="1441521"/>
                </a:lnTo>
                <a:lnTo>
                  <a:pt x="4325815" y="1460990"/>
                </a:lnTo>
                <a:lnTo>
                  <a:pt x="4306347" y="1460990"/>
                </a:lnTo>
                <a:close/>
                <a:moveTo>
                  <a:pt x="4282064" y="1441521"/>
                </a:moveTo>
                <a:lnTo>
                  <a:pt x="4301533" y="1441521"/>
                </a:lnTo>
                <a:lnTo>
                  <a:pt x="4301533" y="1460990"/>
                </a:lnTo>
                <a:lnTo>
                  <a:pt x="4282064" y="1460990"/>
                </a:lnTo>
                <a:close/>
                <a:moveTo>
                  <a:pt x="4121186" y="1441521"/>
                </a:moveTo>
                <a:lnTo>
                  <a:pt x="4140654" y="1441521"/>
                </a:lnTo>
                <a:lnTo>
                  <a:pt x="4140654" y="1460990"/>
                </a:lnTo>
                <a:lnTo>
                  <a:pt x="4121186" y="1460990"/>
                </a:lnTo>
                <a:close/>
                <a:moveTo>
                  <a:pt x="4096796" y="1441521"/>
                </a:moveTo>
                <a:lnTo>
                  <a:pt x="4116265" y="1441521"/>
                </a:lnTo>
                <a:lnTo>
                  <a:pt x="4116265" y="1460990"/>
                </a:lnTo>
                <a:lnTo>
                  <a:pt x="4096796" y="1460990"/>
                </a:lnTo>
                <a:close/>
                <a:moveTo>
                  <a:pt x="4072514" y="1441521"/>
                </a:moveTo>
                <a:lnTo>
                  <a:pt x="4091983" y="1441521"/>
                </a:lnTo>
                <a:lnTo>
                  <a:pt x="4091983" y="1460990"/>
                </a:lnTo>
                <a:lnTo>
                  <a:pt x="4072514" y="1460990"/>
                </a:lnTo>
                <a:close/>
                <a:moveTo>
                  <a:pt x="3948689" y="1441521"/>
                </a:moveTo>
                <a:lnTo>
                  <a:pt x="3968158" y="1441521"/>
                </a:lnTo>
                <a:lnTo>
                  <a:pt x="3968158" y="1460990"/>
                </a:lnTo>
                <a:lnTo>
                  <a:pt x="3948689" y="1460990"/>
                </a:lnTo>
                <a:close/>
                <a:moveTo>
                  <a:pt x="3787811" y="1441521"/>
                </a:moveTo>
                <a:lnTo>
                  <a:pt x="3807279" y="1441521"/>
                </a:lnTo>
                <a:lnTo>
                  <a:pt x="3807279" y="1460990"/>
                </a:lnTo>
                <a:lnTo>
                  <a:pt x="3787811" y="1460990"/>
                </a:lnTo>
                <a:close/>
                <a:moveTo>
                  <a:pt x="3763422" y="1441521"/>
                </a:moveTo>
                <a:lnTo>
                  <a:pt x="3782890" y="1441521"/>
                </a:lnTo>
                <a:lnTo>
                  <a:pt x="3782890" y="1460990"/>
                </a:lnTo>
                <a:lnTo>
                  <a:pt x="3763422" y="1460990"/>
                </a:lnTo>
                <a:close/>
                <a:moveTo>
                  <a:pt x="3739139" y="1441521"/>
                </a:moveTo>
                <a:lnTo>
                  <a:pt x="3758608" y="1441521"/>
                </a:lnTo>
                <a:lnTo>
                  <a:pt x="3758608" y="1460990"/>
                </a:lnTo>
                <a:lnTo>
                  <a:pt x="3739139" y="1460990"/>
                </a:lnTo>
                <a:close/>
                <a:moveTo>
                  <a:pt x="3605789" y="1441521"/>
                </a:moveTo>
                <a:lnTo>
                  <a:pt x="3625258" y="1441521"/>
                </a:lnTo>
                <a:lnTo>
                  <a:pt x="3625258" y="1460990"/>
                </a:lnTo>
                <a:lnTo>
                  <a:pt x="3605789" y="1460990"/>
                </a:lnTo>
                <a:close/>
                <a:moveTo>
                  <a:pt x="3454436" y="1441521"/>
                </a:moveTo>
                <a:lnTo>
                  <a:pt x="3473904" y="1441521"/>
                </a:lnTo>
                <a:lnTo>
                  <a:pt x="3473904" y="1460990"/>
                </a:lnTo>
                <a:lnTo>
                  <a:pt x="3454436" y="1460990"/>
                </a:lnTo>
                <a:close/>
                <a:moveTo>
                  <a:pt x="3430047" y="1441521"/>
                </a:moveTo>
                <a:lnTo>
                  <a:pt x="3449515" y="1441521"/>
                </a:lnTo>
                <a:lnTo>
                  <a:pt x="3449515" y="1460990"/>
                </a:lnTo>
                <a:lnTo>
                  <a:pt x="3430047" y="1460990"/>
                </a:lnTo>
                <a:close/>
                <a:moveTo>
                  <a:pt x="3405764" y="1441521"/>
                </a:moveTo>
                <a:lnTo>
                  <a:pt x="3425233" y="1441521"/>
                </a:lnTo>
                <a:lnTo>
                  <a:pt x="3425233" y="1460990"/>
                </a:lnTo>
                <a:lnTo>
                  <a:pt x="3405764" y="1460990"/>
                </a:lnTo>
                <a:close/>
                <a:moveTo>
                  <a:pt x="3244886" y="1441521"/>
                </a:moveTo>
                <a:lnTo>
                  <a:pt x="3264354" y="1441521"/>
                </a:lnTo>
                <a:lnTo>
                  <a:pt x="3264354" y="1460990"/>
                </a:lnTo>
                <a:lnTo>
                  <a:pt x="3244886" y="1460990"/>
                </a:lnTo>
                <a:close/>
                <a:moveTo>
                  <a:pt x="3220497" y="1441521"/>
                </a:moveTo>
                <a:lnTo>
                  <a:pt x="3239965" y="1441521"/>
                </a:lnTo>
                <a:lnTo>
                  <a:pt x="3239965" y="1460990"/>
                </a:lnTo>
                <a:lnTo>
                  <a:pt x="3220497" y="1460990"/>
                </a:lnTo>
                <a:close/>
                <a:moveTo>
                  <a:pt x="3196214" y="1441521"/>
                </a:moveTo>
                <a:lnTo>
                  <a:pt x="3215683" y="1441521"/>
                </a:lnTo>
                <a:lnTo>
                  <a:pt x="3215683" y="1460990"/>
                </a:lnTo>
                <a:lnTo>
                  <a:pt x="3196214" y="1460990"/>
                </a:lnTo>
                <a:close/>
                <a:moveTo>
                  <a:pt x="3062864" y="1441521"/>
                </a:moveTo>
                <a:lnTo>
                  <a:pt x="3082333" y="1441521"/>
                </a:lnTo>
                <a:lnTo>
                  <a:pt x="3082333" y="1460990"/>
                </a:lnTo>
                <a:lnTo>
                  <a:pt x="3062864" y="1460990"/>
                </a:lnTo>
                <a:close/>
                <a:moveTo>
                  <a:pt x="2911511" y="1441521"/>
                </a:moveTo>
                <a:lnTo>
                  <a:pt x="2930979" y="1441521"/>
                </a:lnTo>
                <a:lnTo>
                  <a:pt x="2930979" y="1460990"/>
                </a:lnTo>
                <a:lnTo>
                  <a:pt x="2911511" y="1460990"/>
                </a:lnTo>
                <a:close/>
                <a:moveTo>
                  <a:pt x="2887122" y="1441521"/>
                </a:moveTo>
                <a:lnTo>
                  <a:pt x="2906590" y="1441521"/>
                </a:lnTo>
                <a:lnTo>
                  <a:pt x="2906590" y="1460990"/>
                </a:lnTo>
                <a:lnTo>
                  <a:pt x="2887122" y="1460990"/>
                </a:lnTo>
                <a:close/>
                <a:moveTo>
                  <a:pt x="2862839" y="1441521"/>
                </a:moveTo>
                <a:lnTo>
                  <a:pt x="2882308" y="1441521"/>
                </a:lnTo>
                <a:lnTo>
                  <a:pt x="2882308" y="1460990"/>
                </a:lnTo>
                <a:lnTo>
                  <a:pt x="2862839" y="1460990"/>
                </a:lnTo>
                <a:close/>
                <a:moveTo>
                  <a:pt x="2701961" y="1441521"/>
                </a:moveTo>
                <a:lnTo>
                  <a:pt x="2721430" y="1441521"/>
                </a:lnTo>
                <a:lnTo>
                  <a:pt x="2721430" y="1460990"/>
                </a:lnTo>
                <a:lnTo>
                  <a:pt x="2701961" y="1460990"/>
                </a:lnTo>
                <a:close/>
                <a:moveTo>
                  <a:pt x="2677572" y="1441521"/>
                </a:moveTo>
                <a:lnTo>
                  <a:pt x="2697040" y="1441521"/>
                </a:lnTo>
                <a:lnTo>
                  <a:pt x="2697040" y="1460990"/>
                </a:lnTo>
                <a:lnTo>
                  <a:pt x="2677572" y="1460990"/>
                </a:lnTo>
                <a:close/>
                <a:moveTo>
                  <a:pt x="2653289" y="1441521"/>
                </a:moveTo>
                <a:lnTo>
                  <a:pt x="2672758" y="1441521"/>
                </a:lnTo>
                <a:lnTo>
                  <a:pt x="2672758" y="1460990"/>
                </a:lnTo>
                <a:lnTo>
                  <a:pt x="2653289" y="1460990"/>
                </a:lnTo>
                <a:close/>
                <a:moveTo>
                  <a:pt x="2529464" y="1441521"/>
                </a:moveTo>
                <a:lnTo>
                  <a:pt x="2548933" y="1441521"/>
                </a:lnTo>
                <a:lnTo>
                  <a:pt x="2548933" y="1460990"/>
                </a:lnTo>
                <a:lnTo>
                  <a:pt x="2529464" y="1460990"/>
                </a:lnTo>
                <a:close/>
                <a:moveTo>
                  <a:pt x="2368586" y="1441521"/>
                </a:moveTo>
                <a:lnTo>
                  <a:pt x="2388054" y="1441521"/>
                </a:lnTo>
                <a:lnTo>
                  <a:pt x="2388054" y="1460990"/>
                </a:lnTo>
                <a:lnTo>
                  <a:pt x="2368586" y="1460990"/>
                </a:lnTo>
                <a:close/>
                <a:moveTo>
                  <a:pt x="2344197" y="1441521"/>
                </a:moveTo>
                <a:lnTo>
                  <a:pt x="2363665" y="1441521"/>
                </a:lnTo>
                <a:lnTo>
                  <a:pt x="2363665" y="1460990"/>
                </a:lnTo>
                <a:lnTo>
                  <a:pt x="2344197" y="1460990"/>
                </a:lnTo>
                <a:close/>
                <a:moveTo>
                  <a:pt x="2319914" y="1441521"/>
                </a:moveTo>
                <a:lnTo>
                  <a:pt x="2339383" y="1441521"/>
                </a:lnTo>
                <a:lnTo>
                  <a:pt x="2339383" y="1460990"/>
                </a:lnTo>
                <a:lnTo>
                  <a:pt x="2319914" y="1460990"/>
                </a:lnTo>
                <a:close/>
                <a:moveTo>
                  <a:pt x="2186564" y="1441521"/>
                </a:moveTo>
                <a:lnTo>
                  <a:pt x="2206033" y="1441521"/>
                </a:lnTo>
                <a:lnTo>
                  <a:pt x="2206033" y="1460990"/>
                </a:lnTo>
                <a:lnTo>
                  <a:pt x="2186564" y="1460990"/>
                </a:lnTo>
                <a:close/>
                <a:moveTo>
                  <a:pt x="2035211" y="1441521"/>
                </a:moveTo>
                <a:lnTo>
                  <a:pt x="2054679" y="1441521"/>
                </a:lnTo>
                <a:lnTo>
                  <a:pt x="2054679" y="1460990"/>
                </a:lnTo>
                <a:lnTo>
                  <a:pt x="2035211" y="1460990"/>
                </a:lnTo>
                <a:close/>
                <a:moveTo>
                  <a:pt x="2010822" y="1441521"/>
                </a:moveTo>
                <a:lnTo>
                  <a:pt x="2030290" y="1441521"/>
                </a:lnTo>
                <a:lnTo>
                  <a:pt x="2030290" y="1460990"/>
                </a:lnTo>
                <a:lnTo>
                  <a:pt x="2010822" y="1460990"/>
                </a:lnTo>
                <a:close/>
                <a:moveTo>
                  <a:pt x="1986540" y="1441521"/>
                </a:moveTo>
                <a:lnTo>
                  <a:pt x="2006008" y="1441521"/>
                </a:lnTo>
                <a:lnTo>
                  <a:pt x="2006008" y="1460990"/>
                </a:lnTo>
                <a:lnTo>
                  <a:pt x="1986540" y="1460990"/>
                </a:lnTo>
                <a:close/>
                <a:moveTo>
                  <a:pt x="1853189" y="1441521"/>
                </a:moveTo>
                <a:lnTo>
                  <a:pt x="1872658" y="1441521"/>
                </a:lnTo>
                <a:lnTo>
                  <a:pt x="1872658" y="1460990"/>
                </a:lnTo>
                <a:lnTo>
                  <a:pt x="1853189" y="1460990"/>
                </a:lnTo>
                <a:close/>
                <a:moveTo>
                  <a:pt x="1692311" y="1441521"/>
                </a:moveTo>
                <a:lnTo>
                  <a:pt x="1711780" y="1441521"/>
                </a:lnTo>
                <a:lnTo>
                  <a:pt x="1711780" y="1460990"/>
                </a:lnTo>
                <a:lnTo>
                  <a:pt x="1692311" y="1460990"/>
                </a:lnTo>
                <a:close/>
                <a:moveTo>
                  <a:pt x="1667922" y="1441521"/>
                </a:moveTo>
                <a:lnTo>
                  <a:pt x="1687391" y="1441521"/>
                </a:lnTo>
                <a:lnTo>
                  <a:pt x="1687391" y="1460990"/>
                </a:lnTo>
                <a:lnTo>
                  <a:pt x="1667922" y="1460990"/>
                </a:lnTo>
                <a:close/>
                <a:moveTo>
                  <a:pt x="1643639" y="1441521"/>
                </a:moveTo>
                <a:lnTo>
                  <a:pt x="1663108" y="1441521"/>
                </a:lnTo>
                <a:lnTo>
                  <a:pt x="1663108" y="1460990"/>
                </a:lnTo>
                <a:lnTo>
                  <a:pt x="1643639" y="1460990"/>
                </a:lnTo>
                <a:close/>
                <a:moveTo>
                  <a:pt x="1492286" y="1441521"/>
                </a:moveTo>
                <a:lnTo>
                  <a:pt x="1511755" y="1441521"/>
                </a:lnTo>
                <a:lnTo>
                  <a:pt x="1511755" y="1460990"/>
                </a:lnTo>
                <a:lnTo>
                  <a:pt x="1492286" y="1460990"/>
                </a:lnTo>
                <a:close/>
                <a:moveTo>
                  <a:pt x="1467897" y="1441521"/>
                </a:moveTo>
                <a:lnTo>
                  <a:pt x="1487366" y="1441521"/>
                </a:lnTo>
                <a:lnTo>
                  <a:pt x="1487366" y="1460990"/>
                </a:lnTo>
                <a:lnTo>
                  <a:pt x="1467897" y="1460990"/>
                </a:lnTo>
                <a:close/>
                <a:moveTo>
                  <a:pt x="1443615" y="1441521"/>
                </a:moveTo>
                <a:lnTo>
                  <a:pt x="1463083" y="1441521"/>
                </a:lnTo>
                <a:lnTo>
                  <a:pt x="1463083" y="1460990"/>
                </a:lnTo>
                <a:lnTo>
                  <a:pt x="1443615" y="1460990"/>
                </a:lnTo>
                <a:close/>
                <a:moveTo>
                  <a:pt x="1282736" y="1441521"/>
                </a:moveTo>
                <a:lnTo>
                  <a:pt x="1302205" y="1441521"/>
                </a:lnTo>
                <a:lnTo>
                  <a:pt x="1302205" y="1460990"/>
                </a:lnTo>
                <a:lnTo>
                  <a:pt x="1282736" y="1460990"/>
                </a:lnTo>
                <a:close/>
                <a:moveTo>
                  <a:pt x="1258347" y="1441521"/>
                </a:moveTo>
                <a:lnTo>
                  <a:pt x="1277816" y="1441521"/>
                </a:lnTo>
                <a:lnTo>
                  <a:pt x="1277816" y="1460990"/>
                </a:lnTo>
                <a:lnTo>
                  <a:pt x="1258347" y="1460990"/>
                </a:lnTo>
                <a:close/>
                <a:moveTo>
                  <a:pt x="1234065" y="1441521"/>
                </a:moveTo>
                <a:lnTo>
                  <a:pt x="1253533" y="1441521"/>
                </a:lnTo>
                <a:lnTo>
                  <a:pt x="1253533" y="1460990"/>
                </a:lnTo>
                <a:lnTo>
                  <a:pt x="1234065" y="1460990"/>
                </a:lnTo>
                <a:close/>
                <a:moveTo>
                  <a:pt x="1082711" y="1441521"/>
                </a:moveTo>
                <a:lnTo>
                  <a:pt x="1102179" y="1441521"/>
                </a:lnTo>
                <a:lnTo>
                  <a:pt x="1102179" y="1460990"/>
                </a:lnTo>
                <a:lnTo>
                  <a:pt x="1082711" y="1460990"/>
                </a:lnTo>
                <a:close/>
                <a:moveTo>
                  <a:pt x="1058322" y="1441521"/>
                </a:moveTo>
                <a:lnTo>
                  <a:pt x="1077790" y="1441521"/>
                </a:lnTo>
                <a:lnTo>
                  <a:pt x="1077790" y="1460990"/>
                </a:lnTo>
                <a:lnTo>
                  <a:pt x="1058322" y="1460990"/>
                </a:lnTo>
                <a:close/>
                <a:moveTo>
                  <a:pt x="1034039" y="1441521"/>
                </a:moveTo>
                <a:lnTo>
                  <a:pt x="1053508" y="1441521"/>
                </a:lnTo>
                <a:lnTo>
                  <a:pt x="1053508" y="1460990"/>
                </a:lnTo>
                <a:lnTo>
                  <a:pt x="1034039" y="1460990"/>
                </a:lnTo>
                <a:close/>
                <a:moveTo>
                  <a:pt x="873161" y="1441521"/>
                </a:moveTo>
                <a:lnTo>
                  <a:pt x="892630" y="1441521"/>
                </a:lnTo>
                <a:lnTo>
                  <a:pt x="892630" y="1460990"/>
                </a:lnTo>
                <a:lnTo>
                  <a:pt x="873161" y="1460990"/>
                </a:lnTo>
                <a:close/>
                <a:moveTo>
                  <a:pt x="848772" y="1441521"/>
                </a:moveTo>
                <a:lnTo>
                  <a:pt x="868240" y="1441521"/>
                </a:lnTo>
                <a:lnTo>
                  <a:pt x="868240" y="1460990"/>
                </a:lnTo>
                <a:lnTo>
                  <a:pt x="848772" y="1460990"/>
                </a:lnTo>
                <a:close/>
                <a:moveTo>
                  <a:pt x="824490" y="1441521"/>
                </a:moveTo>
                <a:lnTo>
                  <a:pt x="843958" y="1441521"/>
                </a:lnTo>
                <a:lnTo>
                  <a:pt x="843958" y="1460990"/>
                </a:lnTo>
                <a:lnTo>
                  <a:pt x="824490" y="1460990"/>
                </a:lnTo>
                <a:close/>
                <a:moveTo>
                  <a:pt x="700665" y="1441521"/>
                </a:moveTo>
                <a:lnTo>
                  <a:pt x="720133" y="1441521"/>
                </a:lnTo>
                <a:lnTo>
                  <a:pt x="720133" y="1460990"/>
                </a:lnTo>
                <a:lnTo>
                  <a:pt x="700665" y="1460990"/>
                </a:lnTo>
                <a:close/>
                <a:moveTo>
                  <a:pt x="539786" y="1441521"/>
                </a:moveTo>
                <a:lnTo>
                  <a:pt x="559255" y="1441521"/>
                </a:lnTo>
                <a:lnTo>
                  <a:pt x="559255" y="1460990"/>
                </a:lnTo>
                <a:lnTo>
                  <a:pt x="539786" y="1460990"/>
                </a:lnTo>
                <a:close/>
                <a:moveTo>
                  <a:pt x="515397" y="1441521"/>
                </a:moveTo>
                <a:lnTo>
                  <a:pt x="534865" y="1441521"/>
                </a:lnTo>
                <a:lnTo>
                  <a:pt x="534865" y="1460990"/>
                </a:lnTo>
                <a:lnTo>
                  <a:pt x="515397" y="1460990"/>
                </a:lnTo>
                <a:close/>
                <a:moveTo>
                  <a:pt x="491115" y="1441521"/>
                </a:moveTo>
                <a:lnTo>
                  <a:pt x="510583" y="1441521"/>
                </a:lnTo>
                <a:lnTo>
                  <a:pt x="510583" y="1460990"/>
                </a:lnTo>
                <a:lnTo>
                  <a:pt x="491115" y="1460990"/>
                </a:lnTo>
                <a:close/>
                <a:moveTo>
                  <a:pt x="357765" y="1441521"/>
                </a:moveTo>
                <a:lnTo>
                  <a:pt x="377233" y="1441521"/>
                </a:lnTo>
                <a:lnTo>
                  <a:pt x="377233" y="1460990"/>
                </a:lnTo>
                <a:lnTo>
                  <a:pt x="357765" y="1460990"/>
                </a:lnTo>
                <a:close/>
                <a:moveTo>
                  <a:pt x="224415" y="1441521"/>
                </a:moveTo>
                <a:lnTo>
                  <a:pt x="243883" y="1441521"/>
                </a:lnTo>
                <a:lnTo>
                  <a:pt x="243883" y="1460990"/>
                </a:lnTo>
                <a:lnTo>
                  <a:pt x="224415" y="1460990"/>
                </a:lnTo>
                <a:close/>
                <a:moveTo>
                  <a:pt x="73061" y="1441521"/>
                </a:moveTo>
                <a:lnTo>
                  <a:pt x="92530" y="1441521"/>
                </a:lnTo>
                <a:lnTo>
                  <a:pt x="92530" y="1460990"/>
                </a:lnTo>
                <a:lnTo>
                  <a:pt x="73061" y="1460990"/>
                </a:lnTo>
                <a:close/>
                <a:moveTo>
                  <a:pt x="48672" y="1441521"/>
                </a:moveTo>
                <a:lnTo>
                  <a:pt x="68140" y="1441521"/>
                </a:lnTo>
                <a:lnTo>
                  <a:pt x="68140" y="1460990"/>
                </a:lnTo>
                <a:lnTo>
                  <a:pt x="48672" y="1460990"/>
                </a:lnTo>
                <a:close/>
                <a:moveTo>
                  <a:pt x="24390" y="1441521"/>
                </a:moveTo>
                <a:lnTo>
                  <a:pt x="43858" y="1441521"/>
                </a:lnTo>
                <a:lnTo>
                  <a:pt x="43858" y="1460990"/>
                </a:lnTo>
                <a:lnTo>
                  <a:pt x="24390" y="1460990"/>
                </a:lnTo>
                <a:close/>
                <a:moveTo>
                  <a:pt x="5701289" y="1417132"/>
                </a:moveTo>
                <a:lnTo>
                  <a:pt x="5720758" y="1417132"/>
                </a:lnTo>
                <a:lnTo>
                  <a:pt x="5720758" y="1436601"/>
                </a:lnTo>
                <a:lnTo>
                  <a:pt x="5701289" y="1436601"/>
                </a:lnTo>
                <a:close/>
                <a:moveTo>
                  <a:pt x="5567939" y="1417132"/>
                </a:moveTo>
                <a:lnTo>
                  <a:pt x="5587408" y="1417132"/>
                </a:lnTo>
                <a:lnTo>
                  <a:pt x="5587408" y="1436601"/>
                </a:lnTo>
                <a:lnTo>
                  <a:pt x="5567939" y="1436601"/>
                </a:lnTo>
                <a:close/>
                <a:moveTo>
                  <a:pt x="5440868" y="1417132"/>
                </a:moveTo>
                <a:lnTo>
                  <a:pt x="5460444" y="1417132"/>
                </a:lnTo>
                <a:lnTo>
                  <a:pt x="5460444" y="1436601"/>
                </a:lnTo>
                <a:lnTo>
                  <a:pt x="5440868" y="1436601"/>
                </a:lnTo>
                <a:close/>
                <a:moveTo>
                  <a:pt x="5343525" y="1417132"/>
                </a:moveTo>
                <a:lnTo>
                  <a:pt x="5362994" y="1417132"/>
                </a:lnTo>
                <a:lnTo>
                  <a:pt x="5362994" y="1436601"/>
                </a:lnTo>
                <a:lnTo>
                  <a:pt x="5343525" y="1436601"/>
                </a:lnTo>
                <a:close/>
                <a:moveTo>
                  <a:pt x="5231318" y="1417132"/>
                </a:moveTo>
                <a:lnTo>
                  <a:pt x="5250894" y="1417132"/>
                </a:lnTo>
                <a:lnTo>
                  <a:pt x="5250894" y="1436601"/>
                </a:lnTo>
                <a:lnTo>
                  <a:pt x="5231318" y="1436601"/>
                </a:lnTo>
                <a:close/>
                <a:moveTo>
                  <a:pt x="5133975" y="1417132"/>
                </a:moveTo>
                <a:lnTo>
                  <a:pt x="5153444" y="1417132"/>
                </a:lnTo>
                <a:lnTo>
                  <a:pt x="5153444" y="1436601"/>
                </a:lnTo>
                <a:lnTo>
                  <a:pt x="5133975" y="1436601"/>
                </a:lnTo>
                <a:close/>
                <a:moveTo>
                  <a:pt x="5025014" y="1417132"/>
                </a:moveTo>
                <a:lnTo>
                  <a:pt x="5044483" y="1417132"/>
                </a:lnTo>
                <a:lnTo>
                  <a:pt x="5044483" y="1436601"/>
                </a:lnTo>
                <a:lnTo>
                  <a:pt x="5025014" y="1436601"/>
                </a:lnTo>
                <a:close/>
                <a:moveTo>
                  <a:pt x="4897943" y="1417132"/>
                </a:moveTo>
                <a:lnTo>
                  <a:pt x="4917519" y="1417132"/>
                </a:lnTo>
                <a:lnTo>
                  <a:pt x="4917519" y="1436601"/>
                </a:lnTo>
                <a:lnTo>
                  <a:pt x="4897943" y="1436601"/>
                </a:lnTo>
                <a:close/>
                <a:moveTo>
                  <a:pt x="4800600" y="1417132"/>
                </a:moveTo>
                <a:lnTo>
                  <a:pt x="4820069" y="1417132"/>
                </a:lnTo>
                <a:lnTo>
                  <a:pt x="4820069" y="1436601"/>
                </a:lnTo>
                <a:lnTo>
                  <a:pt x="4800600" y="1436601"/>
                </a:lnTo>
                <a:close/>
                <a:moveTo>
                  <a:pt x="4688393" y="1417132"/>
                </a:moveTo>
                <a:lnTo>
                  <a:pt x="4707969" y="1417132"/>
                </a:lnTo>
                <a:lnTo>
                  <a:pt x="4707969" y="1436601"/>
                </a:lnTo>
                <a:lnTo>
                  <a:pt x="4688393" y="1436601"/>
                </a:lnTo>
                <a:close/>
                <a:moveTo>
                  <a:pt x="4591050" y="1417132"/>
                </a:moveTo>
                <a:lnTo>
                  <a:pt x="4610519" y="1417132"/>
                </a:lnTo>
                <a:lnTo>
                  <a:pt x="4610519" y="1436601"/>
                </a:lnTo>
                <a:lnTo>
                  <a:pt x="4591050" y="1436601"/>
                </a:lnTo>
                <a:close/>
                <a:moveTo>
                  <a:pt x="4482089" y="1417132"/>
                </a:moveTo>
                <a:lnTo>
                  <a:pt x="4501558" y="1417132"/>
                </a:lnTo>
                <a:lnTo>
                  <a:pt x="4501558" y="1436601"/>
                </a:lnTo>
                <a:lnTo>
                  <a:pt x="4482089" y="1436601"/>
                </a:lnTo>
                <a:close/>
                <a:moveTo>
                  <a:pt x="4355018" y="1417132"/>
                </a:moveTo>
                <a:lnTo>
                  <a:pt x="4374594" y="1417132"/>
                </a:lnTo>
                <a:lnTo>
                  <a:pt x="4374594" y="1436601"/>
                </a:lnTo>
                <a:lnTo>
                  <a:pt x="4355018" y="1436601"/>
                </a:lnTo>
                <a:close/>
                <a:moveTo>
                  <a:pt x="4257675" y="1417132"/>
                </a:moveTo>
                <a:lnTo>
                  <a:pt x="4277144" y="1417132"/>
                </a:lnTo>
                <a:lnTo>
                  <a:pt x="4277144" y="1436601"/>
                </a:lnTo>
                <a:lnTo>
                  <a:pt x="4257675" y="1436601"/>
                </a:lnTo>
                <a:close/>
                <a:moveTo>
                  <a:pt x="4145468" y="1417132"/>
                </a:moveTo>
                <a:lnTo>
                  <a:pt x="4165043" y="1417132"/>
                </a:lnTo>
                <a:lnTo>
                  <a:pt x="4165043" y="1436601"/>
                </a:lnTo>
                <a:lnTo>
                  <a:pt x="4145468" y="1436601"/>
                </a:lnTo>
                <a:close/>
                <a:moveTo>
                  <a:pt x="4048125" y="1417132"/>
                </a:moveTo>
                <a:lnTo>
                  <a:pt x="4067593" y="1417132"/>
                </a:lnTo>
                <a:lnTo>
                  <a:pt x="4067593" y="1436601"/>
                </a:lnTo>
                <a:lnTo>
                  <a:pt x="4048125" y="1436601"/>
                </a:lnTo>
                <a:close/>
                <a:moveTo>
                  <a:pt x="3948689" y="1417132"/>
                </a:moveTo>
                <a:lnTo>
                  <a:pt x="3968158" y="1417132"/>
                </a:lnTo>
                <a:lnTo>
                  <a:pt x="3968158" y="1436601"/>
                </a:lnTo>
                <a:lnTo>
                  <a:pt x="3948689" y="1436601"/>
                </a:lnTo>
                <a:close/>
                <a:moveTo>
                  <a:pt x="3812093" y="1417132"/>
                </a:moveTo>
                <a:lnTo>
                  <a:pt x="3831669" y="1417132"/>
                </a:lnTo>
                <a:lnTo>
                  <a:pt x="3831669" y="1436601"/>
                </a:lnTo>
                <a:lnTo>
                  <a:pt x="3812093" y="1436601"/>
                </a:lnTo>
                <a:close/>
                <a:moveTo>
                  <a:pt x="3714750" y="1417132"/>
                </a:moveTo>
                <a:lnTo>
                  <a:pt x="3734219" y="1417132"/>
                </a:lnTo>
                <a:lnTo>
                  <a:pt x="3734219" y="1436601"/>
                </a:lnTo>
                <a:lnTo>
                  <a:pt x="3714750" y="1436601"/>
                </a:lnTo>
                <a:close/>
                <a:moveTo>
                  <a:pt x="3605789" y="1417132"/>
                </a:moveTo>
                <a:lnTo>
                  <a:pt x="3625258" y="1417132"/>
                </a:lnTo>
                <a:lnTo>
                  <a:pt x="3625258" y="1436601"/>
                </a:lnTo>
                <a:lnTo>
                  <a:pt x="3605789" y="1436601"/>
                </a:lnTo>
                <a:close/>
                <a:moveTo>
                  <a:pt x="3478718" y="1417132"/>
                </a:moveTo>
                <a:lnTo>
                  <a:pt x="3498294" y="1417132"/>
                </a:lnTo>
                <a:lnTo>
                  <a:pt x="3498294" y="1436601"/>
                </a:lnTo>
                <a:lnTo>
                  <a:pt x="3478718" y="1436601"/>
                </a:lnTo>
                <a:close/>
                <a:moveTo>
                  <a:pt x="3381375" y="1417132"/>
                </a:moveTo>
                <a:lnTo>
                  <a:pt x="3400844" y="1417132"/>
                </a:lnTo>
                <a:lnTo>
                  <a:pt x="3400844" y="1436601"/>
                </a:lnTo>
                <a:lnTo>
                  <a:pt x="3381375" y="1436601"/>
                </a:lnTo>
                <a:close/>
                <a:moveTo>
                  <a:pt x="3269168" y="1417132"/>
                </a:moveTo>
                <a:lnTo>
                  <a:pt x="3288744" y="1417132"/>
                </a:lnTo>
                <a:lnTo>
                  <a:pt x="3288744" y="1436601"/>
                </a:lnTo>
                <a:lnTo>
                  <a:pt x="3269168" y="1436601"/>
                </a:lnTo>
                <a:close/>
                <a:moveTo>
                  <a:pt x="3171825" y="1417132"/>
                </a:moveTo>
                <a:lnTo>
                  <a:pt x="3191294" y="1417132"/>
                </a:lnTo>
                <a:lnTo>
                  <a:pt x="3191294" y="1436601"/>
                </a:lnTo>
                <a:lnTo>
                  <a:pt x="3171825" y="1436601"/>
                </a:lnTo>
                <a:close/>
                <a:moveTo>
                  <a:pt x="3062864" y="1417132"/>
                </a:moveTo>
                <a:lnTo>
                  <a:pt x="3082333" y="1417132"/>
                </a:lnTo>
                <a:lnTo>
                  <a:pt x="3082333" y="1436601"/>
                </a:lnTo>
                <a:lnTo>
                  <a:pt x="3062864" y="1436601"/>
                </a:lnTo>
                <a:close/>
                <a:moveTo>
                  <a:pt x="2935793" y="1417132"/>
                </a:moveTo>
                <a:lnTo>
                  <a:pt x="2955369" y="1417132"/>
                </a:lnTo>
                <a:lnTo>
                  <a:pt x="2955369" y="1436601"/>
                </a:lnTo>
                <a:lnTo>
                  <a:pt x="2935793" y="1436601"/>
                </a:lnTo>
                <a:close/>
                <a:moveTo>
                  <a:pt x="2838450" y="1417132"/>
                </a:moveTo>
                <a:lnTo>
                  <a:pt x="2857919" y="1417132"/>
                </a:lnTo>
                <a:lnTo>
                  <a:pt x="2857919" y="1436601"/>
                </a:lnTo>
                <a:lnTo>
                  <a:pt x="2838450" y="1436601"/>
                </a:lnTo>
                <a:close/>
                <a:moveTo>
                  <a:pt x="2726243" y="1417132"/>
                </a:moveTo>
                <a:lnTo>
                  <a:pt x="2745819" y="1417132"/>
                </a:lnTo>
                <a:lnTo>
                  <a:pt x="2745819" y="1436601"/>
                </a:lnTo>
                <a:lnTo>
                  <a:pt x="2726243" y="1436601"/>
                </a:lnTo>
                <a:close/>
                <a:moveTo>
                  <a:pt x="2628900" y="1417132"/>
                </a:moveTo>
                <a:lnTo>
                  <a:pt x="2648369" y="1417132"/>
                </a:lnTo>
                <a:lnTo>
                  <a:pt x="2648369" y="1436601"/>
                </a:lnTo>
                <a:lnTo>
                  <a:pt x="2628900" y="1436601"/>
                </a:lnTo>
                <a:close/>
                <a:moveTo>
                  <a:pt x="2529464" y="1417132"/>
                </a:moveTo>
                <a:lnTo>
                  <a:pt x="2548933" y="1417132"/>
                </a:lnTo>
                <a:lnTo>
                  <a:pt x="2548933" y="1436601"/>
                </a:lnTo>
                <a:lnTo>
                  <a:pt x="2529464" y="1436601"/>
                </a:lnTo>
                <a:close/>
                <a:moveTo>
                  <a:pt x="2392868" y="1417132"/>
                </a:moveTo>
                <a:lnTo>
                  <a:pt x="2412444" y="1417132"/>
                </a:lnTo>
                <a:lnTo>
                  <a:pt x="2412444" y="1436601"/>
                </a:lnTo>
                <a:lnTo>
                  <a:pt x="2392868" y="1436601"/>
                </a:lnTo>
                <a:close/>
                <a:moveTo>
                  <a:pt x="2295525" y="1417132"/>
                </a:moveTo>
                <a:lnTo>
                  <a:pt x="2314994" y="1417132"/>
                </a:lnTo>
                <a:lnTo>
                  <a:pt x="2314994" y="1436601"/>
                </a:lnTo>
                <a:lnTo>
                  <a:pt x="2295525" y="1436601"/>
                </a:lnTo>
                <a:close/>
                <a:moveTo>
                  <a:pt x="2186564" y="1417132"/>
                </a:moveTo>
                <a:lnTo>
                  <a:pt x="2206033" y="1417132"/>
                </a:lnTo>
                <a:lnTo>
                  <a:pt x="2206033" y="1436601"/>
                </a:lnTo>
                <a:lnTo>
                  <a:pt x="2186564" y="1436601"/>
                </a:lnTo>
                <a:close/>
                <a:moveTo>
                  <a:pt x="2059493" y="1417132"/>
                </a:moveTo>
                <a:lnTo>
                  <a:pt x="2079068" y="1417132"/>
                </a:lnTo>
                <a:lnTo>
                  <a:pt x="2079068" y="1436601"/>
                </a:lnTo>
                <a:lnTo>
                  <a:pt x="2059493" y="1436601"/>
                </a:lnTo>
                <a:close/>
                <a:moveTo>
                  <a:pt x="1962150" y="1417132"/>
                </a:moveTo>
                <a:lnTo>
                  <a:pt x="1981619" y="1417132"/>
                </a:lnTo>
                <a:lnTo>
                  <a:pt x="1981619" y="1436601"/>
                </a:lnTo>
                <a:lnTo>
                  <a:pt x="1962150" y="1436601"/>
                </a:lnTo>
                <a:close/>
                <a:moveTo>
                  <a:pt x="1853189" y="1417132"/>
                </a:moveTo>
                <a:lnTo>
                  <a:pt x="1872658" y="1417132"/>
                </a:lnTo>
                <a:lnTo>
                  <a:pt x="1872658" y="1436601"/>
                </a:lnTo>
                <a:lnTo>
                  <a:pt x="1853189" y="1436601"/>
                </a:lnTo>
                <a:close/>
                <a:moveTo>
                  <a:pt x="1716594" y="1417132"/>
                </a:moveTo>
                <a:lnTo>
                  <a:pt x="1736169" y="1417132"/>
                </a:lnTo>
                <a:lnTo>
                  <a:pt x="1736169" y="1436601"/>
                </a:lnTo>
                <a:lnTo>
                  <a:pt x="1716594" y="1436601"/>
                </a:lnTo>
                <a:close/>
                <a:moveTo>
                  <a:pt x="1619250" y="1417132"/>
                </a:moveTo>
                <a:lnTo>
                  <a:pt x="1638719" y="1417132"/>
                </a:lnTo>
                <a:lnTo>
                  <a:pt x="1638719" y="1436601"/>
                </a:lnTo>
                <a:lnTo>
                  <a:pt x="1619250" y="1436601"/>
                </a:lnTo>
                <a:close/>
                <a:moveTo>
                  <a:pt x="1516568" y="1417132"/>
                </a:moveTo>
                <a:lnTo>
                  <a:pt x="1536144" y="1417132"/>
                </a:lnTo>
                <a:lnTo>
                  <a:pt x="1536144" y="1436601"/>
                </a:lnTo>
                <a:lnTo>
                  <a:pt x="1516568" y="1436601"/>
                </a:lnTo>
                <a:close/>
                <a:moveTo>
                  <a:pt x="1419225" y="1417132"/>
                </a:moveTo>
                <a:lnTo>
                  <a:pt x="1438694" y="1417132"/>
                </a:lnTo>
                <a:lnTo>
                  <a:pt x="1438694" y="1436601"/>
                </a:lnTo>
                <a:lnTo>
                  <a:pt x="1419225" y="1436601"/>
                </a:lnTo>
                <a:close/>
                <a:moveTo>
                  <a:pt x="1307019" y="1417132"/>
                </a:moveTo>
                <a:lnTo>
                  <a:pt x="1326594" y="1417132"/>
                </a:lnTo>
                <a:lnTo>
                  <a:pt x="1326594" y="1436601"/>
                </a:lnTo>
                <a:lnTo>
                  <a:pt x="1307019" y="1436601"/>
                </a:lnTo>
                <a:close/>
                <a:moveTo>
                  <a:pt x="1209675" y="1417132"/>
                </a:moveTo>
                <a:lnTo>
                  <a:pt x="1229144" y="1417132"/>
                </a:lnTo>
                <a:lnTo>
                  <a:pt x="1229144" y="1436601"/>
                </a:lnTo>
                <a:lnTo>
                  <a:pt x="1209675" y="1436601"/>
                </a:lnTo>
                <a:close/>
                <a:moveTo>
                  <a:pt x="1106993" y="1417132"/>
                </a:moveTo>
                <a:lnTo>
                  <a:pt x="1126569" y="1417132"/>
                </a:lnTo>
                <a:lnTo>
                  <a:pt x="1126569" y="1436601"/>
                </a:lnTo>
                <a:lnTo>
                  <a:pt x="1106993" y="1436601"/>
                </a:lnTo>
                <a:close/>
                <a:moveTo>
                  <a:pt x="1009651" y="1417132"/>
                </a:moveTo>
                <a:lnTo>
                  <a:pt x="1029119" y="1417132"/>
                </a:lnTo>
                <a:lnTo>
                  <a:pt x="1029119" y="1436601"/>
                </a:lnTo>
                <a:lnTo>
                  <a:pt x="1009651" y="1436601"/>
                </a:lnTo>
                <a:close/>
                <a:moveTo>
                  <a:pt x="897443" y="1417132"/>
                </a:moveTo>
                <a:lnTo>
                  <a:pt x="917019" y="1417132"/>
                </a:lnTo>
                <a:lnTo>
                  <a:pt x="917019" y="1436601"/>
                </a:lnTo>
                <a:lnTo>
                  <a:pt x="897443" y="1436601"/>
                </a:lnTo>
                <a:close/>
                <a:moveTo>
                  <a:pt x="800100" y="1417132"/>
                </a:moveTo>
                <a:lnTo>
                  <a:pt x="819569" y="1417132"/>
                </a:lnTo>
                <a:lnTo>
                  <a:pt x="819569" y="1436601"/>
                </a:lnTo>
                <a:lnTo>
                  <a:pt x="800100" y="1436601"/>
                </a:lnTo>
                <a:close/>
                <a:moveTo>
                  <a:pt x="700665" y="1417132"/>
                </a:moveTo>
                <a:lnTo>
                  <a:pt x="720133" y="1417132"/>
                </a:lnTo>
                <a:lnTo>
                  <a:pt x="720133" y="1436601"/>
                </a:lnTo>
                <a:lnTo>
                  <a:pt x="700665" y="1436601"/>
                </a:lnTo>
                <a:close/>
                <a:moveTo>
                  <a:pt x="564068" y="1417132"/>
                </a:moveTo>
                <a:lnTo>
                  <a:pt x="583644" y="1417132"/>
                </a:lnTo>
                <a:lnTo>
                  <a:pt x="583644" y="1436601"/>
                </a:lnTo>
                <a:lnTo>
                  <a:pt x="564068" y="1436601"/>
                </a:lnTo>
                <a:close/>
                <a:moveTo>
                  <a:pt x="466725" y="1417132"/>
                </a:moveTo>
                <a:lnTo>
                  <a:pt x="486194" y="1417132"/>
                </a:lnTo>
                <a:lnTo>
                  <a:pt x="486194" y="1436601"/>
                </a:lnTo>
                <a:lnTo>
                  <a:pt x="466725" y="1436601"/>
                </a:lnTo>
                <a:close/>
                <a:moveTo>
                  <a:pt x="357765" y="1417132"/>
                </a:moveTo>
                <a:lnTo>
                  <a:pt x="377233" y="1417132"/>
                </a:lnTo>
                <a:lnTo>
                  <a:pt x="377233" y="1436601"/>
                </a:lnTo>
                <a:lnTo>
                  <a:pt x="357765" y="1436601"/>
                </a:lnTo>
                <a:close/>
                <a:moveTo>
                  <a:pt x="224415" y="1417132"/>
                </a:moveTo>
                <a:lnTo>
                  <a:pt x="243883" y="1417132"/>
                </a:lnTo>
                <a:lnTo>
                  <a:pt x="243883" y="1436601"/>
                </a:lnTo>
                <a:lnTo>
                  <a:pt x="224415" y="1436601"/>
                </a:lnTo>
                <a:close/>
                <a:moveTo>
                  <a:pt x="97343" y="1417132"/>
                </a:moveTo>
                <a:lnTo>
                  <a:pt x="116919" y="1417132"/>
                </a:lnTo>
                <a:lnTo>
                  <a:pt x="116919" y="1436601"/>
                </a:lnTo>
                <a:lnTo>
                  <a:pt x="97343" y="1436601"/>
                </a:lnTo>
                <a:close/>
                <a:moveTo>
                  <a:pt x="0" y="1417132"/>
                </a:moveTo>
                <a:lnTo>
                  <a:pt x="19469" y="1417132"/>
                </a:lnTo>
                <a:lnTo>
                  <a:pt x="19469" y="1436601"/>
                </a:lnTo>
                <a:lnTo>
                  <a:pt x="0" y="1436601"/>
                </a:lnTo>
                <a:close/>
                <a:moveTo>
                  <a:pt x="5701289" y="1392850"/>
                </a:moveTo>
                <a:lnTo>
                  <a:pt x="5720758" y="1392850"/>
                </a:lnTo>
                <a:lnTo>
                  <a:pt x="5720758" y="1412318"/>
                </a:lnTo>
                <a:lnTo>
                  <a:pt x="5701289" y="1412318"/>
                </a:lnTo>
                <a:close/>
                <a:moveTo>
                  <a:pt x="5567939" y="1392850"/>
                </a:moveTo>
                <a:lnTo>
                  <a:pt x="5587408" y="1392850"/>
                </a:lnTo>
                <a:lnTo>
                  <a:pt x="5587408" y="1412318"/>
                </a:lnTo>
                <a:lnTo>
                  <a:pt x="5567939" y="1412318"/>
                </a:lnTo>
                <a:close/>
                <a:moveTo>
                  <a:pt x="5440868" y="1392850"/>
                </a:moveTo>
                <a:lnTo>
                  <a:pt x="5460444" y="1392850"/>
                </a:lnTo>
                <a:lnTo>
                  <a:pt x="5460444" y="1412318"/>
                </a:lnTo>
                <a:lnTo>
                  <a:pt x="5440868" y="1412318"/>
                </a:lnTo>
                <a:close/>
                <a:moveTo>
                  <a:pt x="5343525" y="1392850"/>
                </a:moveTo>
                <a:lnTo>
                  <a:pt x="5362994" y="1392850"/>
                </a:lnTo>
                <a:lnTo>
                  <a:pt x="5362994" y="1412318"/>
                </a:lnTo>
                <a:lnTo>
                  <a:pt x="5343525" y="1412318"/>
                </a:lnTo>
                <a:close/>
                <a:moveTo>
                  <a:pt x="5231318" y="1392850"/>
                </a:moveTo>
                <a:lnTo>
                  <a:pt x="5250894" y="1392850"/>
                </a:lnTo>
                <a:lnTo>
                  <a:pt x="5250894" y="1412318"/>
                </a:lnTo>
                <a:lnTo>
                  <a:pt x="5231318" y="1412318"/>
                </a:lnTo>
                <a:close/>
                <a:moveTo>
                  <a:pt x="5133975" y="1392850"/>
                </a:moveTo>
                <a:lnTo>
                  <a:pt x="5153444" y="1392850"/>
                </a:lnTo>
                <a:lnTo>
                  <a:pt x="5153444" y="1412318"/>
                </a:lnTo>
                <a:lnTo>
                  <a:pt x="5133975" y="1412318"/>
                </a:lnTo>
                <a:close/>
                <a:moveTo>
                  <a:pt x="5025014" y="1392850"/>
                </a:moveTo>
                <a:lnTo>
                  <a:pt x="5044483" y="1392850"/>
                </a:lnTo>
                <a:lnTo>
                  <a:pt x="5044483" y="1412318"/>
                </a:lnTo>
                <a:lnTo>
                  <a:pt x="5025014" y="1412318"/>
                </a:lnTo>
                <a:close/>
                <a:moveTo>
                  <a:pt x="4897943" y="1392850"/>
                </a:moveTo>
                <a:lnTo>
                  <a:pt x="4917519" y="1392850"/>
                </a:lnTo>
                <a:lnTo>
                  <a:pt x="4917519" y="1412318"/>
                </a:lnTo>
                <a:lnTo>
                  <a:pt x="4897943" y="1412318"/>
                </a:lnTo>
                <a:close/>
                <a:moveTo>
                  <a:pt x="4800600" y="1392850"/>
                </a:moveTo>
                <a:lnTo>
                  <a:pt x="4820069" y="1392850"/>
                </a:lnTo>
                <a:lnTo>
                  <a:pt x="4820069" y="1412318"/>
                </a:lnTo>
                <a:lnTo>
                  <a:pt x="4800600" y="1412318"/>
                </a:lnTo>
                <a:close/>
                <a:moveTo>
                  <a:pt x="4688393" y="1392850"/>
                </a:moveTo>
                <a:lnTo>
                  <a:pt x="4707969" y="1392850"/>
                </a:lnTo>
                <a:lnTo>
                  <a:pt x="4707969" y="1412318"/>
                </a:lnTo>
                <a:lnTo>
                  <a:pt x="4688393" y="1412318"/>
                </a:lnTo>
                <a:close/>
                <a:moveTo>
                  <a:pt x="4591050" y="1392850"/>
                </a:moveTo>
                <a:lnTo>
                  <a:pt x="4610519" y="1392850"/>
                </a:lnTo>
                <a:lnTo>
                  <a:pt x="4610519" y="1412318"/>
                </a:lnTo>
                <a:lnTo>
                  <a:pt x="4591050" y="1412318"/>
                </a:lnTo>
                <a:close/>
                <a:moveTo>
                  <a:pt x="4482089" y="1392850"/>
                </a:moveTo>
                <a:lnTo>
                  <a:pt x="4501558" y="1392850"/>
                </a:lnTo>
                <a:lnTo>
                  <a:pt x="4501558" y="1412318"/>
                </a:lnTo>
                <a:lnTo>
                  <a:pt x="4482089" y="1412318"/>
                </a:lnTo>
                <a:close/>
                <a:moveTo>
                  <a:pt x="4355018" y="1392850"/>
                </a:moveTo>
                <a:lnTo>
                  <a:pt x="4374594" y="1392850"/>
                </a:lnTo>
                <a:lnTo>
                  <a:pt x="4374594" y="1412318"/>
                </a:lnTo>
                <a:lnTo>
                  <a:pt x="4355018" y="1412318"/>
                </a:lnTo>
                <a:close/>
                <a:moveTo>
                  <a:pt x="4257675" y="1392850"/>
                </a:moveTo>
                <a:lnTo>
                  <a:pt x="4277144" y="1392850"/>
                </a:lnTo>
                <a:lnTo>
                  <a:pt x="4277144" y="1412318"/>
                </a:lnTo>
                <a:lnTo>
                  <a:pt x="4257675" y="1412318"/>
                </a:lnTo>
                <a:close/>
                <a:moveTo>
                  <a:pt x="4145468" y="1392850"/>
                </a:moveTo>
                <a:lnTo>
                  <a:pt x="4165043" y="1392850"/>
                </a:lnTo>
                <a:lnTo>
                  <a:pt x="4165043" y="1412318"/>
                </a:lnTo>
                <a:lnTo>
                  <a:pt x="4145468" y="1412318"/>
                </a:lnTo>
                <a:close/>
                <a:moveTo>
                  <a:pt x="4048125" y="1392850"/>
                </a:moveTo>
                <a:lnTo>
                  <a:pt x="4067593" y="1392850"/>
                </a:lnTo>
                <a:lnTo>
                  <a:pt x="4067593" y="1412318"/>
                </a:lnTo>
                <a:lnTo>
                  <a:pt x="4048125" y="1412318"/>
                </a:lnTo>
                <a:close/>
                <a:moveTo>
                  <a:pt x="3948689" y="1392850"/>
                </a:moveTo>
                <a:lnTo>
                  <a:pt x="3968158" y="1392850"/>
                </a:lnTo>
                <a:lnTo>
                  <a:pt x="3968158" y="1412318"/>
                </a:lnTo>
                <a:lnTo>
                  <a:pt x="3948689" y="1412318"/>
                </a:lnTo>
                <a:close/>
                <a:moveTo>
                  <a:pt x="3812093" y="1392850"/>
                </a:moveTo>
                <a:lnTo>
                  <a:pt x="3831669" y="1392850"/>
                </a:lnTo>
                <a:lnTo>
                  <a:pt x="3831669" y="1412318"/>
                </a:lnTo>
                <a:lnTo>
                  <a:pt x="3812093" y="1412318"/>
                </a:lnTo>
                <a:close/>
                <a:moveTo>
                  <a:pt x="3714750" y="1392850"/>
                </a:moveTo>
                <a:lnTo>
                  <a:pt x="3734219" y="1392850"/>
                </a:lnTo>
                <a:lnTo>
                  <a:pt x="3734219" y="1412318"/>
                </a:lnTo>
                <a:lnTo>
                  <a:pt x="3714750" y="1412318"/>
                </a:lnTo>
                <a:close/>
                <a:moveTo>
                  <a:pt x="3605789" y="1392850"/>
                </a:moveTo>
                <a:lnTo>
                  <a:pt x="3625258" y="1392850"/>
                </a:lnTo>
                <a:lnTo>
                  <a:pt x="3625258" y="1412318"/>
                </a:lnTo>
                <a:lnTo>
                  <a:pt x="3605789" y="1412318"/>
                </a:lnTo>
                <a:close/>
                <a:moveTo>
                  <a:pt x="3478718" y="1392850"/>
                </a:moveTo>
                <a:lnTo>
                  <a:pt x="3498294" y="1392850"/>
                </a:lnTo>
                <a:lnTo>
                  <a:pt x="3498294" y="1412318"/>
                </a:lnTo>
                <a:lnTo>
                  <a:pt x="3478718" y="1412318"/>
                </a:lnTo>
                <a:close/>
                <a:moveTo>
                  <a:pt x="3381375" y="1392850"/>
                </a:moveTo>
                <a:lnTo>
                  <a:pt x="3400844" y="1392850"/>
                </a:lnTo>
                <a:lnTo>
                  <a:pt x="3400844" y="1412318"/>
                </a:lnTo>
                <a:lnTo>
                  <a:pt x="3381375" y="1412318"/>
                </a:lnTo>
                <a:close/>
                <a:moveTo>
                  <a:pt x="3269168" y="1392850"/>
                </a:moveTo>
                <a:lnTo>
                  <a:pt x="3288744" y="1392850"/>
                </a:lnTo>
                <a:lnTo>
                  <a:pt x="3288744" y="1412318"/>
                </a:lnTo>
                <a:lnTo>
                  <a:pt x="3269168" y="1412318"/>
                </a:lnTo>
                <a:close/>
                <a:moveTo>
                  <a:pt x="3171825" y="1392850"/>
                </a:moveTo>
                <a:lnTo>
                  <a:pt x="3191294" y="1392850"/>
                </a:lnTo>
                <a:lnTo>
                  <a:pt x="3191294" y="1412318"/>
                </a:lnTo>
                <a:lnTo>
                  <a:pt x="3171825" y="1412318"/>
                </a:lnTo>
                <a:close/>
                <a:moveTo>
                  <a:pt x="3062864" y="1392850"/>
                </a:moveTo>
                <a:lnTo>
                  <a:pt x="3082333" y="1392850"/>
                </a:lnTo>
                <a:lnTo>
                  <a:pt x="3082333" y="1412318"/>
                </a:lnTo>
                <a:lnTo>
                  <a:pt x="3062864" y="1412318"/>
                </a:lnTo>
                <a:close/>
                <a:moveTo>
                  <a:pt x="2935793" y="1392850"/>
                </a:moveTo>
                <a:lnTo>
                  <a:pt x="2955369" y="1392850"/>
                </a:lnTo>
                <a:lnTo>
                  <a:pt x="2955369" y="1412318"/>
                </a:lnTo>
                <a:lnTo>
                  <a:pt x="2935793" y="1412318"/>
                </a:lnTo>
                <a:close/>
                <a:moveTo>
                  <a:pt x="2838450" y="1392850"/>
                </a:moveTo>
                <a:lnTo>
                  <a:pt x="2857919" y="1392850"/>
                </a:lnTo>
                <a:lnTo>
                  <a:pt x="2857919" y="1412318"/>
                </a:lnTo>
                <a:lnTo>
                  <a:pt x="2838450" y="1412318"/>
                </a:lnTo>
                <a:close/>
                <a:moveTo>
                  <a:pt x="2726243" y="1392850"/>
                </a:moveTo>
                <a:lnTo>
                  <a:pt x="2745819" y="1392850"/>
                </a:lnTo>
                <a:lnTo>
                  <a:pt x="2745819" y="1412318"/>
                </a:lnTo>
                <a:lnTo>
                  <a:pt x="2726243" y="1412318"/>
                </a:lnTo>
                <a:close/>
                <a:moveTo>
                  <a:pt x="2628900" y="1392850"/>
                </a:moveTo>
                <a:lnTo>
                  <a:pt x="2648369" y="1392850"/>
                </a:lnTo>
                <a:lnTo>
                  <a:pt x="2648369" y="1412318"/>
                </a:lnTo>
                <a:lnTo>
                  <a:pt x="2628900" y="1412318"/>
                </a:lnTo>
                <a:close/>
                <a:moveTo>
                  <a:pt x="2529464" y="1392850"/>
                </a:moveTo>
                <a:lnTo>
                  <a:pt x="2548933" y="1392850"/>
                </a:lnTo>
                <a:lnTo>
                  <a:pt x="2548933" y="1412318"/>
                </a:lnTo>
                <a:lnTo>
                  <a:pt x="2529464" y="1412318"/>
                </a:lnTo>
                <a:close/>
                <a:moveTo>
                  <a:pt x="2392868" y="1392850"/>
                </a:moveTo>
                <a:lnTo>
                  <a:pt x="2412444" y="1392850"/>
                </a:lnTo>
                <a:lnTo>
                  <a:pt x="2412444" y="1412318"/>
                </a:lnTo>
                <a:lnTo>
                  <a:pt x="2392868" y="1412318"/>
                </a:lnTo>
                <a:close/>
                <a:moveTo>
                  <a:pt x="2295525" y="1392850"/>
                </a:moveTo>
                <a:lnTo>
                  <a:pt x="2314994" y="1392850"/>
                </a:lnTo>
                <a:lnTo>
                  <a:pt x="2314994" y="1412318"/>
                </a:lnTo>
                <a:lnTo>
                  <a:pt x="2295525" y="1412318"/>
                </a:lnTo>
                <a:close/>
                <a:moveTo>
                  <a:pt x="2186564" y="1392850"/>
                </a:moveTo>
                <a:lnTo>
                  <a:pt x="2206033" y="1392850"/>
                </a:lnTo>
                <a:lnTo>
                  <a:pt x="2206033" y="1412318"/>
                </a:lnTo>
                <a:lnTo>
                  <a:pt x="2186564" y="1412318"/>
                </a:lnTo>
                <a:close/>
                <a:moveTo>
                  <a:pt x="2059493" y="1392850"/>
                </a:moveTo>
                <a:lnTo>
                  <a:pt x="2079068" y="1392850"/>
                </a:lnTo>
                <a:lnTo>
                  <a:pt x="2079068" y="1412318"/>
                </a:lnTo>
                <a:lnTo>
                  <a:pt x="2059493" y="1412318"/>
                </a:lnTo>
                <a:close/>
                <a:moveTo>
                  <a:pt x="1962150" y="1392850"/>
                </a:moveTo>
                <a:lnTo>
                  <a:pt x="1981619" y="1392850"/>
                </a:lnTo>
                <a:lnTo>
                  <a:pt x="1981619" y="1412318"/>
                </a:lnTo>
                <a:lnTo>
                  <a:pt x="1962150" y="1412318"/>
                </a:lnTo>
                <a:close/>
                <a:moveTo>
                  <a:pt x="1853189" y="1392850"/>
                </a:moveTo>
                <a:lnTo>
                  <a:pt x="1872658" y="1392850"/>
                </a:lnTo>
                <a:lnTo>
                  <a:pt x="1872658" y="1412318"/>
                </a:lnTo>
                <a:lnTo>
                  <a:pt x="1853189" y="1412318"/>
                </a:lnTo>
                <a:close/>
                <a:moveTo>
                  <a:pt x="1716594" y="1392850"/>
                </a:moveTo>
                <a:lnTo>
                  <a:pt x="1736169" y="1392850"/>
                </a:lnTo>
                <a:lnTo>
                  <a:pt x="1736169" y="1412318"/>
                </a:lnTo>
                <a:lnTo>
                  <a:pt x="1716594" y="1412318"/>
                </a:lnTo>
                <a:close/>
                <a:moveTo>
                  <a:pt x="1619250" y="1392850"/>
                </a:moveTo>
                <a:lnTo>
                  <a:pt x="1638719" y="1392850"/>
                </a:lnTo>
                <a:lnTo>
                  <a:pt x="1638719" y="1412318"/>
                </a:lnTo>
                <a:lnTo>
                  <a:pt x="1619250" y="1412318"/>
                </a:lnTo>
                <a:close/>
                <a:moveTo>
                  <a:pt x="1516568" y="1392850"/>
                </a:moveTo>
                <a:lnTo>
                  <a:pt x="1536144" y="1392850"/>
                </a:lnTo>
                <a:lnTo>
                  <a:pt x="1536144" y="1412318"/>
                </a:lnTo>
                <a:lnTo>
                  <a:pt x="1516568" y="1412318"/>
                </a:lnTo>
                <a:close/>
                <a:moveTo>
                  <a:pt x="1419225" y="1392850"/>
                </a:moveTo>
                <a:lnTo>
                  <a:pt x="1438694" y="1392850"/>
                </a:lnTo>
                <a:lnTo>
                  <a:pt x="1438694" y="1412318"/>
                </a:lnTo>
                <a:lnTo>
                  <a:pt x="1419225" y="1412318"/>
                </a:lnTo>
                <a:close/>
                <a:moveTo>
                  <a:pt x="1307019" y="1392850"/>
                </a:moveTo>
                <a:lnTo>
                  <a:pt x="1326594" y="1392850"/>
                </a:lnTo>
                <a:lnTo>
                  <a:pt x="1326594" y="1412318"/>
                </a:lnTo>
                <a:lnTo>
                  <a:pt x="1307019" y="1412318"/>
                </a:lnTo>
                <a:close/>
                <a:moveTo>
                  <a:pt x="1209675" y="1392850"/>
                </a:moveTo>
                <a:lnTo>
                  <a:pt x="1229144" y="1392850"/>
                </a:lnTo>
                <a:lnTo>
                  <a:pt x="1229144" y="1412318"/>
                </a:lnTo>
                <a:lnTo>
                  <a:pt x="1209675" y="1412318"/>
                </a:lnTo>
                <a:close/>
                <a:moveTo>
                  <a:pt x="1106993" y="1392850"/>
                </a:moveTo>
                <a:lnTo>
                  <a:pt x="1126569" y="1392850"/>
                </a:lnTo>
                <a:lnTo>
                  <a:pt x="1126569" y="1412318"/>
                </a:lnTo>
                <a:lnTo>
                  <a:pt x="1106993" y="1412318"/>
                </a:lnTo>
                <a:close/>
                <a:moveTo>
                  <a:pt x="1009651" y="1392850"/>
                </a:moveTo>
                <a:lnTo>
                  <a:pt x="1029119" y="1392850"/>
                </a:lnTo>
                <a:lnTo>
                  <a:pt x="1029119" y="1412318"/>
                </a:lnTo>
                <a:lnTo>
                  <a:pt x="1009651" y="1412318"/>
                </a:lnTo>
                <a:close/>
                <a:moveTo>
                  <a:pt x="897443" y="1392850"/>
                </a:moveTo>
                <a:lnTo>
                  <a:pt x="917019" y="1392850"/>
                </a:lnTo>
                <a:lnTo>
                  <a:pt x="917019" y="1412318"/>
                </a:lnTo>
                <a:lnTo>
                  <a:pt x="897443" y="1412318"/>
                </a:lnTo>
                <a:close/>
                <a:moveTo>
                  <a:pt x="800100" y="1392850"/>
                </a:moveTo>
                <a:lnTo>
                  <a:pt x="819569" y="1392850"/>
                </a:lnTo>
                <a:lnTo>
                  <a:pt x="819569" y="1412318"/>
                </a:lnTo>
                <a:lnTo>
                  <a:pt x="800100" y="1412318"/>
                </a:lnTo>
                <a:close/>
                <a:moveTo>
                  <a:pt x="700665" y="1392850"/>
                </a:moveTo>
                <a:lnTo>
                  <a:pt x="720133" y="1392850"/>
                </a:lnTo>
                <a:lnTo>
                  <a:pt x="720133" y="1412318"/>
                </a:lnTo>
                <a:lnTo>
                  <a:pt x="700665" y="1412318"/>
                </a:lnTo>
                <a:close/>
                <a:moveTo>
                  <a:pt x="564068" y="1392850"/>
                </a:moveTo>
                <a:lnTo>
                  <a:pt x="583644" y="1392850"/>
                </a:lnTo>
                <a:lnTo>
                  <a:pt x="583644" y="1412318"/>
                </a:lnTo>
                <a:lnTo>
                  <a:pt x="564068" y="1412318"/>
                </a:lnTo>
                <a:close/>
                <a:moveTo>
                  <a:pt x="466725" y="1392850"/>
                </a:moveTo>
                <a:lnTo>
                  <a:pt x="486194" y="1392850"/>
                </a:lnTo>
                <a:lnTo>
                  <a:pt x="486194" y="1412318"/>
                </a:lnTo>
                <a:lnTo>
                  <a:pt x="466725" y="1412318"/>
                </a:lnTo>
                <a:close/>
                <a:moveTo>
                  <a:pt x="357765" y="1392850"/>
                </a:moveTo>
                <a:lnTo>
                  <a:pt x="377233" y="1392850"/>
                </a:lnTo>
                <a:lnTo>
                  <a:pt x="377233" y="1412318"/>
                </a:lnTo>
                <a:lnTo>
                  <a:pt x="357765" y="1412318"/>
                </a:lnTo>
                <a:close/>
                <a:moveTo>
                  <a:pt x="224415" y="1392850"/>
                </a:moveTo>
                <a:lnTo>
                  <a:pt x="243883" y="1392850"/>
                </a:lnTo>
                <a:lnTo>
                  <a:pt x="243883" y="1412318"/>
                </a:lnTo>
                <a:lnTo>
                  <a:pt x="224415" y="1412318"/>
                </a:lnTo>
                <a:close/>
                <a:moveTo>
                  <a:pt x="97343" y="1392850"/>
                </a:moveTo>
                <a:lnTo>
                  <a:pt x="116919" y="1392850"/>
                </a:lnTo>
                <a:lnTo>
                  <a:pt x="116919" y="1412318"/>
                </a:lnTo>
                <a:lnTo>
                  <a:pt x="97343" y="1412318"/>
                </a:lnTo>
                <a:close/>
                <a:moveTo>
                  <a:pt x="0" y="1392850"/>
                </a:moveTo>
                <a:lnTo>
                  <a:pt x="19469" y="1392850"/>
                </a:lnTo>
                <a:lnTo>
                  <a:pt x="19469" y="1412318"/>
                </a:lnTo>
                <a:lnTo>
                  <a:pt x="0" y="1412318"/>
                </a:lnTo>
                <a:close/>
                <a:moveTo>
                  <a:pt x="5701289" y="1368461"/>
                </a:moveTo>
                <a:lnTo>
                  <a:pt x="5720758" y="1368461"/>
                </a:lnTo>
                <a:lnTo>
                  <a:pt x="5720758" y="1387929"/>
                </a:lnTo>
                <a:lnTo>
                  <a:pt x="5701289" y="1387929"/>
                </a:lnTo>
                <a:close/>
                <a:moveTo>
                  <a:pt x="5567939" y="1368461"/>
                </a:moveTo>
                <a:lnTo>
                  <a:pt x="5587408" y="1368461"/>
                </a:lnTo>
                <a:lnTo>
                  <a:pt x="5587408" y="1387929"/>
                </a:lnTo>
                <a:lnTo>
                  <a:pt x="5567939" y="1387929"/>
                </a:lnTo>
                <a:close/>
                <a:moveTo>
                  <a:pt x="5440868" y="1368461"/>
                </a:moveTo>
                <a:lnTo>
                  <a:pt x="5460444" y="1368461"/>
                </a:lnTo>
                <a:lnTo>
                  <a:pt x="5460444" y="1387929"/>
                </a:lnTo>
                <a:lnTo>
                  <a:pt x="5440868" y="1387929"/>
                </a:lnTo>
                <a:close/>
                <a:moveTo>
                  <a:pt x="5343525" y="1368461"/>
                </a:moveTo>
                <a:lnTo>
                  <a:pt x="5362994" y="1368461"/>
                </a:lnTo>
                <a:lnTo>
                  <a:pt x="5362994" y="1387929"/>
                </a:lnTo>
                <a:lnTo>
                  <a:pt x="5343525" y="1387929"/>
                </a:lnTo>
                <a:close/>
                <a:moveTo>
                  <a:pt x="5231318" y="1368461"/>
                </a:moveTo>
                <a:lnTo>
                  <a:pt x="5250894" y="1368461"/>
                </a:lnTo>
                <a:lnTo>
                  <a:pt x="5250894" y="1387929"/>
                </a:lnTo>
                <a:lnTo>
                  <a:pt x="5231318" y="1387929"/>
                </a:lnTo>
                <a:close/>
                <a:moveTo>
                  <a:pt x="5133975" y="1368461"/>
                </a:moveTo>
                <a:lnTo>
                  <a:pt x="5153444" y="1368461"/>
                </a:lnTo>
                <a:lnTo>
                  <a:pt x="5153444" y="1387929"/>
                </a:lnTo>
                <a:lnTo>
                  <a:pt x="5133975" y="1387929"/>
                </a:lnTo>
                <a:close/>
                <a:moveTo>
                  <a:pt x="5025014" y="1368461"/>
                </a:moveTo>
                <a:lnTo>
                  <a:pt x="5044483" y="1368461"/>
                </a:lnTo>
                <a:lnTo>
                  <a:pt x="5044483" y="1387929"/>
                </a:lnTo>
                <a:lnTo>
                  <a:pt x="5025014" y="1387929"/>
                </a:lnTo>
                <a:close/>
                <a:moveTo>
                  <a:pt x="4897943" y="1368461"/>
                </a:moveTo>
                <a:lnTo>
                  <a:pt x="4917519" y="1368461"/>
                </a:lnTo>
                <a:lnTo>
                  <a:pt x="4917519" y="1387929"/>
                </a:lnTo>
                <a:lnTo>
                  <a:pt x="4897943" y="1387929"/>
                </a:lnTo>
                <a:close/>
                <a:moveTo>
                  <a:pt x="4800600" y="1368461"/>
                </a:moveTo>
                <a:lnTo>
                  <a:pt x="4820069" y="1368461"/>
                </a:lnTo>
                <a:lnTo>
                  <a:pt x="4820069" y="1387929"/>
                </a:lnTo>
                <a:lnTo>
                  <a:pt x="4800600" y="1387929"/>
                </a:lnTo>
                <a:close/>
                <a:moveTo>
                  <a:pt x="4688393" y="1368461"/>
                </a:moveTo>
                <a:lnTo>
                  <a:pt x="4707969" y="1368461"/>
                </a:lnTo>
                <a:lnTo>
                  <a:pt x="4707969" y="1387929"/>
                </a:lnTo>
                <a:lnTo>
                  <a:pt x="4688393" y="1387929"/>
                </a:lnTo>
                <a:close/>
                <a:moveTo>
                  <a:pt x="4591050" y="1368461"/>
                </a:moveTo>
                <a:lnTo>
                  <a:pt x="4610519" y="1368461"/>
                </a:lnTo>
                <a:lnTo>
                  <a:pt x="4610519" y="1387929"/>
                </a:lnTo>
                <a:lnTo>
                  <a:pt x="4591050" y="1387929"/>
                </a:lnTo>
                <a:close/>
                <a:moveTo>
                  <a:pt x="4482089" y="1368461"/>
                </a:moveTo>
                <a:lnTo>
                  <a:pt x="4501558" y="1368461"/>
                </a:lnTo>
                <a:lnTo>
                  <a:pt x="4501558" y="1387929"/>
                </a:lnTo>
                <a:lnTo>
                  <a:pt x="4482089" y="1387929"/>
                </a:lnTo>
                <a:close/>
                <a:moveTo>
                  <a:pt x="4355018" y="1368461"/>
                </a:moveTo>
                <a:lnTo>
                  <a:pt x="4374594" y="1368461"/>
                </a:lnTo>
                <a:lnTo>
                  <a:pt x="4374594" y="1387929"/>
                </a:lnTo>
                <a:lnTo>
                  <a:pt x="4355018" y="1387929"/>
                </a:lnTo>
                <a:close/>
                <a:moveTo>
                  <a:pt x="4257675" y="1368461"/>
                </a:moveTo>
                <a:lnTo>
                  <a:pt x="4277144" y="1368461"/>
                </a:lnTo>
                <a:lnTo>
                  <a:pt x="4277144" y="1387929"/>
                </a:lnTo>
                <a:lnTo>
                  <a:pt x="4257675" y="1387929"/>
                </a:lnTo>
                <a:close/>
                <a:moveTo>
                  <a:pt x="4145468" y="1368461"/>
                </a:moveTo>
                <a:lnTo>
                  <a:pt x="4165043" y="1368461"/>
                </a:lnTo>
                <a:lnTo>
                  <a:pt x="4165043" y="1387929"/>
                </a:lnTo>
                <a:lnTo>
                  <a:pt x="4145468" y="1387929"/>
                </a:lnTo>
                <a:close/>
                <a:moveTo>
                  <a:pt x="4048125" y="1368461"/>
                </a:moveTo>
                <a:lnTo>
                  <a:pt x="4067593" y="1368461"/>
                </a:lnTo>
                <a:lnTo>
                  <a:pt x="4067593" y="1387929"/>
                </a:lnTo>
                <a:lnTo>
                  <a:pt x="4048125" y="1387929"/>
                </a:lnTo>
                <a:close/>
                <a:moveTo>
                  <a:pt x="3948689" y="1368461"/>
                </a:moveTo>
                <a:lnTo>
                  <a:pt x="3968158" y="1368461"/>
                </a:lnTo>
                <a:lnTo>
                  <a:pt x="3968158" y="1387929"/>
                </a:lnTo>
                <a:lnTo>
                  <a:pt x="3948689" y="1387929"/>
                </a:lnTo>
                <a:close/>
                <a:moveTo>
                  <a:pt x="3812093" y="1368461"/>
                </a:moveTo>
                <a:lnTo>
                  <a:pt x="3831669" y="1368461"/>
                </a:lnTo>
                <a:lnTo>
                  <a:pt x="3831669" y="1387929"/>
                </a:lnTo>
                <a:lnTo>
                  <a:pt x="3812093" y="1387929"/>
                </a:lnTo>
                <a:close/>
                <a:moveTo>
                  <a:pt x="3714750" y="1368461"/>
                </a:moveTo>
                <a:lnTo>
                  <a:pt x="3734219" y="1368461"/>
                </a:lnTo>
                <a:lnTo>
                  <a:pt x="3734219" y="1387929"/>
                </a:lnTo>
                <a:lnTo>
                  <a:pt x="3714750" y="1387929"/>
                </a:lnTo>
                <a:close/>
                <a:moveTo>
                  <a:pt x="3605789" y="1368461"/>
                </a:moveTo>
                <a:lnTo>
                  <a:pt x="3625258" y="1368461"/>
                </a:lnTo>
                <a:lnTo>
                  <a:pt x="3625258" y="1387929"/>
                </a:lnTo>
                <a:lnTo>
                  <a:pt x="3605789" y="1387929"/>
                </a:lnTo>
                <a:close/>
                <a:moveTo>
                  <a:pt x="3478718" y="1368461"/>
                </a:moveTo>
                <a:lnTo>
                  <a:pt x="3498294" y="1368461"/>
                </a:lnTo>
                <a:lnTo>
                  <a:pt x="3498294" y="1387929"/>
                </a:lnTo>
                <a:lnTo>
                  <a:pt x="3478718" y="1387929"/>
                </a:lnTo>
                <a:close/>
                <a:moveTo>
                  <a:pt x="3381375" y="1368461"/>
                </a:moveTo>
                <a:lnTo>
                  <a:pt x="3400844" y="1368461"/>
                </a:lnTo>
                <a:lnTo>
                  <a:pt x="3400844" y="1387929"/>
                </a:lnTo>
                <a:lnTo>
                  <a:pt x="3381375" y="1387929"/>
                </a:lnTo>
                <a:close/>
                <a:moveTo>
                  <a:pt x="3269168" y="1368461"/>
                </a:moveTo>
                <a:lnTo>
                  <a:pt x="3288744" y="1368461"/>
                </a:lnTo>
                <a:lnTo>
                  <a:pt x="3288744" y="1387929"/>
                </a:lnTo>
                <a:lnTo>
                  <a:pt x="3269168" y="1387929"/>
                </a:lnTo>
                <a:close/>
                <a:moveTo>
                  <a:pt x="3171825" y="1368461"/>
                </a:moveTo>
                <a:lnTo>
                  <a:pt x="3191294" y="1368461"/>
                </a:lnTo>
                <a:lnTo>
                  <a:pt x="3191294" y="1387929"/>
                </a:lnTo>
                <a:lnTo>
                  <a:pt x="3171825" y="1387929"/>
                </a:lnTo>
                <a:close/>
                <a:moveTo>
                  <a:pt x="3062864" y="1368461"/>
                </a:moveTo>
                <a:lnTo>
                  <a:pt x="3082333" y="1368461"/>
                </a:lnTo>
                <a:lnTo>
                  <a:pt x="3082333" y="1387929"/>
                </a:lnTo>
                <a:lnTo>
                  <a:pt x="3062864" y="1387929"/>
                </a:lnTo>
                <a:close/>
                <a:moveTo>
                  <a:pt x="2935793" y="1368461"/>
                </a:moveTo>
                <a:lnTo>
                  <a:pt x="2955369" y="1368461"/>
                </a:lnTo>
                <a:lnTo>
                  <a:pt x="2955369" y="1387929"/>
                </a:lnTo>
                <a:lnTo>
                  <a:pt x="2935793" y="1387929"/>
                </a:lnTo>
                <a:close/>
                <a:moveTo>
                  <a:pt x="2838450" y="1368461"/>
                </a:moveTo>
                <a:lnTo>
                  <a:pt x="2857919" y="1368461"/>
                </a:lnTo>
                <a:lnTo>
                  <a:pt x="2857919" y="1387929"/>
                </a:lnTo>
                <a:lnTo>
                  <a:pt x="2838450" y="1387929"/>
                </a:lnTo>
                <a:close/>
                <a:moveTo>
                  <a:pt x="2726243" y="1368461"/>
                </a:moveTo>
                <a:lnTo>
                  <a:pt x="2745819" y="1368461"/>
                </a:lnTo>
                <a:lnTo>
                  <a:pt x="2745819" y="1387929"/>
                </a:lnTo>
                <a:lnTo>
                  <a:pt x="2726243" y="1387929"/>
                </a:lnTo>
                <a:close/>
                <a:moveTo>
                  <a:pt x="2628900" y="1368461"/>
                </a:moveTo>
                <a:lnTo>
                  <a:pt x="2648369" y="1368461"/>
                </a:lnTo>
                <a:lnTo>
                  <a:pt x="2648369" y="1387929"/>
                </a:lnTo>
                <a:lnTo>
                  <a:pt x="2628900" y="1387929"/>
                </a:lnTo>
                <a:close/>
                <a:moveTo>
                  <a:pt x="2529464" y="1368461"/>
                </a:moveTo>
                <a:lnTo>
                  <a:pt x="2548933" y="1368461"/>
                </a:lnTo>
                <a:lnTo>
                  <a:pt x="2548933" y="1387929"/>
                </a:lnTo>
                <a:lnTo>
                  <a:pt x="2529464" y="1387929"/>
                </a:lnTo>
                <a:close/>
                <a:moveTo>
                  <a:pt x="2392868" y="1368461"/>
                </a:moveTo>
                <a:lnTo>
                  <a:pt x="2412444" y="1368461"/>
                </a:lnTo>
                <a:lnTo>
                  <a:pt x="2412444" y="1387929"/>
                </a:lnTo>
                <a:lnTo>
                  <a:pt x="2392868" y="1387929"/>
                </a:lnTo>
                <a:close/>
                <a:moveTo>
                  <a:pt x="2295525" y="1368461"/>
                </a:moveTo>
                <a:lnTo>
                  <a:pt x="2314994" y="1368461"/>
                </a:lnTo>
                <a:lnTo>
                  <a:pt x="2314994" y="1387929"/>
                </a:lnTo>
                <a:lnTo>
                  <a:pt x="2295525" y="1387929"/>
                </a:lnTo>
                <a:close/>
                <a:moveTo>
                  <a:pt x="2186564" y="1368461"/>
                </a:moveTo>
                <a:lnTo>
                  <a:pt x="2206033" y="1368461"/>
                </a:lnTo>
                <a:lnTo>
                  <a:pt x="2206033" y="1387929"/>
                </a:lnTo>
                <a:lnTo>
                  <a:pt x="2186564" y="1387929"/>
                </a:lnTo>
                <a:close/>
                <a:moveTo>
                  <a:pt x="2059493" y="1368461"/>
                </a:moveTo>
                <a:lnTo>
                  <a:pt x="2079068" y="1368461"/>
                </a:lnTo>
                <a:lnTo>
                  <a:pt x="2079068" y="1387929"/>
                </a:lnTo>
                <a:lnTo>
                  <a:pt x="2059493" y="1387929"/>
                </a:lnTo>
                <a:close/>
                <a:moveTo>
                  <a:pt x="1962150" y="1368461"/>
                </a:moveTo>
                <a:lnTo>
                  <a:pt x="1981619" y="1368461"/>
                </a:lnTo>
                <a:lnTo>
                  <a:pt x="1981619" y="1387929"/>
                </a:lnTo>
                <a:lnTo>
                  <a:pt x="1962150" y="1387929"/>
                </a:lnTo>
                <a:close/>
                <a:moveTo>
                  <a:pt x="1853189" y="1368461"/>
                </a:moveTo>
                <a:lnTo>
                  <a:pt x="1872658" y="1368461"/>
                </a:lnTo>
                <a:lnTo>
                  <a:pt x="1872658" y="1387929"/>
                </a:lnTo>
                <a:lnTo>
                  <a:pt x="1853189" y="1387929"/>
                </a:lnTo>
                <a:close/>
                <a:moveTo>
                  <a:pt x="1716594" y="1368461"/>
                </a:moveTo>
                <a:lnTo>
                  <a:pt x="1736169" y="1368461"/>
                </a:lnTo>
                <a:lnTo>
                  <a:pt x="1736169" y="1387929"/>
                </a:lnTo>
                <a:lnTo>
                  <a:pt x="1716594" y="1387929"/>
                </a:lnTo>
                <a:close/>
                <a:moveTo>
                  <a:pt x="1619250" y="1368461"/>
                </a:moveTo>
                <a:lnTo>
                  <a:pt x="1638719" y="1368461"/>
                </a:lnTo>
                <a:lnTo>
                  <a:pt x="1638719" y="1387929"/>
                </a:lnTo>
                <a:lnTo>
                  <a:pt x="1619250" y="1387929"/>
                </a:lnTo>
                <a:close/>
                <a:moveTo>
                  <a:pt x="1516568" y="1368461"/>
                </a:moveTo>
                <a:lnTo>
                  <a:pt x="1536144" y="1368461"/>
                </a:lnTo>
                <a:lnTo>
                  <a:pt x="1536144" y="1387929"/>
                </a:lnTo>
                <a:lnTo>
                  <a:pt x="1516568" y="1387929"/>
                </a:lnTo>
                <a:close/>
                <a:moveTo>
                  <a:pt x="1419225" y="1368461"/>
                </a:moveTo>
                <a:lnTo>
                  <a:pt x="1438694" y="1368461"/>
                </a:lnTo>
                <a:lnTo>
                  <a:pt x="1438694" y="1387929"/>
                </a:lnTo>
                <a:lnTo>
                  <a:pt x="1419225" y="1387929"/>
                </a:lnTo>
                <a:close/>
                <a:moveTo>
                  <a:pt x="1307019" y="1368461"/>
                </a:moveTo>
                <a:lnTo>
                  <a:pt x="1326594" y="1368461"/>
                </a:lnTo>
                <a:lnTo>
                  <a:pt x="1326594" y="1387929"/>
                </a:lnTo>
                <a:lnTo>
                  <a:pt x="1307019" y="1387929"/>
                </a:lnTo>
                <a:close/>
                <a:moveTo>
                  <a:pt x="1209675" y="1368461"/>
                </a:moveTo>
                <a:lnTo>
                  <a:pt x="1229144" y="1368461"/>
                </a:lnTo>
                <a:lnTo>
                  <a:pt x="1229144" y="1387929"/>
                </a:lnTo>
                <a:lnTo>
                  <a:pt x="1209675" y="1387929"/>
                </a:lnTo>
                <a:close/>
                <a:moveTo>
                  <a:pt x="1106993" y="1368461"/>
                </a:moveTo>
                <a:lnTo>
                  <a:pt x="1126569" y="1368461"/>
                </a:lnTo>
                <a:lnTo>
                  <a:pt x="1126569" y="1387929"/>
                </a:lnTo>
                <a:lnTo>
                  <a:pt x="1106993" y="1387929"/>
                </a:lnTo>
                <a:close/>
                <a:moveTo>
                  <a:pt x="1009651" y="1368461"/>
                </a:moveTo>
                <a:lnTo>
                  <a:pt x="1029119" y="1368461"/>
                </a:lnTo>
                <a:lnTo>
                  <a:pt x="1029119" y="1387929"/>
                </a:lnTo>
                <a:lnTo>
                  <a:pt x="1009651" y="1387929"/>
                </a:lnTo>
                <a:close/>
                <a:moveTo>
                  <a:pt x="897443" y="1368461"/>
                </a:moveTo>
                <a:lnTo>
                  <a:pt x="917019" y="1368461"/>
                </a:lnTo>
                <a:lnTo>
                  <a:pt x="917019" y="1387929"/>
                </a:lnTo>
                <a:lnTo>
                  <a:pt x="897443" y="1387929"/>
                </a:lnTo>
                <a:close/>
                <a:moveTo>
                  <a:pt x="800100" y="1368461"/>
                </a:moveTo>
                <a:lnTo>
                  <a:pt x="819569" y="1368461"/>
                </a:lnTo>
                <a:lnTo>
                  <a:pt x="819569" y="1387929"/>
                </a:lnTo>
                <a:lnTo>
                  <a:pt x="800100" y="1387929"/>
                </a:lnTo>
                <a:close/>
                <a:moveTo>
                  <a:pt x="700665" y="1368461"/>
                </a:moveTo>
                <a:lnTo>
                  <a:pt x="720133" y="1368461"/>
                </a:lnTo>
                <a:lnTo>
                  <a:pt x="720133" y="1387929"/>
                </a:lnTo>
                <a:lnTo>
                  <a:pt x="700665" y="1387929"/>
                </a:lnTo>
                <a:close/>
                <a:moveTo>
                  <a:pt x="564068" y="1368461"/>
                </a:moveTo>
                <a:lnTo>
                  <a:pt x="583644" y="1368461"/>
                </a:lnTo>
                <a:lnTo>
                  <a:pt x="583644" y="1387929"/>
                </a:lnTo>
                <a:lnTo>
                  <a:pt x="564068" y="1387929"/>
                </a:lnTo>
                <a:close/>
                <a:moveTo>
                  <a:pt x="466725" y="1368461"/>
                </a:moveTo>
                <a:lnTo>
                  <a:pt x="486194" y="1368461"/>
                </a:lnTo>
                <a:lnTo>
                  <a:pt x="486194" y="1387929"/>
                </a:lnTo>
                <a:lnTo>
                  <a:pt x="466725" y="1387929"/>
                </a:lnTo>
                <a:close/>
                <a:moveTo>
                  <a:pt x="357765" y="1368461"/>
                </a:moveTo>
                <a:lnTo>
                  <a:pt x="377233" y="1368461"/>
                </a:lnTo>
                <a:lnTo>
                  <a:pt x="377233" y="1387929"/>
                </a:lnTo>
                <a:lnTo>
                  <a:pt x="357765" y="1387929"/>
                </a:lnTo>
                <a:close/>
                <a:moveTo>
                  <a:pt x="224415" y="1368461"/>
                </a:moveTo>
                <a:lnTo>
                  <a:pt x="243883" y="1368461"/>
                </a:lnTo>
                <a:lnTo>
                  <a:pt x="243883" y="1387929"/>
                </a:lnTo>
                <a:lnTo>
                  <a:pt x="224415" y="1387929"/>
                </a:lnTo>
                <a:close/>
                <a:moveTo>
                  <a:pt x="97343" y="1368461"/>
                </a:moveTo>
                <a:lnTo>
                  <a:pt x="116919" y="1368461"/>
                </a:lnTo>
                <a:lnTo>
                  <a:pt x="116919" y="1387929"/>
                </a:lnTo>
                <a:lnTo>
                  <a:pt x="97343" y="1387929"/>
                </a:lnTo>
                <a:close/>
                <a:moveTo>
                  <a:pt x="0" y="1368461"/>
                </a:moveTo>
                <a:lnTo>
                  <a:pt x="19469" y="1368461"/>
                </a:lnTo>
                <a:lnTo>
                  <a:pt x="19469" y="1387929"/>
                </a:lnTo>
                <a:lnTo>
                  <a:pt x="0" y="1387929"/>
                </a:lnTo>
                <a:close/>
                <a:moveTo>
                  <a:pt x="5701289" y="1344071"/>
                </a:moveTo>
                <a:lnTo>
                  <a:pt x="5720758" y="1344071"/>
                </a:lnTo>
                <a:lnTo>
                  <a:pt x="5720758" y="1363647"/>
                </a:lnTo>
                <a:lnTo>
                  <a:pt x="5701289" y="1363647"/>
                </a:lnTo>
                <a:close/>
                <a:moveTo>
                  <a:pt x="5567939" y="1344071"/>
                </a:moveTo>
                <a:lnTo>
                  <a:pt x="5587408" y="1344071"/>
                </a:lnTo>
                <a:lnTo>
                  <a:pt x="5587408" y="1363647"/>
                </a:lnTo>
                <a:lnTo>
                  <a:pt x="5567939" y="1363647"/>
                </a:lnTo>
                <a:close/>
                <a:moveTo>
                  <a:pt x="5440868" y="1344071"/>
                </a:moveTo>
                <a:lnTo>
                  <a:pt x="5460444" y="1344071"/>
                </a:lnTo>
                <a:lnTo>
                  <a:pt x="5460444" y="1363647"/>
                </a:lnTo>
                <a:lnTo>
                  <a:pt x="5440868" y="1363647"/>
                </a:lnTo>
                <a:close/>
                <a:moveTo>
                  <a:pt x="5343525" y="1344071"/>
                </a:moveTo>
                <a:lnTo>
                  <a:pt x="5362994" y="1344071"/>
                </a:lnTo>
                <a:lnTo>
                  <a:pt x="5362994" y="1363647"/>
                </a:lnTo>
                <a:lnTo>
                  <a:pt x="5343525" y="1363647"/>
                </a:lnTo>
                <a:close/>
                <a:moveTo>
                  <a:pt x="5231318" y="1344071"/>
                </a:moveTo>
                <a:lnTo>
                  <a:pt x="5250894" y="1344071"/>
                </a:lnTo>
                <a:lnTo>
                  <a:pt x="5250894" y="1363647"/>
                </a:lnTo>
                <a:lnTo>
                  <a:pt x="5231318" y="1363647"/>
                </a:lnTo>
                <a:close/>
                <a:moveTo>
                  <a:pt x="5133975" y="1344071"/>
                </a:moveTo>
                <a:lnTo>
                  <a:pt x="5153444" y="1344071"/>
                </a:lnTo>
                <a:lnTo>
                  <a:pt x="5153444" y="1363647"/>
                </a:lnTo>
                <a:lnTo>
                  <a:pt x="5133975" y="1363647"/>
                </a:lnTo>
                <a:close/>
                <a:moveTo>
                  <a:pt x="5025014" y="1344071"/>
                </a:moveTo>
                <a:lnTo>
                  <a:pt x="5044483" y="1344071"/>
                </a:lnTo>
                <a:lnTo>
                  <a:pt x="5044483" y="1363647"/>
                </a:lnTo>
                <a:lnTo>
                  <a:pt x="5025014" y="1363647"/>
                </a:lnTo>
                <a:close/>
                <a:moveTo>
                  <a:pt x="4897943" y="1344071"/>
                </a:moveTo>
                <a:lnTo>
                  <a:pt x="4917519" y="1344071"/>
                </a:lnTo>
                <a:lnTo>
                  <a:pt x="4917519" y="1363647"/>
                </a:lnTo>
                <a:lnTo>
                  <a:pt x="4897943" y="1363647"/>
                </a:lnTo>
                <a:close/>
                <a:moveTo>
                  <a:pt x="4800600" y="1344071"/>
                </a:moveTo>
                <a:lnTo>
                  <a:pt x="4820069" y="1344071"/>
                </a:lnTo>
                <a:lnTo>
                  <a:pt x="4820069" y="1363647"/>
                </a:lnTo>
                <a:lnTo>
                  <a:pt x="4800600" y="1363647"/>
                </a:lnTo>
                <a:close/>
                <a:moveTo>
                  <a:pt x="4688393" y="1344071"/>
                </a:moveTo>
                <a:lnTo>
                  <a:pt x="4707969" y="1344071"/>
                </a:lnTo>
                <a:lnTo>
                  <a:pt x="4707969" y="1363647"/>
                </a:lnTo>
                <a:lnTo>
                  <a:pt x="4688393" y="1363647"/>
                </a:lnTo>
                <a:close/>
                <a:moveTo>
                  <a:pt x="4591050" y="1344071"/>
                </a:moveTo>
                <a:lnTo>
                  <a:pt x="4610519" y="1344071"/>
                </a:lnTo>
                <a:lnTo>
                  <a:pt x="4610519" y="1363647"/>
                </a:lnTo>
                <a:lnTo>
                  <a:pt x="4591050" y="1363647"/>
                </a:lnTo>
                <a:close/>
                <a:moveTo>
                  <a:pt x="4482089" y="1344071"/>
                </a:moveTo>
                <a:lnTo>
                  <a:pt x="4501558" y="1344071"/>
                </a:lnTo>
                <a:lnTo>
                  <a:pt x="4501558" y="1363647"/>
                </a:lnTo>
                <a:lnTo>
                  <a:pt x="4482089" y="1363647"/>
                </a:lnTo>
                <a:close/>
                <a:moveTo>
                  <a:pt x="4355018" y="1344071"/>
                </a:moveTo>
                <a:lnTo>
                  <a:pt x="4374594" y="1344071"/>
                </a:lnTo>
                <a:lnTo>
                  <a:pt x="4374594" y="1363647"/>
                </a:lnTo>
                <a:lnTo>
                  <a:pt x="4355018" y="1363647"/>
                </a:lnTo>
                <a:close/>
                <a:moveTo>
                  <a:pt x="4257675" y="1344071"/>
                </a:moveTo>
                <a:lnTo>
                  <a:pt x="4277144" y="1344071"/>
                </a:lnTo>
                <a:lnTo>
                  <a:pt x="4277144" y="1363647"/>
                </a:lnTo>
                <a:lnTo>
                  <a:pt x="4257675" y="1363647"/>
                </a:lnTo>
                <a:close/>
                <a:moveTo>
                  <a:pt x="4145468" y="1344071"/>
                </a:moveTo>
                <a:lnTo>
                  <a:pt x="4165043" y="1344071"/>
                </a:lnTo>
                <a:lnTo>
                  <a:pt x="4165043" y="1363647"/>
                </a:lnTo>
                <a:lnTo>
                  <a:pt x="4145468" y="1363647"/>
                </a:lnTo>
                <a:close/>
                <a:moveTo>
                  <a:pt x="4048125" y="1344071"/>
                </a:moveTo>
                <a:lnTo>
                  <a:pt x="4067593" y="1344071"/>
                </a:lnTo>
                <a:lnTo>
                  <a:pt x="4067593" y="1363647"/>
                </a:lnTo>
                <a:lnTo>
                  <a:pt x="4048125" y="1363647"/>
                </a:lnTo>
                <a:close/>
                <a:moveTo>
                  <a:pt x="3948689" y="1344071"/>
                </a:moveTo>
                <a:lnTo>
                  <a:pt x="3968158" y="1344071"/>
                </a:lnTo>
                <a:lnTo>
                  <a:pt x="3968158" y="1363647"/>
                </a:lnTo>
                <a:lnTo>
                  <a:pt x="3948689" y="1363647"/>
                </a:lnTo>
                <a:close/>
                <a:moveTo>
                  <a:pt x="3812093" y="1344071"/>
                </a:moveTo>
                <a:lnTo>
                  <a:pt x="3831669" y="1344071"/>
                </a:lnTo>
                <a:lnTo>
                  <a:pt x="3831669" y="1363647"/>
                </a:lnTo>
                <a:lnTo>
                  <a:pt x="3812093" y="1363647"/>
                </a:lnTo>
                <a:close/>
                <a:moveTo>
                  <a:pt x="3714750" y="1344071"/>
                </a:moveTo>
                <a:lnTo>
                  <a:pt x="3734219" y="1344071"/>
                </a:lnTo>
                <a:lnTo>
                  <a:pt x="3734219" y="1363647"/>
                </a:lnTo>
                <a:lnTo>
                  <a:pt x="3714750" y="1363647"/>
                </a:lnTo>
                <a:close/>
                <a:moveTo>
                  <a:pt x="3605789" y="1344071"/>
                </a:moveTo>
                <a:lnTo>
                  <a:pt x="3625258" y="1344071"/>
                </a:lnTo>
                <a:lnTo>
                  <a:pt x="3625258" y="1363647"/>
                </a:lnTo>
                <a:lnTo>
                  <a:pt x="3605789" y="1363647"/>
                </a:lnTo>
                <a:close/>
                <a:moveTo>
                  <a:pt x="3478718" y="1344071"/>
                </a:moveTo>
                <a:lnTo>
                  <a:pt x="3498294" y="1344071"/>
                </a:lnTo>
                <a:lnTo>
                  <a:pt x="3498294" y="1363647"/>
                </a:lnTo>
                <a:lnTo>
                  <a:pt x="3478718" y="1363647"/>
                </a:lnTo>
                <a:close/>
                <a:moveTo>
                  <a:pt x="3381375" y="1344071"/>
                </a:moveTo>
                <a:lnTo>
                  <a:pt x="3400844" y="1344071"/>
                </a:lnTo>
                <a:lnTo>
                  <a:pt x="3400844" y="1363647"/>
                </a:lnTo>
                <a:lnTo>
                  <a:pt x="3381375" y="1363647"/>
                </a:lnTo>
                <a:close/>
                <a:moveTo>
                  <a:pt x="3269168" y="1344071"/>
                </a:moveTo>
                <a:lnTo>
                  <a:pt x="3288744" y="1344071"/>
                </a:lnTo>
                <a:lnTo>
                  <a:pt x="3288744" y="1363647"/>
                </a:lnTo>
                <a:lnTo>
                  <a:pt x="3269168" y="1363647"/>
                </a:lnTo>
                <a:close/>
                <a:moveTo>
                  <a:pt x="3171825" y="1344071"/>
                </a:moveTo>
                <a:lnTo>
                  <a:pt x="3191294" y="1344071"/>
                </a:lnTo>
                <a:lnTo>
                  <a:pt x="3191294" y="1363647"/>
                </a:lnTo>
                <a:lnTo>
                  <a:pt x="3171825" y="1363647"/>
                </a:lnTo>
                <a:close/>
                <a:moveTo>
                  <a:pt x="3062864" y="1344071"/>
                </a:moveTo>
                <a:lnTo>
                  <a:pt x="3082333" y="1344071"/>
                </a:lnTo>
                <a:lnTo>
                  <a:pt x="3082333" y="1363647"/>
                </a:lnTo>
                <a:lnTo>
                  <a:pt x="3062864" y="1363647"/>
                </a:lnTo>
                <a:close/>
                <a:moveTo>
                  <a:pt x="2935793" y="1344071"/>
                </a:moveTo>
                <a:lnTo>
                  <a:pt x="2955369" y="1344071"/>
                </a:lnTo>
                <a:lnTo>
                  <a:pt x="2955369" y="1363647"/>
                </a:lnTo>
                <a:lnTo>
                  <a:pt x="2935793" y="1363647"/>
                </a:lnTo>
                <a:close/>
                <a:moveTo>
                  <a:pt x="2838450" y="1344071"/>
                </a:moveTo>
                <a:lnTo>
                  <a:pt x="2857919" y="1344071"/>
                </a:lnTo>
                <a:lnTo>
                  <a:pt x="2857919" y="1363647"/>
                </a:lnTo>
                <a:lnTo>
                  <a:pt x="2838450" y="1363647"/>
                </a:lnTo>
                <a:close/>
                <a:moveTo>
                  <a:pt x="2726243" y="1344071"/>
                </a:moveTo>
                <a:lnTo>
                  <a:pt x="2745819" y="1344071"/>
                </a:lnTo>
                <a:lnTo>
                  <a:pt x="2745819" y="1363647"/>
                </a:lnTo>
                <a:lnTo>
                  <a:pt x="2726243" y="1363647"/>
                </a:lnTo>
                <a:close/>
                <a:moveTo>
                  <a:pt x="2628900" y="1344071"/>
                </a:moveTo>
                <a:lnTo>
                  <a:pt x="2648369" y="1344071"/>
                </a:lnTo>
                <a:lnTo>
                  <a:pt x="2648369" y="1363647"/>
                </a:lnTo>
                <a:lnTo>
                  <a:pt x="2628900" y="1363647"/>
                </a:lnTo>
                <a:close/>
                <a:moveTo>
                  <a:pt x="2529464" y="1344071"/>
                </a:moveTo>
                <a:lnTo>
                  <a:pt x="2548933" y="1344071"/>
                </a:lnTo>
                <a:lnTo>
                  <a:pt x="2548933" y="1363647"/>
                </a:lnTo>
                <a:lnTo>
                  <a:pt x="2529464" y="1363647"/>
                </a:lnTo>
                <a:close/>
                <a:moveTo>
                  <a:pt x="2392868" y="1344071"/>
                </a:moveTo>
                <a:lnTo>
                  <a:pt x="2412444" y="1344071"/>
                </a:lnTo>
                <a:lnTo>
                  <a:pt x="2412444" y="1363647"/>
                </a:lnTo>
                <a:lnTo>
                  <a:pt x="2392868" y="1363647"/>
                </a:lnTo>
                <a:close/>
                <a:moveTo>
                  <a:pt x="2295525" y="1344071"/>
                </a:moveTo>
                <a:lnTo>
                  <a:pt x="2314994" y="1344071"/>
                </a:lnTo>
                <a:lnTo>
                  <a:pt x="2314994" y="1363647"/>
                </a:lnTo>
                <a:lnTo>
                  <a:pt x="2295525" y="1363647"/>
                </a:lnTo>
                <a:close/>
                <a:moveTo>
                  <a:pt x="2186564" y="1344071"/>
                </a:moveTo>
                <a:lnTo>
                  <a:pt x="2206033" y="1344071"/>
                </a:lnTo>
                <a:lnTo>
                  <a:pt x="2206033" y="1363647"/>
                </a:lnTo>
                <a:lnTo>
                  <a:pt x="2186564" y="1363647"/>
                </a:lnTo>
                <a:close/>
                <a:moveTo>
                  <a:pt x="2059493" y="1344071"/>
                </a:moveTo>
                <a:lnTo>
                  <a:pt x="2079068" y="1344071"/>
                </a:lnTo>
                <a:lnTo>
                  <a:pt x="2079068" y="1363647"/>
                </a:lnTo>
                <a:lnTo>
                  <a:pt x="2059493" y="1363647"/>
                </a:lnTo>
                <a:close/>
                <a:moveTo>
                  <a:pt x="1962150" y="1344071"/>
                </a:moveTo>
                <a:lnTo>
                  <a:pt x="1981619" y="1344071"/>
                </a:lnTo>
                <a:lnTo>
                  <a:pt x="1981619" y="1363647"/>
                </a:lnTo>
                <a:lnTo>
                  <a:pt x="1962150" y="1363647"/>
                </a:lnTo>
                <a:close/>
                <a:moveTo>
                  <a:pt x="1853189" y="1344071"/>
                </a:moveTo>
                <a:lnTo>
                  <a:pt x="1872658" y="1344071"/>
                </a:lnTo>
                <a:lnTo>
                  <a:pt x="1872658" y="1363647"/>
                </a:lnTo>
                <a:lnTo>
                  <a:pt x="1853189" y="1363647"/>
                </a:lnTo>
                <a:close/>
                <a:moveTo>
                  <a:pt x="1716594" y="1344071"/>
                </a:moveTo>
                <a:lnTo>
                  <a:pt x="1736169" y="1344071"/>
                </a:lnTo>
                <a:lnTo>
                  <a:pt x="1736169" y="1363647"/>
                </a:lnTo>
                <a:lnTo>
                  <a:pt x="1716594" y="1363647"/>
                </a:lnTo>
                <a:close/>
                <a:moveTo>
                  <a:pt x="1619250" y="1344071"/>
                </a:moveTo>
                <a:lnTo>
                  <a:pt x="1638719" y="1344071"/>
                </a:lnTo>
                <a:lnTo>
                  <a:pt x="1638719" y="1363647"/>
                </a:lnTo>
                <a:lnTo>
                  <a:pt x="1619250" y="1363647"/>
                </a:lnTo>
                <a:close/>
                <a:moveTo>
                  <a:pt x="1516568" y="1344071"/>
                </a:moveTo>
                <a:lnTo>
                  <a:pt x="1536144" y="1344071"/>
                </a:lnTo>
                <a:lnTo>
                  <a:pt x="1536144" y="1363647"/>
                </a:lnTo>
                <a:lnTo>
                  <a:pt x="1516568" y="1363647"/>
                </a:lnTo>
                <a:close/>
                <a:moveTo>
                  <a:pt x="1419225" y="1344071"/>
                </a:moveTo>
                <a:lnTo>
                  <a:pt x="1438694" y="1344071"/>
                </a:lnTo>
                <a:lnTo>
                  <a:pt x="1438694" y="1363647"/>
                </a:lnTo>
                <a:lnTo>
                  <a:pt x="1419225" y="1363647"/>
                </a:lnTo>
                <a:close/>
                <a:moveTo>
                  <a:pt x="1307019" y="1344071"/>
                </a:moveTo>
                <a:lnTo>
                  <a:pt x="1326594" y="1344071"/>
                </a:lnTo>
                <a:lnTo>
                  <a:pt x="1326594" y="1363647"/>
                </a:lnTo>
                <a:lnTo>
                  <a:pt x="1307019" y="1363647"/>
                </a:lnTo>
                <a:close/>
                <a:moveTo>
                  <a:pt x="1209675" y="1344071"/>
                </a:moveTo>
                <a:lnTo>
                  <a:pt x="1229144" y="1344071"/>
                </a:lnTo>
                <a:lnTo>
                  <a:pt x="1229144" y="1363647"/>
                </a:lnTo>
                <a:lnTo>
                  <a:pt x="1209675" y="1363647"/>
                </a:lnTo>
                <a:close/>
                <a:moveTo>
                  <a:pt x="1106993" y="1344071"/>
                </a:moveTo>
                <a:lnTo>
                  <a:pt x="1126569" y="1344071"/>
                </a:lnTo>
                <a:lnTo>
                  <a:pt x="1126569" y="1363647"/>
                </a:lnTo>
                <a:lnTo>
                  <a:pt x="1106993" y="1363647"/>
                </a:lnTo>
                <a:close/>
                <a:moveTo>
                  <a:pt x="1009651" y="1344071"/>
                </a:moveTo>
                <a:lnTo>
                  <a:pt x="1029119" y="1344071"/>
                </a:lnTo>
                <a:lnTo>
                  <a:pt x="1029119" y="1363647"/>
                </a:lnTo>
                <a:lnTo>
                  <a:pt x="1009651" y="1363647"/>
                </a:lnTo>
                <a:close/>
                <a:moveTo>
                  <a:pt x="897443" y="1344071"/>
                </a:moveTo>
                <a:lnTo>
                  <a:pt x="917019" y="1344071"/>
                </a:lnTo>
                <a:lnTo>
                  <a:pt x="917019" y="1363647"/>
                </a:lnTo>
                <a:lnTo>
                  <a:pt x="897443" y="1363647"/>
                </a:lnTo>
                <a:close/>
                <a:moveTo>
                  <a:pt x="800100" y="1344071"/>
                </a:moveTo>
                <a:lnTo>
                  <a:pt x="819569" y="1344071"/>
                </a:lnTo>
                <a:lnTo>
                  <a:pt x="819569" y="1363647"/>
                </a:lnTo>
                <a:lnTo>
                  <a:pt x="800100" y="1363647"/>
                </a:lnTo>
                <a:close/>
                <a:moveTo>
                  <a:pt x="700665" y="1344071"/>
                </a:moveTo>
                <a:lnTo>
                  <a:pt x="720133" y="1344071"/>
                </a:lnTo>
                <a:lnTo>
                  <a:pt x="720133" y="1363647"/>
                </a:lnTo>
                <a:lnTo>
                  <a:pt x="700665" y="1363647"/>
                </a:lnTo>
                <a:close/>
                <a:moveTo>
                  <a:pt x="564068" y="1344071"/>
                </a:moveTo>
                <a:lnTo>
                  <a:pt x="583644" y="1344071"/>
                </a:lnTo>
                <a:lnTo>
                  <a:pt x="583644" y="1363647"/>
                </a:lnTo>
                <a:lnTo>
                  <a:pt x="564068" y="1363647"/>
                </a:lnTo>
                <a:close/>
                <a:moveTo>
                  <a:pt x="466725" y="1344071"/>
                </a:moveTo>
                <a:lnTo>
                  <a:pt x="486194" y="1344071"/>
                </a:lnTo>
                <a:lnTo>
                  <a:pt x="486194" y="1363647"/>
                </a:lnTo>
                <a:lnTo>
                  <a:pt x="466725" y="1363647"/>
                </a:lnTo>
                <a:close/>
                <a:moveTo>
                  <a:pt x="357765" y="1344071"/>
                </a:moveTo>
                <a:lnTo>
                  <a:pt x="377233" y="1344071"/>
                </a:lnTo>
                <a:lnTo>
                  <a:pt x="377233" y="1363647"/>
                </a:lnTo>
                <a:lnTo>
                  <a:pt x="357765" y="1363647"/>
                </a:lnTo>
                <a:close/>
                <a:moveTo>
                  <a:pt x="224415" y="1344071"/>
                </a:moveTo>
                <a:lnTo>
                  <a:pt x="243883" y="1344071"/>
                </a:lnTo>
                <a:lnTo>
                  <a:pt x="243883" y="1363647"/>
                </a:lnTo>
                <a:lnTo>
                  <a:pt x="224415" y="1363647"/>
                </a:lnTo>
                <a:close/>
                <a:moveTo>
                  <a:pt x="97343" y="1344071"/>
                </a:moveTo>
                <a:lnTo>
                  <a:pt x="116919" y="1344071"/>
                </a:lnTo>
                <a:lnTo>
                  <a:pt x="116919" y="1363647"/>
                </a:lnTo>
                <a:lnTo>
                  <a:pt x="97343" y="1363647"/>
                </a:lnTo>
                <a:close/>
                <a:moveTo>
                  <a:pt x="0" y="1344071"/>
                </a:moveTo>
                <a:lnTo>
                  <a:pt x="19469" y="1344071"/>
                </a:lnTo>
                <a:lnTo>
                  <a:pt x="19469" y="1363647"/>
                </a:lnTo>
                <a:lnTo>
                  <a:pt x="0" y="1363647"/>
                </a:lnTo>
                <a:close/>
                <a:moveTo>
                  <a:pt x="5701289" y="1319789"/>
                </a:moveTo>
                <a:lnTo>
                  <a:pt x="5720758" y="1319789"/>
                </a:lnTo>
                <a:lnTo>
                  <a:pt x="5720758" y="1339258"/>
                </a:lnTo>
                <a:lnTo>
                  <a:pt x="5701289" y="1339258"/>
                </a:lnTo>
                <a:close/>
                <a:moveTo>
                  <a:pt x="5676900" y="1319789"/>
                </a:moveTo>
                <a:lnTo>
                  <a:pt x="5696369" y="1319789"/>
                </a:lnTo>
                <a:lnTo>
                  <a:pt x="5696369" y="1339258"/>
                </a:lnTo>
                <a:lnTo>
                  <a:pt x="5676900" y="1339258"/>
                </a:lnTo>
                <a:close/>
                <a:moveTo>
                  <a:pt x="5567939" y="1319789"/>
                </a:moveTo>
                <a:lnTo>
                  <a:pt x="5587408" y="1319789"/>
                </a:lnTo>
                <a:lnTo>
                  <a:pt x="5587408" y="1339258"/>
                </a:lnTo>
                <a:lnTo>
                  <a:pt x="5567939" y="1339258"/>
                </a:lnTo>
                <a:close/>
                <a:moveTo>
                  <a:pt x="5543550" y="1319789"/>
                </a:moveTo>
                <a:lnTo>
                  <a:pt x="5563019" y="1319789"/>
                </a:lnTo>
                <a:lnTo>
                  <a:pt x="5563019" y="1339258"/>
                </a:lnTo>
                <a:lnTo>
                  <a:pt x="5543550" y="1339258"/>
                </a:lnTo>
                <a:close/>
                <a:moveTo>
                  <a:pt x="5440868" y="1319789"/>
                </a:moveTo>
                <a:lnTo>
                  <a:pt x="5460444" y="1319789"/>
                </a:lnTo>
                <a:lnTo>
                  <a:pt x="5460444" y="1339258"/>
                </a:lnTo>
                <a:lnTo>
                  <a:pt x="5440868" y="1339258"/>
                </a:lnTo>
                <a:close/>
                <a:moveTo>
                  <a:pt x="5343525" y="1319789"/>
                </a:moveTo>
                <a:lnTo>
                  <a:pt x="5362994" y="1319789"/>
                </a:lnTo>
                <a:lnTo>
                  <a:pt x="5362994" y="1339258"/>
                </a:lnTo>
                <a:lnTo>
                  <a:pt x="5343525" y="1339258"/>
                </a:lnTo>
                <a:close/>
                <a:moveTo>
                  <a:pt x="5231318" y="1319789"/>
                </a:moveTo>
                <a:lnTo>
                  <a:pt x="5250894" y="1319789"/>
                </a:lnTo>
                <a:lnTo>
                  <a:pt x="5250894" y="1339258"/>
                </a:lnTo>
                <a:lnTo>
                  <a:pt x="5231318" y="1339258"/>
                </a:lnTo>
                <a:close/>
                <a:moveTo>
                  <a:pt x="5133975" y="1319789"/>
                </a:moveTo>
                <a:lnTo>
                  <a:pt x="5153444" y="1319789"/>
                </a:lnTo>
                <a:lnTo>
                  <a:pt x="5153444" y="1339258"/>
                </a:lnTo>
                <a:lnTo>
                  <a:pt x="5133975" y="1339258"/>
                </a:lnTo>
                <a:close/>
                <a:moveTo>
                  <a:pt x="5025014" y="1319789"/>
                </a:moveTo>
                <a:lnTo>
                  <a:pt x="5044483" y="1319789"/>
                </a:lnTo>
                <a:lnTo>
                  <a:pt x="5044483" y="1339258"/>
                </a:lnTo>
                <a:lnTo>
                  <a:pt x="5025014" y="1339258"/>
                </a:lnTo>
                <a:close/>
                <a:moveTo>
                  <a:pt x="5000625" y="1319789"/>
                </a:moveTo>
                <a:lnTo>
                  <a:pt x="5020094" y="1319789"/>
                </a:lnTo>
                <a:lnTo>
                  <a:pt x="5020094" y="1339258"/>
                </a:lnTo>
                <a:lnTo>
                  <a:pt x="5000625" y="1339258"/>
                </a:lnTo>
                <a:close/>
                <a:moveTo>
                  <a:pt x="4897943" y="1319789"/>
                </a:moveTo>
                <a:lnTo>
                  <a:pt x="4917519" y="1319789"/>
                </a:lnTo>
                <a:lnTo>
                  <a:pt x="4917519" y="1339258"/>
                </a:lnTo>
                <a:lnTo>
                  <a:pt x="4897943" y="1339258"/>
                </a:lnTo>
                <a:close/>
                <a:moveTo>
                  <a:pt x="4800600" y="1319789"/>
                </a:moveTo>
                <a:lnTo>
                  <a:pt x="4820069" y="1319789"/>
                </a:lnTo>
                <a:lnTo>
                  <a:pt x="4820069" y="1339258"/>
                </a:lnTo>
                <a:lnTo>
                  <a:pt x="4800600" y="1339258"/>
                </a:lnTo>
                <a:close/>
                <a:moveTo>
                  <a:pt x="4688393" y="1319789"/>
                </a:moveTo>
                <a:lnTo>
                  <a:pt x="4707969" y="1319789"/>
                </a:lnTo>
                <a:lnTo>
                  <a:pt x="4707969" y="1339258"/>
                </a:lnTo>
                <a:lnTo>
                  <a:pt x="4688393" y="1339258"/>
                </a:lnTo>
                <a:close/>
                <a:moveTo>
                  <a:pt x="4591050" y="1319789"/>
                </a:moveTo>
                <a:lnTo>
                  <a:pt x="4610519" y="1319789"/>
                </a:lnTo>
                <a:lnTo>
                  <a:pt x="4610519" y="1339258"/>
                </a:lnTo>
                <a:lnTo>
                  <a:pt x="4591050" y="1339258"/>
                </a:lnTo>
                <a:close/>
                <a:moveTo>
                  <a:pt x="4482089" y="1319789"/>
                </a:moveTo>
                <a:lnTo>
                  <a:pt x="4501558" y="1319789"/>
                </a:lnTo>
                <a:lnTo>
                  <a:pt x="4501558" y="1339258"/>
                </a:lnTo>
                <a:lnTo>
                  <a:pt x="4482089" y="1339258"/>
                </a:lnTo>
                <a:close/>
                <a:moveTo>
                  <a:pt x="4457700" y="1319789"/>
                </a:moveTo>
                <a:lnTo>
                  <a:pt x="4477169" y="1319789"/>
                </a:lnTo>
                <a:lnTo>
                  <a:pt x="4477169" y="1339258"/>
                </a:lnTo>
                <a:lnTo>
                  <a:pt x="4457700" y="1339258"/>
                </a:lnTo>
                <a:close/>
                <a:moveTo>
                  <a:pt x="4355018" y="1319789"/>
                </a:moveTo>
                <a:lnTo>
                  <a:pt x="4374594" y="1319789"/>
                </a:lnTo>
                <a:lnTo>
                  <a:pt x="4374594" y="1339258"/>
                </a:lnTo>
                <a:lnTo>
                  <a:pt x="4355018" y="1339258"/>
                </a:lnTo>
                <a:close/>
                <a:moveTo>
                  <a:pt x="4257675" y="1319789"/>
                </a:moveTo>
                <a:lnTo>
                  <a:pt x="4277144" y="1319789"/>
                </a:lnTo>
                <a:lnTo>
                  <a:pt x="4277144" y="1339258"/>
                </a:lnTo>
                <a:lnTo>
                  <a:pt x="4257675" y="1339258"/>
                </a:lnTo>
                <a:close/>
                <a:moveTo>
                  <a:pt x="4145468" y="1319789"/>
                </a:moveTo>
                <a:lnTo>
                  <a:pt x="4165043" y="1319789"/>
                </a:lnTo>
                <a:lnTo>
                  <a:pt x="4165043" y="1339258"/>
                </a:lnTo>
                <a:lnTo>
                  <a:pt x="4145468" y="1339258"/>
                </a:lnTo>
                <a:close/>
                <a:moveTo>
                  <a:pt x="4048125" y="1319789"/>
                </a:moveTo>
                <a:lnTo>
                  <a:pt x="4067593" y="1319789"/>
                </a:lnTo>
                <a:lnTo>
                  <a:pt x="4067593" y="1339258"/>
                </a:lnTo>
                <a:lnTo>
                  <a:pt x="4048125" y="1339258"/>
                </a:lnTo>
                <a:close/>
                <a:moveTo>
                  <a:pt x="3948689" y="1319789"/>
                </a:moveTo>
                <a:lnTo>
                  <a:pt x="3968158" y="1319789"/>
                </a:lnTo>
                <a:lnTo>
                  <a:pt x="3968158" y="1339258"/>
                </a:lnTo>
                <a:lnTo>
                  <a:pt x="3948689" y="1339258"/>
                </a:lnTo>
                <a:close/>
                <a:moveTo>
                  <a:pt x="3924300" y="1319789"/>
                </a:moveTo>
                <a:lnTo>
                  <a:pt x="3943769" y="1319789"/>
                </a:lnTo>
                <a:lnTo>
                  <a:pt x="3943769" y="1339258"/>
                </a:lnTo>
                <a:lnTo>
                  <a:pt x="3924300" y="1339258"/>
                </a:lnTo>
                <a:close/>
                <a:moveTo>
                  <a:pt x="3812093" y="1319789"/>
                </a:moveTo>
                <a:lnTo>
                  <a:pt x="3831669" y="1319789"/>
                </a:lnTo>
                <a:lnTo>
                  <a:pt x="3831669" y="1339258"/>
                </a:lnTo>
                <a:lnTo>
                  <a:pt x="3812093" y="1339258"/>
                </a:lnTo>
                <a:close/>
                <a:moveTo>
                  <a:pt x="3714750" y="1319789"/>
                </a:moveTo>
                <a:lnTo>
                  <a:pt x="3734219" y="1319789"/>
                </a:lnTo>
                <a:lnTo>
                  <a:pt x="3734219" y="1339258"/>
                </a:lnTo>
                <a:lnTo>
                  <a:pt x="3714750" y="1339258"/>
                </a:lnTo>
                <a:close/>
                <a:moveTo>
                  <a:pt x="3605789" y="1319789"/>
                </a:moveTo>
                <a:lnTo>
                  <a:pt x="3625258" y="1319789"/>
                </a:lnTo>
                <a:lnTo>
                  <a:pt x="3625258" y="1339258"/>
                </a:lnTo>
                <a:lnTo>
                  <a:pt x="3605789" y="1339258"/>
                </a:lnTo>
                <a:close/>
                <a:moveTo>
                  <a:pt x="3581400" y="1319789"/>
                </a:moveTo>
                <a:lnTo>
                  <a:pt x="3600869" y="1319789"/>
                </a:lnTo>
                <a:lnTo>
                  <a:pt x="3600869" y="1339258"/>
                </a:lnTo>
                <a:lnTo>
                  <a:pt x="3581400" y="1339258"/>
                </a:lnTo>
                <a:close/>
                <a:moveTo>
                  <a:pt x="3478718" y="1319789"/>
                </a:moveTo>
                <a:lnTo>
                  <a:pt x="3498294" y="1319789"/>
                </a:lnTo>
                <a:lnTo>
                  <a:pt x="3498294" y="1339258"/>
                </a:lnTo>
                <a:lnTo>
                  <a:pt x="3478718" y="1339258"/>
                </a:lnTo>
                <a:close/>
                <a:moveTo>
                  <a:pt x="3381375" y="1319789"/>
                </a:moveTo>
                <a:lnTo>
                  <a:pt x="3400844" y="1319789"/>
                </a:lnTo>
                <a:lnTo>
                  <a:pt x="3400844" y="1339258"/>
                </a:lnTo>
                <a:lnTo>
                  <a:pt x="3381375" y="1339258"/>
                </a:lnTo>
                <a:close/>
                <a:moveTo>
                  <a:pt x="3269168" y="1319789"/>
                </a:moveTo>
                <a:lnTo>
                  <a:pt x="3288744" y="1319789"/>
                </a:lnTo>
                <a:lnTo>
                  <a:pt x="3288744" y="1339258"/>
                </a:lnTo>
                <a:lnTo>
                  <a:pt x="3269168" y="1339258"/>
                </a:lnTo>
                <a:close/>
                <a:moveTo>
                  <a:pt x="3171825" y="1319789"/>
                </a:moveTo>
                <a:lnTo>
                  <a:pt x="3191294" y="1319789"/>
                </a:lnTo>
                <a:lnTo>
                  <a:pt x="3191294" y="1339258"/>
                </a:lnTo>
                <a:lnTo>
                  <a:pt x="3171825" y="1339258"/>
                </a:lnTo>
                <a:close/>
                <a:moveTo>
                  <a:pt x="3062864" y="1319789"/>
                </a:moveTo>
                <a:lnTo>
                  <a:pt x="3082333" y="1319789"/>
                </a:lnTo>
                <a:lnTo>
                  <a:pt x="3082333" y="1339258"/>
                </a:lnTo>
                <a:lnTo>
                  <a:pt x="3062864" y="1339258"/>
                </a:lnTo>
                <a:close/>
                <a:moveTo>
                  <a:pt x="3038475" y="1319789"/>
                </a:moveTo>
                <a:lnTo>
                  <a:pt x="3057944" y="1319789"/>
                </a:lnTo>
                <a:lnTo>
                  <a:pt x="3057944" y="1339258"/>
                </a:lnTo>
                <a:lnTo>
                  <a:pt x="3038475" y="1339258"/>
                </a:lnTo>
                <a:close/>
                <a:moveTo>
                  <a:pt x="2935793" y="1319789"/>
                </a:moveTo>
                <a:lnTo>
                  <a:pt x="2955369" y="1319789"/>
                </a:lnTo>
                <a:lnTo>
                  <a:pt x="2955369" y="1339258"/>
                </a:lnTo>
                <a:lnTo>
                  <a:pt x="2935793" y="1339258"/>
                </a:lnTo>
                <a:close/>
                <a:moveTo>
                  <a:pt x="2838450" y="1319789"/>
                </a:moveTo>
                <a:lnTo>
                  <a:pt x="2857919" y="1319789"/>
                </a:lnTo>
                <a:lnTo>
                  <a:pt x="2857919" y="1339258"/>
                </a:lnTo>
                <a:lnTo>
                  <a:pt x="2838450" y="1339258"/>
                </a:lnTo>
                <a:close/>
                <a:moveTo>
                  <a:pt x="2726243" y="1319789"/>
                </a:moveTo>
                <a:lnTo>
                  <a:pt x="2745819" y="1319789"/>
                </a:lnTo>
                <a:lnTo>
                  <a:pt x="2745819" y="1339258"/>
                </a:lnTo>
                <a:lnTo>
                  <a:pt x="2726243" y="1339258"/>
                </a:lnTo>
                <a:close/>
                <a:moveTo>
                  <a:pt x="2628900" y="1319789"/>
                </a:moveTo>
                <a:lnTo>
                  <a:pt x="2648369" y="1319789"/>
                </a:lnTo>
                <a:lnTo>
                  <a:pt x="2648369" y="1339258"/>
                </a:lnTo>
                <a:lnTo>
                  <a:pt x="2628900" y="1339258"/>
                </a:lnTo>
                <a:close/>
                <a:moveTo>
                  <a:pt x="2529464" y="1319789"/>
                </a:moveTo>
                <a:lnTo>
                  <a:pt x="2548933" y="1319789"/>
                </a:lnTo>
                <a:lnTo>
                  <a:pt x="2548933" y="1339258"/>
                </a:lnTo>
                <a:lnTo>
                  <a:pt x="2529464" y="1339258"/>
                </a:lnTo>
                <a:close/>
                <a:moveTo>
                  <a:pt x="2505075" y="1319789"/>
                </a:moveTo>
                <a:lnTo>
                  <a:pt x="2524544" y="1319789"/>
                </a:lnTo>
                <a:lnTo>
                  <a:pt x="2524544" y="1339258"/>
                </a:lnTo>
                <a:lnTo>
                  <a:pt x="2505075" y="1339258"/>
                </a:lnTo>
                <a:close/>
                <a:moveTo>
                  <a:pt x="2392868" y="1319789"/>
                </a:moveTo>
                <a:lnTo>
                  <a:pt x="2412444" y="1319789"/>
                </a:lnTo>
                <a:lnTo>
                  <a:pt x="2412444" y="1339258"/>
                </a:lnTo>
                <a:lnTo>
                  <a:pt x="2392868" y="1339258"/>
                </a:lnTo>
                <a:close/>
                <a:moveTo>
                  <a:pt x="2295525" y="1319789"/>
                </a:moveTo>
                <a:lnTo>
                  <a:pt x="2314994" y="1319789"/>
                </a:lnTo>
                <a:lnTo>
                  <a:pt x="2314994" y="1339258"/>
                </a:lnTo>
                <a:lnTo>
                  <a:pt x="2295525" y="1339258"/>
                </a:lnTo>
                <a:close/>
                <a:moveTo>
                  <a:pt x="2186564" y="1319789"/>
                </a:moveTo>
                <a:lnTo>
                  <a:pt x="2206033" y="1319789"/>
                </a:lnTo>
                <a:lnTo>
                  <a:pt x="2206033" y="1339258"/>
                </a:lnTo>
                <a:lnTo>
                  <a:pt x="2186564" y="1339258"/>
                </a:lnTo>
                <a:close/>
                <a:moveTo>
                  <a:pt x="2162175" y="1319789"/>
                </a:moveTo>
                <a:lnTo>
                  <a:pt x="2181643" y="1319789"/>
                </a:lnTo>
                <a:lnTo>
                  <a:pt x="2181643" y="1339258"/>
                </a:lnTo>
                <a:lnTo>
                  <a:pt x="2162175" y="1339258"/>
                </a:lnTo>
                <a:close/>
                <a:moveTo>
                  <a:pt x="2059493" y="1319789"/>
                </a:moveTo>
                <a:lnTo>
                  <a:pt x="2079068" y="1319789"/>
                </a:lnTo>
                <a:lnTo>
                  <a:pt x="2079068" y="1339258"/>
                </a:lnTo>
                <a:lnTo>
                  <a:pt x="2059493" y="1339258"/>
                </a:lnTo>
                <a:close/>
                <a:moveTo>
                  <a:pt x="1962150" y="1319789"/>
                </a:moveTo>
                <a:lnTo>
                  <a:pt x="1981619" y="1319789"/>
                </a:lnTo>
                <a:lnTo>
                  <a:pt x="1981619" y="1339258"/>
                </a:lnTo>
                <a:lnTo>
                  <a:pt x="1962150" y="1339258"/>
                </a:lnTo>
                <a:close/>
                <a:moveTo>
                  <a:pt x="1853189" y="1319789"/>
                </a:moveTo>
                <a:lnTo>
                  <a:pt x="1872658" y="1319789"/>
                </a:lnTo>
                <a:lnTo>
                  <a:pt x="1872658" y="1339258"/>
                </a:lnTo>
                <a:lnTo>
                  <a:pt x="1853189" y="1339258"/>
                </a:lnTo>
                <a:close/>
                <a:moveTo>
                  <a:pt x="1828800" y="1319789"/>
                </a:moveTo>
                <a:lnTo>
                  <a:pt x="1848269" y="1319789"/>
                </a:lnTo>
                <a:lnTo>
                  <a:pt x="1848269" y="1339258"/>
                </a:lnTo>
                <a:lnTo>
                  <a:pt x="1828800" y="1339258"/>
                </a:lnTo>
                <a:close/>
                <a:moveTo>
                  <a:pt x="1716594" y="1319789"/>
                </a:moveTo>
                <a:lnTo>
                  <a:pt x="1736169" y="1319789"/>
                </a:lnTo>
                <a:lnTo>
                  <a:pt x="1736169" y="1339258"/>
                </a:lnTo>
                <a:lnTo>
                  <a:pt x="1716594" y="1339258"/>
                </a:lnTo>
                <a:close/>
                <a:moveTo>
                  <a:pt x="1619250" y="1319789"/>
                </a:moveTo>
                <a:lnTo>
                  <a:pt x="1638719" y="1319789"/>
                </a:lnTo>
                <a:lnTo>
                  <a:pt x="1638719" y="1339258"/>
                </a:lnTo>
                <a:lnTo>
                  <a:pt x="1619250" y="1339258"/>
                </a:lnTo>
                <a:close/>
                <a:moveTo>
                  <a:pt x="1516568" y="1319789"/>
                </a:moveTo>
                <a:lnTo>
                  <a:pt x="1536144" y="1319789"/>
                </a:lnTo>
                <a:lnTo>
                  <a:pt x="1536144" y="1339258"/>
                </a:lnTo>
                <a:lnTo>
                  <a:pt x="1516568" y="1339258"/>
                </a:lnTo>
                <a:close/>
                <a:moveTo>
                  <a:pt x="1419225" y="1319789"/>
                </a:moveTo>
                <a:lnTo>
                  <a:pt x="1438694" y="1319789"/>
                </a:lnTo>
                <a:lnTo>
                  <a:pt x="1438694" y="1339258"/>
                </a:lnTo>
                <a:lnTo>
                  <a:pt x="1419225" y="1339258"/>
                </a:lnTo>
                <a:close/>
                <a:moveTo>
                  <a:pt x="1307019" y="1319789"/>
                </a:moveTo>
                <a:lnTo>
                  <a:pt x="1326594" y="1319789"/>
                </a:lnTo>
                <a:lnTo>
                  <a:pt x="1326594" y="1339258"/>
                </a:lnTo>
                <a:lnTo>
                  <a:pt x="1307019" y="1339258"/>
                </a:lnTo>
                <a:close/>
                <a:moveTo>
                  <a:pt x="1209675" y="1319789"/>
                </a:moveTo>
                <a:lnTo>
                  <a:pt x="1229144" y="1319789"/>
                </a:lnTo>
                <a:lnTo>
                  <a:pt x="1229144" y="1339258"/>
                </a:lnTo>
                <a:lnTo>
                  <a:pt x="1209675" y="1339258"/>
                </a:lnTo>
                <a:close/>
                <a:moveTo>
                  <a:pt x="1106993" y="1319789"/>
                </a:moveTo>
                <a:lnTo>
                  <a:pt x="1126569" y="1319789"/>
                </a:lnTo>
                <a:lnTo>
                  <a:pt x="1126569" y="1339258"/>
                </a:lnTo>
                <a:lnTo>
                  <a:pt x="1106993" y="1339258"/>
                </a:lnTo>
                <a:close/>
                <a:moveTo>
                  <a:pt x="1009651" y="1319789"/>
                </a:moveTo>
                <a:lnTo>
                  <a:pt x="1029119" y="1319789"/>
                </a:lnTo>
                <a:lnTo>
                  <a:pt x="1029119" y="1339258"/>
                </a:lnTo>
                <a:lnTo>
                  <a:pt x="1009651" y="1339258"/>
                </a:lnTo>
                <a:close/>
                <a:moveTo>
                  <a:pt x="897443" y="1319789"/>
                </a:moveTo>
                <a:lnTo>
                  <a:pt x="917019" y="1319789"/>
                </a:lnTo>
                <a:lnTo>
                  <a:pt x="917019" y="1339258"/>
                </a:lnTo>
                <a:lnTo>
                  <a:pt x="897443" y="1339258"/>
                </a:lnTo>
                <a:close/>
                <a:moveTo>
                  <a:pt x="800100" y="1319789"/>
                </a:moveTo>
                <a:lnTo>
                  <a:pt x="819569" y="1319789"/>
                </a:lnTo>
                <a:lnTo>
                  <a:pt x="819569" y="1339258"/>
                </a:lnTo>
                <a:lnTo>
                  <a:pt x="800100" y="1339258"/>
                </a:lnTo>
                <a:close/>
                <a:moveTo>
                  <a:pt x="700665" y="1319789"/>
                </a:moveTo>
                <a:lnTo>
                  <a:pt x="720133" y="1319789"/>
                </a:lnTo>
                <a:lnTo>
                  <a:pt x="720133" y="1339258"/>
                </a:lnTo>
                <a:lnTo>
                  <a:pt x="700665" y="1339258"/>
                </a:lnTo>
                <a:close/>
                <a:moveTo>
                  <a:pt x="676275" y="1319789"/>
                </a:moveTo>
                <a:lnTo>
                  <a:pt x="695744" y="1319789"/>
                </a:lnTo>
                <a:lnTo>
                  <a:pt x="695744" y="1339258"/>
                </a:lnTo>
                <a:lnTo>
                  <a:pt x="676275" y="1339258"/>
                </a:lnTo>
                <a:close/>
                <a:moveTo>
                  <a:pt x="564068" y="1319789"/>
                </a:moveTo>
                <a:lnTo>
                  <a:pt x="583644" y="1319789"/>
                </a:lnTo>
                <a:lnTo>
                  <a:pt x="583644" y="1339258"/>
                </a:lnTo>
                <a:lnTo>
                  <a:pt x="564068" y="1339258"/>
                </a:lnTo>
                <a:close/>
                <a:moveTo>
                  <a:pt x="466725" y="1319789"/>
                </a:moveTo>
                <a:lnTo>
                  <a:pt x="486194" y="1319789"/>
                </a:lnTo>
                <a:lnTo>
                  <a:pt x="486194" y="1339258"/>
                </a:lnTo>
                <a:lnTo>
                  <a:pt x="466725" y="1339258"/>
                </a:lnTo>
                <a:close/>
                <a:moveTo>
                  <a:pt x="357765" y="1319789"/>
                </a:moveTo>
                <a:lnTo>
                  <a:pt x="377233" y="1319789"/>
                </a:lnTo>
                <a:lnTo>
                  <a:pt x="377233" y="1339258"/>
                </a:lnTo>
                <a:lnTo>
                  <a:pt x="357765" y="1339258"/>
                </a:lnTo>
                <a:close/>
                <a:moveTo>
                  <a:pt x="333375" y="1319789"/>
                </a:moveTo>
                <a:lnTo>
                  <a:pt x="352844" y="1319789"/>
                </a:lnTo>
                <a:lnTo>
                  <a:pt x="352844" y="1339258"/>
                </a:lnTo>
                <a:lnTo>
                  <a:pt x="333375" y="1339258"/>
                </a:lnTo>
                <a:close/>
                <a:moveTo>
                  <a:pt x="224415" y="1319789"/>
                </a:moveTo>
                <a:lnTo>
                  <a:pt x="243883" y="1319789"/>
                </a:lnTo>
                <a:lnTo>
                  <a:pt x="243883" y="1339258"/>
                </a:lnTo>
                <a:lnTo>
                  <a:pt x="224415" y="1339258"/>
                </a:lnTo>
                <a:close/>
                <a:moveTo>
                  <a:pt x="200025" y="1319789"/>
                </a:moveTo>
                <a:lnTo>
                  <a:pt x="219494" y="1319789"/>
                </a:lnTo>
                <a:lnTo>
                  <a:pt x="219494" y="1339258"/>
                </a:lnTo>
                <a:lnTo>
                  <a:pt x="200025" y="1339258"/>
                </a:lnTo>
                <a:close/>
                <a:moveTo>
                  <a:pt x="97343" y="1319789"/>
                </a:moveTo>
                <a:lnTo>
                  <a:pt x="116919" y="1319789"/>
                </a:lnTo>
                <a:lnTo>
                  <a:pt x="116919" y="1339258"/>
                </a:lnTo>
                <a:lnTo>
                  <a:pt x="97343" y="1339258"/>
                </a:lnTo>
                <a:close/>
                <a:moveTo>
                  <a:pt x="0" y="1319789"/>
                </a:moveTo>
                <a:lnTo>
                  <a:pt x="19469" y="1319789"/>
                </a:lnTo>
                <a:lnTo>
                  <a:pt x="19469" y="1339258"/>
                </a:lnTo>
                <a:lnTo>
                  <a:pt x="0" y="1339258"/>
                </a:lnTo>
                <a:close/>
                <a:moveTo>
                  <a:pt x="5701289" y="1295400"/>
                </a:moveTo>
                <a:lnTo>
                  <a:pt x="5720758" y="1295400"/>
                </a:lnTo>
                <a:lnTo>
                  <a:pt x="5720758" y="1314869"/>
                </a:lnTo>
                <a:lnTo>
                  <a:pt x="5701289" y="1314869"/>
                </a:lnTo>
                <a:close/>
                <a:moveTo>
                  <a:pt x="5567939" y="1295400"/>
                </a:moveTo>
                <a:lnTo>
                  <a:pt x="5587408" y="1295400"/>
                </a:lnTo>
                <a:lnTo>
                  <a:pt x="5587408" y="1314869"/>
                </a:lnTo>
                <a:lnTo>
                  <a:pt x="5567939" y="1314869"/>
                </a:lnTo>
                <a:close/>
                <a:moveTo>
                  <a:pt x="5416586" y="1295400"/>
                </a:moveTo>
                <a:lnTo>
                  <a:pt x="5436054" y="1295400"/>
                </a:lnTo>
                <a:lnTo>
                  <a:pt x="5436054" y="1314869"/>
                </a:lnTo>
                <a:lnTo>
                  <a:pt x="5416586" y="1314869"/>
                </a:lnTo>
                <a:close/>
                <a:moveTo>
                  <a:pt x="5392197" y="1295400"/>
                </a:moveTo>
                <a:lnTo>
                  <a:pt x="5411665" y="1295400"/>
                </a:lnTo>
                <a:lnTo>
                  <a:pt x="5411665" y="1314869"/>
                </a:lnTo>
                <a:lnTo>
                  <a:pt x="5392197" y="1314869"/>
                </a:lnTo>
                <a:close/>
                <a:moveTo>
                  <a:pt x="5367914" y="1295400"/>
                </a:moveTo>
                <a:lnTo>
                  <a:pt x="5387383" y="1295400"/>
                </a:lnTo>
                <a:lnTo>
                  <a:pt x="5387383" y="1314869"/>
                </a:lnTo>
                <a:lnTo>
                  <a:pt x="5367914" y="1314869"/>
                </a:lnTo>
                <a:close/>
                <a:moveTo>
                  <a:pt x="5207036" y="1295400"/>
                </a:moveTo>
                <a:lnTo>
                  <a:pt x="5226504" y="1295400"/>
                </a:lnTo>
                <a:lnTo>
                  <a:pt x="5226504" y="1314869"/>
                </a:lnTo>
                <a:lnTo>
                  <a:pt x="5207036" y="1314869"/>
                </a:lnTo>
                <a:close/>
                <a:moveTo>
                  <a:pt x="5182647" y="1295400"/>
                </a:moveTo>
                <a:lnTo>
                  <a:pt x="5202115" y="1295400"/>
                </a:lnTo>
                <a:lnTo>
                  <a:pt x="5202115" y="1314869"/>
                </a:lnTo>
                <a:lnTo>
                  <a:pt x="5182647" y="1314869"/>
                </a:lnTo>
                <a:close/>
                <a:moveTo>
                  <a:pt x="5158364" y="1295400"/>
                </a:moveTo>
                <a:lnTo>
                  <a:pt x="5177833" y="1295400"/>
                </a:lnTo>
                <a:lnTo>
                  <a:pt x="5177833" y="1314869"/>
                </a:lnTo>
                <a:lnTo>
                  <a:pt x="5158364" y="1314869"/>
                </a:lnTo>
                <a:close/>
                <a:moveTo>
                  <a:pt x="5025014" y="1295400"/>
                </a:moveTo>
                <a:lnTo>
                  <a:pt x="5044483" y="1295400"/>
                </a:lnTo>
                <a:lnTo>
                  <a:pt x="5044483" y="1314869"/>
                </a:lnTo>
                <a:lnTo>
                  <a:pt x="5025014" y="1314869"/>
                </a:lnTo>
                <a:close/>
                <a:moveTo>
                  <a:pt x="4873661" y="1295400"/>
                </a:moveTo>
                <a:lnTo>
                  <a:pt x="4893129" y="1295400"/>
                </a:lnTo>
                <a:lnTo>
                  <a:pt x="4893129" y="1314869"/>
                </a:lnTo>
                <a:lnTo>
                  <a:pt x="4873661" y="1314869"/>
                </a:lnTo>
                <a:close/>
                <a:moveTo>
                  <a:pt x="4849272" y="1295400"/>
                </a:moveTo>
                <a:lnTo>
                  <a:pt x="4868740" y="1295400"/>
                </a:lnTo>
                <a:lnTo>
                  <a:pt x="4868740" y="1314869"/>
                </a:lnTo>
                <a:lnTo>
                  <a:pt x="4849272" y="1314869"/>
                </a:lnTo>
                <a:close/>
                <a:moveTo>
                  <a:pt x="4824989" y="1295400"/>
                </a:moveTo>
                <a:lnTo>
                  <a:pt x="4844458" y="1295400"/>
                </a:lnTo>
                <a:lnTo>
                  <a:pt x="4844458" y="1314869"/>
                </a:lnTo>
                <a:lnTo>
                  <a:pt x="4824989" y="1314869"/>
                </a:lnTo>
                <a:close/>
                <a:moveTo>
                  <a:pt x="4664111" y="1295400"/>
                </a:moveTo>
                <a:lnTo>
                  <a:pt x="4683579" y="1295400"/>
                </a:lnTo>
                <a:lnTo>
                  <a:pt x="4683579" y="1314869"/>
                </a:lnTo>
                <a:lnTo>
                  <a:pt x="4664111" y="1314869"/>
                </a:lnTo>
                <a:close/>
                <a:moveTo>
                  <a:pt x="4639722" y="1295400"/>
                </a:moveTo>
                <a:lnTo>
                  <a:pt x="4659190" y="1295400"/>
                </a:lnTo>
                <a:lnTo>
                  <a:pt x="4659190" y="1314869"/>
                </a:lnTo>
                <a:lnTo>
                  <a:pt x="4639722" y="1314869"/>
                </a:lnTo>
                <a:close/>
                <a:moveTo>
                  <a:pt x="4615439" y="1295400"/>
                </a:moveTo>
                <a:lnTo>
                  <a:pt x="4634908" y="1295400"/>
                </a:lnTo>
                <a:lnTo>
                  <a:pt x="4634908" y="1314869"/>
                </a:lnTo>
                <a:lnTo>
                  <a:pt x="4615439" y="1314869"/>
                </a:lnTo>
                <a:close/>
                <a:moveTo>
                  <a:pt x="4482089" y="1295400"/>
                </a:moveTo>
                <a:lnTo>
                  <a:pt x="4501558" y="1295400"/>
                </a:lnTo>
                <a:lnTo>
                  <a:pt x="4501558" y="1314869"/>
                </a:lnTo>
                <a:lnTo>
                  <a:pt x="4482089" y="1314869"/>
                </a:lnTo>
                <a:close/>
                <a:moveTo>
                  <a:pt x="4330736" y="1295400"/>
                </a:moveTo>
                <a:lnTo>
                  <a:pt x="4350204" y="1295400"/>
                </a:lnTo>
                <a:lnTo>
                  <a:pt x="4350204" y="1314869"/>
                </a:lnTo>
                <a:lnTo>
                  <a:pt x="4330736" y="1314869"/>
                </a:lnTo>
                <a:close/>
                <a:moveTo>
                  <a:pt x="4306347" y="1295400"/>
                </a:moveTo>
                <a:lnTo>
                  <a:pt x="4325815" y="1295400"/>
                </a:lnTo>
                <a:lnTo>
                  <a:pt x="4325815" y="1314869"/>
                </a:lnTo>
                <a:lnTo>
                  <a:pt x="4306347" y="1314869"/>
                </a:lnTo>
                <a:close/>
                <a:moveTo>
                  <a:pt x="4282064" y="1295400"/>
                </a:moveTo>
                <a:lnTo>
                  <a:pt x="4301533" y="1295400"/>
                </a:lnTo>
                <a:lnTo>
                  <a:pt x="4301533" y="1314869"/>
                </a:lnTo>
                <a:lnTo>
                  <a:pt x="4282064" y="1314869"/>
                </a:lnTo>
                <a:close/>
                <a:moveTo>
                  <a:pt x="4121186" y="1295400"/>
                </a:moveTo>
                <a:lnTo>
                  <a:pt x="4140654" y="1295400"/>
                </a:lnTo>
                <a:lnTo>
                  <a:pt x="4140654" y="1314869"/>
                </a:lnTo>
                <a:lnTo>
                  <a:pt x="4121186" y="1314869"/>
                </a:lnTo>
                <a:close/>
                <a:moveTo>
                  <a:pt x="4096796" y="1295400"/>
                </a:moveTo>
                <a:lnTo>
                  <a:pt x="4116265" y="1295400"/>
                </a:lnTo>
                <a:lnTo>
                  <a:pt x="4116265" y="1314869"/>
                </a:lnTo>
                <a:lnTo>
                  <a:pt x="4096796" y="1314869"/>
                </a:lnTo>
                <a:close/>
                <a:moveTo>
                  <a:pt x="4072514" y="1295400"/>
                </a:moveTo>
                <a:lnTo>
                  <a:pt x="4091983" y="1295400"/>
                </a:lnTo>
                <a:lnTo>
                  <a:pt x="4091983" y="1314869"/>
                </a:lnTo>
                <a:lnTo>
                  <a:pt x="4072514" y="1314869"/>
                </a:lnTo>
                <a:close/>
                <a:moveTo>
                  <a:pt x="3948689" y="1295400"/>
                </a:moveTo>
                <a:lnTo>
                  <a:pt x="3968158" y="1295400"/>
                </a:lnTo>
                <a:lnTo>
                  <a:pt x="3968158" y="1314869"/>
                </a:lnTo>
                <a:lnTo>
                  <a:pt x="3948689" y="1314869"/>
                </a:lnTo>
                <a:close/>
                <a:moveTo>
                  <a:pt x="3787811" y="1295400"/>
                </a:moveTo>
                <a:lnTo>
                  <a:pt x="3807279" y="1295400"/>
                </a:lnTo>
                <a:lnTo>
                  <a:pt x="3807279" y="1314869"/>
                </a:lnTo>
                <a:lnTo>
                  <a:pt x="3787811" y="1314869"/>
                </a:lnTo>
                <a:close/>
                <a:moveTo>
                  <a:pt x="3763422" y="1295400"/>
                </a:moveTo>
                <a:lnTo>
                  <a:pt x="3782890" y="1295400"/>
                </a:lnTo>
                <a:lnTo>
                  <a:pt x="3782890" y="1314869"/>
                </a:lnTo>
                <a:lnTo>
                  <a:pt x="3763422" y="1314869"/>
                </a:lnTo>
                <a:close/>
                <a:moveTo>
                  <a:pt x="3739139" y="1295400"/>
                </a:moveTo>
                <a:lnTo>
                  <a:pt x="3758608" y="1295400"/>
                </a:lnTo>
                <a:lnTo>
                  <a:pt x="3758608" y="1314869"/>
                </a:lnTo>
                <a:lnTo>
                  <a:pt x="3739139" y="1314869"/>
                </a:lnTo>
                <a:close/>
                <a:moveTo>
                  <a:pt x="3605789" y="1295400"/>
                </a:moveTo>
                <a:lnTo>
                  <a:pt x="3625258" y="1295400"/>
                </a:lnTo>
                <a:lnTo>
                  <a:pt x="3625258" y="1314869"/>
                </a:lnTo>
                <a:lnTo>
                  <a:pt x="3605789" y="1314869"/>
                </a:lnTo>
                <a:close/>
                <a:moveTo>
                  <a:pt x="3454436" y="1295400"/>
                </a:moveTo>
                <a:lnTo>
                  <a:pt x="3473904" y="1295400"/>
                </a:lnTo>
                <a:lnTo>
                  <a:pt x="3473904" y="1314869"/>
                </a:lnTo>
                <a:lnTo>
                  <a:pt x="3454436" y="1314869"/>
                </a:lnTo>
                <a:close/>
                <a:moveTo>
                  <a:pt x="3430047" y="1295400"/>
                </a:moveTo>
                <a:lnTo>
                  <a:pt x="3449515" y="1295400"/>
                </a:lnTo>
                <a:lnTo>
                  <a:pt x="3449515" y="1314869"/>
                </a:lnTo>
                <a:lnTo>
                  <a:pt x="3430047" y="1314869"/>
                </a:lnTo>
                <a:close/>
                <a:moveTo>
                  <a:pt x="3405764" y="1295400"/>
                </a:moveTo>
                <a:lnTo>
                  <a:pt x="3425233" y="1295400"/>
                </a:lnTo>
                <a:lnTo>
                  <a:pt x="3425233" y="1314869"/>
                </a:lnTo>
                <a:lnTo>
                  <a:pt x="3405764" y="1314869"/>
                </a:lnTo>
                <a:close/>
                <a:moveTo>
                  <a:pt x="3244886" y="1295400"/>
                </a:moveTo>
                <a:lnTo>
                  <a:pt x="3264354" y="1295400"/>
                </a:lnTo>
                <a:lnTo>
                  <a:pt x="3264354" y="1314869"/>
                </a:lnTo>
                <a:lnTo>
                  <a:pt x="3244886" y="1314869"/>
                </a:lnTo>
                <a:close/>
                <a:moveTo>
                  <a:pt x="3220497" y="1295400"/>
                </a:moveTo>
                <a:lnTo>
                  <a:pt x="3239965" y="1295400"/>
                </a:lnTo>
                <a:lnTo>
                  <a:pt x="3239965" y="1314869"/>
                </a:lnTo>
                <a:lnTo>
                  <a:pt x="3220497" y="1314869"/>
                </a:lnTo>
                <a:close/>
                <a:moveTo>
                  <a:pt x="3196214" y="1295400"/>
                </a:moveTo>
                <a:lnTo>
                  <a:pt x="3215683" y="1295400"/>
                </a:lnTo>
                <a:lnTo>
                  <a:pt x="3215683" y="1314869"/>
                </a:lnTo>
                <a:lnTo>
                  <a:pt x="3196214" y="1314869"/>
                </a:lnTo>
                <a:close/>
                <a:moveTo>
                  <a:pt x="3062864" y="1295400"/>
                </a:moveTo>
                <a:lnTo>
                  <a:pt x="3082333" y="1295400"/>
                </a:lnTo>
                <a:lnTo>
                  <a:pt x="3082333" y="1314869"/>
                </a:lnTo>
                <a:lnTo>
                  <a:pt x="3062864" y="1314869"/>
                </a:lnTo>
                <a:close/>
                <a:moveTo>
                  <a:pt x="2911511" y="1295400"/>
                </a:moveTo>
                <a:lnTo>
                  <a:pt x="2930979" y="1295400"/>
                </a:lnTo>
                <a:lnTo>
                  <a:pt x="2930979" y="1314869"/>
                </a:lnTo>
                <a:lnTo>
                  <a:pt x="2911511" y="1314869"/>
                </a:lnTo>
                <a:close/>
                <a:moveTo>
                  <a:pt x="2887122" y="1295400"/>
                </a:moveTo>
                <a:lnTo>
                  <a:pt x="2906590" y="1295400"/>
                </a:lnTo>
                <a:lnTo>
                  <a:pt x="2906590" y="1314869"/>
                </a:lnTo>
                <a:lnTo>
                  <a:pt x="2887122" y="1314869"/>
                </a:lnTo>
                <a:close/>
                <a:moveTo>
                  <a:pt x="2862839" y="1295400"/>
                </a:moveTo>
                <a:lnTo>
                  <a:pt x="2882308" y="1295400"/>
                </a:lnTo>
                <a:lnTo>
                  <a:pt x="2882308" y="1314869"/>
                </a:lnTo>
                <a:lnTo>
                  <a:pt x="2862839" y="1314869"/>
                </a:lnTo>
                <a:close/>
                <a:moveTo>
                  <a:pt x="2701961" y="1295400"/>
                </a:moveTo>
                <a:lnTo>
                  <a:pt x="2721430" y="1295400"/>
                </a:lnTo>
                <a:lnTo>
                  <a:pt x="2721430" y="1314869"/>
                </a:lnTo>
                <a:lnTo>
                  <a:pt x="2701961" y="1314869"/>
                </a:lnTo>
                <a:close/>
                <a:moveTo>
                  <a:pt x="2677572" y="1295400"/>
                </a:moveTo>
                <a:lnTo>
                  <a:pt x="2697040" y="1295400"/>
                </a:lnTo>
                <a:lnTo>
                  <a:pt x="2697040" y="1314869"/>
                </a:lnTo>
                <a:lnTo>
                  <a:pt x="2677572" y="1314869"/>
                </a:lnTo>
                <a:close/>
                <a:moveTo>
                  <a:pt x="2653289" y="1295400"/>
                </a:moveTo>
                <a:lnTo>
                  <a:pt x="2672758" y="1295400"/>
                </a:lnTo>
                <a:lnTo>
                  <a:pt x="2672758" y="1314869"/>
                </a:lnTo>
                <a:lnTo>
                  <a:pt x="2653289" y="1314869"/>
                </a:lnTo>
                <a:close/>
                <a:moveTo>
                  <a:pt x="2529464" y="1295400"/>
                </a:moveTo>
                <a:lnTo>
                  <a:pt x="2548933" y="1295400"/>
                </a:lnTo>
                <a:lnTo>
                  <a:pt x="2548933" y="1314869"/>
                </a:lnTo>
                <a:lnTo>
                  <a:pt x="2529464" y="1314869"/>
                </a:lnTo>
                <a:close/>
                <a:moveTo>
                  <a:pt x="2368586" y="1295400"/>
                </a:moveTo>
                <a:lnTo>
                  <a:pt x="2388054" y="1295400"/>
                </a:lnTo>
                <a:lnTo>
                  <a:pt x="2388054" y="1314869"/>
                </a:lnTo>
                <a:lnTo>
                  <a:pt x="2368586" y="1314869"/>
                </a:lnTo>
                <a:close/>
                <a:moveTo>
                  <a:pt x="2344197" y="1295400"/>
                </a:moveTo>
                <a:lnTo>
                  <a:pt x="2363665" y="1295400"/>
                </a:lnTo>
                <a:lnTo>
                  <a:pt x="2363665" y="1314869"/>
                </a:lnTo>
                <a:lnTo>
                  <a:pt x="2344197" y="1314869"/>
                </a:lnTo>
                <a:close/>
                <a:moveTo>
                  <a:pt x="2319914" y="1295400"/>
                </a:moveTo>
                <a:lnTo>
                  <a:pt x="2339383" y="1295400"/>
                </a:lnTo>
                <a:lnTo>
                  <a:pt x="2339383" y="1314869"/>
                </a:lnTo>
                <a:lnTo>
                  <a:pt x="2319914" y="1314869"/>
                </a:lnTo>
                <a:close/>
                <a:moveTo>
                  <a:pt x="2186564" y="1295400"/>
                </a:moveTo>
                <a:lnTo>
                  <a:pt x="2206033" y="1295400"/>
                </a:lnTo>
                <a:lnTo>
                  <a:pt x="2206033" y="1314869"/>
                </a:lnTo>
                <a:lnTo>
                  <a:pt x="2186564" y="1314869"/>
                </a:lnTo>
                <a:close/>
                <a:moveTo>
                  <a:pt x="2035211" y="1295400"/>
                </a:moveTo>
                <a:lnTo>
                  <a:pt x="2054679" y="1295400"/>
                </a:lnTo>
                <a:lnTo>
                  <a:pt x="2054679" y="1314869"/>
                </a:lnTo>
                <a:lnTo>
                  <a:pt x="2035211" y="1314869"/>
                </a:lnTo>
                <a:close/>
                <a:moveTo>
                  <a:pt x="2010822" y="1295400"/>
                </a:moveTo>
                <a:lnTo>
                  <a:pt x="2030290" y="1295400"/>
                </a:lnTo>
                <a:lnTo>
                  <a:pt x="2030290" y="1314869"/>
                </a:lnTo>
                <a:lnTo>
                  <a:pt x="2010822" y="1314869"/>
                </a:lnTo>
                <a:close/>
                <a:moveTo>
                  <a:pt x="1986540" y="1295400"/>
                </a:moveTo>
                <a:lnTo>
                  <a:pt x="2006008" y="1295400"/>
                </a:lnTo>
                <a:lnTo>
                  <a:pt x="2006008" y="1314869"/>
                </a:lnTo>
                <a:lnTo>
                  <a:pt x="1986540" y="1314869"/>
                </a:lnTo>
                <a:close/>
                <a:moveTo>
                  <a:pt x="1853189" y="1295400"/>
                </a:moveTo>
                <a:lnTo>
                  <a:pt x="1872658" y="1295400"/>
                </a:lnTo>
                <a:lnTo>
                  <a:pt x="1872658" y="1314869"/>
                </a:lnTo>
                <a:lnTo>
                  <a:pt x="1853189" y="1314869"/>
                </a:lnTo>
                <a:close/>
                <a:moveTo>
                  <a:pt x="1692311" y="1295400"/>
                </a:moveTo>
                <a:lnTo>
                  <a:pt x="1711780" y="1295400"/>
                </a:lnTo>
                <a:lnTo>
                  <a:pt x="1711780" y="1314869"/>
                </a:lnTo>
                <a:lnTo>
                  <a:pt x="1692311" y="1314869"/>
                </a:lnTo>
                <a:close/>
                <a:moveTo>
                  <a:pt x="1667922" y="1295400"/>
                </a:moveTo>
                <a:lnTo>
                  <a:pt x="1687391" y="1295400"/>
                </a:lnTo>
                <a:lnTo>
                  <a:pt x="1687391" y="1314869"/>
                </a:lnTo>
                <a:lnTo>
                  <a:pt x="1667922" y="1314869"/>
                </a:lnTo>
                <a:close/>
                <a:moveTo>
                  <a:pt x="1643639" y="1295400"/>
                </a:moveTo>
                <a:lnTo>
                  <a:pt x="1663108" y="1295400"/>
                </a:lnTo>
                <a:lnTo>
                  <a:pt x="1663108" y="1314869"/>
                </a:lnTo>
                <a:lnTo>
                  <a:pt x="1643639" y="1314869"/>
                </a:lnTo>
                <a:close/>
                <a:moveTo>
                  <a:pt x="1492286" y="1295400"/>
                </a:moveTo>
                <a:lnTo>
                  <a:pt x="1511755" y="1295400"/>
                </a:lnTo>
                <a:lnTo>
                  <a:pt x="1511755" y="1314869"/>
                </a:lnTo>
                <a:lnTo>
                  <a:pt x="1492286" y="1314869"/>
                </a:lnTo>
                <a:close/>
                <a:moveTo>
                  <a:pt x="1467897" y="1295400"/>
                </a:moveTo>
                <a:lnTo>
                  <a:pt x="1487366" y="1295400"/>
                </a:lnTo>
                <a:lnTo>
                  <a:pt x="1487366" y="1314869"/>
                </a:lnTo>
                <a:lnTo>
                  <a:pt x="1467897" y="1314869"/>
                </a:lnTo>
                <a:close/>
                <a:moveTo>
                  <a:pt x="1443615" y="1295400"/>
                </a:moveTo>
                <a:lnTo>
                  <a:pt x="1463083" y="1295400"/>
                </a:lnTo>
                <a:lnTo>
                  <a:pt x="1463083" y="1314869"/>
                </a:lnTo>
                <a:lnTo>
                  <a:pt x="1443615" y="1314869"/>
                </a:lnTo>
                <a:close/>
                <a:moveTo>
                  <a:pt x="1282736" y="1295400"/>
                </a:moveTo>
                <a:lnTo>
                  <a:pt x="1302205" y="1295400"/>
                </a:lnTo>
                <a:lnTo>
                  <a:pt x="1302205" y="1314869"/>
                </a:lnTo>
                <a:lnTo>
                  <a:pt x="1282736" y="1314869"/>
                </a:lnTo>
                <a:close/>
                <a:moveTo>
                  <a:pt x="1258347" y="1295400"/>
                </a:moveTo>
                <a:lnTo>
                  <a:pt x="1277816" y="1295400"/>
                </a:lnTo>
                <a:lnTo>
                  <a:pt x="1277816" y="1314869"/>
                </a:lnTo>
                <a:lnTo>
                  <a:pt x="1258347" y="1314869"/>
                </a:lnTo>
                <a:close/>
                <a:moveTo>
                  <a:pt x="1234065" y="1295400"/>
                </a:moveTo>
                <a:lnTo>
                  <a:pt x="1253533" y="1295400"/>
                </a:lnTo>
                <a:lnTo>
                  <a:pt x="1253533" y="1314869"/>
                </a:lnTo>
                <a:lnTo>
                  <a:pt x="1234065" y="1314869"/>
                </a:lnTo>
                <a:close/>
                <a:moveTo>
                  <a:pt x="1082711" y="1295400"/>
                </a:moveTo>
                <a:lnTo>
                  <a:pt x="1102179" y="1295400"/>
                </a:lnTo>
                <a:lnTo>
                  <a:pt x="1102179" y="1314869"/>
                </a:lnTo>
                <a:lnTo>
                  <a:pt x="1082711" y="1314869"/>
                </a:lnTo>
                <a:close/>
                <a:moveTo>
                  <a:pt x="1058322" y="1295400"/>
                </a:moveTo>
                <a:lnTo>
                  <a:pt x="1077790" y="1295400"/>
                </a:lnTo>
                <a:lnTo>
                  <a:pt x="1077790" y="1314869"/>
                </a:lnTo>
                <a:lnTo>
                  <a:pt x="1058322" y="1314869"/>
                </a:lnTo>
                <a:close/>
                <a:moveTo>
                  <a:pt x="1034039" y="1295400"/>
                </a:moveTo>
                <a:lnTo>
                  <a:pt x="1053508" y="1295400"/>
                </a:lnTo>
                <a:lnTo>
                  <a:pt x="1053508" y="1314869"/>
                </a:lnTo>
                <a:lnTo>
                  <a:pt x="1034039" y="1314869"/>
                </a:lnTo>
                <a:close/>
                <a:moveTo>
                  <a:pt x="873161" y="1295400"/>
                </a:moveTo>
                <a:lnTo>
                  <a:pt x="892630" y="1295400"/>
                </a:lnTo>
                <a:lnTo>
                  <a:pt x="892630" y="1314869"/>
                </a:lnTo>
                <a:lnTo>
                  <a:pt x="873161" y="1314869"/>
                </a:lnTo>
                <a:close/>
                <a:moveTo>
                  <a:pt x="848772" y="1295400"/>
                </a:moveTo>
                <a:lnTo>
                  <a:pt x="868240" y="1295400"/>
                </a:lnTo>
                <a:lnTo>
                  <a:pt x="868240" y="1314869"/>
                </a:lnTo>
                <a:lnTo>
                  <a:pt x="848772" y="1314869"/>
                </a:lnTo>
                <a:close/>
                <a:moveTo>
                  <a:pt x="824490" y="1295400"/>
                </a:moveTo>
                <a:lnTo>
                  <a:pt x="843958" y="1295400"/>
                </a:lnTo>
                <a:lnTo>
                  <a:pt x="843958" y="1314869"/>
                </a:lnTo>
                <a:lnTo>
                  <a:pt x="824490" y="1314869"/>
                </a:lnTo>
                <a:close/>
                <a:moveTo>
                  <a:pt x="700665" y="1295400"/>
                </a:moveTo>
                <a:lnTo>
                  <a:pt x="720133" y="1295400"/>
                </a:lnTo>
                <a:lnTo>
                  <a:pt x="720133" y="1314869"/>
                </a:lnTo>
                <a:lnTo>
                  <a:pt x="700665" y="1314869"/>
                </a:lnTo>
                <a:close/>
                <a:moveTo>
                  <a:pt x="539786" y="1295400"/>
                </a:moveTo>
                <a:lnTo>
                  <a:pt x="559255" y="1295400"/>
                </a:lnTo>
                <a:lnTo>
                  <a:pt x="559255" y="1314869"/>
                </a:lnTo>
                <a:lnTo>
                  <a:pt x="539786" y="1314869"/>
                </a:lnTo>
                <a:close/>
                <a:moveTo>
                  <a:pt x="515397" y="1295400"/>
                </a:moveTo>
                <a:lnTo>
                  <a:pt x="534865" y="1295400"/>
                </a:lnTo>
                <a:lnTo>
                  <a:pt x="534865" y="1314869"/>
                </a:lnTo>
                <a:lnTo>
                  <a:pt x="515397" y="1314869"/>
                </a:lnTo>
                <a:close/>
                <a:moveTo>
                  <a:pt x="491115" y="1295400"/>
                </a:moveTo>
                <a:lnTo>
                  <a:pt x="510583" y="1295400"/>
                </a:lnTo>
                <a:lnTo>
                  <a:pt x="510583" y="1314869"/>
                </a:lnTo>
                <a:lnTo>
                  <a:pt x="491115" y="1314869"/>
                </a:lnTo>
                <a:close/>
                <a:moveTo>
                  <a:pt x="357765" y="1295400"/>
                </a:moveTo>
                <a:lnTo>
                  <a:pt x="377233" y="1295400"/>
                </a:lnTo>
                <a:lnTo>
                  <a:pt x="377233" y="1314869"/>
                </a:lnTo>
                <a:lnTo>
                  <a:pt x="357765" y="1314869"/>
                </a:lnTo>
                <a:close/>
                <a:moveTo>
                  <a:pt x="224415" y="1295400"/>
                </a:moveTo>
                <a:lnTo>
                  <a:pt x="243883" y="1295400"/>
                </a:lnTo>
                <a:lnTo>
                  <a:pt x="243883" y="1314869"/>
                </a:lnTo>
                <a:lnTo>
                  <a:pt x="224415" y="1314869"/>
                </a:lnTo>
                <a:close/>
                <a:moveTo>
                  <a:pt x="73061" y="1295400"/>
                </a:moveTo>
                <a:lnTo>
                  <a:pt x="92530" y="1295400"/>
                </a:lnTo>
                <a:lnTo>
                  <a:pt x="92530" y="1314869"/>
                </a:lnTo>
                <a:lnTo>
                  <a:pt x="73061" y="1314869"/>
                </a:lnTo>
                <a:close/>
                <a:moveTo>
                  <a:pt x="48672" y="1295400"/>
                </a:moveTo>
                <a:lnTo>
                  <a:pt x="68140" y="1295400"/>
                </a:lnTo>
                <a:lnTo>
                  <a:pt x="68140" y="1314869"/>
                </a:lnTo>
                <a:lnTo>
                  <a:pt x="48672" y="1314869"/>
                </a:lnTo>
                <a:close/>
                <a:moveTo>
                  <a:pt x="24390" y="1295400"/>
                </a:moveTo>
                <a:lnTo>
                  <a:pt x="43858" y="1295400"/>
                </a:lnTo>
                <a:lnTo>
                  <a:pt x="43858" y="1314869"/>
                </a:lnTo>
                <a:lnTo>
                  <a:pt x="24390" y="1314869"/>
                </a:lnTo>
                <a:close/>
                <a:moveTo>
                  <a:pt x="5616611" y="1184346"/>
                </a:moveTo>
                <a:lnTo>
                  <a:pt x="5636079" y="1184346"/>
                </a:lnTo>
                <a:lnTo>
                  <a:pt x="5636079" y="1203815"/>
                </a:lnTo>
                <a:lnTo>
                  <a:pt x="5616611" y="1203815"/>
                </a:lnTo>
                <a:close/>
                <a:moveTo>
                  <a:pt x="5592222" y="1184346"/>
                </a:moveTo>
                <a:lnTo>
                  <a:pt x="5611690" y="1184346"/>
                </a:lnTo>
                <a:lnTo>
                  <a:pt x="5611690" y="1203815"/>
                </a:lnTo>
                <a:lnTo>
                  <a:pt x="5592222" y="1203815"/>
                </a:lnTo>
                <a:close/>
                <a:moveTo>
                  <a:pt x="5567939" y="1184346"/>
                </a:moveTo>
                <a:lnTo>
                  <a:pt x="5587408" y="1184346"/>
                </a:lnTo>
                <a:lnTo>
                  <a:pt x="5587408" y="1203815"/>
                </a:lnTo>
                <a:lnTo>
                  <a:pt x="5567939" y="1203815"/>
                </a:lnTo>
                <a:close/>
                <a:moveTo>
                  <a:pt x="5434589" y="1184346"/>
                </a:moveTo>
                <a:lnTo>
                  <a:pt x="5454058" y="1184346"/>
                </a:lnTo>
                <a:lnTo>
                  <a:pt x="5454058" y="1203815"/>
                </a:lnTo>
                <a:lnTo>
                  <a:pt x="5434589" y="1203815"/>
                </a:lnTo>
                <a:close/>
                <a:moveTo>
                  <a:pt x="5283236" y="1184346"/>
                </a:moveTo>
                <a:lnTo>
                  <a:pt x="5302704" y="1184346"/>
                </a:lnTo>
                <a:lnTo>
                  <a:pt x="5302704" y="1203815"/>
                </a:lnTo>
                <a:lnTo>
                  <a:pt x="5283236" y="1203815"/>
                </a:lnTo>
                <a:close/>
                <a:moveTo>
                  <a:pt x="5258847" y="1184346"/>
                </a:moveTo>
                <a:lnTo>
                  <a:pt x="5278315" y="1184346"/>
                </a:lnTo>
                <a:lnTo>
                  <a:pt x="5278315" y="1203815"/>
                </a:lnTo>
                <a:lnTo>
                  <a:pt x="5258847" y="1203815"/>
                </a:lnTo>
                <a:close/>
                <a:moveTo>
                  <a:pt x="5234564" y="1184346"/>
                </a:moveTo>
                <a:lnTo>
                  <a:pt x="5254033" y="1184346"/>
                </a:lnTo>
                <a:lnTo>
                  <a:pt x="5254033" y="1203815"/>
                </a:lnTo>
                <a:lnTo>
                  <a:pt x="5234564" y="1203815"/>
                </a:lnTo>
                <a:close/>
                <a:moveTo>
                  <a:pt x="5101214" y="1184346"/>
                </a:moveTo>
                <a:lnTo>
                  <a:pt x="5120683" y="1184346"/>
                </a:lnTo>
                <a:lnTo>
                  <a:pt x="5120683" y="1203815"/>
                </a:lnTo>
                <a:lnTo>
                  <a:pt x="5101214" y="1203815"/>
                </a:lnTo>
                <a:close/>
                <a:moveTo>
                  <a:pt x="4940336" y="1184346"/>
                </a:moveTo>
                <a:lnTo>
                  <a:pt x="4959804" y="1184346"/>
                </a:lnTo>
                <a:lnTo>
                  <a:pt x="4959804" y="1203815"/>
                </a:lnTo>
                <a:lnTo>
                  <a:pt x="4940336" y="1203815"/>
                </a:lnTo>
                <a:close/>
                <a:moveTo>
                  <a:pt x="4915947" y="1184346"/>
                </a:moveTo>
                <a:lnTo>
                  <a:pt x="4935415" y="1184346"/>
                </a:lnTo>
                <a:lnTo>
                  <a:pt x="4935415" y="1203815"/>
                </a:lnTo>
                <a:lnTo>
                  <a:pt x="4915947" y="1203815"/>
                </a:lnTo>
                <a:close/>
                <a:moveTo>
                  <a:pt x="4891664" y="1184346"/>
                </a:moveTo>
                <a:lnTo>
                  <a:pt x="4911133" y="1184346"/>
                </a:lnTo>
                <a:lnTo>
                  <a:pt x="4911133" y="1203815"/>
                </a:lnTo>
                <a:lnTo>
                  <a:pt x="4891664" y="1203815"/>
                </a:lnTo>
                <a:close/>
                <a:moveTo>
                  <a:pt x="4758314" y="1184346"/>
                </a:moveTo>
                <a:lnTo>
                  <a:pt x="4777783" y="1184346"/>
                </a:lnTo>
                <a:lnTo>
                  <a:pt x="4777783" y="1203815"/>
                </a:lnTo>
                <a:lnTo>
                  <a:pt x="4758314" y="1203815"/>
                </a:lnTo>
                <a:close/>
                <a:moveTo>
                  <a:pt x="4606961" y="1184346"/>
                </a:moveTo>
                <a:lnTo>
                  <a:pt x="4626429" y="1184346"/>
                </a:lnTo>
                <a:lnTo>
                  <a:pt x="4626429" y="1203815"/>
                </a:lnTo>
                <a:lnTo>
                  <a:pt x="4606961" y="1203815"/>
                </a:lnTo>
                <a:close/>
                <a:moveTo>
                  <a:pt x="4582572" y="1184346"/>
                </a:moveTo>
                <a:lnTo>
                  <a:pt x="4602040" y="1184346"/>
                </a:lnTo>
                <a:lnTo>
                  <a:pt x="4602040" y="1203815"/>
                </a:lnTo>
                <a:lnTo>
                  <a:pt x="4582572" y="1203815"/>
                </a:lnTo>
                <a:close/>
                <a:moveTo>
                  <a:pt x="4558289" y="1184346"/>
                </a:moveTo>
                <a:lnTo>
                  <a:pt x="4577758" y="1184346"/>
                </a:lnTo>
                <a:lnTo>
                  <a:pt x="4577758" y="1203815"/>
                </a:lnTo>
                <a:lnTo>
                  <a:pt x="4558289" y="1203815"/>
                </a:lnTo>
                <a:close/>
                <a:moveTo>
                  <a:pt x="4424939" y="1184346"/>
                </a:moveTo>
                <a:lnTo>
                  <a:pt x="4444408" y="1184346"/>
                </a:lnTo>
                <a:lnTo>
                  <a:pt x="4444408" y="1203815"/>
                </a:lnTo>
                <a:lnTo>
                  <a:pt x="4424939" y="1203815"/>
                </a:lnTo>
                <a:close/>
                <a:moveTo>
                  <a:pt x="4273586" y="1184346"/>
                </a:moveTo>
                <a:lnTo>
                  <a:pt x="4293054" y="1184346"/>
                </a:lnTo>
                <a:lnTo>
                  <a:pt x="4293054" y="1203815"/>
                </a:lnTo>
                <a:lnTo>
                  <a:pt x="4273586" y="1203815"/>
                </a:lnTo>
                <a:close/>
                <a:moveTo>
                  <a:pt x="4249197" y="1184346"/>
                </a:moveTo>
                <a:lnTo>
                  <a:pt x="4268665" y="1184346"/>
                </a:lnTo>
                <a:lnTo>
                  <a:pt x="4268665" y="1203815"/>
                </a:lnTo>
                <a:lnTo>
                  <a:pt x="4249197" y="1203815"/>
                </a:lnTo>
                <a:close/>
                <a:moveTo>
                  <a:pt x="4224914" y="1184346"/>
                </a:moveTo>
                <a:lnTo>
                  <a:pt x="4244383" y="1184346"/>
                </a:lnTo>
                <a:lnTo>
                  <a:pt x="4244383" y="1203815"/>
                </a:lnTo>
                <a:lnTo>
                  <a:pt x="4224914" y="1203815"/>
                </a:lnTo>
                <a:close/>
                <a:moveTo>
                  <a:pt x="4064036" y="1184346"/>
                </a:moveTo>
                <a:lnTo>
                  <a:pt x="4083504" y="1184346"/>
                </a:lnTo>
                <a:lnTo>
                  <a:pt x="4083504" y="1203815"/>
                </a:lnTo>
                <a:lnTo>
                  <a:pt x="4064036" y="1203815"/>
                </a:lnTo>
                <a:close/>
                <a:moveTo>
                  <a:pt x="4039647" y="1184346"/>
                </a:moveTo>
                <a:lnTo>
                  <a:pt x="4059115" y="1184346"/>
                </a:lnTo>
                <a:lnTo>
                  <a:pt x="4059115" y="1203815"/>
                </a:lnTo>
                <a:lnTo>
                  <a:pt x="4039647" y="1203815"/>
                </a:lnTo>
                <a:close/>
                <a:moveTo>
                  <a:pt x="4015364" y="1184346"/>
                </a:moveTo>
                <a:lnTo>
                  <a:pt x="4034833" y="1184346"/>
                </a:lnTo>
                <a:lnTo>
                  <a:pt x="4034833" y="1203815"/>
                </a:lnTo>
                <a:lnTo>
                  <a:pt x="4015364" y="1203815"/>
                </a:lnTo>
                <a:close/>
                <a:moveTo>
                  <a:pt x="3864011" y="1184346"/>
                </a:moveTo>
                <a:lnTo>
                  <a:pt x="3883479" y="1184346"/>
                </a:lnTo>
                <a:lnTo>
                  <a:pt x="3883479" y="1203815"/>
                </a:lnTo>
                <a:lnTo>
                  <a:pt x="3864011" y="1203815"/>
                </a:lnTo>
                <a:close/>
                <a:moveTo>
                  <a:pt x="3839622" y="1184346"/>
                </a:moveTo>
                <a:lnTo>
                  <a:pt x="3859090" y="1184346"/>
                </a:lnTo>
                <a:lnTo>
                  <a:pt x="3859090" y="1203815"/>
                </a:lnTo>
                <a:lnTo>
                  <a:pt x="3839622" y="1203815"/>
                </a:lnTo>
                <a:close/>
                <a:moveTo>
                  <a:pt x="3815339" y="1184346"/>
                </a:moveTo>
                <a:lnTo>
                  <a:pt x="3834808" y="1184346"/>
                </a:lnTo>
                <a:lnTo>
                  <a:pt x="3834808" y="1203815"/>
                </a:lnTo>
                <a:lnTo>
                  <a:pt x="3815339" y="1203815"/>
                </a:lnTo>
                <a:close/>
                <a:moveTo>
                  <a:pt x="3681989" y="1184346"/>
                </a:moveTo>
                <a:lnTo>
                  <a:pt x="3701458" y="1184346"/>
                </a:lnTo>
                <a:lnTo>
                  <a:pt x="3701458" y="1203815"/>
                </a:lnTo>
                <a:lnTo>
                  <a:pt x="3681989" y="1203815"/>
                </a:lnTo>
                <a:close/>
                <a:moveTo>
                  <a:pt x="3521111" y="1184346"/>
                </a:moveTo>
                <a:lnTo>
                  <a:pt x="3540579" y="1184346"/>
                </a:lnTo>
                <a:lnTo>
                  <a:pt x="3540579" y="1203815"/>
                </a:lnTo>
                <a:lnTo>
                  <a:pt x="3521111" y="1203815"/>
                </a:lnTo>
                <a:close/>
                <a:moveTo>
                  <a:pt x="3496722" y="1184346"/>
                </a:moveTo>
                <a:lnTo>
                  <a:pt x="3516190" y="1184346"/>
                </a:lnTo>
                <a:lnTo>
                  <a:pt x="3516190" y="1203815"/>
                </a:lnTo>
                <a:lnTo>
                  <a:pt x="3496722" y="1203815"/>
                </a:lnTo>
                <a:close/>
                <a:moveTo>
                  <a:pt x="3472439" y="1184346"/>
                </a:moveTo>
                <a:lnTo>
                  <a:pt x="3491908" y="1184346"/>
                </a:lnTo>
                <a:lnTo>
                  <a:pt x="3491908" y="1203815"/>
                </a:lnTo>
                <a:lnTo>
                  <a:pt x="3472439" y="1203815"/>
                </a:lnTo>
                <a:close/>
                <a:moveTo>
                  <a:pt x="3321086" y="1184346"/>
                </a:moveTo>
                <a:lnTo>
                  <a:pt x="3340554" y="1184346"/>
                </a:lnTo>
                <a:lnTo>
                  <a:pt x="3340554" y="1203815"/>
                </a:lnTo>
                <a:lnTo>
                  <a:pt x="3321086" y="1203815"/>
                </a:lnTo>
                <a:close/>
                <a:moveTo>
                  <a:pt x="3296697" y="1184346"/>
                </a:moveTo>
                <a:lnTo>
                  <a:pt x="3316165" y="1184346"/>
                </a:lnTo>
                <a:lnTo>
                  <a:pt x="3316165" y="1203815"/>
                </a:lnTo>
                <a:lnTo>
                  <a:pt x="3296697" y="1203815"/>
                </a:lnTo>
                <a:close/>
                <a:moveTo>
                  <a:pt x="3272414" y="1184346"/>
                </a:moveTo>
                <a:lnTo>
                  <a:pt x="3291883" y="1184346"/>
                </a:lnTo>
                <a:lnTo>
                  <a:pt x="3291883" y="1203815"/>
                </a:lnTo>
                <a:lnTo>
                  <a:pt x="3272414" y="1203815"/>
                </a:lnTo>
                <a:close/>
                <a:moveTo>
                  <a:pt x="3111536" y="1184346"/>
                </a:moveTo>
                <a:lnTo>
                  <a:pt x="3131004" y="1184346"/>
                </a:lnTo>
                <a:lnTo>
                  <a:pt x="3131004" y="1203815"/>
                </a:lnTo>
                <a:lnTo>
                  <a:pt x="3111536" y="1203815"/>
                </a:lnTo>
                <a:close/>
                <a:moveTo>
                  <a:pt x="3087147" y="1184346"/>
                </a:moveTo>
                <a:lnTo>
                  <a:pt x="3106615" y="1184346"/>
                </a:lnTo>
                <a:lnTo>
                  <a:pt x="3106615" y="1203815"/>
                </a:lnTo>
                <a:lnTo>
                  <a:pt x="3087147" y="1203815"/>
                </a:lnTo>
                <a:close/>
                <a:moveTo>
                  <a:pt x="3062864" y="1184346"/>
                </a:moveTo>
                <a:lnTo>
                  <a:pt x="3082333" y="1184346"/>
                </a:lnTo>
                <a:lnTo>
                  <a:pt x="3082333" y="1203815"/>
                </a:lnTo>
                <a:lnTo>
                  <a:pt x="3062864" y="1203815"/>
                </a:lnTo>
                <a:close/>
                <a:moveTo>
                  <a:pt x="2929514" y="1184346"/>
                </a:moveTo>
                <a:lnTo>
                  <a:pt x="2948983" y="1184346"/>
                </a:lnTo>
                <a:lnTo>
                  <a:pt x="2948983" y="1203815"/>
                </a:lnTo>
                <a:lnTo>
                  <a:pt x="2929514" y="1203815"/>
                </a:lnTo>
                <a:close/>
                <a:moveTo>
                  <a:pt x="2778161" y="1184346"/>
                </a:moveTo>
                <a:lnTo>
                  <a:pt x="2797629" y="1184346"/>
                </a:lnTo>
                <a:lnTo>
                  <a:pt x="2797629" y="1203815"/>
                </a:lnTo>
                <a:lnTo>
                  <a:pt x="2778161" y="1203815"/>
                </a:lnTo>
                <a:close/>
                <a:moveTo>
                  <a:pt x="2753772" y="1184346"/>
                </a:moveTo>
                <a:lnTo>
                  <a:pt x="2773240" y="1184346"/>
                </a:lnTo>
                <a:lnTo>
                  <a:pt x="2773240" y="1203815"/>
                </a:lnTo>
                <a:lnTo>
                  <a:pt x="2753772" y="1203815"/>
                </a:lnTo>
                <a:close/>
                <a:moveTo>
                  <a:pt x="2729489" y="1184346"/>
                </a:moveTo>
                <a:lnTo>
                  <a:pt x="2748958" y="1184346"/>
                </a:lnTo>
                <a:lnTo>
                  <a:pt x="2748958" y="1203815"/>
                </a:lnTo>
                <a:lnTo>
                  <a:pt x="2729489" y="1203815"/>
                </a:lnTo>
                <a:close/>
                <a:moveTo>
                  <a:pt x="2568611" y="1184346"/>
                </a:moveTo>
                <a:lnTo>
                  <a:pt x="2588079" y="1184346"/>
                </a:lnTo>
                <a:lnTo>
                  <a:pt x="2588079" y="1203815"/>
                </a:lnTo>
                <a:lnTo>
                  <a:pt x="2568611" y="1203815"/>
                </a:lnTo>
                <a:close/>
                <a:moveTo>
                  <a:pt x="2544222" y="1184346"/>
                </a:moveTo>
                <a:lnTo>
                  <a:pt x="2563690" y="1184346"/>
                </a:lnTo>
                <a:lnTo>
                  <a:pt x="2563690" y="1203815"/>
                </a:lnTo>
                <a:lnTo>
                  <a:pt x="2544222" y="1203815"/>
                </a:lnTo>
                <a:close/>
                <a:moveTo>
                  <a:pt x="2519939" y="1184346"/>
                </a:moveTo>
                <a:lnTo>
                  <a:pt x="2539408" y="1184346"/>
                </a:lnTo>
                <a:lnTo>
                  <a:pt x="2539408" y="1203815"/>
                </a:lnTo>
                <a:lnTo>
                  <a:pt x="2519939" y="1203815"/>
                </a:lnTo>
                <a:close/>
                <a:moveTo>
                  <a:pt x="2368586" y="1184346"/>
                </a:moveTo>
                <a:lnTo>
                  <a:pt x="2388054" y="1184346"/>
                </a:lnTo>
                <a:lnTo>
                  <a:pt x="2388054" y="1203815"/>
                </a:lnTo>
                <a:lnTo>
                  <a:pt x="2368586" y="1203815"/>
                </a:lnTo>
                <a:close/>
                <a:moveTo>
                  <a:pt x="2344197" y="1184346"/>
                </a:moveTo>
                <a:lnTo>
                  <a:pt x="2363665" y="1184346"/>
                </a:lnTo>
                <a:lnTo>
                  <a:pt x="2363665" y="1203815"/>
                </a:lnTo>
                <a:lnTo>
                  <a:pt x="2344197" y="1203815"/>
                </a:lnTo>
                <a:close/>
                <a:moveTo>
                  <a:pt x="2319914" y="1184346"/>
                </a:moveTo>
                <a:lnTo>
                  <a:pt x="2339383" y="1184346"/>
                </a:lnTo>
                <a:lnTo>
                  <a:pt x="2339383" y="1203815"/>
                </a:lnTo>
                <a:lnTo>
                  <a:pt x="2319914" y="1203815"/>
                </a:lnTo>
                <a:close/>
                <a:moveTo>
                  <a:pt x="2186564" y="1184346"/>
                </a:moveTo>
                <a:lnTo>
                  <a:pt x="2206033" y="1184346"/>
                </a:lnTo>
                <a:lnTo>
                  <a:pt x="2206033" y="1203815"/>
                </a:lnTo>
                <a:lnTo>
                  <a:pt x="2186564" y="1203815"/>
                </a:lnTo>
                <a:close/>
                <a:moveTo>
                  <a:pt x="2035211" y="1184346"/>
                </a:moveTo>
                <a:lnTo>
                  <a:pt x="2054679" y="1184346"/>
                </a:lnTo>
                <a:lnTo>
                  <a:pt x="2054679" y="1203815"/>
                </a:lnTo>
                <a:lnTo>
                  <a:pt x="2035211" y="1203815"/>
                </a:lnTo>
                <a:close/>
                <a:moveTo>
                  <a:pt x="2010821" y="1184346"/>
                </a:moveTo>
                <a:lnTo>
                  <a:pt x="2030290" y="1184346"/>
                </a:lnTo>
                <a:lnTo>
                  <a:pt x="2030290" y="1203815"/>
                </a:lnTo>
                <a:lnTo>
                  <a:pt x="2010821" y="1203815"/>
                </a:lnTo>
                <a:close/>
                <a:moveTo>
                  <a:pt x="1986540" y="1184346"/>
                </a:moveTo>
                <a:lnTo>
                  <a:pt x="2006008" y="1184346"/>
                </a:lnTo>
                <a:lnTo>
                  <a:pt x="2006008" y="1203815"/>
                </a:lnTo>
                <a:lnTo>
                  <a:pt x="1986540" y="1203815"/>
                </a:lnTo>
                <a:close/>
                <a:moveTo>
                  <a:pt x="1825661" y="1184346"/>
                </a:moveTo>
                <a:lnTo>
                  <a:pt x="1845130" y="1184346"/>
                </a:lnTo>
                <a:lnTo>
                  <a:pt x="1845130" y="1203815"/>
                </a:lnTo>
                <a:lnTo>
                  <a:pt x="1825661" y="1203815"/>
                </a:lnTo>
                <a:close/>
                <a:moveTo>
                  <a:pt x="1801272" y="1184346"/>
                </a:moveTo>
                <a:lnTo>
                  <a:pt x="1820740" y="1184346"/>
                </a:lnTo>
                <a:lnTo>
                  <a:pt x="1820740" y="1203815"/>
                </a:lnTo>
                <a:lnTo>
                  <a:pt x="1801272" y="1203815"/>
                </a:lnTo>
                <a:close/>
                <a:moveTo>
                  <a:pt x="1776990" y="1184346"/>
                </a:moveTo>
                <a:lnTo>
                  <a:pt x="1796458" y="1184346"/>
                </a:lnTo>
                <a:lnTo>
                  <a:pt x="1796458" y="1203815"/>
                </a:lnTo>
                <a:lnTo>
                  <a:pt x="1776990" y="1203815"/>
                </a:lnTo>
                <a:close/>
                <a:moveTo>
                  <a:pt x="1625636" y="1184346"/>
                </a:moveTo>
                <a:lnTo>
                  <a:pt x="1645104" y="1184346"/>
                </a:lnTo>
                <a:lnTo>
                  <a:pt x="1645104" y="1203815"/>
                </a:lnTo>
                <a:lnTo>
                  <a:pt x="1625636" y="1203815"/>
                </a:lnTo>
                <a:close/>
                <a:moveTo>
                  <a:pt x="1601247" y="1184346"/>
                </a:moveTo>
                <a:lnTo>
                  <a:pt x="1620716" y="1184346"/>
                </a:lnTo>
                <a:lnTo>
                  <a:pt x="1620716" y="1203815"/>
                </a:lnTo>
                <a:lnTo>
                  <a:pt x="1601247" y="1203815"/>
                </a:lnTo>
                <a:close/>
                <a:moveTo>
                  <a:pt x="1576965" y="1184346"/>
                </a:moveTo>
                <a:lnTo>
                  <a:pt x="1596433" y="1184346"/>
                </a:lnTo>
                <a:lnTo>
                  <a:pt x="1596433" y="1203815"/>
                </a:lnTo>
                <a:lnTo>
                  <a:pt x="1576965" y="1203815"/>
                </a:lnTo>
                <a:close/>
                <a:moveTo>
                  <a:pt x="1416086" y="1184346"/>
                </a:moveTo>
                <a:lnTo>
                  <a:pt x="1435555" y="1184346"/>
                </a:lnTo>
                <a:lnTo>
                  <a:pt x="1435555" y="1203815"/>
                </a:lnTo>
                <a:lnTo>
                  <a:pt x="1416086" y="1203815"/>
                </a:lnTo>
                <a:close/>
                <a:moveTo>
                  <a:pt x="1391697" y="1184346"/>
                </a:moveTo>
                <a:lnTo>
                  <a:pt x="1411165" y="1184346"/>
                </a:lnTo>
                <a:lnTo>
                  <a:pt x="1411165" y="1203815"/>
                </a:lnTo>
                <a:lnTo>
                  <a:pt x="1391697" y="1203815"/>
                </a:lnTo>
                <a:close/>
                <a:moveTo>
                  <a:pt x="1367415" y="1184346"/>
                </a:moveTo>
                <a:lnTo>
                  <a:pt x="1386883" y="1184346"/>
                </a:lnTo>
                <a:lnTo>
                  <a:pt x="1386883" y="1203815"/>
                </a:lnTo>
                <a:lnTo>
                  <a:pt x="1367415" y="1203815"/>
                </a:lnTo>
                <a:close/>
                <a:moveTo>
                  <a:pt x="1216061" y="1184346"/>
                </a:moveTo>
                <a:lnTo>
                  <a:pt x="1235530" y="1184346"/>
                </a:lnTo>
                <a:lnTo>
                  <a:pt x="1235530" y="1203815"/>
                </a:lnTo>
                <a:lnTo>
                  <a:pt x="1216061" y="1203815"/>
                </a:lnTo>
                <a:close/>
                <a:moveTo>
                  <a:pt x="1191672" y="1184346"/>
                </a:moveTo>
                <a:lnTo>
                  <a:pt x="1211141" y="1184346"/>
                </a:lnTo>
                <a:lnTo>
                  <a:pt x="1211141" y="1203815"/>
                </a:lnTo>
                <a:lnTo>
                  <a:pt x="1191672" y="1203815"/>
                </a:lnTo>
                <a:close/>
                <a:moveTo>
                  <a:pt x="1167390" y="1184346"/>
                </a:moveTo>
                <a:lnTo>
                  <a:pt x="1186858" y="1184346"/>
                </a:lnTo>
                <a:lnTo>
                  <a:pt x="1186858" y="1203815"/>
                </a:lnTo>
                <a:lnTo>
                  <a:pt x="1167390" y="1203815"/>
                </a:lnTo>
                <a:close/>
                <a:moveTo>
                  <a:pt x="1006511" y="1184346"/>
                </a:moveTo>
                <a:lnTo>
                  <a:pt x="1025980" y="1184346"/>
                </a:lnTo>
                <a:lnTo>
                  <a:pt x="1025980" y="1203815"/>
                </a:lnTo>
                <a:lnTo>
                  <a:pt x="1006511" y="1203815"/>
                </a:lnTo>
                <a:close/>
                <a:moveTo>
                  <a:pt x="982122" y="1184346"/>
                </a:moveTo>
                <a:lnTo>
                  <a:pt x="1001590" y="1184346"/>
                </a:lnTo>
                <a:lnTo>
                  <a:pt x="1001590" y="1203815"/>
                </a:lnTo>
                <a:lnTo>
                  <a:pt x="982122" y="1203815"/>
                </a:lnTo>
                <a:close/>
                <a:moveTo>
                  <a:pt x="957840" y="1184346"/>
                </a:moveTo>
                <a:lnTo>
                  <a:pt x="977308" y="1184346"/>
                </a:lnTo>
                <a:lnTo>
                  <a:pt x="977308" y="1203815"/>
                </a:lnTo>
                <a:lnTo>
                  <a:pt x="957840" y="1203815"/>
                </a:lnTo>
                <a:close/>
                <a:moveTo>
                  <a:pt x="824490" y="1184346"/>
                </a:moveTo>
                <a:lnTo>
                  <a:pt x="843958" y="1184346"/>
                </a:lnTo>
                <a:lnTo>
                  <a:pt x="843958" y="1203815"/>
                </a:lnTo>
                <a:lnTo>
                  <a:pt x="824490" y="1203815"/>
                </a:lnTo>
                <a:close/>
                <a:moveTo>
                  <a:pt x="673136" y="1184346"/>
                </a:moveTo>
                <a:lnTo>
                  <a:pt x="692605" y="1184346"/>
                </a:lnTo>
                <a:lnTo>
                  <a:pt x="692605" y="1203815"/>
                </a:lnTo>
                <a:lnTo>
                  <a:pt x="673136" y="1203815"/>
                </a:lnTo>
                <a:close/>
                <a:moveTo>
                  <a:pt x="648747" y="1184346"/>
                </a:moveTo>
                <a:lnTo>
                  <a:pt x="668216" y="1184346"/>
                </a:lnTo>
                <a:lnTo>
                  <a:pt x="668216" y="1203815"/>
                </a:lnTo>
                <a:lnTo>
                  <a:pt x="648747" y="1203815"/>
                </a:lnTo>
                <a:close/>
                <a:moveTo>
                  <a:pt x="624465" y="1184346"/>
                </a:moveTo>
                <a:lnTo>
                  <a:pt x="643933" y="1184346"/>
                </a:lnTo>
                <a:lnTo>
                  <a:pt x="643933" y="1203815"/>
                </a:lnTo>
                <a:lnTo>
                  <a:pt x="624465" y="1203815"/>
                </a:lnTo>
                <a:close/>
                <a:moveTo>
                  <a:pt x="463586" y="1184346"/>
                </a:moveTo>
                <a:lnTo>
                  <a:pt x="483055" y="1184346"/>
                </a:lnTo>
                <a:lnTo>
                  <a:pt x="483055" y="1203815"/>
                </a:lnTo>
                <a:lnTo>
                  <a:pt x="463586" y="1203815"/>
                </a:lnTo>
                <a:close/>
                <a:moveTo>
                  <a:pt x="439197" y="1184346"/>
                </a:moveTo>
                <a:lnTo>
                  <a:pt x="458665" y="1184346"/>
                </a:lnTo>
                <a:lnTo>
                  <a:pt x="458665" y="1203815"/>
                </a:lnTo>
                <a:lnTo>
                  <a:pt x="439197" y="1203815"/>
                </a:lnTo>
                <a:close/>
                <a:moveTo>
                  <a:pt x="414915" y="1184346"/>
                </a:moveTo>
                <a:lnTo>
                  <a:pt x="434383" y="1184346"/>
                </a:lnTo>
                <a:lnTo>
                  <a:pt x="434383" y="1203815"/>
                </a:lnTo>
                <a:lnTo>
                  <a:pt x="414915" y="1203815"/>
                </a:lnTo>
                <a:close/>
                <a:moveTo>
                  <a:pt x="281565" y="1184346"/>
                </a:moveTo>
                <a:lnTo>
                  <a:pt x="301033" y="1184346"/>
                </a:lnTo>
                <a:lnTo>
                  <a:pt x="301033" y="1203815"/>
                </a:lnTo>
                <a:lnTo>
                  <a:pt x="281565" y="1203815"/>
                </a:lnTo>
                <a:close/>
                <a:moveTo>
                  <a:pt x="130211" y="1184346"/>
                </a:moveTo>
                <a:lnTo>
                  <a:pt x="149680" y="1184346"/>
                </a:lnTo>
                <a:lnTo>
                  <a:pt x="149680" y="1203815"/>
                </a:lnTo>
                <a:lnTo>
                  <a:pt x="130211" y="1203815"/>
                </a:lnTo>
                <a:close/>
                <a:moveTo>
                  <a:pt x="105822" y="1184346"/>
                </a:moveTo>
                <a:lnTo>
                  <a:pt x="125290" y="1184346"/>
                </a:lnTo>
                <a:lnTo>
                  <a:pt x="125290" y="1203815"/>
                </a:lnTo>
                <a:lnTo>
                  <a:pt x="105822" y="1203815"/>
                </a:lnTo>
                <a:close/>
                <a:moveTo>
                  <a:pt x="81540" y="1184346"/>
                </a:moveTo>
                <a:lnTo>
                  <a:pt x="101008" y="1184346"/>
                </a:lnTo>
                <a:lnTo>
                  <a:pt x="101008" y="1203815"/>
                </a:lnTo>
                <a:lnTo>
                  <a:pt x="81540" y="1203815"/>
                </a:lnTo>
                <a:close/>
                <a:moveTo>
                  <a:pt x="5640893" y="1159957"/>
                </a:moveTo>
                <a:lnTo>
                  <a:pt x="5660469" y="1159957"/>
                </a:lnTo>
                <a:lnTo>
                  <a:pt x="5660469" y="1179426"/>
                </a:lnTo>
                <a:lnTo>
                  <a:pt x="5640893" y="1179426"/>
                </a:lnTo>
                <a:close/>
                <a:moveTo>
                  <a:pt x="5543550" y="1159957"/>
                </a:moveTo>
                <a:lnTo>
                  <a:pt x="5563019" y="1159957"/>
                </a:lnTo>
                <a:lnTo>
                  <a:pt x="5563019" y="1179426"/>
                </a:lnTo>
                <a:lnTo>
                  <a:pt x="5543550" y="1179426"/>
                </a:lnTo>
                <a:close/>
                <a:moveTo>
                  <a:pt x="5434589" y="1159957"/>
                </a:moveTo>
                <a:lnTo>
                  <a:pt x="5454058" y="1159957"/>
                </a:lnTo>
                <a:lnTo>
                  <a:pt x="5454058" y="1179426"/>
                </a:lnTo>
                <a:lnTo>
                  <a:pt x="5434589" y="1179426"/>
                </a:lnTo>
                <a:close/>
                <a:moveTo>
                  <a:pt x="5307518" y="1159957"/>
                </a:moveTo>
                <a:lnTo>
                  <a:pt x="5327094" y="1159957"/>
                </a:lnTo>
                <a:lnTo>
                  <a:pt x="5327094" y="1179426"/>
                </a:lnTo>
                <a:lnTo>
                  <a:pt x="5307518" y="1179426"/>
                </a:lnTo>
                <a:close/>
                <a:moveTo>
                  <a:pt x="5210175" y="1159957"/>
                </a:moveTo>
                <a:lnTo>
                  <a:pt x="5229644" y="1159957"/>
                </a:lnTo>
                <a:lnTo>
                  <a:pt x="5229644" y="1179426"/>
                </a:lnTo>
                <a:lnTo>
                  <a:pt x="5210175" y="1179426"/>
                </a:lnTo>
                <a:close/>
                <a:moveTo>
                  <a:pt x="5101214" y="1159957"/>
                </a:moveTo>
                <a:lnTo>
                  <a:pt x="5120683" y="1159957"/>
                </a:lnTo>
                <a:lnTo>
                  <a:pt x="5120683" y="1179426"/>
                </a:lnTo>
                <a:lnTo>
                  <a:pt x="5101214" y="1179426"/>
                </a:lnTo>
                <a:close/>
                <a:moveTo>
                  <a:pt x="4964618" y="1159957"/>
                </a:moveTo>
                <a:lnTo>
                  <a:pt x="4984194" y="1159957"/>
                </a:lnTo>
                <a:lnTo>
                  <a:pt x="4984194" y="1179426"/>
                </a:lnTo>
                <a:lnTo>
                  <a:pt x="4964618" y="1179426"/>
                </a:lnTo>
                <a:close/>
                <a:moveTo>
                  <a:pt x="4867275" y="1159957"/>
                </a:moveTo>
                <a:lnTo>
                  <a:pt x="4886744" y="1159957"/>
                </a:lnTo>
                <a:lnTo>
                  <a:pt x="4886744" y="1179426"/>
                </a:lnTo>
                <a:lnTo>
                  <a:pt x="4867275" y="1179426"/>
                </a:lnTo>
                <a:close/>
                <a:moveTo>
                  <a:pt x="4758314" y="1159957"/>
                </a:moveTo>
                <a:lnTo>
                  <a:pt x="4777783" y="1159957"/>
                </a:lnTo>
                <a:lnTo>
                  <a:pt x="4777783" y="1179426"/>
                </a:lnTo>
                <a:lnTo>
                  <a:pt x="4758314" y="1179426"/>
                </a:lnTo>
                <a:close/>
                <a:moveTo>
                  <a:pt x="4631243" y="1159957"/>
                </a:moveTo>
                <a:lnTo>
                  <a:pt x="4650819" y="1159957"/>
                </a:lnTo>
                <a:lnTo>
                  <a:pt x="4650819" y="1179426"/>
                </a:lnTo>
                <a:lnTo>
                  <a:pt x="4631243" y="1179426"/>
                </a:lnTo>
                <a:close/>
                <a:moveTo>
                  <a:pt x="4533900" y="1159957"/>
                </a:moveTo>
                <a:lnTo>
                  <a:pt x="4553369" y="1159957"/>
                </a:lnTo>
                <a:lnTo>
                  <a:pt x="4553369" y="1179426"/>
                </a:lnTo>
                <a:lnTo>
                  <a:pt x="4533900" y="1179426"/>
                </a:lnTo>
                <a:close/>
                <a:moveTo>
                  <a:pt x="4424939" y="1159957"/>
                </a:moveTo>
                <a:lnTo>
                  <a:pt x="4444408" y="1159957"/>
                </a:lnTo>
                <a:lnTo>
                  <a:pt x="4444408" y="1179426"/>
                </a:lnTo>
                <a:lnTo>
                  <a:pt x="4424939" y="1179426"/>
                </a:lnTo>
                <a:close/>
                <a:moveTo>
                  <a:pt x="4297868" y="1159957"/>
                </a:moveTo>
                <a:lnTo>
                  <a:pt x="4317444" y="1159957"/>
                </a:lnTo>
                <a:lnTo>
                  <a:pt x="4317444" y="1179426"/>
                </a:lnTo>
                <a:lnTo>
                  <a:pt x="4297868" y="1179426"/>
                </a:lnTo>
                <a:close/>
                <a:moveTo>
                  <a:pt x="4200525" y="1159957"/>
                </a:moveTo>
                <a:lnTo>
                  <a:pt x="4219994" y="1159957"/>
                </a:lnTo>
                <a:lnTo>
                  <a:pt x="4219994" y="1179426"/>
                </a:lnTo>
                <a:lnTo>
                  <a:pt x="4200525" y="1179426"/>
                </a:lnTo>
                <a:close/>
                <a:moveTo>
                  <a:pt x="4088318" y="1159957"/>
                </a:moveTo>
                <a:lnTo>
                  <a:pt x="4107894" y="1159957"/>
                </a:lnTo>
                <a:lnTo>
                  <a:pt x="4107894" y="1179426"/>
                </a:lnTo>
                <a:lnTo>
                  <a:pt x="4088318" y="1179426"/>
                </a:lnTo>
                <a:close/>
                <a:moveTo>
                  <a:pt x="3990975" y="1159957"/>
                </a:moveTo>
                <a:lnTo>
                  <a:pt x="4010444" y="1159957"/>
                </a:lnTo>
                <a:lnTo>
                  <a:pt x="4010444" y="1179426"/>
                </a:lnTo>
                <a:lnTo>
                  <a:pt x="3990975" y="1179426"/>
                </a:lnTo>
                <a:close/>
                <a:moveTo>
                  <a:pt x="3888293" y="1159957"/>
                </a:moveTo>
                <a:lnTo>
                  <a:pt x="3907869" y="1159957"/>
                </a:lnTo>
                <a:lnTo>
                  <a:pt x="3907869" y="1179426"/>
                </a:lnTo>
                <a:lnTo>
                  <a:pt x="3888293" y="1179426"/>
                </a:lnTo>
                <a:close/>
                <a:moveTo>
                  <a:pt x="3790950" y="1159957"/>
                </a:moveTo>
                <a:lnTo>
                  <a:pt x="3810419" y="1159957"/>
                </a:lnTo>
                <a:lnTo>
                  <a:pt x="3810419" y="1179426"/>
                </a:lnTo>
                <a:lnTo>
                  <a:pt x="3790950" y="1179426"/>
                </a:lnTo>
                <a:close/>
                <a:moveTo>
                  <a:pt x="3681989" y="1159957"/>
                </a:moveTo>
                <a:lnTo>
                  <a:pt x="3701458" y="1159957"/>
                </a:lnTo>
                <a:lnTo>
                  <a:pt x="3701458" y="1179426"/>
                </a:lnTo>
                <a:lnTo>
                  <a:pt x="3681989" y="1179426"/>
                </a:lnTo>
                <a:close/>
                <a:moveTo>
                  <a:pt x="3545393" y="1159957"/>
                </a:moveTo>
                <a:lnTo>
                  <a:pt x="3564968" y="1159957"/>
                </a:lnTo>
                <a:lnTo>
                  <a:pt x="3564968" y="1179426"/>
                </a:lnTo>
                <a:lnTo>
                  <a:pt x="3545393" y="1179426"/>
                </a:lnTo>
                <a:close/>
                <a:moveTo>
                  <a:pt x="3448050" y="1159957"/>
                </a:moveTo>
                <a:lnTo>
                  <a:pt x="3467519" y="1159957"/>
                </a:lnTo>
                <a:lnTo>
                  <a:pt x="3467519" y="1179426"/>
                </a:lnTo>
                <a:lnTo>
                  <a:pt x="3448050" y="1179426"/>
                </a:lnTo>
                <a:close/>
                <a:moveTo>
                  <a:pt x="3345368" y="1159957"/>
                </a:moveTo>
                <a:lnTo>
                  <a:pt x="3364944" y="1159957"/>
                </a:lnTo>
                <a:lnTo>
                  <a:pt x="3364944" y="1179426"/>
                </a:lnTo>
                <a:lnTo>
                  <a:pt x="3345368" y="1179426"/>
                </a:lnTo>
                <a:close/>
                <a:moveTo>
                  <a:pt x="3248025" y="1159957"/>
                </a:moveTo>
                <a:lnTo>
                  <a:pt x="3267494" y="1159957"/>
                </a:lnTo>
                <a:lnTo>
                  <a:pt x="3267494" y="1179426"/>
                </a:lnTo>
                <a:lnTo>
                  <a:pt x="3248025" y="1179426"/>
                </a:lnTo>
                <a:close/>
                <a:moveTo>
                  <a:pt x="3135818" y="1159957"/>
                </a:moveTo>
                <a:lnTo>
                  <a:pt x="3155394" y="1159957"/>
                </a:lnTo>
                <a:lnTo>
                  <a:pt x="3155394" y="1179426"/>
                </a:lnTo>
                <a:lnTo>
                  <a:pt x="3135818" y="1179426"/>
                </a:lnTo>
                <a:close/>
                <a:moveTo>
                  <a:pt x="3038475" y="1159957"/>
                </a:moveTo>
                <a:lnTo>
                  <a:pt x="3057944" y="1159957"/>
                </a:lnTo>
                <a:lnTo>
                  <a:pt x="3057944" y="1179426"/>
                </a:lnTo>
                <a:lnTo>
                  <a:pt x="3038475" y="1179426"/>
                </a:lnTo>
                <a:close/>
                <a:moveTo>
                  <a:pt x="2929514" y="1159957"/>
                </a:moveTo>
                <a:lnTo>
                  <a:pt x="2948983" y="1159957"/>
                </a:lnTo>
                <a:lnTo>
                  <a:pt x="2948983" y="1179426"/>
                </a:lnTo>
                <a:lnTo>
                  <a:pt x="2929514" y="1179426"/>
                </a:lnTo>
                <a:close/>
                <a:moveTo>
                  <a:pt x="2802443" y="1159957"/>
                </a:moveTo>
                <a:lnTo>
                  <a:pt x="2822019" y="1159957"/>
                </a:lnTo>
                <a:lnTo>
                  <a:pt x="2822019" y="1179426"/>
                </a:lnTo>
                <a:lnTo>
                  <a:pt x="2802443" y="1179426"/>
                </a:lnTo>
                <a:close/>
                <a:moveTo>
                  <a:pt x="2705100" y="1159957"/>
                </a:moveTo>
                <a:lnTo>
                  <a:pt x="2724569" y="1159957"/>
                </a:lnTo>
                <a:lnTo>
                  <a:pt x="2724569" y="1179426"/>
                </a:lnTo>
                <a:lnTo>
                  <a:pt x="2705100" y="1179426"/>
                </a:lnTo>
                <a:close/>
                <a:moveTo>
                  <a:pt x="2592893" y="1159957"/>
                </a:moveTo>
                <a:lnTo>
                  <a:pt x="2612469" y="1159957"/>
                </a:lnTo>
                <a:lnTo>
                  <a:pt x="2612469" y="1179426"/>
                </a:lnTo>
                <a:lnTo>
                  <a:pt x="2592893" y="1179426"/>
                </a:lnTo>
                <a:close/>
                <a:moveTo>
                  <a:pt x="2495550" y="1159957"/>
                </a:moveTo>
                <a:lnTo>
                  <a:pt x="2515019" y="1159957"/>
                </a:lnTo>
                <a:lnTo>
                  <a:pt x="2515019" y="1179426"/>
                </a:lnTo>
                <a:lnTo>
                  <a:pt x="2495550" y="1179426"/>
                </a:lnTo>
                <a:close/>
                <a:moveTo>
                  <a:pt x="2392868" y="1159957"/>
                </a:moveTo>
                <a:lnTo>
                  <a:pt x="2412444" y="1159957"/>
                </a:lnTo>
                <a:lnTo>
                  <a:pt x="2412444" y="1179426"/>
                </a:lnTo>
                <a:lnTo>
                  <a:pt x="2392868" y="1179426"/>
                </a:lnTo>
                <a:close/>
                <a:moveTo>
                  <a:pt x="2295525" y="1159957"/>
                </a:moveTo>
                <a:lnTo>
                  <a:pt x="2314993" y="1159957"/>
                </a:lnTo>
                <a:lnTo>
                  <a:pt x="2314993" y="1179426"/>
                </a:lnTo>
                <a:lnTo>
                  <a:pt x="2295525" y="1179426"/>
                </a:lnTo>
                <a:close/>
                <a:moveTo>
                  <a:pt x="2186564" y="1159957"/>
                </a:moveTo>
                <a:lnTo>
                  <a:pt x="2206033" y="1159957"/>
                </a:lnTo>
                <a:lnTo>
                  <a:pt x="2206033" y="1179426"/>
                </a:lnTo>
                <a:lnTo>
                  <a:pt x="2186564" y="1179426"/>
                </a:lnTo>
                <a:close/>
                <a:moveTo>
                  <a:pt x="2059493" y="1159957"/>
                </a:moveTo>
                <a:lnTo>
                  <a:pt x="2079068" y="1159957"/>
                </a:lnTo>
                <a:lnTo>
                  <a:pt x="2079068" y="1179426"/>
                </a:lnTo>
                <a:lnTo>
                  <a:pt x="2059493" y="1179426"/>
                </a:lnTo>
                <a:close/>
                <a:moveTo>
                  <a:pt x="1962151" y="1159957"/>
                </a:moveTo>
                <a:lnTo>
                  <a:pt x="1981619" y="1159957"/>
                </a:lnTo>
                <a:lnTo>
                  <a:pt x="1981619" y="1179426"/>
                </a:lnTo>
                <a:lnTo>
                  <a:pt x="1962151" y="1179426"/>
                </a:lnTo>
                <a:close/>
                <a:moveTo>
                  <a:pt x="1849943" y="1159957"/>
                </a:moveTo>
                <a:lnTo>
                  <a:pt x="1869519" y="1159957"/>
                </a:lnTo>
                <a:lnTo>
                  <a:pt x="1869519" y="1179426"/>
                </a:lnTo>
                <a:lnTo>
                  <a:pt x="1849943" y="1179426"/>
                </a:lnTo>
                <a:close/>
                <a:moveTo>
                  <a:pt x="1752600" y="1159957"/>
                </a:moveTo>
                <a:lnTo>
                  <a:pt x="1772069" y="1159957"/>
                </a:lnTo>
                <a:lnTo>
                  <a:pt x="1772069" y="1179426"/>
                </a:lnTo>
                <a:lnTo>
                  <a:pt x="1752600" y="1179426"/>
                </a:lnTo>
                <a:close/>
                <a:moveTo>
                  <a:pt x="1649918" y="1159957"/>
                </a:moveTo>
                <a:lnTo>
                  <a:pt x="1669494" y="1159957"/>
                </a:lnTo>
                <a:lnTo>
                  <a:pt x="1669494" y="1179426"/>
                </a:lnTo>
                <a:lnTo>
                  <a:pt x="1649918" y="1179426"/>
                </a:lnTo>
                <a:close/>
                <a:moveTo>
                  <a:pt x="1552576" y="1159957"/>
                </a:moveTo>
                <a:lnTo>
                  <a:pt x="1572044" y="1159957"/>
                </a:lnTo>
                <a:lnTo>
                  <a:pt x="1572044" y="1179426"/>
                </a:lnTo>
                <a:lnTo>
                  <a:pt x="1552576" y="1179426"/>
                </a:lnTo>
                <a:close/>
                <a:moveTo>
                  <a:pt x="1440368" y="1159957"/>
                </a:moveTo>
                <a:lnTo>
                  <a:pt x="1459944" y="1159957"/>
                </a:lnTo>
                <a:lnTo>
                  <a:pt x="1459944" y="1179426"/>
                </a:lnTo>
                <a:lnTo>
                  <a:pt x="1440368" y="1179426"/>
                </a:lnTo>
                <a:close/>
                <a:moveTo>
                  <a:pt x="1343025" y="1159957"/>
                </a:moveTo>
                <a:lnTo>
                  <a:pt x="1362494" y="1159957"/>
                </a:lnTo>
                <a:lnTo>
                  <a:pt x="1362494" y="1179426"/>
                </a:lnTo>
                <a:lnTo>
                  <a:pt x="1343025" y="1179426"/>
                </a:lnTo>
                <a:close/>
                <a:moveTo>
                  <a:pt x="1240343" y="1159957"/>
                </a:moveTo>
                <a:lnTo>
                  <a:pt x="1259919" y="1159957"/>
                </a:lnTo>
                <a:lnTo>
                  <a:pt x="1259919" y="1179426"/>
                </a:lnTo>
                <a:lnTo>
                  <a:pt x="1240343" y="1179426"/>
                </a:lnTo>
                <a:close/>
                <a:moveTo>
                  <a:pt x="1143000" y="1159957"/>
                </a:moveTo>
                <a:lnTo>
                  <a:pt x="1162469" y="1159957"/>
                </a:lnTo>
                <a:lnTo>
                  <a:pt x="1162469" y="1179426"/>
                </a:lnTo>
                <a:lnTo>
                  <a:pt x="1143000" y="1179426"/>
                </a:lnTo>
                <a:close/>
                <a:moveTo>
                  <a:pt x="1030794" y="1159957"/>
                </a:moveTo>
                <a:lnTo>
                  <a:pt x="1050369" y="1159957"/>
                </a:lnTo>
                <a:lnTo>
                  <a:pt x="1050369" y="1179426"/>
                </a:lnTo>
                <a:lnTo>
                  <a:pt x="1030794" y="1179426"/>
                </a:lnTo>
                <a:close/>
                <a:moveTo>
                  <a:pt x="933450" y="1159957"/>
                </a:moveTo>
                <a:lnTo>
                  <a:pt x="952919" y="1159957"/>
                </a:lnTo>
                <a:lnTo>
                  <a:pt x="952919" y="1179426"/>
                </a:lnTo>
                <a:lnTo>
                  <a:pt x="933450" y="1179426"/>
                </a:lnTo>
                <a:close/>
                <a:moveTo>
                  <a:pt x="824490" y="1159957"/>
                </a:moveTo>
                <a:lnTo>
                  <a:pt x="843958" y="1159957"/>
                </a:lnTo>
                <a:lnTo>
                  <a:pt x="843958" y="1179426"/>
                </a:lnTo>
                <a:lnTo>
                  <a:pt x="824490" y="1179426"/>
                </a:lnTo>
                <a:close/>
                <a:moveTo>
                  <a:pt x="697418" y="1159957"/>
                </a:moveTo>
                <a:lnTo>
                  <a:pt x="716994" y="1159957"/>
                </a:lnTo>
                <a:lnTo>
                  <a:pt x="716994" y="1179426"/>
                </a:lnTo>
                <a:lnTo>
                  <a:pt x="697418" y="1179426"/>
                </a:lnTo>
                <a:close/>
                <a:moveTo>
                  <a:pt x="600075" y="1159957"/>
                </a:moveTo>
                <a:lnTo>
                  <a:pt x="619544" y="1159957"/>
                </a:lnTo>
                <a:lnTo>
                  <a:pt x="619544" y="1179426"/>
                </a:lnTo>
                <a:lnTo>
                  <a:pt x="600075" y="1179426"/>
                </a:lnTo>
                <a:close/>
                <a:moveTo>
                  <a:pt x="487868" y="1159957"/>
                </a:moveTo>
                <a:lnTo>
                  <a:pt x="507444" y="1159957"/>
                </a:lnTo>
                <a:lnTo>
                  <a:pt x="507444" y="1179426"/>
                </a:lnTo>
                <a:lnTo>
                  <a:pt x="487868" y="1179426"/>
                </a:lnTo>
                <a:close/>
                <a:moveTo>
                  <a:pt x="390525" y="1159957"/>
                </a:moveTo>
                <a:lnTo>
                  <a:pt x="409994" y="1159957"/>
                </a:lnTo>
                <a:lnTo>
                  <a:pt x="409994" y="1179426"/>
                </a:lnTo>
                <a:lnTo>
                  <a:pt x="390525" y="1179426"/>
                </a:lnTo>
                <a:close/>
                <a:moveTo>
                  <a:pt x="281565" y="1159957"/>
                </a:moveTo>
                <a:lnTo>
                  <a:pt x="301033" y="1159957"/>
                </a:lnTo>
                <a:lnTo>
                  <a:pt x="301033" y="1179426"/>
                </a:lnTo>
                <a:lnTo>
                  <a:pt x="281565" y="1179426"/>
                </a:lnTo>
                <a:close/>
                <a:moveTo>
                  <a:pt x="154493" y="1159957"/>
                </a:moveTo>
                <a:lnTo>
                  <a:pt x="174069" y="1159957"/>
                </a:lnTo>
                <a:lnTo>
                  <a:pt x="174069" y="1179426"/>
                </a:lnTo>
                <a:lnTo>
                  <a:pt x="154493" y="1179426"/>
                </a:lnTo>
                <a:close/>
                <a:moveTo>
                  <a:pt x="57150" y="1159957"/>
                </a:moveTo>
                <a:lnTo>
                  <a:pt x="76619" y="1159957"/>
                </a:lnTo>
                <a:lnTo>
                  <a:pt x="76619" y="1179426"/>
                </a:lnTo>
                <a:lnTo>
                  <a:pt x="57150" y="1179426"/>
                </a:lnTo>
                <a:close/>
                <a:moveTo>
                  <a:pt x="5640893" y="1135675"/>
                </a:moveTo>
                <a:lnTo>
                  <a:pt x="5660469" y="1135675"/>
                </a:lnTo>
                <a:lnTo>
                  <a:pt x="5660469" y="1155143"/>
                </a:lnTo>
                <a:lnTo>
                  <a:pt x="5640893" y="1155143"/>
                </a:lnTo>
                <a:close/>
                <a:moveTo>
                  <a:pt x="5543550" y="1135675"/>
                </a:moveTo>
                <a:lnTo>
                  <a:pt x="5563019" y="1135675"/>
                </a:lnTo>
                <a:lnTo>
                  <a:pt x="5563019" y="1155143"/>
                </a:lnTo>
                <a:lnTo>
                  <a:pt x="5543550" y="1155143"/>
                </a:lnTo>
                <a:close/>
                <a:moveTo>
                  <a:pt x="5434589" y="1135675"/>
                </a:moveTo>
                <a:lnTo>
                  <a:pt x="5454058" y="1135675"/>
                </a:lnTo>
                <a:lnTo>
                  <a:pt x="5454058" y="1155143"/>
                </a:lnTo>
                <a:lnTo>
                  <a:pt x="5434589" y="1155143"/>
                </a:lnTo>
                <a:close/>
                <a:moveTo>
                  <a:pt x="5307518" y="1135675"/>
                </a:moveTo>
                <a:lnTo>
                  <a:pt x="5327094" y="1135675"/>
                </a:lnTo>
                <a:lnTo>
                  <a:pt x="5327094" y="1155143"/>
                </a:lnTo>
                <a:lnTo>
                  <a:pt x="5307518" y="1155143"/>
                </a:lnTo>
                <a:close/>
                <a:moveTo>
                  <a:pt x="5210175" y="1135675"/>
                </a:moveTo>
                <a:lnTo>
                  <a:pt x="5229644" y="1135675"/>
                </a:lnTo>
                <a:lnTo>
                  <a:pt x="5229644" y="1155143"/>
                </a:lnTo>
                <a:lnTo>
                  <a:pt x="5210175" y="1155143"/>
                </a:lnTo>
                <a:close/>
                <a:moveTo>
                  <a:pt x="5101214" y="1135675"/>
                </a:moveTo>
                <a:lnTo>
                  <a:pt x="5120683" y="1135675"/>
                </a:lnTo>
                <a:lnTo>
                  <a:pt x="5120683" y="1155143"/>
                </a:lnTo>
                <a:lnTo>
                  <a:pt x="5101214" y="1155143"/>
                </a:lnTo>
                <a:close/>
                <a:moveTo>
                  <a:pt x="4964618" y="1135675"/>
                </a:moveTo>
                <a:lnTo>
                  <a:pt x="4984194" y="1135675"/>
                </a:lnTo>
                <a:lnTo>
                  <a:pt x="4984194" y="1155143"/>
                </a:lnTo>
                <a:lnTo>
                  <a:pt x="4964618" y="1155143"/>
                </a:lnTo>
                <a:close/>
                <a:moveTo>
                  <a:pt x="4867275" y="1135675"/>
                </a:moveTo>
                <a:lnTo>
                  <a:pt x="4886744" y="1135675"/>
                </a:lnTo>
                <a:lnTo>
                  <a:pt x="4886744" y="1155143"/>
                </a:lnTo>
                <a:lnTo>
                  <a:pt x="4867275" y="1155143"/>
                </a:lnTo>
                <a:close/>
                <a:moveTo>
                  <a:pt x="4758314" y="1135675"/>
                </a:moveTo>
                <a:lnTo>
                  <a:pt x="4777783" y="1135675"/>
                </a:lnTo>
                <a:lnTo>
                  <a:pt x="4777783" y="1155143"/>
                </a:lnTo>
                <a:lnTo>
                  <a:pt x="4758314" y="1155143"/>
                </a:lnTo>
                <a:close/>
                <a:moveTo>
                  <a:pt x="4631243" y="1135675"/>
                </a:moveTo>
                <a:lnTo>
                  <a:pt x="4650819" y="1135675"/>
                </a:lnTo>
                <a:lnTo>
                  <a:pt x="4650819" y="1155143"/>
                </a:lnTo>
                <a:lnTo>
                  <a:pt x="4631243" y="1155143"/>
                </a:lnTo>
                <a:close/>
                <a:moveTo>
                  <a:pt x="4533900" y="1135675"/>
                </a:moveTo>
                <a:lnTo>
                  <a:pt x="4553369" y="1135675"/>
                </a:lnTo>
                <a:lnTo>
                  <a:pt x="4553369" y="1155143"/>
                </a:lnTo>
                <a:lnTo>
                  <a:pt x="4533900" y="1155143"/>
                </a:lnTo>
                <a:close/>
                <a:moveTo>
                  <a:pt x="4424939" y="1135675"/>
                </a:moveTo>
                <a:lnTo>
                  <a:pt x="4444408" y="1135675"/>
                </a:lnTo>
                <a:lnTo>
                  <a:pt x="4444408" y="1155143"/>
                </a:lnTo>
                <a:lnTo>
                  <a:pt x="4424939" y="1155143"/>
                </a:lnTo>
                <a:close/>
                <a:moveTo>
                  <a:pt x="4297868" y="1135675"/>
                </a:moveTo>
                <a:lnTo>
                  <a:pt x="4317444" y="1135675"/>
                </a:lnTo>
                <a:lnTo>
                  <a:pt x="4317444" y="1155143"/>
                </a:lnTo>
                <a:lnTo>
                  <a:pt x="4297868" y="1155143"/>
                </a:lnTo>
                <a:close/>
                <a:moveTo>
                  <a:pt x="4200525" y="1135675"/>
                </a:moveTo>
                <a:lnTo>
                  <a:pt x="4219994" y="1135675"/>
                </a:lnTo>
                <a:lnTo>
                  <a:pt x="4219994" y="1155143"/>
                </a:lnTo>
                <a:lnTo>
                  <a:pt x="4200525" y="1155143"/>
                </a:lnTo>
                <a:close/>
                <a:moveTo>
                  <a:pt x="4088318" y="1135675"/>
                </a:moveTo>
                <a:lnTo>
                  <a:pt x="4107894" y="1135675"/>
                </a:lnTo>
                <a:lnTo>
                  <a:pt x="4107894" y="1155143"/>
                </a:lnTo>
                <a:lnTo>
                  <a:pt x="4088318" y="1155143"/>
                </a:lnTo>
                <a:close/>
                <a:moveTo>
                  <a:pt x="3990975" y="1135675"/>
                </a:moveTo>
                <a:lnTo>
                  <a:pt x="4010444" y="1135675"/>
                </a:lnTo>
                <a:lnTo>
                  <a:pt x="4010444" y="1155143"/>
                </a:lnTo>
                <a:lnTo>
                  <a:pt x="3990975" y="1155143"/>
                </a:lnTo>
                <a:close/>
                <a:moveTo>
                  <a:pt x="3888293" y="1135675"/>
                </a:moveTo>
                <a:lnTo>
                  <a:pt x="3907869" y="1135675"/>
                </a:lnTo>
                <a:lnTo>
                  <a:pt x="3907869" y="1155143"/>
                </a:lnTo>
                <a:lnTo>
                  <a:pt x="3888293" y="1155143"/>
                </a:lnTo>
                <a:close/>
                <a:moveTo>
                  <a:pt x="3790950" y="1135675"/>
                </a:moveTo>
                <a:lnTo>
                  <a:pt x="3810419" y="1135675"/>
                </a:lnTo>
                <a:lnTo>
                  <a:pt x="3810419" y="1155143"/>
                </a:lnTo>
                <a:lnTo>
                  <a:pt x="3790950" y="1155143"/>
                </a:lnTo>
                <a:close/>
                <a:moveTo>
                  <a:pt x="3681989" y="1135675"/>
                </a:moveTo>
                <a:lnTo>
                  <a:pt x="3701458" y="1135675"/>
                </a:lnTo>
                <a:lnTo>
                  <a:pt x="3701458" y="1155143"/>
                </a:lnTo>
                <a:lnTo>
                  <a:pt x="3681989" y="1155143"/>
                </a:lnTo>
                <a:close/>
                <a:moveTo>
                  <a:pt x="3545393" y="1135675"/>
                </a:moveTo>
                <a:lnTo>
                  <a:pt x="3564968" y="1135675"/>
                </a:lnTo>
                <a:lnTo>
                  <a:pt x="3564968" y="1155143"/>
                </a:lnTo>
                <a:lnTo>
                  <a:pt x="3545393" y="1155143"/>
                </a:lnTo>
                <a:close/>
                <a:moveTo>
                  <a:pt x="3448050" y="1135675"/>
                </a:moveTo>
                <a:lnTo>
                  <a:pt x="3467519" y="1135675"/>
                </a:lnTo>
                <a:lnTo>
                  <a:pt x="3467519" y="1155143"/>
                </a:lnTo>
                <a:lnTo>
                  <a:pt x="3448050" y="1155143"/>
                </a:lnTo>
                <a:close/>
                <a:moveTo>
                  <a:pt x="3345368" y="1135675"/>
                </a:moveTo>
                <a:lnTo>
                  <a:pt x="3364944" y="1135675"/>
                </a:lnTo>
                <a:lnTo>
                  <a:pt x="3364944" y="1155143"/>
                </a:lnTo>
                <a:lnTo>
                  <a:pt x="3345368" y="1155143"/>
                </a:lnTo>
                <a:close/>
                <a:moveTo>
                  <a:pt x="3248025" y="1135675"/>
                </a:moveTo>
                <a:lnTo>
                  <a:pt x="3267494" y="1135675"/>
                </a:lnTo>
                <a:lnTo>
                  <a:pt x="3267494" y="1155143"/>
                </a:lnTo>
                <a:lnTo>
                  <a:pt x="3248025" y="1155143"/>
                </a:lnTo>
                <a:close/>
                <a:moveTo>
                  <a:pt x="3135818" y="1135675"/>
                </a:moveTo>
                <a:lnTo>
                  <a:pt x="3155394" y="1135675"/>
                </a:lnTo>
                <a:lnTo>
                  <a:pt x="3155394" y="1155143"/>
                </a:lnTo>
                <a:lnTo>
                  <a:pt x="3135818" y="1155143"/>
                </a:lnTo>
                <a:close/>
                <a:moveTo>
                  <a:pt x="3038475" y="1135675"/>
                </a:moveTo>
                <a:lnTo>
                  <a:pt x="3057944" y="1135675"/>
                </a:lnTo>
                <a:lnTo>
                  <a:pt x="3057944" y="1155143"/>
                </a:lnTo>
                <a:lnTo>
                  <a:pt x="3038475" y="1155143"/>
                </a:lnTo>
                <a:close/>
                <a:moveTo>
                  <a:pt x="2929514" y="1135675"/>
                </a:moveTo>
                <a:lnTo>
                  <a:pt x="2948983" y="1135675"/>
                </a:lnTo>
                <a:lnTo>
                  <a:pt x="2948983" y="1155143"/>
                </a:lnTo>
                <a:lnTo>
                  <a:pt x="2929514" y="1155143"/>
                </a:lnTo>
                <a:close/>
                <a:moveTo>
                  <a:pt x="2802443" y="1135675"/>
                </a:moveTo>
                <a:lnTo>
                  <a:pt x="2822019" y="1135675"/>
                </a:lnTo>
                <a:lnTo>
                  <a:pt x="2822019" y="1155143"/>
                </a:lnTo>
                <a:lnTo>
                  <a:pt x="2802443" y="1155143"/>
                </a:lnTo>
                <a:close/>
                <a:moveTo>
                  <a:pt x="2705100" y="1135675"/>
                </a:moveTo>
                <a:lnTo>
                  <a:pt x="2724569" y="1135675"/>
                </a:lnTo>
                <a:lnTo>
                  <a:pt x="2724569" y="1155143"/>
                </a:lnTo>
                <a:lnTo>
                  <a:pt x="2705100" y="1155143"/>
                </a:lnTo>
                <a:close/>
                <a:moveTo>
                  <a:pt x="2592893" y="1135675"/>
                </a:moveTo>
                <a:lnTo>
                  <a:pt x="2612469" y="1135675"/>
                </a:lnTo>
                <a:lnTo>
                  <a:pt x="2612469" y="1155143"/>
                </a:lnTo>
                <a:lnTo>
                  <a:pt x="2592893" y="1155143"/>
                </a:lnTo>
                <a:close/>
                <a:moveTo>
                  <a:pt x="2495550" y="1135675"/>
                </a:moveTo>
                <a:lnTo>
                  <a:pt x="2515019" y="1135675"/>
                </a:lnTo>
                <a:lnTo>
                  <a:pt x="2515019" y="1155143"/>
                </a:lnTo>
                <a:lnTo>
                  <a:pt x="2495550" y="1155143"/>
                </a:lnTo>
                <a:close/>
                <a:moveTo>
                  <a:pt x="2392868" y="1135675"/>
                </a:moveTo>
                <a:lnTo>
                  <a:pt x="2412444" y="1135675"/>
                </a:lnTo>
                <a:lnTo>
                  <a:pt x="2412444" y="1155143"/>
                </a:lnTo>
                <a:lnTo>
                  <a:pt x="2392868" y="1155143"/>
                </a:lnTo>
                <a:close/>
                <a:moveTo>
                  <a:pt x="2295525" y="1135675"/>
                </a:moveTo>
                <a:lnTo>
                  <a:pt x="2314993" y="1135675"/>
                </a:lnTo>
                <a:lnTo>
                  <a:pt x="2314993" y="1155143"/>
                </a:lnTo>
                <a:lnTo>
                  <a:pt x="2295525" y="1155143"/>
                </a:lnTo>
                <a:close/>
                <a:moveTo>
                  <a:pt x="2186564" y="1135675"/>
                </a:moveTo>
                <a:lnTo>
                  <a:pt x="2206033" y="1135675"/>
                </a:lnTo>
                <a:lnTo>
                  <a:pt x="2206033" y="1155143"/>
                </a:lnTo>
                <a:lnTo>
                  <a:pt x="2186564" y="1155143"/>
                </a:lnTo>
                <a:close/>
                <a:moveTo>
                  <a:pt x="2059493" y="1135675"/>
                </a:moveTo>
                <a:lnTo>
                  <a:pt x="2079068" y="1135675"/>
                </a:lnTo>
                <a:lnTo>
                  <a:pt x="2079068" y="1155143"/>
                </a:lnTo>
                <a:lnTo>
                  <a:pt x="2059493" y="1155143"/>
                </a:lnTo>
                <a:close/>
                <a:moveTo>
                  <a:pt x="1962151" y="1135675"/>
                </a:moveTo>
                <a:lnTo>
                  <a:pt x="1981619" y="1135675"/>
                </a:lnTo>
                <a:lnTo>
                  <a:pt x="1981619" y="1155143"/>
                </a:lnTo>
                <a:lnTo>
                  <a:pt x="1962151" y="1155143"/>
                </a:lnTo>
                <a:close/>
                <a:moveTo>
                  <a:pt x="1849943" y="1135675"/>
                </a:moveTo>
                <a:lnTo>
                  <a:pt x="1869519" y="1135675"/>
                </a:lnTo>
                <a:lnTo>
                  <a:pt x="1869519" y="1155143"/>
                </a:lnTo>
                <a:lnTo>
                  <a:pt x="1849943" y="1155143"/>
                </a:lnTo>
                <a:close/>
                <a:moveTo>
                  <a:pt x="1752600" y="1135675"/>
                </a:moveTo>
                <a:lnTo>
                  <a:pt x="1772069" y="1135675"/>
                </a:lnTo>
                <a:lnTo>
                  <a:pt x="1772069" y="1155143"/>
                </a:lnTo>
                <a:lnTo>
                  <a:pt x="1752600" y="1155143"/>
                </a:lnTo>
                <a:close/>
                <a:moveTo>
                  <a:pt x="1649918" y="1135675"/>
                </a:moveTo>
                <a:lnTo>
                  <a:pt x="1669494" y="1135675"/>
                </a:lnTo>
                <a:lnTo>
                  <a:pt x="1669494" y="1155143"/>
                </a:lnTo>
                <a:lnTo>
                  <a:pt x="1649918" y="1155143"/>
                </a:lnTo>
                <a:close/>
                <a:moveTo>
                  <a:pt x="1552576" y="1135675"/>
                </a:moveTo>
                <a:lnTo>
                  <a:pt x="1572044" y="1135675"/>
                </a:lnTo>
                <a:lnTo>
                  <a:pt x="1572044" y="1155143"/>
                </a:lnTo>
                <a:lnTo>
                  <a:pt x="1552576" y="1155143"/>
                </a:lnTo>
                <a:close/>
                <a:moveTo>
                  <a:pt x="1440368" y="1135675"/>
                </a:moveTo>
                <a:lnTo>
                  <a:pt x="1459944" y="1135675"/>
                </a:lnTo>
                <a:lnTo>
                  <a:pt x="1459944" y="1155143"/>
                </a:lnTo>
                <a:lnTo>
                  <a:pt x="1440368" y="1155143"/>
                </a:lnTo>
                <a:close/>
                <a:moveTo>
                  <a:pt x="1343025" y="1135675"/>
                </a:moveTo>
                <a:lnTo>
                  <a:pt x="1362494" y="1135675"/>
                </a:lnTo>
                <a:lnTo>
                  <a:pt x="1362494" y="1155143"/>
                </a:lnTo>
                <a:lnTo>
                  <a:pt x="1343025" y="1155143"/>
                </a:lnTo>
                <a:close/>
                <a:moveTo>
                  <a:pt x="1240343" y="1135675"/>
                </a:moveTo>
                <a:lnTo>
                  <a:pt x="1259919" y="1135675"/>
                </a:lnTo>
                <a:lnTo>
                  <a:pt x="1259919" y="1155143"/>
                </a:lnTo>
                <a:lnTo>
                  <a:pt x="1240343" y="1155143"/>
                </a:lnTo>
                <a:close/>
                <a:moveTo>
                  <a:pt x="1143000" y="1135675"/>
                </a:moveTo>
                <a:lnTo>
                  <a:pt x="1162469" y="1135675"/>
                </a:lnTo>
                <a:lnTo>
                  <a:pt x="1162469" y="1155143"/>
                </a:lnTo>
                <a:lnTo>
                  <a:pt x="1143000" y="1155143"/>
                </a:lnTo>
                <a:close/>
                <a:moveTo>
                  <a:pt x="1030794" y="1135675"/>
                </a:moveTo>
                <a:lnTo>
                  <a:pt x="1050369" y="1135675"/>
                </a:lnTo>
                <a:lnTo>
                  <a:pt x="1050369" y="1155143"/>
                </a:lnTo>
                <a:lnTo>
                  <a:pt x="1030794" y="1155143"/>
                </a:lnTo>
                <a:close/>
                <a:moveTo>
                  <a:pt x="933450" y="1135675"/>
                </a:moveTo>
                <a:lnTo>
                  <a:pt x="952919" y="1135675"/>
                </a:lnTo>
                <a:lnTo>
                  <a:pt x="952919" y="1155143"/>
                </a:lnTo>
                <a:lnTo>
                  <a:pt x="933450" y="1155143"/>
                </a:lnTo>
                <a:close/>
                <a:moveTo>
                  <a:pt x="824490" y="1135675"/>
                </a:moveTo>
                <a:lnTo>
                  <a:pt x="843958" y="1135675"/>
                </a:lnTo>
                <a:lnTo>
                  <a:pt x="843958" y="1155143"/>
                </a:lnTo>
                <a:lnTo>
                  <a:pt x="824490" y="1155143"/>
                </a:lnTo>
                <a:close/>
                <a:moveTo>
                  <a:pt x="697418" y="1135675"/>
                </a:moveTo>
                <a:lnTo>
                  <a:pt x="716994" y="1135675"/>
                </a:lnTo>
                <a:lnTo>
                  <a:pt x="716994" y="1155143"/>
                </a:lnTo>
                <a:lnTo>
                  <a:pt x="697418" y="1155143"/>
                </a:lnTo>
                <a:close/>
                <a:moveTo>
                  <a:pt x="600075" y="1135675"/>
                </a:moveTo>
                <a:lnTo>
                  <a:pt x="619544" y="1135675"/>
                </a:lnTo>
                <a:lnTo>
                  <a:pt x="619544" y="1155143"/>
                </a:lnTo>
                <a:lnTo>
                  <a:pt x="600075" y="1155143"/>
                </a:lnTo>
                <a:close/>
                <a:moveTo>
                  <a:pt x="487868" y="1135675"/>
                </a:moveTo>
                <a:lnTo>
                  <a:pt x="507444" y="1135675"/>
                </a:lnTo>
                <a:lnTo>
                  <a:pt x="507444" y="1155143"/>
                </a:lnTo>
                <a:lnTo>
                  <a:pt x="487868" y="1155143"/>
                </a:lnTo>
                <a:close/>
                <a:moveTo>
                  <a:pt x="390525" y="1135675"/>
                </a:moveTo>
                <a:lnTo>
                  <a:pt x="409994" y="1135675"/>
                </a:lnTo>
                <a:lnTo>
                  <a:pt x="409994" y="1155143"/>
                </a:lnTo>
                <a:lnTo>
                  <a:pt x="390525" y="1155143"/>
                </a:lnTo>
                <a:close/>
                <a:moveTo>
                  <a:pt x="281565" y="1135675"/>
                </a:moveTo>
                <a:lnTo>
                  <a:pt x="301033" y="1135675"/>
                </a:lnTo>
                <a:lnTo>
                  <a:pt x="301033" y="1155143"/>
                </a:lnTo>
                <a:lnTo>
                  <a:pt x="281565" y="1155143"/>
                </a:lnTo>
                <a:close/>
                <a:moveTo>
                  <a:pt x="154493" y="1135675"/>
                </a:moveTo>
                <a:lnTo>
                  <a:pt x="174069" y="1135675"/>
                </a:lnTo>
                <a:lnTo>
                  <a:pt x="174069" y="1155143"/>
                </a:lnTo>
                <a:lnTo>
                  <a:pt x="154493" y="1155143"/>
                </a:lnTo>
                <a:close/>
                <a:moveTo>
                  <a:pt x="57150" y="1135675"/>
                </a:moveTo>
                <a:lnTo>
                  <a:pt x="76619" y="1135675"/>
                </a:lnTo>
                <a:lnTo>
                  <a:pt x="76619" y="1155143"/>
                </a:lnTo>
                <a:lnTo>
                  <a:pt x="57150" y="1155143"/>
                </a:lnTo>
                <a:close/>
                <a:moveTo>
                  <a:pt x="5640893" y="1111286"/>
                </a:moveTo>
                <a:lnTo>
                  <a:pt x="5660469" y="1111286"/>
                </a:lnTo>
                <a:lnTo>
                  <a:pt x="5660469" y="1130754"/>
                </a:lnTo>
                <a:lnTo>
                  <a:pt x="5640893" y="1130754"/>
                </a:lnTo>
                <a:close/>
                <a:moveTo>
                  <a:pt x="5543550" y="1111286"/>
                </a:moveTo>
                <a:lnTo>
                  <a:pt x="5563019" y="1111286"/>
                </a:lnTo>
                <a:lnTo>
                  <a:pt x="5563019" y="1130754"/>
                </a:lnTo>
                <a:lnTo>
                  <a:pt x="5543550" y="1130754"/>
                </a:lnTo>
                <a:close/>
                <a:moveTo>
                  <a:pt x="5434589" y="1111286"/>
                </a:moveTo>
                <a:lnTo>
                  <a:pt x="5454058" y="1111286"/>
                </a:lnTo>
                <a:lnTo>
                  <a:pt x="5454058" y="1130754"/>
                </a:lnTo>
                <a:lnTo>
                  <a:pt x="5434589" y="1130754"/>
                </a:lnTo>
                <a:close/>
                <a:moveTo>
                  <a:pt x="5307518" y="1111286"/>
                </a:moveTo>
                <a:lnTo>
                  <a:pt x="5327094" y="1111286"/>
                </a:lnTo>
                <a:lnTo>
                  <a:pt x="5327094" y="1130754"/>
                </a:lnTo>
                <a:lnTo>
                  <a:pt x="5307518" y="1130754"/>
                </a:lnTo>
                <a:close/>
                <a:moveTo>
                  <a:pt x="5210175" y="1111286"/>
                </a:moveTo>
                <a:lnTo>
                  <a:pt x="5229644" y="1111286"/>
                </a:lnTo>
                <a:lnTo>
                  <a:pt x="5229644" y="1130754"/>
                </a:lnTo>
                <a:lnTo>
                  <a:pt x="5210175" y="1130754"/>
                </a:lnTo>
                <a:close/>
                <a:moveTo>
                  <a:pt x="5101214" y="1111286"/>
                </a:moveTo>
                <a:lnTo>
                  <a:pt x="5120683" y="1111286"/>
                </a:lnTo>
                <a:lnTo>
                  <a:pt x="5120683" y="1130754"/>
                </a:lnTo>
                <a:lnTo>
                  <a:pt x="5101214" y="1130754"/>
                </a:lnTo>
                <a:close/>
                <a:moveTo>
                  <a:pt x="4964618" y="1111286"/>
                </a:moveTo>
                <a:lnTo>
                  <a:pt x="4984194" y="1111286"/>
                </a:lnTo>
                <a:lnTo>
                  <a:pt x="4984194" y="1130754"/>
                </a:lnTo>
                <a:lnTo>
                  <a:pt x="4964618" y="1130754"/>
                </a:lnTo>
                <a:close/>
                <a:moveTo>
                  <a:pt x="4867275" y="1111286"/>
                </a:moveTo>
                <a:lnTo>
                  <a:pt x="4886744" y="1111286"/>
                </a:lnTo>
                <a:lnTo>
                  <a:pt x="4886744" y="1130754"/>
                </a:lnTo>
                <a:lnTo>
                  <a:pt x="4867275" y="1130754"/>
                </a:lnTo>
                <a:close/>
                <a:moveTo>
                  <a:pt x="4758314" y="1111286"/>
                </a:moveTo>
                <a:lnTo>
                  <a:pt x="4777783" y="1111286"/>
                </a:lnTo>
                <a:lnTo>
                  <a:pt x="4777783" y="1130754"/>
                </a:lnTo>
                <a:lnTo>
                  <a:pt x="4758314" y="1130754"/>
                </a:lnTo>
                <a:close/>
                <a:moveTo>
                  <a:pt x="4631243" y="1111286"/>
                </a:moveTo>
                <a:lnTo>
                  <a:pt x="4650819" y="1111286"/>
                </a:lnTo>
                <a:lnTo>
                  <a:pt x="4650819" y="1130754"/>
                </a:lnTo>
                <a:lnTo>
                  <a:pt x="4631243" y="1130754"/>
                </a:lnTo>
                <a:close/>
                <a:moveTo>
                  <a:pt x="4533900" y="1111286"/>
                </a:moveTo>
                <a:lnTo>
                  <a:pt x="4553369" y="1111286"/>
                </a:lnTo>
                <a:lnTo>
                  <a:pt x="4553369" y="1130754"/>
                </a:lnTo>
                <a:lnTo>
                  <a:pt x="4533900" y="1130754"/>
                </a:lnTo>
                <a:close/>
                <a:moveTo>
                  <a:pt x="4424939" y="1111286"/>
                </a:moveTo>
                <a:lnTo>
                  <a:pt x="4444408" y="1111286"/>
                </a:lnTo>
                <a:lnTo>
                  <a:pt x="4444408" y="1130754"/>
                </a:lnTo>
                <a:lnTo>
                  <a:pt x="4424939" y="1130754"/>
                </a:lnTo>
                <a:close/>
                <a:moveTo>
                  <a:pt x="4297868" y="1111286"/>
                </a:moveTo>
                <a:lnTo>
                  <a:pt x="4317444" y="1111286"/>
                </a:lnTo>
                <a:lnTo>
                  <a:pt x="4317444" y="1130754"/>
                </a:lnTo>
                <a:lnTo>
                  <a:pt x="4297868" y="1130754"/>
                </a:lnTo>
                <a:close/>
                <a:moveTo>
                  <a:pt x="4200525" y="1111286"/>
                </a:moveTo>
                <a:lnTo>
                  <a:pt x="4219994" y="1111286"/>
                </a:lnTo>
                <a:lnTo>
                  <a:pt x="4219994" y="1130754"/>
                </a:lnTo>
                <a:lnTo>
                  <a:pt x="4200525" y="1130754"/>
                </a:lnTo>
                <a:close/>
                <a:moveTo>
                  <a:pt x="4088318" y="1111286"/>
                </a:moveTo>
                <a:lnTo>
                  <a:pt x="4107894" y="1111286"/>
                </a:lnTo>
                <a:lnTo>
                  <a:pt x="4107894" y="1130754"/>
                </a:lnTo>
                <a:lnTo>
                  <a:pt x="4088318" y="1130754"/>
                </a:lnTo>
                <a:close/>
                <a:moveTo>
                  <a:pt x="3990975" y="1111286"/>
                </a:moveTo>
                <a:lnTo>
                  <a:pt x="4010444" y="1111286"/>
                </a:lnTo>
                <a:lnTo>
                  <a:pt x="4010444" y="1130754"/>
                </a:lnTo>
                <a:lnTo>
                  <a:pt x="3990975" y="1130754"/>
                </a:lnTo>
                <a:close/>
                <a:moveTo>
                  <a:pt x="3888293" y="1111286"/>
                </a:moveTo>
                <a:lnTo>
                  <a:pt x="3907869" y="1111286"/>
                </a:lnTo>
                <a:lnTo>
                  <a:pt x="3907869" y="1130754"/>
                </a:lnTo>
                <a:lnTo>
                  <a:pt x="3888293" y="1130754"/>
                </a:lnTo>
                <a:close/>
                <a:moveTo>
                  <a:pt x="3790950" y="1111286"/>
                </a:moveTo>
                <a:lnTo>
                  <a:pt x="3810419" y="1111286"/>
                </a:lnTo>
                <a:lnTo>
                  <a:pt x="3810419" y="1130754"/>
                </a:lnTo>
                <a:lnTo>
                  <a:pt x="3790950" y="1130754"/>
                </a:lnTo>
                <a:close/>
                <a:moveTo>
                  <a:pt x="3681989" y="1111286"/>
                </a:moveTo>
                <a:lnTo>
                  <a:pt x="3701458" y="1111286"/>
                </a:lnTo>
                <a:lnTo>
                  <a:pt x="3701458" y="1130754"/>
                </a:lnTo>
                <a:lnTo>
                  <a:pt x="3681989" y="1130754"/>
                </a:lnTo>
                <a:close/>
                <a:moveTo>
                  <a:pt x="3545393" y="1111286"/>
                </a:moveTo>
                <a:lnTo>
                  <a:pt x="3564968" y="1111286"/>
                </a:lnTo>
                <a:lnTo>
                  <a:pt x="3564968" y="1130754"/>
                </a:lnTo>
                <a:lnTo>
                  <a:pt x="3545393" y="1130754"/>
                </a:lnTo>
                <a:close/>
                <a:moveTo>
                  <a:pt x="3448050" y="1111286"/>
                </a:moveTo>
                <a:lnTo>
                  <a:pt x="3467519" y="1111286"/>
                </a:lnTo>
                <a:lnTo>
                  <a:pt x="3467519" y="1130754"/>
                </a:lnTo>
                <a:lnTo>
                  <a:pt x="3448050" y="1130754"/>
                </a:lnTo>
                <a:close/>
                <a:moveTo>
                  <a:pt x="3345368" y="1111286"/>
                </a:moveTo>
                <a:lnTo>
                  <a:pt x="3364944" y="1111286"/>
                </a:lnTo>
                <a:lnTo>
                  <a:pt x="3364944" y="1130754"/>
                </a:lnTo>
                <a:lnTo>
                  <a:pt x="3345368" y="1130754"/>
                </a:lnTo>
                <a:close/>
                <a:moveTo>
                  <a:pt x="3248025" y="1111286"/>
                </a:moveTo>
                <a:lnTo>
                  <a:pt x="3267494" y="1111286"/>
                </a:lnTo>
                <a:lnTo>
                  <a:pt x="3267494" y="1130754"/>
                </a:lnTo>
                <a:lnTo>
                  <a:pt x="3248025" y="1130754"/>
                </a:lnTo>
                <a:close/>
                <a:moveTo>
                  <a:pt x="3135818" y="1111286"/>
                </a:moveTo>
                <a:lnTo>
                  <a:pt x="3155394" y="1111286"/>
                </a:lnTo>
                <a:lnTo>
                  <a:pt x="3155394" y="1130754"/>
                </a:lnTo>
                <a:lnTo>
                  <a:pt x="3135818" y="1130754"/>
                </a:lnTo>
                <a:close/>
                <a:moveTo>
                  <a:pt x="3038475" y="1111286"/>
                </a:moveTo>
                <a:lnTo>
                  <a:pt x="3057944" y="1111286"/>
                </a:lnTo>
                <a:lnTo>
                  <a:pt x="3057944" y="1130754"/>
                </a:lnTo>
                <a:lnTo>
                  <a:pt x="3038475" y="1130754"/>
                </a:lnTo>
                <a:close/>
                <a:moveTo>
                  <a:pt x="2929514" y="1111286"/>
                </a:moveTo>
                <a:lnTo>
                  <a:pt x="2948983" y="1111286"/>
                </a:lnTo>
                <a:lnTo>
                  <a:pt x="2948983" y="1130754"/>
                </a:lnTo>
                <a:lnTo>
                  <a:pt x="2929514" y="1130754"/>
                </a:lnTo>
                <a:close/>
                <a:moveTo>
                  <a:pt x="2802443" y="1111286"/>
                </a:moveTo>
                <a:lnTo>
                  <a:pt x="2822019" y="1111286"/>
                </a:lnTo>
                <a:lnTo>
                  <a:pt x="2822019" y="1130754"/>
                </a:lnTo>
                <a:lnTo>
                  <a:pt x="2802443" y="1130754"/>
                </a:lnTo>
                <a:close/>
                <a:moveTo>
                  <a:pt x="2705100" y="1111286"/>
                </a:moveTo>
                <a:lnTo>
                  <a:pt x="2724569" y="1111286"/>
                </a:lnTo>
                <a:lnTo>
                  <a:pt x="2724569" y="1130754"/>
                </a:lnTo>
                <a:lnTo>
                  <a:pt x="2705100" y="1130754"/>
                </a:lnTo>
                <a:close/>
                <a:moveTo>
                  <a:pt x="2592893" y="1111286"/>
                </a:moveTo>
                <a:lnTo>
                  <a:pt x="2612469" y="1111286"/>
                </a:lnTo>
                <a:lnTo>
                  <a:pt x="2612469" y="1130754"/>
                </a:lnTo>
                <a:lnTo>
                  <a:pt x="2592893" y="1130754"/>
                </a:lnTo>
                <a:close/>
                <a:moveTo>
                  <a:pt x="2495550" y="1111286"/>
                </a:moveTo>
                <a:lnTo>
                  <a:pt x="2515019" y="1111286"/>
                </a:lnTo>
                <a:lnTo>
                  <a:pt x="2515019" y="1130754"/>
                </a:lnTo>
                <a:lnTo>
                  <a:pt x="2495550" y="1130754"/>
                </a:lnTo>
                <a:close/>
                <a:moveTo>
                  <a:pt x="2392868" y="1111286"/>
                </a:moveTo>
                <a:lnTo>
                  <a:pt x="2412444" y="1111286"/>
                </a:lnTo>
                <a:lnTo>
                  <a:pt x="2412444" y="1130754"/>
                </a:lnTo>
                <a:lnTo>
                  <a:pt x="2392868" y="1130754"/>
                </a:lnTo>
                <a:close/>
                <a:moveTo>
                  <a:pt x="2295525" y="1111286"/>
                </a:moveTo>
                <a:lnTo>
                  <a:pt x="2314993" y="1111286"/>
                </a:lnTo>
                <a:lnTo>
                  <a:pt x="2314993" y="1130754"/>
                </a:lnTo>
                <a:lnTo>
                  <a:pt x="2295525" y="1130754"/>
                </a:lnTo>
                <a:close/>
                <a:moveTo>
                  <a:pt x="2186564" y="1111286"/>
                </a:moveTo>
                <a:lnTo>
                  <a:pt x="2206033" y="1111286"/>
                </a:lnTo>
                <a:lnTo>
                  <a:pt x="2206033" y="1130754"/>
                </a:lnTo>
                <a:lnTo>
                  <a:pt x="2186564" y="1130754"/>
                </a:lnTo>
                <a:close/>
                <a:moveTo>
                  <a:pt x="2059493" y="1111286"/>
                </a:moveTo>
                <a:lnTo>
                  <a:pt x="2079068" y="1111286"/>
                </a:lnTo>
                <a:lnTo>
                  <a:pt x="2079068" y="1130754"/>
                </a:lnTo>
                <a:lnTo>
                  <a:pt x="2059493" y="1130754"/>
                </a:lnTo>
                <a:close/>
                <a:moveTo>
                  <a:pt x="1962151" y="1111286"/>
                </a:moveTo>
                <a:lnTo>
                  <a:pt x="1981619" y="1111286"/>
                </a:lnTo>
                <a:lnTo>
                  <a:pt x="1981619" y="1130754"/>
                </a:lnTo>
                <a:lnTo>
                  <a:pt x="1962151" y="1130754"/>
                </a:lnTo>
                <a:close/>
                <a:moveTo>
                  <a:pt x="1849943" y="1111286"/>
                </a:moveTo>
                <a:lnTo>
                  <a:pt x="1869519" y="1111286"/>
                </a:lnTo>
                <a:lnTo>
                  <a:pt x="1869519" y="1130754"/>
                </a:lnTo>
                <a:lnTo>
                  <a:pt x="1849943" y="1130754"/>
                </a:lnTo>
                <a:close/>
                <a:moveTo>
                  <a:pt x="1752600" y="1111286"/>
                </a:moveTo>
                <a:lnTo>
                  <a:pt x="1772069" y="1111286"/>
                </a:lnTo>
                <a:lnTo>
                  <a:pt x="1772069" y="1130754"/>
                </a:lnTo>
                <a:lnTo>
                  <a:pt x="1752600" y="1130754"/>
                </a:lnTo>
                <a:close/>
                <a:moveTo>
                  <a:pt x="1649918" y="1111286"/>
                </a:moveTo>
                <a:lnTo>
                  <a:pt x="1669494" y="1111286"/>
                </a:lnTo>
                <a:lnTo>
                  <a:pt x="1669494" y="1130754"/>
                </a:lnTo>
                <a:lnTo>
                  <a:pt x="1649918" y="1130754"/>
                </a:lnTo>
                <a:close/>
                <a:moveTo>
                  <a:pt x="1552576" y="1111286"/>
                </a:moveTo>
                <a:lnTo>
                  <a:pt x="1572044" y="1111286"/>
                </a:lnTo>
                <a:lnTo>
                  <a:pt x="1572044" y="1130754"/>
                </a:lnTo>
                <a:lnTo>
                  <a:pt x="1552576" y="1130754"/>
                </a:lnTo>
                <a:close/>
                <a:moveTo>
                  <a:pt x="1440368" y="1111286"/>
                </a:moveTo>
                <a:lnTo>
                  <a:pt x="1459944" y="1111286"/>
                </a:lnTo>
                <a:lnTo>
                  <a:pt x="1459944" y="1130754"/>
                </a:lnTo>
                <a:lnTo>
                  <a:pt x="1440368" y="1130754"/>
                </a:lnTo>
                <a:close/>
                <a:moveTo>
                  <a:pt x="1343025" y="1111286"/>
                </a:moveTo>
                <a:lnTo>
                  <a:pt x="1362494" y="1111286"/>
                </a:lnTo>
                <a:lnTo>
                  <a:pt x="1362494" y="1130754"/>
                </a:lnTo>
                <a:lnTo>
                  <a:pt x="1343025" y="1130754"/>
                </a:lnTo>
                <a:close/>
                <a:moveTo>
                  <a:pt x="1240343" y="1111286"/>
                </a:moveTo>
                <a:lnTo>
                  <a:pt x="1259919" y="1111286"/>
                </a:lnTo>
                <a:lnTo>
                  <a:pt x="1259919" y="1130754"/>
                </a:lnTo>
                <a:lnTo>
                  <a:pt x="1240343" y="1130754"/>
                </a:lnTo>
                <a:close/>
                <a:moveTo>
                  <a:pt x="1143000" y="1111286"/>
                </a:moveTo>
                <a:lnTo>
                  <a:pt x="1162469" y="1111286"/>
                </a:lnTo>
                <a:lnTo>
                  <a:pt x="1162469" y="1130754"/>
                </a:lnTo>
                <a:lnTo>
                  <a:pt x="1143000" y="1130754"/>
                </a:lnTo>
                <a:close/>
                <a:moveTo>
                  <a:pt x="1030794" y="1111286"/>
                </a:moveTo>
                <a:lnTo>
                  <a:pt x="1050369" y="1111286"/>
                </a:lnTo>
                <a:lnTo>
                  <a:pt x="1050369" y="1130754"/>
                </a:lnTo>
                <a:lnTo>
                  <a:pt x="1030794" y="1130754"/>
                </a:lnTo>
                <a:close/>
                <a:moveTo>
                  <a:pt x="933450" y="1111286"/>
                </a:moveTo>
                <a:lnTo>
                  <a:pt x="952919" y="1111286"/>
                </a:lnTo>
                <a:lnTo>
                  <a:pt x="952919" y="1130754"/>
                </a:lnTo>
                <a:lnTo>
                  <a:pt x="933450" y="1130754"/>
                </a:lnTo>
                <a:close/>
                <a:moveTo>
                  <a:pt x="824490" y="1111286"/>
                </a:moveTo>
                <a:lnTo>
                  <a:pt x="843958" y="1111286"/>
                </a:lnTo>
                <a:lnTo>
                  <a:pt x="843958" y="1130754"/>
                </a:lnTo>
                <a:lnTo>
                  <a:pt x="824490" y="1130754"/>
                </a:lnTo>
                <a:close/>
                <a:moveTo>
                  <a:pt x="697418" y="1111286"/>
                </a:moveTo>
                <a:lnTo>
                  <a:pt x="716994" y="1111286"/>
                </a:lnTo>
                <a:lnTo>
                  <a:pt x="716994" y="1130754"/>
                </a:lnTo>
                <a:lnTo>
                  <a:pt x="697418" y="1130754"/>
                </a:lnTo>
                <a:close/>
                <a:moveTo>
                  <a:pt x="600075" y="1111286"/>
                </a:moveTo>
                <a:lnTo>
                  <a:pt x="619544" y="1111286"/>
                </a:lnTo>
                <a:lnTo>
                  <a:pt x="619544" y="1130754"/>
                </a:lnTo>
                <a:lnTo>
                  <a:pt x="600075" y="1130754"/>
                </a:lnTo>
                <a:close/>
                <a:moveTo>
                  <a:pt x="487868" y="1111286"/>
                </a:moveTo>
                <a:lnTo>
                  <a:pt x="507444" y="1111286"/>
                </a:lnTo>
                <a:lnTo>
                  <a:pt x="507444" y="1130754"/>
                </a:lnTo>
                <a:lnTo>
                  <a:pt x="487868" y="1130754"/>
                </a:lnTo>
                <a:close/>
                <a:moveTo>
                  <a:pt x="390525" y="1111286"/>
                </a:moveTo>
                <a:lnTo>
                  <a:pt x="409994" y="1111286"/>
                </a:lnTo>
                <a:lnTo>
                  <a:pt x="409994" y="1130754"/>
                </a:lnTo>
                <a:lnTo>
                  <a:pt x="390525" y="1130754"/>
                </a:lnTo>
                <a:close/>
                <a:moveTo>
                  <a:pt x="281565" y="1111286"/>
                </a:moveTo>
                <a:lnTo>
                  <a:pt x="301033" y="1111286"/>
                </a:lnTo>
                <a:lnTo>
                  <a:pt x="301033" y="1130754"/>
                </a:lnTo>
                <a:lnTo>
                  <a:pt x="281565" y="1130754"/>
                </a:lnTo>
                <a:close/>
                <a:moveTo>
                  <a:pt x="154493" y="1111286"/>
                </a:moveTo>
                <a:lnTo>
                  <a:pt x="174069" y="1111286"/>
                </a:lnTo>
                <a:lnTo>
                  <a:pt x="174069" y="1130754"/>
                </a:lnTo>
                <a:lnTo>
                  <a:pt x="154493" y="1130754"/>
                </a:lnTo>
                <a:close/>
                <a:moveTo>
                  <a:pt x="57150" y="1111286"/>
                </a:moveTo>
                <a:lnTo>
                  <a:pt x="76619" y="1111286"/>
                </a:lnTo>
                <a:lnTo>
                  <a:pt x="76619" y="1130754"/>
                </a:lnTo>
                <a:lnTo>
                  <a:pt x="57150" y="1130754"/>
                </a:lnTo>
                <a:close/>
                <a:moveTo>
                  <a:pt x="5640893" y="1086896"/>
                </a:moveTo>
                <a:lnTo>
                  <a:pt x="5660469" y="1086896"/>
                </a:lnTo>
                <a:lnTo>
                  <a:pt x="5660469" y="1106472"/>
                </a:lnTo>
                <a:lnTo>
                  <a:pt x="5640893" y="1106472"/>
                </a:lnTo>
                <a:close/>
                <a:moveTo>
                  <a:pt x="5543550" y="1086896"/>
                </a:moveTo>
                <a:lnTo>
                  <a:pt x="5563019" y="1086896"/>
                </a:lnTo>
                <a:lnTo>
                  <a:pt x="5563019" y="1106472"/>
                </a:lnTo>
                <a:lnTo>
                  <a:pt x="5543550" y="1106472"/>
                </a:lnTo>
                <a:close/>
                <a:moveTo>
                  <a:pt x="5434589" y="1086896"/>
                </a:moveTo>
                <a:lnTo>
                  <a:pt x="5454058" y="1086896"/>
                </a:lnTo>
                <a:lnTo>
                  <a:pt x="5454058" y="1106472"/>
                </a:lnTo>
                <a:lnTo>
                  <a:pt x="5434589" y="1106472"/>
                </a:lnTo>
                <a:close/>
                <a:moveTo>
                  <a:pt x="5307518" y="1086896"/>
                </a:moveTo>
                <a:lnTo>
                  <a:pt x="5327094" y="1086896"/>
                </a:lnTo>
                <a:lnTo>
                  <a:pt x="5327094" y="1106472"/>
                </a:lnTo>
                <a:lnTo>
                  <a:pt x="5307518" y="1106472"/>
                </a:lnTo>
                <a:close/>
                <a:moveTo>
                  <a:pt x="5210175" y="1086896"/>
                </a:moveTo>
                <a:lnTo>
                  <a:pt x="5229644" y="1086896"/>
                </a:lnTo>
                <a:lnTo>
                  <a:pt x="5229644" y="1106472"/>
                </a:lnTo>
                <a:lnTo>
                  <a:pt x="5210175" y="1106472"/>
                </a:lnTo>
                <a:close/>
                <a:moveTo>
                  <a:pt x="5101214" y="1086896"/>
                </a:moveTo>
                <a:lnTo>
                  <a:pt x="5120683" y="1086896"/>
                </a:lnTo>
                <a:lnTo>
                  <a:pt x="5120683" y="1106472"/>
                </a:lnTo>
                <a:lnTo>
                  <a:pt x="5101214" y="1106472"/>
                </a:lnTo>
                <a:close/>
                <a:moveTo>
                  <a:pt x="4964618" y="1086896"/>
                </a:moveTo>
                <a:lnTo>
                  <a:pt x="4984194" y="1086896"/>
                </a:lnTo>
                <a:lnTo>
                  <a:pt x="4984194" y="1106472"/>
                </a:lnTo>
                <a:lnTo>
                  <a:pt x="4964618" y="1106472"/>
                </a:lnTo>
                <a:close/>
                <a:moveTo>
                  <a:pt x="4867275" y="1086896"/>
                </a:moveTo>
                <a:lnTo>
                  <a:pt x="4886744" y="1086896"/>
                </a:lnTo>
                <a:lnTo>
                  <a:pt x="4886744" y="1106472"/>
                </a:lnTo>
                <a:lnTo>
                  <a:pt x="4867275" y="1106472"/>
                </a:lnTo>
                <a:close/>
                <a:moveTo>
                  <a:pt x="4758314" y="1086896"/>
                </a:moveTo>
                <a:lnTo>
                  <a:pt x="4777783" y="1086896"/>
                </a:lnTo>
                <a:lnTo>
                  <a:pt x="4777783" y="1106472"/>
                </a:lnTo>
                <a:lnTo>
                  <a:pt x="4758314" y="1106472"/>
                </a:lnTo>
                <a:close/>
                <a:moveTo>
                  <a:pt x="4631243" y="1086896"/>
                </a:moveTo>
                <a:lnTo>
                  <a:pt x="4650819" y="1086896"/>
                </a:lnTo>
                <a:lnTo>
                  <a:pt x="4650819" y="1106472"/>
                </a:lnTo>
                <a:lnTo>
                  <a:pt x="4631243" y="1106472"/>
                </a:lnTo>
                <a:close/>
                <a:moveTo>
                  <a:pt x="4533900" y="1086896"/>
                </a:moveTo>
                <a:lnTo>
                  <a:pt x="4553369" y="1086896"/>
                </a:lnTo>
                <a:lnTo>
                  <a:pt x="4553369" y="1106472"/>
                </a:lnTo>
                <a:lnTo>
                  <a:pt x="4533900" y="1106472"/>
                </a:lnTo>
                <a:close/>
                <a:moveTo>
                  <a:pt x="4424939" y="1086896"/>
                </a:moveTo>
                <a:lnTo>
                  <a:pt x="4444408" y="1086896"/>
                </a:lnTo>
                <a:lnTo>
                  <a:pt x="4444408" y="1106472"/>
                </a:lnTo>
                <a:lnTo>
                  <a:pt x="4424939" y="1106472"/>
                </a:lnTo>
                <a:close/>
                <a:moveTo>
                  <a:pt x="4297868" y="1086896"/>
                </a:moveTo>
                <a:lnTo>
                  <a:pt x="4317444" y="1086896"/>
                </a:lnTo>
                <a:lnTo>
                  <a:pt x="4317444" y="1106472"/>
                </a:lnTo>
                <a:lnTo>
                  <a:pt x="4297868" y="1106472"/>
                </a:lnTo>
                <a:close/>
                <a:moveTo>
                  <a:pt x="4200525" y="1086896"/>
                </a:moveTo>
                <a:lnTo>
                  <a:pt x="4219994" y="1086896"/>
                </a:lnTo>
                <a:lnTo>
                  <a:pt x="4219994" y="1106472"/>
                </a:lnTo>
                <a:lnTo>
                  <a:pt x="4200525" y="1106472"/>
                </a:lnTo>
                <a:close/>
                <a:moveTo>
                  <a:pt x="4088318" y="1086896"/>
                </a:moveTo>
                <a:lnTo>
                  <a:pt x="4107894" y="1086896"/>
                </a:lnTo>
                <a:lnTo>
                  <a:pt x="4107894" y="1106472"/>
                </a:lnTo>
                <a:lnTo>
                  <a:pt x="4088318" y="1106472"/>
                </a:lnTo>
                <a:close/>
                <a:moveTo>
                  <a:pt x="3990975" y="1086896"/>
                </a:moveTo>
                <a:lnTo>
                  <a:pt x="4010444" y="1086896"/>
                </a:lnTo>
                <a:lnTo>
                  <a:pt x="4010444" y="1106472"/>
                </a:lnTo>
                <a:lnTo>
                  <a:pt x="3990975" y="1106472"/>
                </a:lnTo>
                <a:close/>
                <a:moveTo>
                  <a:pt x="3888293" y="1086896"/>
                </a:moveTo>
                <a:lnTo>
                  <a:pt x="3907869" y="1086896"/>
                </a:lnTo>
                <a:lnTo>
                  <a:pt x="3907869" y="1106472"/>
                </a:lnTo>
                <a:lnTo>
                  <a:pt x="3888293" y="1106472"/>
                </a:lnTo>
                <a:close/>
                <a:moveTo>
                  <a:pt x="3790950" y="1086896"/>
                </a:moveTo>
                <a:lnTo>
                  <a:pt x="3810419" y="1086896"/>
                </a:lnTo>
                <a:lnTo>
                  <a:pt x="3810419" y="1106472"/>
                </a:lnTo>
                <a:lnTo>
                  <a:pt x="3790950" y="1106472"/>
                </a:lnTo>
                <a:close/>
                <a:moveTo>
                  <a:pt x="3681989" y="1086896"/>
                </a:moveTo>
                <a:lnTo>
                  <a:pt x="3701458" y="1086896"/>
                </a:lnTo>
                <a:lnTo>
                  <a:pt x="3701458" y="1106472"/>
                </a:lnTo>
                <a:lnTo>
                  <a:pt x="3681989" y="1106472"/>
                </a:lnTo>
                <a:close/>
                <a:moveTo>
                  <a:pt x="3545393" y="1086896"/>
                </a:moveTo>
                <a:lnTo>
                  <a:pt x="3564968" y="1086896"/>
                </a:lnTo>
                <a:lnTo>
                  <a:pt x="3564968" y="1106472"/>
                </a:lnTo>
                <a:lnTo>
                  <a:pt x="3545393" y="1106472"/>
                </a:lnTo>
                <a:close/>
                <a:moveTo>
                  <a:pt x="3448050" y="1086896"/>
                </a:moveTo>
                <a:lnTo>
                  <a:pt x="3467519" y="1086896"/>
                </a:lnTo>
                <a:lnTo>
                  <a:pt x="3467519" y="1106472"/>
                </a:lnTo>
                <a:lnTo>
                  <a:pt x="3448050" y="1106472"/>
                </a:lnTo>
                <a:close/>
                <a:moveTo>
                  <a:pt x="3345368" y="1086896"/>
                </a:moveTo>
                <a:lnTo>
                  <a:pt x="3364944" y="1086896"/>
                </a:lnTo>
                <a:lnTo>
                  <a:pt x="3364944" y="1106472"/>
                </a:lnTo>
                <a:lnTo>
                  <a:pt x="3345368" y="1106472"/>
                </a:lnTo>
                <a:close/>
                <a:moveTo>
                  <a:pt x="3248025" y="1086896"/>
                </a:moveTo>
                <a:lnTo>
                  <a:pt x="3267494" y="1086896"/>
                </a:lnTo>
                <a:lnTo>
                  <a:pt x="3267494" y="1106472"/>
                </a:lnTo>
                <a:lnTo>
                  <a:pt x="3248025" y="1106472"/>
                </a:lnTo>
                <a:close/>
                <a:moveTo>
                  <a:pt x="3135818" y="1086896"/>
                </a:moveTo>
                <a:lnTo>
                  <a:pt x="3155394" y="1086896"/>
                </a:lnTo>
                <a:lnTo>
                  <a:pt x="3155394" y="1106472"/>
                </a:lnTo>
                <a:lnTo>
                  <a:pt x="3135818" y="1106472"/>
                </a:lnTo>
                <a:close/>
                <a:moveTo>
                  <a:pt x="3038475" y="1086896"/>
                </a:moveTo>
                <a:lnTo>
                  <a:pt x="3057944" y="1086896"/>
                </a:lnTo>
                <a:lnTo>
                  <a:pt x="3057944" y="1106472"/>
                </a:lnTo>
                <a:lnTo>
                  <a:pt x="3038475" y="1106472"/>
                </a:lnTo>
                <a:close/>
                <a:moveTo>
                  <a:pt x="2929514" y="1086896"/>
                </a:moveTo>
                <a:lnTo>
                  <a:pt x="2948983" y="1086896"/>
                </a:lnTo>
                <a:lnTo>
                  <a:pt x="2948983" y="1106472"/>
                </a:lnTo>
                <a:lnTo>
                  <a:pt x="2929514" y="1106472"/>
                </a:lnTo>
                <a:close/>
                <a:moveTo>
                  <a:pt x="2802443" y="1086896"/>
                </a:moveTo>
                <a:lnTo>
                  <a:pt x="2822019" y="1086896"/>
                </a:lnTo>
                <a:lnTo>
                  <a:pt x="2822019" y="1106472"/>
                </a:lnTo>
                <a:lnTo>
                  <a:pt x="2802443" y="1106472"/>
                </a:lnTo>
                <a:close/>
                <a:moveTo>
                  <a:pt x="2705100" y="1086896"/>
                </a:moveTo>
                <a:lnTo>
                  <a:pt x="2724569" y="1086896"/>
                </a:lnTo>
                <a:lnTo>
                  <a:pt x="2724569" y="1106472"/>
                </a:lnTo>
                <a:lnTo>
                  <a:pt x="2705100" y="1106472"/>
                </a:lnTo>
                <a:close/>
                <a:moveTo>
                  <a:pt x="2592893" y="1086896"/>
                </a:moveTo>
                <a:lnTo>
                  <a:pt x="2612469" y="1086896"/>
                </a:lnTo>
                <a:lnTo>
                  <a:pt x="2612469" y="1106472"/>
                </a:lnTo>
                <a:lnTo>
                  <a:pt x="2592893" y="1106472"/>
                </a:lnTo>
                <a:close/>
                <a:moveTo>
                  <a:pt x="2495550" y="1086896"/>
                </a:moveTo>
                <a:lnTo>
                  <a:pt x="2515019" y="1086896"/>
                </a:lnTo>
                <a:lnTo>
                  <a:pt x="2515019" y="1106472"/>
                </a:lnTo>
                <a:lnTo>
                  <a:pt x="2495550" y="1106472"/>
                </a:lnTo>
                <a:close/>
                <a:moveTo>
                  <a:pt x="2392868" y="1086896"/>
                </a:moveTo>
                <a:lnTo>
                  <a:pt x="2412444" y="1086896"/>
                </a:lnTo>
                <a:lnTo>
                  <a:pt x="2412444" y="1106472"/>
                </a:lnTo>
                <a:lnTo>
                  <a:pt x="2392868" y="1106472"/>
                </a:lnTo>
                <a:close/>
                <a:moveTo>
                  <a:pt x="2295525" y="1086896"/>
                </a:moveTo>
                <a:lnTo>
                  <a:pt x="2314993" y="1086896"/>
                </a:lnTo>
                <a:lnTo>
                  <a:pt x="2314993" y="1106472"/>
                </a:lnTo>
                <a:lnTo>
                  <a:pt x="2295525" y="1106472"/>
                </a:lnTo>
                <a:close/>
                <a:moveTo>
                  <a:pt x="2186564" y="1086896"/>
                </a:moveTo>
                <a:lnTo>
                  <a:pt x="2206033" y="1086896"/>
                </a:lnTo>
                <a:lnTo>
                  <a:pt x="2206033" y="1106472"/>
                </a:lnTo>
                <a:lnTo>
                  <a:pt x="2186564" y="1106472"/>
                </a:lnTo>
                <a:close/>
                <a:moveTo>
                  <a:pt x="2059493" y="1086896"/>
                </a:moveTo>
                <a:lnTo>
                  <a:pt x="2079068" y="1086896"/>
                </a:lnTo>
                <a:lnTo>
                  <a:pt x="2079068" y="1106472"/>
                </a:lnTo>
                <a:lnTo>
                  <a:pt x="2059493" y="1106472"/>
                </a:lnTo>
                <a:close/>
                <a:moveTo>
                  <a:pt x="1962151" y="1086896"/>
                </a:moveTo>
                <a:lnTo>
                  <a:pt x="1981619" y="1086896"/>
                </a:lnTo>
                <a:lnTo>
                  <a:pt x="1981619" y="1106472"/>
                </a:lnTo>
                <a:lnTo>
                  <a:pt x="1962151" y="1106472"/>
                </a:lnTo>
                <a:close/>
                <a:moveTo>
                  <a:pt x="1849943" y="1086896"/>
                </a:moveTo>
                <a:lnTo>
                  <a:pt x="1869519" y="1086896"/>
                </a:lnTo>
                <a:lnTo>
                  <a:pt x="1869519" y="1106472"/>
                </a:lnTo>
                <a:lnTo>
                  <a:pt x="1849943" y="1106472"/>
                </a:lnTo>
                <a:close/>
                <a:moveTo>
                  <a:pt x="1752600" y="1086896"/>
                </a:moveTo>
                <a:lnTo>
                  <a:pt x="1772069" y="1086896"/>
                </a:lnTo>
                <a:lnTo>
                  <a:pt x="1772069" y="1106472"/>
                </a:lnTo>
                <a:lnTo>
                  <a:pt x="1752600" y="1106472"/>
                </a:lnTo>
                <a:close/>
                <a:moveTo>
                  <a:pt x="1649918" y="1086896"/>
                </a:moveTo>
                <a:lnTo>
                  <a:pt x="1669494" y="1086896"/>
                </a:lnTo>
                <a:lnTo>
                  <a:pt x="1669494" y="1106472"/>
                </a:lnTo>
                <a:lnTo>
                  <a:pt x="1649918" y="1106472"/>
                </a:lnTo>
                <a:close/>
                <a:moveTo>
                  <a:pt x="1552576" y="1086896"/>
                </a:moveTo>
                <a:lnTo>
                  <a:pt x="1572044" y="1086896"/>
                </a:lnTo>
                <a:lnTo>
                  <a:pt x="1572044" y="1106472"/>
                </a:lnTo>
                <a:lnTo>
                  <a:pt x="1552576" y="1106472"/>
                </a:lnTo>
                <a:close/>
                <a:moveTo>
                  <a:pt x="1440368" y="1086896"/>
                </a:moveTo>
                <a:lnTo>
                  <a:pt x="1459944" y="1086896"/>
                </a:lnTo>
                <a:lnTo>
                  <a:pt x="1459944" y="1106472"/>
                </a:lnTo>
                <a:lnTo>
                  <a:pt x="1440368" y="1106472"/>
                </a:lnTo>
                <a:close/>
                <a:moveTo>
                  <a:pt x="1343025" y="1086896"/>
                </a:moveTo>
                <a:lnTo>
                  <a:pt x="1362494" y="1086896"/>
                </a:lnTo>
                <a:lnTo>
                  <a:pt x="1362494" y="1106472"/>
                </a:lnTo>
                <a:lnTo>
                  <a:pt x="1343025" y="1106472"/>
                </a:lnTo>
                <a:close/>
                <a:moveTo>
                  <a:pt x="1240343" y="1086896"/>
                </a:moveTo>
                <a:lnTo>
                  <a:pt x="1259919" y="1086896"/>
                </a:lnTo>
                <a:lnTo>
                  <a:pt x="1259919" y="1106472"/>
                </a:lnTo>
                <a:lnTo>
                  <a:pt x="1240343" y="1106472"/>
                </a:lnTo>
                <a:close/>
                <a:moveTo>
                  <a:pt x="1143000" y="1086896"/>
                </a:moveTo>
                <a:lnTo>
                  <a:pt x="1162469" y="1086896"/>
                </a:lnTo>
                <a:lnTo>
                  <a:pt x="1162469" y="1106472"/>
                </a:lnTo>
                <a:lnTo>
                  <a:pt x="1143000" y="1106472"/>
                </a:lnTo>
                <a:close/>
                <a:moveTo>
                  <a:pt x="1030794" y="1086896"/>
                </a:moveTo>
                <a:lnTo>
                  <a:pt x="1050369" y="1086896"/>
                </a:lnTo>
                <a:lnTo>
                  <a:pt x="1050369" y="1106472"/>
                </a:lnTo>
                <a:lnTo>
                  <a:pt x="1030794" y="1106472"/>
                </a:lnTo>
                <a:close/>
                <a:moveTo>
                  <a:pt x="933450" y="1086896"/>
                </a:moveTo>
                <a:lnTo>
                  <a:pt x="952919" y="1086896"/>
                </a:lnTo>
                <a:lnTo>
                  <a:pt x="952919" y="1106472"/>
                </a:lnTo>
                <a:lnTo>
                  <a:pt x="933450" y="1106472"/>
                </a:lnTo>
                <a:close/>
                <a:moveTo>
                  <a:pt x="824490" y="1086896"/>
                </a:moveTo>
                <a:lnTo>
                  <a:pt x="843958" y="1086896"/>
                </a:lnTo>
                <a:lnTo>
                  <a:pt x="843958" y="1106472"/>
                </a:lnTo>
                <a:lnTo>
                  <a:pt x="824490" y="1106472"/>
                </a:lnTo>
                <a:close/>
                <a:moveTo>
                  <a:pt x="697418" y="1086896"/>
                </a:moveTo>
                <a:lnTo>
                  <a:pt x="716994" y="1086896"/>
                </a:lnTo>
                <a:lnTo>
                  <a:pt x="716994" y="1106472"/>
                </a:lnTo>
                <a:lnTo>
                  <a:pt x="697418" y="1106472"/>
                </a:lnTo>
                <a:close/>
                <a:moveTo>
                  <a:pt x="600075" y="1086896"/>
                </a:moveTo>
                <a:lnTo>
                  <a:pt x="619544" y="1086896"/>
                </a:lnTo>
                <a:lnTo>
                  <a:pt x="619544" y="1106472"/>
                </a:lnTo>
                <a:lnTo>
                  <a:pt x="600075" y="1106472"/>
                </a:lnTo>
                <a:close/>
                <a:moveTo>
                  <a:pt x="487868" y="1086896"/>
                </a:moveTo>
                <a:lnTo>
                  <a:pt x="507444" y="1086896"/>
                </a:lnTo>
                <a:lnTo>
                  <a:pt x="507444" y="1106472"/>
                </a:lnTo>
                <a:lnTo>
                  <a:pt x="487868" y="1106472"/>
                </a:lnTo>
                <a:close/>
                <a:moveTo>
                  <a:pt x="390525" y="1086896"/>
                </a:moveTo>
                <a:lnTo>
                  <a:pt x="409994" y="1086896"/>
                </a:lnTo>
                <a:lnTo>
                  <a:pt x="409994" y="1106472"/>
                </a:lnTo>
                <a:lnTo>
                  <a:pt x="390525" y="1106472"/>
                </a:lnTo>
                <a:close/>
                <a:moveTo>
                  <a:pt x="281565" y="1086896"/>
                </a:moveTo>
                <a:lnTo>
                  <a:pt x="301033" y="1086896"/>
                </a:lnTo>
                <a:lnTo>
                  <a:pt x="301033" y="1106472"/>
                </a:lnTo>
                <a:lnTo>
                  <a:pt x="281565" y="1106472"/>
                </a:lnTo>
                <a:close/>
                <a:moveTo>
                  <a:pt x="154493" y="1086896"/>
                </a:moveTo>
                <a:lnTo>
                  <a:pt x="174069" y="1086896"/>
                </a:lnTo>
                <a:lnTo>
                  <a:pt x="174069" y="1106472"/>
                </a:lnTo>
                <a:lnTo>
                  <a:pt x="154493" y="1106472"/>
                </a:lnTo>
                <a:close/>
                <a:moveTo>
                  <a:pt x="57150" y="1086896"/>
                </a:moveTo>
                <a:lnTo>
                  <a:pt x="76619" y="1086896"/>
                </a:lnTo>
                <a:lnTo>
                  <a:pt x="76619" y="1106472"/>
                </a:lnTo>
                <a:lnTo>
                  <a:pt x="57150" y="1106472"/>
                </a:lnTo>
                <a:close/>
                <a:moveTo>
                  <a:pt x="5640893" y="1062614"/>
                </a:moveTo>
                <a:lnTo>
                  <a:pt x="5660469" y="1062614"/>
                </a:lnTo>
                <a:lnTo>
                  <a:pt x="5660469" y="1082083"/>
                </a:lnTo>
                <a:lnTo>
                  <a:pt x="5640893" y="1082083"/>
                </a:lnTo>
                <a:close/>
                <a:moveTo>
                  <a:pt x="5543550" y="1062614"/>
                </a:moveTo>
                <a:lnTo>
                  <a:pt x="5563019" y="1062614"/>
                </a:lnTo>
                <a:lnTo>
                  <a:pt x="5563019" y="1082083"/>
                </a:lnTo>
                <a:lnTo>
                  <a:pt x="5543550" y="1082083"/>
                </a:lnTo>
                <a:close/>
                <a:moveTo>
                  <a:pt x="5434589" y="1062614"/>
                </a:moveTo>
                <a:lnTo>
                  <a:pt x="5454058" y="1062614"/>
                </a:lnTo>
                <a:lnTo>
                  <a:pt x="5454058" y="1082083"/>
                </a:lnTo>
                <a:lnTo>
                  <a:pt x="5434589" y="1082083"/>
                </a:lnTo>
                <a:close/>
                <a:moveTo>
                  <a:pt x="5410200" y="1062614"/>
                </a:moveTo>
                <a:lnTo>
                  <a:pt x="5429669" y="1062614"/>
                </a:lnTo>
                <a:lnTo>
                  <a:pt x="5429669" y="1082083"/>
                </a:lnTo>
                <a:lnTo>
                  <a:pt x="5410200" y="1082083"/>
                </a:lnTo>
                <a:close/>
                <a:moveTo>
                  <a:pt x="5307518" y="1062614"/>
                </a:moveTo>
                <a:lnTo>
                  <a:pt x="5327094" y="1062614"/>
                </a:lnTo>
                <a:lnTo>
                  <a:pt x="5327094" y="1082083"/>
                </a:lnTo>
                <a:lnTo>
                  <a:pt x="5307518" y="1082083"/>
                </a:lnTo>
                <a:close/>
                <a:moveTo>
                  <a:pt x="5210175" y="1062614"/>
                </a:moveTo>
                <a:lnTo>
                  <a:pt x="5229644" y="1062614"/>
                </a:lnTo>
                <a:lnTo>
                  <a:pt x="5229644" y="1082083"/>
                </a:lnTo>
                <a:lnTo>
                  <a:pt x="5210175" y="1082083"/>
                </a:lnTo>
                <a:close/>
                <a:moveTo>
                  <a:pt x="5101214" y="1062614"/>
                </a:moveTo>
                <a:lnTo>
                  <a:pt x="5120683" y="1062614"/>
                </a:lnTo>
                <a:lnTo>
                  <a:pt x="5120683" y="1082083"/>
                </a:lnTo>
                <a:lnTo>
                  <a:pt x="5101214" y="1082083"/>
                </a:lnTo>
                <a:close/>
                <a:moveTo>
                  <a:pt x="5076825" y="1062614"/>
                </a:moveTo>
                <a:lnTo>
                  <a:pt x="5096294" y="1062614"/>
                </a:lnTo>
                <a:lnTo>
                  <a:pt x="5096294" y="1082083"/>
                </a:lnTo>
                <a:lnTo>
                  <a:pt x="5076825" y="1082083"/>
                </a:lnTo>
                <a:close/>
                <a:moveTo>
                  <a:pt x="4964618" y="1062614"/>
                </a:moveTo>
                <a:lnTo>
                  <a:pt x="4984194" y="1062614"/>
                </a:lnTo>
                <a:lnTo>
                  <a:pt x="4984194" y="1082083"/>
                </a:lnTo>
                <a:lnTo>
                  <a:pt x="4964618" y="1082083"/>
                </a:lnTo>
                <a:close/>
                <a:moveTo>
                  <a:pt x="4867275" y="1062614"/>
                </a:moveTo>
                <a:lnTo>
                  <a:pt x="4886744" y="1062614"/>
                </a:lnTo>
                <a:lnTo>
                  <a:pt x="4886744" y="1082083"/>
                </a:lnTo>
                <a:lnTo>
                  <a:pt x="4867275" y="1082083"/>
                </a:lnTo>
                <a:close/>
                <a:moveTo>
                  <a:pt x="4758314" y="1062614"/>
                </a:moveTo>
                <a:lnTo>
                  <a:pt x="4777783" y="1062614"/>
                </a:lnTo>
                <a:lnTo>
                  <a:pt x="4777783" y="1082083"/>
                </a:lnTo>
                <a:lnTo>
                  <a:pt x="4758314" y="1082083"/>
                </a:lnTo>
                <a:close/>
                <a:moveTo>
                  <a:pt x="4733925" y="1062614"/>
                </a:moveTo>
                <a:lnTo>
                  <a:pt x="4753394" y="1062614"/>
                </a:lnTo>
                <a:lnTo>
                  <a:pt x="4753394" y="1082083"/>
                </a:lnTo>
                <a:lnTo>
                  <a:pt x="4733925" y="1082083"/>
                </a:lnTo>
                <a:close/>
                <a:moveTo>
                  <a:pt x="4631243" y="1062614"/>
                </a:moveTo>
                <a:lnTo>
                  <a:pt x="4650819" y="1062614"/>
                </a:lnTo>
                <a:lnTo>
                  <a:pt x="4650819" y="1082083"/>
                </a:lnTo>
                <a:lnTo>
                  <a:pt x="4631243" y="1082083"/>
                </a:lnTo>
                <a:close/>
                <a:moveTo>
                  <a:pt x="4533900" y="1062614"/>
                </a:moveTo>
                <a:lnTo>
                  <a:pt x="4553369" y="1062614"/>
                </a:lnTo>
                <a:lnTo>
                  <a:pt x="4553369" y="1082083"/>
                </a:lnTo>
                <a:lnTo>
                  <a:pt x="4533900" y="1082083"/>
                </a:lnTo>
                <a:close/>
                <a:moveTo>
                  <a:pt x="4424939" y="1062614"/>
                </a:moveTo>
                <a:lnTo>
                  <a:pt x="4444408" y="1062614"/>
                </a:lnTo>
                <a:lnTo>
                  <a:pt x="4444408" y="1082083"/>
                </a:lnTo>
                <a:lnTo>
                  <a:pt x="4424939" y="1082083"/>
                </a:lnTo>
                <a:close/>
                <a:moveTo>
                  <a:pt x="4400550" y="1062614"/>
                </a:moveTo>
                <a:lnTo>
                  <a:pt x="4420018" y="1062614"/>
                </a:lnTo>
                <a:lnTo>
                  <a:pt x="4420018" y="1082083"/>
                </a:lnTo>
                <a:lnTo>
                  <a:pt x="4400550" y="1082083"/>
                </a:lnTo>
                <a:close/>
                <a:moveTo>
                  <a:pt x="4297868" y="1062614"/>
                </a:moveTo>
                <a:lnTo>
                  <a:pt x="4317444" y="1062614"/>
                </a:lnTo>
                <a:lnTo>
                  <a:pt x="4317444" y="1082083"/>
                </a:lnTo>
                <a:lnTo>
                  <a:pt x="4297868" y="1082083"/>
                </a:lnTo>
                <a:close/>
                <a:moveTo>
                  <a:pt x="4200525" y="1062614"/>
                </a:moveTo>
                <a:lnTo>
                  <a:pt x="4219994" y="1062614"/>
                </a:lnTo>
                <a:lnTo>
                  <a:pt x="4219994" y="1082083"/>
                </a:lnTo>
                <a:lnTo>
                  <a:pt x="4200525" y="1082083"/>
                </a:lnTo>
                <a:close/>
                <a:moveTo>
                  <a:pt x="4088318" y="1062614"/>
                </a:moveTo>
                <a:lnTo>
                  <a:pt x="4107894" y="1062614"/>
                </a:lnTo>
                <a:lnTo>
                  <a:pt x="4107894" y="1082083"/>
                </a:lnTo>
                <a:lnTo>
                  <a:pt x="4088318" y="1082083"/>
                </a:lnTo>
                <a:close/>
                <a:moveTo>
                  <a:pt x="3990975" y="1062614"/>
                </a:moveTo>
                <a:lnTo>
                  <a:pt x="4010444" y="1062614"/>
                </a:lnTo>
                <a:lnTo>
                  <a:pt x="4010444" y="1082083"/>
                </a:lnTo>
                <a:lnTo>
                  <a:pt x="3990975" y="1082083"/>
                </a:lnTo>
                <a:close/>
                <a:moveTo>
                  <a:pt x="3888293" y="1062614"/>
                </a:moveTo>
                <a:lnTo>
                  <a:pt x="3907869" y="1062614"/>
                </a:lnTo>
                <a:lnTo>
                  <a:pt x="3907869" y="1082083"/>
                </a:lnTo>
                <a:lnTo>
                  <a:pt x="3888293" y="1082083"/>
                </a:lnTo>
                <a:close/>
                <a:moveTo>
                  <a:pt x="3790950" y="1062614"/>
                </a:moveTo>
                <a:lnTo>
                  <a:pt x="3810419" y="1062614"/>
                </a:lnTo>
                <a:lnTo>
                  <a:pt x="3810419" y="1082083"/>
                </a:lnTo>
                <a:lnTo>
                  <a:pt x="3790950" y="1082083"/>
                </a:lnTo>
                <a:close/>
                <a:moveTo>
                  <a:pt x="3681989" y="1062614"/>
                </a:moveTo>
                <a:lnTo>
                  <a:pt x="3701458" y="1062614"/>
                </a:lnTo>
                <a:lnTo>
                  <a:pt x="3701458" y="1082083"/>
                </a:lnTo>
                <a:lnTo>
                  <a:pt x="3681989" y="1082083"/>
                </a:lnTo>
                <a:close/>
                <a:moveTo>
                  <a:pt x="3657600" y="1062614"/>
                </a:moveTo>
                <a:lnTo>
                  <a:pt x="3677069" y="1062614"/>
                </a:lnTo>
                <a:lnTo>
                  <a:pt x="3677069" y="1082083"/>
                </a:lnTo>
                <a:lnTo>
                  <a:pt x="3657600" y="1082083"/>
                </a:lnTo>
                <a:close/>
                <a:moveTo>
                  <a:pt x="3545393" y="1062614"/>
                </a:moveTo>
                <a:lnTo>
                  <a:pt x="3564968" y="1062614"/>
                </a:lnTo>
                <a:lnTo>
                  <a:pt x="3564968" y="1082083"/>
                </a:lnTo>
                <a:lnTo>
                  <a:pt x="3545393" y="1082083"/>
                </a:lnTo>
                <a:close/>
                <a:moveTo>
                  <a:pt x="3448050" y="1062614"/>
                </a:moveTo>
                <a:lnTo>
                  <a:pt x="3467519" y="1062614"/>
                </a:lnTo>
                <a:lnTo>
                  <a:pt x="3467519" y="1082083"/>
                </a:lnTo>
                <a:lnTo>
                  <a:pt x="3448050" y="1082083"/>
                </a:lnTo>
                <a:close/>
                <a:moveTo>
                  <a:pt x="3345368" y="1062614"/>
                </a:moveTo>
                <a:lnTo>
                  <a:pt x="3364944" y="1062614"/>
                </a:lnTo>
                <a:lnTo>
                  <a:pt x="3364944" y="1082083"/>
                </a:lnTo>
                <a:lnTo>
                  <a:pt x="3345368" y="1082083"/>
                </a:lnTo>
                <a:close/>
                <a:moveTo>
                  <a:pt x="3248025" y="1062614"/>
                </a:moveTo>
                <a:lnTo>
                  <a:pt x="3267494" y="1062614"/>
                </a:lnTo>
                <a:lnTo>
                  <a:pt x="3267494" y="1082083"/>
                </a:lnTo>
                <a:lnTo>
                  <a:pt x="3248025" y="1082083"/>
                </a:lnTo>
                <a:close/>
                <a:moveTo>
                  <a:pt x="3135818" y="1062614"/>
                </a:moveTo>
                <a:lnTo>
                  <a:pt x="3155394" y="1062614"/>
                </a:lnTo>
                <a:lnTo>
                  <a:pt x="3155394" y="1082083"/>
                </a:lnTo>
                <a:lnTo>
                  <a:pt x="3135818" y="1082083"/>
                </a:lnTo>
                <a:close/>
                <a:moveTo>
                  <a:pt x="3038475" y="1062614"/>
                </a:moveTo>
                <a:lnTo>
                  <a:pt x="3057944" y="1062614"/>
                </a:lnTo>
                <a:lnTo>
                  <a:pt x="3057944" y="1082083"/>
                </a:lnTo>
                <a:lnTo>
                  <a:pt x="3038475" y="1082083"/>
                </a:lnTo>
                <a:close/>
                <a:moveTo>
                  <a:pt x="2929514" y="1062614"/>
                </a:moveTo>
                <a:lnTo>
                  <a:pt x="2948983" y="1062614"/>
                </a:lnTo>
                <a:lnTo>
                  <a:pt x="2948983" y="1082083"/>
                </a:lnTo>
                <a:lnTo>
                  <a:pt x="2929514" y="1082083"/>
                </a:lnTo>
                <a:close/>
                <a:moveTo>
                  <a:pt x="2905125" y="1062614"/>
                </a:moveTo>
                <a:lnTo>
                  <a:pt x="2924594" y="1062614"/>
                </a:lnTo>
                <a:lnTo>
                  <a:pt x="2924594" y="1082083"/>
                </a:lnTo>
                <a:lnTo>
                  <a:pt x="2905125" y="1082083"/>
                </a:lnTo>
                <a:close/>
                <a:moveTo>
                  <a:pt x="2802443" y="1062614"/>
                </a:moveTo>
                <a:lnTo>
                  <a:pt x="2822019" y="1062614"/>
                </a:lnTo>
                <a:lnTo>
                  <a:pt x="2822019" y="1082083"/>
                </a:lnTo>
                <a:lnTo>
                  <a:pt x="2802443" y="1082083"/>
                </a:lnTo>
                <a:close/>
                <a:moveTo>
                  <a:pt x="2705100" y="1062614"/>
                </a:moveTo>
                <a:lnTo>
                  <a:pt x="2724569" y="1062614"/>
                </a:lnTo>
                <a:lnTo>
                  <a:pt x="2724569" y="1082083"/>
                </a:lnTo>
                <a:lnTo>
                  <a:pt x="2705100" y="1082083"/>
                </a:lnTo>
                <a:close/>
                <a:moveTo>
                  <a:pt x="2592893" y="1062614"/>
                </a:moveTo>
                <a:lnTo>
                  <a:pt x="2612469" y="1062614"/>
                </a:lnTo>
                <a:lnTo>
                  <a:pt x="2612469" y="1082083"/>
                </a:lnTo>
                <a:lnTo>
                  <a:pt x="2592893" y="1082083"/>
                </a:lnTo>
                <a:close/>
                <a:moveTo>
                  <a:pt x="2495550" y="1062614"/>
                </a:moveTo>
                <a:lnTo>
                  <a:pt x="2515019" y="1062614"/>
                </a:lnTo>
                <a:lnTo>
                  <a:pt x="2515019" y="1082083"/>
                </a:lnTo>
                <a:lnTo>
                  <a:pt x="2495550" y="1082083"/>
                </a:lnTo>
                <a:close/>
                <a:moveTo>
                  <a:pt x="2392868" y="1062614"/>
                </a:moveTo>
                <a:lnTo>
                  <a:pt x="2412444" y="1062614"/>
                </a:lnTo>
                <a:lnTo>
                  <a:pt x="2412444" y="1082083"/>
                </a:lnTo>
                <a:lnTo>
                  <a:pt x="2392868" y="1082083"/>
                </a:lnTo>
                <a:close/>
                <a:moveTo>
                  <a:pt x="2295525" y="1062614"/>
                </a:moveTo>
                <a:lnTo>
                  <a:pt x="2314993" y="1062614"/>
                </a:lnTo>
                <a:lnTo>
                  <a:pt x="2314993" y="1082083"/>
                </a:lnTo>
                <a:lnTo>
                  <a:pt x="2295525" y="1082083"/>
                </a:lnTo>
                <a:close/>
                <a:moveTo>
                  <a:pt x="2186564" y="1062614"/>
                </a:moveTo>
                <a:lnTo>
                  <a:pt x="2206033" y="1062614"/>
                </a:lnTo>
                <a:lnTo>
                  <a:pt x="2206033" y="1082083"/>
                </a:lnTo>
                <a:lnTo>
                  <a:pt x="2186564" y="1082083"/>
                </a:lnTo>
                <a:close/>
                <a:moveTo>
                  <a:pt x="2162175" y="1062614"/>
                </a:moveTo>
                <a:lnTo>
                  <a:pt x="2181644" y="1062614"/>
                </a:lnTo>
                <a:lnTo>
                  <a:pt x="2181644" y="1082083"/>
                </a:lnTo>
                <a:lnTo>
                  <a:pt x="2162175" y="1082083"/>
                </a:lnTo>
                <a:close/>
                <a:moveTo>
                  <a:pt x="2059493" y="1062614"/>
                </a:moveTo>
                <a:lnTo>
                  <a:pt x="2079068" y="1062614"/>
                </a:lnTo>
                <a:lnTo>
                  <a:pt x="2079068" y="1082083"/>
                </a:lnTo>
                <a:lnTo>
                  <a:pt x="2059493" y="1082083"/>
                </a:lnTo>
                <a:close/>
                <a:moveTo>
                  <a:pt x="1962151" y="1062614"/>
                </a:moveTo>
                <a:lnTo>
                  <a:pt x="1981619" y="1062614"/>
                </a:lnTo>
                <a:lnTo>
                  <a:pt x="1981619" y="1082083"/>
                </a:lnTo>
                <a:lnTo>
                  <a:pt x="1962151" y="1082083"/>
                </a:lnTo>
                <a:close/>
                <a:moveTo>
                  <a:pt x="1849943" y="1062614"/>
                </a:moveTo>
                <a:lnTo>
                  <a:pt x="1869519" y="1062614"/>
                </a:lnTo>
                <a:lnTo>
                  <a:pt x="1869519" y="1082083"/>
                </a:lnTo>
                <a:lnTo>
                  <a:pt x="1849943" y="1082083"/>
                </a:lnTo>
                <a:close/>
                <a:moveTo>
                  <a:pt x="1752600" y="1062614"/>
                </a:moveTo>
                <a:lnTo>
                  <a:pt x="1772069" y="1062614"/>
                </a:lnTo>
                <a:lnTo>
                  <a:pt x="1772069" y="1082083"/>
                </a:lnTo>
                <a:lnTo>
                  <a:pt x="1752600" y="1082083"/>
                </a:lnTo>
                <a:close/>
                <a:moveTo>
                  <a:pt x="1649918" y="1062614"/>
                </a:moveTo>
                <a:lnTo>
                  <a:pt x="1669494" y="1062614"/>
                </a:lnTo>
                <a:lnTo>
                  <a:pt x="1669494" y="1082083"/>
                </a:lnTo>
                <a:lnTo>
                  <a:pt x="1649918" y="1082083"/>
                </a:lnTo>
                <a:close/>
                <a:moveTo>
                  <a:pt x="1552576" y="1062614"/>
                </a:moveTo>
                <a:lnTo>
                  <a:pt x="1572044" y="1062614"/>
                </a:lnTo>
                <a:lnTo>
                  <a:pt x="1572044" y="1082083"/>
                </a:lnTo>
                <a:lnTo>
                  <a:pt x="1552576" y="1082083"/>
                </a:lnTo>
                <a:close/>
                <a:moveTo>
                  <a:pt x="1440368" y="1062614"/>
                </a:moveTo>
                <a:lnTo>
                  <a:pt x="1459944" y="1062614"/>
                </a:lnTo>
                <a:lnTo>
                  <a:pt x="1459944" y="1082083"/>
                </a:lnTo>
                <a:lnTo>
                  <a:pt x="1440368" y="1082083"/>
                </a:lnTo>
                <a:close/>
                <a:moveTo>
                  <a:pt x="1343025" y="1062614"/>
                </a:moveTo>
                <a:lnTo>
                  <a:pt x="1362494" y="1062614"/>
                </a:lnTo>
                <a:lnTo>
                  <a:pt x="1362494" y="1082083"/>
                </a:lnTo>
                <a:lnTo>
                  <a:pt x="1343025" y="1082083"/>
                </a:lnTo>
                <a:close/>
                <a:moveTo>
                  <a:pt x="1240343" y="1062614"/>
                </a:moveTo>
                <a:lnTo>
                  <a:pt x="1259919" y="1062614"/>
                </a:lnTo>
                <a:lnTo>
                  <a:pt x="1259919" y="1082083"/>
                </a:lnTo>
                <a:lnTo>
                  <a:pt x="1240343" y="1082083"/>
                </a:lnTo>
                <a:close/>
                <a:moveTo>
                  <a:pt x="1143000" y="1062614"/>
                </a:moveTo>
                <a:lnTo>
                  <a:pt x="1162469" y="1062614"/>
                </a:lnTo>
                <a:lnTo>
                  <a:pt x="1162469" y="1082083"/>
                </a:lnTo>
                <a:lnTo>
                  <a:pt x="1143000" y="1082083"/>
                </a:lnTo>
                <a:close/>
                <a:moveTo>
                  <a:pt x="1030794" y="1062614"/>
                </a:moveTo>
                <a:lnTo>
                  <a:pt x="1050369" y="1062614"/>
                </a:lnTo>
                <a:lnTo>
                  <a:pt x="1050369" y="1082083"/>
                </a:lnTo>
                <a:lnTo>
                  <a:pt x="1030794" y="1082083"/>
                </a:lnTo>
                <a:close/>
                <a:moveTo>
                  <a:pt x="933450" y="1062614"/>
                </a:moveTo>
                <a:lnTo>
                  <a:pt x="952919" y="1062614"/>
                </a:lnTo>
                <a:lnTo>
                  <a:pt x="952919" y="1082083"/>
                </a:lnTo>
                <a:lnTo>
                  <a:pt x="933450" y="1082083"/>
                </a:lnTo>
                <a:close/>
                <a:moveTo>
                  <a:pt x="824490" y="1062614"/>
                </a:moveTo>
                <a:lnTo>
                  <a:pt x="843958" y="1062614"/>
                </a:lnTo>
                <a:lnTo>
                  <a:pt x="843958" y="1082083"/>
                </a:lnTo>
                <a:lnTo>
                  <a:pt x="824490" y="1082083"/>
                </a:lnTo>
                <a:close/>
                <a:moveTo>
                  <a:pt x="800100" y="1062614"/>
                </a:moveTo>
                <a:lnTo>
                  <a:pt x="819569" y="1062614"/>
                </a:lnTo>
                <a:lnTo>
                  <a:pt x="819569" y="1082083"/>
                </a:lnTo>
                <a:lnTo>
                  <a:pt x="800100" y="1082083"/>
                </a:lnTo>
                <a:close/>
                <a:moveTo>
                  <a:pt x="697418" y="1062614"/>
                </a:moveTo>
                <a:lnTo>
                  <a:pt x="716994" y="1062614"/>
                </a:lnTo>
                <a:lnTo>
                  <a:pt x="716994" y="1082083"/>
                </a:lnTo>
                <a:lnTo>
                  <a:pt x="697418" y="1082083"/>
                </a:lnTo>
                <a:close/>
                <a:moveTo>
                  <a:pt x="600075" y="1062614"/>
                </a:moveTo>
                <a:lnTo>
                  <a:pt x="619544" y="1062614"/>
                </a:lnTo>
                <a:lnTo>
                  <a:pt x="619544" y="1082083"/>
                </a:lnTo>
                <a:lnTo>
                  <a:pt x="600075" y="1082083"/>
                </a:lnTo>
                <a:close/>
                <a:moveTo>
                  <a:pt x="487868" y="1062614"/>
                </a:moveTo>
                <a:lnTo>
                  <a:pt x="507444" y="1062614"/>
                </a:lnTo>
                <a:lnTo>
                  <a:pt x="507444" y="1082083"/>
                </a:lnTo>
                <a:lnTo>
                  <a:pt x="487868" y="1082083"/>
                </a:lnTo>
                <a:close/>
                <a:moveTo>
                  <a:pt x="390525" y="1062614"/>
                </a:moveTo>
                <a:lnTo>
                  <a:pt x="409994" y="1062614"/>
                </a:lnTo>
                <a:lnTo>
                  <a:pt x="409994" y="1082083"/>
                </a:lnTo>
                <a:lnTo>
                  <a:pt x="390525" y="1082083"/>
                </a:lnTo>
                <a:close/>
                <a:moveTo>
                  <a:pt x="281565" y="1062614"/>
                </a:moveTo>
                <a:lnTo>
                  <a:pt x="301033" y="1062614"/>
                </a:lnTo>
                <a:lnTo>
                  <a:pt x="301033" y="1082083"/>
                </a:lnTo>
                <a:lnTo>
                  <a:pt x="281565" y="1082083"/>
                </a:lnTo>
                <a:close/>
                <a:moveTo>
                  <a:pt x="257175" y="1062614"/>
                </a:moveTo>
                <a:lnTo>
                  <a:pt x="276644" y="1062614"/>
                </a:lnTo>
                <a:lnTo>
                  <a:pt x="276644" y="1082083"/>
                </a:lnTo>
                <a:lnTo>
                  <a:pt x="257175" y="1082083"/>
                </a:lnTo>
                <a:close/>
                <a:moveTo>
                  <a:pt x="154493" y="1062614"/>
                </a:moveTo>
                <a:lnTo>
                  <a:pt x="174069" y="1062614"/>
                </a:lnTo>
                <a:lnTo>
                  <a:pt x="174069" y="1082083"/>
                </a:lnTo>
                <a:lnTo>
                  <a:pt x="154493" y="1082083"/>
                </a:lnTo>
                <a:close/>
                <a:moveTo>
                  <a:pt x="57150" y="1062614"/>
                </a:moveTo>
                <a:lnTo>
                  <a:pt x="76619" y="1062614"/>
                </a:lnTo>
                <a:lnTo>
                  <a:pt x="76619" y="1082083"/>
                </a:lnTo>
                <a:lnTo>
                  <a:pt x="57150" y="1082083"/>
                </a:lnTo>
                <a:close/>
                <a:moveTo>
                  <a:pt x="5616611" y="1038225"/>
                </a:moveTo>
                <a:lnTo>
                  <a:pt x="5636079" y="1038225"/>
                </a:lnTo>
                <a:lnTo>
                  <a:pt x="5636079" y="1057694"/>
                </a:lnTo>
                <a:lnTo>
                  <a:pt x="5616611" y="1057694"/>
                </a:lnTo>
                <a:close/>
                <a:moveTo>
                  <a:pt x="5592222" y="1038225"/>
                </a:moveTo>
                <a:lnTo>
                  <a:pt x="5611690" y="1038225"/>
                </a:lnTo>
                <a:lnTo>
                  <a:pt x="5611690" y="1057694"/>
                </a:lnTo>
                <a:lnTo>
                  <a:pt x="5592222" y="1057694"/>
                </a:lnTo>
                <a:close/>
                <a:moveTo>
                  <a:pt x="5567939" y="1038225"/>
                </a:moveTo>
                <a:lnTo>
                  <a:pt x="5587408" y="1038225"/>
                </a:lnTo>
                <a:lnTo>
                  <a:pt x="5587408" y="1057694"/>
                </a:lnTo>
                <a:lnTo>
                  <a:pt x="5567939" y="1057694"/>
                </a:lnTo>
                <a:close/>
                <a:moveTo>
                  <a:pt x="5434589" y="1038225"/>
                </a:moveTo>
                <a:lnTo>
                  <a:pt x="5454058" y="1038225"/>
                </a:lnTo>
                <a:lnTo>
                  <a:pt x="5454058" y="1057694"/>
                </a:lnTo>
                <a:lnTo>
                  <a:pt x="5434589" y="1057694"/>
                </a:lnTo>
                <a:close/>
                <a:moveTo>
                  <a:pt x="5283236" y="1038225"/>
                </a:moveTo>
                <a:lnTo>
                  <a:pt x="5302704" y="1038225"/>
                </a:lnTo>
                <a:lnTo>
                  <a:pt x="5302704" y="1057694"/>
                </a:lnTo>
                <a:lnTo>
                  <a:pt x="5283236" y="1057694"/>
                </a:lnTo>
                <a:close/>
                <a:moveTo>
                  <a:pt x="5258847" y="1038225"/>
                </a:moveTo>
                <a:lnTo>
                  <a:pt x="5278315" y="1038225"/>
                </a:lnTo>
                <a:lnTo>
                  <a:pt x="5278315" y="1057694"/>
                </a:lnTo>
                <a:lnTo>
                  <a:pt x="5258847" y="1057694"/>
                </a:lnTo>
                <a:close/>
                <a:moveTo>
                  <a:pt x="5234564" y="1038225"/>
                </a:moveTo>
                <a:lnTo>
                  <a:pt x="5254033" y="1038225"/>
                </a:lnTo>
                <a:lnTo>
                  <a:pt x="5254033" y="1057694"/>
                </a:lnTo>
                <a:lnTo>
                  <a:pt x="5234564" y="1057694"/>
                </a:lnTo>
                <a:close/>
                <a:moveTo>
                  <a:pt x="5101214" y="1038225"/>
                </a:moveTo>
                <a:lnTo>
                  <a:pt x="5120683" y="1038225"/>
                </a:lnTo>
                <a:lnTo>
                  <a:pt x="5120683" y="1057694"/>
                </a:lnTo>
                <a:lnTo>
                  <a:pt x="5101214" y="1057694"/>
                </a:lnTo>
                <a:close/>
                <a:moveTo>
                  <a:pt x="4940336" y="1038225"/>
                </a:moveTo>
                <a:lnTo>
                  <a:pt x="4959804" y="1038225"/>
                </a:lnTo>
                <a:lnTo>
                  <a:pt x="4959804" y="1057694"/>
                </a:lnTo>
                <a:lnTo>
                  <a:pt x="4940336" y="1057694"/>
                </a:lnTo>
                <a:close/>
                <a:moveTo>
                  <a:pt x="4915947" y="1038225"/>
                </a:moveTo>
                <a:lnTo>
                  <a:pt x="4935415" y="1038225"/>
                </a:lnTo>
                <a:lnTo>
                  <a:pt x="4935415" y="1057694"/>
                </a:lnTo>
                <a:lnTo>
                  <a:pt x="4915947" y="1057694"/>
                </a:lnTo>
                <a:close/>
                <a:moveTo>
                  <a:pt x="4891664" y="1038225"/>
                </a:moveTo>
                <a:lnTo>
                  <a:pt x="4911133" y="1038225"/>
                </a:lnTo>
                <a:lnTo>
                  <a:pt x="4911133" y="1057694"/>
                </a:lnTo>
                <a:lnTo>
                  <a:pt x="4891664" y="1057694"/>
                </a:lnTo>
                <a:close/>
                <a:moveTo>
                  <a:pt x="4758314" y="1038225"/>
                </a:moveTo>
                <a:lnTo>
                  <a:pt x="4777783" y="1038225"/>
                </a:lnTo>
                <a:lnTo>
                  <a:pt x="4777783" y="1057694"/>
                </a:lnTo>
                <a:lnTo>
                  <a:pt x="4758314" y="1057694"/>
                </a:lnTo>
                <a:close/>
                <a:moveTo>
                  <a:pt x="4606961" y="1038225"/>
                </a:moveTo>
                <a:lnTo>
                  <a:pt x="4626429" y="1038225"/>
                </a:lnTo>
                <a:lnTo>
                  <a:pt x="4626429" y="1057694"/>
                </a:lnTo>
                <a:lnTo>
                  <a:pt x="4606961" y="1057694"/>
                </a:lnTo>
                <a:close/>
                <a:moveTo>
                  <a:pt x="4582572" y="1038225"/>
                </a:moveTo>
                <a:lnTo>
                  <a:pt x="4602040" y="1038225"/>
                </a:lnTo>
                <a:lnTo>
                  <a:pt x="4602040" y="1057694"/>
                </a:lnTo>
                <a:lnTo>
                  <a:pt x="4582572" y="1057694"/>
                </a:lnTo>
                <a:close/>
                <a:moveTo>
                  <a:pt x="4558289" y="1038225"/>
                </a:moveTo>
                <a:lnTo>
                  <a:pt x="4577758" y="1038225"/>
                </a:lnTo>
                <a:lnTo>
                  <a:pt x="4577758" y="1057694"/>
                </a:lnTo>
                <a:lnTo>
                  <a:pt x="4558289" y="1057694"/>
                </a:lnTo>
                <a:close/>
                <a:moveTo>
                  <a:pt x="4424939" y="1038225"/>
                </a:moveTo>
                <a:lnTo>
                  <a:pt x="4444408" y="1038225"/>
                </a:lnTo>
                <a:lnTo>
                  <a:pt x="4444408" y="1057694"/>
                </a:lnTo>
                <a:lnTo>
                  <a:pt x="4424939" y="1057694"/>
                </a:lnTo>
                <a:close/>
                <a:moveTo>
                  <a:pt x="4273586" y="1038225"/>
                </a:moveTo>
                <a:lnTo>
                  <a:pt x="4293054" y="1038225"/>
                </a:lnTo>
                <a:lnTo>
                  <a:pt x="4293054" y="1057694"/>
                </a:lnTo>
                <a:lnTo>
                  <a:pt x="4273586" y="1057694"/>
                </a:lnTo>
                <a:close/>
                <a:moveTo>
                  <a:pt x="4249197" y="1038225"/>
                </a:moveTo>
                <a:lnTo>
                  <a:pt x="4268665" y="1038225"/>
                </a:lnTo>
                <a:lnTo>
                  <a:pt x="4268665" y="1057694"/>
                </a:lnTo>
                <a:lnTo>
                  <a:pt x="4249197" y="1057694"/>
                </a:lnTo>
                <a:close/>
                <a:moveTo>
                  <a:pt x="4224914" y="1038225"/>
                </a:moveTo>
                <a:lnTo>
                  <a:pt x="4244383" y="1038225"/>
                </a:lnTo>
                <a:lnTo>
                  <a:pt x="4244383" y="1057694"/>
                </a:lnTo>
                <a:lnTo>
                  <a:pt x="4224914" y="1057694"/>
                </a:lnTo>
                <a:close/>
                <a:moveTo>
                  <a:pt x="4064036" y="1038225"/>
                </a:moveTo>
                <a:lnTo>
                  <a:pt x="4083504" y="1038225"/>
                </a:lnTo>
                <a:lnTo>
                  <a:pt x="4083504" y="1057694"/>
                </a:lnTo>
                <a:lnTo>
                  <a:pt x="4064036" y="1057694"/>
                </a:lnTo>
                <a:close/>
                <a:moveTo>
                  <a:pt x="4039647" y="1038225"/>
                </a:moveTo>
                <a:lnTo>
                  <a:pt x="4059115" y="1038225"/>
                </a:lnTo>
                <a:lnTo>
                  <a:pt x="4059115" y="1057694"/>
                </a:lnTo>
                <a:lnTo>
                  <a:pt x="4039647" y="1057694"/>
                </a:lnTo>
                <a:close/>
                <a:moveTo>
                  <a:pt x="4015364" y="1038225"/>
                </a:moveTo>
                <a:lnTo>
                  <a:pt x="4034833" y="1038225"/>
                </a:lnTo>
                <a:lnTo>
                  <a:pt x="4034833" y="1057694"/>
                </a:lnTo>
                <a:lnTo>
                  <a:pt x="4015364" y="1057694"/>
                </a:lnTo>
                <a:close/>
                <a:moveTo>
                  <a:pt x="3864011" y="1038225"/>
                </a:moveTo>
                <a:lnTo>
                  <a:pt x="3883479" y="1038225"/>
                </a:lnTo>
                <a:lnTo>
                  <a:pt x="3883479" y="1057694"/>
                </a:lnTo>
                <a:lnTo>
                  <a:pt x="3864011" y="1057694"/>
                </a:lnTo>
                <a:close/>
                <a:moveTo>
                  <a:pt x="3839622" y="1038225"/>
                </a:moveTo>
                <a:lnTo>
                  <a:pt x="3859090" y="1038225"/>
                </a:lnTo>
                <a:lnTo>
                  <a:pt x="3859090" y="1057694"/>
                </a:lnTo>
                <a:lnTo>
                  <a:pt x="3839622" y="1057694"/>
                </a:lnTo>
                <a:close/>
                <a:moveTo>
                  <a:pt x="3815339" y="1038225"/>
                </a:moveTo>
                <a:lnTo>
                  <a:pt x="3834808" y="1038225"/>
                </a:lnTo>
                <a:lnTo>
                  <a:pt x="3834808" y="1057694"/>
                </a:lnTo>
                <a:lnTo>
                  <a:pt x="3815339" y="1057694"/>
                </a:lnTo>
                <a:close/>
                <a:moveTo>
                  <a:pt x="3681989" y="1038225"/>
                </a:moveTo>
                <a:lnTo>
                  <a:pt x="3701458" y="1038225"/>
                </a:lnTo>
                <a:lnTo>
                  <a:pt x="3701458" y="1057694"/>
                </a:lnTo>
                <a:lnTo>
                  <a:pt x="3681989" y="1057694"/>
                </a:lnTo>
                <a:close/>
                <a:moveTo>
                  <a:pt x="3521111" y="1038225"/>
                </a:moveTo>
                <a:lnTo>
                  <a:pt x="3540579" y="1038225"/>
                </a:lnTo>
                <a:lnTo>
                  <a:pt x="3540579" y="1057694"/>
                </a:lnTo>
                <a:lnTo>
                  <a:pt x="3521111" y="1057694"/>
                </a:lnTo>
                <a:close/>
                <a:moveTo>
                  <a:pt x="3496722" y="1038225"/>
                </a:moveTo>
                <a:lnTo>
                  <a:pt x="3516190" y="1038225"/>
                </a:lnTo>
                <a:lnTo>
                  <a:pt x="3516190" y="1057694"/>
                </a:lnTo>
                <a:lnTo>
                  <a:pt x="3496722" y="1057694"/>
                </a:lnTo>
                <a:close/>
                <a:moveTo>
                  <a:pt x="3472439" y="1038225"/>
                </a:moveTo>
                <a:lnTo>
                  <a:pt x="3491908" y="1038225"/>
                </a:lnTo>
                <a:lnTo>
                  <a:pt x="3491908" y="1057694"/>
                </a:lnTo>
                <a:lnTo>
                  <a:pt x="3472439" y="1057694"/>
                </a:lnTo>
                <a:close/>
                <a:moveTo>
                  <a:pt x="3321086" y="1038225"/>
                </a:moveTo>
                <a:lnTo>
                  <a:pt x="3340554" y="1038225"/>
                </a:lnTo>
                <a:lnTo>
                  <a:pt x="3340554" y="1057694"/>
                </a:lnTo>
                <a:lnTo>
                  <a:pt x="3321086" y="1057694"/>
                </a:lnTo>
                <a:close/>
                <a:moveTo>
                  <a:pt x="3296697" y="1038225"/>
                </a:moveTo>
                <a:lnTo>
                  <a:pt x="3316165" y="1038225"/>
                </a:lnTo>
                <a:lnTo>
                  <a:pt x="3316165" y="1057694"/>
                </a:lnTo>
                <a:lnTo>
                  <a:pt x="3296697" y="1057694"/>
                </a:lnTo>
                <a:close/>
                <a:moveTo>
                  <a:pt x="3272414" y="1038225"/>
                </a:moveTo>
                <a:lnTo>
                  <a:pt x="3291883" y="1038225"/>
                </a:lnTo>
                <a:lnTo>
                  <a:pt x="3291883" y="1057694"/>
                </a:lnTo>
                <a:lnTo>
                  <a:pt x="3272414" y="1057694"/>
                </a:lnTo>
                <a:close/>
                <a:moveTo>
                  <a:pt x="3111536" y="1038225"/>
                </a:moveTo>
                <a:lnTo>
                  <a:pt x="3131004" y="1038225"/>
                </a:lnTo>
                <a:lnTo>
                  <a:pt x="3131004" y="1057694"/>
                </a:lnTo>
                <a:lnTo>
                  <a:pt x="3111536" y="1057694"/>
                </a:lnTo>
                <a:close/>
                <a:moveTo>
                  <a:pt x="3087147" y="1038225"/>
                </a:moveTo>
                <a:lnTo>
                  <a:pt x="3106615" y="1038225"/>
                </a:lnTo>
                <a:lnTo>
                  <a:pt x="3106615" y="1057694"/>
                </a:lnTo>
                <a:lnTo>
                  <a:pt x="3087147" y="1057694"/>
                </a:lnTo>
                <a:close/>
                <a:moveTo>
                  <a:pt x="3062864" y="1038225"/>
                </a:moveTo>
                <a:lnTo>
                  <a:pt x="3082333" y="1038225"/>
                </a:lnTo>
                <a:lnTo>
                  <a:pt x="3082333" y="1057694"/>
                </a:lnTo>
                <a:lnTo>
                  <a:pt x="3062864" y="1057694"/>
                </a:lnTo>
                <a:close/>
                <a:moveTo>
                  <a:pt x="2929514" y="1038225"/>
                </a:moveTo>
                <a:lnTo>
                  <a:pt x="2948983" y="1038225"/>
                </a:lnTo>
                <a:lnTo>
                  <a:pt x="2948983" y="1057694"/>
                </a:lnTo>
                <a:lnTo>
                  <a:pt x="2929514" y="1057694"/>
                </a:lnTo>
                <a:close/>
                <a:moveTo>
                  <a:pt x="2778161" y="1038225"/>
                </a:moveTo>
                <a:lnTo>
                  <a:pt x="2797629" y="1038225"/>
                </a:lnTo>
                <a:lnTo>
                  <a:pt x="2797629" y="1057694"/>
                </a:lnTo>
                <a:lnTo>
                  <a:pt x="2778161" y="1057694"/>
                </a:lnTo>
                <a:close/>
                <a:moveTo>
                  <a:pt x="2753772" y="1038225"/>
                </a:moveTo>
                <a:lnTo>
                  <a:pt x="2773240" y="1038225"/>
                </a:lnTo>
                <a:lnTo>
                  <a:pt x="2773240" y="1057694"/>
                </a:lnTo>
                <a:lnTo>
                  <a:pt x="2753772" y="1057694"/>
                </a:lnTo>
                <a:close/>
                <a:moveTo>
                  <a:pt x="2729489" y="1038225"/>
                </a:moveTo>
                <a:lnTo>
                  <a:pt x="2748958" y="1038225"/>
                </a:lnTo>
                <a:lnTo>
                  <a:pt x="2748958" y="1057694"/>
                </a:lnTo>
                <a:lnTo>
                  <a:pt x="2729489" y="1057694"/>
                </a:lnTo>
                <a:close/>
                <a:moveTo>
                  <a:pt x="2568611" y="1038225"/>
                </a:moveTo>
                <a:lnTo>
                  <a:pt x="2588079" y="1038225"/>
                </a:lnTo>
                <a:lnTo>
                  <a:pt x="2588079" y="1057694"/>
                </a:lnTo>
                <a:lnTo>
                  <a:pt x="2568611" y="1057694"/>
                </a:lnTo>
                <a:close/>
                <a:moveTo>
                  <a:pt x="2544222" y="1038225"/>
                </a:moveTo>
                <a:lnTo>
                  <a:pt x="2563690" y="1038225"/>
                </a:lnTo>
                <a:lnTo>
                  <a:pt x="2563690" y="1057694"/>
                </a:lnTo>
                <a:lnTo>
                  <a:pt x="2544222" y="1057694"/>
                </a:lnTo>
                <a:close/>
                <a:moveTo>
                  <a:pt x="2519939" y="1038225"/>
                </a:moveTo>
                <a:lnTo>
                  <a:pt x="2539408" y="1038225"/>
                </a:lnTo>
                <a:lnTo>
                  <a:pt x="2539408" y="1057694"/>
                </a:lnTo>
                <a:lnTo>
                  <a:pt x="2519939" y="1057694"/>
                </a:lnTo>
                <a:close/>
                <a:moveTo>
                  <a:pt x="2368586" y="1038225"/>
                </a:moveTo>
                <a:lnTo>
                  <a:pt x="2388054" y="1038225"/>
                </a:lnTo>
                <a:lnTo>
                  <a:pt x="2388054" y="1057694"/>
                </a:lnTo>
                <a:lnTo>
                  <a:pt x="2368586" y="1057694"/>
                </a:lnTo>
                <a:close/>
                <a:moveTo>
                  <a:pt x="2344197" y="1038225"/>
                </a:moveTo>
                <a:lnTo>
                  <a:pt x="2363665" y="1038225"/>
                </a:lnTo>
                <a:lnTo>
                  <a:pt x="2363665" y="1057694"/>
                </a:lnTo>
                <a:lnTo>
                  <a:pt x="2344197" y="1057694"/>
                </a:lnTo>
                <a:close/>
                <a:moveTo>
                  <a:pt x="2319914" y="1038225"/>
                </a:moveTo>
                <a:lnTo>
                  <a:pt x="2339383" y="1038225"/>
                </a:lnTo>
                <a:lnTo>
                  <a:pt x="2339383" y="1057694"/>
                </a:lnTo>
                <a:lnTo>
                  <a:pt x="2319914" y="1057694"/>
                </a:lnTo>
                <a:close/>
                <a:moveTo>
                  <a:pt x="2186564" y="1038225"/>
                </a:moveTo>
                <a:lnTo>
                  <a:pt x="2206033" y="1038225"/>
                </a:lnTo>
                <a:lnTo>
                  <a:pt x="2206033" y="1057694"/>
                </a:lnTo>
                <a:lnTo>
                  <a:pt x="2186564" y="1057694"/>
                </a:lnTo>
                <a:close/>
                <a:moveTo>
                  <a:pt x="2035211" y="1038225"/>
                </a:moveTo>
                <a:lnTo>
                  <a:pt x="2054679" y="1038225"/>
                </a:lnTo>
                <a:lnTo>
                  <a:pt x="2054679" y="1057694"/>
                </a:lnTo>
                <a:lnTo>
                  <a:pt x="2035211" y="1057694"/>
                </a:lnTo>
                <a:close/>
                <a:moveTo>
                  <a:pt x="2010821" y="1038225"/>
                </a:moveTo>
                <a:lnTo>
                  <a:pt x="2030290" y="1038225"/>
                </a:lnTo>
                <a:lnTo>
                  <a:pt x="2030290" y="1057694"/>
                </a:lnTo>
                <a:lnTo>
                  <a:pt x="2010821" y="1057694"/>
                </a:lnTo>
                <a:close/>
                <a:moveTo>
                  <a:pt x="1986540" y="1038225"/>
                </a:moveTo>
                <a:lnTo>
                  <a:pt x="2006008" y="1038225"/>
                </a:lnTo>
                <a:lnTo>
                  <a:pt x="2006008" y="1057694"/>
                </a:lnTo>
                <a:lnTo>
                  <a:pt x="1986540" y="1057694"/>
                </a:lnTo>
                <a:close/>
                <a:moveTo>
                  <a:pt x="1825661" y="1038225"/>
                </a:moveTo>
                <a:lnTo>
                  <a:pt x="1845130" y="1038225"/>
                </a:lnTo>
                <a:lnTo>
                  <a:pt x="1845130" y="1057694"/>
                </a:lnTo>
                <a:lnTo>
                  <a:pt x="1825661" y="1057694"/>
                </a:lnTo>
                <a:close/>
                <a:moveTo>
                  <a:pt x="1801272" y="1038225"/>
                </a:moveTo>
                <a:lnTo>
                  <a:pt x="1820740" y="1038225"/>
                </a:lnTo>
                <a:lnTo>
                  <a:pt x="1820740" y="1057694"/>
                </a:lnTo>
                <a:lnTo>
                  <a:pt x="1801272" y="1057694"/>
                </a:lnTo>
                <a:close/>
                <a:moveTo>
                  <a:pt x="1776990" y="1038225"/>
                </a:moveTo>
                <a:lnTo>
                  <a:pt x="1796458" y="1038225"/>
                </a:lnTo>
                <a:lnTo>
                  <a:pt x="1796458" y="1057694"/>
                </a:lnTo>
                <a:lnTo>
                  <a:pt x="1776990" y="1057694"/>
                </a:lnTo>
                <a:close/>
                <a:moveTo>
                  <a:pt x="1625636" y="1038225"/>
                </a:moveTo>
                <a:lnTo>
                  <a:pt x="1645104" y="1038225"/>
                </a:lnTo>
                <a:lnTo>
                  <a:pt x="1645104" y="1057694"/>
                </a:lnTo>
                <a:lnTo>
                  <a:pt x="1625636" y="1057694"/>
                </a:lnTo>
                <a:close/>
                <a:moveTo>
                  <a:pt x="1601247" y="1038225"/>
                </a:moveTo>
                <a:lnTo>
                  <a:pt x="1620716" y="1038225"/>
                </a:lnTo>
                <a:lnTo>
                  <a:pt x="1620716" y="1057694"/>
                </a:lnTo>
                <a:lnTo>
                  <a:pt x="1601247" y="1057694"/>
                </a:lnTo>
                <a:close/>
                <a:moveTo>
                  <a:pt x="1576965" y="1038225"/>
                </a:moveTo>
                <a:lnTo>
                  <a:pt x="1596433" y="1038225"/>
                </a:lnTo>
                <a:lnTo>
                  <a:pt x="1596433" y="1057694"/>
                </a:lnTo>
                <a:lnTo>
                  <a:pt x="1576965" y="1057694"/>
                </a:lnTo>
                <a:close/>
                <a:moveTo>
                  <a:pt x="1416086" y="1038225"/>
                </a:moveTo>
                <a:lnTo>
                  <a:pt x="1435555" y="1038225"/>
                </a:lnTo>
                <a:lnTo>
                  <a:pt x="1435555" y="1057694"/>
                </a:lnTo>
                <a:lnTo>
                  <a:pt x="1416086" y="1057694"/>
                </a:lnTo>
                <a:close/>
                <a:moveTo>
                  <a:pt x="1391697" y="1038225"/>
                </a:moveTo>
                <a:lnTo>
                  <a:pt x="1411165" y="1038225"/>
                </a:lnTo>
                <a:lnTo>
                  <a:pt x="1411165" y="1057694"/>
                </a:lnTo>
                <a:lnTo>
                  <a:pt x="1391697" y="1057694"/>
                </a:lnTo>
                <a:close/>
                <a:moveTo>
                  <a:pt x="1367415" y="1038225"/>
                </a:moveTo>
                <a:lnTo>
                  <a:pt x="1386883" y="1038225"/>
                </a:lnTo>
                <a:lnTo>
                  <a:pt x="1386883" y="1057694"/>
                </a:lnTo>
                <a:lnTo>
                  <a:pt x="1367415" y="1057694"/>
                </a:lnTo>
                <a:close/>
                <a:moveTo>
                  <a:pt x="1216061" y="1038225"/>
                </a:moveTo>
                <a:lnTo>
                  <a:pt x="1235530" y="1038225"/>
                </a:lnTo>
                <a:lnTo>
                  <a:pt x="1235530" y="1057694"/>
                </a:lnTo>
                <a:lnTo>
                  <a:pt x="1216061" y="1057694"/>
                </a:lnTo>
                <a:close/>
                <a:moveTo>
                  <a:pt x="1191672" y="1038225"/>
                </a:moveTo>
                <a:lnTo>
                  <a:pt x="1211141" y="1038225"/>
                </a:lnTo>
                <a:lnTo>
                  <a:pt x="1211141" y="1057694"/>
                </a:lnTo>
                <a:lnTo>
                  <a:pt x="1191672" y="1057694"/>
                </a:lnTo>
                <a:close/>
                <a:moveTo>
                  <a:pt x="1167390" y="1038225"/>
                </a:moveTo>
                <a:lnTo>
                  <a:pt x="1186858" y="1038225"/>
                </a:lnTo>
                <a:lnTo>
                  <a:pt x="1186858" y="1057694"/>
                </a:lnTo>
                <a:lnTo>
                  <a:pt x="1167390" y="1057694"/>
                </a:lnTo>
                <a:close/>
                <a:moveTo>
                  <a:pt x="1006511" y="1038225"/>
                </a:moveTo>
                <a:lnTo>
                  <a:pt x="1025980" y="1038225"/>
                </a:lnTo>
                <a:lnTo>
                  <a:pt x="1025980" y="1057694"/>
                </a:lnTo>
                <a:lnTo>
                  <a:pt x="1006511" y="1057694"/>
                </a:lnTo>
                <a:close/>
                <a:moveTo>
                  <a:pt x="982122" y="1038225"/>
                </a:moveTo>
                <a:lnTo>
                  <a:pt x="1001590" y="1038225"/>
                </a:lnTo>
                <a:lnTo>
                  <a:pt x="1001590" y="1057694"/>
                </a:lnTo>
                <a:lnTo>
                  <a:pt x="982122" y="1057694"/>
                </a:lnTo>
                <a:close/>
                <a:moveTo>
                  <a:pt x="957840" y="1038225"/>
                </a:moveTo>
                <a:lnTo>
                  <a:pt x="977308" y="1038225"/>
                </a:lnTo>
                <a:lnTo>
                  <a:pt x="977308" y="1057694"/>
                </a:lnTo>
                <a:lnTo>
                  <a:pt x="957840" y="1057694"/>
                </a:lnTo>
                <a:close/>
                <a:moveTo>
                  <a:pt x="824490" y="1038225"/>
                </a:moveTo>
                <a:lnTo>
                  <a:pt x="843958" y="1038225"/>
                </a:lnTo>
                <a:lnTo>
                  <a:pt x="843958" y="1057694"/>
                </a:lnTo>
                <a:lnTo>
                  <a:pt x="824490" y="1057694"/>
                </a:lnTo>
                <a:close/>
                <a:moveTo>
                  <a:pt x="673136" y="1038225"/>
                </a:moveTo>
                <a:lnTo>
                  <a:pt x="692605" y="1038225"/>
                </a:lnTo>
                <a:lnTo>
                  <a:pt x="692605" y="1057694"/>
                </a:lnTo>
                <a:lnTo>
                  <a:pt x="673136" y="1057694"/>
                </a:lnTo>
                <a:close/>
                <a:moveTo>
                  <a:pt x="648747" y="1038225"/>
                </a:moveTo>
                <a:lnTo>
                  <a:pt x="668216" y="1038225"/>
                </a:lnTo>
                <a:lnTo>
                  <a:pt x="668216" y="1057694"/>
                </a:lnTo>
                <a:lnTo>
                  <a:pt x="648747" y="1057694"/>
                </a:lnTo>
                <a:close/>
                <a:moveTo>
                  <a:pt x="624465" y="1038225"/>
                </a:moveTo>
                <a:lnTo>
                  <a:pt x="643933" y="1038225"/>
                </a:lnTo>
                <a:lnTo>
                  <a:pt x="643933" y="1057694"/>
                </a:lnTo>
                <a:lnTo>
                  <a:pt x="624465" y="1057694"/>
                </a:lnTo>
                <a:close/>
                <a:moveTo>
                  <a:pt x="463586" y="1038225"/>
                </a:moveTo>
                <a:lnTo>
                  <a:pt x="483055" y="1038225"/>
                </a:lnTo>
                <a:lnTo>
                  <a:pt x="483055" y="1057694"/>
                </a:lnTo>
                <a:lnTo>
                  <a:pt x="463586" y="1057694"/>
                </a:lnTo>
                <a:close/>
                <a:moveTo>
                  <a:pt x="439197" y="1038225"/>
                </a:moveTo>
                <a:lnTo>
                  <a:pt x="458665" y="1038225"/>
                </a:lnTo>
                <a:lnTo>
                  <a:pt x="458665" y="1057694"/>
                </a:lnTo>
                <a:lnTo>
                  <a:pt x="439197" y="1057694"/>
                </a:lnTo>
                <a:close/>
                <a:moveTo>
                  <a:pt x="414915" y="1038225"/>
                </a:moveTo>
                <a:lnTo>
                  <a:pt x="434383" y="1038225"/>
                </a:lnTo>
                <a:lnTo>
                  <a:pt x="434383" y="1057694"/>
                </a:lnTo>
                <a:lnTo>
                  <a:pt x="414915" y="1057694"/>
                </a:lnTo>
                <a:close/>
                <a:moveTo>
                  <a:pt x="281565" y="1038225"/>
                </a:moveTo>
                <a:lnTo>
                  <a:pt x="301033" y="1038225"/>
                </a:lnTo>
                <a:lnTo>
                  <a:pt x="301033" y="1057694"/>
                </a:lnTo>
                <a:lnTo>
                  <a:pt x="281565" y="1057694"/>
                </a:lnTo>
                <a:close/>
                <a:moveTo>
                  <a:pt x="130211" y="1038225"/>
                </a:moveTo>
                <a:lnTo>
                  <a:pt x="149680" y="1038225"/>
                </a:lnTo>
                <a:lnTo>
                  <a:pt x="149680" y="1057694"/>
                </a:lnTo>
                <a:lnTo>
                  <a:pt x="130211" y="1057694"/>
                </a:lnTo>
                <a:close/>
                <a:moveTo>
                  <a:pt x="105822" y="1038225"/>
                </a:moveTo>
                <a:lnTo>
                  <a:pt x="125290" y="1038225"/>
                </a:lnTo>
                <a:lnTo>
                  <a:pt x="125290" y="1057694"/>
                </a:lnTo>
                <a:lnTo>
                  <a:pt x="105822" y="1057694"/>
                </a:lnTo>
                <a:close/>
                <a:moveTo>
                  <a:pt x="81540" y="1038225"/>
                </a:moveTo>
                <a:lnTo>
                  <a:pt x="101008" y="1038225"/>
                </a:lnTo>
                <a:lnTo>
                  <a:pt x="101008" y="1057694"/>
                </a:lnTo>
                <a:lnTo>
                  <a:pt x="81540" y="1057694"/>
                </a:lnTo>
                <a:close/>
                <a:moveTo>
                  <a:pt x="5606039" y="917646"/>
                </a:moveTo>
                <a:lnTo>
                  <a:pt x="5625508" y="917646"/>
                </a:lnTo>
                <a:lnTo>
                  <a:pt x="5625508" y="937115"/>
                </a:lnTo>
                <a:lnTo>
                  <a:pt x="5606039" y="937115"/>
                </a:lnTo>
                <a:close/>
                <a:moveTo>
                  <a:pt x="5445161" y="917646"/>
                </a:moveTo>
                <a:lnTo>
                  <a:pt x="5464629" y="917646"/>
                </a:lnTo>
                <a:lnTo>
                  <a:pt x="5464629" y="937115"/>
                </a:lnTo>
                <a:lnTo>
                  <a:pt x="5445161" y="937115"/>
                </a:lnTo>
                <a:close/>
                <a:moveTo>
                  <a:pt x="5420772" y="917646"/>
                </a:moveTo>
                <a:lnTo>
                  <a:pt x="5440240" y="917646"/>
                </a:lnTo>
                <a:lnTo>
                  <a:pt x="5440240" y="937115"/>
                </a:lnTo>
                <a:lnTo>
                  <a:pt x="5420772" y="937115"/>
                </a:lnTo>
                <a:close/>
                <a:moveTo>
                  <a:pt x="5396489" y="917646"/>
                </a:moveTo>
                <a:lnTo>
                  <a:pt x="5415958" y="917646"/>
                </a:lnTo>
                <a:lnTo>
                  <a:pt x="5415958" y="937115"/>
                </a:lnTo>
                <a:lnTo>
                  <a:pt x="5396489" y="937115"/>
                </a:lnTo>
                <a:close/>
                <a:moveTo>
                  <a:pt x="5245136" y="917646"/>
                </a:moveTo>
                <a:lnTo>
                  <a:pt x="5264604" y="917646"/>
                </a:lnTo>
                <a:lnTo>
                  <a:pt x="5264604" y="937115"/>
                </a:lnTo>
                <a:lnTo>
                  <a:pt x="5245136" y="937115"/>
                </a:lnTo>
                <a:close/>
                <a:moveTo>
                  <a:pt x="5220747" y="917646"/>
                </a:moveTo>
                <a:lnTo>
                  <a:pt x="5240215" y="917646"/>
                </a:lnTo>
                <a:lnTo>
                  <a:pt x="5240215" y="937115"/>
                </a:lnTo>
                <a:lnTo>
                  <a:pt x="5220747" y="937115"/>
                </a:lnTo>
                <a:close/>
                <a:moveTo>
                  <a:pt x="5196464" y="917646"/>
                </a:moveTo>
                <a:lnTo>
                  <a:pt x="5215933" y="917646"/>
                </a:lnTo>
                <a:lnTo>
                  <a:pt x="5215933" y="937115"/>
                </a:lnTo>
                <a:lnTo>
                  <a:pt x="5196464" y="937115"/>
                </a:lnTo>
                <a:close/>
                <a:moveTo>
                  <a:pt x="5035586" y="917646"/>
                </a:moveTo>
                <a:lnTo>
                  <a:pt x="5055054" y="917646"/>
                </a:lnTo>
                <a:lnTo>
                  <a:pt x="5055054" y="937115"/>
                </a:lnTo>
                <a:lnTo>
                  <a:pt x="5035586" y="937115"/>
                </a:lnTo>
                <a:close/>
                <a:moveTo>
                  <a:pt x="5011197" y="917646"/>
                </a:moveTo>
                <a:lnTo>
                  <a:pt x="5030665" y="917646"/>
                </a:lnTo>
                <a:lnTo>
                  <a:pt x="5030665" y="937115"/>
                </a:lnTo>
                <a:lnTo>
                  <a:pt x="5011197" y="937115"/>
                </a:lnTo>
                <a:close/>
                <a:moveTo>
                  <a:pt x="4986914" y="917646"/>
                </a:moveTo>
                <a:lnTo>
                  <a:pt x="5006383" y="917646"/>
                </a:lnTo>
                <a:lnTo>
                  <a:pt x="5006383" y="937115"/>
                </a:lnTo>
                <a:lnTo>
                  <a:pt x="4986914" y="937115"/>
                </a:lnTo>
                <a:close/>
                <a:moveTo>
                  <a:pt x="4863089" y="917646"/>
                </a:moveTo>
                <a:lnTo>
                  <a:pt x="4882558" y="917646"/>
                </a:lnTo>
                <a:lnTo>
                  <a:pt x="4882558" y="937115"/>
                </a:lnTo>
                <a:lnTo>
                  <a:pt x="4863089" y="937115"/>
                </a:lnTo>
                <a:close/>
                <a:moveTo>
                  <a:pt x="4702211" y="917646"/>
                </a:moveTo>
                <a:lnTo>
                  <a:pt x="4721679" y="917646"/>
                </a:lnTo>
                <a:lnTo>
                  <a:pt x="4721679" y="937115"/>
                </a:lnTo>
                <a:lnTo>
                  <a:pt x="4702211" y="937115"/>
                </a:lnTo>
                <a:close/>
                <a:moveTo>
                  <a:pt x="4677822" y="917646"/>
                </a:moveTo>
                <a:lnTo>
                  <a:pt x="4697290" y="917646"/>
                </a:lnTo>
                <a:lnTo>
                  <a:pt x="4697290" y="937115"/>
                </a:lnTo>
                <a:lnTo>
                  <a:pt x="4677822" y="937115"/>
                </a:lnTo>
                <a:close/>
                <a:moveTo>
                  <a:pt x="4653539" y="917646"/>
                </a:moveTo>
                <a:lnTo>
                  <a:pt x="4673008" y="917646"/>
                </a:lnTo>
                <a:lnTo>
                  <a:pt x="4673008" y="937115"/>
                </a:lnTo>
                <a:lnTo>
                  <a:pt x="4653539" y="937115"/>
                </a:lnTo>
                <a:close/>
                <a:moveTo>
                  <a:pt x="4502186" y="917646"/>
                </a:moveTo>
                <a:lnTo>
                  <a:pt x="4521654" y="917646"/>
                </a:lnTo>
                <a:lnTo>
                  <a:pt x="4521654" y="937115"/>
                </a:lnTo>
                <a:lnTo>
                  <a:pt x="4502186" y="937115"/>
                </a:lnTo>
                <a:close/>
                <a:moveTo>
                  <a:pt x="4477797" y="917646"/>
                </a:moveTo>
                <a:lnTo>
                  <a:pt x="4497265" y="917646"/>
                </a:lnTo>
                <a:lnTo>
                  <a:pt x="4497265" y="937115"/>
                </a:lnTo>
                <a:lnTo>
                  <a:pt x="4477797" y="937115"/>
                </a:lnTo>
                <a:close/>
                <a:moveTo>
                  <a:pt x="4453514" y="917646"/>
                </a:moveTo>
                <a:lnTo>
                  <a:pt x="4472983" y="917646"/>
                </a:lnTo>
                <a:lnTo>
                  <a:pt x="4472983" y="937115"/>
                </a:lnTo>
                <a:lnTo>
                  <a:pt x="4453514" y="937115"/>
                </a:lnTo>
                <a:close/>
                <a:moveTo>
                  <a:pt x="4292636" y="917646"/>
                </a:moveTo>
                <a:lnTo>
                  <a:pt x="4312104" y="917646"/>
                </a:lnTo>
                <a:lnTo>
                  <a:pt x="4312104" y="937115"/>
                </a:lnTo>
                <a:lnTo>
                  <a:pt x="4292636" y="937115"/>
                </a:lnTo>
                <a:close/>
                <a:moveTo>
                  <a:pt x="4268246" y="917646"/>
                </a:moveTo>
                <a:lnTo>
                  <a:pt x="4287715" y="917646"/>
                </a:lnTo>
                <a:lnTo>
                  <a:pt x="4287715" y="937115"/>
                </a:lnTo>
                <a:lnTo>
                  <a:pt x="4268246" y="937115"/>
                </a:lnTo>
                <a:close/>
                <a:moveTo>
                  <a:pt x="4243964" y="917646"/>
                </a:moveTo>
                <a:lnTo>
                  <a:pt x="4263433" y="917646"/>
                </a:lnTo>
                <a:lnTo>
                  <a:pt x="4263433" y="937115"/>
                </a:lnTo>
                <a:lnTo>
                  <a:pt x="4243964" y="937115"/>
                </a:lnTo>
                <a:close/>
                <a:moveTo>
                  <a:pt x="4110614" y="917646"/>
                </a:moveTo>
                <a:lnTo>
                  <a:pt x="4130083" y="917646"/>
                </a:lnTo>
                <a:lnTo>
                  <a:pt x="4130083" y="937115"/>
                </a:lnTo>
                <a:lnTo>
                  <a:pt x="4110614" y="937115"/>
                </a:lnTo>
                <a:close/>
                <a:moveTo>
                  <a:pt x="3959261" y="917646"/>
                </a:moveTo>
                <a:lnTo>
                  <a:pt x="3978729" y="917646"/>
                </a:lnTo>
                <a:lnTo>
                  <a:pt x="3978729" y="937115"/>
                </a:lnTo>
                <a:lnTo>
                  <a:pt x="3959261" y="937115"/>
                </a:lnTo>
                <a:close/>
                <a:moveTo>
                  <a:pt x="3934872" y="917646"/>
                </a:moveTo>
                <a:lnTo>
                  <a:pt x="3954340" y="917646"/>
                </a:lnTo>
                <a:lnTo>
                  <a:pt x="3954340" y="937115"/>
                </a:lnTo>
                <a:lnTo>
                  <a:pt x="3934872" y="937115"/>
                </a:lnTo>
                <a:close/>
                <a:moveTo>
                  <a:pt x="3910589" y="917646"/>
                </a:moveTo>
                <a:lnTo>
                  <a:pt x="3930058" y="917646"/>
                </a:lnTo>
                <a:lnTo>
                  <a:pt x="3930058" y="937115"/>
                </a:lnTo>
                <a:lnTo>
                  <a:pt x="3910589" y="937115"/>
                </a:lnTo>
                <a:close/>
                <a:moveTo>
                  <a:pt x="3749711" y="917646"/>
                </a:moveTo>
                <a:lnTo>
                  <a:pt x="3769179" y="917646"/>
                </a:lnTo>
                <a:lnTo>
                  <a:pt x="3769179" y="937115"/>
                </a:lnTo>
                <a:lnTo>
                  <a:pt x="3749711" y="937115"/>
                </a:lnTo>
                <a:close/>
                <a:moveTo>
                  <a:pt x="3725322" y="917646"/>
                </a:moveTo>
                <a:lnTo>
                  <a:pt x="3744790" y="917646"/>
                </a:lnTo>
                <a:lnTo>
                  <a:pt x="3744790" y="937115"/>
                </a:lnTo>
                <a:lnTo>
                  <a:pt x="3725322" y="937115"/>
                </a:lnTo>
                <a:close/>
                <a:moveTo>
                  <a:pt x="3701039" y="917646"/>
                </a:moveTo>
                <a:lnTo>
                  <a:pt x="3720508" y="917646"/>
                </a:lnTo>
                <a:lnTo>
                  <a:pt x="3720508" y="937115"/>
                </a:lnTo>
                <a:lnTo>
                  <a:pt x="3701039" y="937115"/>
                </a:lnTo>
                <a:close/>
                <a:moveTo>
                  <a:pt x="3549686" y="917646"/>
                </a:moveTo>
                <a:lnTo>
                  <a:pt x="3569154" y="917646"/>
                </a:lnTo>
                <a:lnTo>
                  <a:pt x="3569154" y="937115"/>
                </a:lnTo>
                <a:lnTo>
                  <a:pt x="3549686" y="937115"/>
                </a:lnTo>
                <a:close/>
                <a:moveTo>
                  <a:pt x="3525297" y="917646"/>
                </a:moveTo>
                <a:lnTo>
                  <a:pt x="3544765" y="917646"/>
                </a:lnTo>
                <a:lnTo>
                  <a:pt x="3544765" y="937115"/>
                </a:lnTo>
                <a:lnTo>
                  <a:pt x="3525297" y="937115"/>
                </a:lnTo>
                <a:close/>
                <a:moveTo>
                  <a:pt x="3501014" y="917646"/>
                </a:moveTo>
                <a:lnTo>
                  <a:pt x="3520483" y="917646"/>
                </a:lnTo>
                <a:lnTo>
                  <a:pt x="3520483" y="937115"/>
                </a:lnTo>
                <a:lnTo>
                  <a:pt x="3501014" y="937115"/>
                </a:lnTo>
                <a:close/>
                <a:moveTo>
                  <a:pt x="3367664" y="917646"/>
                </a:moveTo>
                <a:lnTo>
                  <a:pt x="3387133" y="917646"/>
                </a:lnTo>
                <a:lnTo>
                  <a:pt x="3387133" y="937115"/>
                </a:lnTo>
                <a:lnTo>
                  <a:pt x="3367664" y="937115"/>
                </a:lnTo>
                <a:close/>
                <a:moveTo>
                  <a:pt x="3206786" y="917646"/>
                </a:moveTo>
                <a:lnTo>
                  <a:pt x="3226254" y="917646"/>
                </a:lnTo>
                <a:lnTo>
                  <a:pt x="3226254" y="937115"/>
                </a:lnTo>
                <a:lnTo>
                  <a:pt x="3206786" y="937115"/>
                </a:lnTo>
                <a:close/>
                <a:moveTo>
                  <a:pt x="3182397" y="917646"/>
                </a:moveTo>
                <a:lnTo>
                  <a:pt x="3201865" y="917646"/>
                </a:lnTo>
                <a:lnTo>
                  <a:pt x="3201865" y="937115"/>
                </a:lnTo>
                <a:lnTo>
                  <a:pt x="3182397" y="937115"/>
                </a:lnTo>
                <a:close/>
                <a:moveTo>
                  <a:pt x="3158114" y="917646"/>
                </a:moveTo>
                <a:lnTo>
                  <a:pt x="3177583" y="917646"/>
                </a:lnTo>
                <a:lnTo>
                  <a:pt x="3177583" y="937115"/>
                </a:lnTo>
                <a:lnTo>
                  <a:pt x="3158114" y="937115"/>
                </a:lnTo>
                <a:close/>
                <a:moveTo>
                  <a:pt x="3006761" y="917646"/>
                </a:moveTo>
                <a:lnTo>
                  <a:pt x="3026229" y="917646"/>
                </a:lnTo>
                <a:lnTo>
                  <a:pt x="3026229" y="937115"/>
                </a:lnTo>
                <a:lnTo>
                  <a:pt x="3006761" y="937115"/>
                </a:lnTo>
                <a:close/>
                <a:moveTo>
                  <a:pt x="2982372" y="917646"/>
                </a:moveTo>
                <a:lnTo>
                  <a:pt x="3001840" y="917646"/>
                </a:lnTo>
                <a:lnTo>
                  <a:pt x="3001840" y="937115"/>
                </a:lnTo>
                <a:lnTo>
                  <a:pt x="2982372" y="937115"/>
                </a:lnTo>
                <a:close/>
                <a:moveTo>
                  <a:pt x="2958089" y="917646"/>
                </a:moveTo>
                <a:lnTo>
                  <a:pt x="2977558" y="917646"/>
                </a:lnTo>
                <a:lnTo>
                  <a:pt x="2977558" y="937115"/>
                </a:lnTo>
                <a:lnTo>
                  <a:pt x="2958089" y="937115"/>
                </a:lnTo>
                <a:close/>
                <a:moveTo>
                  <a:pt x="2797211" y="917646"/>
                </a:moveTo>
                <a:lnTo>
                  <a:pt x="2816679" y="917646"/>
                </a:lnTo>
                <a:lnTo>
                  <a:pt x="2816679" y="937115"/>
                </a:lnTo>
                <a:lnTo>
                  <a:pt x="2797211" y="937115"/>
                </a:lnTo>
                <a:close/>
                <a:moveTo>
                  <a:pt x="2772822" y="917646"/>
                </a:moveTo>
                <a:lnTo>
                  <a:pt x="2792290" y="917646"/>
                </a:lnTo>
                <a:lnTo>
                  <a:pt x="2792290" y="937115"/>
                </a:lnTo>
                <a:lnTo>
                  <a:pt x="2772822" y="937115"/>
                </a:lnTo>
                <a:close/>
                <a:moveTo>
                  <a:pt x="2748539" y="917646"/>
                </a:moveTo>
                <a:lnTo>
                  <a:pt x="2768008" y="917646"/>
                </a:lnTo>
                <a:lnTo>
                  <a:pt x="2768008" y="937115"/>
                </a:lnTo>
                <a:lnTo>
                  <a:pt x="2748539" y="937115"/>
                </a:lnTo>
                <a:close/>
                <a:moveTo>
                  <a:pt x="2597186" y="917646"/>
                </a:moveTo>
                <a:lnTo>
                  <a:pt x="2616655" y="917646"/>
                </a:lnTo>
                <a:lnTo>
                  <a:pt x="2616655" y="937115"/>
                </a:lnTo>
                <a:lnTo>
                  <a:pt x="2597186" y="937115"/>
                </a:lnTo>
                <a:close/>
                <a:moveTo>
                  <a:pt x="2572797" y="917646"/>
                </a:moveTo>
                <a:lnTo>
                  <a:pt x="2592265" y="917646"/>
                </a:lnTo>
                <a:lnTo>
                  <a:pt x="2592265" y="937115"/>
                </a:lnTo>
                <a:lnTo>
                  <a:pt x="2572797" y="937115"/>
                </a:lnTo>
                <a:close/>
                <a:moveTo>
                  <a:pt x="2548514" y="917646"/>
                </a:moveTo>
                <a:lnTo>
                  <a:pt x="2567983" y="917646"/>
                </a:lnTo>
                <a:lnTo>
                  <a:pt x="2567983" y="937115"/>
                </a:lnTo>
                <a:lnTo>
                  <a:pt x="2548514" y="937115"/>
                </a:lnTo>
                <a:close/>
                <a:moveTo>
                  <a:pt x="2387636" y="917646"/>
                </a:moveTo>
                <a:lnTo>
                  <a:pt x="2407105" y="917646"/>
                </a:lnTo>
                <a:lnTo>
                  <a:pt x="2407105" y="937115"/>
                </a:lnTo>
                <a:lnTo>
                  <a:pt x="2387636" y="937115"/>
                </a:lnTo>
                <a:close/>
                <a:moveTo>
                  <a:pt x="2363247" y="917646"/>
                </a:moveTo>
                <a:lnTo>
                  <a:pt x="2382715" y="917646"/>
                </a:lnTo>
                <a:lnTo>
                  <a:pt x="2382715" y="937115"/>
                </a:lnTo>
                <a:lnTo>
                  <a:pt x="2363247" y="937115"/>
                </a:lnTo>
                <a:close/>
                <a:moveTo>
                  <a:pt x="2338964" y="917646"/>
                </a:moveTo>
                <a:lnTo>
                  <a:pt x="2358433" y="917646"/>
                </a:lnTo>
                <a:lnTo>
                  <a:pt x="2358433" y="937115"/>
                </a:lnTo>
                <a:lnTo>
                  <a:pt x="2338964" y="937115"/>
                </a:lnTo>
                <a:close/>
                <a:moveTo>
                  <a:pt x="2187611" y="917646"/>
                </a:moveTo>
                <a:lnTo>
                  <a:pt x="2207079" y="917646"/>
                </a:lnTo>
                <a:lnTo>
                  <a:pt x="2207079" y="937115"/>
                </a:lnTo>
                <a:lnTo>
                  <a:pt x="2187611" y="937115"/>
                </a:lnTo>
                <a:close/>
                <a:moveTo>
                  <a:pt x="2163222" y="917646"/>
                </a:moveTo>
                <a:lnTo>
                  <a:pt x="2182690" y="917646"/>
                </a:lnTo>
                <a:lnTo>
                  <a:pt x="2182690" y="937115"/>
                </a:lnTo>
                <a:lnTo>
                  <a:pt x="2163222" y="937115"/>
                </a:lnTo>
                <a:close/>
                <a:moveTo>
                  <a:pt x="2138939" y="917646"/>
                </a:moveTo>
                <a:lnTo>
                  <a:pt x="2158408" y="917646"/>
                </a:lnTo>
                <a:lnTo>
                  <a:pt x="2158408" y="937115"/>
                </a:lnTo>
                <a:lnTo>
                  <a:pt x="2138939" y="937115"/>
                </a:lnTo>
                <a:close/>
                <a:moveTo>
                  <a:pt x="2005589" y="917646"/>
                </a:moveTo>
                <a:lnTo>
                  <a:pt x="2025058" y="917646"/>
                </a:lnTo>
                <a:lnTo>
                  <a:pt x="2025058" y="937115"/>
                </a:lnTo>
                <a:lnTo>
                  <a:pt x="2005589" y="937115"/>
                </a:lnTo>
                <a:close/>
                <a:moveTo>
                  <a:pt x="1854236" y="917646"/>
                </a:moveTo>
                <a:lnTo>
                  <a:pt x="1873705" y="917646"/>
                </a:lnTo>
                <a:lnTo>
                  <a:pt x="1873705" y="937115"/>
                </a:lnTo>
                <a:lnTo>
                  <a:pt x="1854236" y="937115"/>
                </a:lnTo>
                <a:close/>
                <a:moveTo>
                  <a:pt x="1829847" y="917646"/>
                </a:moveTo>
                <a:lnTo>
                  <a:pt x="1849315" y="917646"/>
                </a:lnTo>
                <a:lnTo>
                  <a:pt x="1849315" y="937115"/>
                </a:lnTo>
                <a:lnTo>
                  <a:pt x="1829847" y="937115"/>
                </a:lnTo>
                <a:close/>
                <a:moveTo>
                  <a:pt x="1805565" y="917646"/>
                </a:moveTo>
                <a:lnTo>
                  <a:pt x="1825033" y="917646"/>
                </a:lnTo>
                <a:lnTo>
                  <a:pt x="1825033" y="937115"/>
                </a:lnTo>
                <a:lnTo>
                  <a:pt x="1805565" y="937115"/>
                </a:lnTo>
                <a:close/>
                <a:moveTo>
                  <a:pt x="1644686" y="917646"/>
                </a:moveTo>
                <a:lnTo>
                  <a:pt x="1664155" y="917646"/>
                </a:lnTo>
                <a:lnTo>
                  <a:pt x="1664155" y="937115"/>
                </a:lnTo>
                <a:lnTo>
                  <a:pt x="1644686" y="937115"/>
                </a:lnTo>
                <a:close/>
                <a:moveTo>
                  <a:pt x="1620297" y="917646"/>
                </a:moveTo>
                <a:lnTo>
                  <a:pt x="1639766" y="917646"/>
                </a:lnTo>
                <a:lnTo>
                  <a:pt x="1639766" y="937115"/>
                </a:lnTo>
                <a:lnTo>
                  <a:pt x="1620297" y="937115"/>
                </a:lnTo>
                <a:close/>
                <a:moveTo>
                  <a:pt x="1596015" y="917646"/>
                </a:moveTo>
                <a:lnTo>
                  <a:pt x="1615483" y="917646"/>
                </a:lnTo>
                <a:lnTo>
                  <a:pt x="1615483" y="937115"/>
                </a:lnTo>
                <a:lnTo>
                  <a:pt x="1596015" y="937115"/>
                </a:lnTo>
                <a:close/>
                <a:moveTo>
                  <a:pt x="1462665" y="917646"/>
                </a:moveTo>
                <a:lnTo>
                  <a:pt x="1482133" y="917646"/>
                </a:lnTo>
                <a:lnTo>
                  <a:pt x="1482133" y="937115"/>
                </a:lnTo>
                <a:lnTo>
                  <a:pt x="1462665" y="937115"/>
                </a:lnTo>
                <a:close/>
                <a:moveTo>
                  <a:pt x="1329315" y="917646"/>
                </a:moveTo>
                <a:lnTo>
                  <a:pt x="1348783" y="917646"/>
                </a:lnTo>
                <a:lnTo>
                  <a:pt x="1348783" y="937115"/>
                </a:lnTo>
                <a:lnTo>
                  <a:pt x="1329315" y="937115"/>
                </a:lnTo>
                <a:close/>
                <a:moveTo>
                  <a:pt x="1205490" y="917646"/>
                </a:moveTo>
                <a:lnTo>
                  <a:pt x="1224958" y="917646"/>
                </a:lnTo>
                <a:lnTo>
                  <a:pt x="1224958" y="937115"/>
                </a:lnTo>
                <a:lnTo>
                  <a:pt x="1205490" y="937115"/>
                </a:lnTo>
                <a:close/>
                <a:moveTo>
                  <a:pt x="1072140" y="917646"/>
                </a:moveTo>
                <a:lnTo>
                  <a:pt x="1091608" y="917646"/>
                </a:lnTo>
                <a:lnTo>
                  <a:pt x="1091608" y="937115"/>
                </a:lnTo>
                <a:lnTo>
                  <a:pt x="1072140" y="937115"/>
                </a:lnTo>
                <a:close/>
                <a:moveTo>
                  <a:pt x="911261" y="917646"/>
                </a:moveTo>
                <a:lnTo>
                  <a:pt x="930730" y="917646"/>
                </a:lnTo>
                <a:lnTo>
                  <a:pt x="930730" y="937115"/>
                </a:lnTo>
                <a:lnTo>
                  <a:pt x="911261" y="937115"/>
                </a:lnTo>
                <a:close/>
                <a:moveTo>
                  <a:pt x="886872" y="917646"/>
                </a:moveTo>
                <a:lnTo>
                  <a:pt x="906341" y="917646"/>
                </a:lnTo>
                <a:lnTo>
                  <a:pt x="906341" y="937115"/>
                </a:lnTo>
                <a:lnTo>
                  <a:pt x="886872" y="937115"/>
                </a:lnTo>
                <a:close/>
                <a:moveTo>
                  <a:pt x="862590" y="917646"/>
                </a:moveTo>
                <a:lnTo>
                  <a:pt x="882058" y="917646"/>
                </a:lnTo>
                <a:lnTo>
                  <a:pt x="882058" y="937115"/>
                </a:lnTo>
                <a:lnTo>
                  <a:pt x="862590" y="937115"/>
                </a:lnTo>
                <a:close/>
                <a:moveTo>
                  <a:pt x="711236" y="917646"/>
                </a:moveTo>
                <a:lnTo>
                  <a:pt x="730705" y="917646"/>
                </a:lnTo>
                <a:lnTo>
                  <a:pt x="730705" y="937115"/>
                </a:lnTo>
                <a:lnTo>
                  <a:pt x="711236" y="937115"/>
                </a:lnTo>
                <a:close/>
                <a:moveTo>
                  <a:pt x="686847" y="917646"/>
                </a:moveTo>
                <a:lnTo>
                  <a:pt x="706316" y="917646"/>
                </a:lnTo>
                <a:lnTo>
                  <a:pt x="706316" y="937115"/>
                </a:lnTo>
                <a:lnTo>
                  <a:pt x="686847" y="937115"/>
                </a:lnTo>
                <a:close/>
                <a:moveTo>
                  <a:pt x="662565" y="917646"/>
                </a:moveTo>
                <a:lnTo>
                  <a:pt x="682033" y="917646"/>
                </a:lnTo>
                <a:lnTo>
                  <a:pt x="682033" y="937115"/>
                </a:lnTo>
                <a:lnTo>
                  <a:pt x="662565" y="937115"/>
                </a:lnTo>
                <a:close/>
                <a:moveTo>
                  <a:pt x="529215" y="917646"/>
                </a:moveTo>
                <a:lnTo>
                  <a:pt x="548683" y="917646"/>
                </a:lnTo>
                <a:lnTo>
                  <a:pt x="548683" y="937115"/>
                </a:lnTo>
                <a:lnTo>
                  <a:pt x="529215" y="937115"/>
                </a:lnTo>
                <a:close/>
                <a:moveTo>
                  <a:pt x="368336" y="917646"/>
                </a:moveTo>
                <a:lnTo>
                  <a:pt x="387805" y="917646"/>
                </a:lnTo>
                <a:lnTo>
                  <a:pt x="387805" y="937115"/>
                </a:lnTo>
                <a:lnTo>
                  <a:pt x="368336" y="937115"/>
                </a:lnTo>
                <a:close/>
                <a:moveTo>
                  <a:pt x="343947" y="917646"/>
                </a:moveTo>
                <a:lnTo>
                  <a:pt x="363416" y="917646"/>
                </a:lnTo>
                <a:lnTo>
                  <a:pt x="363416" y="937115"/>
                </a:lnTo>
                <a:lnTo>
                  <a:pt x="343947" y="937115"/>
                </a:lnTo>
                <a:close/>
                <a:moveTo>
                  <a:pt x="319665" y="917646"/>
                </a:moveTo>
                <a:lnTo>
                  <a:pt x="339133" y="917646"/>
                </a:lnTo>
                <a:lnTo>
                  <a:pt x="339133" y="937115"/>
                </a:lnTo>
                <a:lnTo>
                  <a:pt x="319665" y="937115"/>
                </a:lnTo>
                <a:close/>
                <a:moveTo>
                  <a:pt x="168311" y="917646"/>
                </a:moveTo>
                <a:lnTo>
                  <a:pt x="187780" y="917646"/>
                </a:lnTo>
                <a:lnTo>
                  <a:pt x="187780" y="937115"/>
                </a:lnTo>
                <a:lnTo>
                  <a:pt x="168311" y="937115"/>
                </a:lnTo>
                <a:close/>
                <a:moveTo>
                  <a:pt x="143922" y="917646"/>
                </a:moveTo>
                <a:lnTo>
                  <a:pt x="163391" y="917646"/>
                </a:lnTo>
                <a:lnTo>
                  <a:pt x="163391" y="937115"/>
                </a:lnTo>
                <a:lnTo>
                  <a:pt x="143922" y="937115"/>
                </a:lnTo>
                <a:close/>
                <a:moveTo>
                  <a:pt x="119640" y="917646"/>
                </a:moveTo>
                <a:lnTo>
                  <a:pt x="139108" y="917646"/>
                </a:lnTo>
                <a:lnTo>
                  <a:pt x="139108" y="937115"/>
                </a:lnTo>
                <a:lnTo>
                  <a:pt x="119640" y="937115"/>
                </a:lnTo>
                <a:close/>
                <a:moveTo>
                  <a:pt x="5606039" y="893257"/>
                </a:moveTo>
                <a:lnTo>
                  <a:pt x="5625508" y="893257"/>
                </a:lnTo>
                <a:lnTo>
                  <a:pt x="5625508" y="912726"/>
                </a:lnTo>
                <a:lnTo>
                  <a:pt x="5606039" y="912726"/>
                </a:lnTo>
                <a:close/>
                <a:moveTo>
                  <a:pt x="5469443" y="893257"/>
                </a:moveTo>
                <a:lnTo>
                  <a:pt x="5489019" y="893257"/>
                </a:lnTo>
                <a:lnTo>
                  <a:pt x="5489019" y="912726"/>
                </a:lnTo>
                <a:lnTo>
                  <a:pt x="5469443" y="912726"/>
                </a:lnTo>
                <a:close/>
                <a:moveTo>
                  <a:pt x="5372100" y="893257"/>
                </a:moveTo>
                <a:lnTo>
                  <a:pt x="5391569" y="893257"/>
                </a:lnTo>
                <a:lnTo>
                  <a:pt x="5391569" y="912726"/>
                </a:lnTo>
                <a:lnTo>
                  <a:pt x="5372100" y="912726"/>
                </a:lnTo>
                <a:close/>
                <a:moveTo>
                  <a:pt x="5269418" y="893257"/>
                </a:moveTo>
                <a:lnTo>
                  <a:pt x="5288994" y="893257"/>
                </a:lnTo>
                <a:lnTo>
                  <a:pt x="5288994" y="912726"/>
                </a:lnTo>
                <a:lnTo>
                  <a:pt x="5269418" y="912726"/>
                </a:lnTo>
                <a:close/>
                <a:moveTo>
                  <a:pt x="5172075" y="893257"/>
                </a:moveTo>
                <a:lnTo>
                  <a:pt x="5191544" y="893257"/>
                </a:lnTo>
                <a:lnTo>
                  <a:pt x="5191544" y="912726"/>
                </a:lnTo>
                <a:lnTo>
                  <a:pt x="5172075" y="912726"/>
                </a:lnTo>
                <a:close/>
                <a:moveTo>
                  <a:pt x="5059868" y="893257"/>
                </a:moveTo>
                <a:lnTo>
                  <a:pt x="5079444" y="893257"/>
                </a:lnTo>
                <a:lnTo>
                  <a:pt x="5079444" y="912726"/>
                </a:lnTo>
                <a:lnTo>
                  <a:pt x="5059868" y="912726"/>
                </a:lnTo>
                <a:close/>
                <a:moveTo>
                  <a:pt x="4962525" y="893257"/>
                </a:moveTo>
                <a:lnTo>
                  <a:pt x="4981994" y="893257"/>
                </a:lnTo>
                <a:lnTo>
                  <a:pt x="4981994" y="912726"/>
                </a:lnTo>
                <a:lnTo>
                  <a:pt x="4962525" y="912726"/>
                </a:lnTo>
                <a:close/>
                <a:moveTo>
                  <a:pt x="4863089" y="893257"/>
                </a:moveTo>
                <a:lnTo>
                  <a:pt x="4882558" y="893257"/>
                </a:lnTo>
                <a:lnTo>
                  <a:pt x="4882558" y="912726"/>
                </a:lnTo>
                <a:lnTo>
                  <a:pt x="4863089" y="912726"/>
                </a:lnTo>
                <a:close/>
                <a:moveTo>
                  <a:pt x="4726493" y="893257"/>
                </a:moveTo>
                <a:lnTo>
                  <a:pt x="4746069" y="893257"/>
                </a:lnTo>
                <a:lnTo>
                  <a:pt x="4746069" y="912726"/>
                </a:lnTo>
                <a:lnTo>
                  <a:pt x="4726493" y="912726"/>
                </a:lnTo>
                <a:close/>
                <a:moveTo>
                  <a:pt x="4629150" y="893257"/>
                </a:moveTo>
                <a:lnTo>
                  <a:pt x="4648619" y="893257"/>
                </a:lnTo>
                <a:lnTo>
                  <a:pt x="4648619" y="912726"/>
                </a:lnTo>
                <a:lnTo>
                  <a:pt x="4629150" y="912726"/>
                </a:lnTo>
                <a:close/>
                <a:moveTo>
                  <a:pt x="4526468" y="893257"/>
                </a:moveTo>
                <a:lnTo>
                  <a:pt x="4546044" y="893257"/>
                </a:lnTo>
                <a:lnTo>
                  <a:pt x="4546044" y="912726"/>
                </a:lnTo>
                <a:lnTo>
                  <a:pt x="4526468" y="912726"/>
                </a:lnTo>
                <a:close/>
                <a:moveTo>
                  <a:pt x="4429125" y="893257"/>
                </a:moveTo>
                <a:lnTo>
                  <a:pt x="4448594" y="893257"/>
                </a:lnTo>
                <a:lnTo>
                  <a:pt x="4448594" y="912726"/>
                </a:lnTo>
                <a:lnTo>
                  <a:pt x="4429125" y="912726"/>
                </a:lnTo>
                <a:close/>
                <a:moveTo>
                  <a:pt x="4316918" y="893257"/>
                </a:moveTo>
                <a:lnTo>
                  <a:pt x="4336493" y="893257"/>
                </a:lnTo>
                <a:lnTo>
                  <a:pt x="4336493" y="912726"/>
                </a:lnTo>
                <a:lnTo>
                  <a:pt x="4316918" y="912726"/>
                </a:lnTo>
                <a:close/>
                <a:moveTo>
                  <a:pt x="4219575" y="893257"/>
                </a:moveTo>
                <a:lnTo>
                  <a:pt x="4239043" y="893257"/>
                </a:lnTo>
                <a:lnTo>
                  <a:pt x="4239043" y="912726"/>
                </a:lnTo>
                <a:lnTo>
                  <a:pt x="4219575" y="912726"/>
                </a:lnTo>
                <a:close/>
                <a:moveTo>
                  <a:pt x="4110614" y="893257"/>
                </a:moveTo>
                <a:lnTo>
                  <a:pt x="4130083" y="893257"/>
                </a:lnTo>
                <a:lnTo>
                  <a:pt x="4130083" y="912726"/>
                </a:lnTo>
                <a:lnTo>
                  <a:pt x="4110614" y="912726"/>
                </a:lnTo>
                <a:close/>
                <a:moveTo>
                  <a:pt x="3983543" y="893257"/>
                </a:moveTo>
                <a:lnTo>
                  <a:pt x="4003119" y="893257"/>
                </a:lnTo>
                <a:lnTo>
                  <a:pt x="4003119" y="912726"/>
                </a:lnTo>
                <a:lnTo>
                  <a:pt x="3983543" y="912726"/>
                </a:lnTo>
                <a:close/>
                <a:moveTo>
                  <a:pt x="3886200" y="893257"/>
                </a:moveTo>
                <a:lnTo>
                  <a:pt x="3905669" y="893257"/>
                </a:lnTo>
                <a:lnTo>
                  <a:pt x="3905669" y="912726"/>
                </a:lnTo>
                <a:lnTo>
                  <a:pt x="3886200" y="912726"/>
                </a:lnTo>
                <a:close/>
                <a:moveTo>
                  <a:pt x="3773993" y="893257"/>
                </a:moveTo>
                <a:lnTo>
                  <a:pt x="3793569" y="893257"/>
                </a:lnTo>
                <a:lnTo>
                  <a:pt x="3793569" y="912726"/>
                </a:lnTo>
                <a:lnTo>
                  <a:pt x="3773993" y="912726"/>
                </a:lnTo>
                <a:close/>
                <a:moveTo>
                  <a:pt x="3676650" y="893257"/>
                </a:moveTo>
                <a:lnTo>
                  <a:pt x="3696119" y="893257"/>
                </a:lnTo>
                <a:lnTo>
                  <a:pt x="3696119" y="912726"/>
                </a:lnTo>
                <a:lnTo>
                  <a:pt x="3676650" y="912726"/>
                </a:lnTo>
                <a:close/>
                <a:moveTo>
                  <a:pt x="3573968" y="893257"/>
                </a:moveTo>
                <a:lnTo>
                  <a:pt x="3593544" y="893257"/>
                </a:lnTo>
                <a:lnTo>
                  <a:pt x="3593544" y="912726"/>
                </a:lnTo>
                <a:lnTo>
                  <a:pt x="3573968" y="912726"/>
                </a:lnTo>
                <a:close/>
                <a:moveTo>
                  <a:pt x="3476625" y="893257"/>
                </a:moveTo>
                <a:lnTo>
                  <a:pt x="3496094" y="893257"/>
                </a:lnTo>
                <a:lnTo>
                  <a:pt x="3496094" y="912726"/>
                </a:lnTo>
                <a:lnTo>
                  <a:pt x="3476625" y="912726"/>
                </a:lnTo>
                <a:close/>
                <a:moveTo>
                  <a:pt x="3367664" y="893257"/>
                </a:moveTo>
                <a:lnTo>
                  <a:pt x="3387133" y="893257"/>
                </a:lnTo>
                <a:lnTo>
                  <a:pt x="3387133" y="912726"/>
                </a:lnTo>
                <a:lnTo>
                  <a:pt x="3367664" y="912726"/>
                </a:lnTo>
                <a:close/>
                <a:moveTo>
                  <a:pt x="3231068" y="893257"/>
                </a:moveTo>
                <a:lnTo>
                  <a:pt x="3250644" y="893257"/>
                </a:lnTo>
                <a:lnTo>
                  <a:pt x="3250644" y="912726"/>
                </a:lnTo>
                <a:lnTo>
                  <a:pt x="3231068" y="912726"/>
                </a:lnTo>
                <a:close/>
                <a:moveTo>
                  <a:pt x="3133725" y="893257"/>
                </a:moveTo>
                <a:lnTo>
                  <a:pt x="3153194" y="893257"/>
                </a:lnTo>
                <a:lnTo>
                  <a:pt x="3153194" y="912726"/>
                </a:lnTo>
                <a:lnTo>
                  <a:pt x="3133725" y="912726"/>
                </a:lnTo>
                <a:close/>
                <a:moveTo>
                  <a:pt x="3031043" y="893257"/>
                </a:moveTo>
                <a:lnTo>
                  <a:pt x="3050619" y="893257"/>
                </a:lnTo>
                <a:lnTo>
                  <a:pt x="3050619" y="912726"/>
                </a:lnTo>
                <a:lnTo>
                  <a:pt x="3031043" y="912726"/>
                </a:lnTo>
                <a:close/>
                <a:moveTo>
                  <a:pt x="2933700" y="893257"/>
                </a:moveTo>
                <a:lnTo>
                  <a:pt x="2953169" y="893257"/>
                </a:lnTo>
                <a:lnTo>
                  <a:pt x="2953169" y="912726"/>
                </a:lnTo>
                <a:lnTo>
                  <a:pt x="2933700" y="912726"/>
                </a:lnTo>
                <a:close/>
                <a:moveTo>
                  <a:pt x="2821493" y="893257"/>
                </a:moveTo>
                <a:lnTo>
                  <a:pt x="2841069" y="893257"/>
                </a:lnTo>
                <a:lnTo>
                  <a:pt x="2841069" y="912726"/>
                </a:lnTo>
                <a:lnTo>
                  <a:pt x="2821493" y="912726"/>
                </a:lnTo>
                <a:close/>
                <a:moveTo>
                  <a:pt x="2724150" y="893257"/>
                </a:moveTo>
                <a:lnTo>
                  <a:pt x="2743619" y="893257"/>
                </a:lnTo>
                <a:lnTo>
                  <a:pt x="2743619" y="912726"/>
                </a:lnTo>
                <a:lnTo>
                  <a:pt x="2724150" y="912726"/>
                </a:lnTo>
                <a:close/>
                <a:moveTo>
                  <a:pt x="2621468" y="893257"/>
                </a:moveTo>
                <a:lnTo>
                  <a:pt x="2641044" y="893257"/>
                </a:lnTo>
                <a:lnTo>
                  <a:pt x="2641044" y="912726"/>
                </a:lnTo>
                <a:lnTo>
                  <a:pt x="2621468" y="912726"/>
                </a:lnTo>
                <a:close/>
                <a:moveTo>
                  <a:pt x="2524125" y="893257"/>
                </a:moveTo>
                <a:lnTo>
                  <a:pt x="2543594" y="893257"/>
                </a:lnTo>
                <a:lnTo>
                  <a:pt x="2543594" y="912726"/>
                </a:lnTo>
                <a:lnTo>
                  <a:pt x="2524125" y="912726"/>
                </a:lnTo>
                <a:close/>
                <a:moveTo>
                  <a:pt x="2411918" y="893257"/>
                </a:moveTo>
                <a:lnTo>
                  <a:pt x="2431494" y="893257"/>
                </a:lnTo>
                <a:lnTo>
                  <a:pt x="2431494" y="912726"/>
                </a:lnTo>
                <a:lnTo>
                  <a:pt x="2411918" y="912726"/>
                </a:lnTo>
                <a:close/>
                <a:moveTo>
                  <a:pt x="2314575" y="893257"/>
                </a:moveTo>
                <a:lnTo>
                  <a:pt x="2334044" y="893257"/>
                </a:lnTo>
                <a:lnTo>
                  <a:pt x="2334044" y="912726"/>
                </a:lnTo>
                <a:lnTo>
                  <a:pt x="2314575" y="912726"/>
                </a:lnTo>
                <a:close/>
                <a:moveTo>
                  <a:pt x="2211893" y="893257"/>
                </a:moveTo>
                <a:lnTo>
                  <a:pt x="2231469" y="893257"/>
                </a:lnTo>
                <a:lnTo>
                  <a:pt x="2231469" y="912726"/>
                </a:lnTo>
                <a:lnTo>
                  <a:pt x="2211893" y="912726"/>
                </a:lnTo>
                <a:close/>
                <a:moveTo>
                  <a:pt x="2114550" y="893257"/>
                </a:moveTo>
                <a:lnTo>
                  <a:pt x="2134019" y="893257"/>
                </a:lnTo>
                <a:lnTo>
                  <a:pt x="2134019" y="912726"/>
                </a:lnTo>
                <a:lnTo>
                  <a:pt x="2114550" y="912726"/>
                </a:lnTo>
                <a:close/>
                <a:moveTo>
                  <a:pt x="2005589" y="893257"/>
                </a:moveTo>
                <a:lnTo>
                  <a:pt x="2025058" y="893257"/>
                </a:lnTo>
                <a:lnTo>
                  <a:pt x="2025058" y="912726"/>
                </a:lnTo>
                <a:lnTo>
                  <a:pt x="2005589" y="912726"/>
                </a:lnTo>
                <a:close/>
                <a:moveTo>
                  <a:pt x="1878519" y="893257"/>
                </a:moveTo>
                <a:lnTo>
                  <a:pt x="1898094" y="893257"/>
                </a:lnTo>
                <a:lnTo>
                  <a:pt x="1898094" y="912726"/>
                </a:lnTo>
                <a:lnTo>
                  <a:pt x="1878519" y="912726"/>
                </a:lnTo>
                <a:close/>
                <a:moveTo>
                  <a:pt x="1781176" y="893257"/>
                </a:moveTo>
                <a:lnTo>
                  <a:pt x="1800644" y="893257"/>
                </a:lnTo>
                <a:lnTo>
                  <a:pt x="1800644" y="912726"/>
                </a:lnTo>
                <a:lnTo>
                  <a:pt x="1781176" y="912726"/>
                </a:lnTo>
                <a:close/>
                <a:moveTo>
                  <a:pt x="1668968" y="893257"/>
                </a:moveTo>
                <a:lnTo>
                  <a:pt x="1688544" y="893257"/>
                </a:lnTo>
                <a:lnTo>
                  <a:pt x="1688544" y="912726"/>
                </a:lnTo>
                <a:lnTo>
                  <a:pt x="1668968" y="912726"/>
                </a:lnTo>
                <a:close/>
                <a:moveTo>
                  <a:pt x="1571626" y="893257"/>
                </a:moveTo>
                <a:lnTo>
                  <a:pt x="1591094" y="893257"/>
                </a:lnTo>
                <a:lnTo>
                  <a:pt x="1591094" y="912726"/>
                </a:lnTo>
                <a:lnTo>
                  <a:pt x="1571626" y="912726"/>
                </a:lnTo>
                <a:close/>
                <a:moveTo>
                  <a:pt x="1462665" y="893257"/>
                </a:moveTo>
                <a:lnTo>
                  <a:pt x="1482133" y="893257"/>
                </a:lnTo>
                <a:lnTo>
                  <a:pt x="1482133" y="912726"/>
                </a:lnTo>
                <a:lnTo>
                  <a:pt x="1462665" y="912726"/>
                </a:lnTo>
                <a:close/>
                <a:moveTo>
                  <a:pt x="1329315" y="893257"/>
                </a:moveTo>
                <a:lnTo>
                  <a:pt x="1348783" y="893257"/>
                </a:lnTo>
                <a:lnTo>
                  <a:pt x="1348783" y="912726"/>
                </a:lnTo>
                <a:lnTo>
                  <a:pt x="1329315" y="912726"/>
                </a:lnTo>
                <a:close/>
                <a:moveTo>
                  <a:pt x="1205490" y="893257"/>
                </a:moveTo>
                <a:lnTo>
                  <a:pt x="1224958" y="893257"/>
                </a:lnTo>
                <a:lnTo>
                  <a:pt x="1224958" y="912726"/>
                </a:lnTo>
                <a:lnTo>
                  <a:pt x="1205490" y="912726"/>
                </a:lnTo>
                <a:close/>
                <a:moveTo>
                  <a:pt x="1072140" y="893257"/>
                </a:moveTo>
                <a:lnTo>
                  <a:pt x="1091608" y="893257"/>
                </a:lnTo>
                <a:lnTo>
                  <a:pt x="1091608" y="912726"/>
                </a:lnTo>
                <a:lnTo>
                  <a:pt x="1072140" y="912726"/>
                </a:lnTo>
                <a:close/>
                <a:moveTo>
                  <a:pt x="935543" y="893257"/>
                </a:moveTo>
                <a:lnTo>
                  <a:pt x="955119" y="893257"/>
                </a:lnTo>
                <a:lnTo>
                  <a:pt x="955119" y="912726"/>
                </a:lnTo>
                <a:lnTo>
                  <a:pt x="935543" y="912726"/>
                </a:lnTo>
                <a:close/>
                <a:moveTo>
                  <a:pt x="838200" y="893257"/>
                </a:moveTo>
                <a:lnTo>
                  <a:pt x="857669" y="893257"/>
                </a:lnTo>
                <a:lnTo>
                  <a:pt x="857669" y="912726"/>
                </a:lnTo>
                <a:lnTo>
                  <a:pt x="838200" y="912726"/>
                </a:lnTo>
                <a:close/>
                <a:moveTo>
                  <a:pt x="735518" y="893257"/>
                </a:moveTo>
                <a:lnTo>
                  <a:pt x="755094" y="893257"/>
                </a:lnTo>
                <a:lnTo>
                  <a:pt x="755094" y="912726"/>
                </a:lnTo>
                <a:lnTo>
                  <a:pt x="735518" y="912726"/>
                </a:lnTo>
                <a:close/>
                <a:moveTo>
                  <a:pt x="638175" y="893257"/>
                </a:moveTo>
                <a:lnTo>
                  <a:pt x="657644" y="893257"/>
                </a:lnTo>
                <a:lnTo>
                  <a:pt x="657644" y="912726"/>
                </a:lnTo>
                <a:lnTo>
                  <a:pt x="638175" y="912726"/>
                </a:lnTo>
                <a:close/>
                <a:moveTo>
                  <a:pt x="529215" y="893257"/>
                </a:moveTo>
                <a:lnTo>
                  <a:pt x="548683" y="893257"/>
                </a:lnTo>
                <a:lnTo>
                  <a:pt x="548683" y="912726"/>
                </a:lnTo>
                <a:lnTo>
                  <a:pt x="529215" y="912726"/>
                </a:lnTo>
                <a:close/>
                <a:moveTo>
                  <a:pt x="392618" y="893257"/>
                </a:moveTo>
                <a:lnTo>
                  <a:pt x="412194" y="893257"/>
                </a:lnTo>
                <a:lnTo>
                  <a:pt x="412194" y="912726"/>
                </a:lnTo>
                <a:lnTo>
                  <a:pt x="392618" y="912726"/>
                </a:lnTo>
                <a:close/>
                <a:moveTo>
                  <a:pt x="295275" y="893257"/>
                </a:moveTo>
                <a:lnTo>
                  <a:pt x="314744" y="893257"/>
                </a:lnTo>
                <a:lnTo>
                  <a:pt x="314744" y="912726"/>
                </a:lnTo>
                <a:lnTo>
                  <a:pt x="295275" y="912726"/>
                </a:lnTo>
                <a:close/>
                <a:moveTo>
                  <a:pt x="192593" y="893257"/>
                </a:moveTo>
                <a:lnTo>
                  <a:pt x="212169" y="893257"/>
                </a:lnTo>
                <a:lnTo>
                  <a:pt x="212169" y="912726"/>
                </a:lnTo>
                <a:lnTo>
                  <a:pt x="192593" y="912726"/>
                </a:lnTo>
                <a:close/>
                <a:moveTo>
                  <a:pt x="95250" y="893257"/>
                </a:moveTo>
                <a:lnTo>
                  <a:pt x="114719" y="893257"/>
                </a:lnTo>
                <a:lnTo>
                  <a:pt x="114719" y="912726"/>
                </a:lnTo>
                <a:lnTo>
                  <a:pt x="95250" y="912726"/>
                </a:lnTo>
                <a:close/>
                <a:moveTo>
                  <a:pt x="5606039" y="868975"/>
                </a:moveTo>
                <a:lnTo>
                  <a:pt x="5625508" y="868975"/>
                </a:lnTo>
                <a:lnTo>
                  <a:pt x="5625508" y="888443"/>
                </a:lnTo>
                <a:lnTo>
                  <a:pt x="5606039" y="888443"/>
                </a:lnTo>
                <a:close/>
                <a:moveTo>
                  <a:pt x="5469443" y="868975"/>
                </a:moveTo>
                <a:lnTo>
                  <a:pt x="5489019" y="868975"/>
                </a:lnTo>
                <a:lnTo>
                  <a:pt x="5489019" y="888443"/>
                </a:lnTo>
                <a:lnTo>
                  <a:pt x="5469443" y="888443"/>
                </a:lnTo>
                <a:close/>
                <a:moveTo>
                  <a:pt x="5372100" y="868975"/>
                </a:moveTo>
                <a:lnTo>
                  <a:pt x="5391569" y="868975"/>
                </a:lnTo>
                <a:lnTo>
                  <a:pt x="5391569" y="888443"/>
                </a:lnTo>
                <a:lnTo>
                  <a:pt x="5372100" y="888443"/>
                </a:lnTo>
                <a:close/>
                <a:moveTo>
                  <a:pt x="5269418" y="868975"/>
                </a:moveTo>
                <a:lnTo>
                  <a:pt x="5288994" y="868975"/>
                </a:lnTo>
                <a:lnTo>
                  <a:pt x="5288994" y="888443"/>
                </a:lnTo>
                <a:lnTo>
                  <a:pt x="5269418" y="888443"/>
                </a:lnTo>
                <a:close/>
                <a:moveTo>
                  <a:pt x="5172075" y="868975"/>
                </a:moveTo>
                <a:lnTo>
                  <a:pt x="5191544" y="868975"/>
                </a:lnTo>
                <a:lnTo>
                  <a:pt x="5191544" y="888443"/>
                </a:lnTo>
                <a:lnTo>
                  <a:pt x="5172075" y="888443"/>
                </a:lnTo>
                <a:close/>
                <a:moveTo>
                  <a:pt x="5059868" y="868975"/>
                </a:moveTo>
                <a:lnTo>
                  <a:pt x="5079444" y="868975"/>
                </a:lnTo>
                <a:lnTo>
                  <a:pt x="5079444" y="888443"/>
                </a:lnTo>
                <a:lnTo>
                  <a:pt x="5059868" y="888443"/>
                </a:lnTo>
                <a:close/>
                <a:moveTo>
                  <a:pt x="4962525" y="868975"/>
                </a:moveTo>
                <a:lnTo>
                  <a:pt x="4981994" y="868975"/>
                </a:lnTo>
                <a:lnTo>
                  <a:pt x="4981994" y="888443"/>
                </a:lnTo>
                <a:lnTo>
                  <a:pt x="4962525" y="888443"/>
                </a:lnTo>
                <a:close/>
                <a:moveTo>
                  <a:pt x="4863089" y="868975"/>
                </a:moveTo>
                <a:lnTo>
                  <a:pt x="4882558" y="868975"/>
                </a:lnTo>
                <a:lnTo>
                  <a:pt x="4882558" y="888443"/>
                </a:lnTo>
                <a:lnTo>
                  <a:pt x="4863089" y="888443"/>
                </a:lnTo>
                <a:close/>
                <a:moveTo>
                  <a:pt x="4726493" y="868975"/>
                </a:moveTo>
                <a:lnTo>
                  <a:pt x="4746069" y="868975"/>
                </a:lnTo>
                <a:lnTo>
                  <a:pt x="4746069" y="888443"/>
                </a:lnTo>
                <a:lnTo>
                  <a:pt x="4726493" y="888443"/>
                </a:lnTo>
                <a:close/>
                <a:moveTo>
                  <a:pt x="4629150" y="868975"/>
                </a:moveTo>
                <a:lnTo>
                  <a:pt x="4648619" y="868975"/>
                </a:lnTo>
                <a:lnTo>
                  <a:pt x="4648619" y="888443"/>
                </a:lnTo>
                <a:lnTo>
                  <a:pt x="4629150" y="888443"/>
                </a:lnTo>
                <a:close/>
                <a:moveTo>
                  <a:pt x="4526468" y="868975"/>
                </a:moveTo>
                <a:lnTo>
                  <a:pt x="4546044" y="868975"/>
                </a:lnTo>
                <a:lnTo>
                  <a:pt x="4546044" y="888443"/>
                </a:lnTo>
                <a:lnTo>
                  <a:pt x="4526468" y="888443"/>
                </a:lnTo>
                <a:close/>
                <a:moveTo>
                  <a:pt x="4429125" y="868975"/>
                </a:moveTo>
                <a:lnTo>
                  <a:pt x="4448594" y="868975"/>
                </a:lnTo>
                <a:lnTo>
                  <a:pt x="4448594" y="888443"/>
                </a:lnTo>
                <a:lnTo>
                  <a:pt x="4429125" y="888443"/>
                </a:lnTo>
                <a:close/>
                <a:moveTo>
                  <a:pt x="4316918" y="868975"/>
                </a:moveTo>
                <a:lnTo>
                  <a:pt x="4336493" y="868975"/>
                </a:lnTo>
                <a:lnTo>
                  <a:pt x="4336493" y="888443"/>
                </a:lnTo>
                <a:lnTo>
                  <a:pt x="4316918" y="888443"/>
                </a:lnTo>
                <a:close/>
                <a:moveTo>
                  <a:pt x="4219575" y="868975"/>
                </a:moveTo>
                <a:lnTo>
                  <a:pt x="4239043" y="868975"/>
                </a:lnTo>
                <a:lnTo>
                  <a:pt x="4239043" y="888443"/>
                </a:lnTo>
                <a:lnTo>
                  <a:pt x="4219575" y="888443"/>
                </a:lnTo>
                <a:close/>
                <a:moveTo>
                  <a:pt x="4110614" y="868975"/>
                </a:moveTo>
                <a:lnTo>
                  <a:pt x="4130083" y="868975"/>
                </a:lnTo>
                <a:lnTo>
                  <a:pt x="4130083" y="888443"/>
                </a:lnTo>
                <a:lnTo>
                  <a:pt x="4110614" y="888443"/>
                </a:lnTo>
                <a:close/>
                <a:moveTo>
                  <a:pt x="3983543" y="868975"/>
                </a:moveTo>
                <a:lnTo>
                  <a:pt x="4003119" y="868975"/>
                </a:lnTo>
                <a:lnTo>
                  <a:pt x="4003119" y="888443"/>
                </a:lnTo>
                <a:lnTo>
                  <a:pt x="3983543" y="888443"/>
                </a:lnTo>
                <a:close/>
                <a:moveTo>
                  <a:pt x="3886200" y="868975"/>
                </a:moveTo>
                <a:lnTo>
                  <a:pt x="3905669" y="868975"/>
                </a:lnTo>
                <a:lnTo>
                  <a:pt x="3905669" y="888443"/>
                </a:lnTo>
                <a:lnTo>
                  <a:pt x="3886200" y="888443"/>
                </a:lnTo>
                <a:close/>
                <a:moveTo>
                  <a:pt x="3773993" y="868975"/>
                </a:moveTo>
                <a:lnTo>
                  <a:pt x="3793569" y="868975"/>
                </a:lnTo>
                <a:lnTo>
                  <a:pt x="3793569" y="888443"/>
                </a:lnTo>
                <a:lnTo>
                  <a:pt x="3773993" y="888443"/>
                </a:lnTo>
                <a:close/>
                <a:moveTo>
                  <a:pt x="3676650" y="868975"/>
                </a:moveTo>
                <a:lnTo>
                  <a:pt x="3696119" y="868975"/>
                </a:lnTo>
                <a:lnTo>
                  <a:pt x="3696119" y="888443"/>
                </a:lnTo>
                <a:lnTo>
                  <a:pt x="3676650" y="888443"/>
                </a:lnTo>
                <a:close/>
                <a:moveTo>
                  <a:pt x="3573968" y="868975"/>
                </a:moveTo>
                <a:lnTo>
                  <a:pt x="3593544" y="868975"/>
                </a:lnTo>
                <a:lnTo>
                  <a:pt x="3593544" y="888443"/>
                </a:lnTo>
                <a:lnTo>
                  <a:pt x="3573968" y="888443"/>
                </a:lnTo>
                <a:close/>
                <a:moveTo>
                  <a:pt x="3476625" y="868975"/>
                </a:moveTo>
                <a:lnTo>
                  <a:pt x="3496094" y="868975"/>
                </a:lnTo>
                <a:lnTo>
                  <a:pt x="3496094" y="888443"/>
                </a:lnTo>
                <a:lnTo>
                  <a:pt x="3476625" y="888443"/>
                </a:lnTo>
                <a:close/>
                <a:moveTo>
                  <a:pt x="3367664" y="868975"/>
                </a:moveTo>
                <a:lnTo>
                  <a:pt x="3387133" y="868975"/>
                </a:lnTo>
                <a:lnTo>
                  <a:pt x="3387133" y="888443"/>
                </a:lnTo>
                <a:lnTo>
                  <a:pt x="3367664" y="888443"/>
                </a:lnTo>
                <a:close/>
                <a:moveTo>
                  <a:pt x="3231068" y="868975"/>
                </a:moveTo>
                <a:lnTo>
                  <a:pt x="3250644" y="868975"/>
                </a:lnTo>
                <a:lnTo>
                  <a:pt x="3250644" y="888443"/>
                </a:lnTo>
                <a:lnTo>
                  <a:pt x="3231068" y="888443"/>
                </a:lnTo>
                <a:close/>
                <a:moveTo>
                  <a:pt x="3133725" y="868975"/>
                </a:moveTo>
                <a:lnTo>
                  <a:pt x="3153194" y="868975"/>
                </a:lnTo>
                <a:lnTo>
                  <a:pt x="3153194" y="888443"/>
                </a:lnTo>
                <a:lnTo>
                  <a:pt x="3133725" y="888443"/>
                </a:lnTo>
                <a:close/>
                <a:moveTo>
                  <a:pt x="3031043" y="868975"/>
                </a:moveTo>
                <a:lnTo>
                  <a:pt x="3050619" y="868975"/>
                </a:lnTo>
                <a:lnTo>
                  <a:pt x="3050619" y="888443"/>
                </a:lnTo>
                <a:lnTo>
                  <a:pt x="3031043" y="888443"/>
                </a:lnTo>
                <a:close/>
                <a:moveTo>
                  <a:pt x="2933700" y="868975"/>
                </a:moveTo>
                <a:lnTo>
                  <a:pt x="2953169" y="868975"/>
                </a:lnTo>
                <a:lnTo>
                  <a:pt x="2953169" y="888443"/>
                </a:lnTo>
                <a:lnTo>
                  <a:pt x="2933700" y="888443"/>
                </a:lnTo>
                <a:close/>
                <a:moveTo>
                  <a:pt x="2821493" y="868975"/>
                </a:moveTo>
                <a:lnTo>
                  <a:pt x="2841069" y="868975"/>
                </a:lnTo>
                <a:lnTo>
                  <a:pt x="2841069" y="888443"/>
                </a:lnTo>
                <a:lnTo>
                  <a:pt x="2821493" y="888443"/>
                </a:lnTo>
                <a:close/>
                <a:moveTo>
                  <a:pt x="2724150" y="868975"/>
                </a:moveTo>
                <a:lnTo>
                  <a:pt x="2743619" y="868975"/>
                </a:lnTo>
                <a:lnTo>
                  <a:pt x="2743619" y="888443"/>
                </a:lnTo>
                <a:lnTo>
                  <a:pt x="2724150" y="888443"/>
                </a:lnTo>
                <a:close/>
                <a:moveTo>
                  <a:pt x="2621468" y="868975"/>
                </a:moveTo>
                <a:lnTo>
                  <a:pt x="2641044" y="868975"/>
                </a:lnTo>
                <a:lnTo>
                  <a:pt x="2641044" y="888443"/>
                </a:lnTo>
                <a:lnTo>
                  <a:pt x="2621468" y="888443"/>
                </a:lnTo>
                <a:close/>
                <a:moveTo>
                  <a:pt x="2524125" y="868975"/>
                </a:moveTo>
                <a:lnTo>
                  <a:pt x="2543594" y="868975"/>
                </a:lnTo>
                <a:lnTo>
                  <a:pt x="2543594" y="888443"/>
                </a:lnTo>
                <a:lnTo>
                  <a:pt x="2524125" y="888443"/>
                </a:lnTo>
                <a:close/>
                <a:moveTo>
                  <a:pt x="2411918" y="868975"/>
                </a:moveTo>
                <a:lnTo>
                  <a:pt x="2431494" y="868975"/>
                </a:lnTo>
                <a:lnTo>
                  <a:pt x="2431494" y="888443"/>
                </a:lnTo>
                <a:lnTo>
                  <a:pt x="2411918" y="888443"/>
                </a:lnTo>
                <a:close/>
                <a:moveTo>
                  <a:pt x="2314575" y="868975"/>
                </a:moveTo>
                <a:lnTo>
                  <a:pt x="2334044" y="868975"/>
                </a:lnTo>
                <a:lnTo>
                  <a:pt x="2334044" y="888443"/>
                </a:lnTo>
                <a:lnTo>
                  <a:pt x="2314575" y="888443"/>
                </a:lnTo>
                <a:close/>
                <a:moveTo>
                  <a:pt x="2211893" y="868975"/>
                </a:moveTo>
                <a:lnTo>
                  <a:pt x="2231469" y="868975"/>
                </a:lnTo>
                <a:lnTo>
                  <a:pt x="2231469" y="888443"/>
                </a:lnTo>
                <a:lnTo>
                  <a:pt x="2211893" y="888443"/>
                </a:lnTo>
                <a:close/>
                <a:moveTo>
                  <a:pt x="2114550" y="868975"/>
                </a:moveTo>
                <a:lnTo>
                  <a:pt x="2134019" y="868975"/>
                </a:lnTo>
                <a:lnTo>
                  <a:pt x="2134019" y="888443"/>
                </a:lnTo>
                <a:lnTo>
                  <a:pt x="2114550" y="888443"/>
                </a:lnTo>
                <a:close/>
                <a:moveTo>
                  <a:pt x="2005589" y="868975"/>
                </a:moveTo>
                <a:lnTo>
                  <a:pt x="2025058" y="868975"/>
                </a:lnTo>
                <a:lnTo>
                  <a:pt x="2025058" y="888443"/>
                </a:lnTo>
                <a:lnTo>
                  <a:pt x="2005589" y="888443"/>
                </a:lnTo>
                <a:close/>
                <a:moveTo>
                  <a:pt x="1878519" y="868975"/>
                </a:moveTo>
                <a:lnTo>
                  <a:pt x="1898094" y="868975"/>
                </a:lnTo>
                <a:lnTo>
                  <a:pt x="1898094" y="888443"/>
                </a:lnTo>
                <a:lnTo>
                  <a:pt x="1878519" y="888443"/>
                </a:lnTo>
                <a:close/>
                <a:moveTo>
                  <a:pt x="1781176" y="868975"/>
                </a:moveTo>
                <a:lnTo>
                  <a:pt x="1800644" y="868975"/>
                </a:lnTo>
                <a:lnTo>
                  <a:pt x="1800644" y="888443"/>
                </a:lnTo>
                <a:lnTo>
                  <a:pt x="1781176" y="888443"/>
                </a:lnTo>
                <a:close/>
                <a:moveTo>
                  <a:pt x="1668968" y="868975"/>
                </a:moveTo>
                <a:lnTo>
                  <a:pt x="1688544" y="868975"/>
                </a:lnTo>
                <a:lnTo>
                  <a:pt x="1688544" y="888443"/>
                </a:lnTo>
                <a:lnTo>
                  <a:pt x="1668968" y="888443"/>
                </a:lnTo>
                <a:close/>
                <a:moveTo>
                  <a:pt x="1571626" y="868975"/>
                </a:moveTo>
                <a:lnTo>
                  <a:pt x="1591094" y="868975"/>
                </a:lnTo>
                <a:lnTo>
                  <a:pt x="1591094" y="888443"/>
                </a:lnTo>
                <a:lnTo>
                  <a:pt x="1571626" y="888443"/>
                </a:lnTo>
                <a:close/>
                <a:moveTo>
                  <a:pt x="1462665" y="868975"/>
                </a:moveTo>
                <a:lnTo>
                  <a:pt x="1482133" y="868975"/>
                </a:lnTo>
                <a:lnTo>
                  <a:pt x="1482133" y="888443"/>
                </a:lnTo>
                <a:lnTo>
                  <a:pt x="1462665" y="888443"/>
                </a:lnTo>
                <a:close/>
                <a:moveTo>
                  <a:pt x="1329315" y="868975"/>
                </a:moveTo>
                <a:lnTo>
                  <a:pt x="1348783" y="868975"/>
                </a:lnTo>
                <a:lnTo>
                  <a:pt x="1348783" y="888443"/>
                </a:lnTo>
                <a:lnTo>
                  <a:pt x="1329315" y="888443"/>
                </a:lnTo>
                <a:close/>
                <a:moveTo>
                  <a:pt x="1205490" y="868975"/>
                </a:moveTo>
                <a:lnTo>
                  <a:pt x="1224958" y="868975"/>
                </a:lnTo>
                <a:lnTo>
                  <a:pt x="1224958" y="888443"/>
                </a:lnTo>
                <a:lnTo>
                  <a:pt x="1205490" y="888443"/>
                </a:lnTo>
                <a:close/>
                <a:moveTo>
                  <a:pt x="1072140" y="868975"/>
                </a:moveTo>
                <a:lnTo>
                  <a:pt x="1091608" y="868975"/>
                </a:lnTo>
                <a:lnTo>
                  <a:pt x="1091608" y="888443"/>
                </a:lnTo>
                <a:lnTo>
                  <a:pt x="1072140" y="888443"/>
                </a:lnTo>
                <a:close/>
                <a:moveTo>
                  <a:pt x="935543" y="868975"/>
                </a:moveTo>
                <a:lnTo>
                  <a:pt x="955119" y="868975"/>
                </a:lnTo>
                <a:lnTo>
                  <a:pt x="955119" y="888443"/>
                </a:lnTo>
                <a:lnTo>
                  <a:pt x="935543" y="888443"/>
                </a:lnTo>
                <a:close/>
                <a:moveTo>
                  <a:pt x="838200" y="868975"/>
                </a:moveTo>
                <a:lnTo>
                  <a:pt x="857669" y="868975"/>
                </a:lnTo>
                <a:lnTo>
                  <a:pt x="857669" y="888443"/>
                </a:lnTo>
                <a:lnTo>
                  <a:pt x="838200" y="888443"/>
                </a:lnTo>
                <a:close/>
                <a:moveTo>
                  <a:pt x="735518" y="868975"/>
                </a:moveTo>
                <a:lnTo>
                  <a:pt x="755094" y="868975"/>
                </a:lnTo>
                <a:lnTo>
                  <a:pt x="755094" y="888443"/>
                </a:lnTo>
                <a:lnTo>
                  <a:pt x="735518" y="888443"/>
                </a:lnTo>
                <a:close/>
                <a:moveTo>
                  <a:pt x="638175" y="868975"/>
                </a:moveTo>
                <a:lnTo>
                  <a:pt x="657644" y="868975"/>
                </a:lnTo>
                <a:lnTo>
                  <a:pt x="657644" y="888443"/>
                </a:lnTo>
                <a:lnTo>
                  <a:pt x="638175" y="888443"/>
                </a:lnTo>
                <a:close/>
                <a:moveTo>
                  <a:pt x="529215" y="868975"/>
                </a:moveTo>
                <a:lnTo>
                  <a:pt x="548683" y="868975"/>
                </a:lnTo>
                <a:lnTo>
                  <a:pt x="548683" y="888443"/>
                </a:lnTo>
                <a:lnTo>
                  <a:pt x="529215" y="888443"/>
                </a:lnTo>
                <a:close/>
                <a:moveTo>
                  <a:pt x="392618" y="868975"/>
                </a:moveTo>
                <a:lnTo>
                  <a:pt x="412194" y="868975"/>
                </a:lnTo>
                <a:lnTo>
                  <a:pt x="412194" y="888443"/>
                </a:lnTo>
                <a:lnTo>
                  <a:pt x="392618" y="888443"/>
                </a:lnTo>
                <a:close/>
                <a:moveTo>
                  <a:pt x="295275" y="868975"/>
                </a:moveTo>
                <a:lnTo>
                  <a:pt x="314744" y="868975"/>
                </a:lnTo>
                <a:lnTo>
                  <a:pt x="314744" y="888443"/>
                </a:lnTo>
                <a:lnTo>
                  <a:pt x="295275" y="888443"/>
                </a:lnTo>
                <a:close/>
                <a:moveTo>
                  <a:pt x="192593" y="868975"/>
                </a:moveTo>
                <a:lnTo>
                  <a:pt x="212169" y="868975"/>
                </a:lnTo>
                <a:lnTo>
                  <a:pt x="212169" y="888443"/>
                </a:lnTo>
                <a:lnTo>
                  <a:pt x="192593" y="888443"/>
                </a:lnTo>
                <a:close/>
                <a:moveTo>
                  <a:pt x="95250" y="868975"/>
                </a:moveTo>
                <a:lnTo>
                  <a:pt x="114719" y="868975"/>
                </a:lnTo>
                <a:lnTo>
                  <a:pt x="114719" y="888443"/>
                </a:lnTo>
                <a:lnTo>
                  <a:pt x="95250" y="888443"/>
                </a:lnTo>
                <a:close/>
                <a:moveTo>
                  <a:pt x="5606039" y="844586"/>
                </a:moveTo>
                <a:lnTo>
                  <a:pt x="5625508" y="844586"/>
                </a:lnTo>
                <a:lnTo>
                  <a:pt x="5625508" y="864054"/>
                </a:lnTo>
                <a:lnTo>
                  <a:pt x="5606039" y="864054"/>
                </a:lnTo>
                <a:close/>
                <a:moveTo>
                  <a:pt x="5469443" y="844586"/>
                </a:moveTo>
                <a:lnTo>
                  <a:pt x="5489019" y="844586"/>
                </a:lnTo>
                <a:lnTo>
                  <a:pt x="5489019" y="864054"/>
                </a:lnTo>
                <a:lnTo>
                  <a:pt x="5469443" y="864054"/>
                </a:lnTo>
                <a:close/>
                <a:moveTo>
                  <a:pt x="5372100" y="844586"/>
                </a:moveTo>
                <a:lnTo>
                  <a:pt x="5391569" y="844586"/>
                </a:lnTo>
                <a:lnTo>
                  <a:pt x="5391569" y="864054"/>
                </a:lnTo>
                <a:lnTo>
                  <a:pt x="5372100" y="864054"/>
                </a:lnTo>
                <a:close/>
                <a:moveTo>
                  <a:pt x="5269418" y="844586"/>
                </a:moveTo>
                <a:lnTo>
                  <a:pt x="5288994" y="844586"/>
                </a:lnTo>
                <a:lnTo>
                  <a:pt x="5288994" y="864054"/>
                </a:lnTo>
                <a:lnTo>
                  <a:pt x="5269418" y="864054"/>
                </a:lnTo>
                <a:close/>
                <a:moveTo>
                  <a:pt x="5172075" y="844586"/>
                </a:moveTo>
                <a:lnTo>
                  <a:pt x="5191544" y="844586"/>
                </a:lnTo>
                <a:lnTo>
                  <a:pt x="5191544" y="864054"/>
                </a:lnTo>
                <a:lnTo>
                  <a:pt x="5172075" y="864054"/>
                </a:lnTo>
                <a:close/>
                <a:moveTo>
                  <a:pt x="5059868" y="844586"/>
                </a:moveTo>
                <a:lnTo>
                  <a:pt x="5079444" y="844586"/>
                </a:lnTo>
                <a:lnTo>
                  <a:pt x="5079444" y="864054"/>
                </a:lnTo>
                <a:lnTo>
                  <a:pt x="5059868" y="864054"/>
                </a:lnTo>
                <a:close/>
                <a:moveTo>
                  <a:pt x="4962525" y="844586"/>
                </a:moveTo>
                <a:lnTo>
                  <a:pt x="4981994" y="844586"/>
                </a:lnTo>
                <a:lnTo>
                  <a:pt x="4981994" y="864054"/>
                </a:lnTo>
                <a:lnTo>
                  <a:pt x="4962525" y="864054"/>
                </a:lnTo>
                <a:close/>
                <a:moveTo>
                  <a:pt x="4863089" y="844586"/>
                </a:moveTo>
                <a:lnTo>
                  <a:pt x="4882558" y="844586"/>
                </a:lnTo>
                <a:lnTo>
                  <a:pt x="4882558" y="864054"/>
                </a:lnTo>
                <a:lnTo>
                  <a:pt x="4863089" y="864054"/>
                </a:lnTo>
                <a:close/>
                <a:moveTo>
                  <a:pt x="4726493" y="844586"/>
                </a:moveTo>
                <a:lnTo>
                  <a:pt x="4746069" y="844586"/>
                </a:lnTo>
                <a:lnTo>
                  <a:pt x="4746069" y="864054"/>
                </a:lnTo>
                <a:lnTo>
                  <a:pt x="4726493" y="864054"/>
                </a:lnTo>
                <a:close/>
                <a:moveTo>
                  <a:pt x="4629150" y="844586"/>
                </a:moveTo>
                <a:lnTo>
                  <a:pt x="4648619" y="844586"/>
                </a:lnTo>
                <a:lnTo>
                  <a:pt x="4648619" y="864054"/>
                </a:lnTo>
                <a:lnTo>
                  <a:pt x="4629150" y="864054"/>
                </a:lnTo>
                <a:close/>
                <a:moveTo>
                  <a:pt x="4526468" y="844586"/>
                </a:moveTo>
                <a:lnTo>
                  <a:pt x="4546044" y="844586"/>
                </a:lnTo>
                <a:lnTo>
                  <a:pt x="4546044" y="864054"/>
                </a:lnTo>
                <a:lnTo>
                  <a:pt x="4526468" y="864054"/>
                </a:lnTo>
                <a:close/>
                <a:moveTo>
                  <a:pt x="4429125" y="844586"/>
                </a:moveTo>
                <a:lnTo>
                  <a:pt x="4448594" y="844586"/>
                </a:lnTo>
                <a:lnTo>
                  <a:pt x="4448594" y="864054"/>
                </a:lnTo>
                <a:lnTo>
                  <a:pt x="4429125" y="864054"/>
                </a:lnTo>
                <a:close/>
                <a:moveTo>
                  <a:pt x="4316918" y="844586"/>
                </a:moveTo>
                <a:lnTo>
                  <a:pt x="4336493" y="844586"/>
                </a:lnTo>
                <a:lnTo>
                  <a:pt x="4336493" y="864054"/>
                </a:lnTo>
                <a:lnTo>
                  <a:pt x="4316918" y="864054"/>
                </a:lnTo>
                <a:close/>
                <a:moveTo>
                  <a:pt x="4219575" y="844586"/>
                </a:moveTo>
                <a:lnTo>
                  <a:pt x="4239043" y="844586"/>
                </a:lnTo>
                <a:lnTo>
                  <a:pt x="4239043" y="864054"/>
                </a:lnTo>
                <a:lnTo>
                  <a:pt x="4219575" y="864054"/>
                </a:lnTo>
                <a:close/>
                <a:moveTo>
                  <a:pt x="4110614" y="844586"/>
                </a:moveTo>
                <a:lnTo>
                  <a:pt x="4130083" y="844586"/>
                </a:lnTo>
                <a:lnTo>
                  <a:pt x="4130083" y="864054"/>
                </a:lnTo>
                <a:lnTo>
                  <a:pt x="4110614" y="864054"/>
                </a:lnTo>
                <a:close/>
                <a:moveTo>
                  <a:pt x="3983543" y="844586"/>
                </a:moveTo>
                <a:lnTo>
                  <a:pt x="4003119" y="844586"/>
                </a:lnTo>
                <a:lnTo>
                  <a:pt x="4003119" y="864054"/>
                </a:lnTo>
                <a:lnTo>
                  <a:pt x="3983543" y="864054"/>
                </a:lnTo>
                <a:close/>
                <a:moveTo>
                  <a:pt x="3886200" y="844586"/>
                </a:moveTo>
                <a:lnTo>
                  <a:pt x="3905669" y="844586"/>
                </a:lnTo>
                <a:lnTo>
                  <a:pt x="3905669" y="864054"/>
                </a:lnTo>
                <a:lnTo>
                  <a:pt x="3886200" y="864054"/>
                </a:lnTo>
                <a:close/>
                <a:moveTo>
                  <a:pt x="3773993" y="844586"/>
                </a:moveTo>
                <a:lnTo>
                  <a:pt x="3793569" y="844586"/>
                </a:lnTo>
                <a:lnTo>
                  <a:pt x="3793569" y="864054"/>
                </a:lnTo>
                <a:lnTo>
                  <a:pt x="3773993" y="864054"/>
                </a:lnTo>
                <a:close/>
                <a:moveTo>
                  <a:pt x="3676650" y="844586"/>
                </a:moveTo>
                <a:lnTo>
                  <a:pt x="3696119" y="844586"/>
                </a:lnTo>
                <a:lnTo>
                  <a:pt x="3696119" y="864054"/>
                </a:lnTo>
                <a:lnTo>
                  <a:pt x="3676650" y="864054"/>
                </a:lnTo>
                <a:close/>
                <a:moveTo>
                  <a:pt x="3573968" y="844586"/>
                </a:moveTo>
                <a:lnTo>
                  <a:pt x="3593544" y="844586"/>
                </a:lnTo>
                <a:lnTo>
                  <a:pt x="3593544" y="864054"/>
                </a:lnTo>
                <a:lnTo>
                  <a:pt x="3573968" y="864054"/>
                </a:lnTo>
                <a:close/>
                <a:moveTo>
                  <a:pt x="3476625" y="844586"/>
                </a:moveTo>
                <a:lnTo>
                  <a:pt x="3496094" y="844586"/>
                </a:lnTo>
                <a:lnTo>
                  <a:pt x="3496094" y="864054"/>
                </a:lnTo>
                <a:lnTo>
                  <a:pt x="3476625" y="864054"/>
                </a:lnTo>
                <a:close/>
                <a:moveTo>
                  <a:pt x="3367664" y="844586"/>
                </a:moveTo>
                <a:lnTo>
                  <a:pt x="3387133" y="844586"/>
                </a:lnTo>
                <a:lnTo>
                  <a:pt x="3387133" y="864054"/>
                </a:lnTo>
                <a:lnTo>
                  <a:pt x="3367664" y="864054"/>
                </a:lnTo>
                <a:close/>
                <a:moveTo>
                  <a:pt x="3231068" y="844586"/>
                </a:moveTo>
                <a:lnTo>
                  <a:pt x="3250644" y="844586"/>
                </a:lnTo>
                <a:lnTo>
                  <a:pt x="3250644" y="864054"/>
                </a:lnTo>
                <a:lnTo>
                  <a:pt x="3231068" y="864054"/>
                </a:lnTo>
                <a:close/>
                <a:moveTo>
                  <a:pt x="3133725" y="844586"/>
                </a:moveTo>
                <a:lnTo>
                  <a:pt x="3153194" y="844586"/>
                </a:lnTo>
                <a:lnTo>
                  <a:pt x="3153194" y="864054"/>
                </a:lnTo>
                <a:lnTo>
                  <a:pt x="3133725" y="864054"/>
                </a:lnTo>
                <a:close/>
                <a:moveTo>
                  <a:pt x="3031043" y="844586"/>
                </a:moveTo>
                <a:lnTo>
                  <a:pt x="3050619" y="844586"/>
                </a:lnTo>
                <a:lnTo>
                  <a:pt x="3050619" y="864054"/>
                </a:lnTo>
                <a:lnTo>
                  <a:pt x="3031043" y="864054"/>
                </a:lnTo>
                <a:close/>
                <a:moveTo>
                  <a:pt x="2933700" y="844586"/>
                </a:moveTo>
                <a:lnTo>
                  <a:pt x="2953169" y="844586"/>
                </a:lnTo>
                <a:lnTo>
                  <a:pt x="2953169" y="864054"/>
                </a:lnTo>
                <a:lnTo>
                  <a:pt x="2933700" y="864054"/>
                </a:lnTo>
                <a:close/>
                <a:moveTo>
                  <a:pt x="2821493" y="844586"/>
                </a:moveTo>
                <a:lnTo>
                  <a:pt x="2841069" y="844586"/>
                </a:lnTo>
                <a:lnTo>
                  <a:pt x="2841069" y="864054"/>
                </a:lnTo>
                <a:lnTo>
                  <a:pt x="2821493" y="864054"/>
                </a:lnTo>
                <a:close/>
                <a:moveTo>
                  <a:pt x="2724150" y="844586"/>
                </a:moveTo>
                <a:lnTo>
                  <a:pt x="2743619" y="844586"/>
                </a:lnTo>
                <a:lnTo>
                  <a:pt x="2743619" y="864054"/>
                </a:lnTo>
                <a:lnTo>
                  <a:pt x="2724150" y="864054"/>
                </a:lnTo>
                <a:close/>
                <a:moveTo>
                  <a:pt x="2621468" y="844586"/>
                </a:moveTo>
                <a:lnTo>
                  <a:pt x="2641044" y="844586"/>
                </a:lnTo>
                <a:lnTo>
                  <a:pt x="2641044" y="864054"/>
                </a:lnTo>
                <a:lnTo>
                  <a:pt x="2621468" y="864054"/>
                </a:lnTo>
                <a:close/>
                <a:moveTo>
                  <a:pt x="2524125" y="844586"/>
                </a:moveTo>
                <a:lnTo>
                  <a:pt x="2543594" y="844586"/>
                </a:lnTo>
                <a:lnTo>
                  <a:pt x="2543594" y="864054"/>
                </a:lnTo>
                <a:lnTo>
                  <a:pt x="2524125" y="864054"/>
                </a:lnTo>
                <a:close/>
                <a:moveTo>
                  <a:pt x="2411918" y="844586"/>
                </a:moveTo>
                <a:lnTo>
                  <a:pt x="2431494" y="844586"/>
                </a:lnTo>
                <a:lnTo>
                  <a:pt x="2431494" y="864054"/>
                </a:lnTo>
                <a:lnTo>
                  <a:pt x="2411918" y="864054"/>
                </a:lnTo>
                <a:close/>
                <a:moveTo>
                  <a:pt x="2314575" y="844586"/>
                </a:moveTo>
                <a:lnTo>
                  <a:pt x="2334044" y="844586"/>
                </a:lnTo>
                <a:lnTo>
                  <a:pt x="2334044" y="864054"/>
                </a:lnTo>
                <a:lnTo>
                  <a:pt x="2314575" y="864054"/>
                </a:lnTo>
                <a:close/>
                <a:moveTo>
                  <a:pt x="2211893" y="844586"/>
                </a:moveTo>
                <a:lnTo>
                  <a:pt x="2231469" y="844586"/>
                </a:lnTo>
                <a:lnTo>
                  <a:pt x="2231469" y="864054"/>
                </a:lnTo>
                <a:lnTo>
                  <a:pt x="2211893" y="864054"/>
                </a:lnTo>
                <a:close/>
                <a:moveTo>
                  <a:pt x="2114550" y="844586"/>
                </a:moveTo>
                <a:lnTo>
                  <a:pt x="2134019" y="844586"/>
                </a:lnTo>
                <a:lnTo>
                  <a:pt x="2134019" y="864054"/>
                </a:lnTo>
                <a:lnTo>
                  <a:pt x="2114550" y="864054"/>
                </a:lnTo>
                <a:close/>
                <a:moveTo>
                  <a:pt x="2005589" y="844586"/>
                </a:moveTo>
                <a:lnTo>
                  <a:pt x="2025058" y="844586"/>
                </a:lnTo>
                <a:lnTo>
                  <a:pt x="2025058" y="864054"/>
                </a:lnTo>
                <a:lnTo>
                  <a:pt x="2005589" y="864054"/>
                </a:lnTo>
                <a:close/>
                <a:moveTo>
                  <a:pt x="1878519" y="844586"/>
                </a:moveTo>
                <a:lnTo>
                  <a:pt x="1898094" y="844586"/>
                </a:lnTo>
                <a:lnTo>
                  <a:pt x="1898094" y="864054"/>
                </a:lnTo>
                <a:lnTo>
                  <a:pt x="1878519" y="864054"/>
                </a:lnTo>
                <a:close/>
                <a:moveTo>
                  <a:pt x="1781176" y="844586"/>
                </a:moveTo>
                <a:lnTo>
                  <a:pt x="1800644" y="844586"/>
                </a:lnTo>
                <a:lnTo>
                  <a:pt x="1800644" y="864054"/>
                </a:lnTo>
                <a:lnTo>
                  <a:pt x="1781176" y="864054"/>
                </a:lnTo>
                <a:close/>
                <a:moveTo>
                  <a:pt x="1668968" y="844586"/>
                </a:moveTo>
                <a:lnTo>
                  <a:pt x="1688544" y="844586"/>
                </a:lnTo>
                <a:lnTo>
                  <a:pt x="1688544" y="864054"/>
                </a:lnTo>
                <a:lnTo>
                  <a:pt x="1668968" y="864054"/>
                </a:lnTo>
                <a:close/>
                <a:moveTo>
                  <a:pt x="1571626" y="844586"/>
                </a:moveTo>
                <a:lnTo>
                  <a:pt x="1591094" y="844586"/>
                </a:lnTo>
                <a:lnTo>
                  <a:pt x="1591094" y="864054"/>
                </a:lnTo>
                <a:lnTo>
                  <a:pt x="1571626" y="864054"/>
                </a:lnTo>
                <a:close/>
                <a:moveTo>
                  <a:pt x="1462665" y="844586"/>
                </a:moveTo>
                <a:lnTo>
                  <a:pt x="1482133" y="844586"/>
                </a:lnTo>
                <a:lnTo>
                  <a:pt x="1482133" y="864054"/>
                </a:lnTo>
                <a:lnTo>
                  <a:pt x="1462665" y="864054"/>
                </a:lnTo>
                <a:close/>
                <a:moveTo>
                  <a:pt x="1329315" y="844586"/>
                </a:moveTo>
                <a:lnTo>
                  <a:pt x="1348783" y="844586"/>
                </a:lnTo>
                <a:lnTo>
                  <a:pt x="1348783" y="864054"/>
                </a:lnTo>
                <a:lnTo>
                  <a:pt x="1329315" y="864054"/>
                </a:lnTo>
                <a:close/>
                <a:moveTo>
                  <a:pt x="1205490" y="844586"/>
                </a:moveTo>
                <a:lnTo>
                  <a:pt x="1224958" y="844586"/>
                </a:lnTo>
                <a:lnTo>
                  <a:pt x="1224958" y="864054"/>
                </a:lnTo>
                <a:lnTo>
                  <a:pt x="1205490" y="864054"/>
                </a:lnTo>
                <a:close/>
                <a:moveTo>
                  <a:pt x="1072140" y="844586"/>
                </a:moveTo>
                <a:lnTo>
                  <a:pt x="1091608" y="844586"/>
                </a:lnTo>
                <a:lnTo>
                  <a:pt x="1091608" y="864054"/>
                </a:lnTo>
                <a:lnTo>
                  <a:pt x="1072140" y="864054"/>
                </a:lnTo>
                <a:close/>
                <a:moveTo>
                  <a:pt x="935543" y="844586"/>
                </a:moveTo>
                <a:lnTo>
                  <a:pt x="955119" y="844586"/>
                </a:lnTo>
                <a:lnTo>
                  <a:pt x="955119" y="864054"/>
                </a:lnTo>
                <a:lnTo>
                  <a:pt x="935543" y="864054"/>
                </a:lnTo>
                <a:close/>
                <a:moveTo>
                  <a:pt x="838200" y="844586"/>
                </a:moveTo>
                <a:lnTo>
                  <a:pt x="857669" y="844586"/>
                </a:lnTo>
                <a:lnTo>
                  <a:pt x="857669" y="864054"/>
                </a:lnTo>
                <a:lnTo>
                  <a:pt x="838200" y="864054"/>
                </a:lnTo>
                <a:close/>
                <a:moveTo>
                  <a:pt x="735518" y="844586"/>
                </a:moveTo>
                <a:lnTo>
                  <a:pt x="755094" y="844586"/>
                </a:lnTo>
                <a:lnTo>
                  <a:pt x="755094" y="864054"/>
                </a:lnTo>
                <a:lnTo>
                  <a:pt x="735518" y="864054"/>
                </a:lnTo>
                <a:close/>
                <a:moveTo>
                  <a:pt x="638175" y="844586"/>
                </a:moveTo>
                <a:lnTo>
                  <a:pt x="657644" y="844586"/>
                </a:lnTo>
                <a:lnTo>
                  <a:pt x="657644" y="864054"/>
                </a:lnTo>
                <a:lnTo>
                  <a:pt x="638175" y="864054"/>
                </a:lnTo>
                <a:close/>
                <a:moveTo>
                  <a:pt x="529215" y="844586"/>
                </a:moveTo>
                <a:lnTo>
                  <a:pt x="548683" y="844586"/>
                </a:lnTo>
                <a:lnTo>
                  <a:pt x="548683" y="864054"/>
                </a:lnTo>
                <a:lnTo>
                  <a:pt x="529215" y="864054"/>
                </a:lnTo>
                <a:close/>
                <a:moveTo>
                  <a:pt x="392618" y="844586"/>
                </a:moveTo>
                <a:lnTo>
                  <a:pt x="412194" y="844586"/>
                </a:lnTo>
                <a:lnTo>
                  <a:pt x="412194" y="864054"/>
                </a:lnTo>
                <a:lnTo>
                  <a:pt x="392618" y="864054"/>
                </a:lnTo>
                <a:close/>
                <a:moveTo>
                  <a:pt x="295275" y="844586"/>
                </a:moveTo>
                <a:lnTo>
                  <a:pt x="314744" y="844586"/>
                </a:lnTo>
                <a:lnTo>
                  <a:pt x="314744" y="864054"/>
                </a:lnTo>
                <a:lnTo>
                  <a:pt x="295275" y="864054"/>
                </a:lnTo>
                <a:close/>
                <a:moveTo>
                  <a:pt x="192593" y="844586"/>
                </a:moveTo>
                <a:lnTo>
                  <a:pt x="212169" y="844586"/>
                </a:lnTo>
                <a:lnTo>
                  <a:pt x="212169" y="864054"/>
                </a:lnTo>
                <a:lnTo>
                  <a:pt x="192593" y="864054"/>
                </a:lnTo>
                <a:close/>
                <a:moveTo>
                  <a:pt x="95250" y="844586"/>
                </a:moveTo>
                <a:lnTo>
                  <a:pt x="114719" y="844586"/>
                </a:lnTo>
                <a:lnTo>
                  <a:pt x="114719" y="864054"/>
                </a:lnTo>
                <a:lnTo>
                  <a:pt x="95250" y="864054"/>
                </a:lnTo>
                <a:close/>
                <a:moveTo>
                  <a:pt x="5606039" y="820196"/>
                </a:moveTo>
                <a:lnTo>
                  <a:pt x="5625508" y="820196"/>
                </a:lnTo>
                <a:lnTo>
                  <a:pt x="5625508" y="839772"/>
                </a:lnTo>
                <a:lnTo>
                  <a:pt x="5606039" y="839772"/>
                </a:lnTo>
                <a:close/>
                <a:moveTo>
                  <a:pt x="5469443" y="820196"/>
                </a:moveTo>
                <a:lnTo>
                  <a:pt x="5489019" y="820196"/>
                </a:lnTo>
                <a:lnTo>
                  <a:pt x="5489019" y="839772"/>
                </a:lnTo>
                <a:lnTo>
                  <a:pt x="5469443" y="839772"/>
                </a:lnTo>
                <a:close/>
                <a:moveTo>
                  <a:pt x="5372100" y="820196"/>
                </a:moveTo>
                <a:lnTo>
                  <a:pt x="5391569" y="820196"/>
                </a:lnTo>
                <a:lnTo>
                  <a:pt x="5391569" y="839772"/>
                </a:lnTo>
                <a:lnTo>
                  <a:pt x="5372100" y="839772"/>
                </a:lnTo>
                <a:close/>
                <a:moveTo>
                  <a:pt x="5269418" y="820196"/>
                </a:moveTo>
                <a:lnTo>
                  <a:pt x="5288994" y="820196"/>
                </a:lnTo>
                <a:lnTo>
                  <a:pt x="5288994" y="839772"/>
                </a:lnTo>
                <a:lnTo>
                  <a:pt x="5269418" y="839772"/>
                </a:lnTo>
                <a:close/>
                <a:moveTo>
                  <a:pt x="5172075" y="820196"/>
                </a:moveTo>
                <a:lnTo>
                  <a:pt x="5191544" y="820196"/>
                </a:lnTo>
                <a:lnTo>
                  <a:pt x="5191544" y="839772"/>
                </a:lnTo>
                <a:lnTo>
                  <a:pt x="5172075" y="839772"/>
                </a:lnTo>
                <a:close/>
                <a:moveTo>
                  <a:pt x="5059868" y="820196"/>
                </a:moveTo>
                <a:lnTo>
                  <a:pt x="5079444" y="820196"/>
                </a:lnTo>
                <a:lnTo>
                  <a:pt x="5079444" y="839772"/>
                </a:lnTo>
                <a:lnTo>
                  <a:pt x="5059868" y="839772"/>
                </a:lnTo>
                <a:close/>
                <a:moveTo>
                  <a:pt x="4962525" y="820196"/>
                </a:moveTo>
                <a:lnTo>
                  <a:pt x="4981994" y="820196"/>
                </a:lnTo>
                <a:lnTo>
                  <a:pt x="4981994" y="839772"/>
                </a:lnTo>
                <a:lnTo>
                  <a:pt x="4962525" y="839772"/>
                </a:lnTo>
                <a:close/>
                <a:moveTo>
                  <a:pt x="4863089" y="820196"/>
                </a:moveTo>
                <a:lnTo>
                  <a:pt x="4882558" y="820196"/>
                </a:lnTo>
                <a:lnTo>
                  <a:pt x="4882558" y="839772"/>
                </a:lnTo>
                <a:lnTo>
                  <a:pt x="4863089" y="839772"/>
                </a:lnTo>
                <a:close/>
                <a:moveTo>
                  <a:pt x="4726493" y="820196"/>
                </a:moveTo>
                <a:lnTo>
                  <a:pt x="4746069" y="820196"/>
                </a:lnTo>
                <a:lnTo>
                  <a:pt x="4746069" y="839772"/>
                </a:lnTo>
                <a:lnTo>
                  <a:pt x="4726493" y="839772"/>
                </a:lnTo>
                <a:close/>
                <a:moveTo>
                  <a:pt x="4629150" y="820196"/>
                </a:moveTo>
                <a:lnTo>
                  <a:pt x="4648619" y="820196"/>
                </a:lnTo>
                <a:lnTo>
                  <a:pt x="4648619" y="839772"/>
                </a:lnTo>
                <a:lnTo>
                  <a:pt x="4629150" y="839772"/>
                </a:lnTo>
                <a:close/>
                <a:moveTo>
                  <a:pt x="4526468" y="820196"/>
                </a:moveTo>
                <a:lnTo>
                  <a:pt x="4546044" y="820196"/>
                </a:lnTo>
                <a:lnTo>
                  <a:pt x="4546044" y="839772"/>
                </a:lnTo>
                <a:lnTo>
                  <a:pt x="4526468" y="839772"/>
                </a:lnTo>
                <a:close/>
                <a:moveTo>
                  <a:pt x="4429125" y="820196"/>
                </a:moveTo>
                <a:lnTo>
                  <a:pt x="4448594" y="820196"/>
                </a:lnTo>
                <a:lnTo>
                  <a:pt x="4448594" y="839772"/>
                </a:lnTo>
                <a:lnTo>
                  <a:pt x="4429125" y="839772"/>
                </a:lnTo>
                <a:close/>
                <a:moveTo>
                  <a:pt x="4316918" y="820196"/>
                </a:moveTo>
                <a:lnTo>
                  <a:pt x="4336493" y="820196"/>
                </a:lnTo>
                <a:lnTo>
                  <a:pt x="4336493" y="839772"/>
                </a:lnTo>
                <a:lnTo>
                  <a:pt x="4316918" y="839772"/>
                </a:lnTo>
                <a:close/>
                <a:moveTo>
                  <a:pt x="4219575" y="820196"/>
                </a:moveTo>
                <a:lnTo>
                  <a:pt x="4239043" y="820196"/>
                </a:lnTo>
                <a:lnTo>
                  <a:pt x="4239043" y="839772"/>
                </a:lnTo>
                <a:lnTo>
                  <a:pt x="4219575" y="839772"/>
                </a:lnTo>
                <a:close/>
                <a:moveTo>
                  <a:pt x="4110614" y="820196"/>
                </a:moveTo>
                <a:lnTo>
                  <a:pt x="4130083" y="820196"/>
                </a:lnTo>
                <a:lnTo>
                  <a:pt x="4130083" y="839772"/>
                </a:lnTo>
                <a:lnTo>
                  <a:pt x="4110614" y="839772"/>
                </a:lnTo>
                <a:close/>
                <a:moveTo>
                  <a:pt x="3983543" y="820196"/>
                </a:moveTo>
                <a:lnTo>
                  <a:pt x="4003119" y="820196"/>
                </a:lnTo>
                <a:lnTo>
                  <a:pt x="4003119" y="839772"/>
                </a:lnTo>
                <a:lnTo>
                  <a:pt x="3983543" y="839772"/>
                </a:lnTo>
                <a:close/>
                <a:moveTo>
                  <a:pt x="3886200" y="820196"/>
                </a:moveTo>
                <a:lnTo>
                  <a:pt x="3905669" y="820196"/>
                </a:lnTo>
                <a:lnTo>
                  <a:pt x="3905669" y="839772"/>
                </a:lnTo>
                <a:lnTo>
                  <a:pt x="3886200" y="839772"/>
                </a:lnTo>
                <a:close/>
                <a:moveTo>
                  <a:pt x="3773993" y="820196"/>
                </a:moveTo>
                <a:lnTo>
                  <a:pt x="3793569" y="820196"/>
                </a:lnTo>
                <a:lnTo>
                  <a:pt x="3793569" y="839772"/>
                </a:lnTo>
                <a:lnTo>
                  <a:pt x="3773993" y="839772"/>
                </a:lnTo>
                <a:close/>
                <a:moveTo>
                  <a:pt x="3676650" y="820196"/>
                </a:moveTo>
                <a:lnTo>
                  <a:pt x="3696119" y="820196"/>
                </a:lnTo>
                <a:lnTo>
                  <a:pt x="3696119" y="839772"/>
                </a:lnTo>
                <a:lnTo>
                  <a:pt x="3676650" y="839772"/>
                </a:lnTo>
                <a:close/>
                <a:moveTo>
                  <a:pt x="3573968" y="820196"/>
                </a:moveTo>
                <a:lnTo>
                  <a:pt x="3593544" y="820196"/>
                </a:lnTo>
                <a:lnTo>
                  <a:pt x="3593544" y="839772"/>
                </a:lnTo>
                <a:lnTo>
                  <a:pt x="3573968" y="839772"/>
                </a:lnTo>
                <a:close/>
                <a:moveTo>
                  <a:pt x="3476625" y="820196"/>
                </a:moveTo>
                <a:lnTo>
                  <a:pt x="3496094" y="820196"/>
                </a:lnTo>
                <a:lnTo>
                  <a:pt x="3496094" y="839772"/>
                </a:lnTo>
                <a:lnTo>
                  <a:pt x="3476625" y="839772"/>
                </a:lnTo>
                <a:close/>
                <a:moveTo>
                  <a:pt x="3367664" y="820196"/>
                </a:moveTo>
                <a:lnTo>
                  <a:pt x="3387133" y="820196"/>
                </a:lnTo>
                <a:lnTo>
                  <a:pt x="3387133" y="839772"/>
                </a:lnTo>
                <a:lnTo>
                  <a:pt x="3367664" y="839772"/>
                </a:lnTo>
                <a:close/>
                <a:moveTo>
                  <a:pt x="3231068" y="820196"/>
                </a:moveTo>
                <a:lnTo>
                  <a:pt x="3250644" y="820196"/>
                </a:lnTo>
                <a:lnTo>
                  <a:pt x="3250644" y="839772"/>
                </a:lnTo>
                <a:lnTo>
                  <a:pt x="3231068" y="839772"/>
                </a:lnTo>
                <a:close/>
                <a:moveTo>
                  <a:pt x="3133725" y="820196"/>
                </a:moveTo>
                <a:lnTo>
                  <a:pt x="3153194" y="820196"/>
                </a:lnTo>
                <a:lnTo>
                  <a:pt x="3153194" y="839772"/>
                </a:lnTo>
                <a:lnTo>
                  <a:pt x="3133725" y="839772"/>
                </a:lnTo>
                <a:close/>
                <a:moveTo>
                  <a:pt x="3031043" y="820196"/>
                </a:moveTo>
                <a:lnTo>
                  <a:pt x="3050619" y="820196"/>
                </a:lnTo>
                <a:lnTo>
                  <a:pt x="3050619" y="839772"/>
                </a:lnTo>
                <a:lnTo>
                  <a:pt x="3031043" y="839772"/>
                </a:lnTo>
                <a:close/>
                <a:moveTo>
                  <a:pt x="2933700" y="820196"/>
                </a:moveTo>
                <a:lnTo>
                  <a:pt x="2953169" y="820196"/>
                </a:lnTo>
                <a:lnTo>
                  <a:pt x="2953169" y="839772"/>
                </a:lnTo>
                <a:lnTo>
                  <a:pt x="2933700" y="839772"/>
                </a:lnTo>
                <a:close/>
                <a:moveTo>
                  <a:pt x="2821493" y="820196"/>
                </a:moveTo>
                <a:lnTo>
                  <a:pt x="2841069" y="820196"/>
                </a:lnTo>
                <a:lnTo>
                  <a:pt x="2841069" y="839772"/>
                </a:lnTo>
                <a:lnTo>
                  <a:pt x="2821493" y="839772"/>
                </a:lnTo>
                <a:close/>
                <a:moveTo>
                  <a:pt x="2724150" y="820196"/>
                </a:moveTo>
                <a:lnTo>
                  <a:pt x="2743619" y="820196"/>
                </a:lnTo>
                <a:lnTo>
                  <a:pt x="2743619" y="839772"/>
                </a:lnTo>
                <a:lnTo>
                  <a:pt x="2724150" y="839772"/>
                </a:lnTo>
                <a:close/>
                <a:moveTo>
                  <a:pt x="2621468" y="820196"/>
                </a:moveTo>
                <a:lnTo>
                  <a:pt x="2641044" y="820196"/>
                </a:lnTo>
                <a:lnTo>
                  <a:pt x="2641044" y="839772"/>
                </a:lnTo>
                <a:lnTo>
                  <a:pt x="2621468" y="839772"/>
                </a:lnTo>
                <a:close/>
                <a:moveTo>
                  <a:pt x="2524125" y="820196"/>
                </a:moveTo>
                <a:lnTo>
                  <a:pt x="2543594" y="820196"/>
                </a:lnTo>
                <a:lnTo>
                  <a:pt x="2543594" y="839772"/>
                </a:lnTo>
                <a:lnTo>
                  <a:pt x="2524125" y="839772"/>
                </a:lnTo>
                <a:close/>
                <a:moveTo>
                  <a:pt x="2411918" y="820196"/>
                </a:moveTo>
                <a:lnTo>
                  <a:pt x="2431494" y="820196"/>
                </a:lnTo>
                <a:lnTo>
                  <a:pt x="2431494" y="839772"/>
                </a:lnTo>
                <a:lnTo>
                  <a:pt x="2411918" y="839772"/>
                </a:lnTo>
                <a:close/>
                <a:moveTo>
                  <a:pt x="2314575" y="820196"/>
                </a:moveTo>
                <a:lnTo>
                  <a:pt x="2334044" y="820196"/>
                </a:lnTo>
                <a:lnTo>
                  <a:pt x="2334044" y="839772"/>
                </a:lnTo>
                <a:lnTo>
                  <a:pt x="2314575" y="839772"/>
                </a:lnTo>
                <a:close/>
                <a:moveTo>
                  <a:pt x="2211893" y="820196"/>
                </a:moveTo>
                <a:lnTo>
                  <a:pt x="2231469" y="820196"/>
                </a:lnTo>
                <a:lnTo>
                  <a:pt x="2231469" y="839772"/>
                </a:lnTo>
                <a:lnTo>
                  <a:pt x="2211893" y="839772"/>
                </a:lnTo>
                <a:close/>
                <a:moveTo>
                  <a:pt x="2114550" y="820196"/>
                </a:moveTo>
                <a:lnTo>
                  <a:pt x="2134019" y="820196"/>
                </a:lnTo>
                <a:lnTo>
                  <a:pt x="2134019" y="839772"/>
                </a:lnTo>
                <a:lnTo>
                  <a:pt x="2114550" y="839772"/>
                </a:lnTo>
                <a:close/>
                <a:moveTo>
                  <a:pt x="2005589" y="820196"/>
                </a:moveTo>
                <a:lnTo>
                  <a:pt x="2025058" y="820196"/>
                </a:lnTo>
                <a:lnTo>
                  <a:pt x="2025058" y="839772"/>
                </a:lnTo>
                <a:lnTo>
                  <a:pt x="2005589" y="839772"/>
                </a:lnTo>
                <a:close/>
                <a:moveTo>
                  <a:pt x="1878519" y="820196"/>
                </a:moveTo>
                <a:lnTo>
                  <a:pt x="1898094" y="820196"/>
                </a:lnTo>
                <a:lnTo>
                  <a:pt x="1898094" y="839772"/>
                </a:lnTo>
                <a:lnTo>
                  <a:pt x="1878519" y="839772"/>
                </a:lnTo>
                <a:close/>
                <a:moveTo>
                  <a:pt x="1781176" y="820196"/>
                </a:moveTo>
                <a:lnTo>
                  <a:pt x="1800644" y="820196"/>
                </a:lnTo>
                <a:lnTo>
                  <a:pt x="1800644" y="839772"/>
                </a:lnTo>
                <a:lnTo>
                  <a:pt x="1781176" y="839772"/>
                </a:lnTo>
                <a:close/>
                <a:moveTo>
                  <a:pt x="1668968" y="820196"/>
                </a:moveTo>
                <a:lnTo>
                  <a:pt x="1688544" y="820196"/>
                </a:lnTo>
                <a:lnTo>
                  <a:pt x="1688544" y="839772"/>
                </a:lnTo>
                <a:lnTo>
                  <a:pt x="1668968" y="839772"/>
                </a:lnTo>
                <a:close/>
                <a:moveTo>
                  <a:pt x="1571626" y="820196"/>
                </a:moveTo>
                <a:lnTo>
                  <a:pt x="1591094" y="820196"/>
                </a:lnTo>
                <a:lnTo>
                  <a:pt x="1591094" y="839772"/>
                </a:lnTo>
                <a:lnTo>
                  <a:pt x="1571626" y="839772"/>
                </a:lnTo>
                <a:close/>
                <a:moveTo>
                  <a:pt x="1462665" y="820196"/>
                </a:moveTo>
                <a:lnTo>
                  <a:pt x="1482133" y="820196"/>
                </a:lnTo>
                <a:lnTo>
                  <a:pt x="1482133" y="839772"/>
                </a:lnTo>
                <a:lnTo>
                  <a:pt x="1462665" y="839772"/>
                </a:lnTo>
                <a:close/>
                <a:moveTo>
                  <a:pt x="1329315" y="820196"/>
                </a:moveTo>
                <a:lnTo>
                  <a:pt x="1348783" y="820196"/>
                </a:lnTo>
                <a:lnTo>
                  <a:pt x="1348783" y="839772"/>
                </a:lnTo>
                <a:lnTo>
                  <a:pt x="1329315" y="839772"/>
                </a:lnTo>
                <a:close/>
                <a:moveTo>
                  <a:pt x="1205490" y="820196"/>
                </a:moveTo>
                <a:lnTo>
                  <a:pt x="1224958" y="820196"/>
                </a:lnTo>
                <a:lnTo>
                  <a:pt x="1224958" y="839772"/>
                </a:lnTo>
                <a:lnTo>
                  <a:pt x="1205490" y="839772"/>
                </a:lnTo>
                <a:close/>
                <a:moveTo>
                  <a:pt x="1072140" y="820196"/>
                </a:moveTo>
                <a:lnTo>
                  <a:pt x="1091608" y="820196"/>
                </a:lnTo>
                <a:lnTo>
                  <a:pt x="1091608" y="839772"/>
                </a:lnTo>
                <a:lnTo>
                  <a:pt x="1072140" y="839772"/>
                </a:lnTo>
                <a:close/>
                <a:moveTo>
                  <a:pt x="935543" y="820196"/>
                </a:moveTo>
                <a:lnTo>
                  <a:pt x="955119" y="820196"/>
                </a:lnTo>
                <a:lnTo>
                  <a:pt x="955119" y="839772"/>
                </a:lnTo>
                <a:lnTo>
                  <a:pt x="935543" y="839772"/>
                </a:lnTo>
                <a:close/>
                <a:moveTo>
                  <a:pt x="838200" y="820196"/>
                </a:moveTo>
                <a:lnTo>
                  <a:pt x="857669" y="820196"/>
                </a:lnTo>
                <a:lnTo>
                  <a:pt x="857669" y="839772"/>
                </a:lnTo>
                <a:lnTo>
                  <a:pt x="838200" y="839772"/>
                </a:lnTo>
                <a:close/>
                <a:moveTo>
                  <a:pt x="735518" y="820196"/>
                </a:moveTo>
                <a:lnTo>
                  <a:pt x="755094" y="820196"/>
                </a:lnTo>
                <a:lnTo>
                  <a:pt x="755094" y="839772"/>
                </a:lnTo>
                <a:lnTo>
                  <a:pt x="735518" y="839772"/>
                </a:lnTo>
                <a:close/>
                <a:moveTo>
                  <a:pt x="638175" y="820196"/>
                </a:moveTo>
                <a:lnTo>
                  <a:pt x="657644" y="820196"/>
                </a:lnTo>
                <a:lnTo>
                  <a:pt x="657644" y="839772"/>
                </a:lnTo>
                <a:lnTo>
                  <a:pt x="638175" y="839772"/>
                </a:lnTo>
                <a:close/>
                <a:moveTo>
                  <a:pt x="529215" y="820196"/>
                </a:moveTo>
                <a:lnTo>
                  <a:pt x="548683" y="820196"/>
                </a:lnTo>
                <a:lnTo>
                  <a:pt x="548683" y="839772"/>
                </a:lnTo>
                <a:lnTo>
                  <a:pt x="529215" y="839772"/>
                </a:lnTo>
                <a:close/>
                <a:moveTo>
                  <a:pt x="392618" y="820196"/>
                </a:moveTo>
                <a:lnTo>
                  <a:pt x="412194" y="820196"/>
                </a:lnTo>
                <a:lnTo>
                  <a:pt x="412194" y="839772"/>
                </a:lnTo>
                <a:lnTo>
                  <a:pt x="392618" y="839772"/>
                </a:lnTo>
                <a:close/>
                <a:moveTo>
                  <a:pt x="295275" y="820196"/>
                </a:moveTo>
                <a:lnTo>
                  <a:pt x="314744" y="820196"/>
                </a:lnTo>
                <a:lnTo>
                  <a:pt x="314744" y="839772"/>
                </a:lnTo>
                <a:lnTo>
                  <a:pt x="295275" y="839772"/>
                </a:lnTo>
                <a:close/>
                <a:moveTo>
                  <a:pt x="192593" y="820196"/>
                </a:moveTo>
                <a:lnTo>
                  <a:pt x="212169" y="820196"/>
                </a:lnTo>
                <a:lnTo>
                  <a:pt x="212169" y="839772"/>
                </a:lnTo>
                <a:lnTo>
                  <a:pt x="192593" y="839772"/>
                </a:lnTo>
                <a:close/>
                <a:moveTo>
                  <a:pt x="95250" y="820196"/>
                </a:moveTo>
                <a:lnTo>
                  <a:pt x="114719" y="820196"/>
                </a:lnTo>
                <a:lnTo>
                  <a:pt x="114719" y="839772"/>
                </a:lnTo>
                <a:lnTo>
                  <a:pt x="95250" y="839772"/>
                </a:lnTo>
                <a:close/>
                <a:moveTo>
                  <a:pt x="5606039" y="795914"/>
                </a:moveTo>
                <a:lnTo>
                  <a:pt x="5625508" y="795914"/>
                </a:lnTo>
                <a:lnTo>
                  <a:pt x="5625508" y="815383"/>
                </a:lnTo>
                <a:lnTo>
                  <a:pt x="5606039" y="815383"/>
                </a:lnTo>
                <a:close/>
                <a:moveTo>
                  <a:pt x="5581650" y="795914"/>
                </a:moveTo>
                <a:lnTo>
                  <a:pt x="5601119" y="795914"/>
                </a:lnTo>
                <a:lnTo>
                  <a:pt x="5601119" y="815383"/>
                </a:lnTo>
                <a:lnTo>
                  <a:pt x="5581650" y="815383"/>
                </a:lnTo>
                <a:close/>
                <a:moveTo>
                  <a:pt x="5469443" y="795914"/>
                </a:moveTo>
                <a:lnTo>
                  <a:pt x="5489019" y="795914"/>
                </a:lnTo>
                <a:lnTo>
                  <a:pt x="5489019" y="815383"/>
                </a:lnTo>
                <a:lnTo>
                  <a:pt x="5469443" y="815383"/>
                </a:lnTo>
                <a:close/>
                <a:moveTo>
                  <a:pt x="5372100" y="795914"/>
                </a:moveTo>
                <a:lnTo>
                  <a:pt x="5391569" y="795914"/>
                </a:lnTo>
                <a:lnTo>
                  <a:pt x="5391569" y="815383"/>
                </a:lnTo>
                <a:lnTo>
                  <a:pt x="5372100" y="815383"/>
                </a:lnTo>
                <a:close/>
                <a:moveTo>
                  <a:pt x="5269418" y="795914"/>
                </a:moveTo>
                <a:lnTo>
                  <a:pt x="5288994" y="795914"/>
                </a:lnTo>
                <a:lnTo>
                  <a:pt x="5288994" y="815383"/>
                </a:lnTo>
                <a:lnTo>
                  <a:pt x="5269418" y="815383"/>
                </a:lnTo>
                <a:close/>
                <a:moveTo>
                  <a:pt x="5172075" y="795914"/>
                </a:moveTo>
                <a:lnTo>
                  <a:pt x="5191544" y="795914"/>
                </a:lnTo>
                <a:lnTo>
                  <a:pt x="5191544" y="815383"/>
                </a:lnTo>
                <a:lnTo>
                  <a:pt x="5172075" y="815383"/>
                </a:lnTo>
                <a:close/>
                <a:moveTo>
                  <a:pt x="5059868" y="795914"/>
                </a:moveTo>
                <a:lnTo>
                  <a:pt x="5079444" y="795914"/>
                </a:lnTo>
                <a:lnTo>
                  <a:pt x="5079444" y="815383"/>
                </a:lnTo>
                <a:lnTo>
                  <a:pt x="5059868" y="815383"/>
                </a:lnTo>
                <a:close/>
                <a:moveTo>
                  <a:pt x="4962525" y="795914"/>
                </a:moveTo>
                <a:lnTo>
                  <a:pt x="4981994" y="795914"/>
                </a:lnTo>
                <a:lnTo>
                  <a:pt x="4981994" y="815383"/>
                </a:lnTo>
                <a:lnTo>
                  <a:pt x="4962525" y="815383"/>
                </a:lnTo>
                <a:close/>
                <a:moveTo>
                  <a:pt x="4863089" y="795914"/>
                </a:moveTo>
                <a:lnTo>
                  <a:pt x="4882558" y="795914"/>
                </a:lnTo>
                <a:lnTo>
                  <a:pt x="4882558" y="815383"/>
                </a:lnTo>
                <a:lnTo>
                  <a:pt x="4863089" y="815383"/>
                </a:lnTo>
                <a:close/>
                <a:moveTo>
                  <a:pt x="4838700" y="795914"/>
                </a:moveTo>
                <a:lnTo>
                  <a:pt x="4858169" y="795914"/>
                </a:lnTo>
                <a:lnTo>
                  <a:pt x="4858169" y="815383"/>
                </a:lnTo>
                <a:lnTo>
                  <a:pt x="4838700" y="815383"/>
                </a:lnTo>
                <a:close/>
                <a:moveTo>
                  <a:pt x="4726493" y="795914"/>
                </a:moveTo>
                <a:lnTo>
                  <a:pt x="4746069" y="795914"/>
                </a:lnTo>
                <a:lnTo>
                  <a:pt x="4746069" y="815383"/>
                </a:lnTo>
                <a:lnTo>
                  <a:pt x="4726493" y="815383"/>
                </a:lnTo>
                <a:close/>
                <a:moveTo>
                  <a:pt x="4629150" y="795914"/>
                </a:moveTo>
                <a:lnTo>
                  <a:pt x="4648619" y="795914"/>
                </a:lnTo>
                <a:lnTo>
                  <a:pt x="4648619" y="815383"/>
                </a:lnTo>
                <a:lnTo>
                  <a:pt x="4629150" y="815383"/>
                </a:lnTo>
                <a:close/>
                <a:moveTo>
                  <a:pt x="4526468" y="795914"/>
                </a:moveTo>
                <a:lnTo>
                  <a:pt x="4546044" y="795914"/>
                </a:lnTo>
                <a:lnTo>
                  <a:pt x="4546044" y="815383"/>
                </a:lnTo>
                <a:lnTo>
                  <a:pt x="4526468" y="815383"/>
                </a:lnTo>
                <a:close/>
                <a:moveTo>
                  <a:pt x="4429125" y="795914"/>
                </a:moveTo>
                <a:lnTo>
                  <a:pt x="4448594" y="795914"/>
                </a:lnTo>
                <a:lnTo>
                  <a:pt x="4448594" y="815383"/>
                </a:lnTo>
                <a:lnTo>
                  <a:pt x="4429125" y="815383"/>
                </a:lnTo>
                <a:close/>
                <a:moveTo>
                  <a:pt x="4316918" y="795914"/>
                </a:moveTo>
                <a:lnTo>
                  <a:pt x="4336493" y="795914"/>
                </a:lnTo>
                <a:lnTo>
                  <a:pt x="4336493" y="815383"/>
                </a:lnTo>
                <a:lnTo>
                  <a:pt x="4316918" y="815383"/>
                </a:lnTo>
                <a:close/>
                <a:moveTo>
                  <a:pt x="4219575" y="795914"/>
                </a:moveTo>
                <a:lnTo>
                  <a:pt x="4239043" y="795914"/>
                </a:lnTo>
                <a:lnTo>
                  <a:pt x="4239043" y="815383"/>
                </a:lnTo>
                <a:lnTo>
                  <a:pt x="4219575" y="815383"/>
                </a:lnTo>
                <a:close/>
                <a:moveTo>
                  <a:pt x="4110614" y="795914"/>
                </a:moveTo>
                <a:lnTo>
                  <a:pt x="4130083" y="795914"/>
                </a:lnTo>
                <a:lnTo>
                  <a:pt x="4130083" y="815383"/>
                </a:lnTo>
                <a:lnTo>
                  <a:pt x="4110614" y="815383"/>
                </a:lnTo>
                <a:close/>
                <a:moveTo>
                  <a:pt x="4086225" y="795914"/>
                </a:moveTo>
                <a:lnTo>
                  <a:pt x="4105694" y="795914"/>
                </a:lnTo>
                <a:lnTo>
                  <a:pt x="4105694" y="815383"/>
                </a:lnTo>
                <a:lnTo>
                  <a:pt x="4086225" y="815383"/>
                </a:lnTo>
                <a:close/>
                <a:moveTo>
                  <a:pt x="3983543" y="795914"/>
                </a:moveTo>
                <a:lnTo>
                  <a:pt x="4003119" y="795914"/>
                </a:lnTo>
                <a:lnTo>
                  <a:pt x="4003119" y="815383"/>
                </a:lnTo>
                <a:lnTo>
                  <a:pt x="3983543" y="815383"/>
                </a:lnTo>
                <a:close/>
                <a:moveTo>
                  <a:pt x="3886200" y="795914"/>
                </a:moveTo>
                <a:lnTo>
                  <a:pt x="3905669" y="795914"/>
                </a:lnTo>
                <a:lnTo>
                  <a:pt x="3905669" y="815383"/>
                </a:lnTo>
                <a:lnTo>
                  <a:pt x="3886200" y="815383"/>
                </a:lnTo>
                <a:close/>
                <a:moveTo>
                  <a:pt x="3773993" y="795914"/>
                </a:moveTo>
                <a:lnTo>
                  <a:pt x="3793569" y="795914"/>
                </a:lnTo>
                <a:lnTo>
                  <a:pt x="3793569" y="815383"/>
                </a:lnTo>
                <a:lnTo>
                  <a:pt x="3773993" y="815383"/>
                </a:lnTo>
                <a:close/>
                <a:moveTo>
                  <a:pt x="3676650" y="795914"/>
                </a:moveTo>
                <a:lnTo>
                  <a:pt x="3696119" y="795914"/>
                </a:lnTo>
                <a:lnTo>
                  <a:pt x="3696119" y="815383"/>
                </a:lnTo>
                <a:lnTo>
                  <a:pt x="3676650" y="815383"/>
                </a:lnTo>
                <a:close/>
                <a:moveTo>
                  <a:pt x="3573968" y="795914"/>
                </a:moveTo>
                <a:lnTo>
                  <a:pt x="3593544" y="795914"/>
                </a:lnTo>
                <a:lnTo>
                  <a:pt x="3593544" y="815383"/>
                </a:lnTo>
                <a:lnTo>
                  <a:pt x="3573968" y="815383"/>
                </a:lnTo>
                <a:close/>
                <a:moveTo>
                  <a:pt x="3476625" y="795914"/>
                </a:moveTo>
                <a:lnTo>
                  <a:pt x="3496094" y="795914"/>
                </a:lnTo>
                <a:lnTo>
                  <a:pt x="3496094" y="815383"/>
                </a:lnTo>
                <a:lnTo>
                  <a:pt x="3476625" y="815383"/>
                </a:lnTo>
                <a:close/>
                <a:moveTo>
                  <a:pt x="3367664" y="795914"/>
                </a:moveTo>
                <a:lnTo>
                  <a:pt x="3387133" y="795914"/>
                </a:lnTo>
                <a:lnTo>
                  <a:pt x="3387133" y="815383"/>
                </a:lnTo>
                <a:lnTo>
                  <a:pt x="3367664" y="815383"/>
                </a:lnTo>
                <a:close/>
                <a:moveTo>
                  <a:pt x="3343275" y="795914"/>
                </a:moveTo>
                <a:lnTo>
                  <a:pt x="3362744" y="795914"/>
                </a:lnTo>
                <a:lnTo>
                  <a:pt x="3362744" y="815383"/>
                </a:lnTo>
                <a:lnTo>
                  <a:pt x="3343275" y="815383"/>
                </a:lnTo>
                <a:close/>
                <a:moveTo>
                  <a:pt x="3231068" y="795914"/>
                </a:moveTo>
                <a:lnTo>
                  <a:pt x="3250644" y="795914"/>
                </a:lnTo>
                <a:lnTo>
                  <a:pt x="3250644" y="815383"/>
                </a:lnTo>
                <a:lnTo>
                  <a:pt x="3231068" y="815383"/>
                </a:lnTo>
                <a:close/>
                <a:moveTo>
                  <a:pt x="3133725" y="795914"/>
                </a:moveTo>
                <a:lnTo>
                  <a:pt x="3153194" y="795914"/>
                </a:lnTo>
                <a:lnTo>
                  <a:pt x="3153194" y="815383"/>
                </a:lnTo>
                <a:lnTo>
                  <a:pt x="3133725" y="815383"/>
                </a:lnTo>
                <a:close/>
                <a:moveTo>
                  <a:pt x="3031043" y="795914"/>
                </a:moveTo>
                <a:lnTo>
                  <a:pt x="3050619" y="795914"/>
                </a:lnTo>
                <a:lnTo>
                  <a:pt x="3050619" y="815383"/>
                </a:lnTo>
                <a:lnTo>
                  <a:pt x="3031043" y="815383"/>
                </a:lnTo>
                <a:close/>
                <a:moveTo>
                  <a:pt x="2933700" y="795914"/>
                </a:moveTo>
                <a:lnTo>
                  <a:pt x="2953169" y="795914"/>
                </a:lnTo>
                <a:lnTo>
                  <a:pt x="2953169" y="815383"/>
                </a:lnTo>
                <a:lnTo>
                  <a:pt x="2933700" y="815383"/>
                </a:lnTo>
                <a:close/>
                <a:moveTo>
                  <a:pt x="2821493" y="795914"/>
                </a:moveTo>
                <a:lnTo>
                  <a:pt x="2841069" y="795914"/>
                </a:lnTo>
                <a:lnTo>
                  <a:pt x="2841069" y="815383"/>
                </a:lnTo>
                <a:lnTo>
                  <a:pt x="2821493" y="815383"/>
                </a:lnTo>
                <a:close/>
                <a:moveTo>
                  <a:pt x="2724150" y="795914"/>
                </a:moveTo>
                <a:lnTo>
                  <a:pt x="2743619" y="795914"/>
                </a:lnTo>
                <a:lnTo>
                  <a:pt x="2743619" y="815383"/>
                </a:lnTo>
                <a:lnTo>
                  <a:pt x="2724150" y="815383"/>
                </a:lnTo>
                <a:close/>
                <a:moveTo>
                  <a:pt x="2621468" y="795914"/>
                </a:moveTo>
                <a:lnTo>
                  <a:pt x="2641044" y="795914"/>
                </a:lnTo>
                <a:lnTo>
                  <a:pt x="2641044" y="815383"/>
                </a:lnTo>
                <a:lnTo>
                  <a:pt x="2621468" y="815383"/>
                </a:lnTo>
                <a:close/>
                <a:moveTo>
                  <a:pt x="2524125" y="795914"/>
                </a:moveTo>
                <a:lnTo>
                  <a:pt x="2543594" y="795914"/>
                </a:lnTo>
                <a:lnTo>
                  <a:pt x="2543594" y="815383"/>
                </a:lnTo>
                <a:lnTo>
                  <a:pt x="2524125" y="815383"/>
                </a:lnTo>
                <a:close/>
                <a:moveTo>
                  <a:pt x="2411918" y="795914"/>
                </a:moveTo>
                <a:lnTo>
                  <a:pt x="2431494" y="795914"/>
                </a:lnTo>
                <a:lnTo>
                  <a:pt x="2431494" y="815383"/>
                </a:lnTo>
                <a:lnTo>
                  <a:pt x="2411918" y="815383"/>
                </a:lnTo>
                <a:close/>
                <a:moveTo>
                  <a:pt x="2314575" y="795914"/>
                </a:moveTo>
                <a:lnTo>
                  <a:pt x="2334044" y="795914"/>
                </a:lnTo>
                <a:lnTo>
                  <a:pt x="2334044" y="815383"/>
                </a:lnTo>
                <a:lnTo>
                  <a:pt x="2314575" y="815383"/>
                </a:lnTo>
                <a:close/>
                <a:moveTo>
                  <a:pt x="2211893" y="795914"/>
                </a:moveTo>
                <a:lnTo>
                  <a:pt x="2231469" y="795914"/>
                </a:lnTo>
                <a:lnTo>
                  <a:pt x="2231469" y="815383"/>
                </a:lnTo>
                <a:lnTo>
                  <a:pt x="2211893" y="815383"/>
                </a:lnTo>
                <a:close/>
                <a:moveTo>
                  <a:pt x="2114550" y="795914"/>
                </a:moveTo>
                <a:lnTo>
                  <a:pt x="2134019" y="795914"/>
                </a:lnTo>
                <a:lnTo>
                  <a:pt x="2134019" y="815383"/>
                </a:lnTo>
                <a:lnTo>
                  <a:pt x="2114550" y="815383"/>
                </a:lnTo>
                <a:close/>
                <a:moveTo>
                  <a:pt x="2005589" y="795914"/>
                </a:moveTo>
                <a:lnTo>
                  <a:pt x="2025058" y="795914"/>
                </a:lnTo>
                <a:lnTo>
                  <a:pt x="2025058" y="815383"/>
                </a:lnTo>
                <a:lnTo>
                  <a:pt x="2005589" y="815383"/>
                </a:lnTo>
                <a:close/>
                <a:moveTo>
                  <a:pt x="1981201" y="795914"/>
                </a:moveTo>
                <a:lnTo>
                  <a:pt x="2000669" y="795914"/>
                </a:lnTo>
                <a:lnTo>
                  <a:pt x="2000669" y="815383"/>
                </a:lnTo>
                <a:lnTo>
                  <a:pt x="1981201" y="815383"/>
                </a:lnTo>
                <a:close/>
                <a:moveTo>
                  <a:pt x="1878519" y="795914"/>
                </a:moveTo>
                <a:lnTo>
                  <a:pt x="1898094" y="795914"/>
                </a:lnTo>
                <a:lnTo>
                  <a:pt x="1898094" y="815383"/>
                </a:lnTo>
                <a:lnTo>
                  <a:pt x="1878519" y="815383"/>
                </a:lnTo>
                <a:close/>
                <a:moveTo>
                  <a:pt x="1781176" y="795914"/>
                </a:moveTo>
                <a:lnTo>
                  <a:pt x="1800644" y="795914"/>
                </a:lnTo>
                <a:lnTo>
                  <a:pt x="1800644" y="815383"/>
                </a:lnTo>
                <a:lnTo>
                  <a:pt x="1781176" y="815383"/>
                </a:lnTo>
                <a:close/>
                <a:moveTo>
                  <a:pt x="1668968" y="795914"/>
                </a:moveTo>
                <a:lnTo>
                  <a:pt x="1688544" y="795914"/>
                </a:lnTo>
                <a:lnTo>
                  <a:pt x="1688544" y="815383"/>
                </a:lnTo>
                <a:lnTo>
                  <a:pt x="1668968" y="815383"/>
                </a:lnTo>
                <a:close/>
                <a:moveTo>
                  <a:pt x="1571626" y="795914"/>
                </a:moveTo>
                <a:lnTo>
                  <a:pt x="1591094" y="795914"/>
                </a:lnTo>
                <a:lnTo>
                  <a:pt x="1591094" y="815383"/>
                </a:lnTo>
                <a:lnTo>
                  <a:pt x="1571626" y="815383"/>
                </a:lnTo>
                <a:close/>
                <a:moveTo>
                  <a:pt x="1462665" y="795914"/>
                </a:moveTo>
                <a:lnTo>
                  <a:pt x="1482133" y="795914"/>
                </a:lnTo>
                <a:lnTo>
                  <a:pt x="1482133" y="815383"/>
                </a:lnTo>
                <a:lnTo>
                  <a:pt x="1462665" y="815383"/>
                </a:lnTo>
                <a:close/>
                <a:moveTo>
                  <a:pt x="1438275" y="795914"/>
                </a:moveTo>
                <a:lnTo>
                  <a:pt x="1457744" y="795914"/>
                </a:lnTo>
                <a:lnTo>
                  <a:pt x="1457744" y="815383"/>
                </a:lnTo>
                <a:lnTo>
                  <a:pt x="1438275" y="815383"/>
                </a:lnTo>
                <a:close/>
                <a:moveTo>
                  <a:pt x="1329315" y="795914"/>
                </a:moveTo>
                <a:lnTo>
                  <a:pt x="1348783" y="795914"/>
                </a:lnTo>
                <a:lnTo>
                  <a:pt x="1348783" y="815383"/>
                </a:lnTo>
                <a:lnTo>
                  <a:pt x="1329315" y="815383"/>
                </a:lnTo>
                <a:close/>
                <a:moveTo>
                  <a:pt x="1304926" y="795914"/>
                </a:moveTo>
                <a:lnTo>
                  <a:pt x="1324394" y="795914"/>
                </a:lnTo>
                <a:lnTo>
                  <a:pt x="1324394" y="815383"/>
                </a:lnTo>
                <a:lnTo>
                  <a:pt x="1304926" y="815383"/>
                </a:lnTo>
                <a:close/>
                <a:moveTo>
                  <a:pt x="1205490" y="795914"/>
                </a:moveTo>
                <a:lnTo>
                  <a:pt x="1224958" y="795914"/>
                </a:lnTo>
                <a:lnTo>
                  <a:pt x="1224958" y="815383"/>
                </a:lnTo>
                <a:lnTo>
                  <a:pt x="1205490" y="815383"/>
                </a:lnTo>
                <a:close/>
                <a:moveTo>
                  <a:pt x="1181100" y="795914"/>
                </a:moveTo>
                <a:lnTo>
                  <a:pt x="1200569" y="795914"/>
                </a:lnTo>
                <a:lnTo>
                  <a:pt x="1200569" y="815383"/>
                </a:lnTo>
                <a:lnTo>
                  <a:pt x="1181100" y="815383"/>
                </a:lnTo>
                <a:close/>
                <a:moveTo>
                  <a:pt x="1072140" y="795914"/>
                </a:moveTo>
                <a:lnTo>
                  <a:pt x="1091608" y="795914"/>
                </a:lnTo>
                <a:lnTo>
                  <a:pt x="1091608" y="815383"/>
                </a:lnTo>
                <a:lnTo>
                  <a:pt x="1072140" y="815383"/>
                </a:lnTo>
                <a:close/>
                <a:moveTo>
                  <a:pt x="1047750" y="795914"/>
                </a:moveTo>
                <a:lnTo>
                  <a:pt x="1067219" y="795914"/>
                </a:lnTo>
                <a:lnTo>
                  <a:pt x="1067219" y="815383"/>
                </a:lnTo>
                <a:lnTo>
                  <a:pt x="1047750" y="815383"/>
                </a:lnTo>
                <a:close/>
                <a:moveTo>
                  <a:pt x="935543" y="795914"/>
                </a:moveTo>
                <a:lnTo>
                  <a:pt x="955119" y="795914"/>
                </a:lnTo>
                <a:lnTo>
                  <a:pt x="955119" y="815383"/>
                </a:lnTo>
                <a:lnTo>
                  <a:pt x="935543" y="815383"/>
                </a:lnTo>
                <a:close/>
                <a:moveTo>
                  <a:pt x="838200" y="795914"/>
                </a:moveTo>
                <a:lnTo>
                  <a:pt x="857669" y="795914"/>
                </a:lnTo>
                <a:lnTo>
                  <a:pt x="857669" y="815383"/>
                </a:lnTo>
                <a:lnTo>
                  <a:pt x="838200" y="815383"/>
                </a:lnTo>
                <a:close/>
                <a:moveTo>
                  <a:pt x="735518" y="795914"/>
                </a:moveTo>
                <a:lnTo>
                  <a:pt x="755094" y="795914"/>
                </a:lnTo>
                <a:lnTo>
                  <a:pt x="755094" y="815383"/>
                </a:lnTo>
                <a:lnTo>
                  <a:pt x="735518" y="815383"/>
                </a:lnTo>
                <a:close/>
                <a:moveTo>
                  <a:pt x="638175" y="795914"/>
                </a:moveTo>
                <a:lnTo>
                  <a:pt x="657644" y="795914"/>
                </a:lnTo>
                <a:lnTo>
                  <a:pt x="657644" y="815383"/>
                </a:lnTo>
                <a:lnTo>
                  <a:pt x="638175" y="815383"/>
                </a:lnTo>
                <a:close/>
                <a:moveTo>
                  <a:pt x="529215" y="795914"/>
                </a:moveTo>
                <a:lnTo>
                  <a:pt x="548683" y="795914"/>
                </a:lnTo>
                <a:lnTo>
                  <a:pt x="548683" y="815383"/>
                </a:lnTo>
                <a:lnTo>
                  <a:pt x="529215" y="815383"/>
                </a:lnTo>
                <a:close/>
                <a:moveTo>
                  <a:pt x="504826" y="795914"/>
                </a:moveTo>
                <a:lnTo>
                  <a:pt x="524294" y="795914"/>
                </a:lnTo>
                <a:lnTo>
                  <a:pt x="524294" y="815383"/>
                </a:lnTo>
                <a:lnTo>
                  <a:pt x="504826" y="815383"/>
                </a:lnTo>
                <a:close/>
                <a:moveTo>
                  <a:pt x="392618" y="795914"/>
                </a:moveTo>
                <a:lnTo>
                  <a:pt x="412194" y="795914"/>
                </a:lnTo>
                <a:lnTo>
                  <a:pt x="412194" y="815383"/>
                </a:lnTo>
                <a:lnTo>
                  <a:pt x="392618" y="815383"/>
                </a:lnTo>
                <a:close/>
                <a:moveTo>
                  <a:pt x="295275" y="795914"/>
                </a:moveTo>
                <a:lnTo>
                  <a:pt x="314744" y="795914"/>
                </a:lnTo>
                <a:lnTo>
                  <a:pt x="314744" y="815383"/>
                </a:lnTo>
                <a:lnTo>
                  <a:pt x="295275" y="815383"/>
                </a:lnTo>
                <a:close/>
                <a:moveTo>
                  <a:pt x="192593" y="795914"/>
                </a:moveTo>
                <a:lnTo>
                  <a:pt x="212169" y="795914"/>
                </a:lnTo>
                <a:lnTo>
                  <a:pt x="212169" y="815383"/>
                </a:lnTo>
                <a:lnTo>
                  <a:pt x="192593" y="815383"/>
                </a:lnTo>
                <a:close/>
                <a:moveTo>
                  <a:pt x="95250" y="795914"/>
                </a:moveTo>
                <a:lnTo>
                  <a:pt x="114719" y="795914"/>
                </a:lnTo>
                <a:lnTo>
                  <a:pt x="114719" y="815383"/>
                </a:lnTo>
                <a:lnTo>
                  <a:pt x="95250" y="815383"/>
                </a:lnTo>
                <a:close/>
                <a:moveTo>
                  <a:pt x="5606039" y="771525"/>
                </a:moveTo>
                <a:lnTo>
                  <a:pt x="5625508" y="771525"/>
                </a:lnTo>
                <a:lnTo>
                  <a:pt x="5625508" y="790994"/>
                </a:lnTo>
                <a:lnTo>
                  <a:pt x="5606039" y="790994"/>
                </a:lnTo>
                <a:close/>
                <a:moveTo>
                  <a:pt x="5445161" y="771525"/>
                </a:moveTo>
                <a:lnTo>
                  <a:pt x="5464629" y="771525"/>
                </a:lnTo>
                <a:lnTo>
                  <a:pt x="5464629" y="790994"/>
                </a:lnTo>
                <a:lnTo>
                  <a:pt x="5445161" y="790994"/>
                </a:lnTo>
                <a:close/>
                <a:moveTo>
                  <a:pt x="5420772" y="771525"/>
                </a:moveTo>
                <a:lnTo>
                  <a:pt x="5440240" y="771525"/>
                </a:lnTo>
                <a:lnTo>
                  <a:pt x="5440240" y="790994"/>
                </a:lnTo>
                <a:lnTo>
                  <a:pt x="5420772" y="790994"/>
                </a:lnTo>
                <a:close/>
                <a:moveTo>
                  <a:pt x="5396489" y="771525"/>
                </a:moveTo>
                <a:lnTo>
                  <a:pt x="5415958" y="771525"/>
                </a:lnTo>
                <a:lnTo>
                  <a:pt x="5415958" y="790994"/>
                </a:lnTo>
                <a:lnTo>
                  <a:pt x="5396489" y="790994"/>
                </a:lnTo>
                <a:close/>
                <a:moveTo>
                  <a:pt x="5245136" y="771525"/>
                </a:moveTo>
                <a:lnTo>
                  <a:pt x="5264604" y="771525"/>
                </a:lnTo>
                <a:lnTo>
                  <a:pt x="5264604" y="790994"/>
                </a:lnTo>
                <a:lnTo>
                  <a:pt x="5245136" y="790994"/>
                </a:lnTo>
                <a:close/>
                <a:moveTo>
                  <a:pt x="5220747" y="771525"/>
                </a:moveTo>
                <a:lnTo>
                  <a:pt x="5240215" y="771525"/>
                </a:lnTo>
                <a:lnTo>
                  <a:pt x="5240215" y="790994"/>
                </a:lnTo>
                <a:lnTo>
                  <a:pt x="5220747" y="790994"/>
                </a:lnTo>
                <a:close/>
                <a:moveTo>
                  <a:pt x="5196464" y="771525"/>
                </a:moveTo>
                <a:lnTo>
                  <a:pt x="5215933" y="771525"/>
                </a:lnTo>
                <a:lnTo>
                  <a:pt x="5215933" y="790994"/>
                </a:lnTo>
                <a:lnTo>
                  <a:pt x="5196464" y="790994"/>
                </a:lnTo>
                <a:close/>
                <a:moveTo>
                  <a:pt x="5035586" y="771525"/>
                </a:moveTo>
                <a:lnTo>
                  <a:pt x="5055054" y="771525"/>
                </a:lnTo>
                <a:lnTo>
                  <a:pt x="5055054" y="790994"/>
                </a:lnTo>
                <a:lnTo>
                  <a:pt x="5035586" y="790994"/>
                </a:lnTo>
                <a:close/>
                <a:moveTo>
                  <a:pt x="5011197" y="771525"/>
                </a:moveTo>
                <a:lnTo>
                  <a:pt x="5030665" y="771525"/>
                </a:lnTo>
                <a:lnTo>
                  <a:pt x="5030665" y="790994"/>
                </a:lnTo>
                <a:lnTo>
                  <a:pt x="5011197" y="790994"/>
                </a:lnTo>
                <a:close/>
                <a:moveTo>
                  <a:pt x="4986914" y="771525"/>
                </a:moveTo>
                <a:lnTo>
                  <a:pt x="5006383" y="771525"/>
                </a:lnTo>
                <a:lnTo>
                  <a:pt x="5006383" y="790994"/>
                </a:lnTo>
                <a:lnTo>
                  <a:pt x="4986914" y="790994"/>
                </a:lnTo>
                <a:close/>
                <a:moveTo>
                  <a:pt x="4863089" y="771525"/>
                </a:moveTo>
                <a:lnTo>
                  <a:pt x="4882558" y="771525"/>
                </a:lnTo>
                <a:lnTo>
                  <a:pt x="4882558" y="790994"/>
                </a:lnTo>
                <a:lnTo>
                  <a:pt x="4863089" y="790994"/>
                </a:lnTo>
                <a:close/>
                <a:moveTo>
                  <a:pt x="4702211" y="771525"/>
                </a:moveTo>
                <a:lnTo>
                  <a:pt x="4721679" y="771525"/>
                </a:lnTo>
                <a:lnTo>
                  <a:pt x="4721679" y="790994"/>
                </a:lnTo>
                <a:lnTo>
                  <a:pt x="4702211" y="790994"/>
                </a:lnTo>
                <a:close/>
                <a:moveTo>
                  <a:pt x="4677822" y="771525"/>
                </a:moveTo>
                <a:lnTo>
                  <a:pt x="4697290" y="771525"/>
                </a:lnTo>
                <a:lnTo>
                  <a:pt x="4697290" y="790994"/>
                </a:lnTo>
                <a:lnTo>
                  <a:pt x="4677822" y="790994"/>
                </a:lnTo>
                <a:close/>
                <a:moveTo>
                  <a:pt x="4653539" y="771525"/>
                </a:moveTo>
                <a:lnTo>
                  <a:pt x="4673008" y="771525"/>
                </a:lnTo>
                <a:lnTo>
                  <a:pt x="4673008" y="790994"/>
                </a:lnTo>
                <a:lnTo>
                  <a:pt x="4653539" y="790994"/>
                </a:lnTo>
                <a:close/>
                <a:moveTo>
                  <a:pt x="4502186" y="771525"/>
                </a:moveTo>
                <a:lnTo>
                  <a:pt x="4521654" y="771525"/>
                </a:lnTo>
                <a:lnTo>
                  <a:pt x="4521654" y="790994"/>
                </a:lnTo>
                <a:lnTo>
                  <a:pt x="4502186" y="790994"/>
                </a:lnTo>
                <a:close/>
                <a:moveTo>
                  <a:pt x="4477797" y="771525"/>
                </a:moveTo>
                <a:lnTo>
                  <a:pt x="4497265" y="771525"/>
                </a:lnTo>
                <a:lnTo>
                  <a:pt x="4497265" y="790994"/>
                </a:lnTo>
                <a:lnTo>
                  <a:pt x="4477797" y="790994"/>
                </a:lnTo>
                <a:close/>
                <a:moveTo>
                  <a:pt x="4453514" y="771525"/>
                </a:moveTo>
                <a:lnTo>
                  <a:pt x="4472983" y="771525"/>
                </a:lnTo>
                <a:lnTo>
                  <a:pt x="4472983" y="790994"/>
                </a:lnTo>
                <a:lnTo>
                  <a:pt x="4453514" y="790994"/>
                </a:lnTo>
                <a:close/>
                <a:moveTo>
                  <a:pt x="4292636" y="771525"/>
                </a:moveTo>
                <a:lnTo>
                  <a:pt x="4312104" y="771525"/>
                </a:lnTo>
                <a:lnTo>
                  <a:pt x="4312104" y="790994"/>
                </a:lnTo>
                <a:lnTo>
                  <a:pt x="4292636" y="790994"/>
                </a:lnTo>
                <a:close/>
                <a:moveTo>
                  <a:pt x="4268246" y="771525"/>
                </a:moveTo>
                <a:lnTo>
                  <a:pt x="4287715" y="771525"/>
                </a:lnTo>
                <a:lnTo>
                  <a:pt x="4287715" y="790994"/>
                </a:lnTo>
                <a:lnTo>
                  <a:pt x="4268246" y="790994"/>
                </a:lnTo>
                <a:close/>
                <a:moveTo>
                  <a:pt x="4243964" y="771525"/>
                </a:moveTo>
                <a:lnTo>
                  <a:pt x="4263433" y="771525"/>
                </a:lnTo>
                <a:lnTo>
                  <a:pt x="4263433" y="790994"/>
                </a:lnTo>
                <a:lnTo>
                  <a:pt x="4243964" y="790994"/>
                </a:lnTo>
                <a:close/>
                <a:moveTo>
                  <a:pt x="4110614" y="771525"/>
                </a:moveTo>
                <a:lnTo>
                  <a:pt x="4130083" y="771525"/>
                </a:lnTo>
                <a:lnTo>
                  <a:pt x="4130083" y="790994"/>
                </a:lnTo>
                <a:lnTo>
                  <a:pt x="4110614" y="790994"/>
                </a:lnTo>
                <a:close/>
                <a:moveTo>
                  <a:pt x="3959261" y="771525"/>
                </a:moveTo>
                <a:lnTo>
                  <a:pt x="3978729" y="771525"/>
                </a:lnTo>
                <a:lnTo>
                  <a:pt x="3978729" y="790994"/>
                </a:lnTo>
                <a:lnTo>
                  <a:pt x="3959261" y="790994"/>
                </a:lnTo>
                <a:close/>
                <a:moveTo>
                  <a:pt x="3934872" y="771525"/>
                </a:moveTo>
                <a:lnTo>
                  <a:pt x="3954340" y="771525"/>
                </a:lnTo>
                <a:lnTo>
                  <a:pt x="3954340" y="790994"/>
                </a:lnTo>
                <a:lnTo>
                  <a:pt x="3934872" y="790994"/>
                </a:lnTo>
                <a:close/>
                <a:moveTo>
                  <a:pt x="3910589" y="771525"/>
                </a:moveTo>
                <a:lnTo>
                  <a:pt x="3930058" y="771525"/>
                </a:lnTo>
                <a:lnTo>
                  <a:pt x="3930058" y="790994"/>
                </a:lnTo>
                <a:lnTo>
                  <a:pt x="3910589" y="790994"/>
                </a:lnTo>
                <a:close/>
                <a:moveTo>
                  <a:pt x="3749711" y="771525"/>
                </a:moveTo>
                <a:lnTo>
                  <a:pt x="3769179" y="771525"/>
                </a:lnTo>
                <a:lnTo>
                  <a:pt x="3769179" y="790994"/>
                </a:lnTo>
                <a:lnTo>
                  <a:pt x="3749711" y="790994"/>
                </a:lnTo>
                <a:close/>
                <a:moveTo>
                  <a:pt x="3725322" y="771525"/>
                </a:moveTo>
                <a:lnTo>
                  <a:pt x="3744790" y="771525"/>
                </a:lnTo>
                <a:lnTo>
                  <a:pt x="3744790" y="790994"/>
                </a:lnTo>
                <a:lnTo>
                  <a:pt x="3725322" y="790994"/>
                </a:lnTo>
                <a:close/>
                <a:moveTo>
                  <a:pt x="3701039" y="771525"/>
                </a:moveTo>
                <a:lnTo>
                  <a:pt x="3720508" y="771525"/>
                </a:lnTo>
                <a:lnTo>
                  <a:pt x="3720508" y="790994"/>
                </a:lnTo>
                <a:lnTo>
                  <a:pt x="3701039" y="790994"/>
                </a:lnTo>
                <a:close/>
                <a:moveTo>
                  <a:pt x="3549686" y="771525"/>
                </a:moveTo>
                <a:lnTo>
                  <a:pt x="3569154" y="771525"/>
                </a:lnTo>
                <a:lnTo>
                  <a:pt x="3569154" y="790994"/>
                </a:lnTo>
                <a:lnTo>
                  <a:pt x="3549686" y="790994"/>
                </a:lnTo>
                <a:close/>
                <a:moveTo>
                  <a:pt x="3525297" y="771525"/>
                </a:moveTo>
                <a:lnTo>
                  <a:pt x="3544765" y="771525"/>
                </a:lnTo>
                <a:lnTo>
                  <a:pt x="3544765" y="790994"/>
                </a:lnTo>
                <a:lnTo>
                  <a:pt x="3525297" y="790994"/>
                </a:lnTo>
                <a:close/>
                <a:moveTo>
                  <a:pt x="3501014" y="771525"/>
                </a:moveTo>
                <a:lnTo>
                  <a:pt x="3520483" y="771525"/>
                </a:lnTo>
                <a:lnTo>
                  <a:pt x="3520483" y="790994"/>
                </a:lnTo>
                <a:lnTo>
                  <a:pt x="3501014" y="790994"/>
                </a:lnTo>
                <a:close/>
                <a:moveTo>
                  <a:pt x="3367664" y="771525"/>
                </a:moveTo>
                <a:lnTo>
                  <a:pt x="3387133" y="771525"/>
                </a:lnTo>
                <a:lnTo>
                  <a:pt x="3387133" y="790994"/>
                </a:lnTo>
                <a:lnTo>
                  <a:pt x="3367664" y="790994"/>
                </a:lnTo>
                <a:close/>
                <a:moveTo>
                  <a:pt x="3206786" y="771525"/>
                </a:moveTo>
                <a:lnTo>
                  <a:pt x="3226254" y="771525"/>
                </a:lnTo>
                <a:lnTo>
                  <a:pt x="3226254" y="790994"/>
                </a:lnTo>
                <a:lnTo>
                  <a:pt x="3206786" y="790994"/>
                </a:lnTo>
                <a:close/>
                <a:moveTo>
                  <a:pt x="3182397" y="771525"/>
                </a:moveTo>
                <a:lnTo>
                  <a:pt x="3201865" y="771525"/>
                </a:lnTo>
                <a:lnTo>
                  <a:pt x="3201865" y="790994"/>
                </a:lnTo>
                <a:lnTo>
                  <a:pt x="3182397" y="790994"/>
                </a:lnTo>
                <a:close/>
                <a:moveTo>
                  <a:pt x="3158114" y="771525"/>
                </a:moveTo>
                <a:lnTo>
                  <a:pt x="3177583" y="771525"/>
                </a:lnTo>
                <a:lnTo>
                  <a:pt x="3177583" y="790994"/>
                </a:lnTo>
                <a:lnTo>
                  <a:pt x="3158114" y="790994"/>
                </a:lnTo>
                <a:close/>
                <a:moveTo>
                  <a:pt x="3006761" y="771525"/>
                </a:moveTo>
                <a:lnTo>
                  <a:pt x="3026229" y="771525"/>
                </a:lnTo>
                <a:lnTo>
                  <a:pt x="3026229" y="790994"/>
                </a:lnTo>
                <a:lnTo>
                  <a:pt x="3006761" y="790994"/>
                </a:lnTo>
                <a:close/>
                <a:moveTo>
                  <a:pt x="2982372" y="771525"/>
                </a:moveTo>
                <a:lnTo>
                  <a:pt x="3001840" y="771525"/>
                </a:lnTo>
                <a:lnTo>
                  <a:pt x="3001840" y="790994"/>
                </a:lnTo>
                <a:lnTo>
                  <a:pt x="2982372" y="790994"/>
                </a:lnTo>
                <a:close/>
                <a:moveTo>
                  <a:pt x="2958089" y="771525"/>
                </a:moveTo>
                <a:lnTo>
                  <a:pt x="2977558" y="771525"/>
                </a:lnTo>
                <a:lnTo>
                  <a:pt x="2977558" y="790994"/>
                </a:lnTo>
                <a:lnTo>
                  <a:pt x="2958089" y="790994"/>
                </a:lnTo>
                <a:close/>
                <a:moveTo>
                  <a:pt x="2797211" y="771525"/>
                </a:moveTo>
                <a:lnTo>
                  <a:pt x="2816679" y="771525"/>
                </a:lnTo>
                <a:lnTo>
                  <a:pt x="2816679" y="790994"/>
                </a:lnTo>
                <a:lnTo>
                  <a:pt x="2797211" y="790994"/>
                </a:lnTo>
                <a:close/>
                <a:moveTo>
                  <a:pt x="2772822" y="771525"/>
                </a:moveTo>
                <a:lnTo>
                  <a:pt x="2792290" y="771525"/>
                </a:lnTo>
                <a:lnTo>
                  <a:pt x="2792290" y="790994"/>
                </a:lnTo>
                <a:lnTo>
                  <a:pt x="2772822" y="790994"/>
                </a:lnTo>
                <a:close/>
                <a:moveTo>
                  <a:pt x="2748539" y="771525"/>
                </a:moveTo>
                <a:lnTo>
                  <a:pt x="2768008" y="771525"/>
                </a:lnTo>
                <a:lnTo>
                  <a:pt x="2768008" y="790994"/>
                </a:lnTo>
                <a:lnTo>
                  <a:pt x="2748539" y="790994"/>
                </a:lnTo>
                <a:close/>
                <a:moveTo>
                  <a:pt x="2597186" y="771525"/>
                </a:moveTo>
                <a:lnTo>
                  <a:pt x="2616655" y="771525"/>
                </a:lnTo>
                <a:lnTo>
                  <a:pt x="2616655" y="790994"/>
                </a:lnTo>
                <a:lnTo>
                  <a:pt x="2597186" y="790994"/>
                </a:lnTo>
                <a:close/>
                <a:moveTo>
                  <a:pt x="2572797" y="771525"/>
                </a:moveTo>
                <a:lnTo>
                  <a:pt x="2592265" y="771525"/>
                </a:lnTo>
                <a:lnTo>
                  <a:pt x="2592265" y="790994"/>
                </a:lnTo>
                <a:lnTo>
                  <a:pt x="2572797" y="790994"/>
                </a:lnTo>
                <a:close/>
                <a:moveTo>
                  <a:pt x="2548514" y="771525"/>
                </a:moveTo>
                <a:lnTo>
                  <a:pt x="2567983" y="771525"/>
                </a:lnTo>
                <a:lnTo>
                  <a:pt x="2567983" y="790994"/>
                </a:lnTo>
                <a:lnTo>
                  <a:pt x="2548514" y="790994"/>
                </a:lnTo>
                <a:close/>
                <a:moveTo>
                  <a:pt x="2387636" y="771525"/>
                </a:moveTo>
                <a:lnTo>
                  <a:pt x="2407105" y="771525"/>
                </a:lnTo>
                <a:lnTo>
                  <a:pt x="2407105" y="790994"/>
                </a:lnTo>
                <a:lnTo>
                  <a:pt x="2387636" y="790994"/>
                </a:lnTo>
                <a:close/>
                <a:moveTo>
                  <a:pt x="2363247" y="771525"/>
                </a:moveTo>
                <a:lnTo>
                  <a:pt x="2382715" y="771525"/>
                </a:lnTo>
                <a:lnTo>
                  <a:pt x="2382715" y="790994"/>
                </a:lnTo>
                <a:lnTo>
                  <a:pt x="2363247" y="790994"/>
                </a:lnTo>
                <a:close/>
                <a:moveTo>
                  <a:pt x="2338964" y="771525"/>
                </a:moveTo>
                <a:lnTo>
                  <a:pt x="2358433" y="771525"/>
                </a:lnTo>
                <a:lnTo>
                  <a:pt x="2358433" y="790994"/>
                </a:lnTo>
                <a:lnTo>
                  <a:pt x="2338964" y="790994"/>
                </a:lnTo>
                <a:close/>
                <a:moveTo>
                  <a:pt x="2187611" y="771525"/>
                </a:moveTo>
                <a:lnTo>
                  <a:pt x="2207079" y="771525"/>
                </a:lnTo>
                <a:lnTo>
                  <a:pt x="2207079" y="790994"/>
                </a:lnTo>
                <a:lnTo>
                  <a:pt x="2187611" y="790994"/>
                </a:lnTo>
                <a:close/>
                <a:moveTo>
                  <a:pt x="2163222" y="771525"/>
                </a:moveTo>
                <a:lnTo>
                  <a:pt x="2182690" y="771525"/>
                </a:lnTo>
                <a:lnTo>
                  <a:pt x="2182690" y="790994"/>
                </a:lnTo>
                <a:lnTo>
                  <a:pt x="2163222" y="790994"/>
                </a:lnTo>
                <a:close/>
                <a:moveTo>
                  <a:pt x="2138939" y="771525"/>
                </a:moveTo>
                <a:lnTo>
                  <a:pt x="2158408" y="771525"/>
                </a:lnTo>
                <a:lnTo>
                  <a:pt x="2158408" y="790994"/>
                </a:lnTo>
                <a:lnTo>
                  <a:pt x="2138939" y="790994"/>
                </a:lnTo>
                <a:close/>
                <a:moveTo>
                  <a:pt x="2005589" y="771525"/>
                </a:moveTo>
                <a:lnTo>
                  <a:pt x="2025058" y="771525"/>
                </a:lnTo>
                <a:lnTo>
                  <a:pt x="2025058" y="790994"/>
                </a:lnTo>
                <a:lnTo>
                  <a:pt x="2005589" y="790994"/>
                </a:lnTo>
                <a:close/>
                <a:moveTo>
                  <a:pt x="1854236" y="771525"/>
                </a:moveTo>
                <a:lnTo>
                  <a:pt x="1873705" y="771525"/>
                </a:lnTo>
                <a:lnTo>
                  <a:pt x="1873705" y="790994"/>
                </a:lnTo>
                <a:lnTo>
                  <a:pt x="1854236" y="790994"/>
                </a:lnTo>
                <a:close/>
                <a:moveTo>
                  <a:pt x="1829847" y="771525"/>
                </a:moveTo>
                <a:lnTo>
                  <a:pt x="1849315" y="771525"/>
                </a:lnTo>
                <a:lnTo>
                  <a:pt x="1849315" y="790994"/>
                </a:lnTo>
                <a:lnTo>
                  <a:pt x="1829847" y="790994"/>
                </a:lnTo>
                <a:close/>
                <a:moveTo>
                  <a:pt x="1805565" y="771525"/>
                </a:moveTo>
                <a:lnTo>
                  <a:pt x="1825033" y="771525"/>
                </a:lnTo>
                <a:lnTo>
                  <a:pt x="1825033" y="790994"/>
                </a:lnTo>
                <a:lnTo>
                  <a:pt x="1805565" y="790994"/>
                </a:lnTo>
                <a:close/>
                <a:moveTo>
                  <a:pt x="1644686" y="771525"/>
                </a:moveTo>
                <a:lnTo>
                  <a:pt x="1664155" y="771525"/>
                </a:lnTo>
                <a:lnTo>
                  <a:pt x="1664155" y="790994"/>
                </a:lnTo>
                <a:lnTo>
                  <a:pt x="1644686" y="790994"/>
                </a:lnTo>
                <a:close/>
                <a:moveTo>
                  <a:pt x="1620297" y="771525"/>
                </a:moveTo>
                <a:lnTo>
                  <a:pt x="1639766" y="771525"/>
                </a:lnTo>
                <a:lnTo>
                  <a:pt x="1639766" y="790994"/>
                </a:lnTo>
                <a:lnTo>
                  <a:pt x="1620297" y="790994"/>
                </a:lnTo>
                <a:close/>
                <a:moveTo>
                  <a:pt x="1596015" y="771525"/>
                </a:moveTo>
                <a:lnTo>
                  <a:pt x="1615483" y="771525"/>
                </a:lnTo>
                <a:lnTo>
                  <a:pt x="1615483" y="790994"/>
                </a:lnTo>
                <a:lnTo>
                  <a:pt x="1596015" y="790994"/>
                </a:lnTo>
                <a:close/>
                <a:moveTo>
                  <a:pt x="1462665" y="771525"/>
                </a:moveTo>
                <a:lnTo>
                  <a:pt x="1482133" y="771525"/>
                </a:lnTo>
                <a:lnTo>
                  <a:pt x="1482133" y="790994"/>
                </a:lnTo>
                <a:lnTo>
                  <a:pt x="1462665" y="790994"/>
                </a:lnTo>
                <a:close/>
                <a:moveTo>
                  <a:pt x="1329315" y="771525"/>
                </a:moveTo>
                <a:lnTo>
                  <a:pt x="1348783" y="771525"/>
                </a:lnTo>
                <a:lnTo>
                  <a:pt x="1348783" y="790994"/>
                </a:lnTo>
                <a:lnTo>
                  <a:pt x="1329315" y="790994"/>
                </a:lnTo>
                <a:close/>
                <a:moveTo>
                  <a:pt x="1205490" y="771525"/>
                </a:moveTo>
                <a:lnTo>
                  <a:pt x="1224958" y="771525"/>
                </a:lnTo>
                <a:lnTo>
                  <a:pt x="1224958" y="790994"/>
                </a:lnTo>
                <a:lnTo>
                  <a:pt x="1205490" y="790994"/>
                </a:lnTo>
                <a:close/>
                <a:moveTo>
                  <a:pt x="1072140" y="771525"/>
                </a:moveTo>
                <a:lnTo>
                  <a:pt x="1091608" y="771525"/>
                </a:lnTo>
                <a:lnTo>
                  <a:pt x="1091608" y="790994"/>
                </a:lnTo>
                <a:lnTo>
                  <a:pt x="1072140" y="790994"/>
                </a:lnTo>
                <a:close/>
                <a:moveTo>
                  <a:pt x="911261" y="771525"/>
                </a:moveTo>
                <a:lnTo>
                  <a:pt x="930730" y="771525"/>
                </a:lnTo>
                <a:lnTo>
                  <a:pt x="930730" y="790994"/>
                </a:lnTo>
                <a:lnTo>
                  <a:pt x="911261" y="790994"/>
                </a:lnTo>
                <a:close/>
                <a:moveTo>
                  <a:pt x="886872" y="771525"/>
                </a:moveTo>
                <a:lnTo>
                  <a:pt x="906341" y="771525"/>
                </a:lnTo>
                <a:lnTo>
                  <a:pt x="906341" y="790994"/>
                </a:lnTo>
                <a:lnTo>
                  <a:pt x="886872" y="790994"/>
                </a:lnTo>
                <a:close/>
                <a:moveTo>
                  <a:pt x="862590" y="771525"/>
                </a:moveTo>
                <a:lnTo>
                  <a:pt x="882058" y="771525"/>
                </a:lnTo>
                <a:lnTo>
                  <a:pt x="882058" y="790994"/>
                </a:lnTo>
                <a:lnTo>
                  <a:pt x="862590" y="790994"/>
                </a:lnTo>
                <a:close/>
                <a:moveTo>
                  <a:pt x="711236" y="771525"/>
                </a:moveTo>
                <a:lnTo>
                  <a:pt x="730705" y="771525"/>
                </a:lnTo>
                <a:lnTo>
                  <a:pt x="730705" y="790994"/>
                </a:lnTo>
                <a:lnTo>
                  <a:pt x="711236" y="790994"/>
                </a:lnTo>
                <a:close/>
                <a:moveTo>
                  <a:pt x="686847" y="771525"/>
                </a:moveTo>
                <a:lnTo>
                  <a:pt x="706316" y="771525"/>
                </a:lnTo>
                <a:lnTo>
                  <a:pt x="706316" y="790994"/>
                </a:lnTo>
                <a:lnTo>
                  <a:pt x="686847" y="790994"/>
                </a:lnTo>
                <a:close/>
                <a:moveTo>
                  <a:pt x="662565" y="771525"/>
                </a:moveTo>
                <a:lnTo>
                  <a:pt x="682033" y="771525"/>
                </a:lnTo>
                <a:lnTo>
                  <a:pt x="682033" y="790994"/>
                </a:lnTo>
                <a:lnTo>
                  <a:pt x="662565" y="790994"/>
                </a:lnTo>
                <a:close/>
                <a:moveTo>
                  <a:pt x="529215" y="771525"/>
                </a:moveTo>
                <a:lnTo>
                  <a:pt x="548683" y="771525"/>
                </a:lnTo>
                <a:lnTo>
                  <a:pt x="548683" y="790994"/>
                </a:lnTo>
                <a:lnTo>
                  <a:pt x="529215" y="790994"/>
                </a:lnTo>
                <a:close/>
                <a:moveTo>
                  <a:pt x="368336" y="771525"/>
                </a:moveTo>
                <a:lnTo>
                  <a:pt x="387805" y="771525"/>
                </a:lnTo>
                <a:lnTo>
                  <a:pt x="387805" y="790994"/>
                </a:lnTo>
                <a:lnTo>
                  <a:pt x="368336" y="790994"/>
                </a:lnTo>
                <a:close/>
                <a:moveTo>
                  <a:pt x="343947" y="771525"/>
                </a:moveTo>
                <a:lnTo>
                  <a:pt x="363416" y="771525"/>
                </a:lnTo>
                <a:lnTo>
                  <a:pt x="363416" y="790994"/>
                </a:lnTo>
                <a:lnTo>
                  <a:pt x="343947" y="790994"/>
                </a:lnTo>
                <a:close/>
                <a:moveTo>
                  <a:pt x="319665" y="771525"/>
                </a:moveTo>
                <a:lnTo>
                  <a:pt x="339133" y="771525"/>
                </a:lnTo>
                <a:lnTo>
                  <a:pt x="339133" y="790994"/>
                </a:lnTo>
                <a:lnTo>
                  <a:pt x="319665" y="790994"/>
                </a:lnTo>
                <a:close/>
                <a:moveTo>
                  <a:pt x="168311" y="771525"/>
                </a:moveTo>
                <a:lnTo>
                  <a:pt x="187780" y="771525"/>
                </a:lnTo>
                <a:lnTo>
                  <a:pt x="187780" y="790994"/>
                </a:lnTo>
                <a:lnTo>
                  <a:pt x="168311" y="790994"/>
                </a:lnTo>
                <a:close/>
                <a:moveTo>
                  <a:pt x="143922" y="771525"/>
                </a:moveTo>
                <a:lnTo>
                  <a:pt x="163391" y="771525"/>
                </a:lnTo>
                <a:lnTo>
                  <a:pt x="163391" y="790994"/>
                </a:lnTo>
                <a:lnTo>
                  <a:pt x="143922" y="790994"/>
                </a:lnTo>
                <a:close/>
                <a:moveTo>
                  <a:pt x="119640" y="771525"/>
                </a:moveTo>
                <a:lnTo>
                  <a:pt x="139108" y="771525"/>
                </a:lnTo>
                <a:lnTo>
                  <a:pt x="139108" y="790994"/>
                </a:lnTo>
                <a:lnTo>
                  <a:pt x="119640" y="790994"/>
                </a:lnTo>
                <a:close/>
                <a:moveTo>
                  <a:pt x="5625089" y="660471"/>
                </a:moveTo>
                <a:lnTo>
                  <a:pt x="5644558" y="660471"/>
                </a:lnTo>
                <a:lnTo>
                  <a:pt x="5644558" y="679940"/>
                </a:lnTo>
                <a:lnTo>
                  <a:pt x="5625089" y="679940"/>
                </a:lnTo>
                <a:close/>
                <a:moveTo>
                  <a:pt x="5464211" y="660471"/>
                </a:moveTo>
                <a:lnTo>
                  <a:pt x="5483679" y="660471"/>
                </a:lnTo>
                <a:lnTo>
                  <a:pt x="5483679" y="679940"/>
                </a:lnTo>
                <a:lnTo>
                  <a:pt x="5464211" y="679940"/>
                </a:lnTo>
                <a:close/>
                <a:moveTo>
                  <a:pt x="5439822" y="660471"/>
                </a:moveTo>
                <a:lnTo>
                  <a:pt x="5459290" y="660471"/>
                </a:lnTo>
                <a:lnTo>
                  <a:pt x="5459290" y="679940"/>
                </a:lnTo>
                <a:lnTo>
                  <a:pt x="5439822" y="679940"/>
                </a:lnTo>
                <a:close/>
                <a:moveTo>
                  <a:pt x="5415539" y="660471"/>
                </a:moveTo>
                <a:lnTo>
                  <a:pt x="5435008" y="660471"/>
                </a:lnTo>
                <a:lnTo>
                  <a:pt x="5435008" y="679940"/>
                </a:lnTo>
                <a:lnTo>
                  <a:pt x="5415539" y="679940"/>
                </a:lnTo>
                <a:close/>
                <a:moveTo>
                  <a:pt x="5264186" y="660471"/>
                </a:moveTo>
                <a:lnTo>
                  <a:pt x="5283654" y="660471"/>
                </a:lnTo>
                <a:lnTo>
                  <a:pt x="5283654" y="679940"/>
                </a:lnTo>
                <a:lnTo>
                  <a:pt x="5264186" y="679940"/>
                </a:lnTo>
                <a:close/>
                <a:moveTo>
                  <a:pt x="5239797" y="660471"/>
                </a:moveTo>
                <a:lnTo>
                  <a:pt x="5259265" y="660471"/>
                </a:lnTo>
                <a:lnTo>
                  <a:pt x="5259265" y="679940"/>
                </a:lnTo>
                <a:lnTo>
                  <a:pt x="5239797" y="679940"/>
                </a:lnTo>
                <a:close/>
                <a:moveTo>
                  <a:pt x="5215514" y="660471"/>
                </a:moveTo>
                <a:lnTo>
                  <a:pt x="5234983" y="660471"/>
                </a:lnTo>
                <a:lnTo>
                  <a:pt x="5234983" y="679940"/>
                </a:lnTo>
                <a:lnTo>
                  <a:pt x="5215514" y="679940"/>
                </a:lnTo>
                <a:close/>
                <a:moveTo>
                  <a:pt x="5082164" y="660471"/>
                </a:moveTo>
                <a:lnTo>
                  <a:pt x="5101633" y="660471"/>
                </a:lnTo>
                <a:lnTo>
                  <a:pt x="5101633" y="679940"/>
                </a:lnTo>
                <a:lnTo>
                  <a:pt x="5082164" y="679940"/>
                </a:lnTo>
                <a:close/>
                <a:moveTo>
                  <a:pt x="4921285" y="660471"/>
                </a:moveTo>
                <a:lnTo>
                  <a:pt x="4940754" y="660471"/>
                </a:lnTo>
                <a:lnTo>
                  <a:pt x="4940754" y="679940"/>
                </a:lnTo>
                <a:lnTo>
                  <a:pt x="4921285" y="679940"/>
                </a:lnTo>
                <a:close/>
                <a:moveTo>
                  <a:pt x="4896896" y="660471"/>
                </a:moveTo>
                <a:lnTo>
                  <a:pt x="4916365" y="660471"/>
                </a:lnTo>
                <a:lnTo>
                  <a:pt x="4916365" y="679940"/>
                </a:lnTo>
                <a:lnTo>
                  <a:pt x="4896896" y="679940"/>
                </a:lnTo>
                <a:close/>
                <a:moveTo>
                  <a:pt x="4872614" y="660471"/>
                </a:moveTo>
                <a:lnTo>
                  <a:pt x="4892082" y="660471"/>
                </a:lnTo>
                <a:lnTo>
                  <a:pt x="4892082" y="679940"/>
                </a:lnTo>
                <a:lnTo>
                  <a:pt x="4872614" y="679940"/>
                </a:lnTo>
                <a:close/>
                <a:moveTo>
                  <a:pt x="4739264" y="660471"/>
                </a:moveTo>
                <a:lnTo>
                  <a:pt x="4758733" y="660471"/>
                </a:lnTo>
                <a:lnTo>
                  <a:pt x="4758733" y="679940"/>
                </a:lnTo>
                <a:lnTo>
                  <a:pt x="4739264" y="679940"/>
                </a:lnTo>
                <a:close/>
                <a:moveTo>
                  <a:pt x="4587911" y="660471"/>
                </a:moveTo>
                <a:lnTo>
                  <a:pt x="4607379" y="660471"/>
                </a:lnTo>
                <a:lnTo>
                  <a:pt x="4607379" y="679940"/>
                </a:lnTo>
                <a:lnTo>
                  <a:pt x="4587911" y="679940"/>
                </a:lnTo>
                <a:close/>
                <a:moveTo>
                  <a:pt x="4563522" y="660471"/>
                </a:moveTo>
                <a:lnTo>
                  <a:pt x="4582990" y="660471"/>
                </a:lnTo>
                <a:lnTo>
                  <a:pt x="4582990" y="679940"/>
                </a:lnTo>
                <a:lnTo>
                  <a:pt x="4563522" y="679940"/>
                </a:lnTo>
                <a:close/>
                <a:moveTo>
                  <a:pt x="4539239" y="660471"/>
                </a:moveTo>
                <a:lnTo>
                  <a:pt x="4558708" y="660471"/>
                </a:lnTo>
                <a:lnTo>
                  <a:pt x="4558708" y="679940"/>
                </a:lnTo>
                <a:lnTo>
                  <a:pt x="4539239" y="679940"/>
                </a:lnTo>
                <a:close/>
                <a:moveTo>
                  <a:pt x="4378361" y="660471"/>
                </a:moveTo>
                <a:lnTo>
                  <a:pt x="4397829" y="660471"/>
                </a:lnTo>
                <a:lnTo>
                  <a:pt x="4397829" y="679940"/>
                </a:lnTo>
                <a:lnTo>
                  <a:pt x="4378361" y="679940"/>
                </a:lnTo>
                <a:close/>
                <a:moveTo>
                  <a:pt x="4353972" y="660471"/>
                </a:moveTo>
                <a:lnTo>
                  <a:pt x="4373440" y="660471"/>
                </a:lnTo>
                <a:lnTo>
                  <a:pt x="4373440" y="679940"/>
                </a:lnTo>
                <a:lnTo>
                  <a:pt x="4353972" y="679940"/>
                </a:lnTo>
                <a:close/>
                <a:moveTo>
                  <a:pt x="4329689" y="660471"/>
                </a:moveTo>
                <a:lnTo>
                  <a:pt x="4349158" y="660471"/>
                </a:lnTo>
                <a:lnTo>
                  <a:pt x="4349158" y="679940"/>
                </a:lnTo>
                <a:lnTo>
                  <a:pt x="4329689" y="679940"/>
                </a:lnTo>
                <a:close/>
                <a:moveTo>
                  <a:pt x="4178336" y="660471"/>
                </a:moveTo>
                <a:lnTo>
                  <a:pt x="4197804" y="660471"/>
                </a:lnTo>
                <a:lnTo>
                  <a:pt x="4197804" y="679940"/>
                </a:lnTo>
                <a:lnTo>
                  <a:pt x="4178336" y="679940"/>
                </a:lnTo>
                <a:close/>
                <a:moveTo>
                  <a:pt x="4153947" y="660471"/>
                </a:moveTo>
                <a:lnTo>
                  <a:pt x="4173415" y="660471"/>
                </a:lnTo>
                <a:lnTo>
                  <a:pt x="4173415" y="679940"/>
                </a:lnTo>
                <a:lnTo>
                  <a:pt x="4153947" y="679940"/>
                </a:lnTo>
                <a:close/>
                <a:moveTo>
                  <a:pt x="4129664" y="660471"/>
                </a:moveTo>
                <a:lnTo>
                  <a:pt x="4149133" y="660471"/>
                </a:lnTo>
                <a:lnTo>
                  <a:pt x="4149133" y="679940"/>
                </a:lnTo>
                <a:lnTo>
                  <a:pt x="4129664" y="679940"/>
                </a:lnTo>
                <a:close/>
                <a:moveTo>
                  <a:pt x="3996314" y="660471"/>
                </a:moveTo>
                <a:lnTo>
                  <a:pt x="4015783" y="660471"/>
                </a:lnTo>
                <a:lnTo>
                  <a:pt x="4015783" y="679940"/>
                </a:lnTo>
                <a:lnTo>
                  <a:pt x="3996314" y="679940"/>
                </a:lnTo>
                <a:close/>
                <a:moveTo>
                  <a:pt x="3844961" y="660471"/>
                </a:moveTo>
                <a:lnTo>
                  <a:pt x="3864429" y="660471"/>
                </a:lnTo>
                <a:lnTo>
                  <a:pt x="3864429" y="679940"/>
                </a:lnTo>
                <a:lnTo>
                  <a:pt x="3844961" y="679940"/>
                </a:lnTo>
                <a:close/>
                <a:moveTo>
                  <a:pt x="3820572" y="660471"/>
                </a:moveTo>
                <a:lnTo>
                  <a:pt x="3840040" y="660471"/>
                </a:lnTo>
                <a:lnTo>
                  <a:pt x="3840040" y="679940"/>
                </a:lnTo>
                <a:lnTo>
                  <a:pt x="3820572" y="679940"/>
                </a:lnTo>
                <a:close/>
                <a:moveTo>
                  <a:pt x="3796289" y="660471"/>
                </a:moveTo>
                <a:lnTo>
                  <a:pt x="3815758" y="660471"/>
                </a:lnTo>
                <a:lnTo>
                  <a:pt x="3815758" y="679940"/>
                </a:lnTo>
                <a:lnTo>
                  <a:pt x="3796289" y="679940"/>
                </a:lnTo>
                <a:close/>
                <a:moveTo>
                  <a:pt x="3662939" y="660471"/>
                </a:moveTo>
                <a:lnTo>
                  <a:pt x="3682408" y="660471"/>
                </a:lnTo>
                <a:lnTo>
                  <a:pt x="3682408" y="679940"/>
                </a:lnTo>
                <a:lnTo>
                  <a:pt x="3662939" y="679940"/>
                </a:lnTo>
                <a:close/>
                <a:moveTo>
                  <a:pt x="3502061" y="660471"/>
                </a:moveTo>
                <a:lnTo>
                  <a:pt x="3521529" y="660471"/>
                </a:lnTo>
                <a:lnTo>
                  <a:pt x="3521529" y="679940"/>
                </a:lnTo>
                <a:lnTo>
                  <a:pt x="3502061" y="679940"/>
                </a:lnTo>
                <a:close/>
                <a:moveTo>
                  <a:pt x="3477672" y="660471"/>
                </a:moveTo>
                <a:lnTo>
                  <a:pt x="3497140" y="660471"/>
                </a:lnTo>
                <a:lnTo>
                  <a:pt x="3497140" y="679940"/>
                </a:lnTo>
                <a:lnTo>
                  <a:pt x="3477672" y="679940"/>
                </a:lnTo>
                <a:close/>
                <a:moveTo>
                  <a:pt x="3453389" y="660471"/>
                </a:moveTo>
                <a:lnTo>
                  <a:pt x="3472858" y="660471"/>
                </a:lnTo>
                <a:lnTo>
                  <a:pt x="3472858" y="679940"/>
                </a:lnTo>
                <a:lnTo>
                  <a:pt x="3453389" y="679940"/>
                </a:lnTo>
                <a:close/>
                <a:moveTo>
                  <a:pt x="3320039" y="660471"/>
                </a:moveTo>
                <a:lnTo>
                  <a:pt x="3339508" y="660471"/>
                </a:lnTo>
                <a:lnTo>
                  <a:pt x="3339508" y="679940"/>
                </a:lnTo>
                <a:lnTo>
                  <a:pt x="3320039" y="679940"/>
                </a:lnTo>
                <a:close/>
                <a:moveTo>
                  <a:pt x="3168686" y="660471"/>
                </a:moveTo>
                <a:lnTo>
                  <a:pt x="3188154" y="660471"/>
                </a:lnTo>
                <a:lnTo>
                  <a:pt x="3188154" y="679940"/>
                </a:lnTo>
                <a:lnTo>
                  <a:pt x="3168686" y="679940"/>
                </a:lnTo>
                <a:close/>
                <a:moveTo>
                  <a:pt x="3144297" y="660471"/>
                </a:moveTo>
                <a:lnTo>
                  <a:pt x="3163765" y="660471"/>
                </a:lnTo>
                <a:lnTo>
                  <a:pt x="3163765" y="679940"/>
                </a:lnTo>
                <a:lnTo>
                  <a:pt x="3144297" y="679940"/>
                </a:lnTo>
                <a:close/>
                <a:moveTo>
                  <a:pt x="3120014" y="660471"/>
                </a:moveTo>
                <a:lnTo>
                  <a:pt x="3139483" y="660471"/>
                </a:lnTo>
                <a:lnTo>
                  <a:pt x="3139483" y="679940"/>
                </a:lnTo>
                <a:lnTo>
                  <a:pt x="3120014" y="679940"/>
                </a:lnTo>
                <a:close/>
                <a:moveTo>
                  <a:pt x="2959136" y="660471"/>
                </a:moveTo>
                <a:lnTo>
                  <a:pt x="2978604" y="660471"/>
                </a:lnTo>
                <a:lnTo>
                  <a:pt x="2978604" y="679940"/>
                </a:lnTo>
                <a:lnTo>
                  <a:pt x="2959136" y="679940"/>
                </a:lnTo>
                <a:close/>
                <a:moveTo>
                  <a:pt x="2934747" y="660471"/>
                </a:moveTo>
                <a:lnTo>
                  <a:pt x="2954215" y="660471"/>
                </a:lnTo>
                <a:lnTo>
                  <a:pt x="2954215" y="679940"/>
                </a:lnTo>
                <a:lnTo>
                  <a:pt x="2934747" y="679940"/>
                </a:lnTo>
                <a:close/>
                <a:moveTo>
                  <a:pt x="2910464" y="660471"/>
                </a:moveTo>
                <a:lnTo>
                  <a:pt x="2929933" y="660471"/>
                </a:lnTo>
                <a:lnTo>
                  <a:pt x="2929933" y="679940"/>
                </a:lnTo>
                <a:lnTo>
                  <a:pt x="2910464" y="679940"/>
                </a:lnTo>
                <a:close/>
                <a:moveTo>
                  <a:pt x="2786639" y="660471"/>
                </a:moveTo>
                <a:lnTo>
                  <a:pt x="2806108" y="660471"/>
                </a:lnTo>
                <a:lnTo>
                  <a:pt x="2806108" y="679940"/>
                </a:lnTo>
                <a:lnTo>
                  <a:pt x="2786639" y="679940"/>
                </a:lnTo>
                <a:close/>
                <a:moveTo>
                  <a:pt x="2653289" y="660471"/>
                </a:moveTo>
                <a:lnTo>
                  <a:pt x="2672758" y="660471"/>
                </a:lnTo>
                <a:lnTo>
                  <a:pt x="2672758" y="679940"/>
                </a:lnTo>
                <a:lnTo>
                  <a:pt x="2653289" y="679940"/>
                </a:lnTo>
                <a:close/>
                <a:moveTo>
                  <a:pt x="2519939" y="660471"/>
                </a:moveTo>
                <a:lnTo>
                  <a:pt x="2539408" y="660471"/>
                </a:lnTo>
                <a:lnTo>
                  <a:pt x="2539408" y="679940"/>
                </a:lnTo>
                <a:lnTo>
                  <a:pt x="2519939" y="679940"/>
                </a:lnTo>
                <a:close/>
                <a:moveTo>
                  <a:pt x="2359061" y="660471"/>
                </a:moveTo>
                <a:lnTo>
                  <a:pt x="2378530" y="660471"/>
                </a:lnTo>
                <a:lnTo>
                  <a:pt x="2378530" y="679940"/>
                </a:lnTo>
                <a:lnTo>
                  <a:pt x="2359061" y="679940"/>
                </a:lnTo>
                <a:close/>
                <a:moveTo>
                  <a:pt x="2334671" y="660471"/>
                </a:moveTo>
                <a:lnTo>
                  <a:pt x="2354140" y="660471"/>
                </a:lnTo>
                <a:lnTo>
                  <a:pt x="2354140" y="679940"/>
                </a:lnTo>
                <a:lnTo>
                  <a:pt x="2334671" y="679940"/>
                </a:lnTo>
                <a:close/>
                <a:moveTo>
                  <a:pt x="2310390" y="660471"/>
                </a:moveTo>
                <a:lnTo>
                  <a:pt x="2329858" y="660471"/>
                </a:lnTo>
                <a:lnTo>
                  <a:pt x="2329858" y="679940"/>
                </a:lnTo>
                <a:lnTo>
                  <a:pt x="2310390" y="679940"/>
                </a:lnTo>
                <a:close/>
                <a:moveTo>
                  <a:pt x="2159036" y="660471"/>
                </a:moveTo>
                <a:lnTo>
                  <a:pt x="2178504" y="660471"/>
                </a:lnTo>
                <a:lnTo>
                  <a:pt x="2178504" y="679940"/>
                </a:lnTo>
                <a:lnTo>
                  <a:pt x="2159036" y="679940"/>
                </a:lnTo>
                <a:close/>
                <a:moveTo>
                  <a:pt x="2134647" y="660471"/>
                </a:moveTo>
                <a:lnTo>
                  <a:pt x="2154115" y="660471"/>
                </a:lnTo>
                <a:lnTo>
                  <a:pt x="2154115" y="679940"/>
                </a:lnTo>
                <a:lnTo>
                  <a:pt x="2134647" y="679940"/>
                </a:lnTo>
                <a:close/>
                <a:moveTo>
                  <a:pt x="2110364" y="660471"/>
                </a:moveTo>
                <a:lnTo>
                  <a:pt x="2129833" y="660471"/>
                </a:lnTo>
                <a:lnTo>
                  <a:pt x="2129833" y="679940"/>
                </a:lnTo>
                <a:lnTo>
                  <a:pt x="2110364" y="679940"/>
                </a:lnTo>
                <a:close/>
                <a:moveTo>
                  <a:pt x="1977015" y="660471"/>
                </a:moveTo>
                <a:lnTo>
                  <a:pt x="1996484" y="660471"/>
                </a:lnTo>
                <a:lnTo>
                  <a:pt x="1996484" y="679940"/>
                </a:lnTo>
                <a:lnTo>
                  <a:pt x="1977015" y="679940"/>
                </a:lnTo>
                <a:close/>
                <a:moveTo>
                  <a:pt x="1825662" y="660471"/>
                </a:moveTo>
                <a:lnTo>
                  <a:pt x="1845130" y="660471"/>
                </a:lnTo>
                <a:lnTo>
                  <a:pt x="1845130" y="679940"/>
                </a:lnTo>
                <a:lnTo>
                  <a:pt x="1825662" y="679940"/>
                </a:lnTo>
                <a:close/>
                <a:moveTo>
                  <a:pt x="1801272" y="660471"/>
                </a:moveTo>
                <a:lnTo>
                  <a:pt x="1820741" y="660471"/>
                </a:lnTo>
                <a:lnTo>
                  <a:pt x="1820741" y="679940"/>
                </a:lnTo>
                <a:lnTo>
                  <a:pt x="1801272" y="679940"/>
                </a:lnTo>
                <a:close/>
                <a:moveTo>
                  <a:pt x="1776990" y="660471"/>
                </a:moveTo>
                <a:lnTo>
                  <a:pt x="1796458" y="660471"/>
                </a:lnTo>
                <a:lnTo>
                  <a:pt x="1796458" y="679940"/>
                </a:lnTo>
                <a:lnTo>
                  <a:pt x="1776990" y="679940"/>
                </a:lnTo>
                <a:close/>
                <a:moveTo>
                  <a:pt x="1643640" y="660471"/>
                </a:moveTo>
                <a:lnTo>
                  <a:pt x="1663109" y="660471"/>
                </a:lnTo>
                <a:lnTo>
                  <a:pt x="1663109" y="679940"/>
                </a:lnTo>
                <a:lnTo>
                  <a:pt x="1643640" y="679940"/>
                </a:lnTo>
                <a:close/>
                <a:moveTo>
                  <a:pt x="1482761" y="660471"/>
                </a:moveTo>
                <a:lnTo>
                  <a:pt x="1502230" y="660471"/>
                </a:lnTo>
                <a:lnTo>
                  <a:pt x="1502230" y="679940"/>
                </a:lnTo>
                <a:lnTo>
                  <a:pt x="1482761" y="679940"/>
                </a:lnTo>
                <a:close/>
                <a:moveTo>
                  <a:pt x="1458372" y="660471"/>
                </a:moveTo>
                <a:lnTo>
                  <a:pt x="1477841" y="660471"/>
                </a:lnTo>
                <a:lnTo>
                  <a:pt x="1477841" y="679940"/>
                </a:lnTo>
                <a:lnTo>
                  <a:pt x="1458372" y="679940"/>
                </a:lnTo>
                <a:close/>
                <a:moveTo>
                  <a:pt x="1434090" y="660471"/>
                </a:moveTo>
                <a:lnTo>
                  <a:pt x="1453559" y="660471"/>
                </a:lnTo>
                <a:lnTo>
                  <a:pt x="1453559" y="679940"/>
                </a:lnTo>
                <a:lnTo>
                  <a:pt x="1434090" y="679940"/>
                </a:lnTo>
                <a:close/>
                <a:moveTo>
                  <a:pt x="1300740" y="660471"/>
                </a:moveTo>
                <a:lnTo>
                  <a:pt x="1320208" y="660471"/>
                </a:lnTo>
                <a:lnTo>
                  <a:pt x="1320208" y="679940"/>
                </a:lnTo>
                <a:lnTo>
                  <a:pt x="1300740" y="679940"/>
                </a:lnTo>
                <a:close/>
                <a:moveTo>
                  <a:pt x="1149386" y="660471"/>
                </a:moveTo>
                <a:lnTo>
                  <a:pt x="1168855" y="660471"/>
                </a:lnTo>
                <a:lnTo>
                  <a:pt x="1168855" y="679940"/>
                </a:lnTo>
                <a:lnTo>
                  <a:pt x="1149386" y="679940"/>
                </a:lnTo>
                <a:close/>
                <a:moveTo>
                  <a:pt x="1124997" y="660471"/>
                </a:moveTo>
                <a:lnTo>
                  <a:pt x="1144466" y="660471"/>
                </a:lnTo>
                <a:lnTo>
                  <a:pt x="1144466" y="679940"/>
                </a:lnTo>
                <a:lnTo>
                  <a:pt x="1124997" y="679940"/>
                </a:lnTo>
                <a:close/>
                <a:moveTo>
                  <a:pt x="1100715" y="660471"/>
                </a:moveTo>
                <a:lnTo>
                  <a:pt x="1120184" y="660471"/>
                </a:lnTo>
                <a:lnTo>
                  <a:pt x="1120184" y="679940"/>
                </a:lnTo>
                <a:lnTo>
                  <a:pt x="1100715" y="679940"/>
                </a:lnTo>
                <a:close/>
                <a:moveTo>
                  <a:pt x="939836" y="660471"/>
                </a:moveTo>
                <a:lnTo>
                  <a:pt x="959305" y="660471"/>
                </a:lnTo>
                <a:lnTo>
                  <a:pt x="959305" y="679940"/>
                </a:lnTo>
                <a:lnTo>
                  <a:pt x="939836" y="679940"/>
                </a:lnTo>
                <a:close/>
                <a:moveTo>
                  <a:pt x="915447" y="660471"/>
                </a:moveTo>
                <a:lnTo>
                  <a:pt x="934916" y="660471"/>
                </a:lnTo>
                <a:lnTo>
                  <a:pt x="934916" y="679940"/>
                </a:lnTo>
                <a:lnTo>
                  <a:pt x="915447" y="679940"/>
                </a:lnTo>
                <a:close/>
                <a:moveTo>
                  <a:pt x="891165" y="660471"/>
                </a:moveTo>
                <a:lnTo>
                  <a:pt x="910633" y="660471"/>
                </a:lnTo>
                <a:lnTo>
                  <a:pt x="910633" y="679940"/>
                </a:lnTo>
                <a:lnTo>
                  <a:pt x="891165" y="679940"/>
                </a:lnTo>
                <a:close/>
                <a:moveTo>
                  <a:pt x="739811" y="660471"/>
                </a:moveTo>
                <a:lnTo>
                  <a:pt x="759280" y="660471"/>
                </a:lnTo>
                <a:lnTo>
                  <a:pt x="759280" y="679940"/>
                </a:lnTo>
                <a:lnTo>
                  <a:pt x="739811" y="679940"/>
                </a:lnTo>
                <a:close/>
                <a:moveTo>
                  <a:pt x="715422" y="660471"/>
                </a:moveTo>
                <a:lnTo>
                  <a:pt x="734891" y="660471"/>
                </a:lnTo>
                <a:lnTo>
                  <a:pt x="734891" y="679940"/>
                </a:lnTo>
                <a:lnTo>
                  <a:pt x="715422" y="679940"/>
                </a:lnTo>
                <a:close/>
                <a:moveTo>
                  <a:pt x="691140" y="660471"/>
                </a:moveTo>
                <a:lnTo>
                  <a:pt x="710609" y="660471"/>
                </a:lnTo>
                <a:lnTo>
                  <a:pt x="710609" y="679940"/>
                </a:lnTo>
                <a:lnTo>
                  <a:pt x="691140" y="679940"/>
                </a:lnTo>
                <a:close/>
                <a:moveTo>
                  <a:pt x="557790" y="660471"/>
                </a:moveTo>
                <a:lnTo>
                  <a:pt x="577258" y="660471"/>
                </a:lnTo>
                <a:lnTo>
                  <a:pt x="577258" y="679940"/>
                </a:lnTo>
                <a:lnTo>
                  <a:pt x="557790" y="679940"/>
                </a:lnTo>
                <a:close/>
                <a:moveTo>
                  <a:pt x="406436" y="660471"/>
                </a:moveTo>
                <a:lnTo>
                  <a:pt x="425905" y="660471"/>
                </a:lnTo>
                <a:lnTo>
                  <a:pt x="425905" y="679940"/>
                </a:lnTo>
                <a:lnTo>
                  <a:pt x="406436" y="679940"/>
                </a:lnTo>
                <a:close/>
                <a:moveTo>
                  <a:pt x="382047" y="660471"/>
                </a:moveTo>
                <a:lnTo>
                  <a:pt x="401516" y="660471"/>
                </a:lnTo>
                <a:lnTo>
                  <a:pt x="401516" y="679940"/>
                </a:lnTo>
                <a:lnTo>
                  <a:pt x="382047" y="679940"/>
                </a:lnTo>
                <a:close/>
                <a:moveTo>
                  <a:pt x="357765" y="660471"/>
                </a:moveTo>
                <a:lnTo>
                  <a:pt x="377233" y="660471"/>
                </a:lnTo>
                <a:lnTo>
                  <a:pt x="377233" y="679940"/>
                </a:lnTo>
                <a:lnTo>
                  <a:pt x="357765" y="679940"/>
                </a:lnTo>
                <a:close/>
                <a:moveTo>
                  <a:pt x="224415" y="660471"/>
                </a:moveTo>
                <a:lnTo>
                  <a:pt x="243883" y="660471"/>
                </a:lnTo>
                <a:lnTo>
                  <a:pt x="243883" y="679940"/>
                </a:lnTo>
                <a:lnTo>
                  <a:pt x="224415" y="679940"/>
                </a:lnTo>
                <a:close/>
                <a:moveTo>
                  <a:pt x="91065" y="660471"/>
                </a:moveTo>
                <a:lnTo>
                  <a:pt x="110533" y="660471"/>
                </a:lnTo>
                <a:lnTo>
                  <a:pt x="110533" y="679940"/>
                </a:lnTo>
                <a:lnTo>
                  <a:pt x="91065" y="679940"/>
                </a:lnTo>
                <a:close/>
                <a:moveTo>
                  <a:pt x="5625089" y="636082"/>
                </a:moveTo>
                <a:lnTo>
                  <a:pt x="5644558" y="636082"/>
                </a:lnTo>
                <a:lnTo>
                  <a:pt x="5644558" y="655551"/>
                </a:lnTo>
                <a:lnTo>
                  <a:pt x="5625089" y="655551"/>
                </a:lnTo>
                <a:close/>
                <a:moveTo>
                  <a:pt x="5488493" y="636082"/>
                </a:moveTo>
                <a:lnTo>
                  <a:pt x="5508069" y="636082"/>
                </a:lnTo>
                <a:lnTo>
                  <a:pt x="5508069" y="655551"/>
                </a:lnTo>
                <a:lnTo>
                  <a:pt x="5488493" y="655551"/>
                </a:lnTo>
                <a:close/>
                <a:moveTo>
                  <a:pt x="5391150" y="636082"/>
                </a:moveTo>
                <a:lnTo>
                  <a:pt x="5410619" y="636082"/>
                </a:lnTo>
                <a:lnTo>
                  <a:pt x="5410619" y="655551"/>
                </a:lnTo>
                <a:lnTo>
                  <a:pt x="5391150" y="655551"/>
                </a:lnTo>
                <a:close/>
                <a:moveTo>
                  <a:pt x="5288468" y="636082"/>
                </a:moveTo>
                <a:lnTo>
                  <a:pt x="5308044" y="636082"/>
                </a:lnTo>
                <a:lnTo>
                  <a:pt x="5308044" y="655551"/>
                </a:lnTo>
                <a:lnTo>
                  <a:pt x="5288468" y="655551"/>
                </a:lnTo>
                <a:close/>
                <a:moveTo>
                  <a:pt x="5191125" y="636082"/>
                </a:moveTo>
                <a:lnTo>
                  <a:pt x="5210594" y="636082"/>
                </a:lnTo>
                <a:lnTo>
                  <a:pt x="5210594" y="655551"/>
                </a:lnTo>
                <a:lnTo>
                  <a:pt x="5191125" y="655551"/>
                </a:lnTo>
                <a:close/>
                <a:moveTo>
                  <a:pt x="5082164" y="636082"/>
                </a:moveTo>
                <a:lnTo>
                  <a:pt x="5101633" y="636082"/>
                </a:lnTo>
                <a:lnTo>
                  <a:pt x="5101633" y="655551"/>
                </a:lnTo>
                <a:lnTo>
                  <a:pt x="5082164" y="655551"/>
                </a:lnTo>
                <a:close/>
                <a:moveTo>
                  <a:pt x="4945568" y="636082"/>
                </a:moveTo>
                <a:lnTo>
                  <a:pt x="4965144" y="636082"/>
                </a:lnTo>
                <a:lnTo>
                  <a:pt x="4965144" y="655551"/>
                </a:lnTo>
                <a:lnTo>
                  <a:pt x="4945568" y="655551"/>
                </a:lnTo>
                <a:close/>
                <a:moveTo>
                  <a:pt x="4848225" y="636082"/>
                </a:moveTo>
                <a:lnTo>
                  <a:pt x="4867693" y="636082"/>
                </a:lnTo>
                <a:lnTo>
                  <a:pt x="4867693" y="655551"/>
                </a:lnTo>
                <a:lnTo>
                  <a:pt x="4848225" y="655551"/>
                </a:lnTo>
                <a:close/>
                <a:moveTo>
                  <a:pt x="4739264" y="636082"/>
                </a:moveTo>
                <a:lnTo>
                  <a:pt x="4758733" y="636082"/>
                </a:lnTo>
                <a:lnTo>
                  <a:pt x="4758733" y="655551"/>
                </a:lnTo>
                <a:lnTo>
                  <a:pt x="4739264" y="655551"/>
                </a:lnTo>
                <a:close/>
                <a:moveTo>
                  <a:pt x="4612193" y="636082"/>
                </a:moveTo>
                <a:lnTo>
                  <a:pt x="4631769" y="636082"/>
                </a:lnTo>
                <a:lnTo>
                  <a:pt x="4631769" y="655551"/>
                </a:lnTo>
                <a:lnTo>
                  <a:pt x="4612193" y="655551"/>
                </a:lnTo>
                <a:close/>
                <a:moveTo>
                  <a:pt x="4514850" y="636082"/>
                </a:moveTo>
                <a:lnTo>
                  <a:pt x="4534319" y="636082"/>
                </a:lnTo>
                <a:lnTo>
                  <a:pt x="4534319" y="655551"/>
                </a:lnTo>
                <a:lnTo>
                  <a:pt x="4514850" y="655551"/>
                </a:lnTo>
                <a:close/>
                <a:moveTo>
                  <a:pt x="4402643" y="636082"/>
                </a:moveTo>
                <a:lnTo>
                  <a:pt x="4422219" y="636082"/>
                </a:lnTo>
                <a:lnTo>
                  <a:pt x="4422219" y="655551"/>
                </a:lnTo>
                <a:lnTo>
                  <a:pt x="4402643" y="655551"/>
                </a:lnTo>
                <a:close/>
                <a:moveTo>
                  <a:pt x="4305300" y="636082"/>
                </a:moveTo>
                <a:lnTo>
                  <a:pt x="4324769" y="636082"/>
                </a:lnTo>
                <a:lnTo>
                  <a:pt x="4324769" y="655551"/>
                </a:lnTo>
                <a:lnTo>
                  <a:pt x="4305300" y="655551"/>
                </a:lnTo>
                <a:close/>
                <a:moveTo>
                  <a:pt x="4202618" y="636082"/>
                </a:moveTo>
                <a:lnTo>
                  <a:pt x="4222194" y="636082"/>
                </a:lnTo>
                <a:lnTo>
                  <a:pt x="4222194" y="655551"/>
                </a:lnTo>
                <a:lnTo>
                  <a:pt x="4202618" y="655551"/>
                </a:lnTo>
                <a:close/>
                <a:moveTo>
                  <a:pt x="4105275" y="636082"/>
                </a:moveTo>
                <a:lnTo>
                  <a:pt x="4124744" y="636082"/>
                </a:lnTo>
                <a:lnTo>
                  <a:pt x="4124744" y="655551"/>
                </a:lnTo>
                <a:lnTo>
                  <a:pt x="4105275" y="655551"/>
                </a:lnTo>
                <a:close/>
                <a:moveTo>
                  <a:pt x="3996314" y="636082"/>
                </a:moveTo>
                <a:lnTo>
                  <a:pt x="4015783" y="636082"/>
                </a:lnTo>
                <a:lnTo>
                  <a:pt x="4015783" y="655551"/>
                </a:lnTo>
                <a:lnTo>
                  <a:pt x="3996314" y="655551"/>
                </a:lnTo>
                <a:close/>
                <a:moveTo>
                  <a:pt x="3869243" y="636082"/>
                </a:moveTo>
                <a:lnTo>
                  <a:pt x="3888819" y="636082"/>
                </a:lnTo>
                <a:lnTo>
                  <a:pt x="3888819" y="655551"/>
                </a:lnTo>
                <a:lnTo>
                  <a:pt x="3869243" y="655551"/>
                </a:lnTo>
                <a:close/>
                <a:moveTo>
                  <a:pt x="3771900" y="636082"/>
                </a:moveTo>
                <a:lnTo>
                  <a:pt x="3791369" y="636082"/>
                </a:lnTo>
                <a:lnTo>
                  <a:pt x="3791369" y="655551"/>
                </a:lnTo>
                <a:lnTo>
                  <a:pt x="3771900" y="655551"/>
                </a:lnTo>
                <a:close/>
                <a:moveTo>
                  <a:pt x="3662939" y="636082"/>
                </a:moveTo>
                <a:lnTo>
                  <a:pt x="3682408" y="636082"/>
                </a:lnTo>
                <a:lnTo>
                  <a:pt x="3682408" y="655551"/>
                </a:lnTo>
                <a:lnTo>
                  <a:pt x="3662939" y="655551"/>
                </a:lnTo>
                <a:close/>
                <a:moveTo>
                  <a:pt x="3526343" y="636082"/>
                </a:moveTo>
                <a:lnTo>
                  <a:pt x="3545919" y="636082"/>
                </a:lnTo>
                <a:lnTo>
                  <a:pt x="3545919" y="655551"/>
                </a:lnTo>
                <a:lnTo>
                  <a:pt x="3526343" y="655551"/>
                </a:lnTo>
                <a:close/>
                <a:moveTo>
                  <a:pt x="3429000" y="636082"/>
                </a:moveTo>
                <a:lnTo>
                  <a:pt x="3448469" y="636082"/>
                </a:lnTo>
                <a:lnTo>
                  <a:pt x="3448469" y="655551"/>
                </a:lnTo>
                <a:lnTo>
                  <a:pt x="3429000" y="655551"/>
                </a:lnTo>
                <a:close/>
                <a:moveTo>
                  <a:pt x="3320039" y="636082"/>
                </a:moveTo>
                <a:lnTo>
                  <a:pt x="3339508" y="636082"/>
                </a:lnTo>
                <a:lnTo>
                  <a:pt x="3339508" y="655551"/>
                </a:lnTo>
                <a:lnTo>
                  <a:pt x="3320039" y="655551"/>
                </a:lnTo>
                <a:close/>
                <a:moveTo>
                  <a:pt x="3192968" y="636082"/>
                </a:moveTo>
                <a:lnTo>
                  <a:pt x="3212544" y="636082"/>
                </a:lnTo>
                <a:lnTo>
                  <a:pt x="3212544" y="655551"/>
                </a:lnTo>
                <a:lnTo>
                  <a:pt x="3192968" y="655551"/>
                </a:lnTo>
                <a:close/>
                <a:moveTo>
                  <a:pt x="3095625" y="636082"/>
                </a:moveTo>
                <a:lnTo>
                  <a:pt x="3115094" y="636082"/>
                </a:lnTo>
                <a:lnTo>
                  <a:pt x="3115094" y="655551"/>
                </a:lnTo>
                <a:lnTo>
                  <a:pt x="3095625" y="655551"/>
                </a:lnTo>
                <a:close/>
                <a:moveTo>
                  <a:pt x="2983418" y="636082"/>
                </a:moveTo>
                <a:lnTo>
                  <a:pt x="3002994" y="636082"/>
                </a:lnTo>
                <a:lnTo>
                  <a:pt x="3002994" y="655551"/>
                </a:lnTo>
                <a:lnTo>
                  <a:pt x="2983418" y="655551"/>
                </a:lnTo>
                <a:close/>
                <a:moveTo>
                  <a:pt x="2886075" y="636082"/>
                </a:moveTo>
                <a:lnTo>
                  <a:pt x="2905544" y="636082"/>
                </a:lnTo>
                <a:lnTo>
                  <a:pt x="2905544" y="655551"/>
                </a:lnTo>
                <a:lnTo>
                  <a:pt x="2886075" y="655551"/>
                </a:lnTo>
                <a:close/>
                <a:moveTo>
                  <a:pt x="2786639" y="636082"/>
                </a:moveTo>
                <a:lnTo>
                  <a:pt x="2806108" y="636082"/>
                </a:lnTo>
                <a:lnTo>
                  <a:pt x="2806108" y="655551"/>
                </a:lnTo>
                <a:lnTo>
                  <a:pt x="2786639" y="655551"/>
                </a:lnTo>
                <a:close/>
                <a:moveTo>
                  <a:pt x="2653289" y="636082"/>
                </a:moveTo>
                <a:lnTo>
                  <a:pt x="2672758" y="636082"/>
                </a:lnTo>
                <a:lnTo>
                  <a:pt x="2672758" y="655551"/>
                </a:lnTo>
                <a:lnTo>
                  <a:pt x="2653289" y="655551"/>
                </a:lnTo>
                <a:close/>
                <a:moveTo>
                  <a:pt x="2519939" y="636082"/>
                </a:moveTo>
                <a:lnTo>
                  <a:pt x="2539408" y="636082"/>
                </a:lnTo>
                <a:lnTo>
                  <a:pt x="2539408" y="655551"/>
                </a:lnTo>
                <a:lnTo>
                  <a:pt x="2519939" y="655551"/>
                </a:lnTo>
                <a:close/>
                <a:moveTo>
                  <a:pt x="2383343" y="636082"/>
                </a:moveTo>
                <a:lnTo>
                  <a:pt x="2402919" y="636082"/>
                </a:lnTo>
                <a:lnTo>
                  <a:pt x="2402919" y="655551"/>
                </a:lnTo>
                <a:lnTo>
                  <a:pt x="2383343" y="655551"/>
                </a:lnTo>
                <a:close/>
                <a:moveTo>
                  <a:pt x="2286000" y="636082"/>
                </a:moveTo>
                <a:lnTo>
                  <a:pt x="2305469" y="636082"/>
                </a:lnTo>
                <a:lnTo>
                  <a:pt x="2305469" y="655551"/>
                </a:lnTo>
                <a:lnTo>
                  <a:pt x="2286000" y="655551"/>
                </a:lnTo>
                <a:close/>
                <a:moveTo>
                  <a:pt x="2183318" y="636082"/>
                </a:moveTo>
                <a:lnTo>
                  <a:pt x="2202893" y="636082"/>
                </a:lnTo>
                <a:lnTo>
                  <a:pt x="2202893" y="655551"/>
                </a:lnTo>
                <a:lnTo>
                  <a:pt x="2183318" y="655551"/>
                </a:lnTo>
                <a:close/>
                <a:moveTo>
                  <a:pt x="2085975" y="636082"/>
                </a:moveTo>
                <a:lnTo>
                  <a:pt x="2105443" y="636082"/>
                </a:lnTo>
                <a:lnTo>
                  <a:pt x="2105443" y="655551"/>
                </a:lnTo>
                <a:lnTo>
                  <a:pt x="2085975" y="655551"/>
                </a:lnTo>
                <a:close/>
                <a:moveTo>
                  <a:pt x="1977015" y="636082"/>
                </a:moveTo>
                <a:lnTo>
                  <a:pt x="1996484" y="636082"/>
                </a:lnTo>
                <a:lnTo>
                  <a:pt x="1996484" y="655551"/>
                </a:lnTo>
                <a:lnTo>
                  <a:pt x="1977015" y="655551"/>
                </a:lnTo>
                <a:close/>
                <a:moveTo>
                  <a:pt x="1849943" y="636082"/>
                </a:moveTo>
                <a:lnTo>
                  <a:pt x="1869519" y="636082"/>
                </a:lnTo>
                <a:lnTo>
                  <a:pt x="1869519" y="655551"/>
                </a:lnTo>
                <a:lnTo>
                  <a:pt x="1849943" y="655551"/>
                </a:lnTo>
                <a:close/>
                <a:moveTo>
                  <a:pt x="1752600" y="636082"/>
                </a:moveTo>
                <a:lnTo>
                  <a:pt x="1772069" y="636082"/>
                </a:lnTo>
                <a:lnTo>
                  <a:pt x="1772069" y="655551"/>
                </a:lnTo>
                <a:lnTo>
                  <a:pt x="1752600" y="655551"/>
                </a:lnTo>
                <a:close/>
                <a:moveTo>
                  <a:pt x="1643640" y="636082"/>
                </a:moveTo>
                <a:lnTo>
                  <a:pt x="1663109" y="636082"/>
                </a:lnTo>
                <a:lnTo>
                  <a:pt x="1663109" y="655551"/>
                </a:lnTo>
                <a:lnTo>
                  <a:pt x="1643640" y="655551"/>
                </a:lnTo>
                <a:close/>
                <a:moveTo>
                  <a:pt x="1507044" y="636082"/>
                </a:moveTo>
                <a:lnTo>
                  <a:pt x="1526619" y="636082"/>
                </a:lnTo>
                <a:lnTo>
                  <a:pt x="1526619" y="655551"/>
                </a:lnTo>
                <a:lnTo>
                  <a:pt x="1507044" y="655551"/>
                </a:lnTo>
                <a:close/>
                <a:moveTo>
                  <a:pt x="1409701" y="636082"/>
                </a:moveTo>
                <a:lnTo>
                  <a:pt x="1429169" y="636082"/>
                </a:lnTo>
                <a:lnTo>
                  <a:pt x="1429169" y="655551"/>
                </a:lnTo>
                <a:lnTo>
                  <a:pt x="1409701" y="655551"/>
                </a:lnTo>
                <a:close/>
                <a:moveTo>
                  <a:pt x="1300740" y="636082"/>
                </a:moveTo>
                <a:lnTo>
                  <a:pt x="1320208" y="636082"/>
                </a:lnTo>
                <a:lnTo>
                  <a:pt x="1320208" y="655551"/>
                </a:lnTo>
                <a:lnTo>
                  <a:pt x="1300740" y="655551"/>
                </a:lnTo>
                <a:close/>
                <a:moveTo>
                  <a:pt x="1173669" y="636082"/>
                </a:moveTo>
                <a:lnTo>
                  <a:pt x="1193244" y="636082"/>
                </a:lnTo>
                <a:lnTo>
                  <a:pt x="1193244" y="655551"/>
                </a:lnTo>
                <a:lnTo>
                  <a:pt x="1173669" y="655551"/>
                </a:lnTo>
                <a:close/>
                <a:moveTo>
                  <a:pt x="1076326" y="636082"/>
                </a:moveTo>
                <a:lnTo>
                  <a:pt x="1095794" y="636082"/>
                </a:lnTo>
                <a:lnTo>
                  <a:pt x="1095794" y="655551"/>
                </a:lnTo>
                <a:lnTo>
                  <a:pt x="1076326" y="655551"/>
                </a:lnTo>
                <a:close/>
                <a:moveTo>
                  <a:pt x="964119" y="636082"/>
                </a:moveTo>
                <a:lnTo>
                  <a:pt x="983694" y="636082"/>
                </a:lnTo>
                <a:lnTo>
                  <a:pt x="983694" y="655551"/>
                </a:lnTo>
                <a:lnTo>
                  <a:pt x="964119" y="655551"/>
                </a:lnTo>
                <a:close/>
                <a:moveTo>
                  <a:pt x="866776" y="636082"/>
                </a:moveTo>
                <a:lnTo>
                  <a:pt x="886244" y="636082"/>
                </a:lnTo>
                <a:lnTo>
                  <a:pt x="886244" y="655551"/>
                </a:lnTo>
                <a:lnTo>
                  <a:pt x="866776" y="655551"/>
                </a:lnTo>
                <a:close/>
                <a:moveTo>
                  <a:pt x="764093" y="636082"/>
                </a:moveTo>
                <a:lnTo>
                  <a:pt x="783669" y="636082"/>
                </a:lnTo>
                <a:lnTo>
                  <a:pt x="783669" y="655551"/>
                </a:lnTo>
                <a:lnTo>
                  <a:pt x="764093" y="655551"/>
                </a:lnTo>
                <a:close/>
                <a:moveTo>
                  <a:pt x="666751" y="636082"/>
                </a:moveTo>
                <a:lnTo>
                  <a:pt x="686219" y="636082"/>
                </a:lnTo>
                <a:lnTo>
                  <a:pt x="686219" y="655551"/>
                </a:lnTo>
                <a:lnTo>
                  <a:pt x="666751" y="655551"/>
                </a:lnTo>
                <a:close/>
                <a:moveTo>
                  <a:pt x="557790" y="636082"/>
                </a:moveTo>
                <a:lnTo>
                  <a:pt x="577258" y="636082"/>
                </a:lnTo>
                <a:lnTo>
                  <a:pt x="577258" y="655551"/>
                </a:lnTo>
                <a:lnTo>
                  <a:pt x="557790" y="655551"/>
                </a:lnTo>
                <a:close/>
                <a:moveTo>
                  <a:pt x="430719" y="636082"/>
                </a:moveTo>
                <a:lnTo>
                  <a:pt x="450294" y="636082"/>
                </a:lnTo>
                <a:lnTo>
                  <a:pt x="450294" y="655551"/>
                </a:lnTo>
                <a:lnTo>
                  <a:pt x="430719" y="655551"/>
                </a:lnTo>
                <a:close/>
                <a:moveTo>
                  <a:pt x="333376" y="636082"/>
                </a:moveTo>
                <a:lnTo>
                  <a:pt x="352844" y="636082"/>
                </a:lnTo>
                <a:lnTo>
                  <a:pt x="352844" y="655551"/>
                </a:lnTo>
                <a:lnTo>
                  <a:pt x="333376" y="655551"/>
                </a:lnTo>
                <a:close/>
                <a:moveTo>
                  <a:pt x="224415" y="636082"/>
                </a:moveTo>
                <a:lnTo>
                  <a:pt x="243883" y="636082"/>
                </a:lnTo>
                <a:lnTo>
                  <a:pt x="243883" y="655551"/>
                </a:lnTo>
                <a:lnTo>
                  <a:pt x="224415" y="655551"/>
                </a:lnTo>
                <a:close/>
                <a:moveTo>
                  <a:pt x="91065" y="636082"/>
                </a:moveTo>
                <a:lnTo>
                  <a:pt x="110533" y="636082"/>
                </a:lnTo>
                <a:lnTo>
                  <a:pt x="110533" y="655551"/>
                </a:lnTo>
                <a:lnTo>
                  <a:pt x="91065" y="655551"/>
                </a:lnTo>
                <a:close/>
                <a:moveTo>
                  <a:pt x="5625089" y="611800"/>
                </a:moveTo>
                <a:lnTo>
                  <a:pt x="5644558" y="611800"/>
                </a:lnTo>
                <a:lnTo>
                  <a:pt x="5644558" y="631268"/>
                </a:lnTo>
                <a:lnTo>
                  <a:pt x="5625089" y="631268"/>
                </a:lnTo>
                <a:close/>
                <a:moveTo>
                  <a:pt x="5488493" y="611800"/>
                </a:moveTo>
                <a:lnTo>
                  <a:pt x="5508069" y="611800"/>
                </a:lnTo>
                <a:lnTo>
                  <a:pt x="5508069" y="631268"/>
                </a:lnTo>
                <a:lnTo>
                  <a:pt x="5488493" y="631268"/>
                </a:lnTo>
                <a:close/>
                <a:moveTo>
                  <a:pt x="5391150" y="611800"/>
                </a:moveTo>
                <a:lnTo>
                  <a:pt x="5410619" y="611800"/>
                </a:lnTo>
                <a:lnTo>
                  <a:pt x="5410619" y="631268"/>
                </a:lnTo>
                <a:lnTo>
                  <a:pt x="5391150" y="631268"/>
                </a:lnTo>
                <a:close/>
                <a:moveTo>
                  <a:pt x="5288468" y="611800"/>
                </a:moveTo>
                <a:lnTo>
                  <a:pt x="5308044" y="611800"/>
                </a:lnTo>
                <a:lnTo>
                  <a:pt x="5308044" y="631268"/>
                </a:lnTo>
                <a:lnTo>
                  <a:pt x="5288468" y="631268"/>
                </a:lnTo>
                <a:close/>
                <a:moveTo>
                  <a:pt x="5191125" y="611800"/>
                </a:moveTo>
                <a:lnTo>
                  <a:pt x="5210594" y="611800"/>
                </a:lnTo>
                <a:lnTo>
                  <a:pt x="5210594" y="631268"/>
                </a:lnTo>
                <a:lnTo>
                  <a:pt x="5191125" y="631268"/>
                </a:lnTo>
                <a:close/>
                <a:moveTo>
                  <a:pt x="5082164" y="611800"/>
                </a:moveTo>
                <a:lnTo>
                  <a:pt x="5101633" y="611800"/>
                </a:lnTo>
                <a:lnTo>
                  <a:pt x="5101633" y="631268"/>
                </a:lnTo>
                <a:lnTo>
                  <a:pt x="5082164" y="631268"/>
                </a:lnTo>
                <a:close/>
                <a:moveTo>
                  <a:pt x="4945568" y="611800"/>
                </a:moveTo>
                <a:lnTo>
                  <a:pt x="4965144" y="611800"/>
                </a:lnTo>
                <a:lnTo>
                  <a:pt x="4965144" y="631268"/>
                </a:lnTo>
                <a:lnTo>
                  <a:pt x="4945568" y="631268"/>
                </a:lnTo>
                <a:close/>
                <a:moveTo>
                  <a:pt x="4848225" y="611800"/>
                </a:moveTo>
                <a:lnTo>
                  <a:pt x="4867693" y="611800"/>
                </a:lnTo>
                <a:lnTo>
                  <a:pt x="4867693" y="631268"/>
                </a:lnTo>
                <a:lnTo>
                  <a:pt x="4848225" y="631268"/>
                </a:lnTo>
                <a:close/>
                <a:moveTo>
                  <a:pt x="4739264" y="611800"/>
                </a:moveTo>
                <a:lnTo>
                  <a:pt x="4758733" y="611800"/>
                </a:lnTo>
                <a:lnTo>
                  <a:pt x="4758733" y="631268"/>
                </a:lnTo>
                <a:lnTo>
                  <a:pt x="4739264" y="631268"/>
                </a:lnTo>
                <a:close/>
                <a:moveTo>
                  <a:pt x="4612193" y="611800"/>
                </a:moveTo>
                <a:lnTo>
                  <a:pt x="4631769" y="611800"/>
                </a:lnTo>
                <a:lnTo>
                  <a:pt x="4631769" y="631268"/>
                </a:lnTo>
                <a:lnTo>
                  <a:pt x="4612193" y="631268"/>
                </a:lnTo>
                <a:close/>
                <a:moveTo>
                  <a:pt x="4514850" y="611800"/>
                </a:moveTo>
                <a:lnTo>
                  <a:pt x="4534319" y="611800"/>
                </a:lnTo>
                <a:lnTo>
                  <a:pt x="4534319" y="631268"/>
                </a:lnTo>
                <a:lnTo>
                  <a:pt x="4514850" y="631268"/>
                </a:lnTo>
                <a:close/>
                <a:moveTo>
                  <a:pt x="4402643" y="611800"/>
                </a:moveTo>
                <a:lnTo>
                  <a:pt x="4422219" y="611800"/>
                </a:lnTo>
                <a:lnTo>
                  <a:pt x="4422219" y="631268"/>
                </a:lnTo>
                <a:lnTo>
                  <a:pt x="4402643" y="631268"/>
                </a:lnTo>
                <a:close/>
                <a:moveTo>
                  <a:pt x="4305300" y="611800"/>
                </a:moveTo>
                <a:lnTo>
                  <a:pt x="4324769" y="611800"/>
                </a:lnTo>
                <a:lnTo>
                  <a:pt x="4324769" y="631268"/>
                </a:lnTo>
                <a:lnTo>
                  <a:pt x="4305300" y="631268"/>
                </a:lnTo>
                <a:close/>
                <a:moveTo>
                  <a:pt x="4202618" y="611800"/>
                </a:moveTo>
                <a:lnTo>
                  <a:pt x="4222194" y="611800"/>
                </a:lnTo>
                <a:lnTo>
                  <a:pt x="4222194" y="631268"/>
                </a:lnTo>
                <a:lnTo>
                  <a:pt x="4202618" y="631268"/>
                </a:lnTo>
                <a:close/>
                <a:moveTo>
                  <a:pt x="4105275" y="611800"/>
                </a:moveTo>
                <a:lnTo>
                  <a:pt x="4124744" y="611800"/>
                </a:lnTo>
                <a:lnTo>
                  <a:pt x="4124744" y="631268"/>
                </a:lnTo>
                <a:lnTo>
                  <a:pt x="4105275" y="631268"/>
                </a:lnTo>
                <a:close/>
                <a:moveTo>
                  <a:pt x="3996314" y="611800"/>
                </a:moveTo>
                <a:lnTo>
                  <a:pt x="4015783" y="611800"/>
                </a:lnTo>
                <a:lnTo>
                  <a:pt x="4015783" y="631268"/>
                </a:lnTo>
                <a:lnTo>
                  <a:pt x="3996314" y="631268"/>
                </a:lnTo>
                <a:close/>
                <a:moveTo>
                  <a:pt x="3869243" y="611800"/>
                </a:moveTo>
                <a:lnTo>
                  <a:pt x="3888819" y="611800"/>
                </a:lnTo>
                <a:lnTo>
                  <a:pt x="3888819" y="631268"/>
                </a:lnTo>
                <a:lnTo>
                  <a:pt x="3869243" y="631268"/>
                </a:lnTo>
                <a:close/>
                <a:moveTo>
                  <a:pt x="3771900" y="611800"/>
                </a:moveTo>
                <a:lnTo>
                  <a:pt x="3791369" y="611800"/>
                </a:lnTo>
                <a:lnTo>
                  <a:pt x="3791369" y="631268"/>
                </a:lnTo>
                <a:lnTo>
                  <a:pt x="3771900" y="631268"/>
                </a:lnTo>
                <a:close/>
                <a:moveTo>
                  <a:pt x="3662939" y="611800"/>
                </a:moveTo>
                <a:lnTo>
                  <a:pt x="3682408" y="611800"/>
                </a:lnTo>
                <a:lnTo>
                  <a:pt x="3682408" y="631268"/>
                </a:lnTo>
                <a:lnTo>
                  <a:pt x="3662939" y="631268"/>
                </a:lnTo>
                <a:close/>
                <a:moveTo>
                  <a:pt x="3526343" y="611800"/>
                </a:moveTo>
                <a:lnTo>
                  <a:pt x="3545919" y="611800"/>
                </a:lnTo>
                <a:lnTo>
                  <a:pt x="3545919" y="631268"/>
                </a:lnTo>
                <a:lnTo>
                  <a:pt x="3526343" y="631268"/>
                </a:lnTo>
                <a:close/>
                <a:moveTo>
                  <a:pt x="3429000" y="611800"/>
                </a:moveTo>
                <a:lnTo>
                  <a:pt x="3448469" y="611800"/>
                </a:lnTo>
                <a:lnTo>
                  <a:pt x="3448469" y="631268"/>
                </a:lnTo>
                <a:lnTo>
                  <a:pt x="3429000" y="631268"/>
                </a:lnTo>
                <a:close/>
                <a:moveTo>
                  <a:pt x="3320039" y="611800"/>
                </a:moveTo>
                <a:lnTo>
                  <a:pt x="3339508" y="611800"/>
                </a:lnTo>
                <a:lnTo>
                  <a:pt x="3339508" y="631268"/>
                </a:lnTo>
                <a:lnTo>
                  <a:pt x="3320039" y="631268"/>
                </a:lnTo>
                <a:close/>
                <a:moveTo>
                  <a:pt x="3192968" y="611800"/>
                </a:moveTo>
                <a:lnTo>
                  <a:pt x="3212544" y="611800"/>
                </a:lnTo>
                <a:lnTo>
                  <a:pt x="3212544" y="631268"/>
                </a:lnTo>
                <a:lnTo>
                  <a:pt x="3192968" y="631268"/>
                </a:lnTo>
                <a:close/>
                <a:moveTo>
                  <a:pt x="3095625" y="611800"/>
                </a:moveTo>
                <a:lnTo>
                  <a:pt x="3115094" y="611800"/>
                </a:lnTo>
                <a:lnTo>
                  <a:pt x="3115094" y="631268"/>
                </a:lnTo>
                <a:lnTo>
                  <a:pt x="3095625" y="631268"/>
                </a:lnTo>
                <a:close/>
                <a:moveTo>
                  <a:pt x="2983418" y="611800"/>
                </a:moveTo>
                <a:lnTo>
                  <a:pt x="3002994" y="611800"/>
                </a:lnTo>
                <a:lnTo>
                  <a:pt x="3002994" y="631268"/>
                </a:lnTo>
                <a:lnTo>
                  <a:pt x="2983418" y="631268"/>
                </a:lnTo>
                <a:close/>
                <a:moveTo>
                  <a:pt x="2886075" y="611800"/>
                </a:moveTo>
                <a:lnTo>
                  <a:pt x="2905544" y="611800"/>
                </a:lnTo>
                <a:lnTo>
                  <a:pt x="2905544" y="631268"/>
                </a:lnTo>
                <a:lnTo>
                  <a:pt x="2886075" y="631268"/>
                </a:lnTo>
                <a:close/>
                <a:moveTo>
                  <a:pt x="2786639" y="611800"/>
                </a:moveTo>
                <a:lnTo>
                  <a:pt x="2806108" y="611800"/>
                </a:lnTo>
                <a:lnTo>
                  <a:pt x="2806108" y="631268"/>
                </a:lnTo>
                <a:lnTo>
                  <a:pt x="2786639" y="631268"/>
                </a:lnTo>
                <a:close/>
                <a:moveTo>
                  <a:pt x="2653289" y="611800"/>
                </a:moveTo>
                <a:lnTo>
                  <a:pt x="2672758" y="611800"/>
                </a:lnTo>
                <a:lnTo>
                  <a:pt x="2672758" y="631268"/>
                </a:lnTo>
                <a:lnTo>
                  <a:pt x="2653289" y="631268"/>
                </a:lnTo>
                <a:close/>
                <a:moveTo>
                  <a:pt x="2519939" y="611800"/>
                </a:moveTo>
                <a:lnTo>
                  <a:pt x="2539408" y="611800"/>
                </a:lnTo>
                <a:lnTo>
                  <a:pt x="2539408" y="631268"/>
                </a:lnTo>
                <a:lnTo>
                  <a:pt x="2519939" y="631268"/>
                </a:lnTo>
                <a:close/>
                <a:moveTo>
                  <a:pt x="2383343" y="611800"/>
                </a:moveTo>
                <a:lnTo>
                  <a:pt x="2402919" y="611800"/>
                </a:lnTo>
                <a:lnTo>
                  <a:pt x="2402919" y="631268"/>
                </a:lnTo>
                <a:lnTo>
                  <a:pt x="2383343" y="631268"/>
                </a:lnTo>
                <a:close/>
                <a:moveTo>
                  <a:pt x="2286000" y="611800"/>
                </a:moveTo>
                <a:lnTo>
                  <a:pt x="2305469" y="611800"/>
                </a:lnTo>
                <a:lnTo>
                  <a:pt x="2305469" y="631268"/>
                </a:lnTo>
                <a:lnTo>
                  <a:pt x="2286000" y="631268"/>
                </a:lnTo>
                <a:close/>
                <a:moveTo>
                  <a:pt x="2183318" y="611800"/>
                </a:moveTo>
                <a:lnTo>
                  <a:pt x="2202893" y="611800"/>
                </a:lnTo>
                <a:lnTo>
                  <a:pt x="2202893" y="631268"/>
                </a:lnTo>
                <a:lnTo>
                  <a:pt x="2183318" y="631268"/>
                </a:lnTo>
                <a:close/>
                <a:moveTo>
                  <a:pt x="2085975" y="611800"/>
                </a:moveTo>
                <a:lnTo>
                  <a:pt x="2105443" y="611800"/>
                </a:lnTo>
                <a:lnTo>
                  <a:pt x="2105443" y="631268"/>
                </a:lnTo>
                <a:lnTo>
                  <a:pt x="2085975" y="631268"/>
                </a:lnTo>
                <a:close/>
                <a:moveTo>
                  <a:pt x="1977015" y="611800"/>
                </a:moveTo>
                <a:lnTo>
                  <a:pt x="1996484" y="611800"/>
                </a:lnTo>
                <a:lnTo>
                  <a:pt x="1996484" y="631268"/>
                </a:lnTo>
                <a:lnTo>
                  <a:pt x="1977015" y="631268"/>
                </a:lnTo>
                <a:close/>
                <a:moveTo>
                  <a:pt x="1849943" y="611800"/>
                </a:moveTo>
                <a:lnTo>
                  <a:pt x="1869519" y="611800"/>
                </a:lnTo>
                <a:lnTo>
                  <a:pt x="1869519" y="631268"/>
                </a:lnTo>
                <a:lnTo>
                  <a:pt x="1849943" y="631268"/>
                </a:lnTo>
                <a:close/>
                <a:moveTo>
                  <a:pt x="1752600" y="611800"/>
                </a:moveTo>
                <a:lnTo>
                  <a:pt x="1772069" y="611800"/>
                </a:lnTo>
                <a:lnTo>
                  <a:pt x="1772069" y="631268"/>
                </a:lnTo>
                <a:lnTo>
                  <a:pt x="1752600" y="631268"/>
                </a:lnTo>
                <a:close/>
                <a:moveTo>
                  <a:pt x="1643640" y="611800"/>
                </a:moveTo>
                <a:lnTo>
                  <a:pt x="1663109" y="611800"/>
                </a:lnTo>
                <a:lnTo>
                  <a:pt x="1663109" y="631268"/>
                </a:lnTo>
                <a:lnTo>
                  <a:pt x="1643640" y="631268"/>
                </a:lnTo>
                <a:close/>
                <a:moveTo>
                  <a:pt x="1507044" y="611800"/>
                </a:moveTo>
                <a:lnTo>
                  <a:pt x="1526619" y="611800"/>
                </a:lnTo>
                <a:lnTo>
                  <a:pt x="1526619" y="631268"/>
                </a:lnTo>
                <a:lnTo>
                  <a:pt x="1507044" y="631268"/>
                </a:lnTo>
                <a:close/>
                <a:moveTo>
                  <a:pt x="1409701" y="611800"/>
                </a:moveTo>
                <a:lnTo>
                  <a:pt x="1429169" y="611800"/>
                </a:lnTo>
                <a:lnTo>
                  <a:pt x="1429169" y="631268"/>
                </a:lnTo>
                <a:lnTo>
                  <a:pt x="1409701" y="631268"/>
                </a:lnTo>
                <a:close/>
                <a:moveTo>
                  <a:pt x="1300740" y="611800"/>
                </a:moveTo>
                <a:lnTo>
                  <a:pt x="1320208" y="611800"/>
                </a:lnTo>
                <a:lnTo>
                  <a:pt x="1320208" y="631268"/>
                </a:lnTo>
                <a:lnTo>
                  <a:pt x="1300740" y="631268"/>
                </a:lnTo>
                <a:close/>
                <a:moveTo>
                  <a:pt x="1173669" y="611800"/>
                </a:moveTo>
                <a:lnTo>
                  <a:pt x="1193244" y="611800"/>
                </a:lnTo>
                <a:lnTo>
                  <a:pt x="1193244" y="631268"/>
                </a:lnTo>
                <a:lnTo>
                  <a:pt x="1173669" y="631268"/>
                </a:lnTo>
                <a:close/>
                <a:moveTo>
                  <a:pt x="1076326" y="611800"/>
                </a:moveTo>
                <a:lnTo>
                  <a:pt x="1095794" y="611800"/>
                </a:lnTo>
                <a:lnTo>
                  <a:pt x="1095794" y="631268"/>
                </a:lnTo>
                <a:lnTo>
                  <a:pt x="1076326" y="631268"/>
                </a:lnTo>
                <a:close/>
                <a:moveTo>
                  <a:pt x="964119" y="611800"/>
                </a:moveTo>
                <a:lnTo>
                  <a:pt x="983694" y="611800"/>
                </a:lnTo>
                <a:lnTo>
                  <a:pt x="983694" y="631268"/>
                </a:lnTo>
                <a:lnTo>
                  <a:pt x="964119" y="631268"/>
                </a:lnTo>
                <a:close/>
                <a:moveTo>
                  <a:pt x="866776" y="611800"/>
                </a:moveTo>
                <a:lnTo>
                  <a:pt x="886244" y="611800"/>
                </a:lnTo>
                <a:lnTo>
                  <a:pt x="886244" y="631268"/>
                </a:lnTo>
                <a:lnTo>
                  <a:pt x="866776" y="631268"/>
                </a:lnTo>
                <a:close/>
                <a:moveTo>
                  <a:pt x="764093" y="611800"/>
                </a:moveTo>
                <a:lnTo>
                  <a:pt x="783669" y="611800"/>
                </a:lnTo>
                <a:lnTo>
                  <a:pt x="783669" y="631268"/>
                </a:lnTo>
                <a:lnTo>
                  <a:pt x="764093" y="631268"/>
                </a:lnTo>
                <a:close/>
                <a:moveTo>
                  <a:pt x="666751" y="611800"/>
                </a:moveTo>
                <a:lnTo>
                  <a:pt x="686219" y="611800"/>
                </a:lnTo>
                <a:lnTo>
                  <a:pt x="686219" y="631268"/>
                </a:lnTo>
                <a:lnTo>
                  <a:pt x="666751" y="631268"/>
                </a:lnTo>
                <a:close/>
                <a:moveTo>
                  <a:pt x="557790" y="611800"/>
                </a:moveTo>
                <a:lnTo>
                  <a:pt x="577258" y="611800"/>
                </a:lnTo>
                <a:lnTo>
                  <a:pt x="577258" y="631268"/>
                </a:lnTo>
                <a:lnTo>
                  <a:pt x="557790" y="631268"/>
                </a:lnTo>
                <a:close/>
                <a:moveTo>
                  <a:pt x="430719" y="611800"/>
                </a:moveTo>
                <a:lnTo>
                  <a:pt x="450294" y="611800"/>
                </a:lnTo>
                <a:lnTo>
                  <a:pt x="450294" y="631268"/>
                </a:lnTo>
                <a:lnTo>
                  <a:pt x="430719" y="631268"/>
                </a:lnTo>
                <a:close/>
                <a:moveTo>
                  <a:pt x="333376" y="611800"/>
                </a:moveTo>
                <a:lnTo>
                  <a:pt x="352844" y="611800"/>
                </a:lnTo>
                <a:lnTo>
                  <a:pt x="352844" y="631268"/>
                </a:lnTo>
                <a:lnTo>
                  <a:pt x="333376" y="631268"/>
                </a:lnTo>
                <a:close/>
                <a:moveTo>
                  <a:pt x="224415" y="611800"/>
                </a:moveTo>
                <a:lnTo>
                  <a:pt x="243883" y="611800"/>
                </a:lnTo>
                <a:lnTo>
                  <a:pt x="243883" y="631268"/>
                </a:lnTo>
                <a:lnTo>
                  <a:pt x="224415" y="631268"/>
                </a:lnTo>
                <a:close/>
                <a:moveTo>
                  <a:pt x="91065" y="611800"/>
                </a:moveTo>
                <a:lnTo>
                  <a:pt x="110533" y="611800"/>
                </a:lnTo>
                <a:lnTo>
                  <a:pt x="110533" y="631268"/>
                </a:lnTo>
                <a:lnTo>
                  <a:pt x="91065" y="631268"/>
                </a:lnTo>
                <a:close/>
                <a:moveTo>
                  <a:pt x="5625089" y="587411"/>
                </a:moveTo>
                <a:lnTo>
                  <a:pt x="5644558" y="587411"/>
                </a:lnTo>
                <a:lnTo>
                  <a:pt x="5644558" y="606879"/>
                </a:lnTo>
                <a:lnTo>
                  <a:pt x="5625089" y="606879"/>
                </a:lnTo>
                <a:close/>
                <a:moveTo>
                  <a:pt x="5488493" y="587411"/>
                </a:moveTo>
                <a:lnTo>
                  <a:pt x="5508069" y="587411"/>
                </a:lnTo>
                <a:lnTo>
                  <a:pt x="5508069" y="606879"/>
                </a:lnTo>
                <a:lnTo>
                  <a:pt x="5488493" y="606879"/>
                </a:lnTo>
                <a:close/>
                <a:moveTo>
                  <a:pt x="5391150" y="587411"/>
                </a:moveTo>
                <a:lnTo>
                  <a:pt x="5410619" y="587411"/>
                </a:lnTo>
                <a:lnTo>
                  <a:pt x="5410619" y="606879"/>
                </a:lnTo>
                <a:lnTo>
                  <a:pt x="5391150" y="606879"/>
                </a:lnTo>
                <a:close/>
                <a:moveTo>
                  <a:pt x="5288468" y="587411"/>
                </a:moveTo>
                <a:lnTo>
                  <a:pt x="5308044" y="587411"/>
                </a:lnTo>
                <a:lnTo>
                  <a:pt x="5308044" y="606879"/>
                </a:lnTo>
                <a:lnTo>
                  <a:pt x="5288468" y="606879"/>
                </a:lnTo>
                <a:close/>
                <a:moveTo>
                  <a:pt x="5191125" y="587411"/>
                </a:moveTo>
                <a:lnTo>
                  <a:pt x="5210594" y="587411"/>
                </a:lnTo>
                <a:lnTo>
                  <a:pt x="5210594" y="606879"/>
                </a:lnTo>
                <a:lnTo>
                  <a:pt x="5191125" y="606879"/>
                </a:lnTo>
                <a:close/>
                <a:moveTo>
                  <a:pt x="5082164" y="587411"/>
                </a:moveTo>
                <a:lnTo>
                  <a:pt x="5101633" y="587411"/>
                </a:lnTo>
                <a:lnTo>
                  <a:pt x="5101633" y="606879"/>
                </a:lnTo>
                <a:lnTo>
                  <a:pt x="5082164" y="606879"/>
                </a:lnTo>
                <a:close/>
                <a:moveTo>
                  <a:pt x="4945568" y="587411"/>
                </a:moveTo>
                <a:lnTo>
                  <a:pt x="4965144" y="587411"/>
                </a:lnTo>
                <a:lnTo>
                  <a:pt x="4965144" y="606879"/>
                </a:lnTo>
                <a:lnTo>
                  <a:pt x="4945568" y="606879"/>
                </a:lnTo>
                <a:close/>
                <a:moveTo>
                  <a:pt x="4848225" y="587411"/>
                </a:moveTo>
                <a:lnTo>
                  <a:pt x="4867693" y="587411"/>
                </a:lnTo>
                <a:lnTo>
                  <a:pt x="4867693" y="606879"/>
                </a:lnTo>
                <a:lnTo>
                  <a:pt x="4848225" y="606879"/>
                </a:lnTo>
                <a:close/>
                <a:moveTo>
                  <a:pt x="4739264" y="587411"/>
                </a:moveTo>
                <a:lnTo>
                  <a:pt x="4758733" y="587411"/>
                </a:lnTo>
                <a:lnTo>
                  <a:pt x="4758733" y="606879"/>
                </a:lnTo>
                <a:lnTo>
                  <a:pt x="4739264" y="606879"/>
                </a:lnTo>
                <a:close/>
                <a:moveTo>
                  <a:pt x="4612193" y="587411"/>
                </a:moveTo>
                <a:lnTo>
                  <a:pt x="4631769" y="587411"/>
                </a:lnTo>
                <a:lnTo>
                  <a:pt x="4631769" y="606879"/>
                </a:lnTo>
                <a:lnTo>
                  <a:pt x="4612193" y="606879"/>
                </a:lnTo>
                <a:close/>
                <a:moveTo>
                  <a:pt x="4514850" y="587411"/>
                </a:moveTo>
                <a:lnTo>
                  <a:pt x="4534319" y="587411"/>
                </a:lnTo>
                <a:lnTo>
                  <a:pt x="4534319" y="606879"/>
                </a:lnTo>
                <a:lnTo>
                  <a:pt x="4514850" y="606879"/>
                </a:lnTo>
                <a:close/>
                <a:moveTo>
                  <a:pt x="4402643" y="587411"/>
                </a:moveTo>
                <a:lnTo>
                  <a:pt x="4422219" y="587411"/>
                </a:lnTo>
                <a:lnTo>
                  <a:pt x="4422219" y="606879"/>
                </a:lnTo>
                <a:lnTo>
                  <a:pt x="4402643" y="606879"/>
                </a:lnTo>
                <a:close/>
                <a:moveTo>
                  <a:pt x="4305300" y="587411"/>
                </a:moveTo>
                <a:lnTo>
                  <a:pt x="4324769" y="587411"/>
                </a:lnTo>
                <a:lnTo>
                  <a:pt x="4324769" y="606879"/>
                </a:lnTo>
                <a:lnTo>
                  <a:pt x="4305300" y="606879"/>
                </a:lnTo>
                <a:close/>
                <a:moveTo>
                  <a:pt x="4202618" y="587411"/>
                </a:moveTo>
                <a:lnTo>
                  <a:pt x="4222194" y="587411"/>
                </a:lnTo>
                <a:lnTo>
                  <a:pt x="4222194" y="606879"/>
                </a:lnTo>
                <a:lnTo>
                  <a:pt x="4202618" y="606879"/>
                </a:lnTo>
                <a:close/>
                <a:moveTo>
                  <a:pt x="4105275" y="587411"/>
                </a:moveTo>
                <a:lnTo>
                  <a:pt x="4124744" y="587411"/>
                </a:lnTo>
                <a:lnTo>
                  <a:pt x="4124744" y="606879"/>
                </a:lnTo>
                <a:lnTo>
                  <a:pt x="4105275" y="606879"/>
                </a:lnTo>
                <a:close/>
                <a:moveTo>
                  <a:pt x="3996314" y="587411"/>
                </a:moveTo>
                <a:lnTo>
                  <a:pt x="4015783" y="587411"/>
                </a:lnTo>
                <a:lnTo>
                  <a:pt x="4015783" y="606879"/>
                </a:lnTo>
                <a:lnTo>
                  <a:pt x="3996314" y="606879"/>
                </a:lnTo>
                <a:close/>
                <a:moveTo>
                  <a:pt x="3869243" y="587411"/>
                </a:moveTo>
                <a:lnTo>
                  <a:pt x="3888819" y="587411"/>
                </a:lnTo>
                <a:lnTo>
                  <a:pt x="3888819" y="606879"/>
                </a:lnTo>
                <a:lnTo>
                  <a:pt x="3869243" y="606879"/>
                </a:lnTo>
                <a:close/>
                <a:moveTo>
                  <a:pt x="3771900" y="587411"/>
                </a:moveTo>
                <a:lnTo>
                  <a:pt x="3791369" y="587411"/>
                </a:lnTo>
                <a:lnTo>
                  <a:pt x="3791369" y="606879"/>
                </a:lnTo>
                <a:lnTo>
                  <a:pt x="3771900" y="606879"/>
                </a:lnTo>
                <a:close/>
                <a:moveTo>
                  <a:pt x="3662939" y="587411"/>
                </a:moveTo>
                <a:lnTo>
                  <a:pt x="3682408" y="587411"/>
                </a:lnTo>
                <a:lnTo>
                  <a:pt x="3682408" y="606879"/>
                </a:lnTo>
                <a:lnTo>
                  <a:pt x="3662939" y="606879"/>
                </a:lnTo>
                <a:close/>
                <a:moveTo>
                  <a:pt x="3526343" y="587411"/>
                </a:moveTo>
                <a:lnTo>
                  <a:pt x="3545919" y="587411"/>
                </a:lnTo>
                <a:lnTo>
                  <a:pt x="3545919" y="606879"/>
                </a:lnTo>
                <a:lnTo>
                  <a:pt x="3526343" y="606879"/>
                </a:lnTo>
                <a:close/>
                <a:moveTo>
                  <a:pt x="3429000" y="587411"/>
                </a:moveTo>
                <a:lnTo>
                  <a:pt x="3448469" y="587411"/>
                </a:lnTo>
                <a:lnTo>
                  <a:pt x="3448469" y="606879"/>
                </a:lnTo>
                <a:lnTo>
                  <a:pt x="3429000" y="606879"/>
                </a:lnTo>
                <a:close/>
                <a:moveTo>
                  <a:pt x="3320039" y="587411"/>
                </a:moveTo>
                <a:lnTo>
                  <a:pt x="3339508" y="587411"/>
                </a:lnTo>
                <a:lnTo>
                  <a:pt x="3339508" y="606879"/>
                </a:lnTo>
                <a:lnTo>
                  <a:pt x="3320039" y="606879"/>
                </a:lnTo>
                <a:close/>
                <a:moveTo>
                  <a:pt x="3192968" y="587411"/>
                </a:moveTo>
                <a:lnTo>
                  <a:pt x="3212544" y="587411"/>
                </a:lnTo>
                <a:lnTo>
                  <a:pt x="3212544" y="606879"/>
                </a:lnTo>
                <a:lnTo>
                  <a:pt x="3192968" y="606879"/>
                </a:lnTo>
                <a:close/>
                <a:moveTo>
                  <a:pt x="3095625" y="587411"/>
                </a:moveTo>
                <a:lnTo>
                  <a:pt x="3115094" y="587411"/>
                </a:lnTo>
                <a:lnTo>
                  <a:pt x="3115094" y="606879"/>
                </a:lnTo>
                <a:lnTo>
                  <a:pt x="3095625" y="606879"/>
                </a:lnTo>
                <a:close/>
                <a:moveTo>
                  <a:pt x="2983418" y="587411"/>
                </a:moveTo>
                <a:lnTo>
                  <a:pt x="3002994" y="587411"/>
                </a:lnTo>
                <a:lnTo>
                  <a:pt x="3002994" y="606879"/>
                </a:lnTo>
                <a:lnTo>
                  <a:pt x="2983418" y="606879"/>
                </a:lnTo>
                <a:close/>
                <a:moveTo>
                  <a:pt x="2886075" y="587411"/>
                </a:moveTo>
                <a:lnTo>
                  <a:pt x="2905544" y="587411"/>
                </a:lnTo>
                <a:lnTo>
                  <a:pt x="2905544" y="606879"/>
                </a:lnTo>
                <a:lnTo>
                  <a:pt x="2886075" y="606879"/>
                </a:lnTo>
                <a:close/>
                <a:moveTo>
                  <a:pt x="2786639" y="587411"/>
                </a:moveTo>
                <a:lnTo>
                  <a:pt x="2806108" y="587411"/>
                </a:lnTo>
                <a:lnTo>
                  <a:pt x="2806108" y="606879"/>
                </a:lnTo>
                <a:lnTo>
                  <a:pt x="2786639" y="606879"/>
                </a:lnTo>
                <a:close/>
                <a:moveTo>
                  <a:pt x="2653289" y="587411"/>
                </a:moveTo>
                <a:lnTo>
                  <a:pt x="2672758" y="587411"/>
                </a:lnTo>
                <a:lnTo>
                  <a:pt x="2672758" y="606879"/>
                </a:lnTo>
                <a:lnTo>
                  <a:pt x="2653289" y="606879"/>
                </a:lnTo>
                <a:close/>
                <a:moveTo>
                  <a:pt x="2519939" y="587411"/>
                </a:moveTo>
                <a:lnTo>
                  <a:pt x="2539408" y="587411"/>
                </a:lnTo>
                <a:lnTo>
                  <a:pt x="2539408" y="606879"/>
                </a:lnTo>
                <a:lnTo>
                  <a:pt x="2519939" y="606879"/>
                </a:lnTo>
                <a:close/>
                <a:moveTo>
                  <a:pt x="2383343" y="587411"/>
                </a:moveTo>
                <a:lnTo>
                  <a:pt x="2402919" y="587411"/>
                </a:lnTo>
                <a:lnTo>
                  <a:pt x="2402919" y="606879"/>
                </a:lnTo>
                <a:lnTo>
                  <a:pt x="2383343" y="606879"/>
                </a:lnTo>
                <a:close/>
                <a:moveTo>
                  <a:pt x="2286000" y="587411"/>
                </a:moveTo>
                <a:lnTo>
                  <a:pt x="2305469" y="587411"/>
                </a:lnTo>
                <a:lnTo>
                  <a:pt x="2305469" y="606879"/>
                </a:lnTo>
                <a:lnTo>
                  <a:pt x="2286000" y="606879"/>
                </a:lnTo>
                <a:close/>
                <a:moveTo>
                  <a:pt x="2183318" y="587411"/>
                </a:moveTo>
                <a:lnTo>
                  <a:pt x="2202893" y="587411"/>
                </a:lnTo>
                <a:lnTo>
                  <a:pt x="2202893" y="606879"/>
                </a:lnTo>
                <a:lnTo>
                  <a:pt x="2183318" y="606879"/>
                </a:lnTo>
                <a:close/>
                <a:moveTo>
                  <a:pt x="2085975" y="587411"/>
                </a:moveTo>
                <a:lnTo>
                  <a:pt x="2105443" y="587411"/>
                </a:lnTo>
                <a:lnTo>
                  <a:pt x="2105443" y="606879"/>
                </a:lnTo>
                <a:lnTo>
                  <a:pt x="2085975" y="606879"/>
                </a:lnTo>
                <a:close/>
                <a:moveTo>
                  <a:pt x="1977015" y="587411"/>
                </a:moveTo>
                <a:lnTo>
                  <a:pt x="1996484" y="587411"/>
                </a:lnTo>
                <a:lnTo>
                  <a:pt x="1996484" y="606879"/>
                </a:lnTo>
                <a:lnTo>
                  <a:pt x="1977015" y="606879"/>
                </a:lnTo>
                <a:close/>
                <a:moveTo>
                  <a:pt x="1849943" y="587411"/>
                </a:moveTo>
                <a:lnTo>
                  <a:pt x="1869519" y="587411"/>
                </a:lnTo>
                <a:lnTo>
                  <a:pt x="1869519" y="606879"/>
                </a:lnTo>
                <a:lnTo>
                  <a:pt x="1849943" y="606879"/>
                </a:lnTo>
                <a:close/>
                <a:moveTo>
                  <a:pt x="1752600" y="587411"/>
                </a:moveTo>
                <a:lnTo>
                  <a:pt x="1772069" y="587411"/>
                </a:lnTo>
                <a:lnTo>
                  <a:pt x="1772069" y="606879"/>
                </a:lnTo>
                <a:lnTo>
                  <a:pt x="1752600" y="606879"/>
                </a:lnTo>
                <a:close/>
                <a:moveTo>
                  <a:pt x="1643640" y="587411"/>
                </a:moveTo>
                <a:lnTo>
                  <a:pt x="1663109" y="587411"/>
                </a:lnTo>
                <a:lnTo>
                  <a:pt x="1663109" y="606879"/>
                </a:lnTo>
                <a:lnTo>
                  <a:pt x="1643640" y="606879"/>
                </a:lnTo>
                <a:close/>
                <a:moveTo>
                  <a:pt x="1507044" y="587411"/>
                </a:moveTo>
                <a:lnTo>
                  <a:pt x="1526619" y="587411"/>
                </a:lnTo>
                <a:lnTo>
                  <a:pt x="1526619" y="606879"/>
                </a:lnTo>
                <a:lnTo>
                  <a:pt x="1507044" y="606879"/>
                </a:lnTo>
                <a:close/>
                <a:moveTo>
                  <a:pt x="1409701" y="587411"/>
                </a:moveTo>
                <a:lnTo>
                  <a:pt x="1429169" y="587411"/>
                </a:lnTo>
                <a:lnTo>
                  <a:pt x="1429169" y="606879"/>
                </a:lnTo>
                <a:lnTo>
                  <a:pt x="1409701" y="606879"/>
                </a:lnTo>
                <a:close/>
                <a:moveTo>
                  <a:pt x="1300740" y="587411"/>
                </a:moveTo>
                <a:lnTo>
                  <a:pt x="1320208" y="587411"/>
                </a:lnTo>
                <a:lnTo>
                  <a:pt x="1320208" y="606879"/>
                </a:lnTo>
                <a:lnTo>
                  <a:pt x="1300740" y="606879"/>
                </a:lnTo>
                <a:close/>
                <a:moveTo>
                  <a:pt x="1173669" y="587411"/>
                </a:moveTo>
                <a:lnTo>
                  <a:pt x="1193244" y="587411"/>
                </a:lnTo>
                <a:lnTo>
                  <a:pt x="1193244" y="606879"/>
                </a:lnTo>
                <a:lnTo>
                  <a:pt x="1173669" y="606879"/>
                </a:lnTo>
                <a:close/>
                <a:moveTo>
                  <a:pt x="1076326" y="587411"/>
                </a:moveTo>
                <a:lnTo>
                  <a:pt x="1095794" y="587411"/>
                </a:lnTo>
                <a:lnTo>
                  <a:pt x="1095794" y="606879"/>
                </a:lnTo>
                <a:lnTo>
                  <a:pt x="1076326" y="606879"/>
                </a:lnTo>
                <a:close/>
                <a:moveTo>
                  <a:pt x="964119" y="587411"/>
                </a:moveTo>
                <a:lnTo>
                  <a:pt x="983694" y="587411"/>
                </a:lnTo>
                <a:lnTo>
                  <a:pt x="983694" y="606879"/>
                </a:lnTo>
                <a:lnTo>
                  <a:pt x="964119" y="606879"/>
                </a:lnTo>
                <a:close/>
                <a:moveTo>
                  <a:pt x="866776" y="587411"/>
                </a:moveTo>
                <a:lnTo>
                  <a:pt x="886244" y="587411"/>
                </a:lnTo>
                <a:lnTo>
                  <a:pt x="886244" y="606879"/>
                </a:lnTo>
                <a:lnTo>
                  <a:pt x="866776" y="606879"/>
                </a:lnTo>
                <a:close/>
                <a:moveTo>
                  <a:pt x="764093" y="587411"/>
                </a:moveTo>
                <a:lnTo>
                  <a:pt x="783669" y="587411"/>
                </a:lnTo>
                <a:lnTo>
                  <a:pt x="783669" y="606879"/>
                </a:lnTo>
                <a:lnTo>
                  <a:pt x="764093" y="606879"/>
                </a:lnTo>
                <a:close/>
                <a:moveTo>
                  <a:pt x="666751" y="587411"/>
                </a:moveTo>
                <a:lnTo>
                  <a:pt x="686219" y="587411"/>
                </a:lnTo>
                <a:lnTo>
                  <a:pt x="686219" y="606879"/>
                </a:lnTo>
                <a:lnTo>
                  <a:pt x="666751" y="606879"/>
                </a:lnTo>
                <a:close/>
                <a:moveTo>
                  <a:pt x="557790" y="587411"/>
                </a:moveTo>
                <a:lnTo>
                  <a:pt x="577258" y="587411"/>
                </a:lnTo>
                <a:lnTo>
                  <a:pt x="577258" y="606879"/>
                </a:lnTo>
                <a:lnTo>
                  <a:pt x="557790" y="606879"/>
                </a:lnTo>
                <a:close/>
                <a:moveTo>
                  <a:pt x="430719" y="587411"/>
                </a:moveTo>
                <a:lnTo>
                  <a:pt x="450294" y="587411"/>
                </a:lnTo>
                <a:lnTo>
                  <a:pt x="450294" y="606879"/>
                </a:lnTo>
                <a:lnTo>
                  <a:pt x="430719" y="606879"/>
                </a:lnTo>
                <a:close/>
                <a:moveTo>
                  <a:pt x="333376" y="587411"/>
                </a:moveTo>
                <a:lnTo>
                  <a:pt x="352844" y="587411"/>
                </a:lnTo>
                <a:lnTo>
                  <a:pt x="352844" y="606879"/>
                </a:lnTo>
                <a:lnTo>
                  <a:pt x="333376" y="606879"/>
                </a:lnTo>
                <a:close/>
                <a:moveTo>
                  <a:pt x="224415" y="587411"/>
                </a:moveTo>
                <a:lnTo>
                  <a:pt x="243883" y="587411"/>
                </a:lnTo>
                <a:lnTo>
                  <a:pt x="243883" y="606879"/>
                </a:lnTo>
                <a:lnTo>
                  <a:pt x="224415" y="606879"/>
                </a:lnTo>
                <a:close/>
                <a:moveTo>
                  <a:pt x="91065" y="587411"/>
                </a:moveTo>
                <a:lnTo>
                  <a:pt x="110533" y="587411"/>
                </a:lnTo>
                <a:lnTo>
                  <a:pt x="110533" y="606879"/>
                </a:lnTo>
                <a:lnTo>
                  <a:pt x="91065" y="606879"/>
                </a:lnTo>
                <a:close/>
                <a:moveTo>
                  <a:pt x="5625089" y="563021"/>
                </a:moveTo>
                <a:lnTo>
                  <a:pt x="5644558" y="563021"/>
                </a:lnTo>
                <a:lnTo>
                  <a:pt x="5644558" y="582597"/>
                </a:lnTo>
                <a:lnTo>
                  <a:pt x="5625089" y="582597"/>
                </a:lnTo>
                <a:close/>
                <a:moveTo>
                  <a:pt x="5488493" y="563021"/>
                </a:moveTo>
                <a:lnTo>
                  <a:pt x="5508069" y="563021"/>
                </a:lnTo>
                <a:lnTo>
                  <a:pt x="5508069" y="582597"/>
                </a:lnTo>
                <a:lnTo>
                  <a:pt x="5488493" y="582597"/>
                </a:lnTo>
                <a:close/>
                <a:moveTo>
                  <a:pt x="5391150" y="563021"/>
                </a:moveTo>
                <a:lnTo>
                  <a:pt x="5410619" y="563021"/>
                </a:lnTo>
                <a:lnTo>
                  <a:pt x="5410619" y="582597"/>
                </a:lnTo>
                <a:lnTo>
                  <a:pt x="5391150" y="582597"/>
                </a:lnTo>
                <a:close/>
                <a:moveTo>
                  <a:pt x="5288468" y="563021"/>
                </a:moveTo>
                <a:lnTo>
                  <a:pt x="5308044" y="563021"/>
                </a:lnTo>
                <a:lnTo>
                  <a:pt x="5308044" y="582597"/>
                </a:lnTo>
                <a:lnTo>
                  <a:pt x="5288468" y="582597"/>
                </a:lnTo>
                <a:close/>
                <a:moveTo>
                  <a:pt x="5191125" y="563021"/>
                </a:moveTo>
                <a:lnTo>
                  <a:pt x="5210594" y="563021"/>
                </a:lnTo>
                <a:lnTo>
                  <a:pt x="5210594" y="582597"/>
                </a:lnTo>
                <a:lnTo>
                  <a:pt x="5191125" y="582597"/>
                </a:lnTo>
                <a:close/>
                <a:moveTo>
                  <a:pt x="5082164" y="563021"/>
                </a:moveTo>
                <a:lnTo>
                  <a:pt x="5101633" y="563021"/>
                </a:lnTo>
                <a:lnTo>
                  <a:pt x="5101633" y="582597"/>
                </a:lnTo>
                <a:lnTo>
                  <a:pt x="5082164" y="582597"/>
                </a:lnTo>
                <a:close/>
                <a:moveTo>
                  <a:pt x="4945568" y="563021"/>
                </a:moveTo>
                <a:lnTo>
                  <a:pt x="4965144" y="563021"/>
                </a:lnTo>
                <a:lnTo>
                  <a:pt x="4965144" y="582597"/>
                </a:lnTo>
                <a:lnTo>
                  <a:pt x="4945568" y="582597"/>
                </a:lnTo>
                <a:close/>
                <a:moveTo>
                  <a:pt x="4848225" y="563021"/>
                </a:moveTo>
                <a:lnTo>
                  <a:pt x="4867693" y="563021"/>
                </a:lnTo>
                <a:lnTo>
                  <a:pt x="4867693" y="582597"/>
                </a:lnTo>
                <a:lnTo>
                  <a:pt x="4848225" y="582597"/>
                </a:lnTo>
                <a:close/>
                <a:moveTo>
                  <a:pt x="4739264" y="563021"/>
                </a:moveTo>
                <a:lnTo>
                  <a:pt x="4758733" y="563021"/>
                </a:lnTo>
                <a:lnTo>
                  <a:pt x="4758733" y="582597"/>
                </a:lnTo>
                <a:lnTo>
                  <a:pt x="4739264" y="582597"/>
                </a:lnTo>
                <a:close/>
                <a:moveTo>
                  <a:pt x="4612193" y="563021"/>
                </a:moveTo>
                <a:lnTo>
                  <a:pt x="4631769" y="563021"/>
                </a:lnTo>
                <a:lnTo>
                  <a:pt x="4631769" y="582597"/>
                </a:lnTo>
                <a:lnTo>
                  <a:pt x="4612193" y="582597"/>
                </a:lnTo>
                <a:close/>
                <a:moveTo>
                  <a:pt x="4514850" y="563021"/>
                </a:moveTo>
                <a:lnTo>
                  <a:pt x="4534319" y="563021"/>
                </a:lnTo>
                <a:lnTo>
                  <a:pt x="4534319" y="582597"/>
                </a:lnTo>
                <a:lnTo>
                  <a:pt x="4514850" y="582597"/>
                </a:lnTo>
                <a:close/>
                <a:moveTo>
                  <a:pt x="4402643" y="563021"/>
                </a:moveTo>
                <a:lnTo>
                  <a:pt x="4422219" y="563021"/>
                </a:lnTo>
                <a:lnTo>
                  <a:pt x="4422219" y="582597"/>
                </a:lnTo>
                <a:lnTo>
                  <a:pt x="4402643" y="582597"/>
                </a:lnTo>
                <a:close/>
                <a:moveTo>
                  <a:pt x="4305300" y="563021"/>
                </a:moveTo>
                <a:lnTo>
                  <a:pt x="4324769" y="563021"/>
                </a:lnTo>
                <a:lnTo>
                  <a:pt x="4324769" y="582597"/>
                </a:lnTo>
                <a:lnTo>
                  <a:pt x="4305300" y="582597"/>
                </a:lnTo>
                <a:close/>
                <a:moveTo>
                  <a:pt x="4202618" y="563021"/>
                </a:moveTo>
                <a:lnTo>
                  <a:pt x="4222194" y="563021"/>
                </a:lnTo>
                <a:lnTo>
                  <a:pt x="4222194" y="582597"/>
                </a:lnTo>
                <a:lnTo>
                  <a:pt x="4202618" y="582597"/>
                </a:lnTo>
                <a:close/>
                <a:moveTo>
                  <a:pt x="4105275" y="563021"/>
                </a:moveTo>
                <a:lnTo>
                  <a:pt x="4124744" y="563021"/>
                </a:lnTo>
                <a:lnTo>
                  <a:pt x="4124744" y="582597"/>
                </a:lnTo>
                <a:lnTo>
                  <a:pt x="4105275" y="582597"/>
                </a:lnTo>
                <a:close/>
                <a:moveTo>
                  <a:pt x="3996314" y="563021"/>
                </a:moveTo>
                <a:lnTo>
                  <a:pt x="4015783" y="563021"/>
                </a:lnTo>
                <a:lnTo>
                  <a:pt x="4015783" y="582597"/>
                </a:lnTo>
                <a:lnTo>
                  <a:pt x="3996314" y="582597"/>
                </a:lnTo>
                <a:close/>
                <a:moveTo>
                  <a:pt x="3869243" y="563021"/>
                </a:moveTo>
                <a:lnTo>
                  <a:pt x="3888819" y="563021"/>
                </a:lnTo>
                <a:lnTo>
                  <a:pt x="3888819" y="582597"/>
                </a:lnTo>
                <a:lnTo>
                  <a:pt x="3869243" y="582597"/>
                </a:lnTo>
                <a:close/>
                <a:moveTo>
                  <a:pt x="3771900" y="563021"/>
                </a:moveTo>
                <a:lnTo>
                  <a:pt x="3791369" y="563021"/>
                </a:lnTo>
                <a:lnTo>
                  <a:pt x="3791369" y="582597"/>
                </a:lnTo>
                <a:lnTo>
                  <a:pt x="3771900" y="582597"/>
                </a:lnTo>
                <a:close/>
                <a:moveTo>
                  <a:pt x="3662939" y="563021"/>
                </a:moveTo>
                <a:lnTo>
                  <a:pt x="3682408" y="563021"/>
                </a:lnTo>
                <a:lnTo>
                  <a:pt x="3682408" y="582597"/>
                </a:lnTo>
                <a:lnTo>
                  <a:pt x="3662939" y="582597"/>
                </a:lnTo>
                <a:close/>
                <a:moveTo>
                  <a:pt x="3526343" y="563021"/>
                </a:moveTo>
                <a:lnTo>
                  <a:pt x="3545919" y="563021"/>
                </a:lnTo>
                <a:lnTo>
                  <a:pt x="3545919" y="582597"/>
                </a:lnTo>
                <a:lnTo>
                  <a:pt x="3526343" y="582597"/>
                </a:lnTo>
                <a:close/>
                <a:moveTo>
                  <a:pt x="3429000" y="563021"/>
                </a:moveTo>
                <a:lnTo>
                  <a:pt x="3448469" y="563021"/>
                </a:lnTo>
                <a:lnTo>
                  <a:pt x="3448469" y="582597"/>
                </a:lnTo>
                <a:lnTo>
                  <a:pt x="3429000" y="582597"/>
                </a:lnTo>
                <a:close/>
                <a:moveTo>
                  <a:pt x="3320039" y="563021"/>
                </a:moveTo>
                <a:lnTo>
                  <a:pt x="3339508" y="563021"/>
                </a:lnTo>
                <a:lnTo>
                  <a:pt x="3339508" y="582597"/>
                </a:lnTo>
                <a:lnTo>
                  <a:pt x="3320039" y="582597"/>
                </a:lnTo>
                <a:close/>
                <a:moveTo>
                  <a:pt x="3192968" y="563021"/>
                </a:moveTo>
                <a:lnTo>
                  <a:pt x="3212544" y="563021"/>
                </a:lnTo>
                <a:lnTo>
                  <a:pt x="3212544" y="582597"/>
                </a:lnTo>
                <a:lnTo>
                  <a:pt x="3192968" y="582597"/>
                </a:lnTo>
                <a:close/>
                <a:moveTo>
                  <a:pt x="3095625" y="563021"/>
                </a:moveTo>
                <a:lnTo>
                  <a:pt x="3115094" y="563021"/>
                </a:lnTo>
                <a:lnTo>
                  <a:pt x="3115094" y="582597"/>
                </a:lnTo>
                <a:lnTo>
                  <a:pt x="3095625" y="582597"/>
                </a:lnTo>
                <a:close/>
                <a:moveTo>
                  <a:pt x="2983418" y="563021"/>
                </a:moveTo>
                <a:lnTo>
                  <a:pt x="3002994" y="563021"/>
                </a:lnTo>
                <a:lnTo>
                  <a:pt x="3002994" y="582597"/>
                </a:lnTo>
                <a:lnTo>
                  <a:pt x="2983418" y="582597"/>
                </a:lnTo>
                <a:close/>
                <a:moveTo>
                  <a:pt x="2886075" y="563021"/>
                </a:moveTo>
                <a:lnTo>
                  <a:pt x="2905544" y="563021"/>
                </a:lnTo>
                <a:lnTo>
                  <a:pt x="2905544" y="582597"/>
                </a:lnTo>
                <a:lnTo>
                  <a:pt x="2886075" y="582597"/>
                </a:lnTo>
                <a:close/>
                <a:moveTo>
                  <a:pt x="2786639" y="563021"/>
                </a:moveTo>
                <a:lnTo>
                  <a:pt x="2806108" y="563021"/>
                </a:lnTo>
                <a:lnTo>
                  <a:pt x="2806108" y="582597"/>
                </a:lnTo>
                <a:lnTo>
                  <a:pt x="2786639" y="582597"/>
                </a:lnTo>
                <a:close/>
                <a:moveTo>
                  <a:pt x="2653289" y="563021"/>
                </a:moveTo>
                <a:lnTo>
                  <a:pt x="2672758" y="563021"/>
                </a:lnTo>
                <a:lnTo>
                  <a:pt x="2672758" y="582597"/>
                </a:lnTo>
                <a:lnTo>
                  <a:pt x="2653289" y="582597"/>
                </a:lnTo>
                <a:close/>
                <a:moveTo>
                  <a:pt x="2519939" y="563021"/>
                </a:moveTo>
                <a:lnTo>
                  <a:pt x="2539408" y="563021"/>
                </a:lnTo>
                <a:lnTo>
                  <a:pt x="2539408" y="582597"/>
                </a:lnTo>
                <a:lnTo>
                  <a:pt x="2519939" y="582597"/>
                </a:lnTo>
                <a:close/>
                <a:moveTo>
                  <a:pt x="2383343" y="563021"/>
                </a:moveTo>
                <a:lnTo>
                  <a:pt x="2402919" y="563021"/>
                </a:lnTo>
                <a:lnTo>
                  <a:pt x="2402919" y="582597"/>
                </a:lnTo>
                <a:lnTo>
                  <a:pt x="2383343" y="582597"/>
                </a:lnTo>
                <a:close/>
                <a:moveTo>
                  <a:pt x="2286000" y="563021"/>
                </a:moveTo>
                <a:lnTo>
                  <a:pt x="2305469" y="563021"/>
                </a:lnTo>
                <a:lnTo>
                  <a:pt x="2305469" y="582597"/>
                </a:lnTo>
                <a:lnTo>
                  <a:pt x="2286000" y="582597"/>
                </a:lnTo>
                <a:close/>
                <a:moveTo>
                  <a:pt x="2183318" y="563021"/>
                </a:moveTo>
                <a:lnTo>
                  <a:pt x="2202893" y="563021"/>
                </a:lnTo>
                <a:lnTo>
                  <a:pt x="2202893" y="582597"/>
                </a:lnTo>
                <a:lnTo>
                  <a:pt x="2183318" y="582597"/>
                </a:lnTo>
                <a:close/>
                <a:moveTo>
                  <a:pt x="2085975" y="563021"/>
                </a:moveTo>
                <a:lnTo>
                  <a:pt x="2105443" y="563021"/>
                </a:lnTo>
                <a:lnTo>
                  <a:pt x="2105443" y="582597"/>
                </a:lnTo>
                <a:lnTo>
                  <a:pt x="2085975" y="582597"/>
                </a:lnTo>
                <a:close/>
                <a:moveTo>
                  <a:pt x="1977015" y="563021"/>
                </a:moveTo>
                <a:lnTo>
                  <a:pt x="1996484" y="563021"/>
                </a:lnTo>
                <a:lnTo>
                  <a:pt x="1996484" y="582597"/>
                </a:lnTo>
                <a:lnTo>
                  <a:pt x="1977015" y="582597"/>
                </a:lnTo>
                <a:close/>
                <a:moveTo>
                  <a:pt x="1849943" y="563021"/>
                </a:moveTo>
                <a:lnTo>
                  <a:pt x="1869519" y="563021"/>
                </a:lnTo>
                <a:lnTo>
                  <a:pt x="1869519" y="582597"/>
                </a:lnTo>
                <a:lnTo>
                  <a:pt x="1849943" y="582597"/>
                </a:lnTo>
                <a:close/>
                <a:moveTo>
                  <a:pt x="1752600" y="563021"/>
                </a:moveTo>
                <a:lnTo>
                  <a:pt x="1772069" y="563021"/>
                </a:lnTo>
                <a:lnTo>
                  <a:pt x="1772069" y="582597"/>
                </a:lnTo>
                <a:lnTo>
                  <a:pt x="1752600" y="582597"/>
                </a:lnTo>
                <a:close/>
                <a:moveTo>
                  <a:pt x="1643640" y="563021"/>
                </a:moveTo>
                <a:lnTo>
                  <a:pt x="1663109" y="563021"/>
                </a:lnTo>
                <a:lnTo>
                  <a:pt x="1663109" y="582597"/>
                </a:lnTo>
                <a:lnTo>
                  <a:pt x="1643640" y="582597"/>
                </a:lnTo>
                <a:close/>
                <a:moveTo>
                  <a:pt x="1507044" y="563021"/>
                </a:moveTo>
                <a:lnTo>
                  <a:pt x="1526619" y="563021"/>
                </a:lnTo>
                <a:lnTo>
                  <a:pt x="1526619" y="582597"/>
                </a:lnTo>
                <a:lnTo>
                  <a:pt x="1507044" y="582597"/>
                </a:lnTo>
                <a:close/>
                <a:moveTo>
                  <a:pt x="1409701" y="563021"/>
                </a:moveTo>
                <a:lnTo>
                  <a:pt x="1429169" y="563021"/>
                </a:lnTo>
                <a:lnTo>
                  <a:pt x="1429169" y="582597"/>
                </a:lnTo>
                <a:lnTo>
                  <a:pt x="1409701" y="582597"/>
                </a:lnTo>
                <a:close/>
                <a:moveTo>
                  <a:pt x="1300740" y="563021"/>
                </a:moveTo>
                <a:lnTo>
                  <a:pt x="1320208" y="563021"/>
                </a:lnTo>
                <a:lnTo>
                  <a:pt x="1320208" y="582597"/>
                </a:lnTo>
                <a:lnTo>
                  <a:pt x="1300740" y="582597"/>
                </a:lnTo>
                <a:close/>
                <a:moveTo>
                  <a:pt x="1173669" y="563021"/>
                </a:moveTo>
                <a:lnTo>
                  <a:pt x="1193244" y="563021"/>
                </a:lnTo>
                <a:lnTo>
                  <a:pt x="1193244" y="582597"/>
                </a:lnTo>
                <a:lnTo>
                  <a:pt x="1173669" y="582597"/>
                </a:lnTo>
                <a:close/>
                <a:moveTo>
                  <a:pt x="1076326" y="563021"/>
                </a:moveTo>
                <a:lnTo>
                  <a:pt x="1095794" y="563021"/>
                </a:lnTo>
                <a:lnTo>
                  <a:pt x="1095794" y="582597"/>
                </a:lnTo>
                <a:lnTo>
                  <a:pt x="1076326" y="582597"/>
                </a:lnTo>
                <a:close/>
                <a:moveTo>
                  <a:pt x="964119" y="563021"/>
                </a:moveTo>
                <a:lnTo>
                  <a:pt x="983694" y="563021"/>
                </a:lnTo>
                <a:lnTo>
                  <a:pt x="983694" y="582597"/>
                </a:lnTo>
                <a:lnTo>
                  <a:pt x="964119" y="582597"/>
                </a:lnTo>
                <a:close/>
                <a:moveTo>
                  <a:pt x="866776" y="563021"/>
                </a:moveTo>
                <a:lnTo>
                  <a:pt x="886244" y="563021"/>
                </a:lnTo>
                <a:lnTo>
                  <a:pt x="886244" y="582597"/>
                </a:lnTo>
                <a:lnTo>
                  <a:pt x="866776" y="582597"/>
                </a:lnTo>
                <a:close/>
                <a:moveTo>
                  <a:pt x="764093" y="563021"/>
                </a:moveTo>
                <a:lnTo>
                  <a:pt x="783669" y="563021"/>
                </a:lnTo>
                <a:lnTo>
                  <a:pt x="783669" y="582597"/>
                </a:lnTo>
                <a:lnTo>
                  <a:pt x="764093" y="582597"/>
                </a:lnTo>
                <a:close/>
                <a:moveTo>
                  <a:pt x="666751" y="563021"/>
                </a:moveTo>
                <a:lnTo>
                  <a:pt x="686219" y="563021"/>
                </a:lnTo>
                <a:lnTo>
                  <a:pt x="686219" y="582597"/>
                </a:lnTo>
                <a:lnTo>
                  <a:pt x="666751" y="582597"/>
                </a:lnTo>
                <a:close/>
                <a:moveTo>
                  <a:pt x="557790" y="563021"/>
                </a:moveTo>
                <a:lnTo>
                  <a:pt x="577258" y="563021"/>
                </a:lnTo>
                <a:lnTo>
                  <a:pt x="577258" y="582597"/>
                </a:lnTo>
                <a:lnTo>
                  <a:pt x="557790" y="582597"/>
                </a:lnTo>
                <a:close/>
                <a:moveTo>
                  <a:pt x="430719" y="563021"/>
                </a:moveTo>
                <a:lnTo>
                  <a:pt x="450294" y="563021"/>
                </a:lnTo>
                <a:lnTo>
                  <a:pt x="450294" y="582597"/>
                </a:lnTo>
                <a:lnTo>
                  <a:pt x="430719" y="582597"/>
                </a:lnTo>
                <a:close/>
                <a:moveTo>
                  <a:pt x="333376" y="563021"/>
                </a:moveTo>
                <a:lnTo>
                  <a:pt x="352844" y="563021"/>
                </a:lnTo>
                <a:lnTo>
                  <a:pt x="352844" y="582597"/>
                </a:lnTo>
                <a:lnTo>
                  <a:pt x="333376" y="582597"/>
                </a:lnTo>
                <a:close/>
                <a:moveTo>
                  <a:pt x="224415" y="563021"/>
                </a:moveTo>
                <a:lnTo>
                  <a:pt x="243883" y="563021"/>
                </a:lnTo>
                <a:lnTo>
                  <a:pt x="243883" y="582597"/>
                </a:lnTo>
                <a:lnTo>
                  <a:pt x="224415" y="582597"/>
                </a:lnTo>
                <a:close/>
                <a:moveTo>
                  <a:pt x="91065" y="563021"/>
                </a:moveTo>
                <a:lnTo>
                  <a:pt x="110533" y="563021"/>
                </a:lnTo>
                <a:lnTo>
                  <a:pt x="110533" y="582597"/>
                </a:lnTo>
                <a:lnTo>
                  <a:pt x="91065" y="582597"/>
                </a:lnTo>
                <a:close/>
                <a:moveTo>
                  <a:pt x="5625089" y="538739"/>
                </a:moveTo>
                <a:lnTo>
                  <a:pt x="5644558" y="538739"/>
                </a:lnTo>
                <a:lnTo>
                  <a:pt x="5644558" y="558208"/>
                </a:lnTo>
                <a:lnTo>
                  <a:pt x="5625089" y="558208"/>
                </a:lnTo>
                <a:close/>
                <a:moveTo>
                  <a:pt x="5600700" y="538739"/>
                </a:moveTo>
                <a:lnTo>
                  <a:pt x="5620169" y="538739"/>
                </a:lnTo>
                <a:lnTo>
                  <a:pt x="5620169" y="558208"/>
                </a:lnTo>
                <a:lnTo>
                  <a:pt x="5600700" y="558208"/>
                </a:lnTo>
                <a:close/>
                <a:moveTo>
                  <a:pt x="5488493" y="538739"/>
                </a:moveTo>
                <a:lnTo>
                  <a:pt x="5508069" y="538739"/>
                </a:lnTo>
                <a:lnTo>
                  <a:pt x="5508069" y="558208"/>
                </a:lnTo>
                <a:lnTo>
                  <a:pt x="5488493" y="558208"/>
                </a:lnTo>
                <a:close/>
                <a:moveTo>
                  <a:pt x="5391150" y="538739"/>
                </a:moveTo>
                <a:lnTo>
                  <a:pt x="5410619" y="538739"/>
                </a:lnTo>
                <a:lnTo>
                  <a:pt x="5410619" y="558208"/>
                </a:lnTo>
                <a:lnTo>
                  <a:pt x="5391150" y="558208"/>
                </a:lnTo>
                <a:close/>
                <a:moveTo>
                  <a:pt x="5288468" y="538739"/>
                </a:moveTo>
                <a:lnTo>
                  <a:pt x="5308044" y="538739"/>
                </a:lnTo>
                <a:lnTo>
                  <a:pt x="5308044" y="558208"/>
                </a:lnTo>
                <a:lnTo>
                  <a:pt x="5288468" y="558208"/>
                </a:lnTo>
                <a:close/>
                <a:moveTo>
                  <a:pt x="5191125" y="538739"/>
                </a:moveTo>
                <a:lnTo>
                  <a:pt x="5210594" y="538739"/>
                </a:lnTo>
                <a:lnTo>
                  <a:pt x="5210594" y="558208"/>
                </a:lnTo>
                <a:lnTo>
                  <a:pt x="5191125" y="558208"/>
                </a:lnTo>
                <a:close/>
                <a:moveTo>
                  <a:pt x="5082164" y="538739"/>
                </a:moveTo>
                <a:lnTo>
                  <a:pt x="5101633" y="538739"/>
                </a:lnTo>
                <a:lnTo>
                  <a:pt x="5101633" y="558208"/>
                </a:lnTo>
                <a:lnTo>
                  <a:pt x="5082164" y="558208"/>
                </a:lnTo>
                <a:close/>
                <a:moveTo>
                  <a:pt x="5057775" y="538739"/>
                </a:moveTo>
                <a:lnTo>
                  <a:pt x="5077244" y="538739"/>
                </a:lnTo>
                <a:lnTo>
                  <a:pt x="5077244" y="558208"/>
                </a:lnTo>
                <a:lnTo>
                  <a:pt x="5057775" y="558208"/>
                </a:lnTo>
                <a:close/>
                <a:moveTo>
                  <a:pt x="4945568" y="538739"/>
                </a:moveTo>
                <a:lnTo>
                  <a:pt x="4965144" y="538739"/>
                </a:lnTo>
                <a:lnTo>
                  <a:pt x="4965144" y="558208"/>
                </a:lnTo>
                <a:lnTo>
                  <a:pt x="4945568" y="558208"/>
                </a:lnTo>
                <a:close/>
                <a:moveTo>
                  <a:pt x="4848225" y="538739"/>
                </a:moveTo>
                <a:lnTo>
                  <a:pt x="4867693" y="538739"/>
                </a:lnTo>
                <a:lnTo>
                  <a:pt x="4867693" y="558208"/>
                </a:lnTo>
                <a:lnTo>
                  <a:pt x="4848225" y="558208"/>
                </a:lnTo>
                <a:close/>
                <a:moveTo>
                  <a:pt x="4739264" y="538739"/>
                </a:moveTo>
                <a:lnTo>
                  <a:pt x="4758733" y="538739"/>
                </a:lnTo>
                <a:lnTo>
                  <a:pt x="4758733" y="558208"/>
                </a:lnTo>
                <a:lnTo>
                  <a:pt x="4739264" y="558208"/>
                </a:lnTo>
                <a:close/>
                <a:moveTo>
                  <a:pt x="4714875" y="538739"/>
                </a:moveTo>
                <a:lnTo>
                  <a:pt x="4734344" y="538739"/>
                </a:lnTo>
                <a:lnTo>
                  <a:pt x="4734344" y="558208"/>
                </a:lnTo>
                <a:lnTo>
                  <a:pt x="4714875" y="558208"/>
                </a:lnTo>
                <a:close/>
                <a:moveTo>
                  <a:pt x="4612193" y="538739"/>
                </a:moveTo>
                <a:lnTo>
                  <a:pt x="4631769" y="538739"/>
                </a:lnTo>
                <a:lnTo>
                  <a:pt x="4631769" y="558208"/>
                </a:lnTo>
                <a:lnTo>
                  <a:pt x="4612193" y="558208"/>
                </a:lnTo>
                <a:close/>
                <a:moveTo>
                  <a:pt x="4514850" y="538739"/>
                </a:moveTo>
                <a:lnTo>
                  <a:pt x="4534319" y="538739"/>
                </a:lnTo>
                <a:lnTo>
                  <a:pt x="4534319" y="558208"/>
                </a:lnTo>
                <a:lnTo>
                  <a:pt x="4514850" y="558208"/>
                </a:lnTo>
                <a:close/>
                <a:moveTo>
                  <a:pt x="4402643" y="538739"/>
                </a:moveTo>
                <a:lnTo>
                  <a:pt x="4422219" y="538739"/>
                </a:lnTo>
                <a:lnTo>
                  <a:pt x="4422219" y="558208"/>
                </a:lnTo>
                <a:lnTo>
                  <a:pt x="4402643" y="558208"/>
                </a:lnTo>
                <a:close/>
                <a:moveTo>
                  <a:pt x="4305300" y="538739"/>
                </a:moveTo>
                <a:lnTo>
                  <a:pt x="4324769" y="538739"/>
                </a:lnTo>
                <a:lnTo>
                  <a:pt x="4324769" y="558208"/>
                </a:lnTo>
                <a:lnTo>
                  <a:pt x="4305300" y="558208"/>
                </a:lnTo>
                <a:close/>
                <a:moveTo>
                  <a:pt x="4202618" y="538739"/>
                </a:moveTo>
                <a:lnTo>
                  <a:pt x="4222194" y="538739"/>
                </a:lnTo>
                <a:lnTo>
                  <a:pt x="4222194" y="558208"/>
                </a:lnTo>
                <a:lnTo>
                  <a:pt x="4202618" y="558208"/>
                </a:lnTo>
                <a:close/>
                <a:moveTo>
                  <a:pt x="4105275" y="538739"/>
                </a:moveTo>
                <a:lnTo>
                  <a:pt x="4124744" y="538739"/>
                </a:lnTo>
                <a:lnTo>
                  <a:pt x="4124744" y="558208"/>
                </a:lnTo>
                <a:lnTo>
                  <a:pt x="4105275" y="558208"/>
                </a:lnTo>
                <a:close/>
                <a:moveTo>
                  <a:pt x="3996314" y="538739"/>
                </a:moveTo>
                <a:lnTo>
                  <a:pt x="4015783" y="538739"/>
                </a:lnTo>
                <a:lnTo>
                  <a:pt x="4015783" y="558208"/>
                </a:lnTo>
                <a:lnTo>
                  <a:pt x="3996314" y="558208"/>
                </a:lnTo>
                <a:close/>
                <a:moveTo>
                  <a:pt x="3971925" y="538739"/>
                </a:moveTo>
                <a:lnTo>
                  <a:pt x="3991393" y="538739"/>
                </a:lnTo>
                <a:lnTo>
                  <a:pt x="3991393" y="558208"/>
                </a:lnTo>
                <a:lnTo>
                  <a:pt x="3971925" y="558208"/>
                </a:lnTo>
                <a:close/>
                <a:moveTo>
                  <a:pt x="3869243" y="538739"/>
                </a:moveTo>
                <a:lnTo>
                  <a:pt x="3888819" y="538739"/>
                </a:lnTo>
                <a:lnTo>
                  <a:pt x="3888819" y="558208"/>
                </a:lnTo>
                <a:lnTo>
                  <a:pt x="3869243" y="558208"/>
                </a:lnTo>
                <a:close/>
                <a:moveTo>
                  <a:pt x="3771900" y="538739"/>
                </a:moveTo>
                <a:lnTo>
                  <a:pt x="3791369" y="538739"/>
                </a:lnTo>
                <a:lnTo>
                  <a:pt x="3791369" y="558208"/>
                </a:lnTo>
                <a:lnTo>
                  <a:pt x="3771900" y="558208"/>
                </a:lnTo>
                <a:close/>
                <a:moveTo>
                  <a:pt x="3662939" y="538739"/>
                </a:moveTo>
                <a:lnTo>
                  <a:pt x="3682408" y="538739"/>
                </a:lnTo>
                <a:lnTo>
                  <a:pt x="3682408" y="558208"/>
                </a:lnTo>
                <a:lnTo>
                  <a:pt x="3662939" y="558208"/>
                </a:lnTo>
                <a:close/>
                <a:moveTo>
                  <a:pt x="3638550" y="538739"/>
                </a:moveTo>
                <a:lnTo>
                  <a:pt x="3658019" y="538739"/>
                </a:lnTo>
                <a:lnTo>
                  <a:pt x="3658019" y="558208"/>
                </a:lnTo>
                <a:lnTo>
                  <a:pt x="3638550" y="558208"/>
                </a:lnTo>
                <a:close/>
                <a:moveTo>
                  <a:pt x="3526343" y="538739"/>
                </a:moveTo>
                <a:lnTo>
                  <a:pt x="3545919" y="538739"/>
                </a:lnTo>
                <a:lnTo>
                  <a:pt x="3545919" y="558208"/>
                </a:lnTo>
                <a:lnTo>
                  <a:pt x="3526343" y="558208"/>
                </a:lnTo>
                <a:close/>
                <a:moveTo>
                  <a:pt x="3429000" y="538739"/>
                </a:moveTo>
                <a:lnTo>
                  <a:pt x="3448469" y="538739"/>
                </a:lnTo>
                <a:lnTo>
                  <a:pt x="3448469" y="558208"/>
                </a:lnTo>
                <a:lnTo>
                  <a:pt x="3429000" y="558208"/>
                </a:lnTo>
                <a:close/>
                <a:moveTo>
                  <a:pt x="3320039" y="538739"/>
                </a:moveTo>
                <a:lnTo>
                  <a:pt x="3339508" y="538739"/>
                </a:lnTo>
                <a:lnTo>
                  <a:pt x="3339508" y="558208"/>
                </a:lnTo>
                <a:lnTo>
                  <a:pt x="3320039" y="558208"/>
                </a:lnTo>
                <a:close/>
                <a:moveTo>
                  <a:pt x="3295650" y="538739"/>
                </a:moveTo>
                <a:lnTo>
                  <a:pt x="3315119" y="538739"/>
                </a:lnTo>
                <a:lnTo>
                  <a:pt x="3315119" y="558208"/>
                </a:lnTo>
                <a:lnTo>
                  <a:pt x="3295650" y="558208"/>
                </a:lnTo>
                <a:close/>
                <a:moveTo>
                  <a:pt x="3192968" y="538739"/>
                </a:moveTo>
                <a:lnTo>
                  <a:pt x="3212544" y="538739"/>
                </a:lnTo>
                <a:lnTo>
                  <a:pt x="3212544" y="558208"/>
                </a:lnTo>
                <a:lnTo>
                  <a:pt x="3192968" y="558208"/>
                </a:lnTo>
                <a:close/>
                <a:moveTo>
                  <a:pt x="3095625" y="538739"/>
                </a:moveTo>
                <a:lnTo>
                  <a:pt x="3115094" y="538739"/>
                </a:lnTo>
                <a:lnTo>
                  <a:pt x="3115094" y="558208"/>
                </a:lnTo>
                <a:lnTo>
                  <a:pt x="3095625" y="558208"/>
                </a:lnTo>
                <a:close/>
                <a:moveTo>
                  <a:pt x="2983418" y="538739"/>
                </a:moveTo>
                <a:lnTo>
                  <a:pt x="3002994" y="538739"/>
                </a:lnTo>
                <a:lnTo>
                  <a:pt x="3002994" y="558208"/>
                </a:lnTo>
                <a:lnTo>
                  <a:pt x="2983418" y="558208"/>
                </a:lnTo>
                <a:close/>
                <a:moveTo>
                  <a:pt x="2886075" y="538739"/>
                </a:moveTo>
                <a:lnTo>
                  <a:pt x="2905544" y="538739"/>
                </a:lnTo>
                <a:lnTo>
                  <a:pt x="2905544" y="558208"/>
                </a:lnTo>
                <a:lnTo>
                  <a:pt x="2886075" y="558208"/>
                </a:lnTo>
                <a:close/>
                <a:moveTo>
                  <a:pt x="2786639" y="538739"/>
                </a:moveTo>
                <a:lnTo>
                  <a:pt x="2806108" y="538739"/>
                </a:lnTo>
                <a:lnTo>
                  <a:pt x="2806108" y="558208"/>
                </a:lnTo>
                <a:lnTo>
                  <a:pt x="2786639" y="558208"/>
                </a:lnTo>
                <a:close/>
                <a:moveTo>
                  <a:pt x="2762250" y="538739"/>
                </a:moveTo>
                <a:lnTo>
                  <a:pt x="2781719" y="538739"/>
                </a:lnTo>
                <a:lnTo>
                  <a:pt x="2781719" y="558208"/>
                </a:lnTo>
                <a:lnTo>
                  <a:pt x="2762250" y="558208"/>
                </a:lnTo>
                <a:close/>
                <a:moveTo>
                  <a:pt x="2653289" y="538739"/>
                </a:moveTo>
                <a:lnTo>
                  <a:pt x="2672758" y="538739"/>
                </a:lnTo>
                <a:lnTo>
                  <a:pt x="2672758" y="558208"/>
                </a:lnTo>
                <a:lnTo>
                  <a:pt x="2653289" y="558208"/>
                </a:lnTo>
                <a:close/>
                <a:moveTo>
                  <a:pt x="2628900" y="538739"/>
                </a:moveTo>
                <a:lnTo>
                  <a:pt x="2648369" y="538739"/>
                </a:lnTo>
                <a:lnTo>
                  <a:pt x="2648369" y="558208"/>
                </a:lnTo>
                <a:lnTo>
                  <a:pt x="2628900" y="558208"/>
                </a:lnTo>
                <a:close/>
                <a:moveTo>
                  <a:pt x="2519939" y="538739"/>
                </a:moveTo>
                <a:lnTo>
                  <a:pt x="2539408" y="538739"/>
                </a:lnTo>
                <a:lnTo>
                  <a:pt x="2539408" y="558208"/>
                </a:lnTo>
                <a:lnTo>
                  <a:pt x="2519939" y="558208"/>
                </a:lnTo>
                <a:close/>
                <a:moveTo>
                  <a:pt x="2495550" y="538739"/>
                </a:moveTo>
                <a:lnTo>
                  <a:pt x="2515019" y="538739"/>
                </a:lnTo>
                <a:lnTo>
                  <a:pt x="2515019" y="558208"/>
                </a:lnTo>
                <a:lnTo>
                  <a:pt x="2495550" y="558208"/>
                </a:lnTo>
                <a:close/>
                <a:moveTo>
                  <a:pt x="2383343" y="538739"/>
                </a:moveTo>
                <a:lnTo>
                  <a:pt x="2402919" y="538739"/>
                </a:lnTo>
                <a:lnTo>
                  <a:pt x="2402919" y="558208"/>
                </a:lnTo>
                <a:lnTo>
                  <a:pt x="2383343" y="558208"/>
                </a:lnTo>
                <a:close/>
                <a:moveTo>
                  <a:pt x="2286000" y="538739"/>
                </a:moveTo>
                <a:lnTo>
                  <a:pt x="2305469" y="538739"/>
                </a:lnTo>
                <a:lnTo>
                  <a:pt x="2305469" y="558208"/>
                </a:lnTo>
                <a:lnTo>
                  <a:pt x="2286000" y="558208"/>
                </a:lnTo>
                <a:close/>
                <a:moveTo>
                  <a:pt x="2183318" y="538739"/>
                </a:moveTo>
                <a:lnTo>
                  <a:pt x="2202893" y="538739"/>
                </a:lnTo>
                <a:lnTo>
                  <a:pt x="2202893" y="558208"/>
                </a:lnTo>
                <a:lnTo>
                  <a:pt x="2183318" y="558208"/>
                </a:lnTo>
                <a:close/>
                <a:moveTo>
                  <a:pt x="2085975" y="538739"/>
                </a:moveTo>
                <a:lnTo>
                  <a:pt x="2105443" y="538739"/>
                </a:lnTo>
                <a:lnTo>
                  <a:pt x="2105443" y="558208"/>
                </a:lnTo>
                <a:lnTo>
                  <a:pt x="2085975" y="558208"/>
                </a:lnTo>
                <a:close/>
                <a:moveTo>
                  <a:pt x="1977015" y="538739"/>
                </a:moveTo>
                <a:lnTo>
                  <a:pt x="1996484" y="538739"/>
                </a:lnTo>
                <a:lnTo>
                  <a:pt x="1996484" y="558208"/>
                </a:lnTo>
                <a:lnTo>
                  <a:pt x="1977015" y="558208"/>
                </a:lnTo>
                <a:close/>
                <a:moveTo>
                  <a:pt x="1952626" y="538739"/>
                </a:moveTo>
                <a:lnTo>
                  <a:pt x="1972094" y="538739"/>
                </a:lnTo>
                <a:lnTo>
                  <a:pt x="1972094" y="558208"/>
                </a:lnTo>
                <a:lnTo>
                  <a:pt x="1952626" y="558208"/>
                </a:lnTo>
                <a:close/>
                <a:moveTo>
                  <a:pt x="1849943" y="538739"/>
                </a:moveTo>
                <a:lnTo>
                  <a:pt x="1869519" y="538739"/>
                </a:lnTo>
                <a:lnTo>
                  <a:pt x="1869519" y="558208"/>
                </a:lnTo>
                <a:lnTo>
                  <a:pt x="1849943" y="558208"/>
                </a:lnTo>
                <a:close/>
                <a:moveTo>
                  <a:pt x="1752600" y="538739"/>
                </a:moveTo>
                <a:lnTo>
                  <a:pt x="1772069" y="538739"/>
                </a:lnTo>
                <a:lnTo>
                  <a:pt x="1772069" y="558208"/>
                </a:lnTo>
                <a:lnTo>
                  <a:pt x="1752600" y="558208"/>
                </a:lnTo>
                <a:close/>
                <a:moveTo>
                  <a:pt x="1643640" y="538739"/>
                </a:moveTo>
                <a:lnTo>
                  <a:pt x="1663109" y="538739"/>
                </a:lnTo>
                <a:lnTo>
                  <a:pt x="1663109" y="558208"/>
                </a:lnTo>
                <a:lnTo>
                  <a:pt x="1643640" y="558208"/>
                </a:lnTo>
                <a:close/>
                <a:moveTo>
                  <a:pt x="1619251" y="538739"/>
                </a:moveTo>
                <a:lnTo>
                  <a:pt x="1638719" y="538739"/>
                </a:lnTo>
                <a:lnTo>
                  <a:pt x="1638719" y="558208"/>
                </a:lnTo>
                <a:lnTo>
                  <a:pt x="1619251" y="558208"/>
                </a:lnTo>
                <a:close/>
                <a:moveTo>
                  <a:pt x="1507044" y="538739"/>
                </a:moveTo>
                <a:lnTo>
                  <a:pt x="1526619" y="538739"/>
                </a:lnTo>
                <a:lnTo>
                  <a:pt x="1526619" y="558208"/>
                </a:lnTo>
                <a:lnTo>
                  <a:pt x="1507044" y="558208"/>
                </a:lnTo>
                <a:close/>
                <a:moveTo>
                  <a:pt x="1409701" y="538739"/>
                </a:moveTo>
                <a:lnTo>
                  <a:pt x="1429169" y="538739"/>
                </a:lnTo>
                <a:lnTo>
                  <a:pt x="1429169" y="558208"/>
                </a:lnTo>
                <a:lnTo>
                  <a:pt x="1409701" y="558208"/>
                </a:lnTo>
                <a:close/>
                <a:moveTo>
                  <a:pt x="1300740" y="538739"/>
                </a:moveTo>
                <a:lnTo>
                  <a:pt x="1320208" y="538739"/>
                </a:lnTo>
                <a:lnTo>
                  <a:pt x="1320208" y="558208"/>
                </a:lnTo>
                <a:lnTo>
                  <a:pt x="1300740" y="558208"/>
                </a:lnTo>
                <a:close/>
                <a:moveTo>
                  <a:pt x="1276351" y="538739"/>
                </a:moveTo>
                <a:lnTo>
                  <a:pt x="1295819" y="538739"/>
                </a:lnTo>
                <a:lnTo>
                  <a:pt x="1295819" y="558208"/>
                </a:lnTo>
                <a:lnTo>
                  <a:pt x="1276351" y="558208"/>
                </a:lnTo>
                <a:close/>
                <a:moveTo>
                  <a:pt x="1173669" y="538739"/>
                </a:moveTo>
                <a:lnTo>
                  <a:pt x="1193244" y="538739"/>
                </a:lnTo>
                <a:lnTo>
                  <a:pt x="1193244" y="558208"/>
                </a:lnTo>
                <a:lnTo>
                  <a:pt x="1173669" y="558208"/>
                </a:lnTo>
                <a:close/>
                <a:moveTo>
                  <a:pt x="1076326" y="538739"/>
                </a:moveTo>
                <a:lnTo>
                  <a:pt x="1095794" y="538739"/>
                </a:lnTo>
                <a:lnTo>
                  <a:pt x="1095794" y="558208"/>
                </a:lnTo>
                <a:lnTo>
                  <a:pt x="1076326" y="558208"/>
                </a:lnTo>
                <a:close/>
                <a:moveTo>
                  <a:pt x="964119" y="538739"/>
                </a:moveTo>
                <a:lnTo>
                  <a:pt x="983694" y="538739"/>
                </a:lnTo>
                <a:lnTo>
                  <a:pt x="983694" y="558208"/>
                </a:lnTo>
                <a:lnTo>
                  <a:pt x="964119" y="558208"/>
                </a:lnTo>
                <a:close/>
                <a:moveTo>
                  <a:pt x="866776" y="538739"/>
                </a:moveTo>
                <a:lnTo>
                  <a:pt x="886244" y="538739"/>
                </a:lnTo>
                <a:lnTo>
                  <a:pt x="886244" y="558208"/>
                </a:lnTo>
                <a:lnTo>
                  <a:pt x="866776" y="558208"/>
                </a:lnTo>
                <a:close/>
                <a:moveTo>
                  <a:pt x="764093" y="538739"/>
                </a:moveTo>
                <a:lnTo>
                  <a:pt x="783669" y="538739"/>
                </a:lnTo>
                <a:lnTo>
                  <a:pt x="783669" y="558208"/>
                </a:lnTo>
                <a:lnTo>
                  <a:pt x="764093" y="558208"/>
                </a:lnTo>
                <a:close/>
                <a:moveTo>
                  <a:pt x="666751" y="538739"/>
                </a:moveTo>
                <a:lnTo>
                  <a:pt x="686219" y="538739"/>
                </a:lnTo>
                <a:lnTo>
                  <a:pt x="686219" y="558208"/>
                </a:lnTo>
                <a:lnTo>
                  <a:pt x="666751" y="558208"/>
                </a:lnTo>
                <a:close/>
                <a:moveTo>
                  <a:pt x="557790" y="538739"/>
                </a:moveTo>
                <a:lnTo>
                  <a:pt x="577258" y="538739"/>
                </a:lnTo>
                <a:lnTo>
                  <a:pt x="577258" y="558208"/>
                </a:lnTo>
                <a:lnTo>
                  <a:pt x="557790" y="558208"/>
                </a:lnTo>
                <a:close/>
                <a:moveTo>
                  <a:pt x="533401" y="538739"/>
                </a:moveTo>
                <a:lnTo>
                  <a:pt x="552869" y="538739"/>
                </a:lnTo>
                <a:lnTo>
                  <a:pt x="552869" y="558208"/>
                </a:lnTo>
                <a:lnTo>
                  <a:pt x="533401" y="558208"/>
                </a:lnTo>
                <a:close/>
                <a:moveTo>
                  <a:pt x="430719" y="538739"/>
                </a:moveTo>
                <a:lnTo>
                  <a:pt x="450294" y="538739"/>
                </a:lnTo>
                <a:lnTo>
                  <a:pt x="450294" y="558208"/>
                </a:lnTo>
                <a:lnTo>
                  <a:pt x="430719" y="558208"/>
                </a:lnTo>
                <a:close/>
                <a:moveTo>
                  <a:pt x="333376" y="538739"/>
                </a:moveTo>
                <a:lnTo>
                  <a:pt x="352844" y="538739"/>
                </a:lnTo>
                <a:lnTo>
                  <a:pt x="352844" y="558208"/>
                </a:lnTo>
                <a:lnTo>
                  <a:pt x="333376" y="558208"/>
                </a:lnTo>
                <a:close/>
                <a:moveTo>
                  <a:pt x="224415" y="538739"/>
                </a:moveTo>
                <a:lnTo>
                  <a:pt x="243883" y="538739"/>
                </a:lnTo>
                <a:lnTo>
                  <a:pt x="243883" y="558208"/>
                </a:lnTo>
                <a:lnTo>
                  <a:pt x="224415" y="558208"/>
                </a:lnTo>
                <a:close/>
                <a:moveTo>
                  <a:pt x="200026" y="538739"/>
                </a:moveTo>
                <a:lnTo>
                  <a:pt x="219494" y="538739"/>
                </a:lnTo>
                <a:lnTo>
                  <a:pt x="219494" y="558208"/>
                </a:lnTo>
                <a:lnTo>
                  <a:pt x="200026" y="558208"/>
                </a:lnTo>
                <a:close/>
                <a:moveTo>
                  <a:pt x="91065" y="538739"/>
                </a:moveTo>
                <a:lnTo>
                  <a:pt x="110533" y="538739"/>
                </a:lnTo>
                <a:lnTo>
                  <a:pt x="110533" y="558208"/>
                </a:lnTo>
                <a:lnTo>
                  <a:pt x="91065" y="558208"/>
                </a:lnTo>
                <a:close/>
                <a:moveTo>
                  <a:pt x="66676" y="538739"/>
                </a:moveTo>
                <a:lnTo>
                  <a:pt x="86144" y="538739"/>
                </a:lnTo>
                <a:lnTo>
                  <a:pt x="86144" y="558208"/>
                </a:lnTo>
                <a:lnTo>
                  <a:pt x="66676" y="558208"/>
                </a:lnTo>
                <a:close/>
                <a:moveTo>
                  <a:pt x="5625089" y="514350"/>
                </a:moveTo>
                <a:lnTo>
                  <a:pt x="5644558" y="514350"/>
                </a:lnTo>
                <a:lnTo>
                  <a:pt x="5644558" y="533819"/>
                </a:lnTo>
                <a:lnTo>
                  <a:pt x="5625089" y="533819"/>
                </a:lnTo>
                <a:close/>
                <a:moveTo>
                  <a:pt x="5464211" y="514350"/>
                </a:moveTo>
                <a:lnTo>
                  <a:pt x="5483679" y="514350"/>
                </a:lnTo>
                <a:lnTo>
                  <a:pt x="5483679" y="533819"/>
                </a:lnTo>
                <a:lnTo>
                  <a:pt x="5464211" y="533819"/>
                </a:lnTo>
                <a:close/>
                <a:moveTo>
                  <a:pt x="5439822" y="514350"/>
                </a:moveTo>
                <a:lnTo>
                  <a:pt x="5459290" y="514350"/>
                </a:lnTo>
                <a:lnTo>
                  <a:pt x="5459290" y="533819"/>
                </a:lnTo>
                <a:lnTo>
                  <a:pt x="5439822" y="533819"/>
                </a:lnTo>
                <a:close/>
                <a:moveTo>
                  <a:pt x="5415539" y="514350"/>
                </a:moveTo>
                <a:lnTo>
                  <a:pt x="5435008" y="514350"/>
                </a:lnTo>
                <a:lnTo>
                  <a:pt x="5435008" y="533819"/>
                </a:lnTo>
                <a:lnTo>
                  <a:pt x="5415539" y="533819"/>
                </a:lnTo>
                <a:close/>
                <a:moveTo>
                  <a:pt x="5264186" y="514350"/>
                </a:moveTo>
                <a:lnTo>
                  <a:pt x="5283654" y="514350"/>
                </a:lnTo>
                <a:lnTo>
                  <a:pt x="5283654" y="533819"/>
                </a:lnTo>
                <a:lnTo>
                  <a:pt x="5264186" y="533819"/>
                </a:lnTo>
                <a:close/>
                <a:moveTo>
                  <a:pt x="5239797" y="514350"/>
                </a:moveTo>
                <a:lnTo>
                  <a:pt x="5259265" y="514350"/>
                </a:lnTo>
                <a:lnTo>
                  <a:pt x="5259265" y="533819"/>
                </a:lnTo>
                <a:lnTo>
                  <a:pt x="5239797" y="533819"/>
                </a:lnTo>
                <a:close/>
                <a:moveTo>
                  <a:pt x="5215514" y="514350"/>
                </a:moveTo>
                <a:lnTo>
                  <a:pt x="5234983" y="514350"/>
                </a:lnTo>
                <a:lnTo>
                  <a:pt x="5234983" y="533819"/>
                </a:lnTo>
                <a:lnTo>
                  <a:pt x="5215514" y="533819"/>
                </a:lnTo>
                <a:close/>
                <a:moveTo>
                  <a:pt x="5082164" y="514350"/>
                </a:moveTo>
                <a:lnTo>
                  <a:pt x="5101633" y="514350"/>
                </a:lnTo>
                <a:lnTo>
                  <a:pt x="5101633" y="533819"/>
                </a:lnTo>
                <a:lnTo>
                  <a:pt x="5082164" y="533819"/>
                </a:lnTo>
                <a:close/>
                <a:moveTo>
                  <a:pt x="4921285" y="514350"/>
                </a:moveTo>
                <a:lnTo>
                  <a:pt x="4940754" y="514350"/>
                </a:lnTo>
                <a:lnTo>
                  <a:pt x="4940754" y="533819"/>
                </a:lnTo>
                <a:lnTo>
                  <a:pt x="4921285" y="533819"/>
                </a:lnTo>
                <a:close/>
                <a:moveTo>
                  <a:pt x="4896896" y="514350"/>
                </a:moveTo>
                <a:lnTo>
                  <a:pt x="4916365" y="514350"/>
                </a:lnTo>
                <a:lnTo>
                  <a:pt x="4916365" y="533819"/>
                </a:lnTo>
                <a:lnTo>
                  <a:pt x="4896896" y="533819"/>
                </a:lnTo>
                <a:close/>
                <a:moveTo>
                  <a:pt x="4872614" y="514350"/>
                </a:moveTo>
                <a:lnTo>
                  <a:pt x="4892082" y="514350"/>
                </a:lnTo>
                <a:lnTo>
                  <a:pt x="4892082" y="533819"/>
                </a:lnTo>
                <a:lnTo>
                  <a:pt x="4872614" y="533819"/>
                </a:lnTo>
                <a:close/>
                <a:moveTo>
                  <a:pt x="4739264" y="514350"/>
                </a:moveTo>
                <a:lnTo>
                  <a:pt x="4758733" y="514350"/>
                </a:lnTo>
                <a:lnTo>
                  <a:pt x="4758733" y="533819"/>
                </a:lnTo>
                <a:lnTo>
                  <a:pt x="4739264" y="533819"/>
                </a:lnTo>
                <a:close/>
                <a:moveTo>
                  <a:pt x="4587911" y="514350"/>
                </a:moveTo>
                <a:lnTo>
                  <a:pt x="4607379" y="514350"/>
                </a:lnTo>
                <a:lnTo>
                  <a:pt x="4607379" y="533819"/>
                </a:lnTo>
                <a:lnTo>
                  <a:pt x="4587911" y="533819"/>
                </a:lnTo>
                <a:close/>
                <a:moveTo>
                  <a:pt x="4563522" y="514350"/>
                </a:moveTo>
                <a:lnTo>
                  <a:pt x="4582990" y="514350"/>
                </a:lnTo>
                <a:lnTo>
                  <a:pt x="4582990" y="533819"/>
                </a:lnTo>
                <a:lnTo>
                  <a:pt x="4563522" y="533819"/>
                </a:lnTo>
                <a:close/>
                <a:moveTo>
                  <a:pt x="4539239" y="514350"/>
                </a:moveTo>
                <a:lnTo>
                  <a:pt x="4558708" y="514350"/>
                </a:lnTo>
                <a:lnTo>
                  <a:pt x="4558708" y="533819"/>
                </a:lnTo>
                <a:lnTo>
                  <a:pt x="4539239" y="533819"/>
                </a:lnTo>
                <a:close/>
                <a:moveTo>
                  <a:pt x="4378361" y="514350"/>
                </a:moveTo>
                <a:lnTo>
                  <a:pt x="4397829" y="514350"/>
                </a:lnTo>
                <a:lnTo>
                  <a:pt x="4397829" y="533819"/>
                </a:lnTo>
                <a:lnTo>
                  <a:pt x="4378361" y="533819"/>
                </a:lnTo>
                <a:close/>
                <a:moveTo>
                  <a:pt x="4353972" y="514350"/>
                </a:moveTo>
                <a:lnTo>
                  <a:pt x="4373440" y="514350"/>
                </a:lnTo>
                <a:lnTo>
                  <a:pt x="4373440" y="533819"/>
                </a:lnTo>
                <a:lnTo>
                  <a:pt x="4353972" y="533819"/>
                </a:lnTo>
                <a:close/>
                <a:moveTo>
                  <a:pt x="4329689" y="514350"/>
                </a:moveTo>
                <a:lnTo>
                  <a:pt x="4349158" y="514350"/>
                </a:lnTo>
                <a:lnTo>
                  <a:pt x="4349158" y="533819"/>
                </a:lnTo>
                <a:lnTo>
                  <a:pt x="4329689" y="533819"/>
                </a:lnTo>
                <a:close/>
                <a:moveTo>
                  <a:pt x="4178336" y="514350"/>
                </a:moveTo>
                <a:lnTo>
                  <a:pt x="4197804" y="514350"/>
                </a:lnTo>
                <a:lnTo>
                  <a:pt x="4197804" y="533819"/>
                </a:lnTo>
                <a:lnTo>
                  <a:pt x="4178336" y="533819"/>
                </a:lnTo>
                <a:close/>
                <a:moveTo>
                  <a:pt x="4153947" y="514350"/>
                </a:moveTo>
                <a:lnTo>
                  <a:pt x="4173415" y="514350"/>
                </a:lnTo>
                <a:lnTo>
                  <a:pt x="4173415" y="533819"/>
                </a:lnTo>
                <a:lnTo>
                  <a:pt x="4153947" y="533819"/>
                </a:lnTo>
                <a:close/>
                <a:moveTo>
                  <a:pt x="4129664" y="514350"/>
                </a:moveTo>
                <a:lnTo>
                  <a:pt x="4149133" y="514350"/>
                </a:lnTo>
                <a:lnTo>
                  <a:pt x="4149133" y="533819"/>
                </a:lnTo>
                <a:lnTo>
                  <a:pt x="4129664" y="533819"/>
                </a:lnTo>
                <a:close/>
                <a:moveTo>
                  <a:pt x="3996314" y="514350"/>
                </a:moveTo>
                <a:lnTo>
                  <a:pt x="4015783" y="514350"/>
                </a:lnTo>
                <a:lnTo>
                  <a:pt x="4015783" y="533819"/>
                </a:lnTo>
                <a:lnTo>
                  <a:pt x="3996314" y="533819"/>
                </a:lnTo>
                <a:close/>
                <a:moveTo>
                  <a:pt x="3844961" y="514350"/>
                </a:moveTo>
                <a:lnTo>
                  <a:pt x="3864429" y="514350"/>
                </a:lnTo>
                <a:lnTo>
                  <a:pt x="3864429" y="533819"/>
                </a:lnTo>
                <a:lnTo>
                  <a:pt x="3844961" y="533819"/>
                </a:lnTo>
                <a:close/>
                <a:moveTo>
                  <a:pt x="3820572" y="514350"/>
                </a:moveTo>
                <a:lnTo>
                  <a:pt x="3840040" y="514350"/>
                </a:lnTo>
                <a:lnTo>
                  <a:pt x="3840040" y="533819"/>
                </a:lnTo>
                <a:lnTo>
                  <a:pt x="3820572" y="533819"/>
                </a:lnTo>
                <a:close/>
                <a:moveTo>
                  <a:pt x="3796289" y="514350"/>
                </a:moveTo>
                <a:lnTo>
                  <a:pt x="3815758" y="514350"/>
                </a:lnTo>
                <a:lnTo>
                  <a:pt x="3815758" y="533819"/>
                </a:lnTo>
                <a:lnTo>
                  <a:pt x="3796289" y="533819"/>
                </a:lnTo>
                <a:close/>
                <a:moveTo>
                  <a:pt x="3662939" y="514350"/>
                </a:moveTo>
                <a:lnTo>
                  <a:pt x="3682408" y="514350"/>
                </a:lnTo>
                <a:lnTo>
                  <a:pt x="3682408" y="533819"/>
                </a:lnTo>
                <a:lnTo>
                  <a:pt x="3662939" y="533819"/>
                </a:lnTo>
                <a:close/>
                <a:moveTo>
                  <a:pt x="3502061" y="514350"/>
                </a:moveTo>
                <a:lnTo>
                  <a:pt x="3521529" y="514350"/>
                </a:lnTo>
                <a:lnTo>
                  <a:pt x="3521529" y="533819"/>
                </a:lnTo>
                <a:lnTo>
                  <a:pt x="3502061" y="533819"/>
                </a:lnTo>
                <a:close/>
                <a:moveTo>
                  <a:pt x="3477672" y="514350"/>
                </a:moveTo>
                <a:lnTo>
                  <a:pt x="3497140" y="514350"/>
                </a:lnTo>
                <a:lnTo>
                  <a:pt x="3497140" y="533819"/>
                </a:lnTo>
                <a:lnTo>
                  <a:pt x="3477672" y="533819"/>
                </a:lnTo>
                <a:close/>
                <a:moveTo>
                  <a:pt x="3453389" y="514350"/>
                </a:moveTo>
                <a:lnTo>
                  <a:pt x="3472858" y="514350"/>
                </a:lnTo>
                <a:lnTo>
                  <a:pt x="3472858" y="533819"/>
                </a:lnTo>
                <a:lnTo>
                  <a:pt x="3453389" y="533819"/>
                </a:lnTo>
                <a:close/>
                <a:moveTo>
                  <a:pt x="3320039" y="514350"/>
                </a:moveTo>
                <a:lnTo>
                  <a:pt x="3339508" y="514350"/>
                </a:lnTo>
                <a:lnTo>
                  <a:pt x="3339508" y="533819"/>
                </a:lnTo>
                <a:lnTo>
                  <a:pt x="3320039" y="533819"/>
                </a:lnTo>
                <a:close/>
                <a:moveTo>
                  <a:pt x="3168686" y="514350"/>
                </a:moveTo>
                <a:lnTo>
                  <a:pt x="3188154" y="514350"/>
                </a:lnTo>
                <a:lnTo>
                  <a:pt x="3188154" y="533819"/>
                </a:lnTo>
                <a:lnTo>
                  <a:pt x="3168686" y="533819"/>
                </a:lnTo>
                <a:close/>
                <a:moveTo>
                  <a:pt x="3144297" y="514350"/>
                </a:moveTo>
                <a:lnTo>
                  <a:pt x="3163765" y="514350"/>
                </a:lnTo>
                <a:lnTo>
                  <a:pt x="3163765" y="533819"/>
                </a:lnTo>
                <a:lnTo>
                  <a:pt x="3144297" y="533819"/>
                </a:lnTo>
                <a:close/>
                <a:moveTo>
                  <a:pt x="3120014" y="514350"/>
                </a:moveTo>
                <a:lnTo>
                  <a:pt x="3139483" y="514350"/>
                </a:lnTo>
                <a:lnTo>
                  <a:pt x="3139483" y="533819"/>
                </a:lnTo>
                <a:lnTo>
                  <a:pt x="3120014" y="533819"/>
                </a:lnTo>
                <a:close/>
                <a:moveTo>
                  <a:pt x="2959136" y="514350"/>
                </a:moveTo>
                <a:lnTo>
                  <a:pt x="2978604" y="514350"/>
                </a:lnTo>
                <a:lnTo>
                  <a:pt x="2978604" y="533819"/>
                </a:lnTo>
                <a:lnTo>
                  <a:pt x="2959136" y="533819"/>
                </a:lnTo>
                <a:close/>
                <a:moveTo>
                  <a:pt x="2934747" y="514350"/>
                </a:moveTo>
                <a:lnTo>
                  <a:pt x="2954215" y="514350"/>
                </a:lnTo>
                <a:lnTo>
                  <a:pt x="2954215" y="533819"/>
                </a:lnTo>
                <a:lnTo>
                  <a:pt x="2934747" y="533819"/>
                </a:lnTo>
                <a:close/>
                <a:moveTo>
                  <a:pt x="2910464" y="514350"/>
                </a:moveTo>
                <a:lnTo>
                  <a:pt x="2929933" y="514350"/>
                </a:lnTo>
                <a:lnTo>
                  <a:pt x="2929933" y="533819"/>
                </a:lnTo>
                <a:lnTo>
                  <a:pt x="2910464" y="533819"/>
                </a:lnTo>
                <a:close/>
                <a:moveTo>
                  <a:pt x="2786639" y="514350"/>
                </a:moveTo>
                <a:lnTo>
                  <a:pt x="2806108" y="514350"/>
                </a:lnTo>
                <a:lnTo>
                  <a:pt x="2806108" y="533819"/>
                </a:lnTo>
                <a:lnTo>
                  <a:pt x="2786639" y="533819"/>
                </a:lnTo>
                <a:close/>
                <a:moveTo>
                  <a:pt x="2653289" y="514350"/>
                </a:moveTo>
                <a:lnTo>
                  <a:pt x="2672758" y="514350"/>
                </a:lnTo>
                <a:lnTo>
                  <a:pt x="2672758" y="533819"/>
                </a:lnTo>
                <a:lnTo>
                  <a:pt x="2653289" y="533819"/>
                </a:lnTo>
                <a:close/>
                <a:moveTo>
                  <a:pt x="2519939" y="514350"/>
                </a:moveTo>
                <a:lnTo>
                  <a:pt x="2539408" y="514350"/>
                </a:lnTo>
                <a:lnTo>
                  <a:pt x="2539408" y="533819"/>
                </a:lnTo>
                <a:lnTo>
                  <a:pt x="2519939" y="533819"/>
                </a:lnTo>
                <a:close/>
                <a:moveTo>
                  <a:pt x="2359061" y="514350"/>
                </a:moveTo>
                <a:lnTo>
                  <a:pt x="2378530" y="514350"/>
                </a:lnTo>
                <a:lnTo>
                  <a:pt x="2378530" y="533819"/>
                </a:lnTo>
                <a:lnTo>
                  <a:pt x="2359061" y="533819"/>
                </a:lnTo>
                <a:close/>
                <a:moveTo>
                  <a:pt x="2334671" y="514350"/>
                </a:moveTo>
                <a:lnTo>
                  <a:pt x="2354140" y="514350"/>
                </a:lnTo>
                <a:lnTo>
                  <a:pt x="2354140" y="533819"/>
                </a:lnTo>
                <a:lnTo>
                  <a:pt x="2334671" y="533819"/>
                </a:lnTo>
                <a:close/>
                <a:moveTo>
                  <a:pt x="2310390" y="514350"/>
                </a:moveTo>
                <a:lnTo>
                  <a:pt x="2329858" y="514350"/>
                </a:lnTo>
                <a:lnTo>
                  <a:pt x="2329858" y="533819"/>
                </a:lnTo>
                <a:lnTo>
                  <a:pt x="2310390" y="533819"/>
                </a:lnTo>
                <a:close/>
                <a:moveTo>
                  <a:pt x="2159036" y="514350"/>
                </a:moveTo>
                <a:lnTo>
                  <a:pt x="2178504" y="514350"/>
                </a:lnTo>
                <a:lnTo>
                  <a:pt x="2178504" y="533819"/>
                </a:lnTo>
                <a:lnTo>
                  <a:pt x="2159036" y="533819"/>
                </a:lnTo>
                <a:close/>
                <a:moveTo>
                  <a:pt x="2134647" y="514350"/>
                </a:moveTo>
                <a:lnTo>
                  <a:pt x="2154115" y="514350"/>
                </a:lnTo>
                <a:lnTo>
                  <a:pt x="2154115" y="533819"/>
                </a:lnTo>
                <a:lnTo>
                  <a:pt x="2134647" y="533819"/>
                </a:lnTo>
                <a:close/>
                <a:moveTo>
                  <a:pt x="2110364" y="514350"/>
                </a:moveTo>
                <a:lnTo>
                  <a:pt x="2129833" y="514350"/>
                </a:lnTo>
                <a:lnTo>
                  <a:pt x="2129833" y="533819"/>
                </a:lnTo>
                <a:lnTo>
                  <a:pt x="2110364" y="533819"/>
                </a:lnTo>
                <a:close/>
                <a:moveTo>
                  <a:pt x="1977015" y="514350"/>
                </a:moveTo>
                <a:lnTo>
                  <a:pt x="1996484" y="514350"/>
                </a:lnTo>
                <a:lnTo>
                  <a:pt x="1996484" y="533819"/>
                </a:lnTo>
                <a:lnTo>
                  <a:pt x="1977015" y="533819"/>
                </a:lnTo>
                <a:close/>
                <a:moveTo>
                  <a:pt x="1825662" y="514350"/>
                </a:moveTo>
                <a:lnTo>
                  <a:pt x="1845130" y="514350"/>
                </a:lnTo>
                <a:lnTo>
                  <a:pt x="1845130" y="533819"/>
                </a:lnTo>
                <a:lnTo>
                  <a:pt x="1825662" y="533819"/>
                </a:lnTo>
                <a:close/>
                <a:moveTo>
                  <a:pt x="1801272" y="514350"/>
                </a:moveTo>
                <a:lnTo>
                  <a:pt x="1820741" y="514350"/>
                </a:lnTo>
                <a:lnTo>
                  <a:pt x="1820741" y="533819"/>
                </a:lnTo>
                <a:lnTo>
                  <a:pt x="1801272" y="533819"/>
                </a:lnTo>
                <a:close/>
                <a:moveTo>
                  <a:pt x="1776990" y="514350"/>
                </a:moveTo>
                <a:lnTo>
                  <a:pt x="1796458" y="514350"/>
                </a:lnTo>
                <a:lnTo>
                  <a:pt x="1796458" y="533819"/>
                </a:lnTo>
                <a:lnTo>
                  <a:pt x="1776990" y="533819"/>
                </a:lnTo>
                <a:close/>
                <a:moveTo>
                  <a:pt x="1643640" y="514350"/>
                </a:moveTo>
                <a:lnTo>
                  <a:pt x="1663109" y="514350"/>
                </a:lnTo>
                <a:lnTo>
                  <a:pt x="1663109" y="533819"/>
                </a:lnTo>
                <a:lnTo>
                  <a:pt x="1643640" y="533819"/>
                </a:lnTo>
                <a:close/>
                <a:moveTo>
                  <a:pt x="1482761" y="514350"/>
                </a:moveTo>
                <a:lnTo>
                  <a:pt x="1502230" y="514350"/>
                </a:lnTo>
                <a:lnTo>
                  <a:pt x="1502230" y="533819"/>
                </a:lnTo>
                <a:lnTo>
                  <a:pt x="1482761" y="533819"/>
                </a:lnTo>
                <a:close/>
                <a:moveTo>
                  <a:pt x="1458372" y="514350"/>
                </a:moveTo>
                <a:lnTo>
                  <a:pt x="1477841" y="514350"/>
                </a:lnTo>
                <a:lnTo>
                  <a:pt x="1477841" y="533819"/>
                </a:lnTo>
                <a:lnTo>
                  <a:pt x="1458372" y="533819"/>
                </a:lnTo>
                <a:close/>
                <a:moveTo>
                  <a:pt x="1434090" y="514350"/>
                </a:moveTo>
                <a:lnTo>
                  <a:pt x="1453559" y="514350"/>
                </a:lnTo>
                <a:lnTo>
                  <a:pt x="1453559" y="533819"/>
                </a:lnTo>
                <a:lnTo>
                  <a:pt x="1434090" y="533819"/>
                </a:lnTo>
                <a:close/>
                <a:moveTo>
                  <a:pt x="1300740" y="514350"/>
                </a:moveTo>
                <a:lnTo>
                  <a:pt x="1320208" y="514350"/>
                </a:lnTo>
                <a:lnTo>
                  <a:pt x="1320208" y="533819"/>
                </a:lnTo>
                <a:lnTo>
                  <a:pt x="1300740" y="533819"/>
                </a:lnTo>
                <a:close/>
                <a:moveTo>
                  <a:pt x="1149386" y="514350"/>
                </a:moveTo>
                <a:lnTo>
                  <a:pt x="1168855" y="514350"/>
                </a:lnTo>
                <a:lnTo>
                  <a:pt x="1168855" y="533819"/>
                </a:lnTo>
                <a:lnTo>
                  <a:pt x="1149386" y="533819"/>
                </a:lnTo>
                <a:close/>
                <a:moveTo>
                  <a:pt x="1124997" y="514350"/>
                </a:moveTo>
                <a:lnTo>
                  <a:pt x="1144466" y="514350"/>
                </a:lnTo>
                <a:lnTo>
                  <a:pt x="1144466" y="533819"/>
                </a:lnTo>
                <a:lnTo>
                  <a:pt x="1124997" y="533819"/>
                </a:lnTo>
                <a:close/>
                <a:moveTo>
                  <a:pt x="1100715" y="514350"/>
                </a:moveTo>
                <a:lnTo>
                  <a:pt x="1120184" y="514350"/>
                </a:lnTo>
                <a:lnTo>
                  <a:pt x="1120184" y="533819"/>
                </a:lnTo>
                <a:lnTo>
                  <a:pt x="1100715" y="533819"/>
                </a:lnTo>
                <a:close/>
                <a:moveTo>
                  <a:pt x="939836" y="514350"/>
                </a:moveTo>
                <a:lnTo>
                  <a:pt x="959305" y="514350"/>
                </a:lnTo>
                <a:lnTo>
                  <a:pt x="959305" y="533819"/>
                </a:lnTo>
                <a:lnTo>
                  <a:pt x="939836" y="533819"/>
                </a:lnTo>
                <a:close/>
                <a:moveTo>
                  <a:pt x="915447" y="514350"/>
                </a:moveTo>
                <a:lnTo>
                  <a:pt x="934916" y="514350"/>
                </a:lnTo>
                <a:lnTo>
                  <a:pt x="934916" y="533819"/>
                </a:lnTo>
                <a:lnTo>
                  <a:pt x="915447" y="533819"/>
                </a:lnTo>
                <a:close/>
                <a:moveTo>
                  <a:pt x="891165" y="514350"/>
                </a:moveTo>
                <a:lnTo>
                  <a:pt x="910633" y="514350"/>
                </a:lnTo>
                <a:lnTo>
                  <a:pt x="910633" y="533819"/>
                </a:lnTo>
                <a:lnTo>
                  <a:pt x="891165" y="533819"/>
                </a:lnTo>
                <a:close/>
                <a:moveTo>
                  <a:pt x="739811" y="514350"/>
                </a:moveTo>
                <a:lnTo>
                  <a:pt x="759280" y="514350"/>
                </a:lnTo>
                <a:lnTo>
                  <a:pt x="759280" y="533819"/>
                </a:lnTo>
                <a:lnTo>
                  <a:pt x="739811" y="533819"/>
                </a:lnTo>
                <a:close/>
                <a:moveTo>
                  <a:pt x="715422" y="514350"/>
                </a:moveTo>
                <a:lnTo>
                  <a:pt x="734891" y="514350"/>
                </a:lnTo>
                <a:lnTo>
                  <a:pt x="734891" y="533819"/>
                </a:lnTo>
                <a:lnTo>
                  <a:pt x="715422" y="533819"/>
                </a:lnTo>
                <a:close/>
                <a:moveTo>
                  <a:pt x="691140" y="514350"/>
                </a:moveTo>
                <a:lnTo>
                  <a:pt x="710609" y="514350"/>
                </a:lnTo>
                <a:lnTo>
                  <a:pt x="710609" y="533819"/>
                </a:lnTo>
                <a:lnTo>
                  <a:pt x="691140" y="533819"/>
                </a:lnTo>
                <a:close/>
                <a:moveTo>
                  <a:pt x="557790" y="514350"/>
                </a:moveTo>
                <a:lnTo>
                  <a:pt x="577258" y="514350"/>
                </a:lnTo>
                <a:lnTo>
                  <a:pt x="577258" y="533819"/>
                </a:lnTo>
                <a:lnTo>
                  <a:pt x="557790" y="533819"/>
                </a:lnTo>
                <a:close/>
                <a:moveTo>
                  <a:pt x="406436" y="514350"/>
                </a:moveTo>
                <a:lnTo>
                  <a:pt x="425905" y="514350"/>
                </a:lnTo>
                <a:lnTo>
                  <a:pt x="425905" y="533819"/>
                </a:lnTo>
                <a:lnTo>
                  <a:pt x="406436" y="533819"/>
                </a:lnTo>
                <a:close/>
                <a:moveTo>
                  <a:pt x="382047" y="514350"/>
                </a:moveTo>
                <a:lnTo>
                  <a:pt x="401516" y="514350"/>
                </a:lnTo>
                <a:lnTo>
                  <a:pt x="401516" y="533819"/>
                </a:lnTo>
                <a:lnTo>
                  <a:pt x="382047" y="533819"/>
                </a:lnTo>
                <a:close/>
                <a:moveTo>
                  <a:pt x="357765" y="514350"/>
                </a:moveTo>
                <a:lnTo>
                  <a:pt x="377233" y="514350"/>
                </a:lnTo>
                <a:lnTo>
                  <a:pt x="377233" y="533819"/>
                </a:lnTo>
                <a:lnTo>
                  <a:pt x="357765" y="533819"/>
                </a:lnTo>
                <a:close/>
                <a:moveTo>
                  <a:pt x="224415" y="514350"/>
                </a:moveTo>
                <a:lnTo>
                  <a:pt x="243883" y="514350"/>
                </a:lnTo>
                <a:lnTo>
                  <a:pt x="243883" y="533819"/>
                </a:lnTo>
                <a:lnTo>
                  <a:pt x="224415" y="533819"/>
                </a:lnTo>
                <a:close/>
                <a:moveTo>
                  <a:pt x="91065" y="514350"/>
                </a:moveTo>
                <a:lnTo>
                  <a:pt x="110533" y="514350"/>
                </a:lnTo>
                <a:lnTo>
                  <a:pt x="110533" y="533819"/>
                </a:lnTo>
                <a:lnTo>
                  <a:pt x="91065" y="533819"/>
                </a:lnTo>
                <a:close/>
                <a:moveTo>
                  <a:pt x="5654711" y="403296"/>
                </a:moveTo>
                <a:lnTo>
                  <a:pt x="5674179" y="403296"/>
                </a:lnTo>
                <a:lnTo>
                  <a:pt x="5674179" y="422765"/>
                </a:lnTo>
                <a:lnTo>
                  <a:pt x="5654711" y="422765"/>
                </a:lnTo>
                <a:close/>
                <a:moveTo>
                  <a:pt x="5630322" y="403296"/>
                </a:moveTo>
                <a:lnTo>
                  <a:pt x="5649790" y="403296"/>
                </a:lnTo>
                <a:lnTo>
                  <a:pt x="5649790" y="422765"/>
                </a:lnTo>
                <a:lnTo>
                  <a:pt x="5630322" y="422765"/>
                </a:lnTo>
                <a:close/>
                <a:moveTo>
                  <a:pt x="5606039" y="403296"/>
                </a:moveTo>
                <a:lnTo>
                  <a:pt x="5625508" y="403296"/>
                </a:lnTo>
                <a:lnTo>
                  <a:pt x="5625508" y="422765"/>
                </a:lnTo>
                <a:lnTo>
                  <a:pt x="5606039" y="422765"/>
                </a:lnTo>
                <a:close/>
                <a:moveTo>
                  <a:pt x="5445161" y="403296"/>
                </a:moveTo>
                <a:lnTo>
                  <a:pt x="5464629" y="403296"/>
                </a:lnTo>
                <a:lnTo>
                  <a:pt x="5464629" y="422765"/>
                </a:lnTo>
                <a:lnTo>
                  <a:pt x="5445161" y="422765"/>
                </a:lnTo>
                <a:close/>
                <a:moveTo>
                  <a:pt x="5420772" y="403296"/>
                </a:moveTo>
                <a:lnTo>
                  <a:pt x="5440240" y="403296"/>
                </a:lnTo>
                <a:lnTo>
                  <a:pt x="5440240" y="422765"/>
                </a:lnTo>
                <a:lnTo>
                  <a:pt x="5420772" y="422765"/>
                </a:lnTo>
                <a:close/>
                <a:moveTo>
                  <a:pt x="5396489" y="403296"/>
                </a:moveTo>
                <a:lnTo>
                  <a:pt x="5415958" y="403296"/>
                </a:lnTo>
                <a:lnTo>
                  <a:pt x="5415958" y="422765"/>
                </a:lnTo>
                <a:lnTo>
                  <a:pt x="5396489" y="422765"/>
                </a:lnTo>
                <a:close/>
                <a:moveTo>
                  <a:pt x="5245136" y="403296"/>
                </a:moveTo>
                <a:lnTo>
                  <a:pt x="5264604" y="403296"/>
                </a:lnTo>
                <a:lnTo>
                  <a:pt x="5264604" y="422765"/>
                </a:lnTo>
                <a:lnTo>
                  <a:pt x="5245136" y="422765"/>
                </a:lnTo>
                <a:close/>
                <a:moveTo>
                  <a:pt x="5220747" y="403296"/>
                </a:moveTo>
                <a:lnTo>
                  <a:pt x="5240215" y="403296"/>
                </a:lnTo>
                <a:lnTo>
                  <a:pt x="5240215" y="422765"/>
                </a:lnTo>
                <a:lnTo>
                  <a:pt x="5220747" y="422765"/>
                </a:lnTo>
                <a:close/>
                <a:moveTo>
                  <a:pt x="5196464" y="403296"/>
                </a:moveTo>
                <a:lnTo>
                  <a:pt x="5215933" y="403296"/>
                </a:lnTo>
                <a:lnTo>
                  <a:pt x="5215933" y="422765"/>
                </a:lnTo>
                <a:lnTo>
                  <a:pt x="5196464" y="422765"/>
                </a:lnTo>
                <a:close/>
                <a:moveTo>
                  <a:pt x="5035586" y="403296"/>
                </a:moveTo>
                <a:lnTo>
                  <a:pt x="5055054" y="403296"/>
                </a:lnTo>
                <a:lnTo>
                  <a:pt x="5055054" y="422765"/>
                </a:lnTo>
                <a:lnTo>
                  <a:pt x="5035586" y="422765"/>
                </a:lnTo>
                <a:close/>
                <a:moveTo>
                  <a:pt x="5011197" y="403296"/>
                </a:moveTo>
                <a:lnTo>
                  <a:pt x="5030665" y="403296"/>
                </a:lnTo>
                <a:lnTo>
                  <a:pt x="5030665" y="422765"/>
                </a:lnTo>
                <a:lnTo>
                  <a:pt x="5011197" y="422765"/>
                </a:lnTo>
                <a:close/>
                <a:moveTo>
                  <a:pt x="4986914" y="403296"/>
                </a:moveTo>
                <a:lnTo>
                  <a:pt x="5006383" y="403296"/>
                </a:lnTo>
                <a:lnTo>
                  <a:pt x="5006383" y="422765"/>
                </a:lnTo>
                <a:lnTo>
                  <a:pt x="4986914" y="422765"/>
                </a:lnTo>
                <a:close/>
                <a:moveTo>
                  <a:pt x="4853564" y="403296"/>
                </a:moveTo>
                <a:lnTo>
                  <a:pt x="4873033" y="403296"/>
                </a:lnTo>
                <a:lnTo>
                  <a:pt x="4873033" y="422765"/>
                </a:lnTo>
                <a:lnTo>
                  <a:pt x="4853564" y="422765"/>
                </a:lnTo>
                <a:close/>
                <a:moveTo>
                  <a:pt x="4702211" y="403296"/>
                </a:moveTo>
                <a:lnTo>
                  <a:pt x="4721679" y="403296"/>
                </a:lnTo>
                <a:lnTo>
                  <a:pt x="4721679" y="422765"/>
                </a:lnTo>
                <a:lnTo>
                  <a:pt x="4702211" y="422765"/>
                </a:lnTo>
                <a:close/>
                <a:moveTo>
                  <a:pt x="4677822" y="403296"/>
                </a:moveTo>
                <a:lnTo>
                  <a:pt x="4697290" y="403296"/>
                </a:lnTo>
                <a:lnTo>
                  <a:pt x="4697290" y="422765"/>
                </a:lnTo>
                <a:lnTo>
                  <a:pt x="4677822" y="422765"/>
                </a:lnTo>
                <a:close/>
                <a:moveTo>
                  <a:pt x="4653539" y="403296"/>
                </a:moveTo>
                <a:lnTo>
                  <a:pt x="4673008" y="403296"/>
                </a:lnTo>
                <a:lnTo>
                  <a:pt x="4673008" y="422765"/>
                </a:lnTo>
                <a:lnTo>
                  <a:pt x="4653539" y="422765"/>
                </a:lnTo>
                <a:close/>
                <a:moveTo>
                  <a:pt x="4492661" y="403296"/>
                </a:moveTo>
                <a:lnTo>
                  <a:pt x="4512129" y="403296"/>
                </a:lnTo>
                <a:lnTo>
                  <a:pt x="4512129" y="422765"/>
                </a:lnTo>
                <a:lnTo>
                  <a:pt x="4492661" y="422765"/>
                </a:lnTo>
                <a:close/>
                <a:moveTo>
                  <a:pt x="4468272" y="403296"/>
                </a:moveTo>
                <a:lnTo>
                  <a:pt x="4487740" y="403296"/>
                </a:lnTo>
                <a:lnTo>
                  <a:pt x="4487740" y="422765"/>
                </a:lnTo>
                <a:lnTo>
                  <a:pt x="4468272" y="422765"/>
                </a:lnTo>
                <a:close/>
                <a:moveTo>
                  <a:pt x="4443989" y="403296"/>
                </a:moveTo>
                <a:lnTo>
                  <a:pt x="4463458" y="403296"/>
                </a:lnTo>
                <a:lnTo>
                  <a:pt x="4463458" y="422765"/>
                </a:lnTo>
                <a:lnTo>
                  <a:pt x="4443989" y="422765"/>
                </a:lnTo>
                <a:close/>
                <a:moveTo>
                  <a:pt x="4292636" y="403296"/>
                </a:moveTo>
                <a:lnTo>
                  <a:pt x="4312105" y="403296"/>
                </a:lnTo>
                <a:lnTo>
                  <a:pt x="4312105" y="422765"/>
                </a:lnTo>
                <a:lnTo>
                  <a:pt x="4292636" y="422765"/>
                </a:lnTo>
                <a:close/>
                <a:moveTo>
                  <a:pt x="4268247" y="403296"/>
                </a:moveTo>
                <a:lnTo>
                  <a:pt x="4287715" y="403296"/>
                </a:lnTo>
                <a:lnTo>
                  <a:pt x="4287715" y="422765"/>
                </a:lnTo>
                <a:lnTo>
                  <a:pt x="4268247" y="422765"/>
                </a:lnTo>
                <a:close/>
                <a:moveTo>
                  <a:pt x="4243965" y="403296"/>
                </a:moveTo>
                <a:lnTo>
                  <a:pt x="4263433" y="403296"/>
                </a:lnTo>
                <a:lnTo>
                  <a:pt x="4263433" y="422765"/>
                </a:lnTo>
                <a:lnTo>
                  <a:pt x="4243965" y="422765"/>
                </a:lnTo>
                <a:close/>
                <a:moveTo>
                  <a:pt x="4083086" y="403296"/>
                </a:moveTo>
                <a:lnTo>
                  <a:pt x="4102554" y="403296"/>
                </a:lnTo>
                <a:lnTo>
                  <a:pt x="4102554" y="422765"/>
                </a:lnTo>
                <a:lnTo>
                  <a:pt x="4083086" y="422765"/>
                </a:lnTo>
                <a:close/>
                <a:moveTo>
                  <a:pt x="4058697" y="403296"/>
                </a:moveTo>
                <a:lnTo>
                  <a:pt x="4078165" y="403296"/>
                </a:lnTo>
                <a:lnTo>
                  <a:pt x="4078165" y="422765"/>
                </a:lnTo>
                <a:lnTo>
                  <a:pt x="4058697" y="422765"/>
                </a:lnTo>
                <a:close/>
                <a:moveTo>
                  <a:pt x="4034414" y="403296"/>
                </a:moveTo>
                <a:lnTo>
                  <a:pt x="4053883" y="403296"/>
                </a:lnTo>
                <a:lnTo>
                  <a:pt x="4053883" y="422765"/>
                </a:lnTo>
                <a:lnTo>
                  <a:pt x="4034414" y="422765"/>
                </a:lnTo>
                <a:close/>
                <a:moveTo>
                  <a:pt x="3883061" y="403296"/>
                </a:moveTo>
                <a:lnTo>
                  <a:pt x="3902529" y="403296"/>
                </a:lnTo>
                <a:lnTo>
                  <a:pt x="3902529" y="422765"/>
                </a:lnTo>
                <a:lnTo>
                  <a:pt x="3883061" y="422765"/>
                </a:lnTo>
                <a:close/>
                <a:moveTo>
                  <a:pt x="3858672" y="403296"/>
                </a:moveTo>
                <a:lnTo>
                  <a:pt x="3878140" y="403296"/>
                </a:lnTo>
                <a:lnTo>
                  <a:pt x="3878140" y="422765"/>
                </a:lnTo>
                <a:lnTo>
                  <a:pt x="3858672" y="422765"/>
                </a:lnTo>
                <a:close/>
                <a:moveTo>
                  <a:pt x="3834389" y="403296"/>
                </a:moveTo>
                <a:lnTo>
                  <a:pt x="3853858" y="403296"/>
                </a:lnTo>
                <a:lnTo>
                  <a:pt x="3853858" y="422765"/>
                </a:lnTo>
                <a:lnTo>
                  <a:pt x="3834389" y="422765"/>
                </a:lnTo>
                <a:close/>
                <a:moveTo>
                  <a:pt x="3673511" y="403296"/>
                </a:moveTo>
                <a:lnTo>
                  <a:pt x="3692979" y="403296"/>
                </a:lnTo>
                <a:lnTo>
                  <a:pt x="3692979" y="422765"/>
                </a:lnTo>
                <a:lnTo>
                  <a:pt x="3673511" y="422765"/>
                </a:lnTo>
                <a:close/>
                <a:moveTo>
                  <a:pt x="3649122" y="403296"/>
                </a:moveTo>
                <a:lnTo>
                  <a:pt x="3668590" y="403296"/>
                </a:lnTo>
                <a:lnTo>
                  <a:pt x="3668590" y="422765"/>
                </a:lnTo>
                <a:lnTo>
                  <a:pt x="3649122" y="422765"/>
                </a:lnTo>
                <a:close/>
                <a:moveTo>
                  <a:pt x="3624839" y="403296"/>
                </a:moveTo>
                <a:lnTo>
                  <a:pt x="3644308" y="403296"/>
                </a:lnTo>
                <a:lnTo>
                  <a:pt x="3644308" y="422765"/>
                </a:lnTo>
                <a:lnTo>
                  <a:pt x="3624839" y="422765"/>
                </a:lnTo>
                <a:close/>
                <a:moveTo>
                  <a:pt x="3491489" y="403296"/>
                </a:moveTo>
                <a:lnTo>
                  <a:pt x="3510958" y="403296"/>
                </a:lnTo>
                <a:lnTo>
                  <a:pt x="3510958" y="422765"/>
                </a:lnTo>
                <a:lnTo>
                  <a:pt x="3491489" y="422765"/>
                </a:lnTo>
                <a:close/>
                <a:moveTo>
                  <a:pt x="3340136" y="403296"/>
                </a:moveTo>
                <a:lnTo>
                  <a:pt x="3359604" y="403296"/>
                </a:lnTo>
                <a:lnTo>
                  <a:pt x="3359604" y="422765"/>
                </a:lnTo>
                <a:lnTo>
                  <a:pt x="3340136" y="422765"/>
                </a:lnTo>
                <a:close/>
                <a:moveTo>
                  <a:pt x="3315747" y="403296"/>
                </a:moveTo>
                <a:lnTo>
                  <a:pt x="3335215" y="403296"/>
                </a:lnTo>
                <a:lnTo>
                  <a:pt x="3335215" y="422765"/>
                </a:lnTo>
                <a:lnTo>
                  <a:pt x="3315747" y="422765"/>
                </a:lnTo>
                <a:close/>
                <a:moveTo>
                  <a:pt x="3291464" y="403296"/>
                </a:moveTo>
                <a:lnTo>
                  <a:pt x="3310933" y="403296"/>
                </a:lnTo>
                <a:lnTo>
                  <a:pt x="3310933" y="422765"/>
                </a:lnTo>
                <a:lnTo>
                  <a:pt x="3291464" y="422765"/>
                </a:lnTo>
                <a:close/>
                <a:moveTo>
                  <a:pt x="3130586" y="403296"/>
                </a:moveTo>
                <a:lnTo>
                  <a:pt x="3150054" y="403296"/>
                </a:lnTo>
                <a:lnTo>
                  <a:pt x="3150054" y="422765"/>
                </a:lnTo>
                <a:lnTo>
                  <a:pt x="3130586" y="422765"/>
                </a:lnTo>
                <a:close/>
                <a:moveTo>
                  <a:pt x="3106197" y="403296"/>
                </a:moveTo>
                <a:lnTo>
                  <a:pt x="3125665" y="403296"/>
                </a:lnTo>
                <a:lnTo>
                  <a:pt x="3125665" y="422765"/>
                </a:lnTo>
                <a:lnTo>
                  <a:pt x="3106197" y="422765"/>
                </a:lnTo>
                <a:close/>
                <a:moveTo>
                  <a:pt x="3081914" y="403296"/>
                </a:moveTo>
                <a:lnTo>
                  <a:pt x="3101383" y="403296"/>
                </a:lnTo>
                <a:lnTo>
                  <a:pt x="3101383" y="422765"/>
                </a:lnTo>
                <a:lnTo>
                  <a:pt x="3081914" y="422765"/>
                </a:lnTo>
                <a:close/>
                <a:moveTo>
                  <a:pt x="2930561" y="403296"/>
                </a:moveTo>
                <a:lnTo>
                  <a:pt x="2950029" y="403296"/>
                </a:lnTo>
                <a:lnTo>
                  <a:pt x="2950029" y="422765"/>
                </a:lnTo>
                <a:lnTo>
                  <a:pt x="2930561" y="422765"/>
                </a:lnTo>
                <a:close/>
                <a:moveTo>
                  <a:pt x="2906172" y="403296"/>
                </a:moveTo>
                <a:lnTo>
                  <a:pt x="2925640" y="403296"/>
                </a:lnTo>
                <a:lnTo>
                  <a:pt x="2925640" y="422765"/>
                </a:lnTo>
                <a:lnTo>
                  <a:pt x="2906172" y="422765"/>
                </a:lnTo>
                <a:close/>
                <a:moveTo>
                  <a:pt x="2881889" y="403296"/>
                </a:moveTo>
                <a:lnTo>
                  <a:pt x="2901358" y="403296"/>
                </a:lnTo>
                <a:lnTo>
                  <a:pt x="2901358" y="422765"/>
                </a:lnTo>
                <a:lnTo>
                  <a:pt x="2881889" y="422765"/>
                </a:lnTo>
                <a:close/>
                <a:moveTo>
                  <a:pt x="2748539" y="403296"/>
                </a:moveTo>
                <a:lnTo>
                  <a:pt x="2768008" y="403296"/>
                </a:lnTo>
                <a:lnTo>
                  <a:pt x="2768008" y="422765"/>
                </a:lnTo>
                <a:lnTo>
                  <a:pt x="2748539" y="422765"/>
                </a:lnTo>
                <a:close/>
                <a:moveTo>
                  <a:pt x="2615190" y="403296"/>
                </a:moveTo>
                <a:lnTo>
                  <a:pt x="2634658" y="403296"/>
                </a:lnTo>
                <a:lnTo>
                  <a:pt x="2634658" y="422765"/>
                </a:lnTo>
                <a:lnTo>
                  <a:pt x="2615190" y="422765"/>
                </a:lnTo>
                <a:close/>
                <a:moveTo>
                  <a:pt x="2463836" y="403296"/>
                </a:moveTo>
                <a:lnTo>
                  <a:pt x="2483304" y="403296"/>
                </a:lnTo>
                <a:lnTo>
                  <a:pt x="2483304" y="422765"/>
                </a:lnTo>
                <a:lnTo>
                  <a:pt x="2463836" y="422765"/>
                </a:lnTo>
                <a:close/>
                <a:moveTo>
                  <a:pt x="2439447" y="403296"/>
                </a:moveTo>
                <a:lnTo>
                  <a:pt x="2458915" y="403296"/>
                </a:lnTo>
                <a:lnTo>
                  <a:pt x="2458915" y="422765"/>
                </a:lnTo>
                <a:lnTo>
                  <a:pt x="2439447" y="422765"/>
                </a:lnTo>
                <a:close/>
                <a:moveTo>
                  <a:pt x="2415165" y="403296"/>
                </a:moveTo>
                <a:lnTo>
                  <a:pt x="2434633" y="403296"/>
                </a:lnTo>
                <a:lnTo>
                  <a:pt x="2434633" y="422765"/>
                </a:lnTo>
                <a:lnTo>
                  <a:pt x="2415165" y="422765"/>
                </a:lnTo>
                <a:close/>
                <a:moveTo>
                  <a:pt x="2254286" y="403296"/>
                </a:moveTo>
                <a:lnTo>
                  <a:pt x="2273755" y="403296"/>
                </a:lnTo>
                <a:lnTo>
                  <a:pt x="2273755" y="422765"/>
                </a:lnTo>
                <a:lnTo>
                  <a:pt x="2254286" y="422765"/>
                </a:lnTo>
                <a:close/>
                <a:moveTo>
                  <a:pt x="2229897" y="403296"/>
                </a:moveTo>
                <a:lnTo>
                  <a:pt x="2249365" y="403296"/>
                </a:lnTo>
                <a:lnTo>
                  <a:pt x="2249365" y="422765"/>
                </a:lnTo>
                <a:lnTo>
                  <a:pt x="2229897" y="422765"/>
                </a:lnTo>
                <a:close/>
                <a:moveTo>
                  <a:pt x="2205614" y="403296"/>
                </a:moveTo>
                <a:lnTo>
                  <a:pt x="2225083" y="403296"/>
                </a:lnTo>
                <a:lnTo>
                  <a:pt x="2225083" y="422765"/>
                </a:lnTo>
                <a:lnTo>
                  <a:pt x="2205614" y="422765"/>
                </a:lnTo>
                <a:close/>
                <a:moveTo>
                  <a:pt x="2054261" y="403296"/>
                </a:moveTo>
                <a:lnTo>
                  <a:pt x="2073729" y="403296"/>
                </a:lnTo>
                <a:lnTo>
                  <a:pt x="2073729" y="422765"/>
                </a:lnTo>
                <a:lnTo>
                  <a:pt x="2054261" y="422765"/>
                </a:lnTo>
                <a:close/>
                <a:moveTo>
                  <a:pt x="2029872" y="403296"/>
                </a:moveTo>
                <a:lnTo>
                  <a:pt x="2049340" y="403296"/>
                </a:lnTo>
                <a:lnTo>
                  <a:pt x="2049340" y="422765"/>
                </a:lnTo>
                <a:lnTo>
                  <a:pt x="2029872" y="422765"/>
                </a:lnTo>
                <a:close/>
                <a:moveTo>
                  <a:pt x="2005589" y="403296"/>
                </a:moveTo>
                <a:lnTo>
                  <a:pt x="2025058" y="403296"/>
                </a:lnTo>
                <a:lnTo>
                  <a:pt x="2025058" y="422765"/>
                </a:lnTo>
                <a:lnTo>
                  <a:pt x="2005589" y="422765"/>
                </a:lnTo>
                <a:close/>
                <a:moveTo>
                  <a:pt x="1872240" y="403296"/>
                </a:moveTo>
                <a:lnTo>
                  <a:pt x="1891709" y="403296"/>
                </a:lnTo>
                <a:lnTo>
                  <a:pt x="1891709" y="422765"/>
                </a:lnTo>
                <a:lnTo>
                  <a:pt x="1872240" y="422765"/>
                </a:lnTo>
                <a:close/>
                <a:moveTo>
                  <a:pt x="1711361" y="403296"/>
                </a:moveTo>
                <a:lnTo>
                  <a:pt x="1730830" y="403296"/>
                </a:lnTo>
                <a:lnTo>
                  <a:pt x="1730830" y="422765"/>
                </a:lnTo>
                <a:lnTo>
                  <a:pt x="1711361" y="422765"/>
                </a:lnTo>
                <a:close/>
                <a:moveTo>
                  <a:pt x="1686972" y="403296"/>
                </a:moveTo>
                <a:lnTo>
                  <a:pt x="1706441" y="403296"/>
                </a:lnTo>
                <a:lnTo>
                  <a:pt x="1706441" y="422765"/>
                </a:lnTo>
                <a:lnTo>
                  <a:pt x="1686972" y="422765"/>
                </a:lnTo>
                <a:close/>
                <a:moveTo>
                  <a:pt x="1662690" y="403296"/>
                </a:moveTo>
                <a:lnTo>
                  <a:pt x="1682158" y="403296"/>
                </a:lnTo>
                <a:lnTo>
                  <a:pt x="1682158" y="422765"/>
                </a:lnTo>
                <a:lnTo>
                  <a:pt x="1662690" y="422765"/>
                </a:lnTo>
                <a:close/>
                <a:moveTo>
                  <a:pt x="1538865" y="403296"/>
                </a:moveTo>
                <a:lnTo>
                  <a:pt x="1558334" y="403296"/>
                </a:lnTo>
                <a:lnTo>
                  <a:pt x="1558334" y="422765"/>
                </a:lnTo>
                <a:lnTo>
                  <a:pt x="1538865" y="422765"/>
                </a:lnTo>
                <a:close/>
                <a:moveTo>
                  <a:pt x="1377987" y="403296"/>
                </a:moveTo>
                <a:lnTo>
                  <a:pt x="1397455" y="403296"/>
                </a:lnTo>
                <a:lnTo>
                  <a:pt x="1397455" y="422765"/>
                </a:lnTo>
                <a:lnTo>
                  <a:pt x="1377987" y="422765"/>
                </a:lnTo>
                <a:close/>
                <a:moveTo>
                  <a:pt x="1353597" y="403296"/>
                </a:moveTo>
                <a:lnTo>
                  <a:pt x="1373066" y="403296"/>
                </a:lnTo>
                <a:lnTo>
                  <a:pt x="1373066" y="422765"/>
                </a:lnTo>
                <a:lnTo>
                  <a:pt x="1353597" y="422765"/>
                </a:lnTo>
                <a:close/>
                <a:moveTo>
                  <a:pt x="1329315" y="403296"/>
                </a:moveTo>
                <a:lnTo>
                  <a:pt x="1348783" y="403296"/>
                </a:lnTo>
                <a:lnTo>
                  <a:pt x="1348783" y="422765"/>
                </a:lnTo>
                <a:lnTo>
                  <a:pt x="1329315" y="422765"/>
                </a:lnTo>
                <a:close/>
                <a:moveTo>
                  <a:pt x="1177961" y="403296"/>
                </a:moveTo>
                <a:lnTo>
                  <a:pt x="1197430" y="403296"/>
                </a:lnTo>
                <a:lnTo>
                  <a:pt x="1197430" y="422765"/>
                </a:lnTo>
                <a:lnTo>
                  <a:pt x="1177961" y="422765"/>
                </a:lnTo>
                <a:close/>
                <a:moveTo>
                  <a:pt x="1153572" y="403296"/>
                </a:moveTo>
                <a:lnTo>
                  <a:pt x="1173041" y="403296"/>
                </a:lnTo>
                <a:lnTo>
                  <a:pt x="1173041" y="422765"/>
                </a:lnTo>
                <a:lnTo>
                  <a:pt x="1153572" y="422765"/>
                </a:lnTo>
                <a:close/>
                <a:moveTo>
                  <a:pt x="1129290" y="403296"/>
                </a:moveTo>
                <a:lnTo>
                  <a:pt x="1148759" y="403296"/>
                </a:lnTo>
                <a:lnTo>
                  <a:pt x="1148759" y="422765"/>
                </a:lnTo>
                <a:lnTo>
                  <a:pt x="1129290" y="422765"/>
                </a:lnTo>
                <a:close/>
                <a:moveTo>
                  <a:pt x="995940" y="403296"/>
                </a:moveTo>
                <a:lnTo>
                  <a:pt x="1015409" y="403296"/>
                </a:lnTo>
                <a:lnTo>
                  <a:pt x="1015409" y="422765"/>
                </a:lnTo>
                <a:lnTo>
                  <a:pt x="995940" y="422765"/>
                </a:lnTo>
                <a:close/>
                <a:moveTo>
                  <a:pt x="835061" y="403296"/>
                </a:moveTo>
                <a:lnTo>
                  <a:pt x="854530" y="403296"/>
                </a:lnTo>
                <a:lnTo>
                  <a:pt x="854530" y="422765"/>
                </a:lnTo>
                <a:lnTo>
                  <a:pt x="835061" y="422765"/>
                </a:lnTo>
                <a:close/>
                <a:moveTo>
                  <a:pt x="810672" y="403296"/>
                </a:moveTo>
                <a:lnTo>
                  <a:pt x="830141" y="403296"/>
                </a:lnTo>
                <a:lnTo>
                  <a:pt x="830141" y="422765"/>
                </a:lnTo>
                <a:lnTo>
                  <a:pt x="810672" y="422765"/>
                </a:lnTo>
                <a:close/>
                <a:moveTo>
                  <a:pt x="786390" y="403296"/>
                </a:moveTo>
                <a:lnTo>
                  <a:pt x="805859" y="403296"/>
                </a:lnTo>
                <a:lnTo>
                  <a:pt x="805859" y="422765"/>
                </a:lnTo>
                <a:lnTo>
                  <a:pt x="786390" y="422765"/>
                </a:lnTo>
                <a:close/>
                <a:moveTo>
                  <a:pt x="635036" y="403296"/>
                </a:moveTo>
                <a:lnTo>
                  <a:pt x="654505" y="403296"/>
                </a:lnTo>
                <a:lnTo>
                  <a:pt x="654505" y="422765"/>
                </a:lnTo>
                <a:lnTo>
                  <a:pt x="635036" y="422765"/>
                </a:lnTo>
                <a:close/>
                <a:moveTo>
                  <a:pt x="610647" y="403296"/>
                </a:moveTo>
                <a:lnTo>
                  <a:pt x="630116" y="403296"/>
                </a:lnTo>
                <a:lnTo>
                  <a:pt x="630116" y="422765"/>
                </a:lnTo>
                <a:lnTo>
                  <a:pt x="610647" y="422765"/>
                </a:lnTo>
                <a:close/>
                <a:moveTo>
                  <a:pt x="586365" y="403296"/>
                </a:moveTo>
                <a:lnTo>
                  <a:pt x="605833" y="403296"/>
                </a:lnTo>
                <a:lnTo>
                  <a:pt x="605833" y="422765"/>
                </a:lnTo>
                <a:lnTo>
                  <a:pt x="586365" y="422765"/>
                </a:lnTo>
                <a:close/>
                <a:moveTo>
                  <a:pt x="453015" y="403296"/>
                </a:moveTo>
                <a:lnTo>
                  <a:pt x="472483" y="403296"/>
                </a:lnTo>
                <a:lnTo>
                  <a:pt x="472483" y="422765"/>
                </a:lnTo>
                <a:lnTo>
                  <a:pt x="453015" y="422765"/>
                </a:lnTo>
                <a:close/>
                <a:moveTo>
                  <a:pt x="292136" y="403296"/>
                </a:moveTo>
                <a:lnTo>
                  <a:pt x="311605" y="403296"/>
                </a:lnTo>
                <a:lnTo>
                  <a:pt x="311605" y="422765"/>
                </a:lnTo>
                <a:lnTo>
                  <a:pt x="292136" y="422765"/>
                </a:lnTo>
                <a:close/>
                <a:moveTo>
                  <a:pt x="267747" y="403296"/>
                </a:moveTo>
                <a:lnTo>
                  <a:pt x="287216" y="403296"/>
                </a:lnTo>
                <a:lnTo>
                  <a:pt x="287216" y="422765"/>
                </a:lnTo>
                <a:lnTo>
                  <a:pt x="267747" y="422765"/>
                </a:lnTo>
                <a:close/>
                <a:moveTo>
                  <a:pt x="243465" y="403296"/>
                </a:moveTo>
                <a:lnTo>
                  <a:pt x="262933" y="403296"/>
                </a:lnTo>
                <a:lnTo>
                  <a:pt x="262933" y="422765"/>
                </a:lnTo>
                <a:lnTo>
                  <a:pt x="243465" y="422765"/>
                </a:lnTo>
                <a:close/>
                <a:moveTo>
                  <a:pt x="92111" y="403296"/>
                </a:moveTo>
                <a:lnTo>
                  <a:pt x="111580" y="403296"/>
                </a:lnTo>
                <a:lnTo>
                  <a:pt x="111580" y="422765"/>
                </a:lnTo>
                <a:lnTo>
                  <a:pt x="92111" y="422765"/>
                </a:lnTo>
                <a:close/>
                <a:moveTo>
                  <a:pt x="67722" y="403296"/>
                </a:moveTo>
                <a:lnTo>
                  <a:pt x="87191" y="403296"/>
                </a:lnTo>
                <a:lnTo>
                  <a:pt x="87191" y="422765"/>
                </a:lnTo>
                <a:lnTo>
                  <a:pt x="67722" y="422765"/>
                </a:lnTo>
                <a:close/>
                <a:moveTo>
                  <a:pt x="43440" y="403296"/>
                </a:moveTo>
                <a:lnTo>
                  <a:pt x="62909" y="403296"/>
                </a:lnTo>
                <a:lnTo>
                  <a:pt x="62909" y="422765"/>
                </a:lnTo>
                <a:lnTo>
                  <a:pt x="43440" y="422765"/>
                </a:lnTo>
                <a:close/>
                <a:moveTo>
                  <a:pt x="5678993" y="378907"/>
                </a:moveTo>
                <a:lnTo>
                  <a:pt x="5698569" y="378907"/>
                </a:lnTo>
                <a:lnTo>
                  <a:pt x="5698569" y="398376"/>
                </a:lnTo>
                <a:lnTo>
                  <a:pt x="5678993" y="398376"/>
                </a:lnTo>
                <a:close/>
                <a:moveTo>
                  <a:pt x="5581650" y="378907"/>
                </a:moveTo>
                <a:lnTo>
                  <a:pt x="5601119" y="378907"/>
                </a:lnTo>
                <a:lnTo>
                  <a:pt x="5601119" y="398376"/>
                </a:lnTo>
                <a:lnTo>
                  <a:pt x="5581650" y="398376"/>
                </a:lnTo>
                <a:close/>
                <a:moveTo>
                  <a:pt x="5469443" y="378907"/>
                </a:moveTo>
                <a:lnTo>
                  <a:pt x="5489019" y="378907"/>
                </a:lnTo>
                <a:lnTo>
                  <a:pt x="5489019" y="398376"/>
                </a:lnTo>
                <a:lnTo>
                  <a:pt x="5469443" y="398376"/>
                </a:lnTo>
                <a:close/>
                <a:moveTo>
                  <a:pt x="5372100" y="378907"/>
                </a:moveTo>
                <a:lnTo>
                  <a:pt x="5391569" y="378907"/>
                </a:lnTo>
                <a:lnTo>
                  <a:pt x="5391569" y="398376"/>
                </a:lnTo>
                <a:lnTo>
                  <a:pt x="5372100" y="398376"/>
                </a:lnTo>
                <a:close/>
                <a:moveTo>
                  <a:pt x="5269418" y="378907"/>
                </a:moveTo>
                <a:lnTo>
                  <a:pt x="5288994" y="378907"/>
                </a:lnTo>
                <a:lnTo>
                  <a:pt x="5288994" y="398376"/>
                </a:lnTo>
                <a:lnTo>
                  <a:pt x="5269418" y="398376"/>
                </a:lnTo>
                <a:close/>
                <a:moveTo>
                  <a:pt x="5172075" y="378907"/>
                </a:moveTo>
                <a:lnTo>
                  <a:pt x="5191544" y="378907"/>
                </a:lnTo>
                <a:lnTo>
                  <a:pt x="5191544" y="398376"/>
                </a:lnTo>
                <a:lnTo>
                  <a:pt x="5172075" y="398376"/>
                </a:lnTo>
                <a:close/>
                <a:moveTo>
                  <a:pt x="5059868" y="378907"/>
                </a:moveTo>
                <a:lnTo>
                  <a:pt x="5079444" y="378907"/>
                </a:lnTo>
                <a:lnTo>
                  <a:pt x="5079444" y="398376"/>
                </a:lnTo>
                <a:lnTo>
                  <a:pt x="5059868" y="398376"/>
                </a:lnTo>
                <a:close/>
                <a:moveTo>
                  <a:pt x="4962525" y="378907"/>
                </a:moveTo>
                <a:lnTo>
                  <a:pt x="4981994" y="378907"/>
                </a:lnTo>
                <a:lnTo>
                  <a:pt x="4981994" y="398376"/>
                </a:lnTo>
                <a:lnTo>
                  <a:pt x="4962525" y="398376"/>
                </a:lnTo>
                <a:close/>
                <a:moveTo>
                  <a:pt x="4853564" y="378907"/>
                </a:moveTo>
                <a:lnTo>
                  <a:pt x="4873033" y="378907"/>
                </a:lnTo>
                <a:lnTo>
                  <a:pt x="4873033" y="398376"/>
                </a:lnTo>
                <a:lnTo>
                  <a:pt x="4853564" y="398376"/>
                </a:lnTo>
                <a:close/>
                <a:moveTo>
                  <a:pt x="4726493" y="378907"/>
                </a:moveTo>
                <a:lnTo>
                  <a:pt x="4746069" y="378907"/>
                </a:lnTo>
                <a:lnTo>
                  <a:pt x="4746069" y="398376"/>
                </a:lnTo>
                <a:lnTo>
                  <a:pt x="4726493" y="398376"/>
                </a:lnTo>
                <a:close/>
                <a:moveTo>
                  <a:pt x="4629150" y="378907"/>
                </a:moveTo>
                <a:lnTo>
                  <a:pt x="4648619" y="378907"/>
                </a:lnTo>
                <a:lnTo>
                  <a:pt x="4648619" y="398376"/>
                </a:lnTo>
                <a:lnTo>
                  <a:pt x="4629150" y="398376"/>
                </a:lnTo>
                <a:close/>
                <a:moveTo>
                  <a:pt x="4516943" y="378907"/>
                </a:moveTo>
                <a:lnTo>
                  <a:pt x="4536519" y="378907"/>
                </a:lnTo>
                <a:lnTo>
                  <a:pt x="4536519" y="398376"/>
                </a:lnTo>
                <a:lnTo>
                  <a:pt x="4516943" y="398376"/>
                </a:lnTo>
                <a:close/>
                <a:moveTo>
                  <a:pt x="4419600" y="378907"/>
                </a:moveTo>
                <a:lnTo>
                  <a:pt x="4439069" y="378907"/>
                </a:lnTo>
                <a:lnTo>
                  <a:pt x="4439069" y="398376"/>
                </a:lnTo>
                <a:lnTo>
                  <a:pt x="4419600" y="398376"/>
                </a:lnTo>
                <a:close/>
                <a:moveTo>
                  <a:pt x="4316918" y="378907"/>
                </a:moveTo>
                <a:lnTo>
                  <a:pt x="4336494" y="378907"/>
                </a:lnTo>
                <a:lnTo>
                  <a:pt x="4336494" y="398376"/>
                </a:lnTo>
                <a:lnTo>
                  <a:pt x="4316918" y="398376"/>
                </a:lnTo>
                <a:close/>
                <a:moveTo>
                  <a:pt x="4219575" y="378907"/>
                </a:moveTo>
                <a:lnTo>
                  <a:pt x="4239044" y="378907"/>
                </a:lnTo>
                <a:lnTo>
                  <a:pt x="4239044" y="398376"/>
                </a:lnTo>
                <a:lnTo>
                  <a:pt x="4219575" y="398376"/>
                </a:lnTo>
                <a:close/>
                <a:moveTo>
                  <a:pt x="4107368" y="378907"/>
                </a:moveTo>
                <a:lnTo>
                  <a:pt x="4126944" y="378907"/>
                </a:lnTo>
                <a:lnTo>
                  <a:pt x="4126944" y="398376"/>
                </a:lnTo>
                <a:lnTo>
                  <a:pt x="4107368" y="398376"/>
                </a:lnTo>
                <a:close/>
                <a:moveTo>
                  <a:pt x="4010025" y="378907"/>
                </a:moveTo>
                <a:lnTo>
                  <a:pt x="4029494" y="378907"/>
                </a:lnTo>
                <a:lnTo>
                  <a:pt x="4029494" y="398376"/>
                </a:lnTo>
                <a:lnTo>
                  <a:pt x="4010025" y="398376"/>
                </a:lnTo>
                <a:close/>
                <a:moveTo>
                  <a:pt x="3907343" y="378907"/>
                </a:moveTo>
                <a:lnTo>
                  <a:pt x="3926919" y="378907"/>
                </a:lnTo>
                <a:lnTo>
                  <a:pt x="3926919" y="398376"/>
                </a:lnTo>
                <a:lnTo>
                  <a:pt x="3907343" y="398376"/>
                </a:lnTo>
                <a:close/>
                <a:moveTo>
                  <a:pt x="3810000" y="378907"/>
                </a:moveTo>
                <a:lnTo>
                  <a:pt x="3829469" y="378907"/>
                </a:lnTo>
                <a:lnTo>
                  <a:pt x="3829469" y="398376"/>
                </a:lnTo>
                <a:lnTo>
                  <a:pt x="3810000" y="398376"/>
                </a:lnTo>
                <a:close/>
                <a:moveTo>
                  <a:pt x="3697793" y="378907"/>
                </a:moveTo>
                <a:lnTo>
                  <a:pt x="3717369" y="378907"/>
                </a:lnTo>
                <a:lnTo>
                  <a:pt x="3717369" y="398376"/>
                </a:lnTo>
                <a:lnTo>
                  <a:pt x="3697793" y="398376"/>
                </a:lnTo>
                <a:close/>
                <a:moveTo>
                  <a:pt x="3600450" y="378907"/>
                </a:moveTo>
                <a:lnTo>
                  <a:pt x="3619919" y="378907"/>
                </a:lnTo>
                <a:lnTo>
                  <a:pt x="3619919" y="398376"/>
                </a:lnTo>
                <a:lnTo>
                  <a:pt x="3600450" y="398376"/>
                </a:lnTo>
                <a:close/>
                <a:moveTo>
                  <a:pt x="3491489" y="378907"/>
                </a:moveTo>
                <a:lnTo>
                  <a:pt x="3510958" y="378907"/>
                </a:lnTo>
                <a:lnTo>
                  <a:pt x="3510958" y="398376"/>
                </a:lnTo>
                <a:lnTo>
                  <a:pt x="3491489" y="398376"/>
                </a:lnTo>
                <a:close/>
                <a:moveTo>
                  <a:pt x="3364418" y="378907"/>
                </a:moveTo>
                <a:lnTo>
                  <a:pt x="3383994" y="378907"/>
                </a:lnTo>
                <a:lnTo>
                  <a:pt x="3383994" y="398376"/>
                </a:lnTo>
                <a:lnTo>
                  <a:pt x="3364418" y="398376"/>
                </a:lnTo>
                <a:close/>
                <a:moveTo>
                  <a:pt x="3267075" y="378907"/>
                </a:moveTo>
                <a:lnTo>
                  <a:pt x="3286544" y="378907"/>
                </a:lnTo>
                <a:lnTo>
                  <a:pt x="3286544" y="398376"/>
                </a:lnTo>
                <a:lnTo>
                  <a:pt x="3267075" y="398376"/>
                </a:lnTo>
                <a:close/>
                <a:moveTo>
                  <a:pt x="3154868" y="378907"/>
                </a:moveTo>
                <a:lnTo>
                  <a:pt x="3174444" y="378907"/>
                </a:lnTo>
                <a:lnTo>
                  <a:pt x="3174444" y="398376"/>
                </a:lnTo>
                <a:lnTo>
                  <a:pt x="3154868" y="398376"/>
                </a:lnTo>
                <a:close/>
                <a:moveTo>
                  <a:pt x="3057525" y="378907"/>
                </a:moveTo>
                <a:lnTo>
                  <a:pt x="3076994" y="378907"/>
                </a:lnTo>
                <a:lnTo>
                  <a:pt x="3076994" y="398376"/>
                </a:lnTo>
                <a:lnTo>
                  <a:pt x="3057525" y="398376"/>
                </a:lnTo>
                <a:close/>
                <a:moveTo>
                  <a:pt x="2954843" y="378907"/>
                </a:moveTo>
                <a:lnTo>
                  <a:pt x="2974419" y="378907"/>
                </a:lnTo>
                <a:lnTo>
                  <a:pt x="2974419" y="398376"/>
                </a:lnTo>
                <a:lnTo>
                  <a:pt x="2954843" y="398376"/>
                </a:lnTo>
                <a:close/>
                <a:moveTo>
                  <a:pt x="2857500" y="378907"/>
                </a:moveTo>
                <a:lnTo>
                  <a:pt x="2876969" y="378907"/>
                </a:lnTo>
                <a:lnTo>
                  <a:pt x="2876969" y="398376"/>
                </a:lnTo>
                <a:lnTo>
                  <a:pt x="2857500" y="398376"/>
                </a:lnTo>
                <a:close/>
                <a:moveTo>
                  <a:pt x="2748539" y="378907"/>
                </a:moveTo>
                <a:lnTo>
                  <a:pt x="2768008" y="378907"/>
                </a:lnTo>
                <a:lnTo>
                  <a:pt x="2768008" y="398376"/>
                </a:lnTo>
                <a:lnTo>
                  <a:pt x="2748539" y="398376"/>
                </a:lnTo>
                <a:close/>
                <a:moveTo>
                  <a:pt x="2615190" y="378907"/>
                </a:moveTo>
                <a:lnTo>
                  <a:pt x="2634658" y="378907"/>
                </a:lnTo>
                <a:lnTo>
                  <a:pt x="2634658" y="398376"/>
                </a:lnTo>
                <a:lnTo>
                  <a:pt x="2615190" y="398376"/>
                </a:lnTo>
                <a:close/>
                <a:moveTo>
                  <a:pt x="2488118" y="378907"/>
                </a:moveTo>
                <a:lnTo>
                  <a:pt x="2507694" y="378907"/>
                </a:lnTo>
                <a:lnTo>
                  <a:pt x="2507694" y="398376"/>
                </a:lnTo>
                <a:lnTo>
                  <a:pt x="2488118" y="398376"/>
                </a:lnTo>
                <a:close/>
                <a:moveTo>
                  <a:pt x="2390776" y="378907"/>
                </a:moveTo>
                <a:lnTo>
                  <a:pt x="2410244" y="378907"/>
                </a:lnTo>
                <a:lnTo>
                  <a:pt x="2410244" y="398376"/>
                </a:lnTo>
                <a:lnTo>
                  <a:pt x="2390776" y="398376"/>
                </a:lnTo>
                <a:close/>
                <a:moveTo>
                  <a:pt x="2278568" y="378907"/>
                </a:moveTo>
                <a:lnTo>
                  <a:pt x="2298143" y="378907"/>
                </a:lnTo>
                <a:lnTo>
                  <a:pt x="2298143" y="398376"/>
                </a:lnTo>
                <a:lnTo>
                  <a:pt x="2278568" y="398376"/>
                </a:lnTo>
                <a:close/>
                <a:moveTo>
                  <a:pt x="2181225" y="378907"/>
                </a:moveTo>
                <a:lnTo>
                  <a:pt x="2200693" y="378907"/>
                </a:lnTo>
                <a:lnTo>
                  <a:pt x="2200693" y="398376"/>
                </a:lnTo>
                <a:lnTo>
                  <a:pt x="2181225" y="398376"/>
                </a:lnTo>
                <a:close/>
                <a:moveTo>
                  <a:pt x="2078543" y="378907"/>
                </a:moveTo>
                <a:lnTo>
                  <a:pt x="2098118" y="378907"/>
                </a:lnTo>
                <a:lnTo>
                  <a:pt x="2098118" y="398376"/>
                </a:lnTo>
                <a:lnTo>
                  <a:pt x="2078543" y="398376"/>
                </a:lnTo>
                <a:close/>
                <a:moveTo>
                  <a:pt x="1981201" y="378907"/>
                </a:moveTo>
                <a:lnTo>
                  <a:pt x="2000670" y="378907"/>
                </a:lnTo>
                <a:lnTo>
                  <a:pt x="2000670" y="398376"/>
                </a:lnTo>
                <a:lnTo>
                  <a:pt x="1981201" y="398376"/>
                </a:lnTo>
                <a:close/>
                <a:moveTo>
                  <a:pt x="1872240" y="378907"/>
                </a:moveTo>
                <a:lnTo>
                  <a:pt x="1891709" y="378907"/>
                </a:lnTo>
                <a:lnTo>
                  <a:pt x="1891709" y="398376"/>
                </a:lnTo>
                <a:lnTo>
                  <a:pt x="1872240" y="398376"/>
                </a:lnTo>
                <a:close/>
                <a:moveTo>
                  <a:pt x="1735644" y="378907"/>
                </a:moveTo>
                <a:lnTo>
                  <a:pt x="1755219" y="378907"/>
                </a:lnTo>
                <a:lnTo>
                  <a:pt x="1755219" y="398376"/>
                </a:lnTo>
                <a:lnTo>
                  <a:pt x="1735644" y="398376"/>
                </a:lnTo>
                <a:close/>
                <a:moveTo>
                  <a:pt x="1638301" y="378907"/>
                </a:moveTo>
                <a:lnTo>
                  <a:pt x="1657769" y="378907"/>
                </a:lnTo>
                <a:lnTo>
                  <a:pt x="1657769" y="398376"/>
                </a:lnTo>
                <a:lnTo>
                  <a:pt x="1638301" y="398376"/>
                </a:lnTo>
                <a:close/>
                <a:moveTo>
                  <a:pt x="1538865" y="378907"/>
                </a:moveTo>
                <a:lnTo>
                  <a:pt x="1558334" y="378907"/>
                </a:lnTo>
                <a:lnTo>
                  <a:pt x="1558334" y="398376"/>
                </a:lnTo>
                <a:lnTo>
                  <a:pt x="1538865" y="398376"/>
                </a:lnTo>
                <a:close/>
                <a:moveTo>
                  <a:pt x="1402268" y="378907"/>
                </a:moveTo>
                <a:lnTo>
                  <a:pt x="1421844" y="378907"/>
                </a:lnTo>
                <a:lnTo>
                  <a:pt x="1421844" y="398376"/>
                </a:lnTo>
                <a:lnTo>
                  <a:pt x="1402268" y="398376"/>
                </a:lnTo>
                <a:close/>
                <a:moveTo>
                  <a:pt x="1304926" y="378907"/>
                </a:moveTo>
                <a:lnTo>
                  <a:pt x="1324394" y="378907"/>
                </a:lnTo>
                <a:lnTo>
                  <a:pt x="1324394" y="398376"/>
                </a:lnTo>
                <a:lnTo>
                  <a:pt x="1304926" y="398376"/>
                </a:lnTo>
                <a:close/>
                <a:moveTo>
                  <a:pt x="1202243" y="378907"/>
                </a:moveTo>
                <a:lnTo>
                  <a:pt x="1221819" y="378907"/>
                </a:lnTo>
                <a:lnTo>
                  <a:pt x="1221819" y="398376"/>
                </a:lnTo>
                <a:lnTo>
                  <a:pt x="1202243" y="398376"/>
                </a:lnTo>
                <a:close/>
                <a:moveTo>
                  <a:pt x="1104901" y="378907"/>
                </a:moveTo>
                <a:lnTo>
                  <a:pt x="1124369" y="378907"/>
                </a:lnTo>
                <a:lnTo>
                  <a:pt x="1124369" y="398376"/>
                </a:lnTo>
                <a:lnTo>
                  <a:pt x="1104901" y="398376"/>
                </a:lnTo>
                <a:close/>
                <a:moveTo>
                  <a:pt x="995940" y="378907"/>
                </a:moveTo>
                <a:lnTo>
                  <a:pt x="1015409" y="378907"/>
                </a:lnTo>
                <a:lnTo>
                  <a:pt x="1015409" y="398376"/>
                </a:lnTo>
                <a:lnTo>
                  <a:pt x="995940" y="398376"/>
                </a:lnTo>
                <a:close/>
                <a:moveTo>
                  <a:pt x="859344" y="378907"/>
                </a:moveTo>
                <a:lnTo>
                  <a:pt x="878919" y="378907"/>
                </a:lnTo>
                <a:lnTo>
                  <a:pt x="878919" y="398376"/>
                </a:lnTo>
                <a:lnTo>
                  <a:pt x="859344" y="398376"/>
                </a:lnTo>
                <a:close/>
                <a:moveTo>
                  <a:pt x="762001" y="378907"/>
                </a:moveTo>
                <a:lnTo>
                  <a:pt x="781469" y="378907"/>
                </a:lnTo>
                <a:lnTo>
                  <a:pt x="781469" y="398376"/>
                </a:lnTo>
                <a:lnTo>
                  <a:pt x="762001" y="398376"/>
                </a:lnTo>
                <a:close/>
                <a:moveTo>
                  <a:pt x="659319" y="378907"/>
                </a:moveTo>
                <a:lnTo>
                  <a:pt x="678894" y="378907"/>
                </a:lnTo>
                <a:lnTo>
                  <a:pt x="678894" y="398376"/>
                </a:lnTo>
                <a:lnTo>
                  <a:pt x="659319" y="398376"/>
                </a:lnTo>
                <a:close/>
                <a:moveTo>
                  <a:pt x="561976" y="378907"/>
                </a:moveTo>
                <a:lnTo>
                  <a:pt x="581444" y="378907"/>
                </a:lnTo>
                <a:lnTo>
                  <a:pt x="581444" y="398376"/>
                </a:lnTo>
                <a:lnTo>
                  <a:pt x="561976" y="398376"/>
                </a:lnTo>
                <a:close/>
                <a:moveTo>
                  <a:pt x="453015" y="378907"/>
                </a:moveTo>
                <a:lnTo>
                  <a:pt x="472483" y="378907"/>
                </a:lnTo>
                <a:lnTo>
                  <a:pt x="472483" y="398376"/>
                </a:lnTo>
                <a:lnTo>
                  <a:pt x="453015" y="398376"/>
                </a:lnTo>
                <a:close/>
                <a:moveTo>
                  <a:pt x="316419" y="378907"/>
                </a:moveTo>
                <a:lnTo>
                  <a:pt x="335994" y="378907"/>
                </a:lnTo>
                <a:lnTo>
                  <a:pt x="335994" y="398376"/>
                </a:lnTo>
                <a:lnTo>
                  <a:pt x="316419" y="398376"/>
                </a:lnTo>
                <a:close/>
                <a:moveTo>
                  <a:pt x="219076" y="378907"/>
                </a:moveTo>
                <a:lnTo>
                  <a:pt x="238544" y="378907"/>
                </a:lnTo>
                <a:lnTo>
                  <a:pt x="238544" y="398376"/>
                </a:lnTo>
                <a:lnTo>
                  <a:pt x="219076" y="398376"/>
                </a:lnTo>
                <a:close/>
                <a:moveTo>
                  <a:pt x="116394" y="378907"/>
                </a:moveTo>
                <a:lnTo>
                  <a:pt x="135969" y="378907"/>
                </a:lnTo>
                <a:lnTo>
                  <a:pt x="135969" y="398376"/>
                </a:lnTo>
                <a:lnTo>
                  <a:pt x="116394" y="398376"/>
                </a:lnTo>
                <a:close/>
                <a:moveTo>
                  <a:pt x="19051" y="378907"/>
                </a:moveTo>
                <a:lnTo>
                  <a:pt x="38519" y="378907"/>
                </a:lnTo>
                <a:lnTo>
                  <a:pt x="38519" y="398376"/>
                </a:lnTo>
                <a:lnTo>
                  <a:pt x="19051" y="398376"/>
                </a:lnTo>
                <a:close/>
                <a:moveTo>
                  <a:pt x="5678993" y="354625"/>
                </a:moveTo>
                <a:lnTo>
                  <a:pt x="5698569" y="354625"/>
                </a:lnTo>
                <a:lnTo>
                  <a:pt x="5698569" y="374093"/>
                </a:lnTo>
                <a:lnTo>
                  <a:pt x="5678993" y="374093"/>
                </a:lnTo>
                <a:close/>
                <a:moveTo>
                  <a:pt x="5581650" y="354625"/>
                </a:moveTo>
                <a:lnTo>
                  <a:pt x="5601119" y="354625"/>
                </a:lnTo>
                <a:lnTo>
                  <a:pt x="5601119" y="374093"/>
                </a:lnTo>
                <a:lnTo>
                  <a:pt x="5581650" y="374093"/>
                </a:lnTo>
                <a:close/>
                <a:moveTo>
                  <a:pt x="5469443" y="354625"/>
                </a:moveTo>
                <a:lnTo>
                  <a:pt x="5489019" y="354625"/>
                </a:lnTo>
                <a:lnTo>
                  <a:pt x="5489019" y="374093"/>
                </a:lnTo>
                <a:lnTo>
                  <a:pt x="5469443" y="374093"/>
                </a:lnTo>
                <a:close/>
                <a:moveTo>
                  <a:pt x="5372100" y="354625"/>
                </a:moveTo>
                <a:lnTo>
                  <a:pt x="5391569" y="354625"/>
                </a:lnTo>
                <a:lnTo>
                  <a:pt x="5391569" y="374093"/>
                </a:lnTo>
                <a:lnTo>
                  <a:pt x="5372100" y="374093"/>
                </a:lnTo>
                <a:close/>
                <a:moveTo>
                  <a:pt x="5269418" y="354625"/>
                </a:moveTo>
                <a:lnTo>
                  <a:pt x="5288994" y="354625"/>
                </a:lnTo>
                <a:lnTo>
                  <a:pt x="5288994" y="374093"/>
                </a:lnTo>
                <a:lnTo>
                  <a:pt x="5269418" y="374093"/>
                </a:lnTo>
                <a:close/>
                <a:moveTo>
                  <a:pt x="5172075" y="354625"/>
                </a:moveTo>
                <a:lnTo>
                  <a:pt x="5191544" y="354625"/>
                </a:lnTo>
                <a:lnTo>
                  <a:pt x="5191544" y="374093"/>
                </a:lnTo>
                <a:lnTo>
                  <a:pt x="5172075" y="374093"/>
                </a:lnTo>
                <a:close/>
                <a:moveTo>
                  <a:pt x="5059868" y="354625"/>
                </a:moveTo>
                <a:lnTo>
                  <a:pt x="5079444" y="354625"/>
                </a:lnTo>
                <a:lnTo>
                  <a:pt x="5079444" y="374093"/>
                </a:lnTo>
                <a:lnTo>
                  <a:pt x="5059868" y="374093"/>
                </a:lnTo>
                <a:close/>
                <a:moveTo>
                  <a:pt x="4962525" y="354625"/>
                </a:moveTo>
                <a:lnTo>
                  <a:pt x="4981994" y="354625"/>
                </a:lnTo>
                <a:lnTo>
                  <a:pt x="4981994" y="374093"/>
                </a:lnTo>
                <a:lnTo>
                  <a:pt x="4962525" y="374093"/>
                </a:lnTo>
                <a:close/>
                <a:moveTo>
                  <a:pt x="4853564" y="354625"/>
                </a:moveTo>
                <a:lnTo>
                  <a:pt x="4873033" y="354625"/>
                </a:lnTo>
                <a:lnTo>
                  <a:pt x="4873033" y="374093"/>
                </a:lnTo>
                <a:lnTo>
                  <a:pt x="4853564" y="374093"/>
                </a:lnTo>
                <a:close/>
                <a:moveTo>
                  <a:pt x="4726493" y="354625"/>
                </a:moveTo>
                <a:lnTo>
                  <a:pt x="4746069" y="354625"/>
                </a:lnTo>
                <a:lnTo>
                  <a:pt x="4746069" y="374093"/>
                </a:lnTo>
                <a:lnTo>
                  <a:pt x="4726493" y="374093"/>
                </a:lnTo>
                <a:close/>
                <a:moveTo>
                  <a:pt x="4629150" y="354625"/>
                </a:moveTo>
                <a:lnTo>
                  <a:pt x="4648619" y="354625"/>
                </a:lnTo>
                <a:lnTo>
                  <a:pt x="4648619" y="374093"/>
                </a:lnTo>
                <a:lnTo>
                  <a:pt x="4629150" y="374093"/>
                </a:lnTo>
                <a:close/>
                <a:moveTo>
                  <a:pt x="4516943" y="354625"/>
                </a:moveTo>
                <a:lnTo>
                  <a:pt x="4536519" y="354625"/>
                </a:lnTo>
                <a:lnTo>
                  <a:pt x="4536519" y="374093"/>
                </a:lnTo>
                <a:lnTo>
                  <a:pt x="4516943" y="374093"/>
                </a:lnTo>
                <a:close/>
                <a:moveTo>
                  <a:pt x="4419600" y="354625"/>
                </a:moveTo>
                <a:lnTo>
                  <a:pt x="4439069" y="354625"/>
                </a:lnTo>
                <a:lnTo>
                  <a:pt x="4439069" y="374093"/>
                </a:lnTo>
                <a:lnTo>
                  <a:pt x="4419600" y="374093"/>
                </a:lnTo>
                <a:close/>
                <a:moveTo>
                  <a:pt x="4316918" y="354625"/>
                </a:moveTo>
                <a:lnTo>
                  <a:pt x="4336494" y="354625"/>
                </a:lnTo>
                <a:lnTo>
                  <a:pt x="4336494" y="374093"/>
                </a:lnTo>
                <a:lnTo>
                  <a:pt x="4316918" y="374093"/>
                </a:lnTo>
                <a:close/>
                <a:moveTo>
                  <a:pt x="4219575" y="354625"/>
                </a:moveTo>
                <a:lnTo>
                  <a:pt x="4239044" y="354625"/>
                </a:lnTo>
                <a:lnTo>
                  <a:pt x="4239044" y="374093"/>
                </a:lnTo>
                <a:lnTo>
                  <a:pt x="4219575" y="374093"/>
                </a:lnTo>
                <a:close/>
                <a:moveTo>
                  <a:pt x="4107368" y="354625"/>
                </a:moveTo>
                <a:lnTo>
                  <a:pt x="4126944" y="354625"/>
                </a:lnTo>
                <a:lnTo>
                  <a:pt x="4126944" y="374093"/>
                </a:lnTo>
                <a:lnTo>
                  <a:pt x="4107368" y="374093"/>
                </a:lnTo>
                <a:close/>
                <a:moveTo>
                  <a:pt x="4010025" y="354625"/>
                </a:moveTo>
                <a:lnTo>
                  <a:pt x="4029494" y="354625"/>
                </a:lnTo>
                <a:lnTo>
                  <a:pt x="4029494" y="374093"/>
                </a:lnTo>
                <a:lnTo>
                  <a:pt x="4010025" y="374093"/>
                </a:lnTo>
                <a:close/>
                <a:moveTo>
                  <a:pt x="3907343" y="354625"/>
                </a:moveTo>
                <a:lnTo>
                  <a:pt x="3926919" y="354625"/>
                </a:lnTo>
                <a:lnTo>
                  <a:pt x="3926919" y="374093"/>
                </a:lnTo>
                <a:lnTo>
                  <a:pt x="3907343" y="374093"/>
                </a:lnTo>
                <a:close/>
                <a:moveTo>
                  <a:pt x="3810000" y="354625"/>
                </a:moveTo>
                <a:lnTo>
                  <a:pt x="3829469" y="354625"/>
                </a:lnTo>
                <a:lnTo>
                  <a:pt x="3829469" y="374093"/>
                </a:lnTo>
                <a:lnTo>
                  <a:pt x="3810000" y="374093"/>
                </a:lnTo>
                <a:close/>
                <a:moveTo>
                  <a:pt x="3697793" y="354625"/>
                </a:moveTo>
                <a:lnTo>
                  <a:pt x="3717369" y="354625"/>
                </a:lnTo>
                <a:lnTo>
                  <a:pt x="3717369" y="374093"/>
                </a:lnTo>
                <a:lnTo>
                  <a:pt x="3697793" y="374093"/>
                </a:lnTo>
                <a:close/>
                <a:moveTo>
                  <a:pt x="3600450" y="354625"/>
                </a:moveTo>
                <a:lnTo>
                  <a:pt x="3619919" y="354625"/>
                </a:lnTo>
                <a:lnTo>
                  <a:pt x="3619919" y="374093"/>
                </a:lnTo>
                <a:lnTo>
                  <a:pt x="3600450" y="374093"/>
                </a:lnTo>
                <a:close/>
                <a:moveTo>
                  <a:pt x="3491489" y="354625"/>
                </a:moveTo>
                <a:lnTo>
                  <a:pt x="3510958" y="354625"/>
                </a:lnTo>
                <a:lnTo>
                  <a:pt x="3510958" y="374093"/>
                </a:lnTo>
                <a:lnTo>
                  <a:pt x="3491489" y="374093"/>
                </a:lnTo>
                <a:close/>
                <a:moveTo>
                  <a:pt x="3364418" y="354625"/>
                </a:moveTo>
                <a:lnTo>
                  <a:pt x="3383994" y="354625"/>
                </a:lnTo>
                <a:lnTo>
                  <a:pt x="3383994" y="374093"/>
                </a:lnTo>
                <a:lnTo>
                  <a:pt x="3364418" y="374093"/>
                </a:lnTo>
                <a:close/>
                <a:moveTo>
                  <a:pt x="3267075" y="354625"/>
                </a:moveTo>
                <a:lnTo>
                  <a:pt x="3286544" y="354625"/>
                </a:lnTo>
                <a:lnTo>
                  <a:pt x="3286544" y="374093"/>
                </a:lnTo>
                <a:lnTo>
                  <a:pt x="3267075" y="374093"/>
                </a:lnTo>
                <a:close/>
                <a:moveTo>
                  <a:pt x="3154868" y="354625"/>
                </a:moveTo>
                <a:lnTo>
                  <a:pt x="3174444" y="354625"/>
                </a:lnTo>
                <a:lnTo>
                  <a:pt x="3174444" y="374093"/>
                </a:lnTo>
                <a:lnTo>
                  <a:pt x="3154868" y="374093"/>
                </a:lnTo>
                <a:close/>
                <a:moveTo>
                  <a:pt x="3057525" y="354625"/>
                </a:moveTo>
                <a:lnTo>
                  <a:pt x="3076994" y="354625"/>
                </a:lnTo>
                <a:lnTo>
                  <a:pt x="3076994" y="374093"/>
                </a:lnTo>
                <a:lnTo>
                  <a:pt x="3057525" y="374093"/>
                </a:lnTo>
                <a:close/>
                <a:moveTo>
                  <a:pt x="2954843" y="354625"/>
                </a:moveTo>
                <a:lnTo>
                  <a:pt x="2974419" y="354625"/>
                </a:lnTo>
                <a:lnTo>
                  <a:pt x="2974419" y="374093"/>
                </a:lnTo>
                <a:lnTo>
                  <a:pt x="2954843" y="374093"/>
                </a:lnTo>
                <a:close/>
                <a:moveTo>
                  <a:pt x="2857500" y="354625"/>
                </a:moveTo>
                <a:lnTo>
                  <a:pt x="2876969" y="354625"/>
                </a:lnTo>
                <a:lnTo>
                  <a:pt x="2876969" y="374093"/>
                </a:lnTo>
                <a:lnTo>
                  <a:pt x="2857500" y="374093"/>
                </a:lnTo>
                <a:close/>
                <a:moveTo>
                  <a:pt x="2748539" y="354625"/>
                </a:moveTo>
                <a:lnTo>
                  <a:pt x="2768008" y="354625"/>
                </a:lnTo>
                <a:lnTo>
                  <a:pt x="2768008" y="374093"/>
                </a:lnTo>
                <a:lnTo>
                  <a:pt x="2748539" y="374093"/>
                </a:lnTo>
                <a:close/>
                <a:moveTo>
                  <a:pt x="2615190" y="354625"/>
                </a:moveTo>
                <a:lnTo>
                  <a:pt x="2634658" y="354625"/>
                </a:lnTo>
                <a:lnTo>
                  <a:pt x="2634658" y="374093"/>
                </a:lnTo>
                <a:lnTo>
                  <a:pt x="2615190" y="374093"/>
                </a:lnTo>
                <a:close/>
                <a:moveTo>
                  <a:pt x="2488118" y="354625"/>
                </a:moveTo>
                <a:lnTo>
                  <a:pt x="2507694" y="354625"/>
                </a:lnTo>
                <a:lnTo>
                  <a:pt x="2507694" y="374093"/>
                </a:lnTo>
                <a:lnTo>
                  <a:pt x="2488118" y="374093"/>
                </a:lnTo>
                <a:close/>
                <a:moveTo>
                  <a:pt x="2390776" y="354625"/>
                </a:moveTo>
                <a:lnTo>
                  <a:pt x="2410244" y="354625"/>
                </a:lnTo>
                <a:lnTo>
                  <a:pt x="2410244" y="374093"/>
                </a:lnTo>
                <a:lnTo>
                  <a:pt x="2390776" y="374093"/>
                </a:lnTo>
                <a:close/>
                <a:moveTo>
                  <a:pt x="2278568" y="354625"/>
                </a:moveTo>
                <a:lnTo>
                  <a:pt x="2298143" y="354625"/>
                </a:lnTo>
                <a:lnTo>
                  <a:pt x="2298143" y="374093"/>
                </a:lnTo>
                <a:lnTo>
                  <a:pt x="2278568" y="374093"/>
                </a:lnTo>
                <a:close/>
                <a:moveTo>
                  <a:pt x="2181225" y="354625"/>
                </a:moveTo>
                <a:lnTo>
                  <a:pt x="2200693" y="354625"/>
                </a:lnTo>
                <a:lnTo>
                  <a:pt x="2200693" y="374093"/>
                </a:lnTo>
                <a:lnTo>
                  <a:pt x="2181225" y="374093"/>
                </a:lnTo>
                <a:close/>
                <a:moveTo>
                  <a:pt x="2078543" y="354625"/>
                </a:moveTo>
                <a:lnTo>
                  <a:pt x="2098118" y="354625"/>
                </a:lnTo>
                <a:lnTo>
                  <a:pt x="2098118" y="374093"/>
                </a:lnTo>
                <a:lnTo>
                  <a:pt x="2078543" y="374093"/>
                </a:lnTo>
                <a:close/>
                <a:moveTo>
                  <a:pt x="1981201" y="354625"/>
                </a:moveTo>
                <a:lnTo>
                  <a:pt x="2000670" y="354625"/>
                </a:lnTo>
                <a:lnTo>
                  <a:pt x="2000670" y="374093"/>
                </a:lnTo>
                <a:lnTo>
                  <a:pt x="1981201" y="374093"/>
                </a:lnTo>
                <a:close/>
                <a:moveTo>
                  <a:pt x="1872240" y="354625"/>
                </a:moveTo>
                <a:lnTo>
                  <a:pt x="1891709" y="354625"/>
                </a:lnTo>
                <a:lnTo>
                  <a:pt x="1891709" y="374093"/>
                </a:lnTo>
                <a:lnTo>
                  <a:pt x="1872240" y="374093"/>
                </a:lnTo>
                <a:close/>
                <a:moveTo>
                  <a:pt x="1735644" y="354625"/>
                </a:moveTo>
                <a:lnTo>
                  <a:pt x="1755219" y="354625"/>
                </a:lnTo>
                <a:lnTo>
                  <a:pt x="1755219" y="374093"/>
                </a:lnTo>
                <a:lnTo>
                  <a:pt x="1735644" y="374093"/>
                </a:lnTo>
                <a:close/>
                <a:moveTo>
                  <a:pt x="1638301" y="354625"/>
                </a:moveTo>
                <a:lnTo>
                  <a:pt x="1657769" y="354625"/>
                </a:lnTo>
                <a:lnTo>
                  <a:pt x="1657769" y="374093"/>
                </a:lnTo>
                <a:lnTo>
                  <a:pt x="1638301" y="374093"/>
                </a:lnTo>
                <a:close/>
                <a:moveTo>
                  <a:pt x="1538865" y="354625"/>
                </a:moveTo>
                <a:lnTo>
                  <a:pt x="1558334" y="354625"/>
                </a:lnTo>
                <a:lnTo>
                  <a:pt x="1558334" y="374093"/>
                </a:lnTo>
                <a:lnTo>
                  <a:pt x="1538865" y="374093"/>
                </a:lnTo>
                <a:close/>
                <a:moveTo>
                  <a:pt x="1402268" y="354625"/>
                </a:moveTo>
                <a:lnTo>
                  <a:pt x="1421844" y="354625"/>
                </a:lnTo>
                <a:lnTo>
                  <a:pt x="1421844" y="374093"/>
                </a:lnTo>
                <a:lnTo>
                  <a:pt x="1402268" y="374093"/>
                </a:lnTo>
                <a:close/>
                <a:moveTo>
                  <a:pt x="1304926" y="354625"/>
                </a:moveTo>
                <a:lnTo>
                  <a:pt x="1324394" y="354625"/>
                </a:lnTo>
                <a:lnTo>
                  <a:pt x="1324394" y="374093"/>
                </a:lnTo>
                <a:lnTo>
                  <a:pt x="1304926" y="374093"/>
                </a:lnTo>
                <a:close/>
                <a:moveTo>
                  <a:pt x="1202243" y="354625"/>
                </a:moveTo>
                <a:lnTo>
                  <a:pt x="1221819" y="354625"/>
                </a:lnTo>
                <a:lnTo>
                  <a:pt x="1221819" y="374093"/>
                </a:lnTo>
                <a:lnTo>
                  <a:pt x="1202243" y="374093"/>
                </a:lnTo>
                <a:close/>
                <a:moveTo>
                  <a:pt x="1104901" y="354625"/>
                </a:moveTo>
                <a:lnTo>
                  <a:pt x="1124369" y="354625"/>
                </a:lnTo>
                <a:lnTo>
                  <a:pt x="1124369" y="374093"/>
                </a:lnTo>
                <a:lnTo>
                  <a:pt x="1104901" y="374093"/>
                </a:lnTo>
                <a:close/>
                <a:moveTo>
                  <a:pt x="995940" y="354625"/>
                </a:moveTo>
                <a:lnTo>
                  <a:pt x="1015409" y="354625"/>
                </a:lnTo>
                <a:lnTo>
                  <a:pt x="1015409" y="374093"/>
                </a:lnTo>
                <a:lnTo>
                  <a:pt x="995940" y="374093"/>
                </a:lnTo>
                <a:close/>
                <a:moveTo>
                  <a:pt x="859344" y="354625"/>
                </a:moveTo>
                <a:lnTo>
                  <a:pt x="878919" y="354625"/>
                </a:lnTo>
                <a:lnTo>
                  <a:pt x="878919" y="374093"/>
                </a:lnTo>
                <a:lnTo>
                  <a:pt x="859344" y="374093"/>
                </a:lnTo>
                <a:close/>
                <a:moveTo>
                  <a:pt x="762001" y="354625"/>
                </a:moveTo>
                <a:lnTo>
                  <a:pt x="781469" y="354625"/>
                </a:lnTo>
                <a:lnTo>
                  <a:pt x="781469" y="374093"/>
                </a:lnTo>
                <a:lnTo>
                  <a:pt x="762001" y="374093"/>
                </a:lnTo>
                <a:close/>
                <a:moveTo>
                  <a:pt x="659319" y="354625"/>
                </a:moveTo>
                <a:lnTo>
                  <a:pt x="678894" y="354625"/>
                </a:lnTo>
                <a:lnTo>
                  <a:pt x="678894" y="374093"/>
                </a:lnTo>
                <a:lnTo>
                  <a:pt x="659319" y="374093"/>
                </a:lnTo>
                <a:close/>
                <a:moveTo>
                  <a:pt x="561976" y="354625"/>
                </a:moveTo>
                <a:lnTo>
                  <a:pt x="581444" y="354625"/>
                </a:lnTo>
                <a:lnTo>
                  <a:pt x="581444" y="374093"/>
                </a:lnTo>
                <a:lnTo>
                  <a:pt x="561976" y="374093"/>
                </a:lnTo>
                <a:close/>
                <a:moveTo>
                  <a:pt x="453015" y="354625"/>
                </a:moveTo>
                <a:lnTo>
                  <a:pt x="472483" y="354625"/>
                </a:lnTo>
                <a:lnTo>
                  <a:pt x="472483" y="374093"/>
                </a:lnTo>
                <a:lnTo>
                  <a:pt x="453015" y="374093"/>
                </a:lnTo>
                <a:close/>
                <a:moveTo>
                  <a:pt x="316419" y="354625"/>
                </a:moveTo>
                <a:lnTo>
                  <a:pt x="335994" y="354625"/>
                </a:lnTo>
                <a:lnTo>
                  <a:pt x="335994" y="374093"/>
                </a:lnTo>
                <a:lnTo>
                  <a:pt x="316419" y="374093"/>
                </a:lnTo>
                <a:close/>
                <a:moveTo>
                  <a:pt x="219076" y="354625"/>
                </a:moveTo>
                <a:lnTo>
                  <a:pt x="238544" y="354625"/>
                </a:lnTo>
                <a:lnTo>
                  <a:pt x="238544" y="374093"/>
                </a:lnTo>
                <a:lnTo>
                  <a:pt x="219076" y="374093"/>
                </a:lnTo>
                <a:close/>
                <a:moveTo>
                  <a:pt x="116394" y="354625"/>
                </a:moveTo>
                <a:lnTo>
                  <a:pt x="135969" y="354625"/>
                </a:lnTo>
                <a:lnTo>
                  <a:pt x="135969" y="374093"/>
                </a:lnTo>
                <a:lnTo>
                  <a:pt x="116394" y="374093"/>
                </a:lnTo>
                <a:close/>
                <a:moveTo>
                  <a:pt x="19051" y="354625"/>
                </a:moveTo>
                <a:lnTo>
                  <a:pt x="38519" y="354625"/>
                </a:lnTo>
                <a:lnTo>
                  <a:pt x="38519" y="374093"/>
                </a:lnTo>
                <a:lnTo>
                  <a:pt x="19051" y="374093"/>
                </a:lnTo>
                <a:close/>
                <a:moveTo>
                  <a:pt x="5678993" y="330236"/>
                </a:moveTo>
                <a:lnTo>
                  <a:pt x="5698569" y="330236"/>
                </a:lnTo>
                <a:lnTo>
                  <a:pt x="5698569" y="349704"/>
                </a:lnTo>
                <a:lnTo>
                  <a:pt x="5678993" y="349704"/>
                </a:lnTo>
                <a:close/>
                <a:moveTo>
                  <a:pt x="5581650" y="330236"/>
                </a:moveTo>
                <a:lnTo>
                  <a:pt x="5601119" y="330236"/>
                </a:lnTo>
                <a:lnTo>
                  <a:pt x="5601119" y="349704"/>
                </a:lnTo>
                <a:lnTo>
                  <a:pt x="5581650" y="349704"/>
                </a:lnTo>
                <a:close/>
                <a:moveTo>
                  <a:pt x="5469443" y="330236"/>
                </a:moveTo>
                <a:lnTo>
                  <a:pt x="5489019" y="330236"/>
                </a:lnTo>
                <a:lnTo>
                  <a:pt x="5489019" y="349704"/>
                </a:lnTo>
                <a:lnTo>
                  <a:pt x="5469443" y="349704"/>
                </a:lnTo>
                <a:close/>
                <a:moveTo>
                  <a:pt x="5372100" y="330236"/>
                </a:moveTo>
                <a:lnTo>
                  <a:pt x="5391569" y="330236"/>
                </a:lnTo>
                <a:lnTo>
                  <a:pt x="5391569" y="349704"/>
                </a:lnTo>
                <a:lnTo>
                  <a:pt x="5372100" y="349704"/>
                </a:lnTo>
                <a:close/>
                <a:moveTo>
                  <a:pt x="5269418" y="330236"/>
                </a:moveTo>
                <a:lnTo>
                  <a:pt x="5288994" y="330236"/>
                </a:lnTo>
                <a:lnTo>
                  <a:pt x="5288994" y="349704"/>
                </a:lnTo>
                <a:lnTo>
                  <a:pt x="5269418" y="349704"/>
                </a:lnTo>
                <a:close/>
                <a:moveTo>
                  <a:pt x="5172075" y="330236"/>
                </a:moveTo>
                <a:lnTo>
                  <a:pt x="5191544" y="330236"/>
                </a:lnTo>
                <a:lnTo>
                  <a:pt x="5191544" y="349704"/>
                </a:lnTo>
                <a:lnTo>
                  <a:pt x="5172075" y="349704"/>
                </a:lnTo>
                <a:close/>
                <a:moveTo>
                  <a:pt x="5059868" y="330236"/>
                </a:moveTo>
                <a:lnTo>
                  <a:pt x="5079444" y="330236"/>
                </a:lnTo>
                <a:lnTo>
                  <a:pt x="5079444" y="349704"/>
                </a:lnTo>
                <a:lnTo>
                  <a:pt x="5059868" y="349704"/>
                </a:lnTo>
                <a:close/>
                <a:moveTo>
                  <a:pt x="4962525" y="330236"/>
                </a:moveTo>
                <a:lnTo>
                  <a:pt x="4981994" y="330236"/>
                </a:lnTo>
                <a:lnTo>
                  <a:pt x="4981994" y="349704"/>
                </a:lnTo>
                <a:lnTo>
                  <a:pt x="4962525" y="349704"/>
                </a:lnTo>
                <a:close/>
                <a:moveTo>
                  <a:pt x="4853564" y="330236"/>
                </a:moveTo>
                <a:lnTo>
                  <a:pt x="4873033" y="330236"/>
                </a:lnTo>
                <a:lnTo>
                  <a:pt x="4873033" y="349704"/>
                </a:lnTo>
                <a:lnTo>
                  <a:pt x="4853564" y="349704"/>
                </a:lnTo>
                <a:close/>
                <a:moveTo>
                  <a:pt x="4726493" y="330236"/>
                </a:moveTo>
                <a:lnTo>
                  <a:pt x="4746069" y="330236"/>
                </a:lnTo>
                <a:lnTo>
                  <a:pt x="4746069" y="349704"/>
                </a:lnTo>
                <a:lnTo>
                  <a:pt x="4726493" y="349704"/>
                </a:lnTo>
                <a:close/>
                <a:moveTo>
                  <a:pt x="4629150" y="330236"/>
                </a:moveTo>
                <a:lnTo>
                  <a:pt x="4648619" y="330236"/>
                </a:lnTo>
                <a:lnTo>
                  <a:pt x="4648619" y="349704"/>
                </a:lnTo>
                <a:lnTo>
                  <a:pt x="4629150" y="349704"/>
                </a:lnTo>
                <a:close/>
                <a:moveTo>
                  <a:pt x="4516943" y="330236"/>
                </a:moveTo>
                <a:lnTo>
                  <a:pt x="4536519" y="330236"/>
                </a:lnTo>
                <a:lnTo>
                  <a:pt x="4536519" y="349704"/>
                </a:lnTo>
                <a:lnTo>
                  <a:pt x="4516943" y="349704"/>
                </a:lnTo>
                <a:close/>
                <a:moveTo>
                  <a:pt x="4419600" y="330236"/>
                </a:moveTo>
                <a:lnTo>
                  <a:pt x="4439069" y="330236"/>
                </a:lnTo>
                <a:lnTo>
                  <a:pt x="4439069" y="349704"/>
                </a:lnTo>
                <a:lnTo>
                  <a:pt x="4419600" y="349704"/>
                </a:lnTo>
                <a:close/>
                <a:moveTo>
                  <a:pt x="4316918" y="330236"/>
                </a:moveTo>
                <a:lnTo>
                  <a:pt x="4336494" y="330236"/>
                </a:lnTo>
                <a:lnTo>
                  <a:pt x="4336494" y="349704"/>
                </a:lnTo>
                <a:lnTo>
                  <a:pt x="4316918" y="349704"/>
                </a:lnTo>
                <a:close/>
                <a:moveTo>
                  <a:pt x="4219575" y="330236"/>
                </a:moveTo>
                <a:lnTo>
                  <a:pt x="4239044" y="330236"/>
                </a:lnTo>
                <a:lnTo>
                  <a:pt x="4239044" y="349704"/>
                </a:lnTo>
                <a:lnTo>
                  <a:pt x="4219575" y="349704"/>
                </a:lnTo>
                <a:close/>
                <a:moveTo>
                  <a:pt x="4107368" y="330236"/>
                </a:moveTo>
                <a:lnTo>
                  <a:pt x="4126944" y="330236"/>
                </a:lnTo>
                <a:lnTo>
                  <a:pt x="4126944" y="349704"/>
                </a:lnTo>
                <a:lnTo>
                  <a:pt x="4107368" y="349704"/>
                </a:lnTo>
                <a:close/>
                <a:moveTo>
                  <a:pt x="4010025" y="330236"/>
                </a:moveTo>
                <a:lnTo>
                  <a:pt x="4029494" y="330236"/>
                </a:lnTo>
                <a:lnTo>
                  <a:pt x="4029494" y="349704"/>
                </a:lnTo>
                <a:lnTo>
                  <a:pt x="4010025" y="349704"/>
                </a:lnTo>
                <a:close/>
                <a:moveTo>
                  <a:pt x="3907343" y="330236"/>
                </a:moveTo>
                <a:lnTo>
                  <a:pt x="3926919" y="330236"/>
                </a:lnTo>
                <a:lnTo>
                  <a:pt x="3926919" y="349704"/>
                </a:lnTo>
                <a:lnTo>
                  <a:pt x="3907343" y="349704"/>
                </a:lnTo>
                <a:close/>
                <a:moveTo>
                  <a:pt x="3810000" y="330236"/>
                </a:moveTo>
                <a:lnTo>
                  <a:pt x="3829469" y="330236"/>
                </a:lnTo>
                <a:lnTo>
                  <a:pt x="3829469" y="349704"/>
                </a:lnTo>
                <a:lnTo>
                  <a:pt x="3810000" y="349704"/>
                </a:lnTo>
                <a:close/>
                <a:moveTo>
                  <a:pt x="3697793" y="330236"/>
                </a:moveTo>
                <a:lnTo>
                  <a:pt x="3717369" y="330236"/>
                </a:lnTo>
                <a:lnTo>
                  <a:pt x="3717369" y="349704"/>
                </a:lnTo>
                <a:lnTo>
                  <a:pt x="3697793" y="349704"/>
                </a:lnTo>
                <a:close/>
                <a:moveTo>
                  <a:pt x="3600450" y="330236"/>
                </a:moveTo>
                <a:lnTo>
                  <a:pt x="3619919" y="330236"/>
                </a:lnTo>
                <a:lnTo>
                  <a:pt x="3619919" y="349704"/>
                </a:lnTo>
                <a:lnTo>
                  <a:pt x="3600450" y="349704"/>
                </a:lnTo>
                <a:close/>
                <a:moveTo>
                  <a:pt x="3491489" y="330236"/>
                </a:moveTo>
                <a:lnTo>
                  <a:pt x="3510958" y="330236"/>
                </a:lnTo>
                <a:lnTo>
                  <a:pt x="3510958" y="349704"/>
                </a:lnTo>
                <a:lnTo>
                  <a:pt x="3491489" y="349704"/>
                </a:lnTo>
                <a:close/>
                <a:moveTo>
                  <a:pt x="3364418" y="330236"/>
                </a:moveTo>
                <a:lnTo>
                  <a:pt x="3383994" y="330236"/>
                </a:lnTo>
                <a:lnTo>
                  <a:pt x="3383994" y="349704"/>
                </a:lnTo>
                <a:lnTo>
                  <a:pt x="3364418" y="349704"/>
                </a:lnTo>
                <a:close/>
                <a:moveTo>
                  <a:pt x="3267075" y="330236"/>
                </a:moveTo>
                <a:lnTo>
                  <a:pt x="3286544" y="330236"/>
                </a:lnTo>
                <a:lnTo>
                  <a:pt x="3286544" y="349704"/>
                </a:lnTo>
                <a:lnTo>
                  <a:pt x="3267075" y="349704"/>
                </a:lnTo>
                <a:close/>
                <a:moveTo>
                  <a:pt x="3154868" y="330236"/>
                </a:moveTo>
                <a:lnTo>
                  <a:pt x="3174444" y="330236"/>
                </a:lnTo>
                <a:lnTo>
                  <a:pt x="3174444" y="349704"/>
                </a:lnTo>
                <a:lnTo>
                  <a:pt x="3154868" y="349704"/>
                </a:lnTo>
                <a:close/>
                <a:moveTo>
                  <a:pt x="3057525" y="330236"/>
                </a:moveTo>
                <a:lnTo>
                  <a:pt x="3076994" y="330236"/>
                </a:lnTo>
                <a:lnTo>
                  <a:pt x="3076994" y="349704"/>
                </a:lnTo>
                <a:lnTo>
                  <a:pt x="3057525" y="349704"/>
                </a:lnTo>
                <a:close/>
                <a:moveTo>
                  <a:pt x="2954843" y="330236"/>
                </a:moveTo>
                <a:lnTo>
                  <a:pt x="2974419" y="330236"/>
                </a:lnTo>
                <a:lnTo>
                  <a:pt x="2974419" y="349704"/>
                </a:lnTo>
                <a:lnTo>
                  <a:pt x="2954843" y="349704"/>
                </a:lnTo>
                <a:close/>
                <a:moveTo>
                  <a:pt x="2857500" y="330236"/>
                </a:moveTo>
                <a:lnTo>
                  <a:pt x="2876969" y="330236"/>
                </a:lnTo>
                <a:lnTo>
                  <a:pt x="2876969" y="349704"/>
                </a:lnTo>
                <a:lnTo>
                  <a:pt x="2857500" y="349704"/>
                </a:lnTo>
                <a:close/>
                <a:moveTo>
                  <a:pt x="2748539" y="330236"/>
                </a:moveTo>
                <a:lnTo>
                  <a:pt x="2768008" y="330236"/>
                </a:lnTo>
                <a:lnTo>
                  <a:pt x="2768008" y="349704"/>
                </a:lnTo>
                <a:lnTo>
                  <a:pt x="2748539" y="349704"/>
                </a:lnTo>
                <a:close/>
                <a:moveTo>
                  <a:pt x="2615190" y="330236"/>
                </a:moveTo>
                <a:lnTo>
                  <a:pt x="2634658" y="330236"/>
                </a:lnTo>
                <a:lnTo>
                  <a:pt x="2634658" y="349704"/>
                </a:lnTo>
                <a:lnTo>
                  <a:pt x="2615190" y="349704"/>
                </a:lnTo>
                <a:close/>
                <a:moveTo>
                  <a:pt x="2488118" y="330236"/>
                </a:moveTo>
                <a:lnTo>
                  <a:pt x="2507694" y="330236"/>
                </a:lnTo>
                <a:lnTo>
                  <a:pt x="2507694" y="349704"/>
                </a:lnTo>
                <a:lnTo>
                  <a:pt x="2488118" y="349704"/>
                </a:lnTo>
                <a:close/>
                <a:moveTo>
                  <a:pt x="2390776" y="330236"/>
                </a:moveTo>
                <a:lnTo>
                  <a:pt x="2410244" y="330236"/>
                </a:lnTo>
                <a:lnTo>
                  <a:pt x="2410244" y="349704"/>
                </a:lnTo>
                <a:lnTo>
                  <a:pt x="2390776" y="349704"/>
                </a:lnTo>
                <a:close/>
                <a:moveTo>
                  <a:pt x="2278568" y="330236"/>
                </a:moveTo>
                <a:lnTo>
                  <a:pt x="2298143" y="330236"/>
                </a:lnTo>
                <a:lnTo>
                  <a:pt x="2298143" y="349704"/>
                </a:lnTo>
                <a:lnTo>
                  <a:pt x="2278568" y="349704"/>
                </a:lnTo>
                <a:close/>
                <a:moveTo>
                  <a:pt x="2181225" y="330236"/>
                </a:moveTo>
                <a:lnTo>
                  <a:pt x="2200693" y="330236"/>
                </a:lnTo>
                <a:lnTo>
                  <a:pt x="2200693" y="349704"/>
                </a:lnTo>
                <a:lnTo>
                  <a:pt x="2181225" y="349704"/>
                </a:lnTo>
                <a:close/>
                <a:moveTo>
                  <a:pt x="2078543" y="330236"/>
                </a:moveTo>
                <a:lnTo>
                  <a:pt x="2098118" y="330236"/>
                </a:lnTo>
                <a:lnTo>
                  <a:pt x="2098118" y="349704"/>
                </a:lnTo>
                <a:lnTo>
                  <a:pt x="2078543" y="349704"/>
                </a:lnTo>
                <a:close/>
                <a:moveTo>
                  <a:pt x="1981201" y="330236"/>
                </a:moveTo>
                <a:lnTo>
                  <a:pt x="2000670" y="330236"/>
                </a:lnTo>
                <a:lnTo>
                  <a:pt x="2000670" y="349704"/>
                </a:lnTo>
                <a:lnTo>
                  <a:pt x="1981201" y="349704"/>
                </a:lnTo>
                <a:close/>
                <a:moveTo>
                  <a:pt x="1872240" y="330236"/>
                </a:moveTo>
                <a:lnTo>
                  <a:pt x="1891709" y="330236"/>
                </a:lnTo>
                <a:lnTo>
                  <a:pt x="1891709" y="349704"/>
                </a:lnTo>
                <a:lnTo>
                  <a:pt x="1872240" y="349704"/>
                </a:lnTo>
                <a:close/>
                <a:moveTo>
                  <a:pt x="1735644" y="330236"/>
                </a:moveTo>
                <a:lnTo>
                  <a:pt x="1755219" y="330236"/>
                </a:lnTo>
                <a:lnTo>
                  <a:pt x="1755219" y="349704"/>
                </a:lnTo>
                <a:lnTo>
                  <a:pt x="1735644" y="349704"/>
                </a:lnTo>
                <a:close/>
                <a:moveTo>
                  <a:pt x="1638301" y="330236"/>
                </a:moveTo>
                <a:lnTo>
                  <a:pt x="1657769" y="330236"/>
                </a:lnTo>
                <a:lnTo>
                  <a:pt x="1657769" y="349704"/>
                </a:lnTo>
                <a:lnTo>
                  <a:pt x="1638301" y="349704"/>
                </a:lnTo>
                <a:close/>
                <a:moveTo>
                  <a:pt x="1538865" y="330236"/>
                </a:moveTo>
                <a:lnTo>
                  <a:pt x="1558334" y="330236"/>
                </a:lnTo>
                <a:lnTo>
                  <a:pt x="1558334" y="349704"/>
                </a:lnTo>
                <a:lnTo>
                  <a:pt x="1538865" y="349704"/>
                </a:lnTo>
                <a:close/>
                <a:moveTo>
                  <a:pt x="1402268" y="330236"/>
                </a:moveTo>
                <a:lnTo>
                  <a:pt x="1421844" y="330236"/>
                </a:lnTo>
                <a:lnTo>
                  <a:pt x="1421844" y="349704"/>
                </a:lnTo>
                <a:lnTo>
                  <a:pt x="1402268" y="349704"/>
                </a:lnTo>
                <a:close/>
                <a:moveTo>
                  <a:pt x="1304926" y="330236"/>
                </a:moveTo>
                <a:lnTo>
                  <a:pt x="1324394" y="330236"/>
                </a:lnTo>
                <a:lnTo>
                  <a:pt x="1324394" y="349704"/>
                </a:lnTo>
                <a:lnTo>
                  <a:pt x="1304926" y="349704"/>
                </a:lnTo>
                <a:close/>
                <a:moveTo>
                  <a:pt x="1202243" y="330236"/>
                </a:moveTo>
                <a:lnTo>
                  <a:pt x="1221819" y="330236"/>
                </a:lnTo>
                <a:lnTo>
                  <a:pt x="1221819" y="349704"/>
                </a:lnTo>
                <a:lnTo>
                  <a:pt x="1202243" y="349704"/>
                </a:lnTo>
                <a:close/>
                <a:moveTo>
                  <a:pt x="1104901" y="330236"/>
                </a:moveTo>
                <a:lnTo>
                  <a:pt x="1124369" y="330236"/>
                </a:lnTo>
                <a:lnTo>
                  <a:pt x="1124369" y="349704"/>
                </a:lnTo>
                <a:lnTo>
                  <a:pt x="1104901" y="349704"/>
                </a:lnTo>
                <a:close/>
                <a:moveTo>
                  <a:pt x="995940" y="330236"/>
                </a:moveTo>
                <a:lnTo>
                  <a:pt x="1015409" y="330236"/>
                </a:lnTo>
                <a:lnTo>
                  <a:pt x="1015409" y="349704"/>
                </a:lnTo>
                <a:lnTo>
                  <a:pt x="995940" y="349704"/>
                </a:lnTo>
                <a:close/>
                <a:moveTo>
                  <a:pt x="859344" y="330236"/>
                </a:moveTo>
                <a:lnTo>
                  <a:pt x="878919" y="330236"/>
                </a:lnTo>
                <a:lnTo>
                  <a:pt x="878919" y="349704"/>
                </a:lnTo>
                <a:lnTo>
                  <a:pt x="859344" y="349704"/>
                </a:lnTo>
                <a:close/>
                <a:moveTo>
                  <a:pt x="762001" y="330236"/>
                </a:moveTo>
                <a:lnTo>
                  <a:pt x="781469" y="330236"/>
                </a:lnTo>
                <a:lnTo>
                  <a:pt x="781469" y="349704"/>
                </a:lnTo>
                <a:lnTo>
                  <a:pt x="762001" y="349704"/>
                </a:lnTo>
                <a:close/>
                <a:moveTo>
                  <a:pt x="659319" y="330236"/>
                </a:moveTo>
                <a:lnTo>
                  <a:pt x="678894" y="330236"/>
                </a:lnTo>
                <a:lnTo>
                  <a:pt x="678894" y="349704"/>
                </a:lnTo>
                <a:lnTo>
                  <a:pt x="659319" y="349704"/>
                </a:lnTo>
                <a:close/>
                <a:moveTo>
                  <a:pt x="561976" y="330236"/>
                </a:moveTo>
                <a:lnTo>
                  <a:pt x="581444" y="330236"/>
                </a:lnTo>
                <a:lnTo>
                  <a:pt x="581444" y="349704"/>
                </a:lnTo>
                <a:lnTo>
                  <a:pt x="561976" y="349704"/>
                </a:lnTo>
                <a:close/>
                <a:moveTo>
                  <a:pt x="453015" y="330236"/>
                </a:moveTo>
                <a:lnTo>
                  <a:pt x="472483" y="330236"/>
                </a:lnTo>
                <a:lnTo>
                  <a:pt x="472483" y="349704"/>
                </a:lnTo>
                <a:lnTo>
                  <a:pt x="453015" y="349704"/>
                </a:lnTo>
                <a:close/>
                <a:moveTo>
                  <a:pt x="316419" y="330236"/>
                </a:moveTo>
                <a:lnTo>
                  <a:pt x="335994" y="330236"/>
                </a:lnTo>
                <a:lnTo>
                  <a:pt x="335994" y="349704"/>
                </a:lnTo>
                <a:lnTo>
                  <a:pt x="316419" y="349704"/>
                </a:lnTo>
                <a:close/>
                <a:moveTo>
                  <a:pt x="219076" y="330236"/>
                </a:moveTo>
                <a:lnTo>
                  <a:pt x="238544" y="330236"/>
                </a:lnTo>
                <a:lnTo>
                  <a:pt x="238544" y="349704"/>
                </a:lnTo>
                <a:lnTo>
                  <a:pt x="219076" y="349704"/>
                </a:lnTo>
                <a:close/>
                <a:moveTo>
                  <a:pt x="116394" y="330236"/>
                </a:moveTo>
                <a:lnTo>
                  <a:pt x="135969" y="330236"/>
                </a:lnTo>
                <a:lnTo>
                  <a:pt x="135969" y="349704"/>
                </a:lnTo>
                <a:lnTo>
                  <a:pt x="116394" y="349704"/>
                </a:lnTo>
                <a:close/>
                <a:moveTo>
                  <a:pt x="19051" y="330236"/>
                </a:moveTo>
                <a:lnTo>
                  <a:pt x="38519" y="330236"/>
                </a:lnTo>
                <a:lnTo>
                  <a:pt x="38519" y="349704"/>
                </a:lnTo>
                <a:lnTo>
                  <a:pt x="19051" y="349704"/>
                </a:lnTo>
                <a:close/>
                <a:moveTo>
                  <a:pt x="5678993" y="305846"/>
                </a:moveTo>
                <a:lnTo>
                  <a:pt x="5698569" y="305846"/>
                </a:lnTo>
                <a:lnTo>
                  <a:pt x="5698569" y="325422"/>
                </a:lnTo>
                <a:lnTo>
                  <a:pt x="5678993" y="325422"/>
                </a:lnTo>
                <a:close/>
                <a:moveTo>
                  <a:pt x="5581650" y="305846"/>
                </a:moveTo>
                <a:lnTo>
                  <a:pt x="5601119" y="305846"/>
                </a:lnTo>
                <a:lnTo>
                  <a:pt x="5601119" y="325422"/>
                </a:lnTo>
                <a:lnTo>
                  <a:pt x="5581650" y="325422"/>
                </a:lnTo>
                <a:close/>
                <a:moveTo>
                  <a:pt x="5469443" y="305846"/>
                </a:moveTo>
                <a:lnTo>
                  <a:pt x="5489019" y="305846"/>
                </a:lnTo>
                <a:lnTo>
                  <a:pt x="5489019" y="325422"/>
                </a:lnTo>
                <a:lnTo>
                  <a:pt x="5469443" y="325422"/>
                </a:lnTo>
                <a:close/>
                <a:moveTo>
                  <a:pt x="5372100" y="305846"/>
                </a:moveTo>
                <a:lnTo>
                  <a:pt x="5391569" y="305846"/>
                </a:lnTo>
                <a:lnTo>
                  <a:pt x="5391569" y="325422"/>
                </a:lnTo>
                <a:lnTo>
                  <a:pt x="5372100" y="325422"/>
                </a:lnTo>
                <a:close/>
                <a:moveTo>
                  <a:pt x="5269418" y="305846"/>
                </a:moveTo>
                <a:lnTo>
                  <a:pt x="5288994" y="305846"/>
                </a:lnTo>
                <a:lnTo>
                  <a:pt x="5288994" y="325422"/>
                </a:lnTo>
                <a:lnTo>
                  <a:pt x="5269418" y="325422"/>
                </a:lnTo>
                <a:close/>
                <a:moveTo>
                  <a:pt x="5172075" y="305846"/>
                </a:moveTo>
                <a:lnTo>
                  <a:pt x="5191544" y="305846"/>
                </a:lnTo>
                <a:lnTo>
                  <a:pt x="5191544" y="325422"/>
                </a:lnTo>
                <a:lnTo>
                  <a:pt x="5172075" y="325422"/>
                </a:lnTo>
                <a:close/>
                <a:moveTo>
                  <a:pt x="5059868" y="305846"/>
                </a:moveTo>
                <a:lnTo>
                  <a:pt x="5079444" y="305846"/>
                </a:lnTo>
                <a:lnTo>
                  <a:pt x="5079444" y="325422"/>
                </a:lnTo>
                <a:lnTo>
                  <a:pt x="5059868" y="325422"/>
                </a:lnTo>
                <a:close/>
                <a:moveTo>
                  <a:pt x="4962525" y="305846"/>
                </a:moveTo>
                <a:lnTo>
                  <a:pt x="4981994" y="305846"/>
                </a:lnTo>
                <a:lnTo>
                  <a:pt x="4981994" y="325422"/>
                </a:lnTo>
                <a:lnTo>
                  <a:pt x="4962525" y="325422"/>
                </a:lnTo>
                <a:close/>
                <a:moveTo>
                  <a:pt x="4853564" y="305846"/>
                </a:moveTo>
                <a:lnTo>
                  <a:pt x="4873033" y="305846"/>
                </a:lnTo>
                <a:lnTo>
                  <a:pt x="4873033" y="325422"/>
                </a:lnTo>
                <a:lnTo>
                  <a:pt x="4853564" y="325422"/>
                </a:lnTo>
                <a:close/>
                <a:moveTo>
                  <a:pt x="4726493" y="305846"/>
                </a:moveTo>
                <a:lnTo>
                  <a:pt x="4746069" y="305846"/>
                </a:lnTo>
                <a:lnTo>
                  <a:pt x="4746069" y="325422"/>
                </a:lnTo>
                <a:lnTo>
                  <a:pt x="4726493" y="325422"/>
                </a:lnTo>
                <a:close/>
                <a:moveTo>
                  <a:pt x="4629150" y="305846"/>
                </a:moveTo>
                <a:lnTo>
                  <a:pt x="4648619" y="305846"/>
                </a:lnTo>
                <a:lnTo>
                  <a:pt x="4648619" y="325422"/>
                </a:lnTo>
                <a:lnTo>
                  <a:pt x="4629150" y="325422"/>
                </a:lnTo>
                <a:close/>
                <a:moveTo>
                  <a:pt x="4516943" y="305846"/>
                </a:moveTo>
                <a:lnTo>
                  <a:pt x="4536519" y="305846"/>
                </a:lnTo>
                <a:lnTo>
                  <a:pt x="4536519" y="325422"/>
                </a:lnTo>
                <a:lnTo>
                  <a:pt x="4516943" y="325422"/>
                </a:lnTo>
                <a:close/>
                <a:moveTo>
                  <a:pt x="4419600" y="305846"/>
                </a:moveTo>
                <a:lnTo>
                  <a:pt x="4439069" y="305846"/>
                </a:lnTo>
                <a:lnTo>
                  <a:pt x="4439069" y="325422"/>
                </a:lnTo>
                <a:lnTo>
                  <a:pt x="4419600" y="325422"/>
                </a:lnTo>
                <a:close/>
                <a:moveTo>
                  <a:pt x="4316918" y="305846"/>
                </a:moveTo>
                <a:lnTo>
                  <a:pt x="4336494" y="305846"/>
                </a:lnTo>
                <a:lnTo>
                  <a:pt x="4336494" y="325422"/>
                </a:lnTo>
                <a:lnTo>
                  <a:pt x="4316918" y="325422"/>
                </a:lnTo>
                <a:close/>
                <a:moveTo>
                  <a:pt x="4219575" y="305846"/>
                </a:moveTo>
                <a:lnTo>
                  <a:pt x="4239044" y="305846"/>
                </a:lnTo>
                <a:lnTo>
                  <a:pt x="4239044" y="325422"/>
                </a:lnTo>
                <a:lnTo>
                  <a:pt x="4219575" y="325422"/>
                </a:lnTo>
                <a:close/>
                <a:moveTo>
                  <a:pt x="4107368" y="305846"/>
                </a:moveTo>
                <a:lnTo>
                  <a:pt x="4126944" y="305846"/>
                </a:lnTo>
                <a:lnTo>
                  <a:pt x="4126944" y="325422"/>
                </a:lnTo>
                <a:lnTo>
                  <a:pt x="4107368" y="325422"/>
                </a:lnTo>
                <a:close/>
                <a:moveTo>
                  <a:pt x="4010025" y="305846"/>
                </a:moveTo>
                <a:lnTo>
                  <a:pt x="4029494" y="305846"/>
                </a:lnTo>
                <a:lnTo>
                  <a:pt x="4029494" y="325422"/>
                </a:lnTo>
                <a:lnTo>
                  <a:pt x="4010025" y="325422"/>
                </a:lnTo>
                <a:close/>
                <a:moveTo>
                  <a:pt x="3907343" y="305846"/>
                </a:moveTo>
                <a:lnTo>
                  <a:pt x="3926919" y="305846"/>
                </a:lnTo>
                <a:lnTo>
                  <a:pt x="3926919" y="325422"/>
                </a:lnTo>
                <a:lnTo>
                  <a:pt x="3907343" y="325422"/>
                </a:lnTo>
                <a:close/>
                <a:moveTo>
                  <a:pt x="3810000" y="305846"/>
                </a:moveTo>
                <a:lnTo>
                  <a:pt x="3829469" y="305846"/>
                </a:lnTo>
                <a:lnTo>
                  <a:pt x="3829469" y="325422"/>
                </a:lnTo>
                <a:lnTo>
                  <a:pt x="3810000" y="325422"/>
                </a:lnTo>
                <a:close/>
                <a:moveTo>
                  <a:pt x="3697793" y="305846"/>
                </a:moveTo>
                <a:lnTo>
                  <a:pt x="3717369" y="305846"/>
                </a:lnTo>
                <a:lnTo>
                  <a:pt x="3717369" y="325422"/>
                </a:lnTo>
                <a:lnTo>
                  <a:pt x="3697793" y="325422"/>
                </a:lnTo>
                <a:close/>
                <a:moveTo>
                  <a:pt x="3600450" y="305846"/>
                </a:moveTo>
                <a:lnTo>
                  <a:pt x="3619919" y="305846"/>
                </a:lnTo>
                <a:lnTo>
                  <a:pt x="3619919" y="325422"/>
                </a:lnTo>
                <a:lnTo>
                  <a:pt x="3600450" y="325422"/>
                </a:lnTo>
                <a:close/>
                <a:moveTo>
                  <a:pt x="3491489" y="305846"/>
                </a:moveTo>
                <a:lnTo>
                  <a:pt x="3510958" y="305846"/>
                </a:lnTo>
                <a:lnTo>
                  <a:pt x="3510958" y="325422"/>
                </a:lnTo>
                <a:lnTo>
                  <a:pt x="3491489" y="325422"/>
                </a:lnTo>
                <a:close/>
                <a:moveTo>
                  <a:pt x="3364418" y="305846"/>
                </a:moveTo>
                <a:lnTo>
                  <a:pt x="3383994" y="305846"/>
                </a:lnTo>
                <a:lnTo>
                  <a:pt x="3383994" y="325422"/>
                </a:lnTo>
                <a:lnTo>
                  <a:pt x="3364418" y="325422"/>
                </a:lnTo>
                <a:close/>
                <a:moveTo>
                  <a:pt x="3267075" y="305846"/>
                </a:moveTo>
                <a:lnTo>
                  <a:pt x="3286544" y="305846"/>
                </a:lnTo>
                <a:lnTo>
                  <a:pt x="3286544" y="325422"/>
                </a:lnTo>
                <a:lnTo>
                  <a:pt x="3267075" y="325422"/>
                </a:lnTo>
                <a:close/>
                <a:moveTo>
                  <a:pt x="3154868" y="305846"/>
                </a:moveTo>
                <a:lnTo>
                  <a:pt x="3174444" y="305846"/>
                </a:lnTo>
                <a:lnTo>
                  <a:pt x="3174444" y="325422"/>
                </a:lnTo>
                <a:lnTo>
                  <a:pt x="3154868" y="325422"/>
                </a:lnTo>
                <a:close/>
                <a:moveTo>
                  <a:pt x="3057525" y="305846"/>
                </a:moveTo>
                <a:lnTo>
                  <a:pt x="3076994" y="305846"/>
                </a:lnTo>
                <a:lnTo>
                  <a:pt x="3076994" y="325422"/>
                </a:lnTo>
                <a:lnTo>
                  <a:pt x="3057525" y="325422"/>
                </a:lnTo>
                <a:close/>
                <a:moveTo>
                  <a:pt x="2954843" y="305846"/>
                </a:moveTo>
                <a:lnTo>
                  <a:pt x="2974419" y="305846"/>
                </a:lnTo>
                <a:lnTo>
                  <a:pt x="2974419" y="325422"/>
                </a:lnTo>
                <a:lnTo>
                  <a:pt x="2954843" y="325422"/>
                </a:lnTo>
                <a:close/>
                <a:moveTo>
                  <a:pt x="2857500" y="305846"/>
                </a:moveTo>
                <a:lnTo>
                  <a:pt x="2876969" y="305846"/>
                </a:lnTo>
                <a:lnTo>
                  <a:pt x="2876969" y="325422"/>
                </a:lnTo>
                <a:lnTo>
                  <a:pt x="2857500" y="325422"/>
                </a:lnTo>
                <a:close/>
                <a:moveTo>
                  <a:pt x="2748539" y="305846"/>
                </a:moveTo>
                <a:lnTo>
                  <a:pt x="2768008" y="305846"/>
                </a:lnTo>
                <a:lnTo>
                  <a:pt x="2768008" y="325422"/>
                </a:lnTo>
                <a:lnTo>
                  <a:pt x="2748539" y="325422"/>
                </a:lnTo>
                <a:close/>
                <a:moveTo>
                  <a:pt x="2615190" y="305846"/>
                </a:moveTo>
                <a:lnTo>
                  <a:pt x="2634658" y="305846"/>
                </a:lnTo>
                <a:lnTo>
                  <a:pt x="2634658" y="325422"/>
                </a:lnTo>
                <a:lnTo>
                  <a:pt x="2615190" y="325422"/>
                </a:lnTo>
                <a:close/>
                <a:moveTo>
                  <a:pt x="2488118" y="305846"/>
                </a:moveTo>
                <a:lnTo>
                  <a:pt x="2507694" y="305846"/>
                </a:lnTo>
                <a:lnTo>
                  <a:pt x="2507694" y="325422"/>
                </a:lnTo>
                <a:lnTo>
                  <a:pt x="2488118" y="325422"/>
                </a:lnTo>
                <a:close/>
                <a:moveTo>
                  <a:pt x="2390776" y="305846"/>
                </a:moveTo>
                <a:lnTo>
                  <a:pt x="2410244" y="305846"/>
                </a:lnTo>
                <a:lnTo>
                  <a:pt x="2410244" y="325422"/>
                </a:lnTo>
                <a:lnTo>
                  <a:pt x="2390776" y="325422"/>
                </a:lnTo>
                <a:close/>
                <a:moveTo>
                  <a:pt x="2278568" y="305846"/>
                </a:moveTo>
                <a:lnTo>
                  <a:pt x="2298143" y="305846"/>
                </a:lnTo>
                <a:lnTo>
                  <a:pt x="2298143" y="325422"/>
                </a:lnTo>
                <a:lnTo>
                  <a:pt x="2278568" y="325422"/>
                </a:lnTo>
                <a:close/>
                <a:moveTo>
                  <a:pt x="2181225" y="305846"/>
                </a:moveTo>
                <a:lnTo>
                  <a:pt x="2200693" y="305846"/>
                </a:lnTo>
                <a:lnTo>
                  <a:pt x="2200693" y="325422"/>
                </a:lnTo>
                <a:lnTo>
                  <a:pt x="2181225" y="325422"/>
                </a:lnTo>
                <a:close/>
                <a:moveTo>
                  <a:pt x="2078543" y="305846"/>
                </a:moveTo>
                <a:lnTo>
                  <a:pt x="2098118" y="305846"/>
                </a:lnTo>
                <a:lnTo>
                  <a:pt x="2098118" y="325422"/>
                </a:lnTo>
                <a:lnTo>
                  <a:pt x="2078543" y="325422"/>
                </a:lnTo>
                <a:close/>
                <a:moveTo>
                  <a:pt x="1981201" y="305846"/>
                </a:moveTo>
                <a:lnTo>
                  <a:pt x="2000670" y="305846"/>
                </a:lnTo>
                <a:lnTo>
                  <a:pt x="2000670" y="325422"/>
                </a:lnTo>
                <a:lnTo>
                  <a:pt x="1981201" y="325422"/>
                </a:lnTo>
                <a:close/>
                <a:moveTo>
                  <a:pt x="1872240" y="305846"/>
                </a:moveTo>
                <a:lnTo>
                  <a:pt x="1891709" y="305846"/>
                </a:lnTo>
                <a:lnTo>
                  <a:pt x="1891709" y="325422"/>
                </a:lnTo>
                <a:lnTo>
                  <a:pt x="1872240" y="325422"/>
                </a:lnTo>
                <a:close/>
                <a:moveTo>
                  <a:pt x="1735644" y="305846"/>
                </a:moveTo>
                <a:lnTo>
                  <a:pt x="1755219" y="305846"/>
                </a:lnTo>
                <a:lnTo>
                  <a:pt x="1755219" y="325422"/>
                </a:lnTo>
                <a:lnTo>
                  <a:pt x="1735644" y="325422"/>
                </a:lnTo>
                <a:close/>
                <a:moveTo>
                  <a:pt x="1638301" y="305846"/>
                </a:moveTo>
                <a:lnTo>
                  <a:pt x="1657769" y="305846"/>
                </a:lnTo>
                <a:lnTo>
                  <a:pt x="1657769" y="325422"/>
                </a:lnTo>
                <a:lnTo>
                  <a:pt x="1638301" y="325422"/>
                </a:lnTo>
                <a:close/>
                <a:moveTo>
                  <a:pt x="1538865" y="305846"/>
                </a:moveTo>
                <a:lnTo>
                  <a:pt x="1558334" y="305846"/>
                </a:lnTo>
                <a:lnTo>
                  <a:pt x="1558334" y="325422"/>
                </a:lnTo>
                <a:lnTo>
                  <a:pt x="1538865" y="325422"/>
                </a:lnTo>
                <a:close/>
                <a:moveTo>
                  <a:pt x="1402268" y="305846"/>
                </a:moveTo>
                <a:lnTo>
                  <a:pt x="1421844" y="305846"/>
                </a:lnTo>
                <a:lnTo>
                  <a:pt x="1421844" y="325422"/>
                </a:lnTo>
                <a:lnTo>
                  <a:pt x="1402268" y="325422"/>
                </a:lnTo>
                <a:close/>
                <a:moveTo>
                  <a:pt x="1304926" y="305846"/>
                </a:moveTo>
                <a:lnTo>
                  <a:pt x="1324394" y="305846"/>
                </a:lnTo>
                <a:lnTo>
                  <a:pt x="1324394" y="325422"/>
                </a:lnTo>
                <a:lnTo>
                  <a:pt x="1304926" y="325422"/>
                </a:lnTo>
                <a:close/>
                <a:moveTo>
                  <a:pt x="1202243" y="305846"/>
                </a:moveTo>
                <a:lnTo>
                  <a:pt x="1221819" y="305846"/>
                </a:lnTo>
                <a:lnTo>
                  <a:pt x="1221819" y="325422"/>
                </a:lnTo>
                <a:lnTo>
                  <a:pt x="1202243" y="325422"/>
                </a:lnTo>
                <a:close/>
                <a:moveTo>
                  <a:pt x="1104901" y="305846"/>
                </a:moveTo>
                <a:lnTo>
                  <a:pt x="1124369" y="305846"/>
                </a:lnTo>
                <a:lnTo>
                  <a:pt x="1124369" y="325422"/>
                </a:lnTo>
                <a:lnTo>
                  <a:pt x="1104901" y="325422"/>
                </a:lnTo>
                <a:close/>
                <a:moveTo>
                  <a:pt x="995940" y="305846"/>
                </a:moveTo>
                <a:lnTo>
                  <a:pt x="1015409" y="305846"/>
                </a:lnTo>
                <a:lnTo>
                  <a:pt x="1015409" y="325422"/>
                </a:lnTo>
                <a:lnTo>
                  <a:pt x="995940" y="325422"/>
                </a:lnTo>
                <a:close/>
                <a:moveTo>
                  <a:pt x="859344" y="305846"/>
                </a:moveTo>
                <a:lnTo>
                  <a:pt x="878919" y="305846"/>
                </a:lnTo>
                <a:lnTo>
                  <a:pt x="878919" y="325422"/>
                </a:lnTo>
                <a:lnTo>
                  <a:pt x="859344" y="325422"/>
                </a:lnTo>
                <a:close/>
                <a:moveTo>
                  <a:pt x="762001" y="305846"/>
                </a:moveTo>
                <a:lnTo>
                  <a:pt x="781469" y="305846"/>
                </a:lnTo>
                <a:lnTo>
                  <a:pt x="781469" y="325422"/>
                </a:lnTo>
                <a:lnTo>
                  <a:pt x="762001" y="325422"/>
                </a:lnTo>
                <a:close/>
                <a:moveTo>
                  <a:pt x="659319" y="305846"/>
                </a:moveTo>
                <a:lnTo>
                  <a:pt x="678894" y="305846"/>
                </a:lnTo>
                <a:lnTo>
                  <a:pt x="678894" y="325422"/>
                </a:lnTo>
                <a:lnTo>
                  <a:pt x="659319" y="325422"/>
                </a:lnTo>
                <a:close/>
                <a:moveTo>
                  <a:pt x="561976" y="305846"/>
                </a:moveTo>
                <a:lnTo>
                  <a:pt x="581444" y="305846"/>
                </a:lnTo>
                <a:lnTo>
                  <a:pt x="581444" y="325422"/>
                </a:lnTo>
                <a:lnTo>
                  <a:pt x="561976" y="325422"/>
                </a:lnTo>
                <a:close/>
                <a:moveTo>
                  <a:pt x="453015" y="305846"/>
                </a:moveTo>
                <a:lnTo>
                  <a:pt x="472483" y="305846"/>
                </a:lnTo>
                <a:lnTo>
                  <a:pt x="472483" y="325422"/>
                </a:lnTo>
                <a:lnTo>
                  <a:pt x="453015" y="325422"/>
                </a:lnTo>
                <a:close/>
                <a:moveTo>
                  <a:pt x="316419" y="305846"/>
                </a:moveTo>
                <a:lnTo>
                  <a:pt x="335994" y="305846"/>
                </a:lnTo>
                <a:lnTo>
                  <a:pt x="335994" y="325422"/>
                </a:lnTo>
                <a:lnTo>
                  <a:pt x="316419" y="325422"/>
                </a:lnTo>
                <a:close/>
                <a:moveTo>
                  <a:pt x="219076" y="305846"/>
                </a:moveTo>
                <a:lnTo>
                  <a:pt x="238544" y="305846"/>
                </a:lnTo>
                <a:lnTo>
                  <a:pt x="238544" y="325422"/>
                </a:lnTo>
                <a:lnTo>
                  <a:pt x="219076" y="325422"/>
                </a:lnTo>
                <a:close/>
                <a:moveTo>
                  <a:pt x="116394" y="305846"/>
                </a:moveTo>
                <a:lnTo>
                  <a:pt x="135969" y="305846"/>
                </a:lnTo>
                <a:lnTo>
                  <a:pt x="135969" y="325422"/>
                </a:lnTo>
                <a:lnTo>
                  <a:pt x="116394" y="325422"/>
                </a:lnTo>
                <a:close/>
                <a:moveTo>
                  <a:pt x="19051" y="305846"/>
                </a:moveTo>
                <a:lnTo>
                  <a:pt x="38519" y="305846"/>
                </a:lnTo>
                <a:lnTo>
                  <a:pt x="38519" y="325422"/>
                </a:lnTo>
                <a:lnTo>
                  <a:pt x="19051" y="325422"/>
                </a:lnTo>
                <a:close/>
                <a:moveTo>
                  <a:pt x="5678993" y="281564"/>
                </a:moveTo>
                <a:lnTo>
                  <a:pt x="5698569" y="281564"/>
                </a:lnTo>
                <a:lnTo>
                  <a:pt x="5698569" y="301033"/>
                </a:lnTo>
                <a:lnTo>
                  <a:pt x="5678993" y="301033"/>
                </a:lnTo>
                <a:close/>
                <a:moveTo>
                  <a:pt x="5581650" y="281564"/>
                </a:moveTo>
                <a:lnTo>
                  <a:pt x="5601119" y="281564"/>
                </a:lnTo>
                <a:lnTo>
                  <a:pt x="5601119" y="301033"/>
                </a:lnTo>
                <a:lnTo>
                  <a:pt x="5581650" y="301033"/>
                </a:lnTo>
                <a:close/>
                <a:moveTo>
                  <a:pt x="5469443" y="281564"/>
                </a:moveTo>
                <a:lnTo>
                  <a:pt x="5489019" y="281564"/>
                </a:lnTo>
                <a:lnTo>
                  <a:pt x="5489019" y="301033"/>
                </a:lnTo>
                <a:lnTo>
                  <a:pt x="5469443" y="301033"/>
                </a:lnTo>
                <a:close/>
                <a:moveTo>
                  <a:pt x="5372100" y="281564"/>
                </a:moveTo>
                <a:lnTo>
                  <a:pt x="5391569" y="281564"/>
                </a:lnTo>
                <a:lnTo>
                  <a:pt x="5391569" y="301033"/>
                </a:lnTo>
                <a:lnTo>
                  <a:pt x="5372100" y="301033"/>
                </a:lnTo>
                <a:close/>
                <a:moveTo>
                  <a:pt x="5269418" y="281564"/>
                </a:moveTo>
                <a:lnTo>
                  <a:pt x="5288994" y="281564"/>
                </a:lnTo>
                <a:lnTo>
                  <a:pt x="5288994" y="301033"/>
                </a:lnTo>
                <a:lnTo>
                  <a:pt x="5269418" y="301033"/>
                </a:lnTo>
                <a:close/>
                <a:moveTo>
                  <a:pt x="5172075" y="281564"/>
                </a:moveTo>
                <a:lnTo>
                  <a:pt x="5191544" y="281564"/>
                </a:lnTo>
                <a:lnTo>
                  <a:pt x="5191544" y="301033"/>
                </a:lnTo>
                <a:lnTo>
                  <a:pt x="5172075" y="301033"/>
                </a:lnTo>
                <a:close/>
                <a:moveTo>
                  <a:pt x="5059868" y="281564"/>
                </a:moveTo>
                <a:lnTo>
                  <a:pt x="5079444" y="281564"/>
                </a:lnTo>
                <a:lnTo>
                  <a:pt x="5079444" y="301033"/>
                </a:lnTo>
                <a:lnTo>
                  <a:pt x="5059868" y="301033"/>
                </a:lnTo>
                <a:close/>
                <a:moveTo>
                  <a:pt x="4962525" y="281564"/>
                </a:moveTo>
                <a:lnTo>
                  <a:pt x="4981994" y="281564"/>
                </a:lnTo>
                <a:lnTo>
                  <a:pt x="4981994" y="301033"/>
                </a:lnTo>
                <a:lnTo>
                  <a:pt x="4962525" y="301033"/>
                </a:lnTo>
                <a:close/>
                <a:moveTo>
                  <a:pt x="4853564" y="281564"/>
                </a:moveTo>
                <a:lnTo>
                  <a:pt x="4873033" y="281564"/>
                </a:lnTo>
                <a:lnTo>
                  <a:pt x="4873033" y="301033"/>
                </a:lnTo>
                <a:lnTo>
                  <a:pt x="4853564" y="301033"/>
                </a:lnTo>
                <a:close/>
                <a:moveTo>
                  <a:pt x="4829175" y="281564"/>
                </a:moveTo>
                <a:lnTo>
                  <a:pt x="4848644" y="281564"/>
                </a:lnTo>
                <a:lnTo>
                  <a:pt x="4848644" y="301033"/>
                </a:lnTo>
                <a:lnTo>
                  <a:pt x="4829175" y="301033"/>
                </a:lnTo>
                <a:close/>
                <a:moveTo>
                  <a:pt x="4726493" y="281564"/>
                </a:moveTo>
                <a:lnTo>
                  <a:pt x="4746069" y="281564"/>
                </a:lnTo>
                <a:lnTo>
                  <a:pt x="4746069" y="301033"/>
                </a:lnTo>
                <a:lnTo>
                  <a:pt x="4726493" y="301033"/>
                </a:lnTo>
                <a:close/>
                <a:moveTo>
                  <a:pt x="4629150" y="281564"/>
                </a:moveTo>
                <a:lnTo>
                  <a:pt x="4648619" y="281564"/>
                </a:lnTo>
                <a:lnTo>
                  <a:pt x="4648619" y="301033"/>
                </a:lnTo>
                <a:lnTo>
                  <a:pt x="4629150" y="301033"/>
                </a:lnTo>
                <a:close/>
                <a:moveTo>
                  <a:pt x="4516943" y="281564"/>
                </a:moveTo>
                <a:lnTo>
                  <a:pt x="4536519" y="281564"/>
                </a:lnTo>
                <a:lnTo>
                  <a:pt x="4536519" y="301033"/>
                </a:lnTo>
                <a:lnTo>
                  <a:pt x="4516943" y="301033"/>
                </a:lnTo>
                <a:close/>
                <a:moveTo>
                  <a:pt x="4419600" y="281564"/>
                </a:moveTo>
                <a:lnTo>
                  <a:pt x="4439069" y="281564"/>
                </a:lnTo>
                <a:lnTo>
                  <a:pt x="4439069" y="301033"/>
                </a:lnTo>
                <a:lnTo>
                  <a:pt x="4419600" y="301033"/>
                </a:lnTo>
                <a:close/>
                <a:moveTo>
                  <a:pt x="4316918" y="281564"/>
                </a:moveTo>
                <a:lnTo>
                  <a:pt x="4336494" y="281564"/>
                </a:lnTo>
                <a:lnTo>
                  <a:pt x="4336494" y="301033"/>
                </a:lnTo>
                <a:lnTo>
                  <a:pt x="4316918" y="301033"/>
                </a:lnTo>
                <a:close/>
                <a:moveTo>
                  <a:pt x="4219575" y="281564"/>
                </a:moveTo>
                <a:lnTo>
                  <a:pt x="4239044" y="281564"/>
                </a:lnTo>
                <a:lnTo>
                  <a:pt x="4239044" y="301033"/>
                </a:lnTo>
                <a:lnTo>
                  <a:pt x="4219575" y="301033"/>
                </a:lnTo>
                <a:close/>
                <a:moveTo>
                  <a:pt x="4107368" y="281564"/>
                </a:moveTo>
                <a:lnTo>
                  <a:pt x="4126944" y="281564"/>
                </a:lnTo>
                <a:lnTo>
                  <a:pt x="4126944" y="301033"/>
                </a:lnTo>
                <a:lnTo>
                  <a:pt x="4107368" y="301033"/>
                </a:lnTo>
                <a:close/>
                <a:moveTo>
                  <a:pt x="4010025" y="281564"/>
                </a:moveTo>
                <a:lnTo>
                  <a:pt x="4029494" y="281564"/>
                </a:lnTo>
                <a:lnTo>
                  <a:pt x="4029494" y="301033"/>
                </a:lnTo>
                <a:lnTo>
                  <a:pt x="4010025" y="301033"/>
                </a:lnTo>
                <a:close/>
                <a:moveTo>
                  <a:pt x="3907343" y="281564"/>
                </a:moveTo>
                <a:lnTo>
                  <a:pt x="3926919" y="281564"/>
                </a:lnTo>
                <a:lnTo>
                  <a:pt x="3926919" y="301033"/>
                </a:lnTo>
                <a:lnTo>
                  <a:pt x="3907343" y="301033"/>
                </a:lnTo>
                <a:close/>
                <a:moveTo>
                  <a:pt x="3810000" y="281564"/>
                </a:moveTo>
                <a:lnTo>
                  <a:pt x="3829469" y="281564"/>
                </a:lnTo>
                <a:lnTo>
                  <a:pt x="3829469" y="301033"/>
                </a:lnTo>
                <a:lnTo>
                  <a:pt x="3810000" y="301033"/>
                </a:lnTo>
                <a:close/>
                <a:moveTo>
                  <a:pt x="3697793" y="281564"/>
                </a:moveTo>
                <a:lnTo>
                  <a:pt x="3717369" y="281564"/>
                </a:lnTo>
                <a:lnTo>
                  <a:pt x="3717369" y="301033"/>
                </a:lnTo>
                <a:lnTo>
                  <a:pt x="3697793" y="301033"/>
                </a:lnTo>
                <a:close/>
                <a:moveTo>
                  <a:pt x="3600450" y="281564"/>
                </a:moveTo>
                <a:lnTo>
                  <a:pt x="3619919" y="281564"/>
                </a:lnTo>
                <a:lnTo>
                  <a:pt x="3619919" y="301033"/>
                </a:lnTo>
                <a:lnTo>
                  <a:pt x="3600450" y="301033"/>
                </a:lnTo>
                <a:close/>
                <a:moveTo>
                  <a:pt x="3491489" y="281564"/>
                </a:moveTo>
                <a:lnTo>
                  <a:pt x="3510958" y="281564"/>
                </a:lnTo>
                <a:lnTo>
                  <a:pt x="3510958" y="301033"/>
                </a:lnTo>
                <a:lnTo>
                  <a:pt x="3491489" y="301033"/>
                </a:lnTo>
                <a:close/>
                <a:moveTo>
                  <a:pt x="3467100" y="281564"/>
                </a:moveTo>
                <a:lnTo>
                  <a:pt x="3486569" y="281564"/>
                </a:lnTo>
                <a:lnTo>
                  <a:pt x="3486569" y="301033"/>
                </a:lnTo>
                <a:lnTo>
                  <a:pt x="3467100" y="301033"/>
                </a:lnTo>
                <a:close/>
                <a:moveTo>
                  <a:pt x="3364418" y="281564"/>
                </a:moveTo>
                <a:lnTo>
                  <a:pt x="3383994" y="281564"/>
                </a:lnTo>
                <a:lnTo>
                  <a:pt x="3383994" y="301033"/>
                </a:lnTo>
                <a:lnTo>
                  <a:pt x="3364418" y="301033"/>
                </a:lnTo>
                <a:close/>
                <a:moveTo>
                  <a:pt x="3267075" y="281564"/>
                </a:moveTo>
                <a:lnTo>
                  <a:pt x="3286544" y="281564"/>
                </a:lnTo>
                <a:lnTo>
                  <a:pt x="3286544" y="301033"/>
                </a:lnTo>
                <a:lnTo>
                  <a:pt x="3267075" y="301033"/>
                </a:lnTo>
                <a:close/>
                <a:moveTo>
                  <a:pt x="3154868" y="281564"/>
                </a:moveTo>
                <a:lnTo>
                  <a:pt x="3174444" y="281564"/>
                </a:lnTo>
                <a:lnTo>
                  <a:pt x="3174444" y="301033"/>
                </a:lnTo>
                <a:lnTo>
                  <a:pt x="3154868" y="301033"/>
                </a:lnTo>
                <a:close/>
                <a:moveTo>
                  <a:pt x="3057525" y="281564"/>
                </a:moveTo>
                <a:lnTo>
                  <a:pt x="3076994" y="281564"/>
                </a:lnTo>
                <a:lnTo>
                  <a:pt x="3076994" y="301033"/>
                </a:lnTo>
                <a:lnTo>
                  <a:pt x="3057525" y="301033"/>
                </a:lnTo>
                <a:close/>
                <a:moveTo>
                  <a:pt x="2954843" y="281564"/>
                </a:moveTo>
                <a:lnTo>
                  <a:pt x="2974419" y="281564"/>
                </a:lnTo>
                <a:lnTo>
                  <a:pt x="2974419" y="301033"/>
                </a:lnTo>
                <a:lnTo>
                  <a:pt x="2954843" y="301033"/>
                </a:lnTo>
                <a:close/>
                <a:moveTo>
                  <a:pt x="2857500" y="281564"/>
                </a:moveTo>
                <a:lnTo>
                  <a:pt x="2876969" y="281564"/>
                </a:lnTo>
                <a:lnTo>
                  <a:pt x="2876969" y="301033"/>
                </a:lnTo>
                <a:lnTo>
                  <a:pt x="2857500" y="301033"/>
                </a:lnTo>
                <a:close/>
                <a:moveTo>
                  <a:pt x="2748539" y="281564"/>
                </a:moveTo>
                <a:lnTo>
                  <a:pt x="2768008" y="281564"/>
                </a:lnTo>
                <a:lnTo>
                  <a:pt x="2768008" y="301033"/>
                </a:lnTo>
                <a:lnTo>
                  <a:pt x="2748539" y="301033"/>
                </a:lnTo>
                <a:close/>
                <a:moveTo>
                  <a:pt x="2724150" y="281564"/>
                </a:moveTo>
                <a:lnTo>
                  <a:pt x="2743619" y="281564"/>
                </a:lnTo>
                <a:lnTo>
                  <a:pt x="2743619" y="301033"/>
                </a:lnTo>
                <a:lnTo>
                  <a:pt x="2724150" y="301033"/>
                </a:lnTo>
                <a:close/>
                <a:moveTo>
                  <a:pt x="2615190" y="281564"/>
                </a:moveTo>
                <a:lnTo>
                  <a:pt x="2634658" y="281564"/>
                </a:lnTo>
                <a:lnTo>
                  <a:pt x="2634658" y="301033"/>
                </a:lnTo>
                <a:lnTo>
                  <a:pt x="2615190" y="301033"/>
                </a:lnTo>
                <a:close/>
                <a:moveTo>
                  <a:pt x="2590800" y="281564"/>
                </a:moveTo>
                <a:lnTo>
                  <a:pt x="2610269" y="281564"/>
                </a:lnTo>
                <a:lnTo>
                  <a:pt x="2610269" y="301033"/>
                </a:lnTo>
                <a:lnTo>
                  <a:pt x="2590800" y="301033"/>
                </a:lnTo>
                <a:close/>
                <a:moveTo>
                  <a:pt x="2488118" y="281564"/>
                </a:moveTo>
                <a:lnTo>
                  <a:pt x="2507694" y="281564"/>
                </a:lnTo>
                <a:lnTo>
                  <a:pt x="2507694" y="301033"/>
                </a:lnTo>
                <a:lnTo>
                  <a:pt x="2488118" y="301033"/>
                </a:lnTo>
                <a:close/>
                <a:moveTo>
                  <a:pt x="2390776" y="281564"/>
                </a:moveTo>
                <a:lnTo>
                  <a:pt x="2410244" y="281564"/>
                </a:lnTo>
                <a:lnTo>
                  <a:pt x="2410244" y="301033"/>
                </a:lnTo>
                <a:lnTo>
                  <a:pt x="2390776" y="301033"/>
                </a:lnTo>
                <a:close/>
                <a:moveTo>
                  <a:pt x="2278568" y="281564"/>
                </a:moveTo>
                <a:lnTo>
                  <a:pt x="2298143" y="281564"/>
                </a:lnTo>
                <a:lnTo>
                  <a:pt x="2298143" y="301033"/>
                </a:lnTo>
                <a:lnTo>
                  <a:pt x="2278568" y="301033"/>
                </a:lnTo>
                <a:close/>
                <a:moveTo>
                  <a:pt x="2181225" y="281564"/>
                </a:moveTo>
                <a:lnTo>
                  <a:pt x="2200693" y="281564"/>
                </a:lnTo>
                <a:lnTo>
                  <a:pt x="2200693" y="301033"/>
                </a:lnTo>
                <a:lnTo>
                  <a:pt x="2181225" y="301033"/>
                </a:lnTo>
                <a:close/>
                <a:moveTo>
                  <a:pt x="2078543" y="281564"/>
                </a:moveTo>
                <a:lnTo>
                  <a:pt x="2098118" y="281564"/>
                </a:lnTo>
                <a:lnTo>
                  <a:pt x="2098118" y="301033"/>
                </a:lnTo>
                <a:lnTo>
                  <a:pt x="2078543" y="301033"/>
                </a:lnTo>
                <a:close/>
                <a:moveTo>
                  <a:pt x="1981201" y="281564"/>
                </a:moveTo>
                <a:lnTo>
                  <a:pt x="2000670" y="281564"/>
                </a:lnTo>
                <a:lnTo>
                  <a:pt x="2000670" y="301033"/>
                </a:lnTo>
                <a:lnTo>
                  <a:pt x="1981201" y="301033"/>
                </a:lnTo>
                <a:close/>
                <a:moveTo>
                  <a:pt x="1872240" y="281564"/>
                </a:moveTo>
                <a:lnTo>
                  <a:pt x="1891709" y="281564"/>
                </a:lnTo>
                <a:lnTo>
                  <a:pt x="1891709" y="301033"/>
                </a:lnTo>
                <a:lnTo>
                  <a:pt x="1872240" y="301033"/>
                </a:lnTo>
                <a:close/>
                <a:moveTo>
                  <a:pt x="1847851" y="281564"/>
                </a:moveTo>
                <a:lnTo>
                  <a:pt x="1867319" y="281564"/>
                </a:lnTo>
                <a:lnTo>
                  <a:pt x="1867319" y="301033"/>
                </a:lnTo>
                <a:lnTo>
                  <a:pt x="1847851" y="301033"/>
                </a:lnTo>
                <a:close/>
                <a:moveTo>
                  <a:pt x="1735644" y="281564"/>
                </a:moveTo>
                <a:lnTo>
                  <a:pt x="1755219" y="281564"/>
                </a:lnTo>
                <a:lnTo>
                  <a:pt x="1755219" y="301033"/>
                </a:lnTo>
                <a:lnTo>
                  <a:pt x="1735644" y="301033"/>
                </a:lnTo>
                <a:close/>
                <a:moveTo>
                  <a:pt x="1638301" y="281564"/>
                </a:moveTo>
                <a:lnTo>
                  <a:pt x="1657769" y="281564"/>
                </a:lnTo>
                <a:lnTo>
                  <a:pt x="1657769" y="301033"/>
                </a:lnTo>
                <a:lnTo>
                  <a:pt x="1638301" y="301033"/>
                </a:lnTo>
                <a:close/>
                <a:moveTo>
                  <a:pt x="1538865" y="281564"/>
                </a:moveTo>
                <a:lnTo>
                  <a:pt x="1558334" y="281564"/>
                </a:lnTo>
                <a:lnTo>
                  <a:pt x="1558334" y="301033"/>
                </a:lnTo>
                <a:lnTo>
                  <a:pt x="1538865" y="301033"/>
                </a:lnTo>
                <a:close/>
                <a:moveTo>
                  <a:pt x="1514476" y="281564"/>
                </a:moveTo>
                <a:lnTo>
                  <a:pt x="1533944" y="281564"/>
                </a:lnTo>
                <a:lnTo>
                  <a:pt x="1533944" y="301033"/>
                </a:lnTo>
                <a:lnTo>
                  <a:pt x="1514476" y="301033"/>
                </a:lnTo>
                <a:close/>
                <a:moveTo>
                  <a:pt x="1402268" y="281564"/>
                </a:moveTo>
                <a:lnTo>
                  <a:pt x="1421844" y="281564"/>
                </a:lnTo>
                <a:lnTo>
                  <a:pt x="1421844" y="301033"/>
                </a:lnTo>
                <a:lnTo>
                  <a:pt x="1402268" y="301033"/>
                </a:lnTo>
                <a:close/>
                <a:moveTo>
                  <a:pt x="1304926" y="281564"/>
                </a:moveTo>
                <a:lnTo>
                  <a:pt x="1324394" y="281564"/>
                </a:lnTo>
                <a:lnTo>
                  <a:pt x="1324394" y="301033"/>
                </a:lnTo>
                <a:lnTo>
                  <a:pt x="1304926" y="301033"/>
                </a:lnTo>
                <a:close/>
                <a:moveTo>
                  <a:pt x="1202243" y="281564"/>
                </a:moveTo>
                <a:lnTo>
                  <a:pt x="1221819" y="281564"/>
                </a:lnTo>
                <a:lnTo>
                  <a:pt x="1221819" y="301033"/>
                </a:lnTo>
                <a:lnTo>
                  <a:pt x="1202243" y="301033"/>
                </a:lnTo>
                <a:close/>
                <a:moveTo>
                  <a:pt x="1104901" y="281564"/>
                </a:moveTo>
                <a:lnTo>
                  <a:pt x="1124369" y="281564"/>
                </a:lnTo>
                <a:lnTo>
                  <a:pt x="1124369" y="301033"/>
                </a:lnTo>
                <a:lnTo>
                  <a:pt x="1104901" y="301033"/>
                </a:lnTo>
                <a:close/>
                <a:moveTo>
                  <a:pt x="995940" y="281564"/>
                </a:moveTo>
                <a:lnTo>
                  <a:pt x="1015409" y="281564"/>
                </a:lnTo>
                <a:lnTo>
                  <a:pt x="1015409" y="301033"/>
                </a:lnTo>
                <a:lnTo>
                  <a:pt x="995940" y="301033"/>
                </a:lnTo>
                <a:close/>
                <a:moveTo>
                  <a:pt x="971551" y="281564"/>
                </a:moveTo>
                <a:lnTo>
                  <a:pt x="991019" y="281564"/>
                </a:lnTo>
                <a:lnTo>
                  <a:pt x="991019" y="301033"/>
                </a:lnTo>
                <a:lnTo>
                  <a:pt x="971551" y="301033"/>
                </a:lnTo>
                <a:close/>
                <a:moveTo>
                  <a:pt x="859344" y="281564"/>
                </a:moveTo>
                <a:lnTo>
                  <a:pt x="878919" y="281564"/>
                </a:lnTo>
                <a:lnTo>
                  <a:pt x="878919" y="301033"/>
                </a:lnTo>
                <a:lnTo>
                  <a:pt x="859344" y="301033"/>
                </a:lnTo>
                <a:close/>
                <a:moveTo>
                  <a:pt x="762001" y="281564"/>
                </a:moveTo>
                <a:lnTo>
                  <a:pt x="781469" y="281564"/>
                </a:lnTo>
                <a:lnTo>
                  <a:pt x="781469" y="301033"/>
                </a:lnTo>
                <a:lnTo>
                  <a:pt x="762001" y="301033"/>
                </a:lnTo>
                <a:close/>
                <a:moveTo>
                  <a:pt x="659319" y="281564"/>
                </a:moveTo>
                <a:lnTo>
                  <a:pt x="678894" y="281564"/>
                </a:lnTo>
                <a:lnTo>
                  <a:pt x="678894" y="301033"/>
                </a:lnTo>
                <a:lnTo>
                  <a:pt x="659319" y="301033"/>
                </a:lnTo>
                <a:close/>
                <a:moveTo>
                  <a:pt x="561976" y="281564"/>
                </a:moveTo>
                <a:lnTo>
                  <a:pt x="581444" y="281564"/>
                </a:lnTo>
                <a:lnTo>
                  <a:pt x="581444" y="301033"/>
                </a:lnTo>
                <a:lnTo>
                  <a:pt x="561976" y="301033"/>
                </a:lnTo>
                <a:close/>
                <a:moveTo>
                  <a:pt x="453015" y="281564"/>
                </a:moveTo>
                <a:lnTo>
                  <a:pt x="472483" y="281564"/>
                </a:lnTo>
                <a:lnTo>
                  <a:pt x="472483" y="301033"/>
                </a:lnTo>
                <a:lnTo>
                  <a:pt x="453015" y="301033"/>
                </a:lnTo>
                <a:close/>
                <a:moveTo>
                  <a:pt x="428626" y="281564"/>
                </a:moveTo>
                <a:lnTo>
                  <a:pt x="448094" y="281564"/>
                </a:lnTo>
                <a:lnTo>
                  <a:pt x="448094" y="301033"/>
                </a:lnTo>
                <a:lnTo>
                  <a:pt x="428626" y="301033"/>
                </a:lnTo>
                <a:close/>
                <a:moveTo>
                  <a:pt x="316419" y="281564"/>
                </a:moveTo>
                <a:lnTo>
                  <a:pt x="335994" y="281564"/>
                </a:lnTo>
                <a:lnTo>
                  <a:pt x="335994" y="301033"/>
                </a:lnTo>
                <a:lnTo>
                  <a:pt x="316419" y="301033"/>
                </a:lnTo>
                <a:close/>
                <a:moveTo>
                  <a:pt x="219076" y="281564"/>
                </a:moveTo>
                <a:lnTo>
                  <a:pt x="238544" y="281564"/>
                </a:lnTo>
                <a:lnTo>
                  <a:pt x="238544" y="301033"/>
                </a:lnTo>
                <a:lnTo>
                  <a:pt x="219076" y="301033"/>
                </a:lnTo>
                <a:close/>
                <a:moveTo>
                  <a:pt x="116394" y="281564"/>
                </a:moveTo>
                <a:lnTo>
                  <a:pt x="135969" y="281564"/>
                </a:lnTo>
                <a:lnTo>
                  <a:pt x="135969" y="301033"/>
                </a:lnTo>
                <a:lnTo>
                  <a:pt x="116394" y="301033"/>
                </a:lnTo>
                <a:close/>
                <a:moveTo>
                  <a:pt x="19051" y="281564"/>
                </a:moveTo>
                <a:lnTo>
                  <a:pt x="38519" y="281564"/>
                </a:lnTo>
                <a:lnTo>
                  <a:pt x="38519" y="301033"/>
                </a:lnTo>
                <a:lnTo>
                  <a:pt x="19051" y="301033"/>
                </a:lnTo>
                <a:close/>
                <a:moveTo>
                  <a:pt x="5654711" y="257175"/>
                </a:moveTo>
                <a:lnTo>
                  <a:pt x="5674179" y="257175"/>
                </a:lnTo>
                <a:lnTo>
                  <a:pt x="5674179" y="276644"/>
                </a:lnTo>
                <a:lnTo>
                  <a:pt x="5654711" y="276644"/>
                </a:lnTo>
                <a:close/>
                <a:moveTo>
                  <a:pt x="5630322" y="257175"/>
                </a:moveTo>
                <a:lnTo>
                  <a:pt x="5649790" y="257175"/>
                </a:lnTo>
                <a:lnTo>
                  <a:pt x="5649790" y="276644"/>
                </a:lnTo>
                <a:lnTo>
                  <a:pt x="5630322" y="276644"/>
                </a:lnTo>
                <a:close/>
                <a:moveTo>
                  <a:pt x="5606039" y="257175"/>
                </a:moveTo>
                <a:lnTo>
                  <a:pt x="5625508" y="257175"/>
                </a:lnTo>
                <a:lnTo>
                  <a:pt x="5625508" y="276644"/>
                </a:lnTo>
                <a:lnTo>
                  <a:pt x="5606039" y="276644"/>
                </a:lnTo>
                <a:close/>
                <a:moveTo>
                  <a:pt x="5445161" y="257175"/>
                </a:moveTo>
                <a:lnTo>
                  <a:pt x="5464629" y="257175"/>
                </a:lnTo>
                <a:lnTo>
                  <a:pt x="5464629" y="276644"/>
                </a:lnTo>
                <a:lnTo>
                  <a:pt x="5445161" y="276644"/>
                </a:lnTo>
                <a:close/>
                <a:moveTo>
                  <a:pt x="5420772" y="257175"/>
                </a:moveTo>
                <a:lnTo>
                  <a:pt x="5440240" y="257175"/>
                </a:lnTo>
                <a:lnTo>
                  <a:pt x="5440240" y="276644"/>
                </a:lnTo>
                <a:lnTo>
                  <a:pt x="5420772" y="276644"/>
                </a:lnTo>
                <a:close/>
                <a:moveTo>
                  <a:pt x="5396489" y="257175"/>
                </a:moveTo>
                <a:lnTo>
                  <a:pt x="5415958" y="257175"/>
                </a:lnTo>
                <a:lnTo>
                  <a:pt x="5415958" y="276644"/>
                </a:lnTo>
                <a:lnTo>
                  <a:pt x="5396489" y="276644"/>
                </a:lnTo>
                <a:close/>
                <a:moveTo>
                  <a:pt x="5245136" y="257175"/>
                </a:moveTo>
                <a:lnTo>
                  <a:pt x="5264604" y="257175"/>
                </a:lnTo>
                <a:lnTo>
                  <a:pt x="5264604" y="276644"/>
                </a:lnTo>
                <a:lnTo>
                  <a:pt x="5245136" y="276644"/>
                </a:lnTo>
                <a:close/>
                <a:moveTo>
                  <a:pt x="5220747" y="257175"/>
                </a:moveTo>
                <a:lnTo>
                  <a:pt x="5240215" y="257175"/>
                </a:lnTo>
                <a:lnTo>
                  <a:pt x="5240215" y="276644"/>
                </a:lnTo>
                <a:lnTo>
                  <a:pt x="5220747" y="276644"/>
                </a:lnTo>
                <a:close/>
                <a:moveTo>
                  <a:pt x="5196464" y="257175"/>
                </a:moveTo>
                <a:lnTo>
                  <a:pt x="5215933" y="257175"/>
                </a:lnTo>
                <a:lnTo>
                  <a:pt x="5215933" y="276644"/>
                </a:lnTo>
                <a:lnTo>
                  <a:pt x="5196464" y="276644"/>
                </a:lnTo>
                <a:close/>
                <a:moveTo>
                  <a:pt x="5035586" y="257175"/>
                </a:moveTo>
                <a:lnTo>
                  <a:pt x="5055054" y="257175"/>
                </a:lnTo>
                <a:lnTo>
                  <a:pt x="5055054" y="276644"/>
                </a:lnTo>
                <a:lnTo>
                  <a:pt x="5035586" y="276644"/>
                </a:lnTo>
                <a:close/>
                <a:moveTo>
                  <a:pt x="5011197" y="257175"/>
                </a:moveTo>
                <a:lnTo>
                  <a:pt x="5030665" y="257175"/>
                </a:lnTo>
                <a:lnTo>
                  <a:pt x="5030665" y="276644"/>
                </a:lnTo>
                <a:lnTo>
                  <a:pt x="5011197" y="276644"/>
                </a:lnTo>
                <a:close/>
                <a:moveTo>
                  <a:pt x="4986914" y="257175"/>
                </a:moveTo>
                <a:lnTo>
                  <a:pt x="5006383" y="257175"/>
                </a:lnTo>
                <a:lnTo>
                  <a:pt x="5006383" y="276644"/>
                </a:lnTo>
                <a:lnTo>
                  <a:pt x="4986914" y="276644"/>
                </a:lnTo>
                <a:close/>
                <a:moveTo>
                  <a:pt x="4853564" y="257175"/>
                </a:moveTo>
                <a:lnTo>
                  <a:pt x="4873033" y="257175"/>
                </a:lnTo>
                <a:lnTo>
                  <a:pt x="4873033" y="276644"/>
                </a:lnTo>
                <a:lnTo>
                  <a:pt x="4853564" y="276644"/>
                </a:lnTo>
                <a:close/>
                <a:moveTo>
                  <a:pt x="4702211" y="257175"/>
                </a:moveTo>
                <a:lnTo>
                  <a:pt x="4721679" y="257175"/>
                </a:lnTo>
                <a:lnTo>
                  <a:pt x="4721679" y="276644"/>
                </a:lnTo>
                <a:lnTo>
                  <a:pt x="4702211" y="276644"/>
                </a:lnTo>
                <a:close/>
                <a:moveTo>
                  <a:pt x="4677822" y="257175"/>
                </a:moveTo>
                <a:lnTo>
                  <a:pt x="4697290" y="257175"/>
                </a:lnTo>
                <a:lnTo>
                  <a:pt x="4697290" y="276644"/>
                </a:lnTo>
                <a:lnTo>
                  <a:pt x="4677822" y="276644"/>
                </a:lnTo>
                <a:close/>
                <a:moveTo>
                  <a:pt x="4653539" y="257175"/>
                </a:moveTo>
                <a:lnTo>
                  <a:pt x="4673008" y="257175"/>
                </a:lnTo>
                <a:lnTo>
                  <a:pt x="4673008" y="276644"/>
                </a:lnTo>
                <a:lnTo>
                  <a:pt x="4653539" y="276644"/>
                </a:lnTo>
                <a:close/>
                <a:moveTo>
                  <a:pt x="4492661" y="257175"/>
                </a:moveTo>
                <a:lnTo>
                  <a:pt x="4512129" y="257175"/>
                </a:lnTo>
                <a:lnTo>
                  <a:pt x="4512129" y="276644"/>
                </a:lnTo>
                <a:lnTo>
                  <a:pt x="4492661" y="276644"/>
                </a:lnTo>
                <a:close/>
                <a:moveTo>
                  <a:pt x="4468272" y="257175"/>
                </a:moveTo>
                <a:lnTo>
                  <a:pt x="4487740" y="257175"/>
                </a:lnTo>
                <a:lnTo>
                  <a:pt x="4487740" y="276644"/>
                </a:lnTo>
                <a:lnTo>
                  <a:pt x="4468272" y="276644"/>
                </a:lnTo>
                <a:close/>
                <a:moveTo>
                  <a:pt x="4443989" y="257175"/>
                </a:moveTo>
                <a:lnTo>
                  <a:pt x="4463458" y="257175"/>
                </a:lnTo>
                <a:lnTo>
                  <a:pt x="4463458" y="276644"/>
                </a:lnTo>
                <a:lnTo>
                  <a:pt x="4443989" y="276644"/>
                </a:lnTo>
                <a:close/>
                <a:moveTo>
                  <a:pt x="4292636" y="257175"/>
                </a:moveTo>
                <a:lnTo>
                  <a:pt x="4312105" y="257175"/>
                </a:lnTo>
                <a:lnTo>
                  <a:pt x="4312105" y="276644"/>
                </a:lnTo>
                <a:lnTo>
                  <a:pt x="4292636" y="276644"/>
                </a:lnTo>
                <a:close/>
                <a:moveTo>
                  <a:pt x="4268247" y="257175"/>
                </a:moveTo>
                <a:lnTo>
                  <a:pt x="4287715" y="257175"/>
                </a:lnTo>
                <a:lnTo>
                  <a:pt x="4287715" y="276644"/>
                </a:lnTo>
                <a:lnTo>
                  <a:pt x="4268247" y="276644"/>
                </a:lnTo>
                <a:close/>
                <a:moveTo>
                  <a:pt x="4243965" y="257175"/>
                </a:moveTo>
                <a:lnTo>
                  <a:pt x="4263433" y="257175"/>
                </a:lnTo>
                <a:lnTo>
                  <a:pt x="4263433" y="276644"/>
                </a:lnTo>
                <a:lnTo>
                  <a:pt x="4243965" y="276644"/>
                </a:lnTo>
                <a:close/>
                <a:moveTo>
                  <a:pt x="4083086" y="257175"/>
                </a:moveTo>
                <a:lnTo>
                  <a:pt x="4102554" y="257175"/>
                </a:lnTo>
                <a:lnTo>
                  <a:pt x="4102554" y="276644"/>
                </a:lnTo>
                <a:lnTo>
                  <a:pt x="4083086" y="276644"/>
                </a:lnTo>
                <a:close/>
                <a:moveTo>
                  <a:pt x="4058697" y="257175"/>
                </a:moveTo>
                <a:lnTo>
                  <a:pt x="4078165" y="257175"/>
                </a:lnTo>
                <a:lnTo>
                  <a:pt x="4078165" y="276644"/>
                </a:lnTo>
                <a:lnTo>
                  <a:pt x="4058697" y="276644"/>
                </a:lnTo>
                <a:close/>
                <a:moveTo>
                  <a:pt x="4034414" y="257175"/>
                </a:moveTo>
                <a:lnTo>
                  <a:pt x="4053883" y="257175"/>
                </a:lnTo>
                <a:lnTo>
                  <a:pt x="4053883" y="276644"/>
                </a:lnTo>
                <a:lnTo>
                  <a:pt x="4034414" y="276644"/>
                </a:lnTo>
                <a:close/>
                <a:moveTo>
                  <a:pt x="3883061" y="257175"/>
                </a:moveTo>
                <a:lnTo>
                  <a:pt x="3902529" y="257175"/>
                </a:lnTo>
                <a:lnTo>
                  <a:pt x="3902529" y="276644"/>
                </a:lnTo>
                <a:lnTo>
                  <a:pt x="3883061" y="276644"/>
                </a:lnTo>
                <a:close/>
                <a:moveTo>
                  <a:pt x="3858672" y="257175"/>
                </a:moveTo>
                <a:lnTo>
                  <a:pt x="3878140" y="257175"/>
                </a:lnTo>
                <a:lnTo>
                  <a:pt x="3878140" y="276644"/>
                </a:lnTo>
                <a:lnTo>
                  <a:pt x="3858672" y="276644"/>
                </a:lnTo>
                <a:close/>
                <a:moveTo>
                  <a:pt x="3834389" y="257175"/>
                </a:moveTo>
                <a:lnTo>
                  <a:pt x="3853858" y="257175"/>
                </a:lnTo>
                <a:lnTo>
                  <a:pt x="3853858" y="276644"/>
                </a:lnTo>
                <a:lnTo>
                  <a:pt x="3834389" y="276644"/>
                </a:lnTo>
                <a:close/>
                <a:moveTo>
                  <a:pt x="3673511" y="257175"/>
                </a:moveTo>
                <a:lnTo>
                  <a:pt x="3692979" y="257175"/>
                </a:lnTo>
                <a:lnTo>
                  <a:pt x="3692979" y="276644"/>
                </a:lnTo>
                <a:lnTo>
                  <a:pt x="3673511" y="276644"/>
                </a:lnTo>
                <a:close/>
                <a:moveTo>
                  <a:pt x="3649122" y="257175"/>
                </a:moveTo>
                <a:lnTo>
                  <a:pt x="3668590" y="257175"/>
                </a:lnTo>
                <a:lnTo>
                  <a:pt x="3668590" y="276644"/>
                </a:lnTo>
                <a:lnTo>
                  <a:pt x="3649122" y="276644"/>
                </a:lnTo>
                <a:close/>
                <a:moveTo>
                  <a:pt x="3624839" y="257175"/>
                </a:moveTo>
                <a:lnTo>
                  <a:pt x="3644308" y="257175"/>
                </a:lnTo>
                <a:lnTo>
                  <a:pt x="3644308" y="276644"/>
                </a:lnTo>
                <a:lnTo>
                  <a:pt x="3624839" y="276644"/>
                </a:lnTo>
                <a:close/>
                <a:moveTo>
                  <a:pt x="3491489" y="257175"/>
                </a:moveTo>
                <a:lnTo>
                  <a:pt x="3510958" y="257175"/>
                </a:lnTo>
                <a:lnTo>
                  <a:pt x="3510958" y="276644"/>
                </a:lnTo>
                <a:lnTo>
                  <a:pt x="3491489" y="276644"/>
                </a:lnTo>
                <a:close/>
                <a:moveTo>
                  <a:pt x="3340136" y="257175"/>
                </a:moveTo>
                <a:lnTo>
                  <a:pt x="3359604" y="257175"/>
                </a:lnTo>
                <a:lnTo>
                  <a:pt x="3359604" y="276644"/>
                </a:lnTo>
                <a:lnTo>
                  <a:pt x="3340136" y="276644"/>
                </a:lnTo>
                <a:close/>
                <a:moveTo>
                  <a:pt x="3315747" y="257175"/>
                </a:moveTo>
                <a:lnTo>
                  <a:pt x="3335215" y="257175"/>
                </a:lnTo>
                <a:lnTo>
                  <a:pt x="3335215" y="276644"/>
                </a:lnTo>
                <a:lnTo>
                  <a:pt x="3315747" y="276644"/>
                </a:lnTo>
                <a:close/>
                <a:moveTo>
                  <a:pt x="3291464" y="257175"/>
                </a:moveTo>
                <a:lnTo>
                  <a:pt x="3310933" y="257175"/>
                </a:lnTo>
                <a:lnTo>
                  <a:pt x="3310933" y="276644"/>
                </a:lnTo>
                <a:lnTo>
                  <a:pt x="3291464" y="276644"/>
                </a:lnTo>
                <a:close/>
                <a:moveTo>
                  <a:pt x="3130586" y="257175"/>
                </a:moveTo>
                <a:lnTo>
                  <a:pt x="3150054" y="257175"/>
                </a:lnTo>
                <a:lnTo>
                  <a:pt x="3150054" y="276644"/>
                </a:lnTo>
                <a:lnTo>
                  <a:pt x="3130586" y="276644"/>
                </a:lnTo>
                <a:close/>
                <a:moveTo>
                  <a:pt x="3106197" y="257175"/>
                </a:moveTo>
                <a:lnTo>
                  <a:pt x="3125665" y="257175"/>
                </a:lnTo>
                <a:lnTo>
                  <a:pt x="3125665" y="276644"/>
                </a:lnTo>
                <a:lnTo>
                  <a:pt x="3106197" y="276644"/>
                </a:lnTo>
                <a:close/>
                <a:moveTo>
                  <a:pt x="3081914" y="257175"/>
                </a:moveTo>
                <a:lnTo>
                  <a:pt x="3101383" y="257175"/>
                </a:lnTo>
                <a:lnTo>
                  <a:pt x="3101383" y="276644"/>
                </a:lnTo>
                <a:lnTo>
                  <a:pt x="3081914" y="276644"/>
                </a:lnTo>
                <a:close/>
                <a:moveTo>
                  <a:pt x="2930561" y="257175"/>
                </a:moveTo>
                <a:lnTo>
                  <a:pt x="2950029" y="257175"/>
                </a:lnTo>
                <a:lnTo>
                  <a:pt x="2950029" y="276644"/>
                </a:lnTo>
                <a:lnTo>
                  <a:pt x="2930561" y="276644"/>
                </a:lnTo>
                <a:close/>
                <a:moveTo>
                  <a:pt x="2906172" y="257175"/>
                </a:moveTo>
                <a:lnTo>
                  <a:pt x="2925640" y="257175"/>
                </a:lnTo>
                <a:lnTo>
                  <a:pt x="2925640" y="276644"/>
                </a:lnTo>
                <a:lnTo>
                  <a:pt x="2906172" y="276644"/>
                </a:lnTo>
                <a:close/>
                <a:moveTo>
                  <a:pt x="2881889" y="257175"/>
                </a:moveTo>
                <a:lnTo>
                  <a:pt x="2901358" y="257175"/>
                </a:lnTo>
                <a:lnTo>
                  <a:pt x="2901358" y="276644"/>
                </a:lnTo>
                <a:lnTo>
                  <a:pt x="2881889" y="276644"/>
                </a:lnTo>
                <a:close/>
                <a:moveTo>
                  <a:pt x="2748539" y="257175"/>
                </a:moveTo>
                <a:lnTo>
                  <a:pt x="2768008" y="257175"/>
                </a:lnTo>
                <a:lnTo>
                  <a:pt x="2768008" y="276644"/>
                </a:lnTo>
                <a:lnTo>
                  <a:pt x="2748539" y="276644"/>
                </a:lnTo>
                <a:close/>
                <a:moveTo>
                  <a:pt x="2615190" y="257175"/>
                </a:moveTo>
                <a:lnTo>
                  <a:pt x="2634658" y="257175"/>
                </a:lnTo>
                <a:lnTo>
                  <a:pt x="2634658" y="276644"/>
                </a:lnTo>
                <a:lnTo>
                  <a:pt x="2615190" y="276644"/>
                </a:lnTo>
                <a:close/>
                <a:moveTo>
                  <a:pt x="2463836" y="257175"/>
                </a:moveTo>
                <a:lnTo>
                  <a:pt x="2483304" y="257175"/>
                </a:lnTo>
                <a:lnTo>
                  <a:pt x="2483304" y="276644"/>
                </a:lnTo>
                <a:lnTo>
                  <a:pt x="2463836" y="276644"/>
                </a:lnTo>
                <a:close/>
                <a:moveTo>
                  <a:pt x="2439447" y="257175"/>
                </a:moveTo>
                <a:lnTo>
                  <a:pt x="2458915" y="257175"/>
                </a:lnTo>
                <a:lnTo>
                  <a:pt x="2458915" y="276644"/>
                </a:lnTo>
                <a:lnTo>
                  <a:pt x="2439447" y="276644"/>
                </a:lnTo>
                <a:close/>
                <a:moveTo>
                  <a:pt x="2415165" y="257175"/>
                </a:moveTo>
                <a:lnTo>
                  <a:pt x="2434633" y="257175"/>
                </a:lnTo>
                <a:lnTo>
                  <a:pt x="2434633" y="276644"/>
                </a:lnTo>
                <a:lnTo>
                  <a:pt x="2415165" y="276644"/>
                </a:lnTo>
                <a:close/>
                <a:moveTo>
                  <a:pt x="2254286" y="257175"/>
                </a:moveTo>
                <a:lnTo>
                  <a:pt x="2273755" y="257175"/>
                </a:lnTo>
                <a:lnTo>
                  <a:pt x="2273755" y="276644"/>
                </a:lnTo>
                <a:lnTo>
                  <a:pt x="2254286" y="276644"/>
                </a:lnTo>
                <a:close/>
                <a:moveTo>
                  <a:pt x="2229897" y="257175"/>
                </a:moveTo>
                <a:lnTo>
                  <a:pt x="2249365" y="257175"/>
                </a:lnTo>
                <a:lnTo>
                  <a:pt x="2249365" y="276644"/>
                </a:lnTo>
                <a:lnTo>
                  <a:pt x="2229897" y="276644"/>
                </a:lnTo>
                <a:close/>
                <a:moveTo>
                  <a:pt x="2205614" y="257175"/>
                </a:moveTo>
                <a:lnTo>
                  <a:pt x="2225083" y="257175"/>
                </a:lnTo>
                <a:lnTo>
                  <a:pt x="2225083" y="276644"/>
                </a:lnTo>
                <a:lnTo>
                  <a:pt x="2205614" y="276644"/>
                </a:lnTo>
                <a:close/>
                <a:moveTo>
                  <a:pt x="2054261" y="257175"/>
                </a:moveTo>
                <a:lnTo>
                  <a:pt x="2073729" y="257175"/>
                </a:lnTo>
                <a:lnTo>
                  <a:pt x="2073729" y="276644"/>
                </a:lnTo>
                <a:lnTo>
                  <a:pt x="2054261" y="276644"/>
                </a:lnTo>
                <a:close/>
                <a:moveTo>
                  <a:pt x="2029872" y="257175"/>
                </a:moveTo>
                <a:lnTo>
                  <a:pt x="2049340" y="257175"/>
                </a:lnTo>
                <a:lnTo>
                  <a:pt x="2049340" y="276644"/>
                </a:lnTo>
                <a:lnTo>
                  <a:pt x="2029872" y="276644"/>
                </a:lnTo>
                <a:close/>
                <a:moveTo>
                  <a:pt x="2005589" y="257175"/>
                </a:moveTo>
                <a:lnTo>
                  <a:pt x="2025058" y="257175"/>
                </a:lnTo>
                <a:lnTo>
                  <a:pt x="2025058" y="276644"/>
                </a:lnTo>
                <a:lnTo>
                  <a:pt x="2005589" y="276644"/>
                </a:lnTo>
                <a:close/>
                <a:moveTo>
                  <a:pt x="1872240" y="257175"/>
                </a:moveTo>
                <a:lnTo>
                  <a:pt x="1891709" y="257175"/>
                </a:lnTo>
                <a:lnTo>
                  <a:pt x="1891709" y="276644"/>
                </a:lnTo>
                <a:lnTo>
                  <a:pt x="1872240" y="276644"/>
                </a:lnTo>
                <a:close/>
                <a:moveTo>
                  <a:pt x="1711361" y="257175"/>
                </a:moveTo>
                <a:lnTo>
                  <a:pt x="1730830" y="257175"/>
                </a:lnTo>
                <a:lnTo>
                  <a:pt x="1730830" y="276644"/>
                </a:lnTo>
                <a:lnTo>
                  <a:pt x="1711361" y="276644"/>
                </a:lnTo>
                <a:close/>
                <a:moveTo>
                  <a:pt x="1686972" y="257175"/>
                </a:moveTo>
                <a:lnTo>
                  <a:pt x="1706441" y="257175"/>
                </a:lnTo>
                <a:lnTo>
                  <a:pt x="1706441" y="276644"/>
                </a:lnTo>
                <a:lnTo>
                  <a:pt x="1686972" y="276644"/>
                </a:lnTo>
                <a:close/>
                <a:moveTo>
                  <a:pt x="1662690" y="257175"/>
                </a:moveTo>
                <a:lnTo>
                  <a:pt x="1682158" y="257175"/>
                </a:lnTo>
                <a:lnTo>
                  <a:pt x="1682158" y="276644"/>
                </a:lnTo>
                <a:lnTo>
                  <a:pt x="1662690" y="276644"/>
                </a:lnTo>
                <a:close/>
                <a:moveTo>
                  <a:pt x="1538865" y="257175"/>
                </a:moveTo>
                <a:lnTo>
                  <a:pt x="1558334" y="257175"/>
                </a:lnTo>
                <a:lnTo>
                  <a:pt x="1558334" y="276644"/>
                </a:lnTo>
                <a:lnTo>
                  <a:pt x="1538865" y="276644"/>
                </a:lnTo>
                <a:close/>
                <a:moveTo>
                  <a:pt x="1377987" y="257175"/>
                </a:moveTo>
                <a:lnTo>
                  <a:pt x="1397455" y="257175"/>
                </a:lnTo>
                <a:lnTo>
                  <a:pt x="1397455" y="276644"/>
                </a:lnTo>
                <a:lnTo>
                  <a:pt x="1377987" y="276644"/>
                </a:lnTo>
                <a:close/>
                <a:moveTo>
                  <a:pt x="1353597" y="257175"/>
                </a:moveTo>
                <a:lnTo>
                  <a:pt x="1373066" y="257175"/>
                </a:lnTo>
                <a:lnTo>
                  <a:pt x="1373066" y="276644"/>
                </a:lnTo>
                <a:lnTo>
                  <a:pt x="1353597" y="276644"/>
                </a:lnTo>
                <a:close/>
                <a:moveTo>
                  <a:pt x="1329315" y="257175"/>
                </a:moveTo>
                <a:lnTo>
                  <a:pt x="1348783" y="257175"/>
                </a:lnTo>
                <a:lnTo>
                  <a:pt x="1348783" y="276644"/>
                </a:lnTo>
                <a:lnTo>
                  <a:pt x="1329315" y="276644"/>
                </a:lnTo>
                <a:close/>
                <a:moveTo>
                  <a:pt x="1177961" y="257175"/>
                </a:moveTo>
                <a:lnTo>
                  <a:pt x="1197430" y="257175"/>
                </a:lnTo>
                <a:lnTo>
                  <a:pt x="1197430" y="276644"/>
                </a:lnTo>
                <a:lnTo>
                  <a:pt x="1177961" y="276644"/>
                </a:lnTo>
                <a:close/>
                <a:moveTo>
                  <a:pt x="1153572" y="257175"/>
                </a:moveTo>
                <a:lnTo>
                  <a:pt x="1173041" y="257175"/>
                </a:lnTo>
                <a:lnTo>
                  <a:pt x="1173041" y="276644"/>
                </a:lnTo>
                <a:lnTo>
                  <a:pt x="1153572" y="276644"/>
                </a:lnTo>
                <a:close/>
                <a:moveTo>
                  <a:pt x="1129290" y="257175"/>
                </a:moveTo>
                <a:lnTo>
                  <a:pt x="1148759" y="257175"/>
                </a:lnTo>
                <a:lnTo>
                  <a:pt x="1148759" y="276644"/>
                </a:lnTo>
                <a:lnTo>
                  <a:pt x="1129290" y="276644"/>
                </a:lnTo>
                <a:close/>
                <a:moveTo>
                  <a:pt x="995940" y="257175"/>
                </a:moveTo>
                <a:lnTo>
                  <a:pt x="1015409" y="257175"/>
                </a:lnTo>
                <a:lnTo>
                  <a:pt x="1015409" y="276644"/>
                </a:lnTo>
                <a:lnTo>
                  <a:pt x="995940" y="276644"/>
                </a:lnTo>
                <a:close/>
                <a:moveTo>
                  <a:pt x="835061" y="257175"/>
                </a:moveTo>
                <a:lnTo>
                  <a:pt x="854530" y="257175"/>
                </a:lnTo>
                <a:lnTo>
                  <a:pt x="854530" y="276644"/>
                </a:lnTo>
                <a:lnTo>
                  <a:pt x="835061" y="276644"/>
                </a:lnTo>
                <a:close/>
                <a:moveTo>
                  <a:pt x="810672" y="257175"/>
                </a:moveTo>
                <a:lnTo>
                  <a:pt x="830141" y="257175"/>
                </a:lnTo>
                <a:lnTo>
                  <a:pt x="830141" y="276644"/>
                </a:lnTo>
                <a:lnTo>
                  <a:pt x="810672" y="276644"/>
                </a:lnTo>
                <a:close/>
                <a:moveTo>
                  <a:pt x="786390" y="257175"/>
                </a:moveTo>
                <a:lnTo>
                  <a:pt x="805859" y="257175"/>
                </a:lnTo>
                <a:lnTo>
                  <a:pt x="805859" y="276644"/>
                </a:lnTo>
                <a:lnTo>
                  <a:pt x="786390" y="276644"/>
                </a:lnTo>
                <a:close/>
                <a:moveTo>
                  <a:pt x="635036" y="257175"/>
                </a:moveTo>
                <a:lnTo>
                  <a:pt x="654505" y="257175"/>
                </a:lnTo>
                <a:lnTo>
                  <a:pt x="654505" y="276644"/>
                </a:lnTo>
                <a:lnTo>
                  <a:pt x="635036" y="276644"/>
                </a:lnTo>
                <a:close/>
                <a:moveTo>
                  <a:pt x="610647" y="257175"/>
                </a:moveTo>
                <a:lnTo>
                  <a:pt x="630116" y="257175"/>
                </a:lnTo>
                <a:lnTo>
                  <a:pt x="630116" y="276644"/>
                </a:lnTo>
                <a:lnTo>
                  <a:pt x="610647" y="276644"/>
                </a:lnTo>
                <a:close/>
                <a:moveTo>
                  <a:pt x="586365" y="257175"/>
                </a:moveTo>
                <a:lnTo>
                  <a:pt x="605833" y="257175"/>
                </a:lnTo>
                <a:lnTo>
                  <a:pt x="605833" y="276644"/>
                </a:lnTo>
                <a:lnTo>
                  <a:pt x="586365" y="276644"/>
                </a:lnTo>
                <a:close/>
                <a:moveTo>
                  <a:pt x="453015" y="257175"/>
                </a:moveTo>
                <a:lnTo>
                  <a:pt x="472483" y="257175"/>
                </a:lnTo>
                <a:lnTo>
                  <a:pt x="472483" y="276644"/>
                </a:lnTo>
                <a:lnTo>
                  <a:pt x="453015" y="276644"/>
                </a:lnTo>
                <a:close/>
                <a:moveTo>
                  <a:pt x="292136" y="257175"/>
                </a:moveTo>
                <a:lnTo>
                  <a:pt x="311605" y="257175"/>
                </a:lnTo>
                <a:lnTo>
                  <a:pt x="311605" y="276644"/>
                </a:lnTo>
                <a:lnTo>
                  <a:pt x="292136" y="276644"/>
                </a:lnTo>
                <a:close/>
                <a:moveTo>
                  <a:pt x="267747" y="257175"/>
                </a:moveTo>
                <a:lnTo>
                  <a:pt x="287216" y="257175"/>
                </a:lnTo>
                <a:lnTo>
                  <a:pt x="287216" y="276644"/>
                </a:lnTo>
                <a:lnTo>
                  <a:pt x="267747" y="276644"/>
                </a:lnTo>
                <a:close/>
                <a:moveTo>
                  <a:pt x="243465" y="257175"/>
                </a:moveTo>
                <a:lnTo>
                  <a:pt x="262933" y="257175"/>
                </a:lnTo>
                <a:lnTo>
                  <a:pt x="262933" y="276644"/>
                </a:lnTo>
                <a:lnTo>
                  <a:pt x="243465" y="276644"/>
                </a:lnTo>
                <a:close/>
                <a:moveTo>
                  <a:pt x="92111" y="257175"/>
                </a:moveTo>
                <a:lnTo>
                  <a:pt x="111580" y="257175"/>
                </a:lnTo>
                <a:lnTo>
                  <a:pt x="111580" y="276644"/>
                </a:lnTo>
                <a:lnTo>
                  <a:pt x="92111" y="276644"/>
                </a:lnTo>
                <a:close/>
                <a:moveTo>
                  <a:pt x="67722" y="257175"/>
                </a:moveTo>
                <a:lnTo>
                  <a:pt x="87191" y="257175"/>
                </a:lnTo>
                <a:lnTo>
                  <a:pt x="87191" y="276644"/>
                </a:lnTo>
                <a:lnTo>
                  <a:pt x="67722" y="276644"/>
                </a:lnTo>
                <a:close/>
                <a:moveTo>
                  <a:pt x="43440" y="257175"/>
                </a:moveTo>
                <a:lnTo>
                  <a:pt x="62909" y="257175"/>
                </a:lnTo>
                <a:lnTo>
                  <a:pt x="62909" y="276644"/>
                </a:lnTo>
                <a:lnTo>
                  <a:pt x="43440" y="276644"/>
                </a:lnTo>
                <a:close/>
                <a:moveTo>
                  <a:pt x="5644139" y="146121"/>
                </a:moveTo>
                <a:lnTo>
                  <a:pt x="5663608" y="146121"/>
                </a:lnTo>
                <a:lnTo>
                  <a:pt x="5663608" y="165590"/>
                </a:lnTo>
                <a:lnTo>
                  <a:pt x="5644139" y="165590"/>
                </a:lnTo>
                <a:close/>
                <a:moveTo>
                  <a:pt x="5510789" y="146121"/>
                </a:moveTo>
                <a:lnTo>
                  <a:pt x="5530258" y="146121"/>
                </a:lnTo>
                <a:lnTo>
                  <a:pt x="5530258" y="165590"/>
                </a:lnTo>
                <a:lnTo>
                  <a:pt x="5510789" y="165590"/>
                </a:lnTo>
                <a:close/>
                <a:moveTo>
                  <a:pt x="5349911" y="146121"/>
                </a:moveTo>
                <a:lnTo>
                  <a:pt x="5369379" y="146121"/>
                </a:lnTo>
                <a:lnTo>
                  <a:pt x="5369379" y="165590"/>
                </a:lnTo>
                <a:lnTo>
                  <a:pt x="5349911" y="165590"/>
                </a:lnTo>
                <a:close/>
                <a:moveTo>
                  <a:pt x="5325522" y="146121"/>
                </a:moveTo>
                <a:lnTo>
                  <a:pt x="5344990" y="146121"/>
                </a:lnTo>
                <a:lnTo>
                  <a:pt x="5344990" y="165590"/>
                </a:lnTo>
                <a:lnTo>
                  <a:pt x="5325522" y="165590"/>
                </a:lnTo>
                <a:close/>
                <a:moveTo>
                  <a:pt x="5301239" y="146121"/>
                </a:moveTo>
                <a:lnTo>
                  <a:pt x="5320708" y="146121"/>
                </a:lnTo>
                <a:lnTo>
                  <a:pt x="5320708" y="165590"/>
                </a:lnTo>
                <a:lnTo>
                  <a:pt x="5301239" y="165590"/>
                </a:lnTo>
                <a:close/>
                <a:moveTo>
                  <a:pt x="5149886" y="146121"/>
                </a:moveTo>
                <a:lnTo>
                  <a:pt x="5169354" y="146121"/>
                </a:lnTo>
                <a:lnTo>
                  <a:pt x="5169354" y="165590"/>
                </a:lnTo>
                <a:lnTo>
                  <a:pt x="5149886" y="165590"/>
                </a:lnTo>
                <a:close/>
                <a:moveTo>
                  <a:pt x="5125497" y="146121"/>
                </a:moveTo>
                <a:lnTo>
                  <a:pt x="5144965" y="146121"/>
                </a:lnTo>
                <a:lnTo>
                  <a:pt x="5144965" y="165590"/>
                </a:lnTo>
                <a:lnTo>
                  <a:pt x="5125497" y="165590"/>
                </a:lnTo>
                <a:close/>
                <a:moveTo>
                  <a:pt x="5101214" y="146121"/>
                </a:moveTo>
                <a:lnTo>
                  <a:pt x="5120683" y="146121"/>
                </a:lnTo>
                <a:lnTo>
                  <a:pt x="5120683" y="165590"/>
                </a:lnTo>
                <a:lnTo>
                  <a:pt x="5101214" y="165590"/>
                </a:lnTo>
                <a:close/>
                <a:moveTo>
                  <a:pt x="4940336" y="146121"/>
                </a:moveTo>
                <a:lnTo>
                  <a:pt x="4959804" y="146121"/>
                </a:lnTo>
                <a:lnTo>
                  <a:pt x="4959804" y="165590"/>
                </a:lnTo>
                <a:lnTo>
                  <a:pt x="4940336" y="165590"/>
                </a:lnTo>
                <a:close/>
                <a:moveTo>
                  <a:pt x="4915947" y="146121"/>
                </a:moveTo>
                <a:lnTo>
                  <a:pt x="4935415" y="146121"/>
                </a:lnTo>
                <a:lnTo>
                  <a:pt x="4935415" y="165590"/>
                </a:lnTo>
                <a:lnTo>
                  <a:pt x="4915947" y="165590"/>
                </a:lnTo>
                <a:close/>
                <a:moveTo>
                  <a:pt x="4891664" y="146121"/>
                </a:moveTo>
                <a:lnTo>
                  <a:pt x="4911133" y="146121"/>
                </a:lnTo>
                <a:lnTo>
                  <a:pt x="4911133" y="165590"/>
                </a:lnTo>
                <a:lnTo>
                  <a:pt x="4891664" y="165590"/>
                </a:lnTo>
                <a:close/>
                <a:moveTo>
                  <a:pt x="4758314" y="146121"/>
                </a:moveTo>
                <a:lnTo>
                  <a:pt x="4777783" y="146121"/>
                </a:lnTo>
                <a:lnTo>
                  <a:pt x="4777783" y="165590"/>
                </a:lnTo>
                <a:lnTo>
                  <a:pt x="4758314" y="165590"/>
                </a:lnTo>
                <a:close/>
                <a:moveTo>
                  <a:pt x="4606961" y="146121"/>
                </a:moveTo>
                <a:lnTo>
                  <a:pt x="4626429" y="146121"/>
                </a:lnTo>
                <a:lnTo>
                  <a:pt x="4626429" y="165590"/>
                </a:lnTo>
                <a:lnTo>
                  <a:pt x="4606961" y="165590"/>
                </a:lnTo>
                <a:close/>
                <a:moveTo>
                  <a:pt x="4582572" y="146121"/>
                </a:moveTo>
                <a:lnTo>
                  <a:pt x="4602040" y="146121"/>
                </a:lnTo>
                <a:lnTo>
                  <a:pt x="4602040" y="165590"/>
                </a:lnTo>
                <a:lnTo>
                  <a:pt x="4582572" y="165590"/>
                </a:lnTo>
                <a:close/>
                <a:moveTo>
                  <a:pt x="4558289" y="146121"/>
                </a:moveTo>
                <a:lnTo>
                  <a:pt x="4577758" y="146121"/>
                </a:lnTo>
                <a:lnTo>
                  <a:pt x="4577758" y="165590"/>
                </a:lnTo>
                <a:lnTo>
                  <a:pt x="4558289" y="165590"/>
                </a:lnTo>
                <a:close/>
                <a:moveTo>
                  <a:pt x="4397411" y="146121"/>
                </a:moveTo>
                <a:lnTo>
                  <a:pt x="4416879" y="146121"/>
                </a:lnTo>
                <a:lnTo>
                  <a:pt x="4416879" y="165590"/>
                </a:lnTo>
                <a:lnTo>
                  <a:pt x="4397411" y="165590"/>
                </a:lnTo>
                <a:close/>
                <a:moveTo>
                  <a:pt x="4373021" y="146121"/>
                </a:moveTo>
                <a:lnTo>
                  <a:pt x="4392490" y="146121"/>
                </a:lnTo>
                <a:lnTo>
                  <a:pt x="4392490" y="165590"/>
                </a:lnTo>
                <a:lnTo>
                  <a:pt x="4373021" y="165590"/>
                </a:lnTo>
                <a:close/>
                <a:moveTo>
                  <a:pt x="4348739" y="146121"/>
                </a:moveTo>
                <a:lnTo>
                  <a:pt x="4368208" y="146121"/>
                </a:lnTo>
                <a:lnTo>
                  <a:pt x="4368208" y="165590"/>
                </a:lnTo>
                <a:lnTo>
                  <a:pt x="4348739" y="165590"/>
                </a:lnTo>
                <a:close/>
                <a:moveTo>
                  <a:pt x="4197386" y="146121"/>
                </a:moveTo>
                <a:lnTo>
                  <a:pt x="4216854" y="146121"/>
                </a:lnTo>
                <a:lnTo>
                  <a:pt x="4216854" y="165590"/>
                </a:lnTo>
                <a:lnTo>
                  <a:pt x="4197386" y="165590"/>
                </a:lnTo>
                <a:close/>
                <a:moveTo>
                  <a:pt x="4172997" y="146121"/>
                </a:moveTo>
                <a:lnTo>
                  <a:pt x="4192465" y="146121"/>
                </a:lnTo>
                <a:lnTo>
                  <a:pt x="4192465" y="165590"/>
                </a:lnTo>
                <a:lnTo>
                  <a:pt x="4172997" y="165590"/>
                </a:lnTo>
                <a:close/>
                <a:moveTo>
                  <a:pt x="4148714" y="146121"/>
                </a:moveTo>
                <a:lnTo>
                  <a:pt x="4168183" y="146121"/>
                </a:lnTo>
                <a:lnTo>
                  <a:pt x="4168183" y="165590"/>
                </a:lnTo>
                <a:lnTo>
                  <a:pt x="4148714" y="165590"/>
                </a:lnTo>
                <a:close/>
                <a:moveTo>
                  <a:pt x="3987836" y="146121"/>
                </a:moveTo>
                <a:lnTo>
                  <a:pt x="4007304" y="146121"/>
                </a:lnTo>
                <a:lnTo>
                  <a:pt x="4007304" y="165590"/>
                </a:lnTo>
                <a:lnTo>
                  <a:pt x="3987836" y="165590"/>
                </a:lnTo>
                <a:close/>
                <a:moveTo>
                  <a:pt x="3963447" y="146121"/>
                </a:moveTo>
                <a:lnTo>
                  <a:pt x="3982915" y="146121"/>
                </a:lnTo>
                <a:lnTo>
                  <a:pt x="3982915" y="165590"/>
                </a:lnTo>
                <a:lnTo>
                  <a:pt x="3963447" y="165590"/>
                </a:lnTo>
                <a:close/>
                <a:moveTo>
                  <a:pt x="3939164" y="146121"/>
                </a:moveTo>
                <a:lnTo>
                  <a:pt x="3958633" y="146121"/>
                </a:lnTo>
                <a:lnTo>
                  <a:pt x="3958633" y="165590"/>
                </a:lnTo>
                <a:lnTo>
                  <a:pt x="3939164" y="165590"/>
                </a:lnTo>
                <a:close/>
                <a:moveTo>
                  <a:pt x="3787811" y="146121"/>
                </a:moveTo>
                <a:lnTo>
                  <a:pt x="3807279" y="146121"/>
                </a:lnTo>
                <a:lnTo>
                  <a:pt x="3807279" y="165590"/>
                </a:lnTo>
                <a:lnTo>
                  <a:pt x="3787811" y="165590"/>
                </a:lnTo>
                <a:close/>
                <a:moveTo>
                  <a:pt x="3763422" y="146121"/>
                </a:moveTo>
                <a:lnTo>
                  <a:pt x="3782890" y="146121"/>
                </a:lnTo>
                <a:lnTo>
                  <a:pt x="3782890" y="165590"/>
                </a:lnTo>
                <a:lnTo>
                  <a:pt x="3763422" y="165590"/>
                </a:lnTo>
                <a:close/>
                <a:moveTo>
                  <a:pt x="3739139" y="146121"/>
                </a:moveTo>
                <a:lnTo>
                  <a:pt x="3758608" y="146121"/>
                </a:lnTo>
                <a:lnTo>
                  <a:pt x="3758608" y="165590"/>
                </a:lnTo>
                <a:lnTo>
                  <a:pt x="3739139" y="165590"/>
                </a:lnTo>
                <a:close/>
                <a:moveTo>
                  <a:pt x="3578261" y="146121"/>
                </a:moveTo>
                <a:lnTo>
                  <a:pt x="3597729" y="146121"/>
                </a:lnTo>
                <a:lnTo>
                  <a:pt x="3597729" y="165590"/>
                </a:lnTo>
                <a:lnTo>
                  <a:pt x="3578261" y="165590"/>
                </a:lnTo>
                <a:close/>
                <a:moveTo>
                  <a:pt x="3553872" y="146121"/>
                </a:moveTo>
                <a:lnTo>
                  <a:pt x="3573340" y="146121"/>
                </a:lnTo>
                <a:lnTo>
                  <a:pt x="3573340" y="165590"/>
                </a:lnTo>
                <a:lnTo>
                  <a:pt x="3553872" y="165590"/>
                </a:lnTo>
                <a:close/>
                <a:moveTo>
                  <a:pt x="3529589" y="146121"/>
                </a:moveTo>
                <a:lnTo>
                  <a:pt x="3549058" y="146121"/>
                </a:lnTo>
                <a:lnTo>
                  <a:pt x="3549058" y="165590"/>
                </a:lnTo>
                <a:lnTo>
                  <a:pt x="3529589" y="165590"/>
                </a:lnTo>
                <a:close/>
                <a:moveTo>
                  <a:pt x="3405764" y="146121"/>
                </a:moveTo>
                <a:lnTo>
                  <a:pt x="3425233" y="146121"/>
                </a:lnTo>
                <a:lnTo>
                  <a:pt x="3425233" y="165590"/>
                </a:lnTo>
                <a:lnTo>
                  <a:pt x="3405764" y="165590"/>
                </a:lnTo>
                <a:close/>
                <a:moveTo>
                  <a:pt x="3244886" y="146121"/>
                </a:moveTo>
                <a:lnTo>
                  <a:pt x="3264354" y="146121"/>
                </a:lnTo>
                <a:lnTo>
                  <a:pt x="3264354" y="165590"/>
                </a:lnTo>
                <a:lnTo>
                  <a:pt x="3244886" y="165590"/>
                </a:lnTo>
                <a:close/>
                <a:moveTo>
                  <a:pt x="3220497" y="146121"/>
                </a:moveTo>
                <a:lnTo>
                  <a:pt x="3239965" y="146121"/>
                </a:lnTo>
                <a:lnTo>
                  <a:pt x="3239965" y="165590"/>
                </a:lnTo>
                <a:lnTo>
                  <a:pt x="3220497" y="165590"/>
                </a:lnTo>
                <a:close/>
                <a:moveTo>
                  <a:pt x="3196214" y="146121"/>
                </a:moveTo>
                <a:lnTo>
                  <a:pt x="3215683" y="146121"/>
                </a:lnTo>
                <a:lnTo>
                  <a:pt x="3215683" y="165590"/>
                </a:lnTo>
                <a:lnTo>
                  <a:pt x="3196214" y="165590"/>
                </a:lnTo>
                <a:close/>
                <a:moveTo>
                  <a:pt x="3044861" y="146121"/>
                </a:moveTo>
                <a:lnTo>
                  <a:pt x="3064329" y="146121"/>
                </a:lnTo>
                <a:lnTo>
                  <a:pt x="3064329" y="165590"/>
                </a:lnTo>
                <a:lnTo>
                  <a:pt x="3044861" y="165590"/>
                </a:lnTo>
                <a:close/>
                <a:moveTo>
                  <a:pt x="3020472" y="146121"/>
                </a:moveTo>
                <a:lnTo>
                  <a:pt x="3039940" y="146121"/>
                </a:lnTo>
                <a:lnTo>
                  <a:pt x="3039940" y="165590"/>
                </a:lnTo>
                <a:lnTo>
                  <a:pt x="3020472" y="165590"/>
                </a:lnTo>
                <a:close/>
                <a:moveTo>
                  <a:pt x="2996189" y="146121"/>
                </a:moveTo>
                <a:lnTo>
                  <a:pt x="3015658" y="146121"/>
                </a:lnTo>
                <a:lnTo>
                  <a:pt x="3015658" y="165590"/>
                </a:lnTo>
                <a:lnTo>
                  <a:pt x="2996189" y="165590"/>
                </a:lnTo>
                <a:close/>
                <a:moveTo>
                  <a:pt x="2835311" y="146121"/>
                </a:moveTo>
                <a:lnTo>
                  <a:pt x="2854779" y="146121"/>
                </a:lnTo>
                <a:lnTo>
                  <a:pt x="2854779" y="165590"/>
                </a:lnTo>
                <a:lnTo>
                  <a:pt x="2835311" y="165590"/>
                </a:lnTo>
                <a:close/>
                <a:moveTo>
                  <a:pt x="2810922" y="146121"/>
                </a:moveTo>
                <a:lnTo>
                  <a:pt x="2830390" y="146121"/>
                </a:lnTo>
                <a:lnTo>
                  <a:pt x="2830390" y="165590"/>
                </a:lnTo>
                <a:lnTo>
                  <a:pt x="2810922" y="165590"/>
                </a:lnTo>
                <a:close/>
                <a:moveTo>
                  <a:pt x="2786639" y="146121"/>
                </a:moveTo>
                <a:lnTo>
                  <a:pt x="2806108" y="146121"/>
                </a:lnTo>
                <a:lnTo>
                  <a:pt x="2806108" y="165590"/>
                </a:lnTo>
                <a:lnTo>
                  <a:pt x="2786639" y="165590"/>
                </a:lnTo>
                <a:close/>
                <a:moveTo>
                  <a:pt x="2635286" y="146121"/>
                </a:moveTo>
                <a:lnTo>
                  <a:pt x="2654754" y="146121"/>
                </a:lnTo>
                <a:lnTo>
                  <a:pt x="2654754" y="165590"/>
                </a:lnTo>
                <a:lnTo>
                  <a:pt x="2635286" y="165590"/>
                </a:lnTo>
                <a:close/>
                <a:moveTo>
                  <a:pt x="2610897" y="146121"/>
                </a:moveTo>
                <a:lnTo>
                  <a:pt x="2630365" y="146121"/>
                </a:lnTo>
                <a:lnTo>
                  <a:pt x="2630365" y="165590"/>
                </a:lnTo>
                <a:lnTo>
                  <a:pt x="2610897" y="165590"/>
                </a:lnTo>
                <a:close/>
                <a:moveTo>
                  <a:pt x="2586614" y="146121"/>
                </a:moveTo>
                <a:lnTo>
                  <a:pt x="2606083" y="146121"/>
                </a:lnTo>
                <a:lnTo>
                  <a:pt x="2606083" y="165590"/>
                </a:lnTo>
                <a:lnTo>
                  <a:pt x="2586614" y="165590"/>
                </a:lnTo>
                <a:close/>
                <a:moveTo>
                  <a:pt x="2453265" y="146121"/>
                </a:moveTo>
                <a:lnTo>
                  <a:pt x="2472733" y="146121"/>
                </a:lnTo>
                <a:lnTo>
                  <a:pt x="2472733" y="165590"/>
                </a:lnTo>
                <a:lnTo>
                  <a:pt x="2453265" y="165590"/>
                </a:lnTo>
                <a:close/>
                <a:moveTo>
                  <a:pt x="2292386" y="146121"/>
                </a:moveTo>
                <a:lnTo>
                  <a:pt x="2311854" y="146121"/>
                </a:lnTo>
                <a:lnTo>
                  <a:pt x="2311854" y="165590"/>
                </a:lnTo>
                <a:lnTo>
                  <a:pt x="2292386" y="165590"/>
                </a:lnTo>
                <a:close/>
                <a:moveTo>
                  <a:pt x="2267997" y="146121"/>
                </a:moveTo>
                <a:lnTo>
                  <a:pt x="2287465" y="146121"/>
                </a:lnTo>
                <a:lnTo>
                  <a:pt x="2287465" y="165590"/>
                </a:lnTo>
                <a:lnTo>
                  <a:pt x="2267997" y="165590"/>
                </a:lnTo>
                <a:close/>
                <a:moveTo>
                  <a:pt x="2243714" y="146121"/>
                </a:moveTo>
                <a:lnTo>
                  <a:pt x="2263183" y="146121"/>
                </a:lnTo>
                <a:lnTo>
                  <a:pt x="2263183" y="165590"/>
                </a:lnTo>
                <a:lnTo>
                  <a:pt x="2243714" y="165590"/>
                </a:lnTo>
                <a:close/>
                <a:moveTo>
                  <a:pt x="2092361" y="146121"/>
                </a:moveTo>
                <a:lnTo>
                  <a:pt x="2111829" y="146121"/>
                </a:lnTo>
                <a:lnTo>
                  <a:pt x="2111829" y="165590"/>
                </a:lnTo>
                <a:lnTo>
                  <a:pt x="2092361" y="165590"/>
                </a:lnTo>
                <a:close/>
                <a:moveTo>
                  <a:pt x="2067972" y="146121"/>
                </a:moveTo>
                <a:lnTo>
                  <a:pt x="2087440" y="146121"/>
                </a:lnTo>
                <a:lnTo>
                  <a:pt x="2087440" y="165590"/>
                </a:lnTo>
                <a:lnTo>
                  <a:pt x="2067972" y="165590"/>
                </a:lnTo>
                <a:close/>
                <a:moveTo>
                  <a:pt x="2043690" y="146121"/>
                </a:moveTo>
                <a:lnTo>
                  <a:pt x="2063158" y="146121"/>
                </a:lnTo>
                <a:lnTo>
                  <a:pt x="2063158" y="165590"/>
                </a:lnTo>
                <a:lnTo>
                  <a:pt x="2043690" y="165590"/>
                </a:lnTo>
                <a:close/>
                <a:moveTo>
                  <a:pt x="1882812" y="146121"/>
                </a:moveTo>
                <a:lnTo>
                  <a:pt x="1902280" y="146121"/>
                </a:lnTo>
                <a:lnTo>
                  <a:pt x="1902280" y="165590"/>
                </a:lnTo>
                <a:lnTo>
                  <a:pt x="1882812" y="165590"/>
                </a:lnTo>
                <a:close/>
                <a:moveTo>
                  <a:pt x="1858422" y="146121"/>
                </a:moveTo>
                <a:lnTo>
                  <a:pt x="1877891" y="146121"/>
                </a:lnTo>
                <a:lnTo>
                  <a:pt x="1877891" y="165590"/>
                </a:lnTo>
                <a:lnTo>
                  <a:pt x="1858422" y="165590"/>
                </a:lnTo>
                <a:close/>
                <a:moveTo>
                  <a:pt x="1834140" y="146121"/>
                </a:moveTo>
                <a:lnTo>
                  <a:pt x="1853609" y="146121"/>
                </a:lnTo>
                <a:lnTo>
                  <a:pt x="1853609" y="165590"/>
                </a:lnTo>
                <a:lnTo>
                  <a:pt x="1834140" y="165590"/>
                </a:lnTo>
                <a:close/>
                <a:moveTo>
                  <a:pt x="1700790" y="146121"/>
                </a:moveTo>
                <a:lnTo>
                  <a:pt x="1720259" y="146121"/>
                </a:lnTo>
                <a:lnTo>
                  <a:pt x="1720259" y="165590"/>
                </a:lnTo>
                <a:lnTo>
                  <a:pt x="1700790" y="165590"/>
                </a:lnTo>
                <a:close/>
                <a:moveTo>
                  <a:pt x="1549437" y="146121"/>
                </a:moveTo>
                <a:lnTo>
                  <a:pt x="1568905" y="146121"/>
                </a:lnTo>
                <a:lnTo>
                  <a:pt x="1568905" y="165590"/>
                </a:lnTo>
                <a:lnTo>
                  <a:pt x="1549437" y="165590"/>
                </a:lnTo>
                <a:close/>
                <a:moveTo>
                  <a:pt x="1525047" y="146121"/>
                </a:moveTo>
                <a:lnTo>
                  <a:pt x="1544516" y="146121"/>
                </a:lnTo>
                <a:lnTo>
                  <a:pt x="1544516" y="165590"/>
                </a:lnTo>
                <a:lnTo>
                  <a:pt x="1525047" y="165590"/>
                </a:lnTo>
                <a:close/>
                <a:moveTo>
                  <a:pt x="1500765" y="146121"/>
                </a:moveTo>
                <a:lnTo>
                  <a:pt x="1520233" y="146121"/>
                </a:lnTo>
                <a:lnTo>
                  <a:pt x="1520233" y="165590"/>
                </a:lnTo>
                <a:lnTo>
                  <a:pt x="1500765" y="165590"/>
                </a:lnTo>
                <a:close/>
                <a:moveTo>
                  <a:pt x="1367415" y="146121"/>
                </a:moveTo>
                <a:lnTo>
                  <a:pt x="1386884" y="146121"/>
                </a:lnTo>
                <a:lnTo>
                  <a:pt x="1386884" y="165590"/>
                </a:lnTo>
                <a:lnTo>
                  <a:pt x="1367415" y="165590"/>
                </a:lnTo>
                <a:close/>
                <a:moveTo>
                  <a:pt x="1234065" y="146121"/>
                </a:moveTo>
                <a:lnTo>
                  <a:pt x="1253534" y="146121"/>
                </a:lnTo>
                <a:lnTo>
                  <a:pt x="1253534" y="165590"/>
                </a:lnTo>
                <a:lnTo>
                  <a:pt x="1234065" y="165590"/>
                </a:lnTo>
                <a:close/>
                <a:moveTo>
                  <a:pt x="1082711" y="146121"/>
                </a:moveTo>
                <a:lnTo>
                  <a:pt x="1102180" y="146121"/>
                </a:lnTo>
                <a:lnTo>
                  <a:pt x="1102180" y="165590"/>
                </a:lnTo>
                <a:lnTo>
                  <a:pt x="1082711" y="165590"/>
                </a:lnTo>
                <a:close/>
                <a:moveTo>
                  <a:pt x="1058322" y="146121"/>
                </a:moveTo>
                <a:lnTo>
                  <a:pt x="1077791" y="146121"/>
                </a:lnTo>
                <a:lnTo>
                  <a:pt x="1077791" y="165590"/>
                </a:lnTo>
                <a:lnTo>
                  <a:pt x="1058322" y="165590"/>
                </a:lnTo>
                <a:close/>
                <a:moveTo>
                  <a:pt x="1034040" y="146121"/>
                </a:moveTo>
                <a:lnTo>
                  <a:pt x="1053509" y="146121"/>
                </a:lnTo>
                <a:lnTo>
                  <a:pt x="1053509" y="165590"/>
                </a:lnTo>
                <a:lnTo>
                  <a:pt x="1034040" y="165590"/>
                </a:lnTo>
                <a:close/>
                <a:moveTo>
                  <a:pt x="873161" y="146121"/>
                </a:moveTo>
                <a:lnTo>
                  <a:pt x="892630" y="146121"/>
                </a:lnTo>
                <a:lnTo>
                  <a:pt x="892630" y="165590"/>
                </a:lnTo>
                <a:lnTo>
                  <a:pt x="873161" y="165590"/>
                </a:lnTo>
                <a:close/>
                <a:moveTo>
                  <a:pt x="848772" y="146121"/>
                </a:moveTo>
                <a:lnTo>
                  <a:pt x="868241" y="146121"/>
                </a:lnTo>
                <a:lnTo>
                  <a:pt x="868241" y="165590"/>
                </a:lnTo>
                <a:lnTo>
                  <a:pt x="848772" y="165590"/>
                </a:lnTo>
                <a:close/>
                <a:moveTo>
                  <a:pt x="824490" y="146121"/>
                </a:moveTo>
                <a:lnTo>
                  <a:pt x="843959" y="146121"/>
                </a:lnTo>
                <a:lnTo>
                  <a:pt x="843959" y="165590"/>
                </a:lnTo>
                <a:lnTo>
                  <a:pt x="824490" y="165590"/>
                </a:lnTo>
                <a:close/>
                <a:moveTo>
                  <a:pt x="673136" y="146121"/>
                </a:moveTo>
                <a:lnTo>
                  <a:pt x="692605" y="146121"/>
                </a:lnTo>
                <a:lnTo>
                  <a:pt x="692605" y="165590"/>
                </a:lnTo>
                <a:lnTo>
                  <a:pt x="673136" y="165590"/>
                </a:lnTo>
                <a:close/>
                <a:moveTo>
                  <a:pt x="648747" y="146121"/>
                </a:moveTo>
                <a:lnTo>
                  <a:pt x="668216" y="146121"/>
                </a:lnTo>
                <a:lnTo>
                  <a:pt x="668216" y="165590"/>
                </a:lnTo>
                <a:lnTo>
                  <a:pt x="648747" y="165590"/>
                </a:lnTo>
                <a:close/>
                <a:moveTo>
                  <a:pt x="624465" y="146121"/>
                </a:moveTo>
                <a:lnTo>
                  <a:pt x="643933" y="146121"/>
                </a:lnTo>
                <a:lnTo>
                  <a:pt x="643933" y="165590"/>
                </a:lnTo>
                <a:lnTo>
                  <a:pt x="624465" y="165590"/>
                </a:lnTo>
                <a:close/>
                <a:moveTo>
                  <a:pt x="463586" y="146121"/>
                </a:moveTo>
                <a:lnTo>
                  <a:pt x="483055" y="146121"/>
                </a:lnTo>
                <a:lnTo>
                  <a:pt x="483055" y="165590"/>
                </a:lnTo>
                <a:lnTo>
                  <a:pt x="463586" y="165590"/>
                </a:lnTo>
                <a:close/>
                <a:moveTo>
                  <a:pt x="439197" y="146121"/>
                </a:moveTo>
                <a:lnTo>
                  <a:pt x="458666" y="146121"/>
                </a:lnTo>
                <a:lnTo>
                  <a:pt x="458666" y="165590"/>
                </a:lnTo>
                <a:lnTo>
                  <a:pt x="439197" y="165590"/>
                </a:lnTo>
                <a:close/>
                <a:moveTo>
                  <a:pt x="414915" y="146121"/>
                </a:moveTo>
                <a:lnTo>
                  <a:pt x="434383" y="146121"/>
                </a:lnTo>
                <a:lnTo>
                  <a:pt x="434383" y="165590"/>
                </a:lnTo>
                <a:lnTo>
                  <a:pt x="414915" y="165590"/>
                </a:lnTo>
                <a:close/>
                <a:moveTo>
                  <a:pt x="281565" y="146121"/>
                </a:moveTo>
                <a:lnTo>
                  <a:pt x="301033" y="146121"/>
                </a:lnTo>
                <a:lnTo>
                  <a:pt x="301033" y="165590"/>
                </a:lnTo>
                <a:lnTo>
                  <a:pt x="281565" y="165590"/>
                </a:lnTo>
                <a:close/>
                <a:moveTo>
                  <a:pt x="130211" y="146121"/>
                </a:moveTo>
                <a:lnTo>
                  <a:pt x="149680" y="146121"/>
                </a:lnTo>
                <a:lnTo>
                  <a:pt x="149680" y="165590"/>
                </a:lnTo>
                <a:lnTo>
                  <a:pt x="130211" y="165590"/>
                </a:lnTo>
                <a:close/>
                <a:moveTo>
                  <a:pt x="105822" y="146121"/>
                </a:moveTo>
                <a:lnTo>
                  <a:pt x="125291" y="146121"/>
                </a:lnTo>
                <a:lnTo>
                  <a:pt x="125291" y="165590"/>
                </a:lnTo>
                <a:lnTo>
                  <a:pt x="105822" y="165590"/>
                </a:lnTo>
                <a:close/>
                <a:moveTo>
                  <a:pt x="81540" y="146121"/>
                </a:moveTo>
                <a:lnTo>
                  <a:pt x="101008" y="146121"/>
                </a:lnTo>
                <a:lnTo>
                  <a:pt x="101008" y="165590"/>
                </a:lnTo>
                <a:lnTo>
                  <a:pt x="81540" y="165590"/>
                </a:lnTo>
                <a:close/>
                <a:moveTo>
                  <a:pt x="5644139" y="121732"/>
                </a:moveTo>
                <a:lnTo>
                  <a:pt x="5663608" y="121732"/>
                </a:lnTo>
                <a:lnTo>
                  <a:pt x="5663608" y="141201"/>
                </a:lnTo>
                <a:lnTo>
                  <a:pt x="5644139" y="141201"/>
                </a:lnTo>
                <a:close/>
                <a:moveTo>
                  <a:pt x="5510789" y="121732"/>
                </a:moveTo>
                <a:lnTo>
                  <a:pt x="5530258" y="121732"/>
                </a:lnTo>
                <a:lnTo>
                  <a:pt x="5530258" y="141201"/>
                </a:lnTo>
                <a:lnTo>
                  <a:pt x="5510789" y="141201"/>
                </a:lnTo>
                <a:close/>
                <a:moveTo>
                  <a:pt x="5374193" y="121732"/>
                </a:moveTo>
                <a:lnTo>
                  <a:pt x="5393769" y="121732"/>
                </a:lnTo>
                <a:lnTo>
                  <a:pt x="5393769" y="141201"/>
                </a:lnTo>
                <a:lnTo>
                  <a:pt x="5374193" y="141201"/>
                </a:lnTo>
                <a:close/>
                <a:moveTo>
                  <a:pt x="5276850" y="121732"/>
                </a:moveTo>
                <a:lnTo>
                  <a:pt x="5296319" y="121732"/>
                </a:lnTo>
                <a:lnTo>
                  <a:pt x="5296319" y="141201"/>
                </a:lnTo>
                <a:lnTo>
                  <a:pt x="5276850" y="141201"/>
                </a:lnTo>
                <a:close/>
                <a:moveTo>
                  <a:pt x="5174168" y="121732"/>
                </a:moveTo>
                <a:lnTo>
                  <a:pt x="5193744" y="121732"/>
                </a:lnTo>
                <a:lnTo>
                  <a:pt x="5193744" y="141201"/>
                </a:lnTo>
                <a:lnTo>
                  <a:pt x="5174168" y="141201"/>
                </a:lnTo>
                <a:close/>
                <a:moveTo>
                  <a:pt x="5076825" y="121732"/>
                </a:moveTo>
                <a:lnTo>
                  <a:pt x="5096294" y="121732"/>
                </a:lnTo>
                <a:lnTo>
                  <a:pt x="5096294" y="141201"/>
                </a:lnTo>
                <a:lnTo>
                  <a:pt x="5076825" y="141201"/>
                </a:lnTo>
                <a:close/>
                <a:moveTo>
                  <a:pt x="4964618" y="121732"/>
                </a:moveTo>
                <a:lnTo>
                  <a:pt x="4984194" y="121732"/>
                </a:lnTo>
                <a:lnTo>
                  <a:pt x="4984194" y="141201"/>
                </a:lnTo>
                <a:lnTo>
                  <a:pt x="4964618" y="141201"/>
                </a:lnTo>
                <a:close/>
                <a:moveTo>
                  <a:pt x="4867275" y="121732"/>
                </a:moveTo>
                <a:lnTo>
                  <a:pt x="4886744" y="121732"/>
                </a:lnTo>
                <a:lnTo>
                  <a:pt x="4886744" y="141201"/>
                </a:lnTo>
                <a:lnTo>
                  <a:pt x="4867275" y="141201"/>
                </a:lnTo>
                <a:close/>
                <a:moveTo>
                  <a:pt x="4758314" y="121732"/>
                </a:moveTo>
                <a:lnTo>
                  <a:pt x="4777783" y="121732"/>
                </a:lnTo>
                <a:lnTo>
                  <a:pt x="4777783" y="141201"/>
                </a:lnTo>
                <a:lnTo>
                  <a:pt x="4758314" y="141201"/>
                </a:lnTo>
                <a:close/>
                <a:moveTo>
                  <a:pt x="4631243" y="121732"/>
                </a:moveTo>
                <a:lnTo>
                  <a:pt x="4650819" y="121732"/>
                </a:lnTo>
                <a:lnTo>
                  <a:pt x="4650819" y="141201"/>
                </a:lnTo>
                <a:lnTo>
                  <a:pt x="4631243" y="141201"/>
                </a:lnTo>
                <a:close/>
                <a:moveTo>
                  <a:pt x="4533900" y="121732"/>
                </a:moveTo>
                <a:lnTo>
                  <a:pt x="4553369" y="121732"/>
                </a:lnTo>
                <a:lnTo>
                  <a:pt x="4553369" y="141201"/>
                </a:lnTo>
                <a:lnTo>
                  <a:pt x="4533900" y="141201"/>
                </a:lnTo>
                <a:close/>
                <a:moveTo>
                  <a:pt x="4421693" y="121732"/>
                </a:moveTo>
                <a:lnTo>
                  <a:pt x="4441268" y="121732"/>
                </a:lnTo>
                <a:lnTo>
                  <a:pt x="4441268" y="141201"/>
                </a:lnTo>
                <a:lnTo>
                  <a:pt x="4421693" y="141201"/>
                </a:lnTo>
                <a:close/>
                <a:moveTo>
                  <a:pt x="4324350" y="121732"/>
                </a:moveTo>
                <a:lnTo>
                  <a:pt x="4343818" y="121732"/>
                </a:lnTo>
                <a:lnTo>
                  <a:pt x="4343818" y="141201"/>
                </a:lnTo>
                <a:lnTo>
                  <a:pt x="4324350" y="141201"/>
                </a:lnTo>
                <a:close/>
                <a:moveTo>
                  <a:pt x="4221668" y="121732"/>
                </a:moveTo>
                <a:lnTo>
                  <a:pt x="4241244" y="121732"/>
                </a:lnTo>
                <a:lnTo>
                  <a:pt x="4241244" y="141201"/>
                </a:lnTo>
                <a:lnTo>
                  <a:pt x="4221668" y="141201"/>
                </a:lnTo>
                <a:close/>
                <a:moveTo>
                  <a:pt x="4124325" y="121732"/>
                </a:moveTo>
                <a:lnTo>
                  <a:pt x="4143794" y="121732"/>
                </a:lnTo>
                <a:lnTo>
                  <a:pt x="4143794" y="141201"/>
                </a:lnTo>
                <a:lnTo>
                  <a:pt x="4124325" y="141201"/>
                </a:lnTo>
                <a:close/>
                <a:moveTo>
                  <a:pt x="4012118" y="121732"/>
                </a:moveTo>
                <a:lnTo>
                  <a:pt x="4031694" y="121732"/>
                </a:lnTo>
                <a:lnTo>
                  <a:pt x="4031694" y="141201"/>
                </a:lnTo>
                <a:lnTo>
                  <a:pt x="4012118" y="141201"/>
                </a:lnTo>
                <a:close/>
                <a:moveTo>
                  <a:pt x="3914775" y="121732"/>
                </a:moveTo>
                <a:lnTo>
                  <a:pt x="3934244" y="121732"/>
                </a:lnTo>
                <a:lnTo>
                  <a:pt x="3934244" y="141201"/>
                </a:lnTo>
                <a:lnTo>
                  <a:pt x="3914775" y="141201"/>
                </a:lnTo>
                <a:close/>
                <a:moveTo>
                  <a:pt x="3812093" y="121732"/>
                </a:moveTo>
                <a:lnTo>
                  <a:pt x="3831669" y="121732"/>
                </a:lnTo>
                <a:lnTo>
                  <a:pt x="3831669" y="141201"/>
                </a:lnTo>
                <a:lnTo>
                  <a:pt x="3812093" y="141201"/>
                </a:lnTo>
                <a:close/>
                <a:moveTo>
                  <a:pt x="3714750" y="121732"/>
                </a:moveTo>
                <a:lnTo>
                  <a:pt x="3734219" y="121732"/>
                </a:lnTo>
                <a:lnTo>
                  <a:pt x="3734219" y="141201"/>
                </a:lnTo>
                <a:lnTo>
                  <a:pt x="3714750" y="141201"/>
                </a:lnTo>
                <a:close/>
                <a:moveTo>
                  <a:pt x="3602543" y="121732"/>
                </a:moveTo>
                <a:lnTo>
                  <a:pt x="3622119" y="121732"/>
                </a:lnTo>
                <a:lnTo>
                  <a:pt x="3622119" y="141201"/>
                </a:lnTo>
                <a:lnTo>
                  <a:pt x="3602543" y="141201"/>
                </a:lnTo>
                <a:close/>
                <a:moveTo>
                  <a:pt x="3505200" y="121732"/>
                </a:moveTo>
                <a:lnTo>
                  <a:pt x="3524669" y="121732"/>
                </a:lnTo>
                <a:lnTo>
                  <a:pt x="3524669" y="141201"/>
                </a:lnTo>
                <a:lnTo>
                  <a:pt x="3505200" y="141201"/>
                </a:lnTo>
                <a:close/>
                <a:moveTo>
                  <a:pt x="3405764" y="121732"/>
                </a:moveTo>
                <a:lnTo>
                  <a:pt x="3425233" y="121732"/>
                </a:lnTo>
                <a:lnTo>
                  <a:pt x="3425233" y="141201"/>
                </a:lnTo>
                <a:lnTo>
                  <a:pt x="3405764" y="141201"/>
                </a:lnTo>
                <a:close/>
                <a:moveTo>
                  <a:pt x="3269168" y="121732"/>
                </a:moveTo>
                <a:lnTo>
                  <a:pt x="3288744" y="121732"/>
                </a:lnTo>
                <a:lnTo>
                  <a:pt x="3288744" y="141201"/>
                </a:lnTo>
                <a:lnTo>
                  <a:pt x="3269168" y="141201"/>
                </a:lnTo>
                <a:close/>
                <a:moveTo>
                  <a:pt x="3171825" y="121732"/>
                </a:moveTo>
                <a:lnTo>
                  <a:pt x="3191294" y="121732"/>
                </a:lnTo>
                <a:lnTo>
                  <a:pt x="3191294" y="141201"/>
                </a:lnTo>
                <a:lnTo>
                  <a:pt x="3171825" y="141201"/>
                </a:lnTo>
                <a:close/>
                <a:moveTo>
                  <a:pt x="3069143" y="121732"/>
                </a:moveTo>
                <a:lnTo>
                  <a:pt x="3088719" y="121732"/>
                </a:lnTo>
                <a:lnTo>
                  <a:pt x="3088719" y="141201"/>
                </a:lnTo>
                <a:lnTo>
                  <a:pt x="3069143" y="141201"/>
                </a:lnTo>
                <a:close/>
                <a:moveTo>
                  <a:pt x="2971800" y="121732"/>
                </a:moveTo>
                <a:lnTo>
                  <a:pt x="2991269" y="121732"/>
                </a:lnTo>
                <a:lnTo>
                  <a:pt x="2991269" y="141201"/>
                </a:lnTo>
                <a:lnTo>
                  <a:pt x="2971800" y="141201"/>
                </a:lnTo>
                <a:close/>
                <a:moveTo>
                  <a:pt x="2859593" y="121732"/>
                </a:moveTo>
                <a:lnTo>
                  <a:pt x="2879169" y="121732"/>
                </a:lnTo>
                <a:lnTo>
                  <a:pt x="2879169" y="141201"/>
                </a:lnTo>
                <a:lnTo>
                  <a:pt x="2859593" y="141201"/>
                </a:lnTo>
                <a:close/>
                <a:moveTo>
                  <a:pt x="2762250" y="121732"/>
                </a:moveTo>
                <a:lnTo>
                  <a:pt x="2781719" y="121732"/>
                </a:lnTo>
                <a:lnTo>
                  <a:pt x="2781719" y="141201"/>
                </a:lnTo>
                <a:lnTo>
                  <a:pt x="2762250" y="141201"/>
                </a:lnTo>
                <a:close/>
                <a:moveTo>
                  <a:pt x="2659568" y="121732"/>
                </a:moveTo>
                <a:lnTo>
                  <a:pt x="2679144" y="121732"/>
                </a:lnTo>
                <a:lnTo>
                  <a:pt x="2679144" y="141201"/>
                </a:lnTo>
                <a:lnTo>
                  <a:pt x="2659568" y="141201"/>
                </a:lnTo>
                <a:close/>
                <a:moveTo>
                  <a:pt x="2562225" y="121732"/>
                </a:moveTo>
                <a:lnTo>
                  <a:pt x="2581694" y="121732"/>
                </a:lnTo>
                <a:lnTo>
                  <a:pt x="2581694" y="141201"/>
                </a:lnTo>
                <a:lnTo>
                  <a:pt x="2562225" y="141201"/>
                </a:lnTo>
                <a:close/>
                <a:moveTo>
                  <a:pt x="2453265" y="121732"/>
                </a:moveTo>
                <a:lnTo>
                  <a:pt x="2472733" y="121732"/>
                </a:lnTo>
                <a:lnTo>
                  <a:pt x="2472733" y="141201"/>
                </a:lnTo>
                <a:lnTo>
                  <a:pt x="2453265" y="141201"/>
                </a:lnTo>
                <a:close/>
                <a:moveTo>
                  <a:pt x="2316668" y="121732"/>
                </a:moveTo>
                <a:lnTo>
                  <a:pt x="2336244" y="121732"/>
                </a:lnTo>
                <a:lnTo>
                  <a:pt x="2336244" y="141201"/>
                </a:lnTo>
                <a:lnTo>
                  <a:pt x="2316668" y="141201"/>
                </a:lnTo>
                <a:close/>
                <a:moveTo>
                  <a:pt x="2219325" y="121732"/>
                </a:moveTo>
                <a:lnTo>
                  <a:pt x="2238793" y="121732"/>
                </a:lnTo>
                <a:lnTo>
                  <a:pt x="2238793" y="141201"/>
                </a:lnTo>
                <a:lnTo>
                  <a:pt x="2219325" y="141201"/>
                </a:lnTo>
                <a:close/>
                <a:moveTo>
                  <a:pt x="2116643" y="121732"/>
                </a:moveTo>
                <a:lnTo>
                  <a:pt x="2136219" y="121732"/>
                </a:lnTo>
                <a:lnTo>
                  <a:pt x="2136219" y="141201"/>
                </a:lnTo>
                <a:lnTo>
                  <a:pt x="2116643" y="141201"/>
                </a:lnTo>
                <a:close/>
                <a:moveTo>
                  <a:pt x="2019300" y="121732"/>
                </a:moveTo>
                <a:lnTo>
                  <a:pt x="2038769" y="121732"/>
                </a:lnTo>
                <a:lnTo>
                  <a:pt x="2038769" y="141201"/>
                </a:lnTo>
                <a:lnTo>
                  <a:pt x="2019300" y="141201"/>
                </a:lnTo>
                <a:close/>
                <a:moveTo>
                  <a:pt x="1907094" y="121732"/>
                </a:moveTo>
                <a:lnTo>
                  <a:pt x="1926669" y="121732"/>
                </a:lnTo>
                <a:lnTo>
                  <a:pt x="1926669" y="141201"/>
                </a:lnTo>
                <a:lnTo>
                  <a:pt x="1907094" y="141201"/>
                </a:lnTo>
                <a:close/>
                <a:moveTo>
                  <a:pt x="1809751" y="121732"/>
                </a:moveTo>
                <a:lnTo>
                  <a:pt x="1829220" y="121732"/>
                </a:lnTo>
                <a:lnTo>
                  <a:pt x="1829220" y="141201"/>
                </a:lnTo>
                <a:lnTo>
                  <a:pt x="1809751" y="141201"/>
                </a:lnTo>
                <a:close/>
                <a:moveTo>
                  <a:pt x="1700790" y="121732"/>
                </a:moveTo>
                <a:lnTo>
                  <a:pt x="1720259" y="121732"/>
                </a:lnTo>
                <a:lnTo>
                  <a:pt x="1720259" y="141201"/>
                </a:lnTo>
                <a:lnTo>
                  <a:pt x="1700790" y="141201"/>
                </a:lnTo>
                <a:close/>
                <a:moveTo>
                  <a:pt x="1573718" y="121732"/>
                </a:moveTo>
                <a:lnTo>
                  <a:pt x="1593294" y="121732"/>
                </a:lnTo>
                <a:lnTo>
                  <a:pt x="1593294" y="141201"/>
                </a:lnTo>
                <a:lnTo>
                  <a:pt x="1573718" y="141201"/>
                </a:lnTo>
                <a:close/>
                <a:moveTo>
                  <a:pt x="1476376" y="121732"/>
                </a:moveTo>
                <a:lnTo>
                  <a:pt x="1495844" y="121732"/>
                </a:lnTo>
                <a:lnTo>
                  <a:pt x="1495844" y="141201"/>
                </a:lnTo>
                <a:lnTo>
                  <a:pt x="1476376" y="141201"/>
                </a:lnTo>
                <a:close/>
                <a:moveTo>
                  <a:pt x="1367415" y="121732"/>
                </a:moveTo>
                <a:lnTo>
                  <a:pt x="1386884" y="121732"/>
                </a:lnTo>
                <a:lnTo>
                  <a:pt x="1386884" y="141201"/>
                </a:lnTo>
                <a:lnTo>
                  <a:pt x="1367415" y="141201"/>
                </a:lnTo>
                <a:close/>
                <a:moveTo>
                  <a:pt x="1234065" y="121732"/>
                </a:moveTo>
                <a:lnTo>
                  <a:pt x="1253534" y="121732"/>
                </a:lnTo>
                <a:lnTo>
                  <a:pt x="1253534" y="141201"/>
                </a:lnTo>
                <a:lnTo>
                  <a:pt x="1234065" y="141201"/>
                </a:lnTo>
                <a:close/>
                <a:moveTo>
                  <a:pt x="1106994" y="121732"/>
                </a:moveTo>
                <a:lnTo>
                  <a:pt x="1126569" y="121732"/>
                </a:lnTo>
                <a:lnTo>
                  <a:pt x="1126569" y="141201"/>
                </a:lnTo>
                <a:lnTo>
                  <a:pt x="1106994" y="141201"/>
                </a:lnTo>
                <a:close/>
                <a:moveTo>
                  <a:pt x="1009651" y="121732"/>
                </a:moveTo>
                <a:lnTo>
                  <a:pt x="1029119" y="121732"/>
                </a:lnTo>
                <a:lnTo>
                  <a:pt x="1029119" y="141201"/>
                </a:lnTo>
                <a:lnTo>
                  <a:pt x="1009651" y="141201"/>
                </a:lnTo>
                <a:close/>
                <a:moveTo>
                  <a:pt x="897444" y="121732"/>
                </a:moveTo>
                <a:lnTo>
                  <a:pt x="917019" y="121732"/>
                </a:lnTo>
                <a:lnTo>
                  <a:pt x="917019" y="141201"/>
                </a:lnTo>
                <a:lnTo>
                  <a:pt x="897444" y="141201"/>
                </a:lnTo>
                <a:close/>
                <a:moveTo>
                  <a:pt x="800101" y="121732"/>
                </a:moveTo>
                <a:lnTo>
                  <a:pt x="819569" y="121732"/>
                </a:lnTo>
                <a:lnTo>
                  <a:pt x="819569" y="141201"/>
                </a:lnTo>
                <a:lnTo>
                  <a:pt x="800101" y="141201"/>
                </a:lnTo>
                <a:close/>
                <a:moveTo>
                  <a:pt x="697418" y="121732"/>
                </a:moveTo>
                <a:lnTo>
                  <a:pt x="716994" y="121732"/>
                </a:lnTo>
                <a:lnTo>
                  <a:pt x="716994" y="141201"/>
                </a:lnTo>
                <a:lnTo>
                  <a:pt x="697418" y="141201"/>
                </a:lnTo>
                <a:close/>
                <a:moveTo>
                  <a:pt x="600076" y="121732"/>
                </a:moveTo>
                <a:lnTo>
                  <a:pt x="619544" y="121732"/>
                </a:lnTo>
                <a:lnTo>
                  <a:pt x="619544" y="141201"/>
                </a:lnTo>
                <a:lnTo>
                  <a:pt x="600076" y="141201"/>
                </a:lnTo>
                <a:close/>
                <a:moveTo>
                  <a:pt x="487869" y="121732"/>
                </a:moveTo>
                <a:lnTo>
                  <a:pt x="507444" y="121732"/>
                </a:lnTo>
                <a:lnTo>
                  <a:pt x="507444" y="141201"/>
                </a:lnTo>
                <a:lnTo>
                  <a:pt x="487869" y="141201"/>
                </a:lnTo>
                <a:close/>
                <a:moveTo>
                  <a:pt x="390526" y="121732"/>
                </a:moveTo>
                <a:lnTo>
                  <a:pt x="409994" y="121732"/>
                </a:lnTo>
                <a:lnTo>
                  <a:pt x="409994" y="141201"/>
                </a:lnTo>
                <a:lnTo>
                  <a:pt x="390526" y="141201"/>
                </a:lnTo>
                <a:close/>
                <a:moveTo>
                  <a:pt x="281565" y="121732"/>
                </a:moveTo>
                <a:lnTo>
                  <a:pt x="301033" y="121732"/>
                </a:lnTo>
                <a:lnTo>
                  <a:pt x="301033" y="141201"/>
                </a:lnTo>
                <a:lnTo>
                  <a:pt x="281565" y="141201"/>
                </a:lnTo>
                <a:close/>
                <a:moveTo>
                  <a:pt x="154494" y="121732"/>
                </a:moveTo>
                <a:lnTo>
                  <a:pt x="174069" y="121732"/>
                </a:lnTo>
                <a:lnTo>
                  <a:pt x="174069" y="141201"/>
                </a:lnTo>
                <a:lnTo>
                  <a:pt x="154494" y="141201"/>
                </a:lnTo>
                <a:close/>
                <a:moveTo>
                  <a:pt x="57151" y="121732"/>
                </a:moveTo>
                <a:lnTo>
                  <a:pt x="76619" y="121732"/>
                </a:lnTo>
                <a:lnTo>
                  <a:pt x="76619" y="141201"/>
                </a:lnTo>
                <a:lnTo>
                  <a:pt x="57151" y="141201"/>
                </a:lnTo>
                <a:close/>
                <a:moveTo>
                  <a:pt x="5644139" y="97450"/>
                </a:moveTo>
                <a:lnTo>
                  <a:pt x="5663608" y="97450"/>
                </a:lnTo>
                <a:lnTo>
                  <a:pt x="5663608" y="116918"/>
                </a:lnTo>
                <a:lnTo>
                  <a:pt x="5644139" y="116918"/>
                </a:lnTo>
                <a:close/>
                <a:moveTo>
                  <a:pt x="5510789" y="97450"/>
                </a:moveTo>
                <a:lnTo>
                  <a:pt x="5530258" y="97450"/>
                </a:lnTo>
                <a:lnTo>
                  <a:pt x="5530258" y="116918"/>
                </a:lnTo>
                <a:lnTo>
                  <a:pt x="5510789" y="116918"/>
                </a:lnTo>
                <a:close/>
                <a:moveTo>
                  <a:pt x="5374193" y="97450"/>
                </a:moveTo>
                <a:lnTo>
                  <a:pt x="5393769" y="97450"/>
                </a:lnTo>
                <a:lnTo>
                  <a:pt x="5393769" y="116918"/>
                </a:lnTo>
                <a:lnTo>
                  <a:pt x="5374193" y="116918"/>
                </a:lnTo>
                <a:close/>
                <a:moveTo>
                  <a:pt x="5276850" y="97450"/>
                </a:moveTo>
                <a:lnTo>
                  <a:pt x="5296319" y="97450"/>
                </a:lnTo>
                <a:lnTo>
                  <a:pt x="5296319" y="116918"/>
                </a:lnTo>
                <a:lnTo>
                  <a:pt x="5276850" y="116918"/>
                </a:lnTo>
                <a:close/>
                <a:moveTo>
                  <a:pt x="5174168" y="97450"/>
                </a:moveTo>
                <a:lnTo>
                  <a:pt x="5193744" y="97450"/>
                </a:lnTo>
                <a:lnTo>
                  <a:pt x="5193744" y="116918"/>
                </a:lnTo>
                <a:lnTo>
                  <a:pt x="5174168" y="116918"/>
                </a:lnTo>
                <a:close/>
                <a:moveTo>
                  <a:pt x="5076825" y="97450"/>
                </a:moveTo>
                <a:lnTo>
                  <a:pt x="5096294" y="97450"/>
                </a:lnTo>
                <a:lnTo>
                  <a:pt x="5096294" y="116918"/>
                </a:lnTo>
                <a:lnTo>
                  <a:pt x="5076825" y="116918"/>
                </a:lnTo>
                <a:close/>
                <a:moveTo>
                  <a:pt x="4964618" y="97450"/>
                </a:moveTo>
                <a:lnTo>
                  <a:pt x="4984194" y="97450"/>
                </a:lnTo>
                <a:lnTo>
                  <a:pt x="4984194" y="116918"/>
                </a:lnTo>
                <a:lnTo>
                  <a:pt x="4964618" y="116918"/>
                </a:lnTo>
                <a:close/>
                <a:moveTo>
                  <a:pt x="4867275" y="97450"/>
                </a:moveTo>
                <a:lnTo>
                  <a:pt x="4886744" y="97450"/>
                </a:lnTo>
                <a:lnTo>
                  <a:pt x="4886744" y="116918"/>
                </a:lnTo>
                <a:lnTo>
                  <a:pt x="4867275" y="116918"/>
                </a:lnTo>
                <a:close/>
                <a:moveTo>
                  <a:pt x="4758314" y="97450"/>
                </a:moveTo>
                <a:lnTo>
                  <a:pt x="4777783" y="97450"/>
                </a:lnTo>
                <a:lnTo>
                  <a:pt x="4777783" y="116918"/>
                </a:lnTo>
                <a:lnTo>
                  <a:pt x="4758314" y="116918"/>
                </a:lnTo>
                <a:close/>
                <a:moveTo>
                  <a:pt x="4631243" y="97450"/>
                </a:moveTo>
                <a:lnTo>
                  <a:pt x="4650819" y="97450"/>
                </a:lnTo>
                <a:lnTo>
                  <a:pt x="4650819" y="116918"/>
                </a:lnTo>
                <a:lnTo>
                  <a:pt x="4631243" y="116918"/>
                </a:lnTo>
                <a:close/>
                <a:moveTo>
                  <a:pt x="4533900" y="97450"/>
                </a:moveTo>
                <a:lnTo>
                  <a:pt x="4553369" y="97450"/>
                </a:lnTo>
                <a:lnTo>
                  <a:pt x="4553369" y="116918"/>
                </a:lnTo>
                <a:lnTo>
                  <a:pt x="4533900" y="116918"/>
                </a:lnTo>
                <a:close/>
                <a:moveTo>
                  <a:pt x="4421693" y="97450"/>
                </a:moveTo>
                <a:lnTo>
                  <a:pt x="4441268" y="97450"/>
                </a:lnTo>
                <a:lnTo>
                  <a:pt x="4441268" y="116918"/>
                </a:lnTo>
                <a:lnTo>
                  <a:pt x="4421693" y="116918"/>
                </a:lnTo>
                <a:close/>
                <a:moveTo>
                  <a:pt x="4324350" y="97450"/>
                </a:moveTo>
                <a:lnTo>
                  <a:pt x="4343818" y="97450"/>
                </a:lnTo>
                <a:lnTo>
                  <a:pt x="4343818" y="116918"/>
                </a:lnTo>
                <a:lnTo>
                  <a:pt x="4324350" y="116918"/>
                </a:lnTo>
                <a:close/>
                <a:moveTo>
                  <a:pt x="4221668" y="97450"/>
                </a:moveTo>
                <a:lnTo>
                  <a:pt x="4241244" y="97450"/>
                </a:lnTo>
                <a:lnTo>
                  <a:pt x="4241244" y="116918"/>
                </a:lnTo>
                <a:lnTo>
                  <a:pt x="4221668" y="116918"/>
                </a:lnTo>
                <a:close/>
                <a:moveTo>
                  <a:pt x="4124325" y="97450"/>
                </a:moveTo>
                <a:lnTo>
                  <a:pt x="4143794" y="97450"/>
                </a:lnTo>
                <a:lnTo>
                  <a:pt x="4143794" y="116918"/>
                </a:lnTo>
                <a:lnTo>
                  <a:pt x="4124325" y="116918"/>
                </a:lnTo>
                <a:close/>
                <a:moveTo>
                  <a:pt x="4012118" y="97450"/>
                </a:moveTo>
                <a:lnTo>
                  <a:pt x="4031694" y="97450"/>
                </a:lnTo>
                <a:lnTo>
                  <a:pt x="4031694" y="116918"/>
                </a:lnTo>
                <a:lnTo>
                  <a:pt x="4012118" y="116918"/>
                </a:lnTo>
                <a:close/>
                <a:moveTo>
                  <a:pt x="3914775" y="97450"/>
                </a:moveTo>
                <a:lnTo>
                  <a:pt x="3934244" y="97450"/>
                </a:lnTo>
                <a:lnTo>
                  <a:pt x="3934244" y="116918"/>
                </a:lnTo>
                <a:lnTo>
                  <a:pt x="3914775" y="116918"/>
                </a:lnTo>
                <a:close/>
                <a:moveTo>
                  <a:pt x="3812093" y="97450"/>
                </a:moveTo>
                <a:lnTo>
                  <a:pt x="3831669" y="97450"/>
                </a:lnTo>
                <a:lnTo>
                  <a:pt x="3831669" y="116918"/>
                </a:lnTo>
                <a:lnTo>
                  <a:pt x="3812093" y="116918"/>
                </a:lnTo>
                <a:close/>
                <a:moveTo>
                  <a:pt x="3714750" y="97450"/>
                </a:moveTo>
                <a:lnTo>
                  <a:pt x="3734219" y="97450"/>
                </a:lnTo>
                <a:lnTo>
                  <a:pt x="3734219" y="116918"/>
                </a:lnTo>
                <a:lnTo>
                  <a:pt x="3714750" y="116918"/>
                </a:lnTo>
                <a:close/>
                <a:moveTo>
                  <a:pt x="3602543" y="97450"/>
                </a:moveTo>
                <a:lnTo>
                  <a:pt x="3622119" y="97450"/>
                </a:lnTo>
                <a:lnTo>
                  <a:pt x="3622119" y="116918"/>
                </a:lnTo>
                <a:lnTo>
                  <a:pt x="3602543" y="116918"/>
                </a:lnTo>
                <a:close/>
                <a:moveTo>
                  <a:pt x="3505200" y="97450"/>
                </a:moveTo>
                <a:lnTo>
                  <a:pt x="3524669" y="97450"/>
                </a:lnTo>
                <a:lnTo>
                  <a:pt x="3524669" y="116918"/>
                </a:lnTo>
                <a:lnTo>
                  <a:pt x="3505200" y="116918"/>
                </a:lnTo>
                <a:close/>
                <a:moveTo>
                  <a:pt x="3405764" y="97450"/>
                </a:moveTo>
                <a:lnTo>
                  <a:pt x="3425233" y="97450"/>
                </a:lnTo>
                <a:lnTo>
                  <a:pt x="3425233" y="116918"/>
                </a:lnTo>
                <a:lnTo>
                  <a:pt x="3405764" y="116918"/>
                </a:lnTo>
                <a:close/>
                <a:moveTo>
                  <a:pt x="3269168" y="97450"/>
                </a:moveTo>
                <a:lnTo>
                  <a:pt x="3288744" y="97450"/>
                </a:lnTo>
                <a:lnTo>
                  <a:pt x="3288744" y="116918"/>
                </a:lnTo>
                <a:lnTo>
                  <a:pt x="3269168" y="116918"/>
                </a:lnTo>
                <a:close/>
                <a:moveTo>
                  <a:pt x="3171825" y="97450"/>
                </a:moveTo>
                <a:lnTo>
                  <a:pt x="3191294" y="97450"/>
                </a:lnTo>
                <a:lnTo>
                  <a:pt x="3191294" y="116918"/>
                </a:lnTo>
                <a:lnTo>
                  <a:pt x="3171825" y="116918"/>
                </a:lnTo>
                <a:close/>
                <a:moveTo>
                  <a:pt x="3069143" y="97450"/>
                </a:moveTo>
                <a:lnTo>
                  <a:pt x="3088719" y="97450"/>
                </a:lnTo>
                <a:lnTo>
                  <a:pt x="3088719" y="116918"/>
                </a:lnTo>
                <a:lnTo>
                  <a:pt x="3069143" y="116918"/>
                </a:lnTo>
                <a:close/>
                <a:moveTo>
                  <a:pt x="2971800" y="97450"/>
                </a:moveTo>
                <a:lnTo>
                  <a:pt x="2991269" y="97450"/>
                </a:lnTo>
                <a:lnTo>
                  <a:pt x="2991269" y="116918"/>
                </a:lnTo>
                <a:lnTo>
                  <a:pt x="2971800" y="116918"/>
                </a:lnTo>
                <a:close/>
                <a:moveTo>
                  <a:pt x="2859593" y="97450"/>
                </a:moveTo>
                <a:lnTo>
                  <a:pt x="2879169" y="97450"/>
                </a:lnTo>
                <a:lnTo>
                  <a:pt x="2879169" y="116918"/>
                </a:lnTo>
                <a:lnTo>
                  <a:pt x="2859593" y="116918"/>
                </a:lnTo>
                <a:close/>
                <a:moveTo>
                  <a:pt x="2762250" y="97450"/>
                </a:moveTo>
                <a:lnTo>
                  <a:pt x="2781719" y="97450"/>
                </a:lnTo>
                <a:lnTo>
                  <a:pt x="2781719" y="116918"/>
                </a:lnTo>
                <a:lnTo>
                  <a:pt x="2762250" y="116918"/>
                </a:lnTo>
                <a:close/>
                <a:moveTo>
                  <a:pt x="2659568" y="97450"/>
                </a:moveTo>
                <a:lnTo>
                  <a:pt x="2679144" y="97450"/>
                </a:lnTo>
                <a:lnTo>
                  <a:pt x="2679144" y="116918"/>
                </a:lnTo>
                <a:lnTo>
                  <a:pt x="2659568" y="116918"/>
                </a:lnTo>
                <a:close/>
                <a:moveTo>
                  <a:pt x="2562225" y="97450"/>
                </a:moveTo>
                <a:lnTo>
                  <a:pt x="2581694" y="97450"/>
                </a:lnTo>
                <a:lnTo>
                  <a:pt x="2581694" y="116918"/>
                </a:lnTo>
                <a:lnTo>
                  <a:pt x="2562225" y="116918"/>
                </a:lnTo>
                <a:close/>
                <a:moveTo>
                  <a:pt x="2453265" y="97450"/>
                </a:moveTo>
                <a:lnTo>
                  <a:pt x="2472733" y="97450"/>
                </a:lnTo>
                <a:lnTo>
                  <a:pt x="2472733" y="116918"/>
                </a:lnTo>
                <a:lnTo>
                  <a:pt x="2453265" y="116918"/>
                </a:lnTo>
                <a:close/>
                <a:moveTo>
                  <a:pt x="2316668" y="97450"/>
                </a:moveTo>
                <a:lnTo>
                  <a:pt x="2336244" y="97450"/>
                </a:lnTo>
                <a:lnTo>
                  <a:pt x="2336244" y="116918"/>
                </a:lnTo>
                <a:lnTo>
                  <a:pt x="2316668" y="116918"/>
                </a:lnTo>
                <a:close/>
                <a:moveTo>
                  <a:pt x="2219325" y="97450"/>
                </a:moveTo>
                <a:lnTo>
                  <a:pt x="2238793" y="97450"/>
                </a:lnTo>
                <a:lnTo>
                  <a:pt x="2238793" y="116918"/>
                </a:lnTo>
                <a:lnTo>
                  <a:pt x="2219325" y="116918"/>
                </a:lnTo>
                <a:close/>
                <a:moveTo>
                  <a:pt x="2116643" y="97450"/>
                </a:moveTo>
                <a:lnTo>
                  <a:pt x="2136219" y="97450"/>
                </a:lnTo>
                <a:lnTo>
                  <a:pt x="2136219" y="116918"/>
                </a:lnTo>
                <a:lnTo>
                  <a:pt x="2116643" y="116918"/>
                </a:lnTo>
                <a:close/>
                <a:moveTo>
                  <a:pt x="2019300" y="97450"/>
                </a:moveTo>
                <a:lnTo>
                  <a:pt x="2038769" y="97450"/>
                </a:lnTo>
                <a:lnTo>
                  <a:pt x="2038769" y="116918"/>
                </a:lnTo>
                <a:lnTo>
                  <a:pt x="2019300" y="116918"/>
                </a:lnTo>
                <a:close/>
                <a:moveTo>
                  <a:pt x="1907094" y="97450"/>
                </a:moveTo>
                <a:lnTo>
                  <a:pt x="1926669" y="97450"/>
                </a:lnTo>
                <a:lnTo>
                  <a:pt x="1926669" y="116918"/>
                </a:lnTo>
                <a:lnTo>
                  <a:pt x="1907094" y="116918"/>
                </a:lnTo>
                <a:close/>
                <a:moveTo>
                  <a:pt x="1809751" y="97450"/>
                </a:moveTo>
                <a:lnTo>
                  <a:pt x="1829220" y="97450"/>
                </a:lnTo>
                <a:lnTo>
                  <a:pt x="1829220" y="116918"/>
                </a:lnTo>
                <a:lnTo>
                  <a:pt x="1809751" y="116918"/>
                </a:lnTo>
                <a:close/>
                <a:moveTo>
                  <a:pt x="1700790" y="97450"/>
                </a:moveTo>
                <a:lnTo>
                  <a:pt x="1720259" y="97450"/>
                </a:lnTo>
                <a:lnTo>
                  <a:pt x="1720259" y="116918"/>
                </a:lnTo>
                <a:lnTo>
                  <a:pt x="1700790" y="116918"/>
                </a:lnTo>
                <a:close/>
                <a:moveTo>
                  <a:pt x="1573718" y="97450"/>
                </a:moveTo>
                <a:lnTo>
                  <a:pt x="1593294" y="97450"/>
                </a:lnTo>
                <a:lnTo>
                  <a:pt x="1593294" y="116918"/>
                </a:lnTo>
                <a:lnTo>
                  <a:pt x="1573718" y="116918"/>
                </a:lnTo>
                <a:close/>
                <a:moveTo>
                  <a:pt x="1476376" y="97450"/>
                </a:moveTo>
                <a:lnTo>
                  <a:pt x="1495844" y="97450"/>
                </a:lnTo>
                <a:lnTo>
                  <a:pt x="1495844" y="116918"/>
                </a:lnTo>
                <a:lnTo>
                  <a:pt x="1476376" y="116918"/>
                </a:lnTo>
                <a:close/>
                <a:moveTo>
                  <a:pt x="1367415" y="97450"/>
                </a:moveTo>
                <a:lnTo>
                  <a:pt x="1386884" y="97450"/>
                </a:lnTo>
                <a:lnTo>
                  <a:pt x="1386884" y="116918"/>
                </a:lnTo>
                <a:lnTo>
                  <a:pt x="1367415" y="116918"/>
                </a:lnTo>
                <a:close/>
                <a:moveTo>
                  <a:pt x="1234065" y="97450"/>
                </a:moveTo>
                <a:lnTo>
                  <a:pt x="1253534" y="97450"/>
                </a:lnTo>
                <a:lnTo>
                  <a:pt x="1253534" y="116918"/>
                </a:lnTo>
                <a:lnTo>
                  <a:pt x="1234065" y="116918"/>
                </a:lnTo>
                <a:close/>
                <a:moveTo>
                  <a:pt x="1106994" y="97450"/>
                </a:moveTo>
                <a:lnTo>
                  <a:pt x="1126569" y="97450"/>
                </a:lnTo>
                <a:lnTo>
                  <a:pt x="1126569" y="116918"/>
                </a:lnTo>
                <a:lnTo>
                  <a:pt x="1106994" y="116918"/>
                </a:lnTo>
                <a:close/>
                <a:moveTo>
                  <a:pt x="1009651" y="97450"/>
                </a:moveTo>
                <a:lnTo>
                  <a:pt x="1029119" y="97450"/>
                </a:lnTo>
                <a:lnTo>
                  <a:pt x="1029119" y="116918"/>
                </a:lnTo>
                <a:lnTo>
                  <a:pt x="1009651" y="116918"/>
                </a:lnTo>
                <a:close/>
                <a:moveTo>
                  <a:pt x="897444" y="97450"/>
                </a:moveTo>
                <a:lnTo>
                  <a:pt x="917019" y="97450"/>
                </a:lnTo>
                <a:lnTo>
                  <a:pt x="917019" y="116918"/>
                </a:lnTo>
                <a:lnTo>
                  <a:pt x="897444" y="116918"/>
                </a:lnTo>
                <a:close/>
                <a:moveTo>
                  <a:pt x="800101" y="97450"/>
                </a:moveTo>
                <a:lnTo>
                  <a:pt x="819569" y="97450"/>
                </a:lnTo>
                <a:lnTo>
                  <a:pt x="819569" y="116918"/>
                </a:lnTo>
                <a:lnTo>
                  <a:pt x="800101" y="116918"/>
                </a:lnTo>
                <a:close/>
                <a:moveTo>
                  <a:pt x="697418" y="97450"/>
                </a:moveTo>
                <a:lnTo>
                  <a:pt x="716994" y="97450"/>
                </a:lnTo>
                <a:lnTo>
                  <a:pt x="716994" y="116918"/>
                </a:lnTo>
                <a:lnTo>
                  <a:pt x="697418" y="116918"/>
                </a:lnTo>
                <a:close/>
                <a:moveTo>
                  <a:pt x="600076" y="97450"/>
                </a:moveTo>
                <a:lnTo>
                  <a:pt x="619544" y="97450"/>
                </a:lnTo>
                <a:lnTo>
                  <a:pt x="619544" y="116918"/>
                </a:lnTo>
                <a:lnTo>
                  <a:pt x="600076" y="116918"/>
                </a:lnTo>
                <a:close/>
                <a:moveTo>
                  <a:pt x="487869" y="97450"/>
                </a:moveTo>
                <a:lnTo>
                  <a:pt x="507444" y="97450"/>
                </a:lnTo>
                <a:lnTo>
                  <a:pt x="507444" y="116918"/>
                </a:lnTo>
                <a:lnTo>
                  <a:pt x="487869" y="116918"/>
                </a:lnTo>
                <a:close/>
                <a:moveTo>
                  <a:pt x="390526" y="97450"/>
                </a:moveTo>
                <a:lnTo>
                  <a:pt x="409994" y="97450"/>
                </a:lnTo>
                <a:lnTo>
                  <a:pt x="409994" y="116918"/>
                </a:lnTo>
                <a:lnTo>
                  <a:pt x="390526" y="116918"/>
                </a:lnTo>
                <a:close/>
                <a:moveTo>
                  <a:pt x="281565" y="97450"/>
                </a:moveTo>
                <a:lnTo>
                  <a:pt x="301033" y="97450"/>
                </a:lnTo>
                <a:lnTo>
                  <a:pt x="301033" y="116918"/>
                </a:lnTo>
                <a:lnTo>
                  <a:pt x="281565" y="116918"/>
                </a:lnTo>
                <a:close/>
                <a:moveTo>
                  <a:pt x="154494" y="97450"/>
                </a:moveTo>
                <a:lnTo>
                  <a:pt x="174069" y="97450"/>
                </a:lnTo>
                <a:lnTo>
                  <a:pt x="174069" y="116918"/>
                </a:lnTo>
                <a:lnTo>
                  <a:pt x="154494" y="116918"/>
                </a:lnTo>
                <a:close/>
                <a:moveTo>
                  <a:pt x="57151" y="97450"/>
                </a:moveTo>
                <a:lnTo>
                  <a:pt x="76619" y="97450"/>
                </a:lnTo>
                <a:lnTo>
                  <a:pt x="76619" y="116918"/>
                </a:lnTo>
                <a:lnTo>
                  <a:pt x="57151" y="116918"/>
                </a:lnTo>
                <a:close/>
                <a:moveTo>
                  <a:pt x="5644139" y="73061"/>
                </a:moveTo>
                <a:lnTo>
                  <a:pt x="5663608" y="73061"/>
                </a:lnTo>
                <a:lnTo>
                  <a:pt x="5663608" y="92529"/>
                </a:lnTo>
                <a:lnTo>
                  <a:pt x="5644139" y="92529"/>
                </a:lnTo>
                <a:close/>
                <a:moveTo>
                  <a:pt x="5510789" y="73061"/>
                </a:moveTo>
                <a:lnTo>
                  <a:pt x="5530258" y="73061"/>
                </a:lnTo>
                <a:lnTo>
                  <a:pt x="5530258" y="92529"/>
                </a:lnTo>
                <a:lnTo>
                  <a:pt x="5510789" y="92529"/>
                </a:lnTo>
                <a:close/>
                <a:moveTo>
                  <a:pt x="5374193" y="73061"/>
                </a:moveTo>
                <a:lnTo>
                  <a:pt x="5393769" y="73061"/>
                </a:lnTo>
                <a:lnTo>
                  <a:pt x="5393769" y="92529"/>
                </a:lnTo>
                <a:lnTo>
                  <a:pt x="5374193" y="92529"/>
                </a:lnTo>
                <a:close/>
                <a:moveTo>
                  <a:pt x="5276850" y="73061"/>
                </a:moveTo>
                <a:lnTo>
                  <a:pt x="5296319" y="73061"/>
                </a:lnTo>
                <a:lnTo>
                  <a:pt x="5296319" y="92529"/>
                </a:lnTo>
                <a:lnTo>
                  <a:pt x="5276850" y="92529"/>
                </a:lnTo>
                <a:close/>
                <a:moveTo>
                  <a:pt x="5174168" y="73061"/>
                </a:moveTo>
                <a:lnTo>
                  <a:pt x="5193744" y="73061"/>
                </a:lnTo>
                <a:lnTo>
                  <a:pt x="5193744" y="92529"/>
                </a:lnTo>
                <a:lnTo>
                  <a:pt x="5174168" y="92529"/>
                </a:lnTo>
                <a:close/>
                <a:moveTo>
                  <a:pt x="5076825" y="73061"/>
                </a:moveTo>
                <a:lnTo>
                  <a:pt x="5096294" y="73061"/>
                </a:lnTo>
                <a:lnTo>
                  <a:pt x="5096294" y="92529"/>
                </a:lnTo>
                <a:lnTo>
                  <a:pt x="5076825" y="92529"/>
                </a:lnTo>
                <a:close/>
                <a:moveTo>
                  <a:pt x="4964618" y="73061"/>
                </a:moveTo>
                <a:lnTo>
                  <a:pt x="4984194" y="73061"/>
                </a:lnTo>
                <a:lnTo>
                  <a:pt x="4984194" y="92529"/>
                </a:lnTo>
                <a:lnTo>
                  <a:pt x="4964618" y="92529"/>
                </a:lnTo>
                <a:close/>
                <a:moveTo>
                  <a:pt x="4867275" y="73061"/>
                </a:moveTo>
                <a:lnTo>
                  <a:pt x="4886744" y="73061"/>
                </a:lnTo>
                <a:lnTo>
                  <a:pt x="4886744" y="92529"/>
                </a:lnTo>
                <a:lnTo>
                  <a:pt x="4867275" y="92529"/>
                </a:lnTo>
                <a:close/>
                <a:moveTo>
                  <a:pt x="4758314" y="73061"/>
                </a:moveTo>
                <a:lnTo>
                  <a:pt x="4777783" y="73061"/>
                </a:lnTo>
                <a:lnTo>
                  <a:pt x="4777783" y="92529"/>
                </a:lnTo>
                <a:lnTo>
                  <a:pt x="4758314" y="92529"/>
                </a:lnTo>
                <a:close/>
                <a:moveTo>
                  <a:pt x="4631243" y="73061"/>
                </a:moveTo>
                <a:lnTo>
                  <a:pt x="4650819" y="73061"/>
                </a:lnTo>
                <a:lnTo>
                  <a:pt x="4650819" y="92529"/>
                </a:lnTo>
                <a:lnTo>
                  <a:pt x="4631243" y="92529"/>
                </a:lnTo>
                <a:close/>
                <a:moveTo>
                  <a:pt x="4533900" y="73061"/>
                </a:moveTo>
                <a:lnTo>
                  <a:pt x="4553369" y="73061"/>
                </a:lnTo>
                <a:lnTo>
                  <a:pt x="4553369" y="92529"/>
                </a:lnTo>
                <a:lnTo>
                  <a:pt x="4533900" y="92529"/>
                </a:lnTo>
                <a:close/>
                <a:moveTo>
                  <a:pt x="4421693" y="73061"/>
                </a:moveTo>
                <a:lnTo>
                  <a:pt x="4441268" y="73061"/>
                </a:lnTo>
                <a:lnTo>
                  <a:pt x="4441268" y="92529"/>
                </a:lnTo>
                <a:lnTo>
                  <a:pt x="4421693" y="92529"/>
                </a:lnTo>
                <a:close/>
                <a:moveTo>
                  <a:pt x="4324350" y="73061"/>
                </a:moveTo>
                <a:lnTo>
                  <a:pt x="4343818" y="73061"/>
                </a:lnTo>
                <a:lnTo>
                  <a:pt x="4343818" y="92529"/>
                </a:lnTo>
                <a:lnTo>
                  <a:pt x="4324350" y="92529"/>
                </a:lnTo>
                <a:close/>
                <a:moveTo>
                  <a:pt x="4221668" y="73061"/>
                </a:moveTo>
                <a:lnTo>
                  <a:pt x="4241244" y="73061"/>
                </a:lnTo>
                <a:lnTo>
                  <a:pt x="4241244" y="92529"/>
                </a:lnTo>
                <a:lnTo>
                  <a:pt x="4221668" y="92529"/>
                </a:lnTo>
                <a:close/>
                <a:moveTo>
                  <a:pt x="4124325" y="73061"/>
                </a:moveTo>
                <a:lnTo>
                  <a:pt x="4143794" y="73061"/>
                </a:lnTo>
                <a:lnTo>
                  <a:pt x="4143794" y="92529"/>
                </a:lnTo>
                <a:lnTo>
                  <a:pt x="4124325" y="92529"/>
                </a:lnTo>
                <a:close/>
                <a:moveTo>
                  <a:pt x="4012118" y="73061"/>
                </a:moveTo>
                <a:lnTo>
                  <a:pt x="4031694" y="73061"/>
                </a:lnTo>
                <a:lnTo>
                  <a:pt x="4031694" y="92529"/>
                </a:lnTo>
                <a:lnTo>
                  <a:pt x="4012118" y="92529"/>
                </a:lnTo>
                <a:close/>
                <a:moveTo>
                  <a:pt x="3914775" y="73061"/>
                </a:moveTo>
                <a:lnTo>
                  <a:pt x="3934244" y="73061"/>
                </a:lnTo>
                <a:lnTo>
                  <a:pt x="3934244" y="92529"/>
                </a:lnTo>
                <a:lnTo>
                  <a:pt x="3914775" y="92529"/>
                </a:lnTo>
                <a:close/>
                <a:moveTo>
                  <a:pt x="3812093" y="73061"/>
                </a:moveTo>
                <a:lnTo>
                  <a:pt x="3831669" y="73061"/>
                </a:lnTo>
                <a:lnTo>
                  <a:pt x="3831669" y="92529"/>
                </a:lnTo>
                <a:lnTo>
                  <a:pt x="3812093" y="92529"/>
                </a:lnTo>
                <a:close/>
                <a:moveTo>
                  <a:pt x="3714750" y="73061"/>
                </a:moveTo>
                <a:lnTo>
                  <a:pt x="3734219" y="73061"/>
                </a:lnTo>
                <a:lnTo>
                  <a:pt x="3734219" y="92529"/>
                </a:lnTo>
                <a:lnTo>
                  <a:pt x="3714750" y="92529"/>
                </a:lnTo>
                <a:close/>
                <a:moveTo>
                  <a:pt x="3602543" y="73061"/>
                </a:moveTo>
                <a:lnTo>
                  <a:pt x="3622119" y="73061"/>
                </a:lnTo>
                <a:lnTo>
                  <a:pt x="3622119" y="92529"/>
                </a:lnTo>
                <a:lnTo>
                  <a:pt x="3602543" y="92529"/>
                </a:lnTo>
                <a:close/>
                <a:moveTo>
                  <a:pt x="3505200" y="73061"/>
                </a:moveTo>
                <a:lnTo>
                  <a:pt x="3524669" y="73061"/>
                </a:lnTo>
                <a:lnTo>
                  <a:pt x="3524669" y="92529"/>
                </a:lnTo>
                <a:lnTo>
                  <a:pt x="3505200" y="92529"/>
                </a:lnTo>
                <a:close/>
                <a:moveTo>
                  <a:pt x="3405764" y="73061"/>
                </a:moveTo>
                <a:lnTo>
                  <a:pt x="3425233" y="73061"/>
                </a:lnTo>
                <a:lnTo>
                  <a:pt x="3425233" y="92529"/>
                </a:lnTo>
                <a:lnTo>
                  <a:pt x="3405764" y="92529"/>
                </a:lnTo>
                <a:close/>
                <a:moveTo>
                  <a:pt x="3269168" y="73061"/>
                </a:moveTo>
                <a:lnTo>
                  <a:pt x="3288744" y="73061"/>
                </a:lnTo>
                <a:lnTo>
                  <a:pt x="3288744" y="92529"/>
                </a:lnTo>
                <a:lnTo>
                  <a:pt x="3269168" y="92529"/>
                </a:lnTo>
                <a:close/>
                <a:moveTo>
                  <a:pt x="3171825" y="73061"/>
                </a:moveTo>
                <a:lnTo>
                  <a:pt x="3191294" y="73061"/>
                </a:lnTo>
                <a:lnTo>
                  <a:pt x="3191294" y="92529"/>
                </a:lnTo>
                <a:lnTo>
                  <a:pt x="3171825" y="92529"/>
                </a:lnTo>
                <a:close/>
                <a:moveTo>
                  <a:pt x="3069143" y="73061"/>
                </a:moveTo>
                <a:lnTo>
                  <a:pt x="3088719" y="73061"/>
                </a:lnTo>
                <a:lnTo>
                  <a:pt x="3088719" y="92529"/>
                </a:lnTo>
                <a:lnTo>
                  <a:pt x="3069143" y="92529"/>
                </a:lnTo>
                <a:close/>
                <a:moveTo>
                  <a:pt x="2971800" y="73061"/>
                </a:moveTo>
                <a:lnTo>
                  <a:pt x="2991269" y="73061"/>
                </a:lnTo>
                <a:lnTo>
                  <a:pt x="2991269" y="92529"/>
                </a:lnTo>
                <a:lnTo>
                  <a:pt x="2971800" y="92529"/>
                </a:lnTo>
                <a:close/>
                <a:moveTo>
                  <a:pt x="2859593" y="73061"/>
                </a:moveTo>
                <a:lnTo>
                  <a:pt x="2879169" y="73061"/>
                </a:lnTo>
                <a:lnTo>
                  <a:pt x="2879169" y="92529"/>
                </a:lnTo>
                <a:lnTo>
                  <a:pt x="2859593" y="92529"/>
                </a:lnTo>
                <a:close/>
                <a:moveTo>
                  <a:pt x="2762250" y="73061"/>
                </a:moveTo>
                <a:lnTo>
                  <a:pt x="2781719" y="73061"/>
                </a:lnTo>
                <a:lnTo>
                  <a:pt x="2781719" y="92529"/>
                </a:lnTo>
                <a:lnTo>
                  <a:pt x="2762250" y="92529"/>
                </a:lnTo>
                <a:close/>
                <a:moveTo>
                  <a:pt x="2659568" y="73061"/>
                </a:moveTo>
                <a:lnTo>
                  <a:pt x="2679144" y="73061"/>
                </a:lnTo>
                <a:lnTo>
                  <a:pt x="2679144" y="92529"/>
                </a:lnTo>
                <a:lnTo>
                  <a:pt x="2659568" y="92529"/>
                </a:lnTo>
                <a:close/>
                <a:moveTo>
                  <a:pt x="2562225" y="73061"/>
                </a:moveTo>
                <a:lnTo>
                  <a:pt x="2581694" y="73061"/>
                </a:lnTo>
                <a:lnTo>
                  <a:pt x="2581694" y="92529"/>
                </a:lnTo>
                <a:lnTo>
                  <a:pt x="2562225" y="92529"/>
                </a:lnTo>
                <a:close/>
                <a:moveTo>
                  <a:pt x="2453265" y="73061"/>
                </a:moveTo>
                <a:lnTo>
                  <a:pt x="2472733" y="73061"/>
                </a:lnTo>
                <a:lnTo>
                  <a:pt x="2472733" y="92529"/>
                </a:lnTo>
                <a:lnTo>
                  <a:pt x="2453265" y="92529"/>
                </a:lnTo>
                <a:close/>
                <a:moveTo>
                  <a:pt x="2316668" y="73061"/>
                </a:moveTo>
                <a:lnTo>
                  <a:pt x="2336244" y="73061"/>
                </a:lnTo>
                <a:lnTo>
                  <a:pt x="2336244" y="92529"/>
                </a:lnTo>
                <a:lnTo>
                  <a:pt x="2316668" y="92529"/>
                </a:lnTo>
                <a:close/>
                <a:moveTo>
                  <a:pt x="2219325" y="73061"/>
                </a:moveTo>
                <a:lnTo>
                  <a:pt x="2238793" y="73061"/>
                </a:lnTo>
                <a:lnTo>
                  <a:pt x="2238793" y="92529"/>
                </a:lnTo>
                <a:lnTo>
                  <a:pt x="2219325" y="92529"/>
                </a:lnTo>
                <a:close/>
                <a:moveTo>
                  <a:pt x="2116643" y="73061"/>
                </a:moveTo>
                <a:lnTo>
                  <a:pt x="2136219" y="73061"/>
                </a:lnTo>
                <a:lnTo>
                  <a:pt x="2136219" y="92529"/>
                </a:lnTo>
                <a:lnTo>
                  <a:pt x="2116643" y="92529"/>
                </a:lnTo>
                <a:close/>
                <a:moveTo>
                  <a:pt x="2019300" y="73061"/>
                </a:moveTo>
                <a:lnTo>
                  <a:pt x="2038769" y="73061"/>
                </a:lnTo>
                <a:lnTo>
                  <a:pt x="2038769" y="92529"/>
                </a:lnTo>
                <a:lnTo>
                  <a:pt x="2019300" y="92529"/>
                </a:lnTo>
                <a:close/>
                <a:moveTo>
                  <a:pt x="1907094" y="73061"/>
                </a:moveTo>
                <a:lnTo>
                  <a:pt x="1926669" y="73061"/>
                </a:lnTo>
                <a:lnTo>
                  <a:pt x="1926669" y="92529"/>
                </a:lnTo>
                <a:lnTo>
                  <a:pt x="1907094" y="92529"/>
                </a:lnTo>
                <a:close/>
                <a:moveTo>
                  <a:pt x="1809751" y="73061"/>
                </a:moveTo>
                <a:lnTo>
                  <a:pt x="1829220" y="73061"/>
                </a:lnTo>
                <a:lnTo>
                  <a:pt x="1829220" y="92529"/>
                </a:lnTo>
                <a:lnTo>
                  <a:pt x="1809751" y="92529"/>
                </a:lnTo>
                <a:close/>
                <a:moveTo>
                  <a:pt x="1700790" y="73061"/>
                </a:moveTo>
                <a:lnTo>
                  <a:pt x="1720259" y="73061"/>
                </a:lnTo>
                <a:lnTo>
                  <a:pt x="1720259" y="92529"/>
                </a:lnTo>
                <a:lnTo>
                  <a:pt x="1700790" y="92529"/>
                </a:lnTo>
                <a:close/>
                <a:moveTo>
                  <a:pt x="1573718" y="73061"/>
                </a:moveTo>
                <a:lnTo>
                  <a:pt x="1593294" y="73061"/>
                </a:lnTo>
                <a:lnTo>
                  <a:pt x="1593294" y="92529"/>
                </a:lnTo>
                <a:lnTo>
                  <a:pt x="1573718" y="92529"/>
                </a:lnTo>
                <a:close/>
                <a:moveTo>
                  <a:pt x="1476376" y="73061"/>
                </a:moveTo>
                <a:lnTo>
                  <a:pt x="1495844" y="73061"/>
                </a:lnTo>
                <a:lnTo>
                  <a:pt x="1495844" y="92529"/>
                </a:lnTo>
                <a:lnTo>
                  <a:pt x="1476376" y="92529"/>
                </a:lnTo>
                <a:close/>
                <a:moveTo>
                  <a:pt x="1367415" y="73061"/>
                </a:moveTo>
                <a:lnTo>
                  <a:pt x="1386884" y="73061"/>
                </a:lnTo>
                <a:lnTo>
                  <a:pt x="1386884" y="92529"/>
                </a:lnTo>
                <a:lnTo>
                  <a:pt x="1367415" y="92529"/>
                </a:lnTo>
                <a:close/>
                <a:moveTo>
                  <a:pt x="1234065" y="73061"/>
                </a:moveTo>
                <a:lnTo>
                  <a:pt x="1253534" y="73061"/>
                </a:lnTo>
                <a:lnTo>
                  <a:pt x="1253534" y="92529"/>
                </a:lnTo>
                <a:lnTo>
                  <a:pt x="1234065" y="92529"/>
                </a:lnTo>
                <a:close/>
                <a:moveTo>
                  <a:pt x="1106994" y="73061"/>
                </a:moveTo>
                <a:lnTo>
                  <a:pt x="1126569" y="73061"/>
                </a:lnTo>
                <a:lnTo>
                  <a:pt x="1126569" y="92529"/>
                </a:lnTo>
                <a:lnTo>
                  <a:pt x="1106994" y="92529"/>
                </a:lnTo>
                <a:close/>
                <a:moveTo>
                  <a:pt x="1009651" y="73061"/>
                </a:moveTo>
                <a:lnTo>
                  <a:pt x="1029119" y="73061"/>
                </a:lnTo>
                <a:lnTo>
                  <a:pt x="1029119" y="92529"/>
                </a:lnTo>
                <a:lnTo>
                  <a:pt x="1009651" y="92529"/>
                </a:lnTo>
                <a:close/>
                <a:moveTo>
                  <a:pt x="897444" y="73061"/>
                </a:moveTo>
                <a:lnTo>
                  <a:pt x="917019" y="73061"/>
                </a:lnTo>
                <a:lnTo>
                  <a:pt x="917019" y="92529"/>
                </a:lnTo>
                <a:lnTo>
                  <a:pt x="897444" y="92529"/>
                </a:lnTo>
                <a:close/>
                <a:moveTo>
                  <a:pt x="800101" y="73061"/>
                </a:moveTo>
                <a:lnTo>
                  <a:pt x="819569" y="73061"/>
                </a:lnTo>
                <a:lnTo>
                  <a:pt x="819569" y="92529"/>
                </a:lnTo>
                <a:lnTo>
                  <a:pt x="800101" y="92529"/>
                </a:lnTo>
                <a:close/>
                <a:moveTo>
                  <a:pt x="697418" y="73061"/>
                </a:moveTo>
                <a:lnTo>
                  <a:pt x="716994" y="73061"/>
                </a:lnTo>
                <a:lnTo>
                  <a:pt x="716994" y="92529"/>
                </a:lnTo>
                <a:lnTo>
                  <a:pt x="697418" y="92529"/>
                </a:lnTo>
                <a:close/>
                <a:moveTo>
                  <a:pt x="600076" y="73061"/>
                </a:moveTo>
                <a:lnTo>
                  <a:pt x="619544" y="73061"/>
                </a:lnTo>
                <a:lnTo>
                  <a:pt x="619544" y="92529"/>
                </a:lnTo>
                <a:lnTo>
                  <a:pt x="600076" y="92529"/>
                </a:lnTo>
                <a:close/>
                <a:moveTo>
                  <a:pt x="487869" y="73061"/>
                </a:moveTo>
                <a:lnTo>
                  <a:pt x="507444" y="73061"/>
                </a:lnTo>
                <a:lnTo>
                  <a:pt x="507444" y="92529"/>
                </a:lnTo>
                <a:lnTo>
                  <a:pt x="487869" y="92529"/>
                </a:lnTo>
                <a:close/>
                <a:moveTo>
                  <a:pt x="390526" y="73061"/>
                </a:moveTo>
                <a:lnTo>
                  <a:pt x="409994" y="73061"/>
                </a:lnTo>
                <a:lnTo>
                  <a:pt x="409994" y="92529"/>
                </a:lnTo>
                <a:lnTo>
                  <a:pt x="390526" y="92529"/>
                </a:lnTo>
                <a:close/>
                <a:moveTo>
                  <a:pt x="281565" y="73061"/>
                </a:moveTo>
                <a:lnTo>
                  <a:pt x="301033" y="73061"/>
                </a:lnTo>
                <a:lnTo>
                  <a:pt x="301033" y="92529"/>
                </a:lnTo>
                <a:lnTo>
                  <a:pt x="281565" y="92529"/>
                </a:lnTo>
                <a:close/>
                <a:moveTo>
                  <a:pt x="154494" y="73061"/>
                </a:moveTo>
                <a:lnTo>
                  <a:pt x="174069" y="73061"/>
                </a:lnTo>
                <a:lnTo>
                  <a:pt x="174069" y="92529"/>
                </a:lnTo>
                <a:lnTo>
                  <a:pt x="154494" y="92529"/>
                </a:lnTo>
                <a:close/>
                <a:moveTo>
                  <a:pt x="57151" y="73061"/>
                </a:moveTo>
                <a:lnTo>
                  <a:pt x="76619" y="73061"/>
                </a:lnTo>
                <a:lnTo>
                  <a:pt x="76619" y="92529"/>
                </a:lnTo>
                <a:lnTo>
                  <a:pt x="57151" y="92529"/>
                </a:lnTo>
                <a:close/>
                <a:moveTo>
                  <a:pt x="5644139" y="48671"/>
                </a:moveTo>
                <a:lnTo>
                  <a:pt x="5663608" y="48671"/>
                </a:lnTo>
                <a:lnTo>
                  <a:pt x="5663608" y="68247"/>
                </a:lnTo>
                <a:lnTo>
                  <a:pt x="5644139" y="68247"/>
                </a:lnTo>
                <a:close/>
                <a:moveTo>
                  <a:pt x="5510789" y="48671"/>
                </a:moveTo>
                <a:lnTo>
                  <a:pt x="5530258" y="48671"/>
                </a:lnTo>
                <a:lnTo>
                  <a:pt x="5530258" y="68247"/>
                </a:lnTo>
                <a:lnTo>
                  <a:pt x="5510789" y="68247"/>
                </a:lnTo>
                <a:close/>
                <a:moveTo>
                  <a:pt x="5374193" y="48671"/>
                </a:moveTo>
                <a:lnTo>
                  <a:pt x="5393769" y="48671"/>
                </a:lnTo>
                <a:lnTo>
                  <a:pt x="5393769" y="68247"/>
                </a:lnTo>
                <a:lnTo>
                  <a:pt x="5374193" y="68247"/>
                </a:lnTo>
                <a:close/>
                <a:moveTo>
                  <a:pt x="5276850" y="48671"/>
                </a:moveTo>
                <a:lnTo>
                  <a:pt x="5296319" y="48671"/>
                </a:lnTo>
                <a:lnTo>
                  <a:pt x="5296319" y="68247"/>
                </a:lnTo>
                <a:lnTo>
                  <a:pt x="5276850" y="68247"/>
                </a:lnTo>
                <a:close/>
                <a:moveTo>
                  <a:pt x="5174168" y="48671"/>
                </a:moveTo>
                <a:lnTo>
                  <a:pt x="5193744" y="48671"/>
                </a:lnTo>
                <a:lnTo>
                  <a:pt x="5193744" y="68247"/>
                </a:lnTo>
                <a:lnTo>
                  <a:pt x="5174168" y="68247"/>
                </a:lnTo>
                <a:close/>
                <a:moveTo>
                  <a:pt x="5076825" y="48671"/>
                </a:moveTo>
                <a:lnTo>
                  <a:pt x="5096294" y="48671"/>
                </a:lnTo>
                <a:lnTo>
                  <a:pt x="5096294" y="68247"/>
                </a:lnTo>
                <a:lnTo>
                  <a:pt x="5076825" y="68247"/>
                </a:lnTo>
                <a:close/>
                <a:moveTo>
                  <a:pt x="4964618" y="48671"/>
                </a:moveTo>
                <a:lnTo>
                  <a:pt x="4984194" y="48671"/>
                </a:lnTo>
                <a:lnTo>
                  <a:pt x="4984194" y="68247"/>
                </a:lnTo>
                <a:lnTo>
                  <a:pt x="4964618" y="68247"/>
                </a:lnTo>
                <a:close/>
                <a:moveTo>
                  <a:pt x="4867275" y="48671"/>
                </a:moveTo>
                <a:lnTo>
                  <a:pt x="4886744" y="48671"/>
                </a:lnTo>
                <a:lnTo>
                  <a:pt x="4886744" y="68247"/>
                </a:lnTo>
                <a:lnTo>
                  <a:pt x="4867275" y="68247"/>
                </a:lnTo>
                <a:close/>
                <a:moveTo>
                  <a:pt x="4758314" y="48671"/>
                </a:moveTo>
                <a:lnTo>
                  <a:pt x="4777783" y="48671"/>
                </a:lnTo>
                <a:lnTo>
                  <a:pt x="4777783" y="68247"/>
                </a:lnTo>
                <a:lnTo>
                  <a:pt x="4758314" y="68247"/>
                </a:lnTo>
                <a:close/>
                <a:moveTo>
                  <a:pt x="4631243" y="48671"/>
                </a:moveTo>
                <a:lnTo>
                  <a:pt x="4650819" y="48671"/>
                </a:lnTo>
                <a:lnTo>
                  <a:pt x="4650819" y="68247"/>
                </a:lnTo>
                <a:lnTo>
                  <a:pt x="4631243" y="68247"/>
                </a:lnTo>
                <a:close/>
                <a:moveTo>
                  <a:pt x="4533900" y="48671"/>
                </a:moveTo>
                <a:lnTo>
                  <a:pt x="4553369" y="48671"/>
                </a:lnTo>
                <a:lnTo>
                  <a:pt x="4553369" y="68247"/>
                </a:lnTo>
                <a:lnTo>
                  <a:pt x="4533900" y="68247"/>
                </a:lnTo>
                <a:close/>
                <a:moveTo>
                  <a:pt x="4421693" y="48671"/>
                </a:moveTo>
                <a:lnTo>
                  <a:pt x="4441268" y="48671"/>
                </a:lnTo>
                <a:lnTo>
                  <a:pt x="4441268" y="68247"/>
                </a:lnTo>
                <a:lnTo>
                  <a:pt x="4421693" y="68247"/>
                </a:lnTo>
                <a:close/>
                <a:moveTo>
                  <a:pt x="4324350" y="48671"/>
                </a:moveTo>
                <a:lnTo>
                  <a:pt x="4343818" y="48671"/>
                </a:lnTo>
                <a:lnTo>
                  <a:pt x="4343818" y="68247"/>
                </a:lnTo>
                <a:lnTo>
                  <a:pt x="4324350" y="68247"/>
                </a:lnTo>
                <a:close/>
                <a:moveTo>
                  <a:pt x="4221668" y="48671"/>
                </a:moveTo>
                <a:lnTo>
                  <a:pt x="4241244" y="48671"/>
                </a:lnTo>
                <a:lnTo>
                  <a:pt x="4241244" y="68247"/>
                </a:lnTo>
                <a:lnTo>
                  <a:pt x="4221668" y="68247"/>
                </a:lnTo>
                <a:close/>
                <a:moveTo>
                  <a:pt x="4124325" y="48671"/>
                </a:moveTo>
                <a:lnTo>
                  <a:pt x="4143794" y="48671"/>
                </a:lnTo>
                <a:lnTo>
                  <a:pt x="4143794" y="68247"/>
                </a:lnTo>
                <a:lnTo>
                  <a:pt x="4124325" y="68247"/>
                </a:lnTo>
                <a:close/>
                <a:moveTo>
                  <a:pt x="4012118" y="48671"/>
                </a:moveTo>
                <a:lnTo>
                  <a:pt x="4031694" y="48671"/>
                </a:lnTo>
                <a:lnTo>
                  <a:pt x="4031694" y="68247"/>
                </a:lnTo>
                <a:lnTo>
                  <a:pt x="4012118" y="68247"/>
                </a:lnTo>
                <a:close/>
                <a:moveTo>
                  <a:pt x="3914775" y="48671"/>
                </a:moveTo>
                <a:lnTo>
                  <a:pt x="3934244" y="48671"/>
                </a:lnTo>
                <a:lnTo>
                  <a:pt x="3934244" y="68247"/>
                </a:lnTo>
                <a:lnTo>
                  <a:pt x="3914775" y="68247"/>
                </a:lnTo>
                <a:close/>
                <a:moveTo>
                  <a:pt x="3812093" y="48671"/>
                </a:moveTo>
                <a:lnTo>
                  <a:pt x="3831669" y="48671"/>
                </a:lnTo>
                <a:lnTo>
                  <a:pt x="3831669" y="68247"/>
                </a:lnTo>
                <a:lnTo>
                  <a:pt x="3812093" y="68247"/>
                </a:lnTo>
                <a:close/>
                <a:moveTo>
                  <a:pt x="3714750" y="48671"/>
                </a:moveTo>
                <a:lnTo>
                  <a:pt x="3734219" y="48671"/>
                </a:lnTo>
                <a:lnTo>
                  <a:pt x="3734219" y="68247"/>
                </a:lnTo>
                <a:lnTo>
                  <a:pt x="3714750" y="68247"/>
                </a:lnTo>
                <a:close/>
                <a:moveTo>
                  <a:pt x="3602543" y="48671"/>
                </a:moveTo>
                <a:lnTo>
                  <a:pt x="3622119" y="48671"/>
                </a:lnTo>
                <a:lnTo>
                  <a:pt x="3622119" y="68247"/>
                </a:lnTo>
                <a:lnTo>
                  <a:pt x="3602543" y="68247"/>
                </a:lnTo>
                <a:close/>
                <a:moveTo>
                  <a:pt x="3505200" y="48671"/>
                </a:moveTo>
                <a:lnTo>
                  <a:pt x="3524669" y="48671"/>
                </a:lnTo>
                <a:lnTo>
                  <a:pt x="3524669" y="68247"/>
                </a:lnTo>
                <a:lnTo>
                  <a:pt x="3505200" y="68247"/>
                </a:lnTo>
                <a:close/>
                <a:moveTo>
                  <a:pt x="3405764" y="48671"/>
                </a:moveTo>
                <a:lnTo>
                  <a:pt x="3425233" y="48671"/>
                </a:lnTo>
                <a:lnTo>
                  <a:pt x="3425233" y="68247"/>
                </a:lnTo>
                <a:lnTo>
                  <a:pt x="3405764" y="68247"/>
                </a:lnTo>
                <a:close/>
                <a:moveTo>
                  <a:pt x="3269168" y="48671"/>
                </a:moveTo>
                <a:lnTo>
                  <a:pt x="3288744" y="48671"/>
                </a:lnTo>
                <a:lnTo>
                  <a:pt x="3288744" y="68247"/>
                </a:lnTo>
                <a:lnTo>
                  <a:pt x="3269168" y="68247"/>
                </a:lnTo>
                <a:close/>
                <a:moveTo>
                  <a:pt x="3171825" y="48671"/>
                </a:moveTo>
                <a:lnTo>
                  <a:pt x="3191294" y="48671"/>
                </a:lnTo>
                <a:lnTo>
                  <a:pt x="3191294" y="68247"/>
                </a:lnTo>
                <a:lnTo>
                  <a:pt x="3171825" y="68247"/>
                </a:lnTo>
                <a:close/>
                <a:moveTo>
                  <a:pt x="3069143" y="48671"/>
                </a:moveTo>
                <a:lnTo>
                  <a:pt x="3088719" y="48671"/>
                </a:lnTo>
                <a:lnTo>
                  <a:pt x="3088719" y="68247"/>
                </a:lnTo>
                <a:lnTo>
                  <a:pt x="3069143" y="68247"/>
                </a:lnTo>
                <a:close/>
                <a:moveTo>
                  <a:pt x="2971800" y="48671"/>
                </a:moveTo>
                <a:lnTo>
                  <a:pt x="2991269" y="48671"/>
                </a:lnTo>
                <a:lnTo>
                  <a:pt x="2991269" y="68247"/>
                </a:lnTo>
                <a:lnTo>
                  <a:pt x="2971800" y="68247"/>
                </a:lnTo>
                <a:close/>
                <a:moveTo>
                  <a:pt x="2859593" y="48671"/>
                </a:moveTo>
                <a:lnTo>
                  <a:pt x="2879169" y="48671"/>
                </a:lnTo>
                <a:lnTo>
                  <a:pt x="2879169" y="68247"/>
                </a:lnTo>
                <a:lnTo>
                  <a:pt x="2859593" y="68247"/>
                </a:lnTo>
                <a:close/>
                <a:moveTo>
                  <a:pt x="2762250" y="48671"/>
                </a:moveTo>
                <a:lnTo>
                  <a:pt x="2781719" y="48671"/>
                </a:lnTo>
                <a:lnTo>
                  <a:pt x="2781719" y="68247"/>
                </a:lnTo>
                <a:lnTo>
                  <a:pt x="2762250" y="68247"/>
                </a:lnTo>
                <a:close/>
                <a:moveTo>
                  <a:pt x="2659568" y="48671"/>
                </a:moveTo>
                <a:lnTo>
                  <a:pt x="2679144" y="48671"/>
                </a:lnTo>
                <a:lnTo>
                  <a:pt x="2679144" y="68247"/>
                </a:lnTo>
                <a:lnTo>
                  <a:pt x="2659568" y="68247"/>
                </a:lnTo>
                <a:close/>
                <a:moveTo>
                  <a:pt x="2562225" y="48671"/>
                </a:moveTo>
                <a:lnTo>
                  <a:pt x="2581694" y="48671"/>
                </a:lnTo>
                <a:lnTo>
                  <a:pt x="2581694" y="68247"/>
                </a:lnTo>
                <a:lnTo>
                  <a:pt x="2562225" y="68247"/>
                </a:lnTo>
                <a:close/>
                <a:moveTo>
                  <a:pt x="2453265" y="48671"/>
                </a:moveTo>
                <a:lnTo>
                  <a:pt x="2472733" y="48671"/>
                </a:lnTo>
                <a:lnTo>
                  <a:pt x="2472733" y="68247"/>
                </a:lnTo>
                <a:lnTo>
                  <a:pt x="2453265" y="68247"/>
                </a:lnTo>
                <a:close/>
                <a:moveTo>
                  <a:pt x="2316668" y="48671"/>
                </a:moveTo>
                <a:lnTo>
                  <a:pt x="2336244" y="48671"/>
                </a:lnTo>
                <a:lnTo>
                  <a:pt x="2336244" y="68247"/>
                </a:lnTo>
                <a:lnTo>
                  <a:pt x="2316668" y="68247"/>
                </a:lnTo>
                <a:close/>
                <a:moveTo>
                  <a:pt x="2219325" y="48671"/>
                </a:moveTo>
                <a:lnTo>
                  <a:pt x="2238793" y="48671"/>
                </a:lnTo>
                <a:lnTo>
                  <a:pt x="2238793" y="68247"/>
                </a:lnTo>
                <a:lnTo>
                  <a:pt x="2219325" y="68247"/>
                </a:lnTo>
                <a:close/>
                <a:moveTo>
                  <a:pt x="2116643" y="48671"/>
                </a:moveTo>
                <a:lnTo>
                  <a:pt x="2136219" y="48671"/>
                </a:lnTo>
                <a:lnTo>
                  <a:pt x="2136219" y="68247"/>
                </a:lnTo>
                <a:lnTo>
                  <a:pt x="2116643" y="68247"/>
                </a:lnTo>
                <a:close/>
                <a:moveTo>
                  <a:pt x="2019300" y="48671"/>
                </a:moveTo>
                <a:lnTo>
                  <a:pt x="2038769" y="48671"/>
                </a:lnTo>
                <a:lnTo>
                  <a:pt x="2038769" y="68247"/>
                </a:lnTo>
                <a:lnTo>
                  <a:pt x="2019300" y="68247"/>
                </a:lnTo>
                <a:close/>
                <a:moveTo>
                  <a:pt x="1907094" y="48671"/>
                </a:moveTo>
                <a:lnTo>
                  <a:pt x="1926669" y="48671"/>
                </a:lnTo>
                <a:lnTo>
                  <a:pt x="1926669" y="68247"/>
                </a:lnTo>
                <a:lnTo>
                  <a:pt x="1907094" y="68247"/>
                </a:lnTo>
                <a:close/>
                <a:moveTo>
                  <a:pt x="1809751" y="48671"/>
                </a:moveTo>
                <a:lnTo>
                  <a:pt x="1829220" y="48671"/>
                </a:lnTo>
                <a:lnTo>
                  <a:pt x="1829220" y="68247"/>
                </a:lnTo>
                <a:lnTo>
                  <a:pt x="1809751" y="68247"/>
                </a:lnTo>
                <a:close/>
                <a:moveTo>
                  <a:pt x="1700790" y="48671"/>
                </a:moveTo>
                <a:lnTo>
                  <a:pt x="1720259" y="48671"/>
                </a:lnTo>
                <a:lnTo>
                  <a:pt x="1720259" y="68247"/>
                </a:lnTo>
                <a:lnTo>
                  <a:pt x="1700790" y="68247"/>
                </a:lnTo>
                <a:close/>
                <a:moveTo>
                  <a:pt x="1573718" y="48671"/>
                </a:moveTo>
                <a:lnTo>
                  <a:pt x="1593294" y="48671"/>
                </a:lnTo>
                <a:lnTo>
                  <a:pt x="1593294" y="68247"/>
                </a:lnTo>
                <a:lnTo>
                  <a:pt x="1573718" y="68247"/>
                </a:lnTo>
                <a:close/>
                <a:moveTo>
                  <a:pt x="1476376" y="48671"/>
                </a:moveTo>
                <a:lnTo>
                  <a:pt x="1495844" y="48671"/>
                </a:lnTo>
                <a:lnTo>
                  <a:pt x="1495844" y="68247"/>
                </a:lnTo>
                <a:lnTo>
                  <a:pt x="1476376" y="68247"/>
                </a:lnTo>
                <a:close/>
                <a:moveTo>
                  <a:pt x="1367415" y="48671"/>
                </a:moveTo>
                <a:lnTo>
                  <a:pt x="1386884" y="48671"/>
                </a:lnTo>
                <a:lnTo>
                  <a:pt x="1386884" y="68247"/>
                </a:lnTo>
                <a:lnTo>
                  <a:pt x="1367415" y="68247"/>
                </a:lnTo>
                <a:close/>
                <a:moveTo>
                  <a:pt x="1234065" y="48671"/>
                </a:moveTo>
                <a:lnTo>
                  <a:pt x="1253534" y="48671"/>
                </a:lnTo>
                <a:lnTo>
                  <a:pt x="1253534" y="68247"/>
                </a:lnTo>
                <a:lnTo>
                  <a:pt x="1234065" y="68247"/>
                </a:lnTo>
                <a:close/>
                <a:moveTo>
                  <a:pt x="1106994" y="48671"/>
                </a:moveTo>
                <a:lnTo>
                  <a:pt x="1126569" y="48671"/>
                </a:lnTo>
                <a:lnTo>
                  <a:pt x="1126569" y="68247"/>
                </a:lnTo>
                <a:lnTo>
                  <a:pt x="1106994" y="68247"/>
                </a:lnTo>
                <a:close/>
                <a:moveTo>
                  <a:pt x="1009651" y="48671"/>
                </a:moveTo>
                <a:lnTo>
                  <a:pt x="1029119" y="48671"/>
                </a:lnTo>
                <a:lnTo>
                  <a:pt x="1029119" y="68247"/>
                </a:lnTo>
                <a:lnTo>
                  <a:pt x="1009651" y="68247"/>
                </a:lnTo>
                <a:close/>
                <a:moveTo>
                  <a:pt x="897444" y="48671"/>
                </a:moveTo>
                <a:lnTo>
                  <a:pt x="917019" y="48671"/>
                </a:lnTo>
                <a:lnTo>
                  <a:pt x="917019" y="68247"/>
                </a:lnTo>
                <a:lnTo>
                  <a:pt x="897444" y="68247"/>
                </a:lnTo>
                <a:close/>
                <a:moveTo>
                  <a:pt x="800101" y="48671"/>
                </a:moveTo>
                <a:lnTo>
                  <a:pt x="819569" y="48671"/>
                </a:lnTo>
                <a:lnTo>
                  <a:pt x="819569" y="68247"/>
                </a:lnTo>
                <a:lnTo>
                  <a:pt x="800101" y="68247"/>
                </a:lnTo>
                <a:close/>
                <a:moveTo>
                  <a:pt x="697418" y="48671"/>
                </a:moveTo>
                <a:lnTo>
                  <a:pt x="716994" y="48671"/>
                </a:lnTo>
                <a:lnTo>
                  <a:pt x="716994" y="68247"/>
                </a:lnTo>
                <a:lnTo>
                  <a:pt x="697418" y="68247"/>
                </a:lnTo>
                <a:close/>
                <a:moveTo>
                  <a:pt x="600076" y="48671"/>
                </a:moveTo>
                <a:lnTo>
                  <a:pt x="619544" y="48671"/>
                </a:lnTo>
                <a:lnTo>
                  <a:pt x="619544" y="68247"/>
                </a:lnTo>
                <a:lnTo>
                  <a:pt x="600076" y="68247"/>
                </a:lnTo>
                <a:close/>
                <a:moveTo>
                  <a:pt x="487869" y="48671"/>
                </a:moveTo>
                <a:lnTo>
                  <a:pt x="507444" y="48671"/>
                </a:lnTo>
                <a:lnTo>
                  <a:pt x="507444" y="68247"/>
                </a:lnTo>
                <a:lnTo>
                  <a:pt x="487869" y="68247"/>
                </a:lnTo>
                <a:close/>
                <a:moveTo>
                  <a:pt x="390526" y="48671"/>
                </a:moveTo>
                <a:lnTo>
                  <a:pt x="409994" y="48671"/>
                </a:lnTo>
                <a:lnTo>
                  <a:pt x="409994" y="68247"/>
                </a:lnTo>
                <a:lnTo>
                  <a:pt x="390526" y="68247"/>
                </a:lnTo>
                <a:close/>
                <a:moveTo>
                  <a:pt x="281565" y="48671"/>
                </a:moveTo>
                <a:lnTo>
                  <a:pt x="301033" y="48671"/>
                </a:lnTo>
                <a:lnTo>
                  <a:pt x="301033" y="68247"/>
                </a:lnTo>
                <a:lnTo>
                  <a:pt x="281565" y="68247"/>
                </a:lnTo>
                <a:close/>
                <a:moveTo>
                  <a:pt x="154494" y="48671"/>
                </a:moveTo>
                <a:lnTo>
                  <a:pt x="174069" y="48671"/>
                </a:lnTo>
                <a:lnTo>
                  <a:pt x="174069" y="68247"/>
                </a:lnTo>
                <a:lnTo>
                  <a:pt x="154494" y="68247"/>
                </a:lnTo>
                <a:close/>
                <a:moveTo>
                  <a:pt x="57151" y="48671"/>
                </a:moveTo>
                <a:lnTo>
                  <a:pt x="76619" y="48671"/>
                </a:lnTo>
                <a:lnTo>
                  <a:pt x="76619" y="68247"/>
                </a:lnTo>
                <a:lnTo>
                  <a:pt x="57151" y="68247"/>
                </a:lnTo>
                <a:close/>
                <a:moveTo>
                  <a:pt x="5644139" y="24389"/>
                </a:moveTo>
                <a:lnTo>
                  <a:pt x="5663608" y="24389"/>
                </a:lnTo>
                <a:lnTo>
                  <a:pt x="5663608" y="43858"/>
                </a:lnTo>
                <a:lnTo>
                  <a:pt x="5644139" y="43858"/>
                </a:lnTo>
                <a:close/>
                <a:moveTo>
                  <a:pt x="5619750" y="24389"/>
                </a:moveTo>
                <a:lnTo>
                  <a:pt x="5639219" y="24389"/>
                </a:lnTo>
                <a:lnTo>
                  <a:pt x="5639219" y="43858"/>
                </a:lnTo>
                <a:lnTo>
                  <a:pt x="5619750" y="43858"/>
                </a:lnTo>
                <a:close/>
                <a:moveTo>
                  <a:pt x="5510789" y="24389"/>
                </a:moveTo>
                <a:lnTo>
                  <a:pt x="5530258" y="24389"/>
                </a:lnTo>
                <a:lnTo>
                  <a:pt x="5530258" y="43858"/>
                </a:lnTo>
                <a:lnTo>
                  <a:pt x="5510789" y="43858"/>
                </a:lnTo>
                <a:close/>
                <a:moveTo>
                  <a:pt x="5486400" y="24389"/>
                </a:moveTo>
                <a:lnTo>
                  <a:pt x="5505869" y="24389"/>
                </a:lnTo>
                <a:lnTo>
                  <a:pt x="5505869" y="43858"/>
                </a:lnTo>
                <a:lnTo>
                  <a:pt x="5486400" y="43858"/>
                </a:lnTo>
                <a:close/>
                <a:moveTo>
                  <a:pt x="5374193" y="24389"/>
                </a:moveTo>
                <a:lnTo>
                  <a:pt x="5393769" y="24389"/>
                </a:lnTo>
                <a:lnTo>
                  <a:pt x="5393769" y="43858"/>
                </a:lnTo>
                <a:lnTo>
                  <a:pt x="5374193" y="43858"/>
                </a:lnTo>
                <a:close/>
                <a:moveTo>
                  <a:pt x="5276850" y="24389"/>
                </a:moveTo>
                <a:lnTo>
                  <a:pt x="5296319" y="24389"/>
                </a:lnTo>
                <a:lnTo>
                  <a:pt x="5296319" y="43858"/>
                </a:lnTo>
                <a:lnTo>
                  <a:pt x="5276850" y="43858"/>
                </a:lnTo>
                <a:close/>
                <a:moveTo>
                  <a:pt x="5174168" y="24389"/>
                </a:moveTo>
                <a:lnTo>
                  <a:pt x="5193744" y="24389"/>
                </a:lnTo>
                <a:lnTo>
                  <a:pt x="5193744" y="43858"/>
                </a:lnTo>
                <a:lnTo>
                  <a:pt x="5174168" y="43858"/>
                </a:lnTo>
                <a:close/>
                <a:moveTo>
                  <a:pt x="5076825" y="24389"/>
                </a:moveTo>
                <a:lnTo>
                  <a:pt x="5096294" y="24389"/>
                </a:lnTo>
                <a:lnTo>
                  <a:pt x="5096294" y="43858"/>
                </a:lnTo>
                <a:lnTo>
                  <a:pt x="5076825" y="43858"/>
                </a:lnTo>
                <a:close/>
                <a:moveTo>
                  <a:pt x="4964618" y="24389"/>
                </a:moveTo>
                <a:lnTo>
                  <a:pt x="4984194" y="24389"/>
                </a:lnTo>
                <a:lnTo>
                  <a:pt x="4984194" y="43858"/>
                </a:lnTo>
                <a:lnTo>
                  <a:pt x="4964618" y="43858"/>
                </a:lnTo>
                <a:close/>
                <a:moveTo>
                  <a:pt x="4867275" y="24389"/>
                </a:moveTo>
                <a:lnTo>
                  <a:pt x="4886744" y="24389"/>
                </a:lnTo>
                <a:lnTo>
                  <a:pt x="4886744" y="43858"/>
                </a:lnTo>
                <a:lnTo>
                  <a:pt x="4867275" y="43858"/>
                </a:lnTo>
                <a:close/>
                <a:moveTo>
                  <a:pt x="4758314" y="24389"/>
                </a:moveTo>
                <a:lnTo>
                  <a:pt x="4777783" y="24389"/>
                </a:lnTo>
                <a:lnTo>
                  <a:pt x="4777783" y="43858"/>
                </a:lnTo>
                <a:lnTo>
                  <a:pt x="4758314" y="43858"/>
                </a:lnTo>
                <a:close/>
                <a:moveTo>
                  <a:pt x="4733925" y="24389"/>
                </a:moveTo>
                <a:lnTo>
                  <a:pt x="4753394" y="24389"/>
                </a:lnTo>
                <a:lnTo>
                  <a:pt x="4753394" y="43858"/>
                </a:lnTo>
                <a:lnTo>
                  <a:pt x="4733925" y="43858"/>
                </a:lnTo>
                <a:close/>
                <a:moveTo>
                  <a:pt x="4631243" y="24389"/>
                </a:moveTo>
                <a:lnTo>
                  <a:pt x="4650819" y="24389"/>
                </a:lnTo>
                <a:lnTo>
                  <a:pt x="4650819" y="43858"/>
                </a:lnTo>
                <a:lnTo>
                  <a:pt x="4631243" y="43858"/>
                </a:lnTo>
                <a:close/>
                <a:moveTo>
                  <a:pt x="4533900" y="24389"/>
                </a:moveTo>
                <a:lnTo>
                  <a:pt x="4553369" y="24389"/>
                </a:lnTo>
                <a:lnTo>
                  <a:pt x="4553369" y="43858"/>
                </a:lnTo>
                <a:lnTo>
                  <a:pt x="4533900" y="43858"/>
                </a:lnTo>
                <a:close/>
                <a:moveTo>
                  <a:pt x="4421693" y="24389"/>
                </a:moveTo>
                <a:lnTo>
                  <a:pt x="4441268" y="24389"/>
                </a:lnTo>
                <a:lnTo>
                  <a:pt x="4441268" y="43858"/>
                </a:lnTo>
                <a:lnTo>
                  <a:pt x="4421693" y="43858"/>
                </a:lnTo>
                <a:close/>
                <a:moveTo>
                  <a:pt x="4324350" y="24389"/>
                </a:moveTo>
                <a:lnTo>
                  <a:pt x="4343818" y="24389"/>
                </a:lnTo>
                <a:lnTo>
                  <a:pt x="4343818" y="43858"/>
                </a:lnTo>
                <a:lnTo>
                  <a:pt x="4324350" y="43858"/>
                </a:lnTo>
                <a:close/>
                <a:moveTo>
                  <a:pt x="4221668" y="24389"/>
                </a:moveTo>
                <a:lnTo>
                  <a:pt x="4241244" y="24389"/>
                </a:lnTo>
                <a:lnTo>
                  <a:pt x="4241244" y="43858"/>
                </a:lnTo>
                <a:lnTo>
                  <a:pt x="4221668" y="43858"/>
                </a:lnTo>
                <a:close/>
                <a:moveTo>
                  <a:pt x="4124325" y="24389"/>
                </a:moveTo>
                <a:lnTo>
                  <a:pt x="4143794" y="24389"/>
                </a:lnTo>
                <a:lnTo>
                  <a:pt x="4143794" y="43858"/>
                </a:lnTo>
                <a:lnTo>
                  <a:pt x="4124325" y="43858"/>
                </a:lnTo>
                <a:close/>
                <a:moveTo>
                  <a:pt x="4012118" y="24389"/>
                </a:moveTo>
                <a:lnTo>
                  <a:pt x="4031694" y="24389"/>
                </a:lnTo>
                <a:lnTo>
                  <a:pt x="4031694" y="43858"/>
                </a:lnTo>
                <a:lnTo>
                  <a:pt x="4012118" y="43858"/>
                </a:lnTo>
                <a:close/>
                <a:moveTo>
                  <a:pt x="3914775" y="24389"/>
                </a:moveTo>
                <a:lnTo>
                  <a:pt x="3934244" y="24389"/>
                </a:lnTo>
                <a:lnTo>
                  <a:pt x="3934244" y="43858"/>
                </a:lnTo>
                <a:lnTo>
                  <a:pt x="3914775" y="43858"/>
                </a:lnTo>
                <a:close/>
                <a:moveTo>
                  <a:pt x="3812093" y="24389"/>
                </a:moveTo>
                <a:lnTo>
                  <a:pt x="3831669" y="24389"/>
                </a:lnTo>
                <a:lnTo>
                  <a:pt x="3831669" y="43858"/>
                </a:lnTo>
                <a:lnTo>
                  <a:pt x="3812093" y="43858"/>
                </a:lnTo>
                <a:close/>
                <a:moveTo>
                  <a:pt x="3714750" y="24389"/>
                </a:moveTo>
                <a:lnTo>
                  <a:pt x="3734219" y="24389"/>
                </a:lnTo>
                <a:lnTo>
                  <a:pt x="3734219" y="43858"/>
                </a:lnTo>
                <a:lnTo>
                  <a:pt x="3714750" y="43858"/>
                </a:lnTo>
                <a:close/>
                <a:moveTo>
                  <a:pt x="3602543" y="24389"/>
                </a:moveTo>
                <a:lnTo>
                  <a:pt x="3622119" y="24389"/>
                </a:lnTo>
                <a:lnTo>
                  <a:pt x="3622119" y="43858"/>
                </a:lnTo>
                <a:lnTo>
                  <a:pt x="3602543" y="43858"/>
                </a:lnTo>
                <a:close/>
                <a:moveTo>
                  <a:pt x="3505200" y="24389"/>
                </a:moveTo>
                <a:lnTo>
                  <a:pt x="3524669" y="24389"/>
                </a:lnTo>
                <a:lnTo>
                  <a:pt x="3524669" y="43858"/>
                </a:lnTo>
                <a:lnTo>
                  <a:pt x="3505200" y="43858"/>
                </a:lnTo>
                <a:close/>
                <a:moveTo>
                  <a:pt x="3405764" y="24389"/>
                </a:moveTo>
                <a:lnTo>
                  <a:pt x="3425233" y="24389"/>
                </a:lnTo>
                <a:lnTo>
                  <a:pt x="3425233" y="43858"/>
                </a:lnTo>
                <a:lnTo>
                  <a:pt x="3405764" y="43858"/>
                </a:lnTo>
                <a:close/>
                <a:moveTo>
                  <a:pt x="3381375" y="24389"/>
                </a:moveTo>
                <a:lnTo>
                  <a:pt x="3400844" y="24389"/>
                </a:lnTo>
                <a:lnTo>
                  <a:pt x="3400844" y="43858"/>
                </a:lnTo>
                <a:lnTo>
                  <a:pt x="3381375" y="43858"/>
                </a:lnTo>
                <a:close/>
                <a:moveTo>
                  <a:pt x="3269168" y="24389"/>
                </a:moveTo>
                <a:lnTo>
                  <a:pt x="3288744" y="24389"/>
                </a:lnTo>
                <a:lnTo>
                  <a:pt x="3288744" y="43858"/>
                </a:lnTo>
                <a:lnTo>
                  <a:pt x="3269168" y="43858"/>
                </a:lnTo>
                <a:close/>
                <a:moveTo>
                  <a:pt x="3171825" y="24389"/>
                </a:moveTo>
                <a:lnTo>
                  <a:pt x="3191294" y="24389"/>
                </a:lnTo>
                <a:lnTo>
                  <a:pt x="3191294" y="43858"/>
                </a:lnTo>
                <a:lnTo>
                  <a:pt x="3171825" y="43858"/>
                </a:lnTo>
                <a:close/>
                <a:moveTo>
                  <a:pt x="3069143" y="24389"/>
                </a:moveTo>
                <a:lnTo>
                  <a:pt x="3088719" y="24389"/>
                </a:lnTo>
                <a:lnTo>
                  <a:pt x="3088719" y="43858"/>
                </a:lnTo>
                <a:lnTo>
                  <a:pt x="3069143" y="43858"/>
                </a:lnTo>
                <a:close/>
                <a:moveTo>
                  <a:pt x="2971800" y="24389"/>
                </a:moveTo>
                <a:lnTo>
                  <a:pt x="2991269" y="24389"/>
                </a:lnTo>
                <a:lnTo>
                  <a:pt x="2991269" y="43858"/>
                </a:lnTo>
                <a:lnTo>
                  <a:pt x="2971800" y="43858"/>
                </a:lnTo>
                <a:close/>
                <a:moveTo>
                  <a:pt x="2859593" y="24389"/>
                </a:moveTo>
                <a:lnTo>
                  <a:pt x="2879169" y="24389"/>
                </a:lnTo>
                <a:lnTo>
                  <a:pt x="2879169" y="43858"/>
                </a:lnTo>
                <a:lnTo>
                  <a:pt x="2859593" y="43858"/>
                </a:lnTo>
                <a:close/>
                <a:moveTo>
                  <a:pt x="2762250" y="24389"/>
                </a:moveTo>
                <a:lnTo>
                  <a:pt x="2781719" y="24389"/>
                </a:lnTo>
                <a:lnTo>
                  <a:pt x="2781719" y="43858"/>
                </a:lnTo>
                <a:lnTo>
                  <a:pt x="2762250" y="43858"/>
                </a:lnTo>
                <a:close/>
                <a:moveTo>
                  <a:pt x="2659568" y="24389"/>
                </a:moveTo>
                <a:lnTo>
                  <a:pt x="2679144" y="24389"/>
                </a:lnTo>
                <a:lnTo>
                  <a:pt x="2679144" y="43858"/>
                </a:lnTo>
                <a:lnTo>
                  <a:pt x="2659568" y="43858"/>
                </a:lnTo>
                <a:close/>
                <a:moveTo>
                  <a:pt x="2562225" y="24389"/>
                </a:moveTo>
                <a:lnTo>
                  <a:pt x="2581694" y="24389"/>
                </a:lnTo>
                <a:lnTo>
                  <a:pt x="2581694" y="43858"/>
                </a:lnTo>
                <a:lnTo>
                  <a:pt x="2562225" y="43858"/>
                </a:lnTo>
                <a:close/>
                <a:moveTo>
                  <a:pt x="2453265" y="24389"/>
                </a:moveTo>
                <a:lnTo>
                  <a:pt x="2472733" y="24389"/>
                </a:lnTo>
                <a:lnTo>
                  <a:pt x="2472733" y="43858"/>
                </a:lnTo>
                <a:lnTo>
                  <a:pt x="2453265" y="43858"/>
                </a:lnTo>
                <a:close/>
                <a:moveTo>
                  <a:pt x="2428875" y="24389"/>
                </a:moveTo>
                <a:lnTo>
                  <a:pt x="2448344" y="24389"/>
                </a:lnTo>
                <a:lnTo>
                  <a:pt x="2448344" y="43858"/>
                </a:lnTo>
                <a:lnTo>
                  <a:pt x="2428875" y="43858"/>
                </a:lnTo>
                <a:close/>
                <a:moveTo>
                  <a:pt x="2316668" y="24389"/>
                </a:moveTo>
                <a:lnTo>
                  <a:pt x="2336244" y="24389"/>
                </a:lnTo>
                <a:lnTo>
                  <a:pt x="2336244" y="43858"/>
                </a:lnTo>
                <a:lnTo>
                  <a:pt x="2316668" y="43858"/>
                </a:lnTo>
                <a:close/>
                <a:moveTo>
                  <a:pt x="2219325" y="24389"/>
                </a:moveTo>
                <a:lnTo>
                  <a:pt x="2238793" y="24389"/>
                </a:lnTo>
                <a:lnTo>
                  <a:pt x="2238793" y="43858"/>
                </a:lnTo>
                <a:lnTo>
                  <a:pt x="2219325" y="43858"/>
                </a:lnTo>
                <a:close/>
                <a:moveTo>
                  <a:pt x="2116643" y="24389"/>
                </a:moveTo>
                <a:lnTo>
                  <a:pt x="2136219" y="24389"/>
                </a:lnTo>
                <a:lnTo>
                  <a:pt x="2136219" y="43858"/>
                </a:lnTo>
                <a:lnTo>
                  <a:pt x="2116643" y="43858"/>
                </a:lnTo>
                <a:close/>
                <a:moveTo>
                  <a:pt x="2019300" y="24389"/>
                </a:moveTo>
                <a:lnTo>
                  <a:pt x="2038769" y="24389"/>
                </a:lnTo>
                <a:lnTo>
                  <a:pt x="2038769" y="43858"/>
                </a:lnTo>
                <a:lnTo>
                  <a:pt x="2019300" y="43858"/>
                </a:lnTo>
                <a:close/>
                <a:moveTo>
                  <a:pt x="1907094" y="24389"/>
                </a:moveTo>
                <a:lnTo>
                  <a:pt x="1926669" y="24389"/>
                </a:lnTo>
                <a:lnTo>
                  <a:pt x="1926669" y="43858"/>
                </a:lnTo>
                <a:lnTo>
                  <a:pt x="1907094" y="43858"/>
                </a:lnTo>
                <a:close/>
                <a:moveTo>
                  <a:pt x="1809751" y="24389"/>
                </a:moveTo>
                <a:lnTo>
                  <a:pt x="1829220" y="24389"/>
                </a:lnTo>
                <a:lnTo>
                  <a:pt x="1829220" y="43858"/>
                </a:lnTo>
                <a:lnTo>
                  <a:pt x="1809751" y="43858"/>
                </a:lnTo>
                <a:close/>
                <a:moveTo>
                  <a:pt x="1700790" y="24389"/>
                </a:moveTo>
                <a:lnTo>
                  <a:pt x="1720259" y="24389"/>
                </a:lnTo>
                <a:lnTo>
                  <a:pt x="1720259" y="43858"/>
                </a:lnTo>
                <a:lnTo>
                  <a:pt x="1700790" y="43858"/>
                </a:lnTo>
                <a:close/>
                <a:moveTo>
                  <a:pt x="1676401" y="24389"/>
                </a:moveTo>
                <a:lnTo>
                  <a:pt x="1695869" y="24389"/>
                </a:lnTo>
                <a:lnTo>
                  <a:pt x="1695869" y="43858"/>
                </a:lnTo>
                <a:lnTo>
                  <a:pt x="1676401" y="43858"/>
                </a:lnTo>
                <a:close/>
                <a:moveTo>
                  <a:pt x="1573718" y="24389"/>
                </a:moveTo>
                <a:lnTo>
                  <a:pt x="1593294" y="24389"/>
                </a:lnTo>
                <a:lnTo>
                  <a:pt x="1593294" y="43858"/>
                </a:lnTo>
                <a:lnTo>
                  <a:pt x="1573718" y="43858"/>
                </a:lnTo>
                <a:close/>
                <a:moveTo>
                  <a:pt x="1476376" y="24389"/>
                </a:moveTo>
                <a:lnTo>
                  <a:pt x="1495844" y="24389"/>
                </a:lnTo>
                <a:lnTo>
                  <a:pt x="1495844" y="43858"/>
                </a:lnTo>
                <a:lnTo>
                  <a:pt x="1476376" y="43858"/>
                </a:lnTo>
                <a:close/>
                <a:moveTo>
                  <a:pt x="1367415" y="24389"/>
                </a:moveTo>
                <a:lnTo>
                  <a:pt x="1386884" y="24389"/>
                </a:lnTo>
                <a:lnTo>
                  <a:pt x="1386884" y="43858"/>
                </a:lnTo>
                <a:lnTo>
                  <a:pt x="1367415" y="43858"/>
                </a:lnTo>
                <a:close/>
                <a:moveTo>
                  <a:pt x="1343026" y="24389"/>
                </a:moveTo>
                <a:lnTo>
                  <a:pt x="1362494" y="24389"/>
                </a:lnTo>
                <a:lnTo>
                  <a:pt x="1362494" y="43858"/>
                </a:lnTo>
                <a:lnTo>
                  <a:pt x="1343026" y="43858"/>
                </a:lnTo>
                <a:close/>
                <a:moveTo>
                  <a:pt x="1234065" y="24389"/>
                </a:moveTo>
                <a:lnTo>
                  <a:pt x="1253534" y="24389"/>
                </a:lnTo>
                <a:lnTo>
                  <a:pt x="1253534" y="43858"/>
                </a:lnTo>
                <a:lnTo>
                  <a:pt x="1234065" y="43858"/>
                </a:lnTo>
                <a:close/>
                <a:moveTo>
                  <a:pt x="1209676" y="24389"/>
                </a:moveTo>
                <a:lnTo>
                  <a:pt x="1229144" y="24389"/>
                </a:lnTo>
                <a:lnTo>
                  <a:pt x="1229144" y="43858"/>
                </a:lnTo>
                <a:lnTo>
                  <a:pt x="1209676" y="43858"/>
                </a:lnTo>
                <a:close/>
                <a:moveTo>
                  <a:pt x="1106994" y="24389"/>
                </a:moveTo>
                <a:lnTo>
                  <a:pt x="1126569" y="24389"/>
                </a:lnTo>
                <a:lnTo>
                  <a:pt x="1126569" y="43858"/>
                </a:lnTo>
                <a:lnTo>
                  <a:pt x="1106994" y="43858"/>
                </a:lnTo>
                <a:close/>
                <a:moveTo>
                  <a:pt x="1009651" y="24389"/>
                </a:moveTo>
                <a:lnTo>
                  <a:pt x="1029119" y="24389"/>
                </a:lnTo>
                <a:lnTo>
                  <a:pt x="1029119" y="43858"/>
                </a:lnTo>
                <a:lnTo>
                  <a:pt x="1009651" y="43858"/>
                </a:lnTo>
                <a:close/>
                <a:moveTo>
                  <a:pt x="897444" y="24389"/>
                </a:moveTo>
                <a:lnTo>
                  <a:pt x="917019" y="24389"/>
                </a:lnTo>
                <a:lnTo>
                  <a:pt x="917019" y="43858"/>
                </a:lnTo>
                <a:lnTo>
                  <a:pt x="897444" y="43858"/>
                </a:lnTo>
                <a:close/>
                <a:moveTo>
                  <a:pt x="800101" y="24389"/>
                </a:moveTo>
                <a:lnTo>
                  <a:pt x="819569" y="24389"/>
                </a:lnTo>
                <a:lnTo>
                  <a:pt x="819569" y="43858"/>
                </a:lnTo>
                <a:lnTo>
                  <a:pt x="800101" y="43858"/>
                </a:lnTo>
                <a:close/>
                <a:moveTo>
                  <a:pt x="697418" y="24389"/>
                </a:moveTo>
                <a:lnTo>
                  <a:pt x="716994" y="24389"/>
                </a:lnTo>
                <a:lnTo>
                  <a:pt x="716994" y="43858"/>
                </a:lnTo>
                <a:lnTo>
                  <a:pt x="697418" y="43858"/>
                </a:lnTo>
                <a:close/>
                <a:moveTo>
                  <a:pt x="600076" y="24389"/>
                </a:moveTo>
                <a:lnTo>
                  <a:pt x="619544" y="24389"/>
                </a:lnTo>
                <a:lnTo>
                  <a:pt x="619544" y="43858"/>
                </a:lnTo>
                <a:lnTo>
                  <a:pt x="600076" y="43858"/>
                </a:lnTo>
                <a:close/>
                <a:moveTo>
                  <a:pt x="487869" y="24389"/>
                </a:moveTo>
                <a:lnTo>
                  <a:pt x="507444" y="24389"/>
                </a:lnTo>
                <a:lnTo>
                  <a:pt x="507444" y="43858"/>
                </a:lnTo>
                <a:lnTo>
                  <a:pt x="487869" y="43858"/>
                </a:lnTo>
                <a:close/>
                <a:moveTo>
                  <a:pt x="390526" y="24389"/>
                </a:moveTo>
                <a:lnTo>
                  <a:pt x="409994" y="24389"/>
                </a:lnTo>
                <a:lnTo>
                  <a:pt x="409994" y="43858"/>
                </a:lnTo>
                <a:lnTo>
                  <a:pt x="390526" y="43858"/>
                </a:lnTo>
                <a:close/>
                <a:moveTo>
                  <a:pt x="281565" y="24389"/>
                </a:moveTo>
                <a:lnTo>
                  <a:pt x="301033" y="24389"/>
                </a:lnTo>
                <a:lnTo>
                  <a:pt x="301033" y="43858"/>
                </a:lnTo>
                <a:lnTo>
                  <a:pt x="281565" y="43858"/>
                </a:lnTo>
                <a:close/>
                <a:moveTo>
                  <a:pt x="257176" y="24389"/>
                </a:moveTo>
                <a:lnTo>
                  <a:pt x="276644" y="24389"/>
                </a:lnTo>
                <a:lnTo>
                  <a:pt x="276644" y="43858"/>
                </a:lnTo>
                <a:lnTo>
                  <a:pt x="257176" y="43858"/>
                </a:lnTo>
                <a:close/>
                <a:moveTo>
                  <a:pt x="154494" y="24389"/>
                </a:moveTo>
                <a:lnTo>
                  <a:pt x="174069" y="24389"/>
                </a:lnTo>
                <a:lnTo>
                  <a:pt x="174069" y="43858"/>
                </a:lnTo>
                <a:lnTo>
                  <a:pt x="154494" y="43858"/>
                </a:lnTo>
                <a:close/>
                <a:moveTo>
                  <a:pt x="57151" y="24389"/>
                </a:moveTo>
                <a:lnTo>
                  <a:pt x="76619" y="24389"/>
                </a:lnTo>
                <a:lnTo>
                  <a:pt x="76619" y="43858"/>
                </a:lnTo>
                <a:lnTo>
                  <a:pt x="57151" y="43858"/>
                </a:lnTo>
                <a:close/>
                <a:moveTo>
                  <a:pt x="5644139" y="0"/>
                </a:moveTo>
                <a:lnTo>
                  <a:pt x="5663608" y="0"/>
                </a:lnTo>
                <a:lnTo>
                  <a:pt x="5663608" y="19469"/>
                </a:lnTo>
                <a:lnTo>
                  <a:pt x="5644139" y="19469"/>
                </a:lnTo>
                <a:close/>
                <a:moveTo>
                  <a:pt x="5510789" y="0"/>
                </a:moveTo>
                <a:lnTo>
                  <a:pt x="5530258" y="0"/>
                </a:lnTo>
                <a:lnTo>
                  <a:pt x="5530258" y="19469"/>
                </a:lnTo>
                <a:lnTo>
                  <a:pt x="5510789" y="19469"/>
                </a:lnTo>
                <a:close/>
                <a:moveTo>
                  <a:pt x="5349911" y="0"/>
                </a:moveTo>
                <a:lnTo>
                  <a:pt x="5369379" y="0"/>
                </a:lnTo>
                <a:lnTo>
                  <a:pt x="5369379" y="19469"/>
                </a:lnTo>
                <a:lnTo>
                  <a:pt x="5349911" y="19469"/>
                </a:lnTo>
                <a:close/>
                <a:moveTo>
                  <a:pt x="5325522" y="0"/>
                </a:moveTo>
                <a:lnTo>
                  <a:pt x="5344990" y="0"/>
                </a:lnTo>
                <a:lnTo>
                  <a:pt x="5344990" y="19469"/>
                </a:lnTo>
                <a:lnTo>
                  <a:pt x="5325522" y="19469"/>
                </a:lnTo>
                <a:close/>
                <a:moveTo>
                  <a:pt x="5301239" y="0"/>
                </a:moveTo>
                <a:lnTo>
                  <a:pt x="5320708" y="0"/>
                </a:lnTo>
                <a:lnTo>
                  <a:pt x="5320708" y="19469"/>
                </a:lnTo>
                <a:lnTo>
                  <a:pt x="5301239" y="19469"/>
                </a:lnTo>
                <a:close/>
                <a:moveTo>
                  <a:pt x="5149886" y="0"/>
                </a:moveTo>
                <a:lnTo>
                  <a:pt x="5169354" y="0"/>
                </a:lnTo>
                <a:lnTo>
                  <a:pt x="5169354" y="19469"/>
                </a:lnTo>
                <a:lnTo>
                  <a:pt x="5149886" y="19469"/>
                </a:lnTo>
                <a:close/>
                <a:moveTo>
                  <a:pt x="5125497" y="0"/>
                </a:moveTo>
                <a:lnTo>
                  <a:pt x="5144965" y="0"/>
                </a:lnTo>
                <a:lnTo>
                  <a:pt x="5144965" y="19469"/>
                </a:lnTo>
                <a:lnTo>
                  <a:pt x="5125497" y="19469"/>
                </a:lnTo>
                <a:close/>
                <a:moveTo>
                  <a:pt x="5101214" y="0"/>
                </a:moveTo>
                <a:lnTo>
                  <a:pt x="5120683" y="0"/>
                </a:lnTo>
                <a:lnTo>
                  <a:pt x="5120683" y="19469"/>
                </a:lnTo>
                <a:lnTo>
                  <a:pt x="5101214" y="19469"/>
                </a:lnTo>
                <a:close/>
                <a:moveTo>
                  <a:pt x="4940336" y="0"/>
                </a:moveTo>
                <a:lnTo>
                  <a:pt x="4959804" y="0"/>
                </a:lnTo>
                <a:lnTo>
                  <a:pt x="4959804" y="19469"/>
                </a:lnTo>
                <a:lnTo>
                  <a:pt x="4940336" y="19469"/>
                </a:lnTo>
                <a:close/>
                <a:moveTo>
                  <a:pt x="4915947" y="0"/>
                </a:moveTo>
                <a:lnTo>
                  <a:pt x="4935415" y="0"/>
                </a:lnTo>
                <a:lnTo>
                  <a:pt x="4935415" y="19469"/>
                </a:lnTo>
                <a:lnTo>
                  <a:pt x="4915947" y="19469"/>
                </a:lnTo>
                <a:close/>
                <a:moveTo>
                  <a:pt x="4891664" y="0"/>
                </a:moveTo>
                <a:lnTo>
                  <a:pt x="4911133" y="0"/>
                </a:lnTo>
                <a:lnTo>
                  <a:pt x="4911133" y="19469"/>
                </a:lnTo>
                <a:lnTo>
                  <a:pt x="4891664" y="19469"/>
                </a:lnTo>
                <a:close/>
                <a:moveTo>
                  <a:pt x="4758314" y="0"/>
                </a:moveTo>
                <a:lnTo>
                  <a:pt x="4777783" y="0"/>
                </a:lnTo>
                <a:lnTo>
                  <a:pt x="4777783" y="19469"/>
                </a:lnTo>
                <a:lnTo>
                  <a:pt x="4758314" y="19469"/>
                </a:lnTo>
                <a:close/>
                <a:moveTo>
                  <a:pt x="4606961" y="0"/>
                </a:moveTo>
                <a:lnTo>
                  <a:pt x="4626429" y="0"/>
                </a:lnTo>
                <a:lnTo>
                  <a:pt x="4626429" y="19469"/>
                </a:lnTo>
                <a:lnTo>
                  <a:pt x="4606961" y="19469"/>
                </a:lnTo>
                <a:close/>
                <a:moveTo>
                  <a:pt x="4582572" y="0"/>
                </a:moveTo>
                <a:lnTo>
                  <a:pt x="4602040" y="0"/>
                </a:lnTo>
                <a:lnTo>
                  <a:pt x="4602040" y="19469"/>
                </a:lnTo>
                <a:lnTo>
                  <a:pt x="4582572" y="19469"/>
                </a:lnTo>
                <a:close/>
                <a:moveTo>
                  <a:pt x="4558289" y="0"/>
                </a:moveTo>
                <a:lnTo>
                  <a:pt x="4577758" y="0"/>
                </a:lnTo>
                <a:lnTo>
                  <a:pt x="4577758" y="19469"/>
                </a:lnTo>
                <a:lnTo>
                  <a:pt x="4558289" y="19469"/>
                </a:lnTo>
                <a:close/>
                <a:moveTo>
                  <a:pt x="4397411" y="0"/>
                </a:moveTo>
                <a:lnTo>
                  <a:pt x="4416879" y="0"/>
                </a:lnTo>
                <a:lnTo>
                  <a:pt x="4416879" y="19469"/>
                </a:lnTo>
                <a:lnTo>
                  <a:pt x="4397411" y="19469"/>
                </a:lnTo>
                <a:close/>
                <a:moveTo>
                  <a:pt x="4373021" y="0"/>
                </a:moveTo>
                <a:lnTo>
                  <a:pt x="4392490" y="0"/>
                </a:lnTo>
                <a:lnTo>
                  <a:pt x="4392490" y="19469"/>
                </a:lnTo>
                <a:lnTo>
                  <a:pt x="4373021" y="19469"/>
                </a:lnTo>
                <a:close/>
                <a:moveTo>
                  <a:pt x="4348739" y="0"/>
                </a:moveTo>
                <a:lnTo>
                  <a:pt x="4368208" y="0"/>
                </a:lnTo>
                <a:lnTo>
                  <a:pt x="4368208" y="19469"/>
                </a:lnTo>
                <a:lnTo>
                  <a:pt x="4348739" y="19469"/>
                </a:lnTo>
                <a:close/>
                <a:moveTo>
                  <a:pt x="4197386" y="0"/>
                </a:moveTo>
                <a:lnTo>
                  <a:pt x="4216854" y="0"/>
                </a:lnTo>
                <a:lnTo>
                  <a:pt x="4216854" y="19469"/>
                </a:lnTo>
                <a:lnTo>
                  <a:pt x="4197386" y="19469"/>
                </a:lnTo>
                <a:close/>
                <a:moveTo>
                  <a:pt x="4172997" y="0"/>
                </a:moveTo>
                <a:lnTo>
                  <a:pt x="4192465" y="0"/>
                </a:lnTo>
                <a:lnTo>
                  <a:pt x="4192465" y="19469"/>
                </a:lnTo>
                <a:lnTo>
                  <a:pt x="4172997" y="19469"/>
                </a:lnTo>
                <a:close/>
                <a:moveTo>
                  <a:pt x="4148714" y="0"/>
                </a:moveTo>
                <a:lnTo>
                  <a:pt x="4168183" y="0"/>
                </a:lnTo>
                <a:lnTo>
                  <a:pt x="4168183" y="19469"/>
                </a:lnTo>
                <a:lnTo>
                  <a:pt x="4148714" y="19469"/>
                </a:lnTo>
                <a:close/>
                <a:moveTo>
                  <a:pt x="3987836" y="0"/>
                </a:moveTo>
                <a:lnTo>
                  <a:pt x="4007304" y="0"/>
                </a:lnTo>
                <a:lnTo>
                  <a:pt x="4007304" y="19469"/>
                </a:lnTo>
                <a:lnTo>
                  <a:pt x="3987836" y="19469"/>
                </a:lnTo>
                <a:close/>
                <a:moveTo>
                  <a:pt x="3963447" y="0"/>
                </a:moveTo>
                <a:lnTo>
                  <a:pt x="3982915" y="0"/>
                </a:lnTo>
                <a:lnTo>
                  <a:pt x="3982915" y="19469"/>
                </a:lnTo>
                <a:lnTo>
                  <a:pt x="3963447" y="19469"/>
                </a:lnTo>
                <a:close/>
                <a:moveTo>
                  <a:pt x="3939164" y="0"/>
                </a:moveTo>
                <a:lnTo>
                  <a:pt x="3958633" y="0"/>
                </a:lnTo>
                <a:lnTo>
                  <a:pt x="3958633" y="19469"/>
                </a:lnTo>
                <a:lnTo>
                  <a:pt x="3939164" y="19469"/>
                </a:lnTo>
                <a:close/>
                <a:moveTo>
                  <a:pt x="3787811" y="0"/>
                </a:moveTo>
                <a:lnTo>
                  <a:pt x="3807279" y="0"/>
                </a:lnTo>
                <a:lnTo>
                  <a:pt x="3807279" y="19469"/>
                </a:lnTo>
                <a:lnTo>
                  <a:pt x="3787811" y="19469"/>
                </a:lnTo>
                <a:close/>
                <a:moveTo>
                  <a:pt x="3763422" y="0"/>
                </a:moveTo>
                <a:lnTo>
                  <a:pt x="3782890" y="0"/>
                </a:lnTo>
                <a:lnTo>
                  <a:pt x="3782890" y="19469"/>
                </a:lnTo>
                <a:lnTo>
                  <a:pt x="3763422" y="19469"/>
                </a:lnTo>
                <a:close/>
                <a:moveTo>
                  <a:pt x="3739139" y="0"/>
                </a:moveTo>
                <a:lnTo>
                  <a:pt x="3758608" y="0"/>
                </a:lnTo>
                <a:lnTo>
                  <a:pt x="3758608" y="19469"/>
                </a:lnTo>
                <a:lnTo>
                  <a:pt x="3739139" y="19469"/>
                </a:lnTo>
                <a:close/>
                <a:moveTo>
                  <a:pt x="3578261" y="0"/>
                </a:moveTo>
                <a:lnTo>
                  <a:pt x="3597729" y="0"/>
                </a:lnTo>
                <a:lnTo>
                  <a:pt x="3597729" y="19469"/>
                </a:lnTo>
                <a:lnTo>
                  <a:pt x="3578261" y="19469"/>
                </a:lnTo>
                <a:close/>
                <a:moveTo>
                  <a:pt x="3553872" y="0"/>
                </a:moveTo>
                <a:lnTo>
                  <a:pt x="3573340" y="0"/>
                </a:lnTo>
                <a:lnTo>
                  <a:pt x="3573340" y="19469"/>
                </a:lnTo>
                <a:lnTo>
                  <a:pt x="3553872" y="19469"/>
                </a:lnTo>
                <a:close/>
                <a:moveTo>
                  <a:pt x="3529589" y="0"/>
                </a:moveTo>
                <a:lnTo>
                  <a:pt x="3549058" y="0"/>
                </a:lnTo>
                <a:lnTo>
                  <a:pt x="3549058" y="19469"/>
                </a:lnTo>
                <a:lnTo>
                  <a:pt x="3529589" y="19469"/>
                </a:lnTo>
                <a:close/>
                <a:moveTo>
                  <a:pt x="3405764" y="0"/>
                </a:moveTo>
                <a:lnTo>
                  <a:pt x="3425233" y="0"/>
                </a:lnTo>
                <a:lnTo>
                  <a:pt x="3425233" y="19469"/>
                </a:lnTo>
                <a:lnTo>
                  <a:pt x="3405764" y="19469"/>
                </a:lnTo>
                <a:close/>
                <a:moveTo>
                  <a:pt x="3244886" y="0"/>
                </a:moveTo>
                <a:lnTo>
                  <a:pt x="3264354" y="0"/>
                </a:lnTo>
                <a:lnTo>
                  <a:pt x="3264354" y="19469"/>
                </a:lnTo>
                <a:lnTo>
                  <a:pt x="3244886" y="19469"/>
                </a:lnTo>
                <a:close/>
                <a:moveTo>
                  <a:pt x="3220497" y="0"/>
                </a:moveTo>
                <a:lnTo>
                  <a:pt x="3239965" y="0"/>
                </a:lnTo>
                <a:lnTo>
                  <a:pt x="3239965" y="19469"/>
                </a:lnTo>
                <a:lnTo>
                  <a:pt x="3220497" y="19469"/>
                </a:lnTo>
                <a:close/>
                <a:moveTo>
                  <a:pt x="3196214" y="0"/>
                </a:moveTo>
                <a:lnTo>
                  <a:pt x="3215683" y="0"/>
                </a:lnTo>
                <a:lnTo>
                  <a:pt x="3215683" y="19469"/>
                </a:lnTo>
                <a:lnTo>
                  <a:pt x="3196214" y="19469"/>
                </a:lnTo>
                <a:close/>
                <a:moveTo>
                  <a:pt x="3044861" y="0"/>
                </a:moveTo>
                <a:lnTo>
                  <a:pt x="3064329" y="0"/>
                </a:lnTo>
                <a:lnTo>
                  <a:pt x="3064329" y="19469"/>
                </a:lnTo>
                <a:lnTo>
                  <a:pt x="3044861" y="19469"/>
                </a:lnTo>
                <a:close/>
                <a:moveTo>
                  <a:pt x="3020472" y="0"/>
                </a:moveTo>
                <a:lnTo>
                  <a:pt x="3039940" y="0"/>
                </a:lnTo>
                <a:lnTo>
                  <a:pt x="3039940" y="19469"/>
                </a:lnTo>
                <a:lnTo>
                  <a:pt x="3020472" y="19469"/>
                </a:lnTo>
                <a:close/>
                <a:moveTo>
                  <a:pt x="2996189" y="0"/>
                </a:moveTo>
                <a:lnTo>
                  <a:pt x="3015658" y="0"/>
                </a:lnTo>
                <a:lnTo>
                  <a:pt x="3015658" y="19469"/>
                </a:lnTo>
                <a:lnTo>
                  <a:pt x="2996189" y="19469"/>
                </a:lnTo>
                <a:close/>
                <a:moveTo>
                  <a:pt x="2835311" y="0"/>
                </a:moveTo>
                <a:lnTo>
                  <a:pt x="2854779" y="0"/>
                </a:lnTo>
                <a:lnTo>
                  <a:pt x="2854779" y="19469"/>
                </a:lnTo>
                <a:lnTo>
                  <a:pt x="2835311" y="19469"/>
                </a:lnTo>
                <a:close/>
                <a:moveTo>
                  <a:pt x="2810922" y="0"/>
                </a:moveTo>
                <a:lnTo>
                  <a:pt x="2830390" y="0"/>
                </a:lnTo>
                <a:lnTo>
                  <a:pt x="2830390" y="19469"/>
                </a:lnTo>
                <a:lnTo>
                  <a:pt x="2810922" y="19469"/>
                </a:lnTo>
                <a:close/>
                <a:moveTo>
                  <a:pt x="2786639" y="0"/>
                </a:moveTo>
                <a:lnTo>
                  <a:pt x="2806108" y="0"/>
                </a:lnTo>
                <a:lnTo>
                  <a:pt x="2806108" y="19469"/>
                </a:lnTo>
                <a:lnTo>
                  <a:pt x="2786639" y="19469"/>
                </a:lnTo>
                <a:close/>
                <a:moveTo>
                  <a:pt x="2635286" y="0"/>
                </a:moveTo>
                <a:lnTo>
                  <a:pt x="2654754" y="0"/>
                </a:lnTo>
                <a:lnTo>
                  <a:pt x="2654754" y="19469"/>
                </a:lnTo>
                <a:lnTo>
                  <a:pt x="2635286" y="19469"/>
                </a:lnTo>
                <a:close/>
                <a:moveTo>
                  <a:pt x="2610897" y="0"/>
                </a:moveTo>
                <a:lnTo>
                  <a:pt x="2630365" y="0"/>
                </a:lnTo>
                <a:lnTo>
                  <a:pt x="2630365" y="19469"/>
                </a:lnTo>
                <a:lnTo>
                  <a:pt x="2610897" y="19469"/>
                </a:lnTo>
                <a:close/>
                <a:moveTo>
                  <a:pt x="2586614" y="0"/>
                </a:moveTo>
                <a:lnTo>
                  <a:pt x="2606083" y="0"/>
                </a:lnTo>
                <a:lnTo>
                  <a:pt x="2606083" y="19469"/>
                </a:lnTo>
                <a:lnTo>
                  <a:pt x="2586614" y="19469"/>
                </a:lnTo>
                <a:close/>
                <a:moveTo>
                  <a:pt x="2453265" y="0"/>
                </a:moveTo>
                <a:lnTo>
                  <a:pt x="2472733" y="0"/>
                </a:lnTo>
                <a:lnTo>
                  <a:pt x="2472733" y="19469"/>
                </a:lnTo>
                <a:lnTo>
                  <a:pt x="2453265" y="19469"/>
                </a:lnTo>
                <a:close/>
                <a:moveTo>
                  <a:pt x="2292386" y="0"/>
                </a:moveTo>
                <a:lnTo>
                  <a:pt x="2311854" y="0"/>
                </a:lnTo>
                <a:lnTo>
                  <a:pt x="2311854" y="19469"/>
                </a:lnTo>
                <a:lnTo>
                  <a:pt x="2292386" y="19469"/>
                </a:lnTo>
                <a:close/>
                <a:moveTo>
                  <a:pt x="2267997" y="0"/>
                </a:moveTo>
                <a:lnTo>
                  <a:pt x="2287465" y="0"/>
                </a:lnTo>
                <a:lnTo>
                  <a:pt x="2287465" y="19469"/>
                </a:lnTo>
                <a:lnTo>
                  <a:pt x="2267997" y="19469"/>
                </a:lnTo>
                <a:close/>
                <a:moveTo>
                  <a:pt x="2243714" y="0"/>
                </a:moveTo>
                <a:lnTo>
                  <a:pt x="2263183" y="0"/>
                </a:lnTo>
                <a:lnTo>
                  <a:pt x="2263183" y="19469"/>
                </a:lnTo>
                <a:lnTo>
                  <a:pt x="2243714" y="19469"/>
                </a:lnTo>
                <a:close/>
                <a:moveTo>
                  <a:pt x="2092361" y="0"/>
                </a:moveTo>
                <a:lnTo>
                  <a:pt x="2111829" y="0"/>
                </a:lnTo>
                <a:lnTo>
                  <a:pt x="2111829" y="19469"/>
                </a:lnTo>
                <a:lnTo>
                  <a:pt x="2092361" y="19469"/>
                </a:lnTo>
                <a:close/>
                <a:moveTo>
                  <a:pt x="2067972" y="0"/>
                </a:moveTo>
                <a:lnTo>
                  <a:pt x="2087440" y="0"/>
                </a:lnTo>
                <a:lnTo>
                  <a:pt x="2087440" y="19469"/>
                </a:lnTo>
                <a:lnTo>
                  <a:pt x="2067972" y="19469"/>
                </a:lnTo>
                <a:close/>
                <a:moveTo>
                  <a:pt x="2043690" y="0"/>
                </a:moveTo>
                <a:lnTo>
                  <a:pt x="2063158" y="0"/>
                </a:lnTo>
                <a:lnTo>
                  <a:pt x="2063158" y="19469"/>
                </a:lnTo>
                <a:lnTo>
                  <a:pt x="2043690" y="19469"/>
                </a:lnTo>
                <a:close/>
                <a:moveTo>
                  <a:pt x="1882812" y="0"/>
                </a:moveTo>
                <a:lnTo>
                  <a:pt x="1902280" y="0"/>
                </a:lnTo>
                <a:lnTo>
                  <a:pt x="1902280" y="19469"/>
                </a:lnTo>
                <a:lnTo>
                  <a:pt x="1882812" y="19469"/>
                </a:lnTo>
                <a:close/>
                <a:moveTo>
                  <a:pt x="1858422" y="0"/>
                </a:moveTo>
                <a:lnTo>
                  <a:pt x="1877891" y="0"/>
                </a:lnTo>
                <a:lnTo>
                  <a:pt x="1877891" y="19469"/>
                </a:lnTo>
                <a:lnTo>
                  <a:pt x="1858422" y="19469"/>
                </a:lnTo>
                <a:close/>
                <a:moveTo>
                  <a:pt x="1834140" y="0"/>
                </a:moveTo>
                <a:lnTo>
                  <a:pt x="1853609" y="0"/>
                </a:lnTo>
                <a:lnTo>
                  <a:pt x="1853609" y="19469"/>
                </a:lnTo>
                <a:lnTo>
                  <a:pt x="1834140" y="19469"/>
                </a:lnTo>
                <a:close/>
                <a:moveTo>
                  <a:pt x="1700790" y="0"/>
                </a:moveTo>
                <a:lnTo>
                  <a:pt x="1720259" y="0"/>
                </a:lnTo>
                <a:lnTo>
                  <a:pt x="1720259" y="19469"/>
                </a:lnTo>
                <a:lnTo>
                  <a:pt x="1700790" y="19469"/>
                </a:lnTo>
                <a:close/>
                <a:moveTo>
                  <a:pt x="1549437" y="0"/>
                </a:moveTo>
                <a:lnTo>
                  <a:pt x="1568905" y="0"/>
                </a:lnTo>
                <a:lnTo>
                  <a:pt x="1568905" y="19469"/>
                </a:lnTo>
                <a:lnTo>
                  <a:pt x="1549437" y="19469"/>
                </a:lnTo>
                <a:close/>
                <a:moveTo>
                  <a:pt x="1525047" y="0"/>
                </a:moveTo>
                <a:lnTo>
                  <a:pt x="1544516" y="0"/>
                </a:lnTo>
                <a:lnTo>
                  <a:pt x="1544516" y="19469"/>
                </a:lnTo>
                <a:lnTo>
                  <a:pt x="1525047" y="19469"/>
                </a:lnTo>
                <a:close/>
                <a:moveTo>
                  <a:pt x="1500765" y="0"/>
                </a:moveTo>
                <a:lnTo>
                  <a:pt x="1520233" y="0"/>
                </a:lnTo>
                <a:lnTo>
                  <a:pt x="1520233" y="19469"/>
                </a:lnTo>
                <a:lnTo>
                  <a:pt x="1500765" y="19469"/>
                </a:lnTo>
                <a:close/>
                <a:moveTo>
                  <a:pt x="1367415" y="0"/>
                </a:moveTo>
                <a:lnTo>
                  <a:pt x="1386884" y="0"/>
                </a:lnTo>
                <a:lnTo>
                  <a:pt x="1386884" y="19469"/>
                </a:lnTo>
                <a:lnTo>
                  <a:pt x="1367415" y="19469"/>
                </a:lnTo>
                <a:close/>
                <a:moveTo>
                  <a:pt x="1234065" y="0"/>
                </a:moveTo>
                <a:lnTo>
                  <a:pt x="1253534" y="0"/>
                </a:lnTo>
                <a:lnTo>
                  <a:pt x="1253534" y="19469"/>
                </a:lnTo>
                <a:lnTo>
                  <a:pt x="1234065" y="19469"/>
                </a:lnTo>
                <a:close/>
                <a:moveTo>
                  <a:pt x="1082711" y="0"/>
                </a:moveTo>
                <a:lnTo>
                  <a:pt x="1102180" y="0"/>
                </a:lnTo>
                <a:lnTo>
                  <a:pt x="1102180" y="19469"/>
                </a:lnTo>
                <a:lnTo>
                  <a:pt x="1082711" y="19469"/>
                </a:lnTo>
                <a:close/>
                <a:moveTo>
                  <a:pt x="1058322" y="0"/>
                </a:moveTo>
                <a:lnTo>
                  <a:pt x="1077791" y="0"/>
                </a:lnTo>
                <a:lnTo>
                  <a:pt x="1077791" y="19469"/>
                </a:lnTo>
                <a:lnTo>
                  <a:pt x="1058322" y="19469"/>
                </a:lnTo>
                <a:close/>
                <a:moveTo>
                  <a:pt x="1034040" y="0"/>
                </a:moveTo>
                <a:lnTo>
                  <a:pt x="1053509" y="0"/>
                </a:lnTo>
                <a:lnTo>
                  <a:pt x="1053509" y="19469"/>
                </a:lnTo>
                <a:lnTo>
                  <a:pt x="1034040" y="19469"/>
                </a:lnTo>
                <a:close/>
                <a:moveTo>
                  <a:pt x="873161" y="0"/>
                </a:moveTo>
                <a:lnTo>
                  <a:pt x="892630" y="0"/>
                </a:lnTo>
                <a:lnTo>
                  <a:pt x="892630" y="19469"/>
                </a:lnTo>
                <a:lnTo>
                  <a:pt x="873161" y="19469"/>
                </a:lnTo>
                <a:close/>
                <a:moveTo>
                  <a:pt x="848772" y="0"/>
                </a:moveTo>
                <a:lnTo>
                  <a:pt x="868241" y="0"/>
                </a:lnTo>
                <a:lnTo>
                  <a:pt x="868241" y="19469"/>
                </a:lnTo>
                <a:lnTo>
                  <a:pt x="848772" y="19469"/>
                </a:lnTo>
                <a:close/>
                <a:moveTo>
                  <a:pt x="824490" y="0"/>
                </a:moveTo>
                <a:lnTo>
                  <a:pt x="843959" y="0"/>
                </a:lnTo>
                <a:lnTo>
                  <a:pt x="843959" y="19469"/>
                </a:lnTo>
                <a:lnTo>
                  <a:pt x="824490" y="19469"/>
                </a:lnTo>
                <a:close/>
                <a:moveTo>
                  <a:pt x="673136" y="0"/>
                </a:moveTo>
                <a:lnTo>
                  <a:pt x="692605" y="0"/>
                </a:lnTo>
                <a:lnTo>
                  <a:pt x="692605" y="19469"/>
                </a:lnTo>
                <a:lnTo>
                  <a:pt x="673136" y="19469"/>
                </a:lnTo>
                <a:close/>
                <a:moveTo>
                  <a:pt x="648747" y="0"/>
                </a:moveTo>
                <a:lnTo>
                  <a:pt x="668216" y="0"/>
                </a:lnTo>
                <a:lnTo>
                  <a:pt x="668216" y="19469"/>
                </a:lnTo>
                <a:lnTo>
                  <a:pt x="648747" y="19469"/>
                </a:lnTo>
                <a:close/>
                <a:moveTo>
                  <a:pt x="624465" y="0"/>
                </a:moveTo>
                <a:lnTo>
                  <a:pt x="643933" y="0"/>
                </a:lnTo>
                <a:lnTo>
                  <a:pt x="643933" y="19469"/>
                </a:lnTo>
                <a:lnTo>
                  <a:pt x="624465" y="19469"/>
                </a:lnTo>
                <a:close/>
                <a:moveTo>
                  <a:pt x="463586" y="0"/>
                </a:moveTo>
                <a:lnTo>
                  <a:pt x="483055" y="0"/>
                </a:lnTo>
                <a:lnTo>
                  <a:pt x="483055" y="19469"/>
                </a:lnTo>
                <a:lnTo>
                  <a:pt x="463586" y="19469"/>
                </a:lnTo>
                <a:close/>
                <a:moveTo>
                  <a:pt x="439197" y="0"/>
                </a:moveTo>
                <a:lnTo>
                  <a:pt x="458666" y="0"/>
                </a:lnTo>
                <a:lnTo>
                  <a:pt x="458666" y="19469"/>
                </a:lnTo>
                <a:lnTo>
                  <a:pt x="439197" y="19469"/>
                </a:lnTo>
                <a:close/>
                <a:moveTo>
                  <a:pt x="414915" y="0"/>
                </a:moveTo>
                <a:lnTo>
                  <a:pt x="434383" y="0"/>
                </a:lnTo>
                <a:lnTo>
                  <a:pt x="434383" y="19469"/>
                </a:lnTo>
                <a:lnTo>
                  <a:pt x="414915" y="19469"/>
                </a:lnTo>
                <a:close/>
                <a:moveTo>
                  <a:pt x="281565" y="0"/>
                </a:moveTo>
                <a:lnTo>
                  <a:pt x="301033" y="0"/>
                </a:lnTo>
                <a:lnTo>
                  <a:pt x="301033" y="19469"/>
                </a:lnTo>
                <a:lnTo>
                  <a:pt x="281565" y="19469"/>
                </a:lnTo>
                <a:close/>
                <a:moveTo>
                  <a:pt x="130211" y="0"/>
                </a:moveTo>
                <a:lnTo>
                  <a:pt x="149680" y="0"/>
                </a:lnTo>
                <a:lnTo>
                  <a:pt x="149680" y="19469"/>
                </a:lnTo>
                <a:lnTo>
                  <a:pt x="130211" y="19469"/>
                </a:lnTo>
                <a:close/>
                <a:moveTo>
                  <a:pt x="105822" y="0"/>
                </a:moveTo>
                <a:lnTo>
                  <a:pt x="125291" y="0"/>
                </a:lnTo>
                <a:lnTo>
                  <a:pt x="125291" y="19469"/>
                </a:lnTo>
                <a:lnTo>
                  <a:pt x="105822" y="19469"/>
                </a:lnTo>
                <a:close/>
                <a:moveTo>
                  <a:pt x="81540" y="0"/>
                </a:moveTo>
                <a:lnTo>
                  <a:pt x="101008" y="0"/>
                </a:lnTo>
                <a:lnTo>
                  <a:pt x="101008" y="19469"/>
                </a:lnTo>
                <a:lnTo>
                  <a:pt x="81540" y="19469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0"/>
                  <a:lumOff val="100000"/>
                  <a:alpha val="28000"/>
                </a:schemeClr>
              </a:gs>
              <a:gs pos="60000">
                <a:srgbClr val="1E9788">
                  <a:lumMod val="10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365760" tIns="182880" rIns="36576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1200" b="1" dirty="0">
              <a:gradFill>
                <a:gsLst>
                  <a:gs pos="100000">
                    <a:schemeClr val="bg1">
                      <a:lumMod val="0"/>
                      <a:lumOff val="100000"/>
                    </a:schemeClr>
                  </a:gs>
                  <a:gs pos="30000">
                    <a:srgbClr val="1E9788">
                      <a:lumMod val="100000"/>
                    </a:srgbClr>
                  </a:gs>
                </a:gsLst>
                <a:lin ang="16200000" scaled="1"/>
              </a:gradFill>
              <a:latin typeface="Poxel Fon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53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18C7420-75AE-4C3A-A434-2B0C4CE6F89C}"/>
              </a:ext>
            </a:extLst>
          </p:cNvPr>
          <p:cNvSpPr/>
          <p:nvPr/>
        </p:nvSpPr>
        <p:spPr>
          <a:xfrm>
            <a:off x="0" y="39673161"/>
            <a:ext cx="23761700" cy="9094838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1E9788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262841-D3F0-4299-9280-493CE7945319}"/>
              </a:ext>
            </a:extLst>
          </p:cNvPr>
          <p:cNvSpPr txBox="1"/>
          <p:nvPr/>
        </p:nvSpPr>
        <p:spPr>
          <a:xfrm>
            <a:off x="0" y="41289030"/>
            <a:ext cx="2376170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6000" b="1" dirty="0">
                <a:latin typeface="Inter" panose="02000503000000020004" pitchFamily="2" charset="0"/>
                <a:ea typeface="Inter" panose="02000503000000020004" pitchFamily="2" charset="0"/>
              </a:rPr>
              <a:t>0 1 0 0 0 0 1 1 0 1 0 0 0 1 0 1 0 1 0 0 1 1 1 0 0 1 0 1 0 1 0 0 0 1 0 1 0 0 1 0 0 1 0 0 1 1 1 1 0 0 1 0 0 0 0 0 0 1 0 0 0 1 0 0 0 1 0 0 0 1 0 1 0 0 1 0 0 0 0 0 0 1 0 0 0 1 0 0 0 1 0 0 0 1 0 1 0 1 0 1 0 0 1 1 0 1 0 0 0 0 0 1 0 1 0 1 0 0 1 0 0 1 0 1 0 0 1 0 0 1 0 0 1 1 1 1 0 1 0 0 1 1 0 0 0 1 0 0 1 1 0 0 0 1 0 0 1 1 1 1 0 0 1 0 0 0 0 0 0 1 0 0 0 1 1 0 0 1 0 0 1 0 0 1 0 1 0 0 0 1 1 0 0 0 1 0 0 0 0 0 0 1 0 1 0 1 0 1 0 1 0 0 0 0 0 1 0 1 0 1 0 0 0 1 0 0 1 0 0 0 0 0 0 1 0 1 0 1 0 0 0 1 0 1 0 0 1 0 0 1 0 0 1 1 1 1 0 1 0 1 1 0 0 1 0 1 0 0 0 0 0 1 0 1 0 0 1 1 1 0 0 1 0 0 1 1 1 1 0 1 0 1 0 0 1 1 0 1</a:t>
            </a:r>
          </a:p>
        </p:txBody>
      </p:sp>
    </p:spTree>
    <p:extLst>
      <p:ext uri="{BB962C8B-B14F-4D97-AF65-F5344CB8AC3E}">
        <p14:creationId xmlns:p14="http://schemas.microsoft.com/office/powerpoint/2010/main" val="274747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43D590-7094-4E56-9AAD-502ED587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761700" cy="48768000"/>
          </a:xfrm>
          <a:prstGeom prst="rect">
            <a:avLst/>
          </a:prstGeom>
          <a:gradFill>
            <a:gsLst>
              <a:gs pos="100000">
                <a:schemeClr val="bg1">
                  <a:lumMod val="0"/>
                  <a:lumOff val="100000"/>
                  <a:alpha val="0"/>
                </a:schemeClr>
              </a:gs>
              <a:gs pos="0">
                <a:srgbClr val="1E9788"/>
              </a:gs>
            </a:gsLst>
            <a:lin ang="2700000" scaled="0"/>
          </a:gradFill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8718692-E61D-4012-A162-D0A4D6B2DEDF}"/>
              </a:ext>
            </a:extLst>
          </p:cNvPr>
          <p:cNvSpPr txBox="1"/>
          <p:nvPr/>
        </p:nvSpPr>
        <p:spPr>
          <a:xfrm>
            <a:off x="0" y="35809392"/>
            <a:ext cx="23761700" cy="12958608"/>
          </a:xfrm>
          <a:custGeom>
            <a:avLst/>
            <a:gdLst/>
            <a:ahLst/>
            <a:cxnLst/>
            <a:rect l="l" t="t" r="r" b="b"/>
            <a:pathLst>
              <a:path w="23385762" h="12958608">
                <a:moveTo>
                  <a:pt x="22427374" y="12288888"/>
                </a:moveTo>
                <a:cubicBezTo>
                  <a:pt x="22378956" y="12288888"/>
                  <a:pt x="22340696" y="12313448"/>
                  <a:pt x="22312594" y="12362572"/>
                </a:cubicBezTo>
                <a:cubicBezTo>
                  <a:pt x="22284492" y="12411696"/>
                  <a:pt x="22270442" y="12482608"/>
                  <a:pt x="22270442" y="12575304"/>
                </a:cubicBezTo>
                <a:cubicBezTo>
                  <a:pt x="22270442" y="12637400"/>
                  <a:pt x="22276850" y="12689736"/>
                  <a:pt x="22289668" y="12732312"/>
                </a:cubicBezTo>
                <a:cubicBezTo>
                  <a:pt x="22302486" y="12774888"/>
                  <a:pt x="22320520" y="12806860"/>
                  <a:pt x="22343770" y="12828236"/>
                </a:cubicBezTo>
                <a:cubicBezTo>
                  <a:pt x="22367020" y="12849612"/>
                  <a:pt x="22394888" y="12860300"/>
                  <a:pt x="22427374" y="12860300"/>
                </a:cubicBezTo>
                <a:cubicBezTo>
                  <a:pt x="22476434" y="12860300"/>
                  <a:pt x="22514914" y="12836000"/>
                  <a:pt x="22542818" y="12787400"/>
                </a:cubicBezTo>
                <a:cubicBezTo>
                  <a:pt x="22570718" y="12738796"/>
                  <a:pt x="22584668" y="12668100"/>
                  <a:pt x="22584668" y="12575304"/>
                </a:cubicBezTo>
                <a:cubicBezTo>
                  <a:pt x="22584668" y="12513708"/>
                  <a:pt x="22578166" y="12461388"/>
                  <a:pt x="22565162" y="12418344"/>
                </a:cubicBezTo>
                <a:cubicBezTo>
                  <a:pt x="22552156" y="12375296"/>
                  <a:pt x="22534014" y="12342960"/>
                  <a:pt x="22510734" y="12321328"/>
                </a:cubicBezTo>
                <a:cubicBezTo>
                  <a:pt x="22487452" y="12299700"/>
                  <a:pt x="22459664" y="12288888"/>
                  <a:pt x="22427374" y="12288888"/>
                </a:cubicBezTo>
                <a:close/>
                <a:moveTo>
                  <a:pt x="21522498" y="12288888"/>
                </a:moveTo>
                <a:cubicBezTo>
                  <a:pt x="21474080" y="12288888"/>
                  <a:pt x="21435820" y="12313448"/>
                  <a:pt x="21407720" y="12362572"/>
                </a:cubicBezTo>
                <a:cubicBezTo>
                  <a:pt x="21379616" y="12411696"/>
                  <a:pt x="21365566" y="12482608"/>
                  <a:pt x="21365566" y="12575304"/>
                </a:cubicBezTo>
                <a:cubicBezTo>
                  <a:pt x="21365566" y="12637400"/>
                  <a:pt x="21371976" y="12689736"/>
                  <a:pt x="21384794" y="12732312"/>
                </a:cubicBezTo>
                <a:cubicBezTo>
                  <a:pt x="21397612" y="12774888"/>
                  <a:pt x="21415644" y="12806860"/>
                  <a:pt x="21438894" y="12828236"/>
                </a:cubicBezTo>
                <a:cubicBezTo>
                  <a:pt x="21462144" y="12849612"/>
                  <a:pt x="21490012" y="12860300"/>
                  <a:pt x="21522498" y="12860300"/>
                </a:cubicBezTo>
                <a:cubicBezTo>
                  <a:pt x="21571558" y="12860300"/>
                  <a:pt x="21610040" y="12836000"/>
                  <a:pt x="21637940" y="12787400"/>
                </a:cubicBezTo>
                <a:cubicBezTo>
                  <a:pt x="21665844" y="12738796"/>
                  <a:pt x="21679794" y="12668100"/>
                  <a:pt x="21679794" y="12575304"/>
                </a:cubicBezTo>
                <a:cubicBezTo>
                  <a:pt x="21679794" y="12513708"/>
                  <a:pt x="21673292" y="12461388"/>
                  <a:pt x="21660288" y="12418344"/>
                </a:cubicBezTo>
                <a:cubicBezTo>
                  <a:pt x="21647282" y="12375296"/>
                  <a:pt x="21629138" y="12342960"/>
                  <a:pt x="21605858" y="12321328"/>
                </a:cubicBezTo>
                <a:cubicBezTo>
                  <a:pt x="21582576" y="12299700"/>
                  <a:pt x="21554790" y="12288888"/>
                  <a:pt x="21522498" y="12288888"/>
                </a:cubicBezTo>
                <a:close/>
                <a:moveTo>
                  <a:pt x="20627148" y="12288888"/>
                </a:moveTo>
                <a:cubicBezTo>
                  <a:pt x="20578730" y="12288888"/>
                  <a:pt x="20540470" y="12313448"/>
                  <a:pt x="20512368" y="12362572"/>
                </a:cubicBezTo>
                <a:cubicBezTo>
                  <a:pt x="20484266" y="12411696"/>
                  <a:pt x="20470216" y="12482608"/>
                  <a:pt x="20470216" y="12575304"/>
                </a:cubicBezTo>
                <a:cubicBezTo>
                  <a:pt x="20470216" y="12637400"/>
                  <a:pt x="20476626" y="12689736"/>
                  <a:pt x="20489444" y="12732312"/>
                </a:cubicBezTo>
                <a:cubicBezTo>
                  <a:pt x="20502262" y="12774888"/>
                  <a:pt x="20520294" y="12806860"/>
                  <a:pt x="20543544" y="12828236"/>
                </a:cubicBezTo>
                <a:cubicBezTo>
                  <a:pt x="20566794" y="12849612"/>
                  <a:pt x="20594662" y="12860300"/>
                  <a:pt x="20627148" y="12860300"/>
                </a:cubicBezTo>
                <a:cubicBezTo>
                  <a:pt x="20676208" y="12860300"/>
                  <a:pt x="20714690" y="12836000"/>
                  <a:pt x="20742590" y="12787400"/>
                </a:cubicBezTo>
                <a:cubicBezTo>
                  <a:pt x="20770494" y="12738796"/>
                  <a:pt x="20784444" y="12668100"/>
                  <a:pt x="20784444" y="12575304"/>
                </a:cubicBezTo>
                <a:cubicBezTo>
                  <a:pt x="20784444" y="12513708"/>
                  <a:pt x="20777942" y="12461388"/>
                  <a:pt x="20764936" y="12418344"/>
                </a:cubicBezTo>
                <a:cubicBezTo>
                  <a:pt x="20751932" y="12375296"/>
                  <a:pt x="20733788" y="12342960"/>
                  <a:pt x="20710506" y="12321328"/>
                </a:cubicBezTo>
                <a:cubicBezTo>
                  <a:pt x="20687224" y="12299700"/>
                  <a:pt x="20659440" y="12288888"/>
                  <a:pt x="20627148" y="12288888"/>
                </a:cubicBezTo>
                <a:close/>
                <a:moveTo>
                  <a:pt x="18979322" y="12288888"/>
                </a:moveTo>
                <a:cubicBezTo>
                  <a:pt x="18930904" y="12288888"/>
                  <a:pt x="18892644" y="12313448"/>
                  <a:pt x="18864542" y="12362572"/>
                </a:cubicBezTo>
                <a:cubicBezTo>
                  <a:pt x="18836440" y="12411696"/>
                  <a:pt x="18822390" y="12482608"/>
                  <a:pt x="18822390" y="12575304"/>
                </a:cubicBezTo>
                <a:cubicBezTo>
                  <a:pt x="18822390" y="12637400"/>
                  <a:pt x="18828800" y="12689736"/>
                  <a:pt x="18841616" y="12732312"/>
                </a:cubicBezTo>
                <a:cubicBezTo>
                  <a:pt x="18854434" y="12774888"/>
                  <a:pt x="18872468" y="12806860"/>
                  <a:pt x="18895718" y="12828236"/>
                </a:cubicBezTo>
                <a:cubicBezTo>
                  <a:pt x="18918970" y="12849612"/>
                  <a:pt x="18946838" y="12860300"/>
                  <a:pt x="18979322" y="12860300"/>
                </a:cubicBezTo>
                <a:cubicBezTo>
                  <a:pt x="19028382" y="12860300"/>
                  <a:pt x="19066862" y="12836000"/>
                  <a:pt x="19094764" y="12787400"/>
                </a:cubicBezTo>
                <a:cubicBezTo>
                  <a:pt x="19122666" y="12738796"/>
                  <a:pt x="19136618" y="12668100"/>
                  <a:pt x="19136618" y="12575304"/>
                </a:cubicBezTo>
                <a:cubicBezTo>
                  <a:pt x="19136618" y="12513708"/>
                  <a:pt x="19130116" y="12461388"/>
                  <a:pt x="19117110" y="12418344"/>
                </a:cubicBezTo>
                <a:cubicBezTo>
                  <a:pt x="19104106" y="12375296"/>
                  <a:pt x="19085962" y="12342960"/>
                  <a:pt x="19062680" y="12321328"/>
                </a:cubicBezTo>
                <a:cubicBezTo>
                  <a:pt x="19039400" y="12299700"/>
                  <a:pt x="19011612" y="12288888"/>
                  <a:pt x="18979322" y="12288888"/>
                </a:cubicBezTo>
                <a:close/>
                <a:moveTo>
                  <a:pt x="17331498" y="12288888"/>
                </a:moveTo>
                <a:cubicBezTo>
                  <a:pt x="17283080" y="12288888"/>
                  <a:pt x="17244820" y="12313448"/>
                  <a:pt x="17216718" y="12362572"/>
                </a:cubicBezTo>
                <a:cubicBezTo>
                  <a:pt x="17188616" y="12411696"/>
                  <a:pt x="17174566" y="12482608"/>
                  <a:pt x="17174566" y="12575304"/>
                </a:cubicBezTo>
                <a:cubicBezTo>
                  <a:pt x="17174566" y="12637400"/>
                  <a:pt x="17180974" y="12689736"/>
                  <a:pt x="17193792" y="12732312"/>
                </a:cubicBezTo>
                <a:cubicBezTo>
                  <a:pt x="17206610" y="12774888"/>
                  <a:pt x="17224644" y="12806860"/>
                  <a:pt x="17247894" y="12828236"/>
                </a:cubicBezTo>
                <a:cubicBezTo>
                  <a:pt x="17271144" y="12849612"/>
                  <a:pt x="17299012" y="12860300"/>
                  <a:pt x="17331498" y="12860300"/>
                </a:cubicBezTo>
                <a:cubicBezTo>
                  <a:pt x="17380558" y="12860300"/>
                  <a:pt x="17419038" y="12836000"/>
                  <a:pt x="17446940" y="12787400"/>
                </a:cubicBezTo>
                <a:cubicBezTo>
                  <a:pt x="17474842" y="12738796"/>
                  <a:pt x="17488794" y="12668100"/>
                  <a:pt x="17488794" y="12575304"/>
                </a:cubicBezTo>
                <a:cubicBezTo>
                  <a:pt x="17488794" y="12513708"/>
                  <a:pt x="17482290" y="12461388"/>
                  <a:pt x="17469286" y="12418344"/>
                </a:cubicBezTo>
                <a:cubicBezTo>
                  <a:pt x="17456282" y="12375296"/>
                  <a:pt x="17438138" y="12342960"/>
                  <a:pt x="17414856" y="12321328"/>
                </a:cubicBezTo>
                <a:cubicBezTo>
                  <a:pt x="17391576" y="12299700"/>
                  <a:pt x="17363788" y="12288888"/>
                  <a:pt x="17331498" y="12288888"/>
                </a:cubicBezTo>
                <a:close/>
                <a:moveTo>
                  <a:pt x="14931199" y="12288888"/>
                </a:moveTo>
                <a:cubicBezTo>
                  <a:pt x="14882780" y="12288888"/>
                  <a:pt x="14844519" y="12313448"/>
                  <a:pt x="14816419" y="12362572"/>
                </a:cubicBezTo>
                <a:cubicBezTo>
                  <a:pt x="14788316" y="12411696"/>
                  <a:pt x="14774265" y="12482608"/>
                  <a:pt x="14774265" y="12575304"/>
                </a:cubicBezTo>
                <a:cubicBezTo>
                  <a:pt x="14774265" y="12637400"/>
                  <a:pt x="14780674" y="12689736"/>
                  <a:pt x="14793493" y="12732312"/>
                </a:cubicBezTo>
                <a:cubicBezTo>
                  <a:pt x="14806310" y="12774888"/>
                  <a:pt x="14824344" y="12806860"/>
                  <a:pt x="14847595" y="12828236"/>
                </a:cubicBezTo>
                <a:cubicBezTo>
                  <a:pt x="14870844" y="12849612"/>
                  <a:pt x="14898712" y="12860300"/>
                  <a:pt x="14931199" y="12860300"/>
                </a:cubicBezTo>
                <a:cubicBezTo>
                  <a:pt x="14980257" y="12860300"/>
                  <a:pt x="15018739" y="12836000"/>
                  <a:pt x="15046641" y="12787400"/>
                </a:cubicBezTo>
                <a:cubicBezTo>
                  <a:pt x="15074542" y="12738796"/>
                  <a:pt x="15088494" y="12668100"/>
                  <a:pt x="15088494" y="12575304"/>
                </a:cubicBezTo>
                <a:cubicBezTo>
                  <a:pt x="15088494" y="12513708"/>
                  <a:pt x="15081991" y="12461388"/>
                  <a:pt x="15068987" y="12418344"/>
                </a:cubicBezTo>
                <a:cubicBezTo>
                  <a:pt x="15055982" y="12375296"/>
                  <a:pt x="15037839" y="12342960"/>
                  <a:pt x="15014556" y="12321328"/>
                </a:cubicBezTo>
                <a:cubicBezTo>
                  <a:pt x="14991275" y="12299700"/>
                  <a:pt x="14963489" y="12288888"/>
                  <a:pt x="14931199" y="12288888"/>
                </a:cubicBezTo>
                <a:close/>
                <a:moveTo>
                  <a:pt x="14035848" y="12288888"/>
                </a:moveTo>
                <a:cubicBezTo>
                  <a:pt x="13987430" y="12288888"/>
                  <a:pt x="13949169" y="12313448"/>
                  <a:pt x="13921067" y="12362572"/>
                </a:cubicBezTo>
                <a:cubicBezTo>
                  <a:pt x="13892966" y="12411696"/>
                  <a:pt x="13878915" y="12482608"/>
                  <a:pt x="13878915" y="12575304"/>
                </a:cubicBezTo>
                <a:cubicBezTo>
                  <a:pt x="13878915" y="12637400"/>
                  <a:pt x="13885323" y="12689736"/>
                  <a:pt x="13898142" y="12732312"/>
                </a:cubicBezTo>
                <a:cubicBezTo>
                  <a:pt x="13910961" y="12774888"/>
                  <a:pt x="13928995" y="12806860"/>
                  <a:pt x="13952243" y="12828236"/>
                </a:cubicBezTo>
                <a:cubicBezTo>
                  <a:pt x="13975493" y="12849612"/>
                  <a:pt x="14003361" y="12860300"/>
                  <a:pt x="14035848" y="12860300"/>
                </a:cubicBezTo>
                <a:cubicBezTo>
                  <a:pt x="14084907" y="12860300"/>
                  <a:pt x="14123388" y="12836000"/>
                  <a:pt x="14151291" y="12787400"/>
                </a:cubicBezTo>
                <a:cubicBezTo>
                  <a:pt x="14179192" y="12738796"/>
                  <a:pt x="14193143" y="12668100"/>
                  <a:pt x="14193143" y="12575304"/>
                </a:cubicBezTo>
                <a:cubicBezTo>
                  <a:pt x="14193143" y="12513708"/>
                  <a:pt x="14186641" y="12461388"/>
                  <a:pt x="14173636" y="12418344"/>
                </a:cubicBezTo>
                <a:cubicBezTo>
                  <a:pt x="14160631" y="12375296"/>
                  <a:pt x="14142488" y="12342960"/>
                  <a:pt x="14119206" y="12321328"/>
                </a:cubicBezTo>
                <a:cubicBezTo>
                  <a:pt x="14095924" y="12299700"/>
                  <a:pt x="14068139" y="12288888"/>
                  <a:pt x="14035848" y="12288888"/>
                </a:cubicBezTo>
                <a:close/>
                <a:moveTo>
                  <a:pt x="12388023" y="12288888"/>
                </a:moveTo>
                <a:cubicBezTo>
                  <a:pt x="12339605" y="12288888"/>
                  <a:pt x="12301345" y="12313448"/>
                  <a:pt x="12273242" y="12362572"/>
                </a:cubicBezTo>
                <a:cubicBezTo>
                  <a:pt x="12245141" y="12411696"/>
                  <a:pt x="12231089" y="12482608"/>
                  <a:pt x="12231089" y="12575304"/>
                </a:cubicBezTo>
                <a:cubicBezTo>
                  <a:pt x="12231089" y="12637400"/>
                  <a:pt x="12237499" y="12689736"/>
                  <a:pt x="12250317" y="12732312"/>
                </a:cubicBezTo>
                <a:cubicBezTo>
                  <a:pt x="12263135" y="12774888"/>
                  <a:pt x="12281169" y="12806860"/>
                  <a:pt x="12304418" y="12828236"/>
                </a:cubicBezTo>
                <a:cubicBezTo>
                  <a:pt x="12327669" y="12849612"/>
                  <a:pt x="12355537" y="12860300"/>
                  <a:pt x="12388023" y="12860300"/>
                </a:cubicBezTo>
                <a:cubicBezTo>
                  <a:pt x="12437084" y="12860300"/>
                  <a:pt x="12475563" y="12836000"/>
                  <a:pt x="12503464" y="12787400"/>
                </a:cubicBezTo>
                <a:cubicBezTo>
                  <a:pt x="12531367" y="12738796"/>
                  <a:pt x="12545318" y="12668100"/>
                  <a:pt x="12545318" y="12575304"/>
                </a:cubicBezTo>
                <a:cubicBezTo>
                  <a:pt x="12545318" y="12513708"/>
                  <a:pt x="12538816" y="12461388"/>
                  <a:pt x="12525811" y="12418344"/>
                </a:cubicBezTo>
                <a:cubicBezTo>
                  <a:pt x="12512807" y="12375296"/>
                  <a:pt x="12494663" y="12342960"/>
                  <a:pt x="12471381" y="12321328"/>
                </a:cubicBezTo>
                <a:cubicBezTo>
                  <a:pt x="12448099" y="12299700"/>
                  <a:pt x="12420312" y="12288888"/>
                  <a:pt x="12388023" y="12288888"/>
                </a:cubicBezTo>
                <a:close/>
                <a:moveTo>
                  <a:pt x="10740199" y="12288888"/>
                </a:moveTo>
                <a:cubicBezTo>
                  <a:pt x="10691780" y="12288888"/>
                  <a:pt x="10653519" y="12313448"/>
                  <a:pt x="10625418" y="12362572"/>
                </a:cubicBezTo>
                <a:cubicBezTo>
                  <a:pt x="10597316" y="12411696"/>
                  <a:pt x="10583265" y="12482608"/>
                  <a:pt x="10583265" y="12575304"/>
                </a:cubicBezTo>
                <a:cubicBezTo>
                  <a:pt x="10583265" y="12637400"/>
                  <a:pt x="10589673" y="12689736"/>
                  <a:pt x="10602492" y="12732312"/>
                </a:cubicBezTo>
                <a:cubicBezTo>
                  <a:pt x="10615310" y="12774888"/>
                  <a:pt x="10633344" y="12806860"/>
                  <a:pt x="10656595" y="12828236"/>
                </a:cubicBezTo>
                <a:cubicBezTo>
                  <a:pt x="10679843" y="12849612"/>
                  <a:pt x="10707711" y="12860300"/>
                  <a:pt x="10740199" y="12860300"/>
                </a:cubicBezTo>
                <a:cubicBezTo>
                  <a:pt x="10789257" y="12860300"/>
                  <a:pt x="10827739" y="12836000"/>
                  <a:pt x="10855641" y="12787400"/>
                </a:cubicBezTo>
                <a:cubicBezTo>
                  <a:pt x="10883542" y="12738796"/>
                  <a:pt x="10897494" y="12668100"/>
                  <a:pt x="10897494" y="12575304"/>
                </a:cubicBezTo>
                <a:cubicBezTo>
                  <a:pt x="10897494" y="12513708"/>
                  <a:pt x="10890991" y="12461388"/>
                  <a:pt x="10877986" y="12418344"/>
                </a:cubicBezTo>
                <a:cubicBezTo>
                  <a:pt x="10864981" y="12375296"/>
                  <a:pt x="10846839" y="12342960"/>
                  <a:pt x="10823556" y="12321328"/>
                </a:cubicBezTo>
                <a:cubicBezTo>
                  <a:pt x="10800274" y="12299700"/>
                  <a:pt x="10772489" y="12288888"/>
                  <a:pt x="10740199" y="12288888"/>
                </a:cubicBezTo>
                <a:close/>
                <a:moveTo>
                  <a:pt x="6854000" y="12288888"/>
                </a:moveTo>
                <a:cubicBezTo>
                  <a:pt x="6805581" y="12288888"/>
                  <a:pt x="6767321" y="12313448"/>
                  <a:pt x="6739219" y="12362572"/>
                </a:cubicBezTo>
                <a:cubicBezTo>
                  <a:pt x="6711118" y="12411696"/>
                  <a:pt x="6697068" y="12482608"/>
                  <a:pt x="6697068" y="12575304"/>
                </a:cubicBezTo>
                <a:cubicBezTo>
                  <a:pt x="6697068" y="12637400"/>
                  <a:pt x="6703476" y="12689736"/>
                  <a:pt x="6716294" y="12732312"/>
                </a:cubicBezTo>
                <a:cubicBezTo>
                  <a:pt x="6729112" y="12774888"/>
                  <a:pt x="6747147" y="12806860"/>
                  <a:pt x="6770396" y="12828236"/>
                </a:cubicBezTo>
                <a:cubicBezTo>
                  <a:pt x="6793645" y="12849612"/>
                  <a:pt x="6821513" y="12860300"/>
                  <a:pt x="6854000" y="12860300"/>
                </a:cubicBezTo>
                <a:cubicBezTo>
                  <a:pt x="6903060" y="12860300"/>
                  <a:pt x="6941540" y="12836000"/>
                  <a:pt x="6969443" y="12787400"/>
                </a:cubicBezTo>
                <a:cubicBezTo>
                  <a:pt x="6997344" y="12738796"/>
                  <a:pt x="7011295" y="12668100"/>
                  <a:pt x="7011295" y="12575304"/>
                </a:cubicBezTo>
                <a:cubicBezTo>
                  <a:pt x="7011295" y="12513708"/>
                  <a:pt x="7004793" y="12461388"/>
                  <a:pt x="6991788" y="12418344"/>
                </a:cubicBezTo>
                <a:cubicBezTo>
                  <a:pt x="6978783" y="12375296"/>
                  <a:pt x="6960640" y="12342960"/>
                  <a:pt x="6937358" y="12321328"/>
                </a:cubicBezTo>
                <a:cubicBezTo>
                  <a:pt x="6914076" y="12299700"/>
                  <a:pt x="6886291" y="12288888"/>
                  <a:pt x="6854000" y="12288888"/>
                </a:cubicBezTo>
                <a:close/>
                <a:moveTo>
                  <a:pt x="5949124" y="12288888"/>
                </a:moveTo>
                <a:cubicBezTo>
                  <a:pt x="5900706" y="12288888"/>
                  <a:pt x="5862447" y="12313448"/>
                  <a:pt x="5834345" y="12362572"/>
                </a:cubicBezTo>
                <a:cubicBezTo>
                  <a:pt x="5806243" y="12411696"/>
                  <a:pt x="5792192" y="12482608"/>
                  <a:pt x="5792192" y="12575304"/>
                </a:cubicBezTo>
                <a:cubicBezTo>
                  <a:pt x="5792192" y="12637400"/>
                  <a:pt x="5798601" y="12689736"/>
                  <a:pt x="5811419" y="12732312"/>
                </a:cubicBezTo>
                <a:cubicBezTo>
                  <a:pt x="5824237" y="12774888"/>
                  <a:pt x="5842270" y="12806860"/>
                  <a:pt x="5865521" y="12828236"/>
                </a:cubicBezTo>
                <a:cubicBezTo>
                  <a:pt x="5888770" y="12849612"/>
                  <a:pt x="5916639" y="12860300"/>
                  <a:pt x="5949124" y="12860300"/>
                </a:cubicBezTo>
                <a:cubicBezTo>
                  <a:pt x="5998185" y="12860300"/>
                  <a:pt x="6036665" y="12836000"/>
                  <a:pt x="6064567" y="12787400"/>
                </a:cubicBezTo>
                <a:cubicBezTo>
                  <a:pt x="6092469" y="12738796"/>
                  <a:pt x="6106420" y="12668100"/>
                  <a:pt x="6106420" y="12575304"/>
                </a:cubicBezTo>
                <a:cubicBezTo>
                  <a:pt x="6106420" y="12513708"/>
                  <a:pt x="6099918" y="12461388"/>
                  <a:pt x="6086913" y="12418344"/>
                </a:cubicBezTo>
                <a:cubicBezTo>
                  <a:pt x="6073909" y="12375296"/>
                  <a:pt x="6055765" y="12342960"/>
                  <a:pt x="6032484" y="12321328"/>
                </a:cubicBezTo>
                <a:cubicBezTo>
                  <a:pt x="6009202" y="12299700"/>
                  <a:pt x="5981416" y="12288888"/>
                  <a:pt x="5949124" y="12288888"/>
                </a:cubicBezTo>
                <a:close/>
                <a:moveTo>
                  <a:pt x="4301299" y="12288888"/>
                </a:moveTo>
                <a:cubicBezTo>
                  <a:pt x="4252881" y="12288888"/>
                  <a:pt x="4214621" y="12313448"/>
                  <a:pt x="4186519" y="12362572"/>
                </a:cubicBezTo>
                <a:cubicBezTo>
                  <a:pt x="4158417" y="12411696"/>
                  <a:pt x="4144367" y="12482608"/>
                  <a:pt x="4144367" y="12575304"/>
                </a:cubicBezTo>
                <a:cubicBezTo>
                  <a:pt x="4144367" y="12637400"/>
                  <a:pt x="4150776" y="12689736"/>
                  <a:pt x="4163593" y="12732312"/>
                </a:cubicBezTo>
                <a:cubicBezTo>
                  <a:pt x="4176412" y="12774888"/>
                  <a:pt x="4194446" y="12806860"/>
                  <a:pt x="4217695" y="12828236"/>
                </a:cubicBezTo>
                <a:cubicBezTo>
                  <a:pt x="4240945" y="12849612"/>
                  <a:pt x="4268813" y="12860300"/>
                  <a:pt x="4301299" y="12860300"/>
                </a:cubicBezTo>
                <a:cubicBezTo>
                  <a:pt x="4350359" y="12860300"/>
                  <a:pt x="4388840" y="12836000"/>
                  <a:pt x="4416741" y="12787400"/>
                </a:cubicBezTo>
                <a:cubicBezTo>
                  <a:pt x="4444643" y="12738796"/>
                  <a:pt x="4458595" y="12668100"/>
                  <a:pt x="4458595" y="12575304"/>
                </a:cubicBezTo>
                <a:cubicBezTo>
                  <a:pt x="4458595" y="12513708"/>
                  <a:pt x="4452093" y="12461388"/>
                  <a:pt x="4439088" y="12418344"/>
                </a:cubicBezTo>
                <a:cubicBezTo>
                  <a:pt x="4426083" y="12375296"/>
                  <a:pt x="4407939" y="12342960"/>
                  <a:pt x="4384657" y="12321328"/>
                </a:cubicBezTo>
                <a:cubicBezTo>
                  <a:pt x="4361376" y="12299700"/>
                  <a:pt x="4333590" y="12288888"/>
                  <a:pt x="4301299" y="12288888"/>
                </a:cubicBezTo>
                <a:close/>
                <a:moveTo>
                  <a:pt x="3396424" y="12288888"/>
                </a:moveTo>
                <a:cubicBezTo>
                  <a:pt x="3348006" y="12288888"/>
                  <a:pt x="3309745" y="12313448"/>
                  <a:pt x="3281644" y="12362572"/>
                </a:cubicBezTo>
                <a:cubicBezTo>
                  <a:pt x="3253542" y="12411696"/>
                  <a:pt x="3239491" y="12482608"/>
                  <a:pt x="3239491" y="12575304"/>
                </a:cubicBezTo>
                <a:cubicBezTo>
                  <a:pt x="3239491" y="12637400"/>
                  <a:pt x="3245900" y="12689736"/>
                  <a:pt x="3258719" y="12732312"/>
                </a:cubicBezTo>
                <a:cubicBezTo>
                  <a:pt x="3271537" y="12774888"/>
                  <a:pt x="3289571" y="12806860"/>
                  <a:pt x="3312820" y="12828236"/>
                </a:cubicBezTo>
                <a:cubicBezTo>
                  <a:pt x="3336070" y="12849612"/>
                  <a:pt x="3363938" y="12860300"/>
                  <a:pt x="3396424" y="12860300"/>
                </a:cubicBezTo>
                <a:cubicBezTo>
                  <a:pt x="3445484" y="12860300"/>
                  <a:pt x="3483965" y="12836000"/>
                  <a:pt x="3511866" y="12787400"/>
                </a:cubicBezTo>
                <a:cubicBezTo>
                  <a:pt x="3539769" y="12738796"/>
                  <a:pt x="3553720" y="12668100"/>
                  <a:pt x="3553720" y="12575304"/>
                </a:cubicBezTo>
                <a:cubicBezTo>
                  <a:pt x="3553720" y="12513708"/>
                  <a:pt x="3547217" y="12461388"/>
                  <a:pt x="3534212" y="12418344"/>
                </a:cubicBezTo>
                <a:cubicBezTo>
                  <a:pt x="3521208" y="12375296"/>
                  <a:pt x="3503064" y="12342960"/>
                  <a:pt x="3479783" y="12321328"/>
                </a:cubicBezTo>
                <a:cubicBezTo>
                  <a:pt x="3456501" y="12299700"/>
                  <a:pt x="3428715" y="12288888"/>
                  <a:pt x="3396424" y="12288888"/>
                </a:cubicBezTo>
                <a:close/>
                <a:moveTo>
                  <a:pt x="262699" y="12288888"/>
                </a:moveTo>
                <a:cubicBezTo>
                  <a:pt x="214281" y="12288888"/>
                  <a:pt x="176021" y="12313448"/>
                  <a:pt x="147919" y="12362572"/>
                </a:cubicBezTo>
                <a:cubicBezTo>
                  <a:pt x="119817" y="12411696"/>
                  <a:pt x="105766" y="12482608"/>
                  <a:pt x="105766" y="12575304"/>
                </a:cubicBezTo>
                <a:cubicBezTo>
                  <a:pt x="105766" y="12637400"/>
                  <a:pt x="112176" y="12689736"/>
                  <a:pt x="124994" y="12732312"/>
                </a:cubicBezTo>
                <a:cubicBezTo>
                  <a:pt x="137812" y="12774888"/>
                  <a:pt x="155845" y="12806860"/>
                  <a:pt x="179096" y="12828236"/>
                </a:cubicBezTo>
                <a:cubicBezTo>
                  <a:pt x="202345" y="12849612"/>
                  <a:pt x="230213" y="12860300"/>
                  <a:pt x="262699" y="12860300"/>
                </a:cubicBezTo>
                <a:cubicBezTo>
                  <a:pt x="311759" y="12860300"/>
                  <a:pt x="350239" y="12836000"/>
                  <a:pt x="378142" y="12787400"/>
                </a:cubicBezTo>
                <a:cubicBezTo>
                  <a:pt x="406044" y="12738796"/>
                  <a:pt x="419995" y="12668100"/>
                  <a:pt x="419995" y="12575304"/>
                </a:cubicBezTo>
                <a:cubicBezTo>
                  <a:pt x="419995" y="12513708"/>
                  <a:pt x="413492" y="12461388"/>
                  <a:pt x="400487" y="12418344"/>
                </a:cubicBezTo>
                <a:cubicBezTo>
                  <a:pt x="387483" y="12375296"/>
                  <a:pt x="369339" y="12342960"/>
                  <a:pt x="346058" y="12321328"/>
                </a:cubicBezTo>
                <a:cubicBezTo>
                  <a:pt x="322776" y="12299700"/>
                  <a:pt x="294990" y="12288888"/>
                  <a:pt x="262699" y="12288888"/>
                </a:cubicBezTo>
                <a:close/>
                <a:moveTo>
                  <a:pt x="23259644" y="12201936"/>
                </a:moveTo>
                <a:lnTo>
                  <a:pt x="23361194" y="12201936"/>
                </a:lnTo>
                <a:lnTo>
                  <a:pt x="23361194" y="12948680"/>
                </a:lnTo>
                <a:lnTo>
                  <a:pt x="23252586" y="12948680"/>
                </a:lnTo>
                <a:lnTo>
                  <a:pt x="23252586" y="12320132"/>
                </a:lnTo>
                <a:lnTo>
                  <a:pt x="23070970" y="12432196"/>
                </a:lnTo>
                <a:lnTo>
                  <a:pt x="23070970" y="12327228"/>
                </a:lnTo>
                <a:close/>
                <a:moveTo>
                  <a:pt x="19802068" y="12201936"/>
                </a:moveTo>
                <a:lnTo>
                  <a:pt x="19903616" y="12201936"/>
                </a:lnTo>
                <a:lnTo>
                  <a:pt x="19903616" y="12948680"/>
                </a:lnTo>
                <a:lnTo>
                  <a:pt x="19795012" y="12948680"/>
                </a:lnTo>
                <a:lnTo>
                  <a:pt x="19795012" y="12320128"/>
                </a:lnTo>
                <a:lnTo>
                  <a:pt x="19613394" y="12432196"/>
                </a:lnTo>
                <a:lnTo>
                  <a:pt x="19613394" y="12327228"/>
                </a:lnTo>
                <a:close/>
                <a:moveTo>
                  <a:pt x="18154242" y="12201936"/>
                </a:moveTo>
                <a:lnTo>
                  <a:pt x="18255790" y="12201936"/>
                </a:lnTo>
                <a:lnTo>
                  <a:pt x="18255790" y="12948680"/>
                </a:lnTo>
                <a:lnTo>
                  <a:pt x="18147184" y="12948680"/>
                </a:lnTo>
                <a:lnTo>
                  <a:pt x="18147184" y="12320128"/>
                </a:lnTo>
                <a:lnTo>
                  <a:pt x="17965568" y="12432196"/>
                </a:lnTo>
                <a:lnTo>
                  <a:pt x="17965568" y="12327228"/>
                </a:lnTo>
                <a:close/>
                <a:moveTo>
                  <a:pt x="16506418" y="12201936"/>
                </a:moveTo>
                <a:lnTo>
                  <a:pt x="16607965" y="12201936"/>
                </a:lnTo>
                <a:lnTo>
                  <a:pt x="16607965" y="12948680"/>
                </a:lnTo>
                <a:lnTo>
                  <a:pt x="16499360" y="12948680"/>
                </a:lnTo>
                <a:lnTo>
                  <a:pt x="16499360" y="12320128"/>
                </a:lnTo>
                <a:lnTo>
                  <a:pt x="16317742" y="12432196"/>
                </a:lnTo>
                <a:lnTo>
                  <a:pt x="16317742" y="12327228"/>
                </a:lnTo>
                <a:close/>
                <a:moveTo>
                  <a:pt x="15763468" y="12201936"/>
                </a:moveTo>
                <a:lnTo>
                  <a:pt x="15865015" y="12201936"/>
                </a:lnTo>
                <a:lnTo>
                  <a:pt x="15865015" y="12948680"/>
                </a:lnTo>
                <a:lnTo>
                  <a:pt x="15756410" y="12948680"/>
                </a:lnTo>
                <a:lnTo>
                  <a:pt x="15756410" y="12320128"/>
                </a:lnTo>
                <a:lnTo>
                  <a:pt x="15574792" y="12432196"/>
                </a:lnTo>
                <a:lnTo>
                  <a:pt x="15574792" y="12327228"/>
                </a:lnTo>
                <a:close/>
                <a:moveTo>
                  <a:pt x="13210768" y="12201936"/>
                </a:moveTo>
                <a:lnTo>
                  <a:pt x="13312316" y="12201936"/>
                </a:lnTo>
                <a:lnTo>
                  <a:pt x="13312316" y="12948680"/>
                </a:lnTo>
                <a:lnTo>
                  <a:pt x="13203711" y="12948680"/>
                </a:lnTo>
                <a:lnTo>
                  <a:pt x="13203711" y="12320128"/>
                </a:lnTo>
                <a:lnTo>
                  <a:pt x="13022093" y="12432196"/>
                </a:lnTo>
                <a:lnTo>
                  <a:pt x="13022093" y="12327228"/>
                </a:lnTo>
                <a:close/>
                <a:moveTo>
                  <a:pt x="11562943" y="12201936"/>
                </a:moveTo>
                <a:lnTo>
                  <a:pt x="11664492" y="12201936"/>
                </a:lnTo>
                <a:lnTo>
                  <a:pt x="11664492" y="12948680"/>
                </a:lnTo>
                <a:lnTo>
                  <a:pt x="11555886" y="12948680"/>
                </a:lnTo>
                <a:lnTo>
                  <a:pt x="11555886" y="12320128"/>
                </a:lnTo>
                <a:lnTo>
                  <a:pt x="11374268" y="12432196"/>
                </a:lnTo>
                <a:lnTo>
                  <a:pt x="11374268" y="12327228"/>
                </a:lnTo>
                <a:close/>
                <a:moveTo>
                  <a:pt x="9915118" y="12201936"/>
                </a:moveTo>
                <a:lnTo>
                  <a:pt x="10016665" y="12201936"/>
                </a:lnTo>
                <a:lnTo>
                  <a:pt x="10016665" y="12948680"/>
                </a:lnTo>
                <a:lnTo>
                  <a:pt x="9908060" y="12948680"/>
                </a:lnTo>
                <a:lnTo>
                  <a:pt x="9908060" y="12320128"/>
                </a:lnTo>
                <a:lnTo>
                  <a:pt x="9726443" y="12432196"/>
                </a:lnTo>
                <a:lnTo>
                  <a:pt x="9726443" y="12327228"/>
                </a:lnTo>
                <a:close/>
                <a:moveTo>
                  <a:pt x="9172169" y="12201936"/>
                </a:moveTo>
                <a:lnTo>
                  <a:pt x="9273717" y="12201936"/>
                </a:lnTo>
                <a:lnTo>
                  <a:pt x="9273717" y="12948680"/>
                </a:lnTo>
                <a:lnTo>
                  <a:pt x="9165111" y="12948680"/>
                </a:lnTo>
                <a:lnTo>
                  <a:pt x="9165111" y="12320128"/>
                </a:lnTo>
                <a:lnTo>
                  <a:pt x="8983495" y="12432196"/>
                </a:lnTo>
                <a:lnTo>
                  <a:pt x="8983495" y="12327228"/>
                </a:lnTo>
                <a:close/>
                <a:moveTo>
                  <a:pt x="8429220" y="12201936"/>
                </a:moveTo>
                <a:lnTo>
                  <a:pt x="8530767" y="12201936"/>
                </a:lnTo>
                <a:lnTo>
                  <a:pt x="8530767" y="12948680"/>
                </a:lnTo>
                <a:lnTo>
                  <a:pt x="8422161" y="12948680"/>
                </a:lnTo>
                <a:lnTo>
                  <a:pt x="8422161" y="12320128"/>
                </a:lnTo>
                <a:lnTo>
                  <a:pt x="8240544" y="12432196"/>
                </a:lnTo>
                <a:lnTo>
                  <a:pt x="8240544" y="12327228"/>
                </a:lnTo>
                <a:close/>
                <a:moveTo>
                  <a:pt x="7686269" y="12201936"/>
                </a:moveTo>
                <a:lnTo>
                  <a:pt x="7787817" y="12201936"/>
                </a:lnTo>
                <a:lnTo>
                  <a:pt x="7787817" y="12948680"/>
                </a:lnTo>
                <a:lnTo>
                  <a:pt x="7679212" y="12948680"/>
                </a:lnTo>
                <a:lnTo>
                  <a:pt x="7679212" y="12320128"/>
                </a:lnTo>
                <a:lnTo>
                  <a:pt x="7497595" y="12432196"/>
                </a:lnTo>
                <a:lnTo>
                  <a:pt x="7497595" y="12327228"/>
                </a:lnTo>
                <a:close/>
                <a:moveTo>
                  <a:pt x="5133570" y="12201936"/>
                </a:moveTo>
                <a:lnTo>
                  <a:pt x="5235117" y="12201936"/>
                </a:lnTo>
                <a:lnTo>
                  <a:pt x="5235117" y="12948680"/>
                </a:lnTo>
                <a:lnTo>
                  <a:pt x="5126513" y="12948680"/>
                </a:lnTo>
                <a:lnTo>
                  <a:pt x="5126513" y="12320128"/>
                </a:lnTo>
                <a:lnTo>
                  <a:pt x="4944896" y="12432196"/>
                </a:lnTo>
                <a:lnTo>
                  <a:pt x="4944896" y="12327228"/>
                </a:lnTo>
                <a:close/>
                <a:moveTo>
                  <a:pt x="2580869" y="12201936"/>
                </a:moveTo>
                <a:lnTo>
                  <a:pt x="2682417" y="12201936"/>
                </a:lnTo>
                <a:lnTo>
                  <a:pt x="2682417" y="12948680"/>
                </a:lnTo>
                <a:lnTo>
                  <a:pt x="2573812" y="12948680"/>
                </a:lnTo>
                <a:lnTo>
                  <a:pt x="2573812" y="12320128"/>
                </a:lnTo>
                <a:lnTo>
                  <a:pt x="2392194" y="12432196"/>
                </a:lnTo>
                <a:lnTo>
                  <a:pt x="2392194" y="12327228"/>
                </a:lnTo>
                <a:close/>
                <a:moveTo>
                  <a:pt x="1837920" y="12201936"/>
                </a:moveTo>
                <a:lnTo>
                  <a:pt x="1939467" y="12201936"/>
                </a:lnTo>
                <a:lnTo>
                  <a:pt x="1939467" y="12948680"/>
                </a:lnTo>
                <a:lnTo>
                  <a:pt x="1830862" y="12948680"/>
                </a:lnTo>
                <a:lnTo>
                  <a:pt x="1830862" y="12320128"/>
                </a:lnTo>
                <a:lnTo>
                  <a:pt x="1649245" y="12432196"/>
                </a:lnTo>
                <a:lnTo>
                  <a:pt x="1649245" y="12327228"/>
                </a:lnTo>
                <a:close/>
                <a:moveTo>
                  <a:pt x="1094970" y="12201936"/>
                </a:moveTo>
                <a:lnTo>
                  <a:pt x="1196517" y="12201936"/>
                </a:lnTo>
                <a:lnTo>
                  <a:pt x="1196517" y="12948680"/>
                </a:lnTo>
                <a:lnTo>
                  <a:pt x="1087912" y="12948680"/>
                </a:lnTo>
                <a:lnTo>
                  <a:pt x="1087912" y="12320128"/>
                </a:lnTo>
                <a:lnTo>
                  <a:pt x="906295" y="12432196"/>
                </a:lnTo>
                <a:lnTo>
                  <a:pt x="906295" y="12327228"/>
                </a:lnTo>
                <a:close/>
                <a:moveTo>
                  <a:pt x="22427374" y="12192000"/>
                </a:moveTo>
                <a:cubicBezTo>
                  <a:pt x="22482716" y="12192000"/>
                  <a:pt x="22530138" y="12207412"/>
                  <a:pt x="22569634" y="12238244"/>
                </a:cubicBezTo>
                <a:cubicBezTo>
                  <a:pt x="22609132" y="12269072"/>
                  <a:pt x="22639140" y="12313080"/>
                  <a:pt x="22659660" y="12370264"/>
                </a:cubicBezTo>
                <a:cubicBezTo>
                  <a:pt x="22680176" y="12427448"/>
                  <a:pt x="22690436" y="12495792"/>
                  <a:pt x="22690436" y="12575304"/>
                </a:cubicBezTo>
                <a:cubicBezTo>
                  <a:pt x="22690436" y="12655388"/>
                  <a:pt x="22680236" y="12724024"/>
                  <a:pt x="22659836" y="12781212"/>
                </a:cubicBezTo>
                <a:cubicBezTo>
                  <a:pt x="22639436" y="12838400"/>
                  <a:pt x="22609576" y="12882264"/>
                  <a:pt x="22570260" y="12912804"/>
                </a:cubicBezTo>
                <a:cubicBezTo>
                  <a:pt x="22530942" y="12943340"/>
                  <a:pt x="22483314" y="12958608"/>
                  <a:pt x="22427374" y="12958608"/>
                </a:cubicBezTo>
                <a:cubicBezTo>
                  <a:pt x="22371474" y="12958608"/>
                  <a:pt x="22323894" y="12943360"/>
                  <a:pt x="22284628" y="12912864"/>
                </a:cubicBezTo>
                <a:cubicBezTo>
                  <a:pt x="22245364" y="12882368"/>
                  <a:pt x="22215556" y="12838592"/>
                  <a:pt x="22195204" y="12781528"/>
                </a:cubicBezTo>
                <a:cubicBezTo>
                  <a:pt x="22174852" y="12724468"/>
                  <a:pt x="22164676" y="12655724"/>
                  <a:pt x="22164676" y="12575304"/>
                </a:cubicBezTo>
                <a:cubicBezTo>
                  <a:pt x="22164676" y="12495456"/>
                  <a:pt x="22174910" y="12427008"/>
                  <a:pt x="22195380" y="12369948"/>
                </a:cubicBezTo>
                <a:cubicBezTo>
                  <a:pt x="22215854" y="12312892"/>
                  <a:pt x="22245810" y="12268968"/>
                  <a:pt x="22285256" y="12238180"/>
                </a:cubicBezTo>
                <a:cubicBezTo>
                  <a:pt x="22324704" y="12207392"/>
                  <a:pt x="22372074" y="12192000"/>
                  <a:pt x="22427374" y="12192000"/>
                </a:cubicBezTo>
                <a:close/>
                <a:moveTo>
                  <a:pt x="21522498" y="12192000"/>
                </a:moveTo>
                <a:cubicBezTo>
                  <a:pt x="21577842" y="12192000"/>
                  <a:pt x="21625262" y="12207412"/>
                  <a:pt x="21664760" y="12238244"/>
                </a:cubicBezTo>
                <a:cubicBezTo>
                  <a:pt x="21704258" y="12269072"/>
                  <a:pt x="21734264" y="12313080"/>
                  <a:pt x="21754782" y="12370264"/>
                </a:cubicBezTo>
                <a:cubicBezTo>
                  <a:pt x="21775302" y="12427448"/>
                  <a:pt x="21785562" y="12495792"/>
                  <a:pt x="21785562" y="12575304"/>
                </a:cubicBezTo>
                <a:cubicBezTo>
                  <a:pt x="21785562" y="12655388"/>
                  <a:pt x="21775360" y="12724024"/>
                  <a:pt x="21754962" y="12781212"/>
                </a:cubicBezTo>
                <a:cubicBezTo>
                  <a:pt x="21734560" y="12838400"/>
                  <a:pt x="21704702" y="12882264"/>
                  <a:pt x="21665386" y="12912804"/>
                </a:cubicBezTo>
                <a:cubicBezTo>
                  <a:pt x="21626066" y="12943340"/>
                  <a:pt x="21578440" y="12958608"/>
                  <a:pt x="21522498" y="12958608"/>
                </a:cubicBezTo>
                <a:cubicBezTo>
                  <a:pt x="21466600" y="12958608"/>
                  <a:pt x="21419020" y="12943360"/>
                  <a:pt x="21379754" y="12912864"/>
                </a:cubicBezTo>
                <a:cubicBezTo>
                  <a:pt x="21340488" y="12882368"/>
                  <a:pt x="21310682" y="12838592"/>
                  <a:pt x="21290330" y="12781528"/>
                </a:cubicBezTo>
                <a:cubicBezTo>
                  <a:pt x="21269976" y="12724468"/>
                  <a:pt x="21259800" y="12655724"/>
                  <a:pt x="21259800" y="12575304"/>
                </a:cubicBezTo>
                <a:cubicBezTo>
                  <a:pt x="21259800" y="12495456"/>
                  <a:pt x="21270036" y="12427008"/>
                  <a:pt x="21290506" y="12369948"/>
                </a:cubicBezTo>
                <a:cubicBezTo>
                  <a:pt x="21310980" y="12312892"/>
                  <a:pt x="21340936" y="12268968"/>
                  <a:pt x="21380382" y="12238180"/>
                </a:cubicBezTo>
                <a:cubicBezTo>
                  <a:pt x="21419828" y="12207392"/>
                  <a:pt x="21467200" y="12192000"/>
                  <a:pt x="21522498" y="12192000"/>
                </a:cubicBezTo>
                <a:close/>
                <a:moveTo>
                  <a:pt x="20627148" y="12192000"/>
                </a:moveTo>
                <a:cubicBezTo>
                  <a:pt x="20682494" y="12192000"/>
                  <a:pt x="20729914" y="12207412"/>
                  <a:pt x="20769410" y="12238244"/>
                </a:cubicBezTo>
                <a:cubicBezTo>
                  <a:pt x="20808908" y="12269072"/>
                  <a:pt x="20838914" y="12313080"/>
                  <a:pt x="20859432" y="12370264"/>
                </a:cubicBezTo>
                <a:cubicBezTo>
                  <a:pt x="20879952" y="12427448"/>
                  <a:pt x="20890210" y="12495792"/>
                  <a:pt x="20890210" y="12575304"/>
                </a:cubicBezTo>
                <a:cubicBezTo>
                  <a:pt x="20890210" y="12655388"/>
                  <a:pt x="20880012" y="12724024"/>
                  <a:pt x="20859612" y="12781212"/>
                </a:cubicBezTo>
                <a:cubicBezTo>
                  <a:pt x="20839212" y="12838400"/>
                  <a:pt x="20809354" y="12882264"/>
                  <a:pt x="20770036" y="12912804"/>
                </a:cubicBezTo>
                <a:cubicBezTo>
                  <a:pt x="20730720" y="12943340"/>
                  <a:pt x="20683090" y="12958608"/>
                  <a:pt x="20627148" y="12958608"/>
                </a:cubicBezTo>
                <a:cubicBezTo>
                  <a:pt x="20571252" y="12958608"/>
                  <a:pt x="20523670" y="12943360"/>
                  <a:pt x="20484404" y="12912864"/>
                </a:cubicBezTo>
                <a:cubicBezTo>
                  <a:pt x="20445138" y="12882368"/>
                  <a:pt x="20415332" y="12838592"/>
                  <a:pt x="20394976" y="12781528"/>
                </a:cubicBezTo>
                <a:cubicBezTo>
                  <a:pt x="20374624" y="12724468"/>
                  <a:pt x="20364448" y="12655724"/>
                  <a:pt x="20364448" y="12575304"/>
                </a:cubicBezTo>
                <a:cubicBezTo>
                  <a:pt x="20364448" y="12495456"/>
                  <a:pt x="20374686" y="12427008"/>
                  <a:pt x="20395156" y="12369948"/>
                </a:cubicBezTo>
                <a:cubicBezTo>
                  <a:pt x="20415626" y="12312892"/>
                  <a:pt x="20445586" y="12268968"/>
                  <a:pt x="20485032" y="12238180"/>
                </a:cubicBezTo>
                <a:cubicBezTo>
                  <a:pt x="20524478" y="12207392"/>
                  <a:pt x="20571850" y="12192000"/>
                  <a:pt x="20627148" y="12192000"/>
                </a:cubicBezTo>
                <a:close/>
                <a:moveTo>
                  <a:pt x="18979322" y="12192000"/>
                </a:moveTo>
                <a:cubicBezTo>
                  <a:pt x="19034666" y="12192000"/>
                  <a:pt x="19082088" y="12207412"/>
                  <a:pt x="19121584" y="12238244"/>
                </a:cubicBezTo>
                <a:cubicBezTo>
                  <a:pt x="19161082" y="12269072"/>
                  <a:pt x="19191088" y="12313080"/>
                  <a:pt x="19211606" y="12370264"/>
                </a:cubicBezTo>
                <a:cubicBezTo>
                  <a:pt x="19232126" y="12427448"/>
                  <a:pt x="19242384" y="12495792"/>
                  <a:pt x="19242384" y="12575304"/>
                </a:cubicBezTo>
                <a:cubicBezTo>
                  <a:pt x="19242384" y="12655388"/>
                  <a:pt x="19232186" y="12724024"/>
                  <a:pt x="19211784" y="12781212"/>
                </a:cubicBezTo>
                <a:cubicBezTo>
                  <a:pt x="19191386" y="12838400"/>
                  <a:pt x="19161526" y="12882264"/>
                  <a:pt x="19122208" y="12912804"/>
                </a:cubicBezTo>
                <a:cubicBezTo>
                  <a:pt x="19082892" y="12943340"/>
                  <a:pt x="19035262" y="12958608"/>
                  <a:pt x="18979322" y="12958608"/>
                </a:cubicBezTo>
                <a:cubicBezTo>
                  <a:pt x="18923424" y="12958608"/>
                  <a:pt x="18875844" y="12943360"/>
                  <a:pt x="18836578" y="12912864"/>
                </a:cubicBezTo>
                <a:cubicBezTo>
                  <a:pt x="18797312" y="12882368"/>
                  <a:pt x="18767504" y="12838592"/>
                  <a:pt x="18747152" y="12781528"/>
                </a:cubicBezTo>
                <a:cubicBezTo>
                  <a:pt x="18726800" y="12724468"/>
                  <a:pt x="18716622" y="12655724"/>
                  <a:pt x="18716622" y="12575304"/>
                </a:cubicBezTo>
                <a:cubicBezTo>
                  <a:pt x="18716622" y="12495456"/>
                  <a:pt x="18726858" y="12427008"/>
                  <a:pt x="18747330" y="12369948"/>
                </a:cubicBezTo>
                <a:cubicBezTo>
                  <a:pt x="18767800" y="12312892"/>
                  <a:pt x="18797760" y="12268968"/>
                  <a:pt x="18837206" y="12238180"/>
                </a:cubicBezTo>
                <a:cubicBezTo>
                  <a:pt x="18876652" y="12207392"/>
                  <a:pt x="18924024" y="12192000"/>
                  <a:pt x="18979322" y="12192000"/>
                </a:cubicBezTo>
                <a:close/>
                <a:moveTo>
                  <a:pt x="17331498" y="12192000"/>
                </a:moveTo>
                <a:cubicBezTo>
                  <a:pt x="17386842" y="12192000"/>
                  <a:pt x="17434262" y="12207412"/>
                  <a:pt x="17473760" y="12238244"/>
                </a:cubicBezTo>
                <a:cubicBezTo>
                  <a:pt x="17513256" y="12269072"/>
                  <a:pt x="17543262" y="12313080"/>
                  <a:pt x="17563782" y="12370264"/>
                </a:cubicBezTo>
                <a:cubicBezTo>
                  <a:pt x="17584300" y="12427448"/>
                  <a:pt x="17594560" y="12495792"/>
                  <a:pt x="17594560" y="12575304"/>
                </a:cubicBezTo>
                <a:cubicBezTo>
                  <a:pt x="17594560" y="12655388"/>
                  <a:pt x="17584360" y="12724024"/>
                  <a:pt x="17563960" y="12781212"/>
                </a:cubicBezTo>
                <a:cubicBezTo>
                  <a:pt x="17543560" y="12838400"/>
                  <a:pt x="17513702" y="12882264"/>
                  <a:pt x="17474384" y="12912804"/>
                </a:cubicBezTo>
                <a:cubicBezTo>
                  <a:pt x="17435066" y="12943340"/>
                  <a:pt x="17387438" y="12958608"/>
                  <a:pt x="17331498" y="12958608"/>
                </a:cubicBezTo>
                <a:cubicBezTo>
                  <a:pt x="17275600" y="12958608"/>
                  <a:pt x="17228018" y="12943360"/>
                  <a:pt x="17188754" y="12912864"/>
                </a:cubicBezTo>
                <a:cubicBezTo>
                  <a:pt x="17149488" y="12882368"/>
                  <a:pt x="17119680" y="12838592"/>
                  <a:pt x="17099328" y="12781528"/>
                </a:cubicBezTo>
                <a:cubicBezTo>
                  <a:pt x="17078976" y="12724468"/>
                  <a:pt x="17068798" y="12655724"/>
                  <a:pt x="17068798" y="12575304"/>
                </a:cubicBezTo>
                <a:cubicBezTo>
                  <a:pt x="17068798" y="12495456"/>
                  <a:pt x="17079036" y="12427008"/>
                  <a:pt x="17099506" y="12369948"/>
                </a:cubicBezTo>
                <a:cubicBezTo>
                  <a:pt x="17119976" y="12312892"/>
                  <a:pt x="17149934" y="12268968"/>
                  <a:pt x="17189382" y="12238180"/>
                </a:cubicBezTo>
                <a:cubicBezTo>
                  <a:pt x="17228828" y="12207392"/>
                  <a:pt x="17276198" y="12192000"/>
                  <a:pt x="17331498" y="12192000"/>
                </a:cubicBezTo>
                <a:close/>
                <a:moveTo>
                  <a:pt x="14931199" y="12192000"/>
                </a:moveTo>
                <a:cubicBezTo>
                  <a:pt x="14986542" y="12192000"/>
                  <a:pt x="15033962" y="12207412"/>
                  <a:pt x="15073460" y="12238244"/>
                </a:cubicBezTo>
                <a:cubicBezTo>
                  <a:pt x="15112956" y="12269072"/>
                  <a:pt x="15142964" y="12313080"/>
                  <a:pt x="15163482" y="12370264"/>
                </a:cubicBezTo>
                <a:cubicBezTo>
                  <a:pt x="15184001" y="12427448"/>
                  <a:pt x="15194261" y="12495792"/>
                  <a:pt x="15194261" y="12575304"/>
                </a:cubicBezTo>
                <a:cubicBezTo>
                  <a:pt x="15194261" y="12655388"/>
                  <a:pt x="15184060" y="12724024"/>
                  <a:pt x="15163660" y="12781212"/>
                </a:cubicBezTo>
                <a:cubicBezTo>
                  <a:pt x="15143260" y="12838400"/>
                  <a:pt x="15113402" y="12882264"/>
                  <a:pt x="15074084" y="12912804"/>
                </a:cubicBezTo>
                <a:cubicBezTo>
                  <a:pt x="15034767" y="12943340"/>
                  <a:pt x="14987138" y="12958608"/>
                  <a:pt x="14931199" y="12958608"/>
                </a:cubicBezTo>
                <a:cubicBezTo>
                  <a:pt x="14875300" y="12958608"/>
                  <a:pt x="14827718" y="12943360"/>
                  <a:pt x="14788454" y="12912864"/>
                </a:cubicBezTo>
                <a:cubicBezTo>
                  <a:pt x="14749188" y="12882368"/>
                  <a:pt x="14719380" y="12838592"/>
                  <a:pt x="14699028" y="12781528"/>
                </a:cubicBezTo>
                <a:cubicBezTo>
                  <a:pt x="14678676" y="12724468"/>
                  <a:pt x="14668500" y="12655724"/>
                  <a:pt x="14668500" y="12575304"/>
                </a:cubicBezTo>
                <a:cubicBezTo>
                  <a:pt x="14668500" y="12495456"/>
                  <a:pt x="14678735" y="12427008"/>
                  <a:pt x="14699206" y="12369948"/>
                </a:cubicBezTo>
                <a:cubicBezTo>
                  <a:pt x="14719677" y="12312892"/>
                  <a:pt x="14749635" y="12268968"/>
                  <a:pt x="14789082" y="12238180"/>
                </a:cubicBezTo>
                <a:cubicBezTo>
                  <a:pt x="14828527" y="12207392"/>
                  <a:pt x="14875900" y="12192000"/>
                  <a:pt x="14931199" y="12192000"/>
                </a:cubicBezTo>
                <a:close/>
                <a:moveTo>
                  <a:pt x="14035848" y="12192000"/>
                </a:moveTo>
                <a:cubicBezTo>
                  <a:pt x="14091193" y="12192000"/>
                  <a:pt x="14138613" y="12207412"/>
                  <a:pt x="14178109" y="12238244"/>
                </a:cubicBezTo>
                <a:cubicBezTo>
                  <a:pt x="14217605" y="12269072"/>
                  <a:pt x="14247614" y="12313080"/>
                  <a:pt x="14268132" y="12370264"/>
                </a:cubicBezTo>
                <a:cubicBezTo>
                  <a:pt x="14288650" y="12427448"/>
                  <a:pt x="14298909" y="12495792"/>
                  <a:pt x="14298909" y="12575304"/>
                </a:cubicBezTo>
                <a:cubicBezTo>
                  <a:pt x="14298909" y="12655388"/>
                  <a:pt x="14288709" y="12724024"/>
                  <a:pt x="14268310" y="12781212"/>
                </a:cubicBezTo>
                <a:cubicBezTo>
                  <a:pt x="14247910" y="12838400"/>
                  <a:pt x="14218052" y="12882264"/>
                  <a:pt x="14178734" y="12912804"/>
                </a:cubicBezTo>
                <a:cubicBezTo>
                  <a:pt x="14139416" y="12943340"/>
                  <a:pt x="14091787" y="12958608"/>
                  <a:pt x="14035848" y="12958608"/>
                </a:cubicBezTo>
                <a:cubicBezTo>
                  <a:pt x="13979950" y="12958608"/>
                  <a:pt x="13932368" y="12943360"/>
                  <a:pt x="13893103" y="12912864"/>
                </a:cubicBezTo>
                <a:cubicBezTo>
                  <a:pt x="13853839" y="12882368"/>
                  <a:pt x="13824030" y="12838592"/>
                  <a:pt x="13803677" y="12781528"/>
                </a:cubicBezTo>
                <a:cubicBezTo>
                  <a:pt x="13783325" y="12724468"/>
                  <a:pt x="13773148" y="12655724"/>
                  <a:pt x="13773148" y="12575304"/>
                </a:cubicBezTo>
                <a:cubicBezTo>
                  <a:pt x="13773148" y="12495456"/>
                  <a:pt x="13783384" y="12427008"/>
                  <a:pt x="13803856" y="12369948"/>
                </a:cubicBezTo>
                <a:cubicBezTo>
                  <a:pt x="13824327" y="12312892"/>
                  <a:pt x="13854285" y="12268968"/>
                  <a:pt x="13893731" y="12238180"/>
                </a:cubicBezTo>
                <a:cubicBezTo>
                  <a:pt x="13933176" y="12207392"/>
                  <a:pt x="13980549" y="12192000"/>
                  <a:pt x="14035848" y="12192000"/>
                </a:cubicBezTo>
                <a:close/>
                <a:moveTo>
                  <a:pt x="12388023" y="12192000"/>
                </a:moveTo>
                <a:cubicBezTo>
                  <a:pt x="12443367" y="12192000"/>
                  <a:pt x="12490787" y="12207412"/>
                  <a:pt x="12530284" y="12238244"/>
                </a:cubicBezTo>
                <a:cubicBezTo>
                  <a:pt x="12569781" y="12269072"/>
                  <a:pt x="12599789" y="12313080"/>
                  <a:pt x="12620306" y="12370264"/>
                </a:cubicBezTo>
                <a:cubicBezTo>
                  <a:pt x="12640826" y="12427448"/>
                  <a:pt x="12651084" y="12495792"/>
                  <a:pt x="12651084" y="12575304"/>
                </a:cubicBezTo>
                <a:cubicBezTo>
                  <a:pt x="12651084" y="12655388"/>
                  <a:pt x="12640885" y="12724024"/>
                  <a:pt x="12620485" y="12781212"/>
                </a:cubicBezTo>
                <a:cubicBezTo>
                  <a:pt x="12600085" y="12838400"/>
                  <a:pt x="12570227" y="12882264"/>
                  <a:pt x="12530909" y="12912804"/>
                </a:cubicBezTo>
                <a:cubicBezTo>
                  <a:pt x="12491592" y="12943340"/>
                  <a:pt x="12443962" y="12958608"/>
                  <a:pt x="12388023" y="12958608"/>
                </a:cubicBezTo>
                <a:cubicBezTo>
                  <a:pt x="12332126" y="12958608"/>
                  <a:pt x="12284544" y="12943360"/>
                  <a:pt x="12245278" y="12912864"/>
                </a:cubicBezTo>
                <a:cubicBezTo>
                  <a:pt x="12206014" y="12882368"/>
                  <a:pt x="12176204" y="12838592"/>
                  <a:pt x="12155852" y="12781528"/>
                </a:cubicBezTo>
                <a:cubicBezTo>
                  <a:pt x="12135500" y="12724468"/>
                  <a:pt x="12125323" y="12655724"/>
                  <a:pt x="12125323" y="12575304"/>
                </a:cubicBezTo>
                <a:cubicBezTo>
                  <a:pt x="12125323" y="12495456"/>
                  <a:pt x="12135559" y="12427008"/>
                  <a:pt x="12156030" y="12369948"/>
                </a:cubicBezTo>
                <a:cubicBezTo>
                  <a:pt x="12176502" y="12312892"/>
                  <a:pt x="12206460" y="12268968"/>
                  <a:pt x="12245906" y="12238180"/>
                </a:cubicBezTo>
                <a:cubicBezTo>
                  <a:pt x="12285352" y="12207392"/>
                  <a:pt x="12332725" y="12192000"/>
                  <a:pt x="12388023" y="12192000"/>
                </a:cubicBezTo>
                <a:close/>
                <a:moveTo>
                  <a:pt x="10740199" y="12192000"/>
                </a:moveTo>
                <a:cubicBezTo>
                  <a:pt x="10795542" y="12192000"/>
                  <a:pt x="10842962" y="12207412"/>
                  <a:pt x="10882460" y="12238244"/>
                </a:cubicBezTo>
                <a:cubicBezTo>
                  <a:pt x="10921955" y="12269072"/>
                  <a:pt x="10951964" y="12313080"/>
                  <a:pt x="10972483" y="12370264"/>
                </a:cubicBezTo>
                <a:cubicBezTo>
                  <a:pt x="10993000" y="12427448"/>
                  <a:pt x="11003259" y="12495792"/>
                  <a:pt x="11003259" y="12575304"/>
                </a:cubicBezTo>
                <a:cubicBezTo>
                  <a:pt x="11003259" y="12655388"/>
                  <a:pt x="10993059" y="12724024"/>
                  <a:pt x="10972660" y="12781212"/>
                </a:cubicBezTo>
                <a:cubicBezTo>
                  <a:pt x="10952260" y="12838400"/>
                  <a:pt x="10922402" y="12882264"/>
                  <a:pt x="10883084" y="12912804"/>
                </a:cubicBezTo>
                <a:cubicBezTo>
                  <a:pt x="10843766" y="12943340"/>
                  <a:pt x="10796138" y="12958608"/>
                  <a:pt x="10740199" y="12958608"/>
                </a:cubicBezTo>
                <a:cubicBezTo>
                  <a:pt x="10684300" y="12958608"/>
                  <a:pt x="10636718" y="12943360"/>
                  <a:pt x="10597455" y="12912864"/>
                </a:cubicBezTo>
                <a:cubicBezTo>
                  <a:pt x="10558190" y="12882368"/>
                  <a:pt x="10528380" y="12838592"/>
                  <a:pt x="10508027" y="12781528"/>
                </a:cubicBezTo>
                <a:cubicBezTo>
                  <a:pt x="10487675" y="12724468"/>
                  <a:pt x="10477498" y="12655724"/>
                  <a:pt x="10477498" y="12575304"/>
                </a:cubicBezTo>
                <a:cubicBezTo>
                  <a:pt x="10477498" y="12495456"/>
                  <a:pt x="10487734" y="12427008"/>
                  <a:pt x="10508206" y="12369948"/>
                </a:cubicBezTo>
                <a:cubicBezTo>
                  <a:pt x="10528677" y="12312892"/>
                  <a:pt x="10558635" y="12268968"/>
                  <a:pt x="10598081" y="12238180"/>
                </a:cubicBezTo>
                <a:cubicBezTo>
                  <a:pt x="10637528" y="12207392"/>
                  <a:pt x="10684899" y="12192000"/>
                  <a:pt x="10740199" y="12192000"/>
                </a:cubicBezTo>
                <a:close/>
                <a:moveTo>
                  <a:pt x="6854000" y="12192000"/>
                </a:moveTo>
                <a:cubicBezTo>
                  <a:pt x="6909344" y="12192000"/>
                  <a:pt x="6956765" y="12207412"/>
                  <a:pt x="6996262" y="12238244"/>
                </a:cubicBezTo>
                <a:cubicBezTo>
                  <a:pt x="7035758" y="12269072"/>
                  <a:pt x="7065766" y="12313080"/>
                  <a:pt x="7086285" y="12370264"/>
                </a:cubicBezTo>
                <a:cubicBezTo>
                  <a:pt x="7106803" y="12427448"/>
                  <a:pt x="7117062" y="12495792"/>
                  <a:pt x="7117062" y="12575304"/>
                </a:cubicBezTo>
                <a:cubicBezTo>
                  <a:pt x="7117062" y="12655388"/>
                  <a:pt x="7106861" y="12724024"/>
                  <a:pt x="7086463" y="12781212"/>
                </a:cubicBezTo>
                <a:cubicBezTo>
                  <a:pt x="7066062" y="12838400"/>
                  <a:pt x="7036204" y="12882264"/>
                  <a:pt x="6996887" y="12912804"/>
                </a:cubicBezTo>
                <a:cubicBezTo>
                  <a:pt x="6957568" y="12943340"/>
                  <a:pt x="6909939" y="12958608"/>
                  <a:pt x="6854000" y="12958608"/>
                </a:cubicBezTo>
                <a:cubicBezTo>
                  <a:pt x="6798102" y="12958608"/>
                  <a:pt x="6750519" y="12943360"/>
                  <a:pt x="6711256" y="12912864"/>
                </a:cubicBezTo>
                <a:cubicBezTo>
                  <a:pt x="6671990" y="12882368"/>
                  <a:pt x="6642183" y="12838592"/>
                  <a:pt x="6621829" y="12781528"/>
                </a:cubicBezTo>
                <a:cubicBezTo>
                  <a:pt x="6601478" y="12724468"/>
                  <a:pt x="6591301" y="12655724"/>
                  <a:pt x="6591301" y="12575304"/>
                </a:cubicBezTo>
                <a:cubicBezTo>
                  <a:pt x="6591301" y="12495456"/>
                  <a:pt x="6601537" y="12427008"/>
                  <a:pt x="6622008" y="12369948"/>
                </a:cubicBezTo>
                <a:cubicBezTo>
                  <a:pt x="6642479" y="12312892"/>
                  <a:pt x="6672437" y="12268968"/>
                  <a:pt x="6711883" y="12238180"/>
                </a:cubicBezTo>
                <a:cubicBezTo>
                  <a:pt x="6751328" y="12207392"/>
                  <a:pt x="6798701" y="12192000"/>
                  <a:pt x="6854000" y="12192000"/>
                </a:cubicBezTo>
                <a:close/>
                <a:moveTo>
                  <a:pt x="5949124" y="12192000"/>
                </a:moveTo>
                <a:cubicBezTo>
                  <a:pt x="6004468" y="12192000"/>
                  <a:pt x="6051890" y="12207412"/>
                  <a:pt x="6091387" y="12238244"/>
                </a:cubicBezTo>
                <a:cubicBezTo>
                  <a:pt x="6130883" y="12269072"/>
                  <a:pt x="6160890" y="12313080"/>
                  <a:pt x="6181408" y="12370264"/>
                </a:cubicBezTo>
                <a:cubicBezTo>
                  <a:pt x="6201928" y="12427448"/>
                  <a:pt x="6212187" y="12495792"/>
                  <a:pt x="6212187" y="12575304"/>
                </a:cubicBezTo>
                <a:cubicBezTo>
                  <a:pt x="6212187" y="12655388"/>
                  <a:pt x="6201987" y="12724024"/>
                  <a:pt x="6181588" y="12781212"/>
                </a:cubicBezTo>
                <a:cubicBezTo>
                  <a:pt x="6161187" y="12838400"/>
                  <a:pt x="6131329" y="12882264"/>
                  <a:pt x="6092011" y="12912804"/>
                </a:cubicBezTo>
                <a:cubicBezTo>
                  <a:pt x="6052693" y="12943340"/>
                  <a:pt x="6005065" y="12958608"/>
                  <a:pt x="5949124" y="12958608"/>
                </a:cubicBezTo>
                <a:cubicBezTo>
                  <a:pt x="5893227" y="12958608"/>
                  <a:pt x="5845645" y="12943360"/>
                  <a:pt x="5806380" y="12912864"/>
                </a:cubicBezTo>
                <a:cubicBezTo>
                  <a:pt x="5767115" y="12882368"/>
                  <a:pt x="5737307" y="12838592"/>
                  <a:pt x="5716954" y="12781528"/>
                </a:cubicBezTo>
                <a:cubicBezTo>
                  <a:pt x="5696602" y="12724468"/>
                  <a:pt x="5686426" y="12655724"/>
                  <a:pt x="5686426" y="12575304"/>
                </a:cubicBezTo>
                <a:cubicBezTo>
                  <a:pt x="5686426" y="12495456"/>
                  <a:pt x="5696662" y="12427008"/>
                  <a:pt x="5717133" y="12369948"/>
                </a:cubicBezTo>
                <a:cubicBezTo>
                  <a:pt x="5737604" y="12312892"/>
                  <a:pt x="5767562" y="12268968"/>
                  <a:pt x="5807008" y="12238180"/>
                </a:cubicBezTo>
                <a:cubicBezTo>
                  <a:pt x="5846454" y="12207392"/>
                  <a:pt x="5893827" y="12192000"/>
                  <a:pt x="5949124" y="12192000"/>
                </a:cubicBezTo>
                <a:close/>
                <a:moveTo>
                  <a:pt x="4301299" y="12192000"/>
                </a:moveTo>
                <a:cubicBezTo>
                  <a:pt x="4356644" y="12192000"/>
                  <a:pt x="4404064" y="12207412"/>
                  <a:pt x="4443561" y="12238244"/>
                </a:cubicBezTo>
                <a:cubicBezTo>
                  <a:pt x="4483057" y="12269072"/>
                  <a:pt x="4513065" y="12313080"/>
                  <a:pt x="4533583" y="12370264"/>
                </a:cubicBezTo>
                <a:cubicBezTo>
                  <a:pt x="4554102" y="12427448"/>
                  <a:pt x="4564360" y="12495792"/>
                  <a:pt x="4564360" y="12575304"/>
                </a:cubicBezTo>
                <a:cubicBezTo>
                  <a:pt x="4564360" y="12655388"/>
                  <a:pt x="4554162" y="12724024"/>
                  <a:pt x="4533761" y="12781212"/>
                </a:cubicBezTo>
                <a:cubicBezTo>
                  <a:pt x="4513362" y="12838400"/>
                  <a:pt x="4483503" y="12882264"/>
                  <a:pt x="4444186" y="12912804"/>
                </a:cubicBezTo>
                <a:cubicBezTo>
                  <a:pt x="4404868" y="12943340"/>
                  <a:pt x="4357239" y="12958608"/>
                  <a:pt x="4301299" y="12958608"/>
                </a:cubicBezTo>
                <a:cubicBezTo>
                  <a:pt x="4245402" y="12958608"/>
                  <a:pt x="4197819" y="12943360"/>
                  <a:pt x="4158555" y="12912864"/>
                </a:cubicBezTo>
                <a:cubicBezTo>
                  <a:pt x="4119290" y="12882368"/>
                  <a:pt x="4089482" y="12838592"/>
                  <a:pt x="4069129" y="12781528"/>
                </a:cubicBezTo>
                <a:cubicBezTo>
                  <a:pt x="4048776" y="12724468"/>
                  <a:pt x="4038600" y="12655724"/>
                  <a:pt x="4038600" y="12575304"/>
                </a:cubicBezTo>
                <a:cubicBezTo>
                  <a:pt x="4038600" y="12495456"/>
                  <a:pt x="4048836" y="12427008"/>
                  <a:pt x="4069307" y="12369948"/>
                </a:cubicBezTo>
                <a:cubicBezTo>
                  <a:pt x="4089778" y="12312892"/>
                  <a:pt x="4119736" y="12268968"/>
                  <a:pt x="4159183" y="12238180"/>
                </a:cubicBezTo>
                <a:cubicBezTo>
                  <a:pt x="4198629" y="12207392"/>
                  <a:pt x="4246001" y="12192000"/>
                  <a:pt x="4301299" y="12192000"/>
                </a:cubicBezTo>
                <a:close/>
                <a:moveTo>
                  <a:pt x="3396424" y="12192000"/>
                </a:moveTo>
                <a:cubicBezTo>
                  <a:pt x="3451769" y="12192000"/>
                  <a:pt x="3499189" y="12207412"/>
                  <a:pt x="3538686" y="12238244"/>
                </a:cubicBezTo>
                <a:cubicBezTo>
                  <a:pt x="3578182" y="12269072"/>
                  <a:pt x="3608190" y="12313080"/>
                  <a:pt x="3628708" y="12370264"/>
                </a:cubicBezTo>
                <a:cubicBezTo>
                  <a:pt x="3649227" y="12427448"/>
                  <a:pt x="3659486" y="12495792"/>
                  <a:pt x="3659486" y="12575304"/>
                </a:cubicBezTo>
                <a:cubicBezTo>
                  <a:pt x="3659486" y="12655388"/>
                  <a:pt x="3649286" y="12724024"/>
                  <a:pt x="3628886" y="12781212"/>
                </a:cubicBezTo>
                <a:cubicBezTo>
                  <a:pt x="3608487" y="12838400"/>
                  <a:pt x="3578629" y="12882264"/>
                  <a:pt x="3539310" y="12912804"/>
                </a:cubicBezTo>
                <a:cubicBezTo>
                  <a:pt x="3499993" y="12943340"/>
                  <a:pt x="3452364" y="12958608"/>
                  <a:pt x="3396424" y="12958608"/>
                </a:cubicBezTo>
                <a:cubicBezTo>
                  <a:pt x="3340526" y="12958608"/>
                  <a:pt x="3292944" y="12943360"/>
                  <a:pt x="3253680" y="12912864"/>
                </a:cubicBezTo>
                <a:cubicBezTo>
                  <a:pt x="3214415" y="12882368"/>
                  <a:pt x="3184606" y="12838592"/>
                  <a:pt x="3164253" y="12781528"/>
                </a:cubicBezTo>
                <a:cubicBezTo>
                  <a:pt x="3143901" y="12724468"/>
                  <a:pt x="3133725" y="12655724"/>
                  <a:pt x="3133725" y="12575304"/>
                </a:cubicBezTo>
                <a:cubicBezTo>
                  <a:pt x="3133725" y="12495456"/>
                  <a:pt x="3143961" y="12427008"/>
                  <a:pt x="3164432" y="12369948"/>
                </a:cubicBezTo>
                <a:cubicBezTo>
                  <a:pt x="3184903" y="12312892"/>
                  <a:pt x="3214862" y="12268968"/>
                  <a:pt x="3254308" y="12238180"/>
                </a:cubicBezTo>
                <a:cubicBezTo>
                  <a:pt x="3293753" y="12207392"/>
                  <a:pt x="3341125" y="12192000"/>
                  <a:pt x="3396424" y="12192000"/>
                </a:cubicBezTo>
                <a:close/>
                <a:moveTo>
                  <a:pt x="262699" y="12192000"/>
                </a:moveTo>
                <a:cubicBezTo>
                  <a:pt x="318043" y="12192000"/>
                  <a:pt x="365464" y="12207412"/>
                  <a:pt x="404961" y="12238244"/>
                </a:cubicBezTo>
                <a:cubicBezTo>
                  <a:pt x="444457" y="12269072"/>
                  <a:pt x="474465" y="12313080"/>
                  <a:pt x="494983" y="12370264"/>
                </a:cubicBezTo>
                <a:cubicBezTo>
                  <a:pt x="515502" y="12427448"/>
                  <a:pt x="525761" y="12495792"/>
                  <a:pt x="525761" y="12575304"/>
                </a:cubicBezTo>
                <a:cubicBezTo>
                  <a:pt x="525761" y="12655388"/>
                  <a:pt x="515561" y="12724024"/>
                  <a:pt x="495162" y="12781212"/>
                </a:cubicBezTo>
                <a:cubicBezTo>
                  <a:pt x="474762" y="12838400"/>
                  <a:pt x="444903" y="12882264"/>
                  <a:pt x="405585" y="12912804"/>
                </a:cubicBezTo>
                <a:cubicBezTo>
                  <a:pt x="366268" y="12943340"/>
                  <a:pt x="318639" y="12958608"/>
                  <a:pt x="262699" y="12958608"/>
                </a:cubicBezTo>
                <a:cubicBezTo>
                  <a:pt x="206801" y="12958608"/>
                  <a:pt x="159220" y="12943360"/>
                  <a:pt x="119955" y="12912864"/>
                </a:cubicBezTo>
                <a:cubicBezTo>
                  <a:pt x="80690" y="12882368"/>
                  <a:pt x="50881" y="12838592"/>
                  <a:pt x="30529" y="12781528"/>
                </a:cubicBezTo>
                <a:cubicBezTo>
                  <a:pt x="10176" y="12724468"/>
                  <a:pt x="0" y="12655724"/>
                  <a:pt x="0" y="12575304"/>
                </a:cubicBezTo>
                <a:cubicBezTo>
                  <a:pt x="0" y="12495456"/>
                  <a:pt x="10236" y="12427008"/>
                  <a:pt x="30707" y="12369948"/>
                </a:cubicBezTo>
                <a:cubicBezTo>
                  <a:pt x="51178" y="12312892"/>
                  <a:pt x="81137" y="12268968"/>
                  <a:pt x="120582" y="12238180"/>
                </a:cubicBezTo>
                <a:cubicBezTo>
                  <a:pt x="160028" y="12207392"/>
                  <a:pt x="207400" y="12192000"/>
                  <a:pt x="262699" y="12192000"/>
                </a:cubicBezTo>
                <a:close/>
                <a:moveTo>
                  <a:pt x="22960774" y="11069688"/>
                </a:moveTo>
                <a:cubicBezTo>
                  <a:pt x="22912356" y="11069688"/>
                  <a:pt x="22874096" y="11094248"/>
                  <a:pt x="22845992" y="11143372"/>
                </a:cubicBezTo>
                <a:cubicBezTo>
                  <a:pt x="22817892" y="11192496"/>
                  <a:pt x="22803842" y="11263408"/>
                  <a:pt x="22803842" y="11356104"/>
                </a:cubicBezTo>
                <a:cubicBezTo>
                  <a:pt x="22803842" y="11418200"/>
                  <a:pt x="22810250" y="11470536"/>
                  <a:pt x="22823068" y="11513112"/>
                </a:cubicBezTo>
                <a:cubicBezTo>
                  <a:pt x="22835886" y="11555688"/>
                  <a:pt x="22853920" y="11587660"/>
                  <a:pt x="22877170" y="11609036"/>
                </a:cubicBezTo>
                <a:cubicBezTo>
                  <a:pt x="22900420" y="11630412"/>
                  <a:pt x="22928288" y="11641100"/>
                  <a:pt x="22960774" y="11641100"/>
                </a:cubicBezTo>
                <a:cubicBezTo>
                  <a:pt x="23009834" y="11641100"/>
                  <a:pt x="23048312" y="11616800"/>
                  <a:pt x="23076216" y="11568200"/>
                </a:cubicBezTo>
                <a:cubicBezTo>
                  <a:pt x="23104118" y="11519596"/>
                  <a:pt x="23118068" y="11448900"/>
                  <a:pt x="23118068" y="11356104"/>
                </a:cubicBezTo>
                <a:cubicBezTo>
                  <a:pt x="23118068" y="11294508"/>
                  <a:pt x="23111566" y="11242188"/>
                  <a:pt x="23098560" y="11199144"/>
                </a:cubicBezTo>
                <a:cubicBezTo>
                  <a:pt x="23085556" y="11156096"/>
                  <a:pt x="23067414" y="11123760"/>
                  <a:pt x="23044132" y="11102128"/>
                </a:cubicBezTo>
                <a:cubicBezTo>
                  <a:pt x="23020850" y="11080500"/>
                  <a:pt x="22993064" y="11069688"/>
                  <a:pt x="22960774" y="11069688"/>
                </a:cubicBezTo>
                <a:close/>
                <a:moveTo>
                  <a:pt x="21312948" y="11069688"/>
                </a:moveTo>
                <a:cubicBezTo>
                  <a:pt x="21264530" y="11069688"/>
                  <a:pt x="21226270" y="11094248"/>
                  <a:pt x="21198170" y="11143372"/>
                </a:cubicBezTo>
                <a:cubicBezTo>
                  <a:pt x="21170066" y="11192496"/>
                  <a:pt x="21156016" y="11263408"/>
                  <a:pt x="21156016" y="11356104"/>
                </a:cubicBezTo>
                <a:cubicBezTo>
                  <a:pt x="21156016" y="11418200"/>
                  <a:pt x="21162426" y="11470536"/>
                  <a:pt x="21175244" y="11513112"/>
                </a:cubicBezTo>
                <a:cubicBezTo>
                  <a:pt x="21188062" y="11555688"/>
                  <a:pt x="21206094" y="11587660"/>
                  <a:pt x="21229344" y="11609036"/>
                </a:cubicBezTo>
                <a:cubicBezTo>
                  <a:pt x="21252594" y="11630412"/>
                  <a:pt x="21280462" y="11641100"/>
                  <a:pt x="21312948" y="11641100"/>
                </a:cubicBezTo>
                <a:cubicBezTo>
                  <a:pt x="21362008" y="11641100"/>
                  <a:pt x="21400490" y="11616800"/>
                  <a:pt x="21428392" y="11568200"/>
                </a:cubicBezTo>
                <a:cubicBezTo>
                  <a:pt x="21456294" y="11519596"/>
                  <a:pt x="21470244" y="11448900"/>
                  <a:pt x="21470244" y="11356104"/>
                </a:cubicBezTo>
                <a:cubicBezTo>
                  <a:pt x="21470244" y="11294508"/>
                  <a:pt x="21463742" y="11242188"/>
                  <a:pt x="21450738" y="11199144"/>
                </a:cubicBezTo>
                <a:cubicBezTo>
                  <a:pt x="21437732" y="11156096"/>
                  <a:pt x="21419588" y="11123760"/>
                  <a:pt x="21396308" y="11102128"/>
                </a:cubicBezTo>
                <a:cubicBezTo>
                  <a:pt x="21373026" y="11080500"/>
                  <a:pt x="21345240" y="11069688"/>
                  <a:pt x="21312948" y="11069688"/>
                </a:cubicBezTo>
                <a:close/>
                <a:moveTo>
                  <a:pt x="19665124" y="11069688"/>
                </a:moveTo>
                <a:cubicBezTo>
                  <a:pt x="19616706" y="11069688"/>
                  <a:pt x="19578446" y="11094248"/>
                  <a:pt x="19550342" y="11143372"/>
                </a:cubicBezTo>
                <a:cubicBezTo>
                  <a:pt x="19522242" y="11192496"/>
                  <a:pt x="19508192" y="11263408"/>
                  <a:pt x="19508192" y="11356104"/>
                </a:cubicBezTo>
                <a:cubicBezTo>
                  <a:pt x="19508192" y="11418200"/>
                  <a:pt x="19514600" y="11470536"/>
                  <a:pt x="19527418" y="11513112"/>
                </a:cubicBezTo>
                <a:cubicBezTo>
                  <a:pt x="19540236" y="11555688"/>
                  <a:pt x="19558270" y="11587660"/>
                  <a:pt x="19581520" y="11609036"/>
                </a:cubicBezTo>
                <a:cubicBezTo>
                  <a:pt x="19604770" y="11630412"/>
                  <a:pt x="19632638" y="11641100"/>
                  <a:pt x="19665124" y="11641100"/>
                </a:cubicBezTo>
                <a:cubicBezTo>
                  <a:pt x="19714184" y="11641100"/>
                  <a:pt x="19752664" y="11616800"/>
                  <a:pt x="19780566" y="11568200"/>
                </a:cubicBezTo>
                <a:cubicBezTo>
                  <a:pt x="19808468" y="11519596"/>
                  <a:pt x="19822418" y="11448900"/>
                  <a:pt x="19822418" y="11356104"/>
                </a:cubicBezTo>
                <a:cubicBezTo>
                  <a:pt x="19822418" y="11294508"/>
                  <a:pt x="19815916" y="11242188"/>
                  <a:pt x="19802912" y="11199144"/>
                </a:cubicBezTo>
                <a:cubicBezTo>
                  <a:pt x="19789906" y="11156096"/>
                  <a:pt x="19771764" y="11123760"/>
                  <a:pt x="19748484" y="11102128"/>
                </a:cubicBezTo>
                <a:cubicBezTo>
                  <a:pt x="19725202" y="11080500"/>
                  <a:pt x="19697414" y="11069688"/>
                  <a:pt x="19665124" y="11069688"/>
                </a:cubicBezTo>
                <a:close/>
                <a:moveTo>
                  <a:pt x="18760248" y="11069688"/>
                </a:moveTo>
                <a:cubicBezTo>
                  <a:pt x="18711830" y="11069688"/>
                  <a:pt x="18673570" y="11094248"/>
                  <a:pt x="18645468" y="11143372"/>
                </a:cubicBezTo>
                <a:cubicBezTo>
                  <a:pt x="18617366" y="11192496"/>
                  <a:pt x="18603316" y="11263408"/>
                  <a:pt x="18603316" y="11356104"/>
                </a:cubicBezTo>
                <a:cubicBezTo>
                  <a:pt x="18603316" y="11418200"/>
                  <a:pt x="18609724" y="11470536"/>
                  <a:pt x="18622542" y="11513112"/>
                </a:cubicBezTo>
                <a:cubicBezTo>
                  <a:pt x="18635362" y="11555688"/>
                  <a:pt x="18653394" y="11587660"/>
                  <a:pt x="18676644" y="11609036"/>
                </a:cubicBezTo>
                <a:cubicBezTo>
                  <a:pt x="18699894" y="11630412"/>
                  <a:pt x="18727762" y="11641100"/>
                  <a:pt x="18760248" y="11641100"/>
                </a:cubicBezTo>
                <a:cubicBezTo>
                  <a:pt x="18809308" y="11641100"/>
                  <a:pt x="18847788" y="11616800"/>
                  <a:pt x="18875690" y="11568200"/>
                </a:cubicBezTo>
                <a:cubicBezTo>
                  <a:pt x="18903592" y="11519596"/>
                  <a:pt x="18917542" y="11448900"/>
                  <a:pt x="18917542" y="11356104"/>
                </a:cubicBezTo>
                <a:cubicBezTo>
                  <a:pt x="18917542" y="11294508"/>
                  <a:pt x="18911042" y="11242188"/>
                  <a:pt x="18898036" y="11199144"/>
                </a:cubicBezTo>
                <a:cubicBezTo>
                  <a:pt x="18885030" y="11156096"/>
                  <a:pt x="18866888" y="11123760"/>
                  <a:pt x="18843606" y="11102128"/>
                </a:cubicBezTo>
                <a:cubicBezTo>
                  <a:pt x="18820324" y="11080500"/>
                  <a:pt x="18792538" y="11069688"/>
                  <a:pt x="18760248" y="11069688"/>
                </a:cubicBezTo>
                <a:close/>
                <a:moveTo>
                  <a:pt x="17855372" y="11069688"/>
                </a:moveTo>
                <a:cubicBezTo>
                  <a:pt x="17806954" y="11069688"/>
                  <a:pt x="17768694" y="11094248"/>
                  <a:pt x="17740592" y="11143372"/>
                </a:cubicBezTo>
                <a:cubicBezTo>
                  <a:pt x="17712490" y="11192496"/>
                  <a:pt x="17698440" y="11263408"/>
                  <a:pt x="17698440" y="11356104"/>
                </a:cubicBezTo>
                <a:cubicBezTo>
                  <a:pt x="17698440" y="11418200"/>
                  <a:pt x="17704848" y="11470536"/>
                  <a:pt x="17717668" y="11513112"/>
                </a:cubicBezTo>
                <a:cubicBezTo>
                  <a:pt x="17730486" y="11555688"/>
                  <a:pt x="17748520" y="11587660"/>
                  <a:pt x="17771768" y="11609036"/>
                </a:cubicBezTo>
                <a:cubicBezTo>
                  <a:pt x="17795018" y="11630412"/>
                  <a:pt x="17822886" y="11641100"/>
                  <a:pt x="17855372" y="11641100"/>
                </a:cubicBezTo>
                <a:cubicBezTo>
                  <a:pt x="17904432" y="11641100"/>
                  <a:pt x="17942912" y="11616800"/>
                  <a:pt x="17970816" y="11568200"/>
                </a:cubicBezTo>
                <a:cubicBezTo>
                  <a:pt x="17998718" y="11519596"/>
                  <a:pt x="18012668" y="11448900"/>
                  <a:pt x="18012668" y="11356104"/>
                </a:cubicBezTo>
                <a:cubicBezTo>
                  <a:pt x="18012668" y="11294508"/>
                  <a:pt x="18006166" y="11242188"/>
                  <a:pt x="17993160" y="11199144"/>
                </a:cubicBezTo>
                <a:cubicBezTo>
                  <a:pt x="17980156" y="11156096"/>
                  <a:pt x="17962012" y="11123760"/>
                  <a:pt x="17938732" y="11102128"/>
                </a:cubicBezTo>
                <a:cubicBezTo>
                  <a:pt x="17915450" y="11080500"/>
                  <a:pt x="17887664" y="11069688"/>
                  <a:pt x="17855372" y="11069688"/>
                </a:cubicBezTo>
                <a:close/>
                <a:moveTo>
                  <a:pt x="16950498" y="11069688"/>
                </a:moveTo>
                <a:cubicBezTo>
                  <a:pt x="16902080" y="11069688"/>
                  <a:pt x="16863820" y="11094248"/>
                  <a:pt x="16835718" y="11143372"/>
                </a:cubicBezTo>
                <a:cubicBezTo>
                  <a:pt x="16807616" y="11192496"/>
                  <a:pt x="16793564" y="11263408"/>
                  <a:pt x="16793564" y="11356104"/>
                </a:cubicBezTo>
                <a:cubicBezTo>
                  <a:pt x="16793564" y="11418200"/>
                  <a:pt x="16799974" y="11470536"/>
                  <a:pt x="16812792" y="11513112"/>
                </a:cubicBezTo>
                <a:cubicBezTo>
                  <a:pt x="16825610" y="11555688"/>
                  <a:pt x="16843644" y="11587660"/>
                  <a:pt x="16866894" y="11609036"/>
                </a:cubicBezTo>
                <a:cubicBezTo>
                  <a:pt x="16890144" y="11630412"/>
                  <a:pt x="16918012" y="11641100"/>
                  <a:pt x="16950498" y="11641100"/>
                </a:cubicBezTo>
                <a:cubicBezTo>
                  <a:pt x="16999558" y="11641100"/>
                  <a:pt x="17038038" y="11616800"/>
                  <a:pt x="17065940" y="11568200"/>
                </a:cubicBezTo>
                <a:cubicBezTo>
                  <a:pt x="17093842" y="11519596"/>
                  <a:pt x="17107792" y="11448900"/>
                  <a:pt x="17107792" y="11356104"/>
                </a:cubicBezTo>
                <a:cubicBezTo>
                  <a:pt x="17107792" y="11294508"/>
                  <a:pt x="17101290" y="11242188"/>
                  <a:pt x="17088286" y="11199144"/>
                </a:cubicBezTo>
                <a:cubicBezTo>
                  <a:pt x="17075282" y="11156096"/>
                  <a:pt x="17057138" y="11123760"/>
                  <a:pt x="17033856" y="11102128"/>
                </a:cubicBezTo>
                <a:cubicBezTo>
                  <a:pt x="17010574" y="11080500"/>
                  <a:pt x="16982788" y="11069688"/>
                  <a:pt x="16950498" y="11069688"/>
                </a:cubicBezTo>
                <a:close/>
                <a:moveTo>
                  <a:pt x="16045623" y="11069688"/>
                </a:moveTo>
                <a:cubicBezTo>
                  <a:pt x="15997203" y="11069688"/>
                  <a:pt x="15958945" y="11094248"/>
                  <a:pt x="15930842" y="11143372"/>
                </a:cubicBezTo>
                <a:cubicBezTo>
                  <a:pt x="15902741" y="11192496"/>
                  <a:pt x="15888689" y="11263408"/>
                  <a:pt x="15888689" y="11356104"/>
                </a:cubicBezTo>
                <a:cubicBezTo>
                  <a:pt x="15888689" y="11418200"/>
                  <a:pt x="15895099" y="11470536"/>
                  <a:pt x="15907917" y="11513112"/>
                </a:cubicBezTo>
                <a:cubicBezTo>
                  <a:pt x="15920735" y="11555688"/>
                  <a:pt x="15938769" y="11587660"/>
                  <a:pt x="15962018" y="11609036"/>
                </a:cubicBezTo>
                <a:cubicBezTo>
                  <a:pt x="15985269" y="11630412"/>
                  <a:pt x="16013137" y="11641100"/>
                  <a:pt x="16045623" y="11641100"/>
                </a:cubicBezTo>
                <a:cubicBezTo>
                  <a:pt x="16094682" y="11641100"/>
                  <a:pt x="16133163" y="11616800"/>
                  <a:pt x="16161064" y="11568200"/>
                </a:cubicBezTo>
                <a:cubicBezTo>
                  <a:pt x="16188966" y="11519596"/>
                  <a:pt x="16202918" y="11448900"/>
                  <a:pt x="16202918" y="11356104"/>
                </a:cubicBezTo>
                <a:cubicBezTo>
                  <a:pt x="16202918" y="11294508"/>
                  <a:pt x="16196416" y="11242188"/>
                  <a:pt x="16183411" y="11199144"/>
                </a:cubicBezTo>
                <a:cubicBezTo>
                  <a:pt x="16170407" y="11156096"/>
                  <a:pt x="16152263" y="11123760"/>
                  <a:pt x="16128980" y="11102128"/>
                </a:cubicBezTo>
                <a:cubicBezTo>
                  <a:pt x="16105699" y="11080500"/>
                  <a:pt x="16077912" y="11069688"/>
                  <a:pt x="16045623" y="11069688"/>
                </a:cubicBezTo>
                <a:close/>
                <a:moveTo>
                  <a:pt x="14397799" y="11069688"/>
                </a:moveTo>
                <a:cubicBezTo>
                  <a:pt x="14349380" y="11069688"/>
                  <a:pt x="14311119" y="11094248"/>
                  <a:pt x="14283019" y="11143372"/>
                </a:cubicBezTo>
                <a:cubicBezTo>
                  <a:pt x="14254916" y="11192496"/>
                  <a:pt x="14240865" y="11263408"/>
                  <a:pt x="14240865" y="11356104"/>
                </a:cubicBezTo>
                <a:cubicBezTo>
                  <a:pt x="14240865" y="11418200"/>
                  <a:pt x="14247274" y="11470536"/>
                  <a:pt x="14260092" y="11513112"/>
                </a:cubicBezTo>
                <a:cubicBezTo>
                  <a:pt x="14272910" y="11555688"/>
                  <a:pt x="14290944" y="11587660"/>
                  <a:pt x="14314195" y="11609036"/>
                </a:cubicBezTo>
                <a:cubicBezTo>
                  <a:pt x="14337444" y="11630412"/>
                  <a:pt x="14365312" y="11641100"/>
                  <a:pt x="14397799" y="11641100"/>
                </a:cubicBezTo>
                <a:cubicBezTo>
                  <a:pt x="14446857" y="11641100"/>
                  <a:pt x="14485339" y="11616800"/>
                  <a:pt x="14513241" y="11568200"/>
                </a:cubicBezTo>
                <a:cubicBezTo>
                  <a:pt x="14541142" y="11519596"/>
                  <a:pt x="14555094" y="11448900"/>
                  <a:pt x="14555094" y="11356104"/>
                </a:cubicBezTo>
                <a:cubicBezTo>
                  <a:pt x="14555094" y="11294508"/>
                  <a:pt x="14548591" y="11242188"/>
                  <a:pt x="14535587" y="11199144"/>
                </a:cubicBezTo>
                <a:cubicBezTo>
                  <a:pt x="14522582" y="11156096"/>
                  <a:pt x="14504439" y="11123760"/>
                  <a:pt x="14481156" y="11102128"/>
                </a:cubicBezTo>
                <a:cubicBezTo>
                  <a:pt x="14457875" y="11080500"/>
                  <a:pt x="14430089" y="11069688"/>
                  <a:pt x="14397799" y="11069688"/>
                </a:cubicBezTo>
                <a:close/>
                <a:moveTo>
                  <a:pt x="12749974" y="11069688"/>
                </a:moveTo>
                <a:cubicBezTo>
                  <a:pt x="12701555" y="11069688"/>
                  <a:pt x="12663294" y="11094248"/>
                  <a:pt x="12635192" y="11143372"/>
                </a:cubicBezTo>
                <a:cubicBezTo>
                  <a:pt x="12607091" y="11192496"/>
                  <a:pt x="12593040" y="11263408"/>
                  <a:pt x="12593040" y="11356104"/>
                </a:cubicBezTo>
                <a:cubicBezTo>
                  <a:pt x="12593040" y="11418200"/>
                  <a:pt x="12599449" y="11470536"/>
                  <a:pt x="12612267" y="11513112"/>
                </a:cubicBezTo>
                <a:cubicBezTo>
                  <a:pt x="12625085" y="11555688"/>
                  <a:pt x="12643119" y="11587660"/>
                  <a:pt x="12666370" y="11609036"/>
                </a:cubicBezTo>
                <a:cubicBezTo>
                  <a:pt x="12689618" y="11630412"/>
                  <a:pt x="12717486" y="11641100"/>
                  <a:pt x="12749974" y="11641100"/>
                </a:cubicBezTo>
                <a:cubicBezTo>
                  <a:pt x="12799032" y="11641100"/>
                  <a:pt x="12837514" y="11616800"/>
                  <a:pt x="12865416" y="11568200"/>
                </a:cubicBezTo>
                <a:cubicBezTo>
                  <a:pt x="12893317" y="11519596"/>
                  <a:pt x="12907269" y="11448900"/>
                  <a:pt x="12907269" y="11356104"/>
                </a:cubicBezTo>
                <a:cubicBezTo>
                  <a:pt x="12907269" y="11294508"/>
                  <a:pt x="12900766" y="11242188"/>
                  <a:pt x="12887762" y="11199144"/>
                </a:cubicBezTo>
                <a:cubicBezTo>
                  <a:pt x="12874756" y="11156096"/>
                  <a:pt x="12856614" y="11123760"/>
                  <a:pt x="12833331" y="11102128"/>
                </a:cubicBezTo>
                <a:cubicBezTo>
                  <a:pt x="12810050" y="11080500"/>
                  <a:pt x="12782264" y="11069688"/>
                  <a:pt x="12749974" y="11069688"/>
                </a:cubicBezTo>
                <a:close/>
                <a:moveTo>
                  <a:pt x="11845099" y="11069688"/>
                </a:moveTo>
                <a:cubicBezTo>
                  <a:pt x="11796680" y="11069688"/>
                  <a:pt x="11758419" y="11094248"/>
                  <a:pt x="11730317" y="11143372"/>
                </a:cubicBezTo>
                <a:cubicBezTo>
                  <a:pt x="11702216" y="11192496"/>
                  <a:pt x="11688165" y="11263408"/>
                  <a:pt x="11688165" y="11356104"/>
                </a:cubicBezTo>
                <a:cubicBezTo>
                  <a:pt x="11688165" y="11418200"/>
                  <a:pt x="11694573" y="11470536"/>
                  <a:pt x="11707392" y="11513112"/>
                </a:cubicBezTo>
                <a:cubicBezTo>
                  <a:pt x="11720210" y="11555688"/>
                  <a:pt x="11738244" y="11587660"/>
                  <a:pt x="11761495" y="11609036"/>
                </a:cubicBezTo>
                <a:cubicBezTo>
                  <a:pt x="11784743" y="11630412"/>
                  <a:pt x="11812611" y="11641100"/>
                  <a:pt x="11845099" y="11641100"/>
                </a:cubicBezTo>
                <a:cubicBezTo>
                  <a:pt x="11894157" y="11641100"/>
                  <a:pt x="11932639" y="11616800"/>
                  <a:pt x="11960541" y="11568200"/>
                </a:cubicBezTo>
                <a:cubicBezTo>
                  <a:pt x="11988442" y="11519596"/>
                  <a:pt x="12002394" y="11448900"/>
                  <a:pt x="12002394" y="11356104"/>
                </a:cubicBezTo>
                <a:cubicBezTo>
                  <a:pt x="12002394" y="11294508"/>
                  <a:pt x="11995891" y="11242188"/>
                  <a:pt x="11982886" y="11199144"/>
                </a:cubicBezTo>
                <a:cubicBezTo>
                  <a:pt x="11969881" y="11156096"/>
                  <a:pt x="11951739" y="11123760"/>
                  <a:pt x="11928456" y="11102128"/>
                </a:cubicBezTo>
                <a:cubicBezTo>
                  <a:pt x="11905174" y="11080500"/>
                  <a:pt x="11877389" y="11069688"/>
                  <a:pt x="11845099" y="11069688"/>
                </a:cubicBezTo>
                <a:close/>
                <a:moveTo>
                  <a:pt x="9454324" y="11069688"/>
                </a:moveTo>
                <a:cubicBezTo>
                  <a:pt x="9405905" y="11069688"/>
                  <a:pt x="9367646" y="11094248"/>
                  <a:pt x="9339543" y="11143372"/>
                </a:cubicBezTo>
                <a:cubicBezTo>
                  <a:pt x="9311442" y="11192496"/>
                  <a:pt x="9297391" y="11263408"/>
                  <a:pt x="9297391" y="11356104"/>
                </a:cubicBezTo>
                <a:cubicBezTo>
                  <a:pt x="9297391" y="11418200"/>
                  <a:pt x="9303800" y="11470536"/>
                  <a:pt x="9316619" y="11513112"/>
                </a:cubicBezTo>
                <a:cubicBezTo>
                  <a:pt x="9329438" y="11555688"/>
                  <a:pt x="9347470" y="11587660"/>
                  <a:pt x="9370720" y="11609036"/>
                </a:cubicBezTo>
                <a:cubicBezTo>
                  <a:pt x="9393970" y="11630412"/>
                  <a:pt x="9421839" y="11641100"/>
                  <a:pt x="9454324" y="11641100"/>
                </a:cubicBezTo>
                <a:cubicBezTo>
                  <a:pt x="9503383" y="11641100"/>
                  <a:pt x="9541866" y="11616800"/>
                  <a:pt x="9569767" y="11568200"/>
                </a:cubicBezTo>
                <a:cubicBezTo>
                  <a:pt x="9597667" y="11519596"/>
                  <a:pt x="9611619" y="11448900"/>
                  <a:pt x="9611619" y="11356104"/>
                </a:cubicBezTo>
                <a:cubicBezTo>
                  <a:pt x="9611619" y="11294508"/>
                  <a:pt x="9605116" y="11242188"/>
                  <a:pt x="9592112" y="11199144"/>
                </a:cubicBezTo>
                <a:cubicBezTo>
                  <a:pt x="9579107" y="11156096"/>
                  <a:pt x="9560964" y="11123760"/>
                  <a:pt x="9537681" y="11102128"/>
                </a:cubicBezTo>
                <a:cubicBezTo>
                  <a:pt x="9514400" y="11080500"/>
                  <a:pt x="9486614" y="11069688"/>
                  <a:pt x="9454324" y="11069688"/>
                </a:cubicBezTo>
                <a:close/>
                <a:moveTo>
                  <a:pt x="7806500" y="11069688"/>
                </a:moveTo>
                <a:cubicBezTo>
                  <a:pt x="7758081" y="11069688"/>
                  <a:pt x="7719822" y="11094248"/>
                  <a:pt x="7691721" y="11143372"/>
                </a:cubicBezTo>
                <a:cubicBezTo>
                  <a:pt x="7663618" y="11192496"/>
                  <a:pt x="7649567" y="11263408"/>
                  <a:pt x="7649567" y="11356104"/>
                </a:cubicBezTo>
                <a:cubicBezTo>
                  <a:pt x="7649567" y="11418200"/>
                  <a:pt x="7655977" y="11470536"/>
                  <a:pt x="7668794" y="11513112"/>
                </a:cubicBezTo>
                <a:cubicBezTo>
                  <a:pt x="7681613" y="11555688"/>
                  <a:pt x="7699647" y="11587660"/>
                  <a:pt x="7722897" y="11609036"/>
                </a:cubicBezTo>
                <a:cubicBezTo>
                  <a:pt x="7746147" y="11630412"/>
                  <a:pt x="7774015" y="11641100"/>
                  <a:pt x="7806500" y="11641100"/>
                </a:cubicBezTo>
                <a:cubicBezTo>
                  <a:pt x="7855560" y="11641100"/>
                  <a:pt x="7894041" y="11616800"/>
                  <a:pt x="7921943" y="11568200"/>
                </a:cubicBezTo>
                <a:cubicBezTo>
                  <a:pt x="7949845" y="11519596"/>
                  <a:pt x="7963796" y="11448900"/>
                  <a:pt x="7963796" y="11356104"/>
                </a:cubicBezTo>
                <a:cubicBezTo>
                  <a:pt x="7963796" y="11294508"/>
                  <a:pt x="7957293" y="11242188"/>
                  <a:pt x="7944288" y="11199144"/>
                </a:cubicBezTo>
                <a:cubicBezTo>
                  <a:pt x="7931284" y="11156096"/>
                  <a:pt x="7913141" y="11123760"/>
                  <a:pt x="7889859" y="11102128"/>
                </a:cubicBezTo>
                <a:cubicBezTo>
                  <a:pt x="7866577" y="11080500"/>
                  <a:pt x="7838792" y="11069688"/>
                  <a:pt x="7806500" y="11069688"/>
                </a:cubicBezTo>
                <a:close/>
                <a:moveTo>
                  <a:pt x="3929825" y="11069688"/>
                </a:moveTo>
                <a:cubicBezTo>
                  <a:pt x="3881406" y="11069688"/>
                  <a:pt x="3843146" y="11094248"/>
                  <a:pt x="3815044" y="11143372"/>
                </a:cubicBezTo>
                <a:cubicBezTo>
                  <a:pt x="3786943" y="11192496"/>
                  <a:pt x="3772891" y="11263408"/>
                  <a:pt x="3772891" y="11356104"/>
                </a:cubicBezTo>
                <a:cubicBezTo>
                  <a:pt x="3772891" y="11418200"/>
                  <a:pt x="3779301" y="11470536"/>
                  <a:pt x="3792119" y="11513112"/>
                </a:cubicBezTo>
                <a:cubicBezTo>
                  <a:pt x="3804937" y="11555688"/>
                  <a:pt x="3822971" y="11587660"/>
                  <a:pt x="3846220" y="11609036"/>
                </a:cubicBezTo>
                <a:cubicBezTo>
                  <a:pt x="3869470" y="11630412"/>
                  <a:pt x="3897338" y="11641100"/>
                  <a:pt x="3929825" y="11641100"/>
                </a:cubicBezTo>
                <a:cubicBezTo>
                  <a:pt x="3978884" y="11641100"/>
                  <a:pt x="4017365" y="11616800"/>
                  <a:pt x="4045267" y="11568200"/>
                </a:cubicBezTo>
                <a:cubicBezTo>
                  <a:pt x="4073169" y="11519596"/>
                  <a:pt x="4087120" y="11448900"/>
                  <a:pt x="4087120" y="11356104"/>
                </a:cubicBezTo>
                <a:cubicBezTo>
                  <a:pt x="4087120" y="11294508"/>
                  <a:pt x="4080618" y="11242188"/>
                  <a:pt x="4067613" y="11199144"/>
                </a:cubicBezTo>
                <a:cubicBezTo>
                  <a:pt x="4054608" y="11156096"/>
                  <a:pt x="4036465" y="11123760"/>
                  <a:pt x="4013183" y="11102128"/>
                </a:cubicBezTo>
                <a:cubicBezTo>
                  <a:pt x="3989901" y="11080500"/>
                  <a:pt x="3962115" y="11069688"/>
                  <a:pt x="3929825" y="11069688"/>
                </a:cubicBezTo>
                <a:close/>
                <a:moveTo>
                  <a:pt x="3024950" y="11069688"/>
                </a:moveTo>
                <a:cubicBezTo>
                  <a:pt x="2976531" y="11069688"/>
                  <a:pt x="2938271" y="11094248"/>
                  <a:pt x="2910170" y="11143372"/>
                </a:cubicBezTo>
                <a:cubicBezTo>
                  <a:pt x="2882068" y="11192496"/>
                  <a:pt x="2868016" y="11263408"/>
                  <a:pt x="2868016" y="11356104"/>
                </a:cubicBezTo>
                <a:cubicBezTo>
                  <a:pt x="2868016" y="11418200"/>
                  <a:pt x="2874426" y="11470536"/>
                  <a:pt x="2887244" y="11513112"/>
                </a:cubicBezTo>
                <a:cubicBezTo>
                  <a:pt x="2900062" y="11555688"/>
                  <a:pt x="2918096" y="11587660"/>
                  <a:pt x="2941345" y="11609036"/>
                </a:cubicBezTo>
                <a:cubicBezTo>
                  <a:pt x="2964595" y="11630412"/>
                  <a:pt x="2992464" y="11641100"/>
                  <a:pt x="3024950" y="11641100"/>
                </a:cubicBezTo>
                <a:cubicBezTo>
                  <a:pt x="3074009" y="11641100"/>
                  <a:pt x="3112490" y="11616800"/>
                  <a:pt x="3140392" y="11568200"/>
                </a:cubicBezTo>
                <a:cubicBezTo>
                  <a:pt x="3168294" y="11519596"/>
                  <a:pt x="3182245" y="11448900"/>
                  <a:pt x="3182245" y="11356104"/>
                </a:cubicBezTo>
                <a:cubicBezTo>
                  <a:pt x="3182245" y="11294508"/>
                  <a:pt x="3175742" y="11242188"/>
                  <a:pt x="3162738" y="11199144"/>
                </a:cubicBezTo>
                <a:cubicBezTo>
                  <a:pt x="3149733" y="11156096"/>
                  <a:pt x="3131590" y="11123760"/>
                  <a:pt x="3108308" y="11102128"/>
                </a:cubicBezTo>
                <a:cubicBezTo>
                  <a:pt x="3085026" y="11080500"/>
                  <a:pt x="3057240" y="11069688"/>
                  <a:pt x="3024950" y="11069688"/>
                </a:cubicBezTo>
                <a:close/>
                <a:moveTo>
                  <a:pt x="1377125" y="11069688"/>
                </a:moveTo>
                <a:cubicBezTo>
                  <a:pt x="1328707" y="11069688"/>
                  <a:pt x="1290446" y="11094248"/>
                  <a:pt x="1262344" y="11143372"/>
                </a:cubicBezTo>
                <a:cubicBezTo>
                  <a:pt x="1234243" y="11192496"/>
                  <a:pt x="1220191" y="11263408"/>
                  <a:pt x="1220191" y="11356104"/>
                </a:cubicBezTo>
                <a:cubicBezTo>
                  <a:pt x="1220191" y="11418200"/>
                  <a:pt x="1226601" y="11470536"/>
                  <a:pt x="1239419" y="11513112"/>
                </a:cubicBezTo>
                <a:cubicBezTo>
                  <a:pt x="1252237" y="11555688"/>
                  <a:pt x="1270271" y="11587660"/>
                  <a:pt x="1293521" y="11609036"/>
                </a:cubicBezTo>
                <a:cubicBezTo>
                  <a:pt x="1316771" y="11630412"/>
                  <a:pt x="1344639" y="11641100"/>
                  <a:pt x="1377125" y="11641100"/>
                </a:cubicBezTo>
                <a:cubicBezTo>
                  <a:pt x="1426184" y="11641100"/>
                  <a:pt x="1464665" y="11616800"/>
                  <a:pt x="1492567" y="11568200"/>
                </a:cubicBezTo>
                <a:cubicBezTo>
                  <a:pt x="1520469" y="11519596"/>
                  <a:pt x="1534420" y="11448900"/>
                  <a:pt x="1534420" y="11356104"/>
                </a:cubicBezTo>
                <a:cubicBezTo>
                  <a:pt x="1534420" y="11294508"/>
                  <a:pt x="1527917" y="11242188"/>
                  <a:pt x="1514913" y="11199144"/>
                </a:cubicBezTo>
                <a:cubicBezTo>
                  <a:pt x="1501908" y="11156096"/>
                  <a:pt x="1483765" y="11123760"/>
                  <a:pt x="1460483" y="11102128"/>
                </a:cubicBezTo>
                <a:cubicBezTo>
                  <a:pt x="1437201" y="11080500"/>
                  <a:pt x="1409415" y="11069688"/>
                  <a:pt x="1377125" y="11069688"/>
                </a:cubicBezTo>
                <a:close/>
                <a:moveTo>
                  <a:pt x="472250" y="11069688"/>
                </a:moveTo>
                <a:cubicBezTo>
                  <a:pt x="423831" y="11069688"/>
                  <a:pt x="385571" y="11094248"/>
                  <a:pt x="357470" y="11143372"/>
                </a:cubicBezTo>
                <a:cubicBezTo>
                  <a:pt x="329368" y="11192496"/>
                  <a:pt x="315317" y="11263408"/>
                  <a:pt x="315317" y="11356104"/>
                </a:cubicBezTo>
                <a:cubicBezTo>
                  <a:pt x="315317" y="11418200"/>
                  <a:pt x="321726" y="11470536"/>
                  <a:pt x="334544" y="11513112"/>
                </a:cubicBezTo>
                <a:cubicBezTo>
                  <a:pt x="347362" y="11555688"/>
                  <a:pt x="365396" y="11587660"/>
                  <a:pt x="388646" y="11609036"/>
                </a:cubicBezTo>
                <a:cubicBezTo>
                  <a:pt x="411895" y="11630412"/>
                  <a:pt x="439763" y="11641100"/>
                  <a:pt x="472250" y="11641100"/>
                </a:cubicBezTo>
                <a:cubicBezTo>
                  <a:pt x="521309" y="11641100"/>
                  <a:pt x="559790" y="11616800"/>
                  <a:pt x="587692" y="11568200"/>
                </a:cubicBezTo>
                <a:cubicBezTo>
                  <a:pt x="615594" y="11519596"/>
                  <a:pt x="629545" y="11448900"/>
                  <a:pt x="629545" y="11356104"/>
                </a:cubicBezTo>
                <a:cubicBezTo>
                  <a:pt x="629545" y="11294508"/>
                  <a:pt x="623043" y="11242188"/>
                  <a:pt x="610038" y="11199144"/>
                </a:cubicBezTo>
                <a:cubicBezTo>
                  <a:pt x="597033" y="11156096"/>
                  <a:pt x="578889" y="11123760"/>
                  <a:pt x="555608" y="11102128"/>
                </a:cubicBezTo>
                <a:cubicBezTo>
                  <a:pt x="532326" y="11080500"/>
                  <a:pt x="504540" y="11069688"/>
                  <a:pt x="472250" y="11069688"/>
                </a:cubicBezTo>
                <a:close/>
                <a:moveTo>
                  <a:pt x="22135694" y="10982736"/>
                </a:moveTo>
                <a:lnTo>
                  <a:pt x="22237242" y="10982736"/>
                </a:lnTo>
                <a:lnTo>
                  <a:pt x="22237242" y="11729480"/>
                </a:lnTo>
                <a:lnTo>
                  <a:pt x="22128636" y="11729480"/>
                </a:lnTo>
                <a:lnTo>
                  <a:pt x="22128636" y="11100928"/>
                </a:lnTo>
                <a:lnTo>
                  <a:pt x="21947020" y="11212996"/>
                </a:lnTo>
                <a:lnTo>
                  <a:pt x="21947020" y="11108028"/>
                </a:lnTo>
                <a:close/>
                <a:moveTo>
                  <a:pt x="20487868" y="10982736"/>
                </a:moveTo>
                <a:lnTo>
                  <a:pt x="20589416" y="10982736"/>
                </a:lnTo>
                <a:lnTo>
                  <a:pt x="20589416" y="11729480"/>
                </a:lnTo>
                <a:lnTo>
                  <a:pt x="20480812" y="11729480"/>
                </a:lnTo>
                <a:lnTo>
                  <a:pt x="20480812" y="11100928"/>
                </a:lnTo>
                <a:lnTo>
                  <a:pt x="20299194" y="11212996"/>
                </a:lnTo>
                <a:lnTo>
                  <a:pt x="20299194" y="11108028"/>
                </a:lnTo>
                <a:close/>
                <a:moveTo>
                  <a:pt x="15230068" y="10982736"/>
                </a:moveTo>
                <a:lnTo>
                  <a:pt x="15331615" y="10982736"/>
                </a:lnTo>
                <a:lnTo>
                  <a:pt x="15331615" y="11729480"/>
                </a:lnTo>
                <a:lnTo>
                  <a:pt x="15223010" y="11729480"/>
                </a:lnTo>
                <a:lnTo>
                  <a:pt x="15223010" y="11100928"/>
                </a:lnTo>
                <a:lnTo>
                  <a:pt x="15041392" y="11212996"/>
                </a:lnTo>
                <a:lnTo>
                  <a:pt x="15041392" y="11108028"/>
                </a:lnTo>
                <a:close/>
                <a:moveTo>
                  <a:pt x="13582244" y="10982736"/>
                </a:moveTo>
                <a:lnTo>
                  <a:pt x="13683791" y="10982736"/>
                </a:lnTo>
                <a:lnTo>
                  <a:pt x="13683791" y="11729480"/>
                </a:lnTo>
                <a:lnTo>
                  <a:pt x="13575186" y="11729480"/>
                </a:lnTo>
                <a:lnTo>
                  <a:pt x="13575186" y="11100928"/>
                </a:lnTo>
                <a:lnTo>
                  <a:pt x="13393568" y="11212996"/>
                </a:lnTo>
                <a:lnTo>
                  <a:pt x="13393568" y="11108028"/>
                </a:lnTo>
                <a:close/>
                <a:moveTo>
                  <a:pt x="11029543" y="10982736"/>
                </a:moveTo>
                <a:lnTo>
                  <a:pt x="11131091" y="10982736"/>
                </a:lnTo>
                <a:lnTo>
                  <a:pt x="11131091" y="11729480"/>
                </a:lnTo>
                <a:lnTo>
                  <a:pt x="11022485" y="11729480"/>
                </a:lnTo>
                <a:lnTo>
                  <a:pt x="11022485" y="11100928"/>
                </a:lnTo>
                <a:lnTo>
                  <a:pt x="10840868" y="11212996"/>
                </a:lnTo>
                <a:lnTo>
                  <a:pt x="10840868" y="11108028"/>
                </a:lnTo>
                <a:close/>
                <a:moveTo>
                  <a:pt x="10286594" y="10982736"/>
                </a:moveTo>
                <a:lnTo>
                  <a:pt x="10388141" y="10982736"/>
                </a:lnTo>
                <a:lnTo>
                  <a:pt x="10388141" y="11729480"/>
                </a:lnTo>
                <a:lnTo>
                  <a:pt x="10279535" y="11729480"/>
                </a:lnTo>
                <a:lnTo>
                  <a:pt x="10279535" y="11100928"/>
                </a:lnTo>
                <a:lnTo>
                  <a:pt x="10097918" y="11212996"/>
                </a:lnTo>
                <a:lnTo>
                  <a:pt x="10097918" y="11108028"/>
                </a:lnTo>
                <a:close/>
                <a:moveTo>
                  <a:pt x="8638769" y="10982736"/>
                </a:moveTo>
                <a:lnTo>
                  <a:pt x="8740318" y="10982736"/>
                </a:lnTo>
                <a:lnTo>
                  <a:pt x="8740318" y="11729480"/>
                </a:lnTo>
                <a:lnTo>
                  <a:pt x="8631712" y="11729480"/>
                </a:lnTo>
                <a:lnTo>
                  <a:pt x="8631712" y="11100928"/>
                </a:lnTo>
                <a:lnTo>
                  <a:pt x="8450093" y="11212996"/>
                </a:lnTo>
                <a:lnTo>
                  <a:pt x="8450093" y="11108028"/>
                </a:lnTo>
                <a:close/>
                <a:moveTo>
                  <a:pt x="6990946" y="10982736"/>
                </a:moveTo>
                <a:lnTo>
                  <a:pt x="7092493" y="10982736"/>
                </a:lnTo>
                <a:lnTo>
                  <a:pt x="7092493" y="11729480"/>
                </a:lnTo>
                <a:lnTo>
                  <a:pt x="6983888" y="11729480"/>
                </a:lnTo>
                <a:lnTo>
                  <a:pt x="6983888" y="11100928"/>
                </a:lnTo>
                <a:lnTo>
                  <a:pt x="6802271" y="11212996"/>
                </a:lnTo>
                <a:lnTo>
                  <a:pt x="6802271" y="11108028"/>
                </a:lnTo>
                <a:close/>
                <a:moveTo>
                  <a:pt x="6247995" y="10982736"/>
                </a:moveTo>
                <a:lnTo>
                  <a:pt x="6349543" y="10982736"/>
                </a:lnTo>
                <a:lnTo>
                  <a:pt x="6349543" y="11729480"/>
                </a:lnTo>
                <a:lnTo>
                  <a:pt x="6240938" y="11729480"/>
                </a:lnTo>
                <a:lnTo>
                  <a:pt x="6240938" y="11100928"/>
                </a:lnTo>
                <a:lnTo>
                  <a:pt x="6059320" y="11212996"/>
                </a:lnTo>
                <a:lnTo>
                  <a:pt x="6059320" y="11108028"/>
                </a:lnTo>
                <a:close/>
                <a:moveTo>
                  <a:pt x="5505045" y="10982736"/>
                </a:moveTo>
                <a:lnTo>
                  <a:pt x="5606593" y="10982736"/>
                </a:lnTo>
                <a:lnTo>
                  <a:pt x="5606593" y="11729480"/>
                </a:lnTo>
                <a:lnTo>
                  <a:pt x="5497987" y="11729480"/>
                </a:lnTo>
                <a:lnTo>
                  <a:pt x="5497987" y="11100928"/>
                </a:lnTo>
                <a:lnTo>
                  <a:pt x="5316370" y="11212996"/>
                </a:lnTo>
                <a:lnTo>
                  <a:pt x="5316370" y="11108028"/>
                </a:lnTo>
                <a:close/>
                <a:moveTo>
                  <a:pt x="4752570" y="10982736"/>
                </a:moveTo>
                <a:lnTo>
                  <a:pt x="4854117" y="10982736"/>
                </a:lnTo>
                <a:lnTo>
                  <a:pt x="4854117" y="11729480"/>
                </a:lnTo>
                <a:lnTo>
                  <a:pt x="4745512" y="11729480"/>
                </a:lnTo>
                <a:lnTo>
                  <a:pt x="4745512" y="11100928"/>
                </a:lnTo>
                <a:lnTo>
                  <a:pt x="4563895" y="11212996"/>
                </a:lnTo>
                <a:lnTo>
                  <a:pt x="4563895" y="11108028"/>
                </a:lnTo>
                <a:close/>
                <a:moveTo>
                  <a:pt x="2209395" y="10982736"/>
                </a:moveTo>
                <a:lnTo>
                  <a:pt x="2310943" y="10982736"/>
                </a:lnTo>
                <a:lnTo>
                  <a:pt x="2310943" y="11729480"/>
                </a:lnTo>
                <a:lnTo>
                  <a:pt x="2202338" y="11729480"/>
                </a:lnTo>
                <a:lnTo>
                  <a:pt x="2202338" y="11100928"/>
                </a:lnTo>
                <a:lnTo>
                  <a:pt x="2020721" y="11212996"/>
                </a:lnTo>
                <a:lnTo>
                  <a:pt x="2020721" y="11108028"/>
                </a:lnTo>
                <a:close/>
                <a:moveTo>
                  <a:pt x="22960774" y="10972800"/>
                </a:moveTo>
                <a:cubicBezTo>
                  <a:pt x="23016120" y="10972800"/>
                  <a:pt x="23063540" y="10988212"/>
                  <a:pt x="23103034" y="11019044"/>
                </a:cubicBezTo>
                <a:cubicBezTo>
                  <a:pt x="23142532" y="11049872"/>
                  <a:pt x="23172540" y="11093880"/>
                  <a:pt x="23193058" y="11151064"/>
                </a:cubicBezTo>
                <a:cubicBezTo>
                  <a:pt x="23213576" y="11208248"/>
                  <a:pt x="23223834" y="11276592"/>
                  <a:pt x="23223834" y="11356104"/>
                </a:cubicBezTo>
                <a:cubicBezTo>
                  <a:pt x="23223834" y="11436188"/>
                  <a:pt x="23213636" y="11504824"/>
                  <a:pt x="23193236" y="11562012"/>
                </a:cubicBezTo>
                <a:cubicBezTo>
                  <a:pt x="23172836" y="11619200"/>
                  <a:pt x="23142976" y="11663064"/>
                  <a:pt x="23103660" y="11693604"/>
                </a:cubicBezTo>
                <a:cubicBezTo>
                  <a:pt x="23064342" y="11724140"/>
                  <a:pt x="23016712" y="11739408"/>
                  <a:pt x="22960774" y="11739408"/>
                </a:cubicBezTo>
                <a:cubicBezTo>
                  <a:pt x="22904878" y="11739408"/>
                  <a:pt x="22857294" y="11724160"/>
                  <a:pt x="22818028" y="11693664"/>
                </a:cubicBezTo>
                <a:cubicBezTo>
                  <a:pt x="22778764" y="11663168"/>
                  <a:pt x="22748956" y="11619392"/>
                  <a:pt x="22728602" y="11562328"/>
                </a:cubicBezTo>
                <a:cubicBezTo>
                  <a:pt x="22708250" y="11505268"/>
                  <a:pt x="22698074" y="11436524"/>
                  <a:pt x="22698074" y="11356104"/>
                </a:cubicBezTo>
                <a:cubicBezTo>
                  <a:pt x="22698074" y="11276256"/>
                  <a:pt x="22708310" y="11207808"/>
                  <a:pt x="22728780" y="11150748"/>
                </a:cubicBezTo>
                <a:cubicBezTo>
                  <a:pt x="22749252" y="11093692"/>
                  <a:pt x="22779210" y="11049768"/>
                  <a:pt x="22818656" y="11018980"/>
                </a:cubicBezTo>
                <a:cubicBezTo>
                  <a:pt x="22858104" y="10988192"/>
                  <a:pt x="22905474" y="10972800"/>
                  <a:pt x="22960774" y="10972800"/>
                </a:cubicBezTo>
                <a:close/>
                <a:moveTo>
                  <a:pt x="21312948" y="10972800"/>
                </a:moveTo>
                <a:cubicBezTo>
                  <a:pt x="21368292" y="10972800"/>
                  <a:pt x="21415712" y="10988212"/>
                  <a:pt x="21455210" y="11019044"/>
                </a:cubicBezTo>
                <a:cubicBezTo>
                  <a:pt x="21494708" y="11049872"/>
                  <a:pt x="21524714" y="11093880"/>
                  <a:pt x="21545234" y="11151064"/>
                </a:cubicBezTo>
                <a:cubicBezTo>
                  <a:pt x="21565752" y="11208248"/>
                  <a:pt x="21576012" y="11276592"/>
                  <a:pt x="21576012" y="11356104"/>
                </a:cubicBezTo>
                <a:cubicBezTo>
                  <a:pt x="21576012" y="11436188"/>
                  <a:pt x="21565810" y="11504824"/>
                  <a:pt x="21545412" y="11562012"/>
                </a:cubicBezTo>
                <a:cubicBezTo>
                  <a:pt x="21525010" y="11619200"/>
                  <a:pt x="21495152" y="11663064"/>
                  <a:pt x="21455836" y="11693604"/>
                </a:cubicBezTo>
                <a:cubicBezTo>
                  <a:pt x="21416516" y="11724140"/>
                  <a:pt x="21368890" y="11739408"/>
                  <a:pt x="21312948" y="11739408"/>
                </a:cubicBezTo>
                <a:cubicBezTo>
                  <a:pt x="21257052" y="11739408"/>
                  <a:pt x="21209470" y="11724160"/>
                  <a:pt x="21170204" y="11693664"/>
                </a:cubicBezTo>
                <a:cubicBezTo>
                  <a:pt x="21130938" y="11663168"/>
                  <a:pt x="21101132" y="11619392"/>
                  <a:pt x="21080780" y="11562328"/>
                </a:cubicBezTo>
                <a:cubicBezTo>
                  <a:pt x="21060426" y="11505268"/>
                  <a:pt x="21050250" y="11436524"/>
                  <a:pt x="21050250" y="11356104"/>
                </a:cubicBezTo>
                <a:cubicBezTo>
                  <a:pt x="21050250" y="11276256"/>
                  <a:pt x="21060486" y="11207808"/>
                  <a:pt x="21080958" y="11150748"/>
                </a:cubicBezTo>
                <a:cubicBezTo>
                  <a:pt x="21101430" y="11093692"/>
                  <a:pt x="21131386" y="11049768"/>
                  <a:pt x="21170832" y="11018980"/>
                </a:cubicBezTo>
                <a:cubicBezTo>
                  <a:pt x="21210278" y="10988192"/>
                  <a:pt x="21257650" y="10972800"/>
                  <a:pt x="21312948" y="10972800"/>
                </a:cubicBezTo>
                <a:close/>
                <a:moveTo>
                  <a:pt x="19665124" y="10972800"/>
                </a:moveTo>
                <a:cubicBezTo>
                  <a:pt x="19720466" y="10972800"/>
                  <a:pt x="19767888" y="10988212"/>
                  <a:pt x="19807384" y="11019044"/>
                </a:cubicBezTo>
                <a:cubicBezTo>
                  <a:pt x="19846882" y="11049872"/>
                  <a:pt x="19876890" y="11093880"/>
                  <a:pt x="19897408" y="11151064"/>
                </a:cubicBezTo>
                <a:cubicBezTo>
                  <a:pt x="19917926" y="11208248"/>
                  <a:pt x="19928186" y="11276592"/>
                  <a:pt x="19928186" y="11356104"/>
                </a:cubicBezTo>
                <a:cubicBezTo>
                  <a:pt x="19928186" y="11436188"/>
                  <a:pt x="19917986" y="11504824"/>
                  <a:pt x="19897586" y="11562012"/>
                </a:cubicBezTo>
                <a:cubicBezTo>
                  <a:pt x="19877186" y="11619200"/>
                  <a:pt x="19847326" y="11663064"/>
                  <a:pt x="19808010" y="11693604"/>
                </a:cubicBezTo>
                <a:cubicBezTo>
                  <a:pt x="19768692" y="11724140"/>
                  <a:pt x="19721064" y="11739408"/>
                  <a:pt x="19665124" y="11739408"/>
                </a:cubicBezTo>
                <a:cubicBezTo>
                  <a:pt x="19609224" y="11739408"/>
                  <a:pt x="19561644" y="11724160"/>
                  <a:pt x="19522378" y="11693664"/>
                </a:cubicBezTo>
                <a:cubicBezTo>
                  <a:pt x="19483114" y="11663168"/>
                  <a:pt x="19453306" y="11619392"/>
                  <a:pt x="19432954" y="11562328"/>
                </a:cubicBezTo>
                <a:cubicBezTo>
                  <a:pt x="19412600" y="11505268"/>
                  <a:pt x="19402424" y="11436524"/>
                  <a:pt x="19402424" y="11356104"/>
                </a:cubicBezTo>
                <a:cubicBezTo>
                  <a:pt x="19402424" y="11276256"/>
                  <a:pt x="19412660" y="11207808"/>
                  <a:pt x="19433130" y="11150748"/>
                </a:cubicBezTo>
                <a:cubicBezTo>
                  <a:pt x="19453602" y="11093692"/>
                  <a:pt x="19483560" y="11049768"/>
                  <a:pt x="19523006" y="11018980"/>
                </a:cubicBezTo>
                <a:cubicBezTo>
                  <a:pt x="19562454" y="10988192"/>
                  <a:pt x="19609824" y="10972800"/>
                  <a:pt x="19665124" y="10972800"/>
                </a:cubicBezTo>
                <a:close/>
                <a:moveTo>
                  <a:pt x="18760248" y="10972800"/>
                </a:moveTo>
                <a:cubicBezTo>
                  <a:pt x="18815594" y="10972800"/>
                  <a:pt x="18863014" y="10988212"/>
                  <a:pt x="18902510" y="11019044"/>
                </a:cubicBezTo>
                <a:cubicBezTo>
                  <a:pt x="18942006" y="11049872"/>
                  <a:pt x="18972014" y="11093880"/>
                  <a:pt x="18992532" y="11151064"/>
                </a:cubicBezTo>
                <a:cubicBezTo>
                  <a:pt x="19013050" y="11208248"/>
                  <a:pt x="19023310" y="11276592"/>
                  <a:pt x="19023310" y="11356104"/>
                </a:cubicBezTo>
                <a:cubicBezTo>
                  <a:pt x="19023310" y="11436188"/>
                  <a:pt x="19013108" y="11504824"/>
                  <a:pt x="18992710" y="11562012"/>
                </a:cubicBezTo>
                <a:cubicBezTo>
                  <a:pt x="18972312" y="11619200"/>
                  <a:pt x="18942452" y="11663064"/>
                  <a:pt x="18903134" y="11693604"/>
                </a:cubicBezTo>
                <a:cubicBezTo>
                  <a:pt x="18863816" y="11724140"/>
                  <a:pt x="18816188" y="11739408"/>
                  <a:pt x="18760248" y="11739408"/>
                </a:cubicBezTo>
                <a:cubicBezTo>
                  <a:pt x="18704350" y="11739408"/>
                  <a:pt x="18656768" y="11724160"/>
                  <a:pt x="18617504" y="11693664"/>
                </a:cubicBezTo>
                <a:cubicBezTo>
                  <a:pt x="18578238" y="11663168"/>
                  <a:pt x="18548430" y="11619392"/>
                  <a:pt x="18528076" y="11562328"/>
                </a:cubicBezTo>
                <a:cubicBezTo>
                  <a:pt x="18507724" y="11505268"/>
                  <a:pt x="18497548" y="11436524"/>
                  <a:pt x="18497548" y="11356104"/>
                </a:cubicBezTo>
                <a:cubicBezTo>
                  <a:pt x="18497548" y="11276256"/>
                  <a:pt x="18507784" y="11207808"/>
                  <a:pt x="18528256" y="11150748"/>
                </a:cubicBezTo>
                <a:cubicBezTo>
                  <a:pt x="18548726" y="11093692"/>
                  <a:pt x="18578686" y="11049768"/>
                  <a:pt x="18618130" y="11018980"/>
                </a:cubicBezTo>
                <a:cubicBezTo>
                  <a:pt x="18657576" y="10988192"/>
                  <a:pt x="18704948" y="10972800"/>
                  <a:pt x="18760248" y="10972800"/>
                </a:cubicBezTo>
                <a:close/>
                <a:moveTo>
                  <a:pt x="17855372" y="10972800"/>
                </a:moveTo>
                <a:cubicBezTo>
                  <a:pt x="17910716" y="10972800"/>
                  <a:pt x="17958138" y="10988212"/>
                  <a:pt x="17997634" y="11019044"/>
                </a:cubicBezTo>
                <a:cubicBezTo>
                  <a:pt x="18037130" y="11049872"/>
                  <a:pt x="18067138" y="11093880"/>
                  <a:pt x="18087658" y="11151064"/>
                </a:cubicBezTo>
                <a:cubicBezTo>
                  <a:pt x="18108174" y="11208248"/>
                  <a:pt x="18118434" y="11276592"/>
                  <a:pt x="18118434" y="11356104"/>
                </a:cubicBezTo>
                <a:cubicBezTo>
                  <a:pt x="18118434" y="11436188"/>
                  <a:pt x="18108234" y="11504824"/>
                  <a:pt x="18087836" y="11562012"/>
                </a:cubicBezTo>
                <a:cubicBezTo>
                  <a:pt x="18067436" y="11619200"/>
                  <a:pt x="18037576" y="11663064"/>
                  <a:pt x="17998260" y="11693604"/>
                </a:cubicBezTo>
                <a:cubicBezTo>
                  <a:pt x="17958940" y="11724140"/>
                  <a:pt x="17911312" y="11739408"/>
                  <a:pt x="17855372" y="11739408"/>
                </a:cubicBezTo>
                <a:cubicBezTo>
                  <a:pt x="17799474" y="11739408"/>
                  <a:pt x="17751892" y="11724160"/>
                  <a:pt x="17712628" y="11693664"/>
                </a:cubicBezTo>
                <a:cubicBezTo>
                  <a:pt x="17673364" y="11663168"/>
                  <a:pt x="17643554" y="11619392"/>
                  <a:pt x="17623202" y="11562328"/>
                </a:cubicBezTo>
                <a:cubicBezTo>
                  <a:pt x="17602850" y="11505268"/>
                  <a:pt x="17592674" y="11436524"/>
                  <a:pt x="17592674" y="11356104"/>
                </a:cubicBezTo>
                <a:cubicBezTo>
                  <a:pt x="17592674" y="11276256"/>
                  <a:pt x="17602908" y="11207808"/>
                  <a:pt x="17623380" y="11150748"/>
                </a:cubicBezTo>
                <a:cubicBezTo>
                  <a:pt x="17643852" y="11093692"/>
                  <a:pt x="17673810" y="11049768"/>
                  <a:pt x="17713256" y="11018980"/>
                </a:cubicBezTo>
                <a:cubicBezTo>
                  <a:pt x="17752700" y="10988192"/>
                  <a:pt x="17800074" y="10972800"/>
                  <a:pt x="17855372" y="10972800"/>
                </a:cubicBezTo>
                <a:close/>
                <a:moveTo>
                  <a:pt x="16950498" y="10972800"/>
                </a:moveTo>
                <a:cubicBezTo>
                  <a:pt x="17005842" y="10972800"/>
                  <a:pt x="17053262" y="10988212"/>
                  <a:pt x="17092758" y="11019044"/>
                </a:cubicBezTo>
                <a:cubicBezTo>
                  <a:pt x="17132256" y="11049872"/>
                  <a:pt x="17162264" y="11093880"/>
                  <a:pt x="17182782" y="11151064"/>
                </a:cubicBezTo>
                <a:cubicBezTo>
                  <a:pt x="17203300" y="11208248"/>
                  <a:pt x="17213560" y="11276592"/>
                  <a:pt x="17213560" y="11356104"/>
                </a:cubicBezTo>
                <a:cubicBezTo>
                  <a:pt x="17213560" y="11436188"/>
                  <a:pt x="17203360" y="11504824"/>
                  <a:pt x="17182960" y="11562012"/>
                </a:cubicBezTo>
                <a:cubicBezTo>
                  <a:pt x="17162560" y="11619200"/>
                  <a:pt x="17132702" y="11663064"/>
                  <a:pt x="17093384" y="11693604"/>
                </a:cubicBezTo>
                <a:cubicBezTo>
                  <a:pt x="17054066" y="11724140"/>
                  <a:pt x="17006438" y="11739408"/>
                  <a:pt x="16950498" y="11739408"/>
                </a:cubicBezTo>
                <a:cubicBezTo>
                  <a:pt x="16894600" y="11739408"/>
                  <a:pt x="16847020" y="11724160"/>
                  <a:pt x="16807752" y="11693664"/>
                </a:cubicBezTo>
                <a:cubicBezTo>
                  <a:pt x="16768488" y="11663168"/>
                  <a:pt x="16738680" y="11619392"/>
                  <a:pt x="16718326" y="11562328"/>
                </a:cubicBezTo>
                <a:cubicBezTo>
                  <a:pt x="16697974" y="11505268"/>
                  <a:pt x="16687798" y="11436524"/>
                  <a:pt x="16687798" y="11356104"/>
                </a:cubicBezTo>
                <a:cubicBezTo>
                  <a:pt x="16687798" y="11276256"/>
                  <a:pt x="16698034" y="11207808"/>
                  <a:pt x="16718504" y="11150748"/>
                </a:cubicBezTo>
                <a:cubicBezTo>
                  <a:pt x="16738976" y="11093692"/>
                  <a:pt x="16768936" y="11049768"/>
                  <a:pt x="16808380" y="11018980"/>
                </a:cubicBezTo>
                <a:cubicBezTo>
                  <a:pt x="16847828" y="10988192"/>
                  <a:pt x="16895200" y="10972800"/>
                  <a:pt x="16950498" y="10972800"/>
                </a:cubicBezTo>
                <a:close/>
                <a:moveTo>
                  <a:pt x="16045623" y="10972800"/>
                </a:moveTo>
                <a:cubicBezTo>
                  <a:pt x="16100967" y="10972800"/>
                  <a:pt x="16148387" y="10988212"/>
                  <a:pt x="16187884" y="11019044"/>
                </a:cubicBezTo>
                <a:cubicBezTo>
                  <a:pt x="16227381" y="11049872"/>
                  <a:pt x="16257389" y="11093880"/>
                  <a:pt x="16277906" y="11151064"/>
                </a:cubicBezTo>
                <a:cubicBezTo>
                  <a:pt x="16298426" y="11208248"/>
                  <a:pt x="16308684" y="11276592"/>
                  <a:pt x="16308684" y="11356104"/>
                </a:cubicBezTo>
                <a:cubicBezTo>
                  <a:pt x="16308684" y="11436188"/>
                  <a:pt x="16298485" y="11504824"/>
                  <a:pt x="16278084" y="11562012"/>
                </a:cubicBezTo>
                <a:cubicBezTo>
                  <a:pt x="16257685" y="11619200"/>
                  <a:pt x="16227827" y="11663064"/>
                  <a:pt x="16188508" y="11693604"/>
                </a:cubicBezTo>
                <a:cubicBezTo>
                  <a:pt x="16149192" y="11724140"/>
                  <a:pt x="16101562" y="11739408"/>
                  <a:pt x="16045623" y="11739408"/>
                </a:cubicBezTo>
                <a:cubicBezTo>
                  <a:pt x="15989725" y="11739408"/>
                  <a:pt x="15942144" y="11724160"/>
                  <a:pt x="15902878" y="11693664"/>
                </a:cubicBezTo>
                <a:cubicBezTo>
                  <a:pt x="15863614" y="11663168"/>
                  <a:pt x="15833804" y="11619392"/>
                  <a:pt x="15813452" y="11562328"/>
                </a:cubicBezTo>
                <a:cubicBezTo>
                  <a:pt x="15793100" y="11505268"/>
                  <a:pt x="15782923" y="11436524"/>
                  <a:pt x="15782923" y="11356104"/>
                </a:cubicBezTo>
                <a:cubicBezTo>
                  <a:pt x="15782923" y="11276256"/>
                  <a:pt x="15793159" y="11207808"/>
                  <a:pt x="15813630" y="11150748"/>
                </a:cubicBezTo>
                <a:cubicBezTo>
                  <a:pt x="15834101" y="11093692"/>
                  <a:pt x="15864060" y="11049768"/>
                  <a:pt x="15903506" y="11018980"/>
                </a:cubicBezTo>
                <a:cubicBezTo>
                  <a:pt x="15942952" y="10988192"/>
                  <a:pt x="15990325" y="10972800"/>
                  <a:pt x="16045623" y="10972800"/>
                </a:cubicBezTo>
                <a:close/>
                <a:moveTo>
                  <a:pt x="14397799" y="10972800"/>
                </a:moveTo>
                <a:cubicBezTo>
                  <a:pt x="14453142" y="10972800"/>
                  <a:pt x="14500562" y="10988212"/>
                  <a:pt x="14540060" y="11019044"/>
                </a:cubicBezTo>
                <a:cubicBezTo>
                  <a:pt x="14579556" y="11049872"/>
                  <a:pt x="14609564" y="11093880"/>
                  <a:pt x="14630082" y="11151064"/>
                </a:cubicBezTo>
                <a:cubicBezTo>
                  <a:pt x="14650601" y="11208248"/>
                  <a:pt x="14660861" y="11276592"/>
                  <a:pt x="14660861" y="11356104"/>
                </a:cubicBezTo>
                <a:cubicBezTo>
                  <a:pt x="14660861" y="11436188"/>
                  <a:pt x="14650660" y="11504824"/>
                  <a:pt x="14630260" y="11562012"/>
                </a:cubicBezTo>
                <a:cubicBezTo>
                  <a:pt x="14609860" y="11619200"/>
                  <a:pt x="14580002" y="11663064"/>
                  <a:pt x="14540684" y="11693604"/>
                </a:cubicBezTo>
                <a:cubicBezTo>
                  <a:pt x="14501367" y="11724140"/>
                  <a:pt x="14453738" y="11739408"/>
                  <a:pt x="14397799" y="11739408"/>
                </a:cubicBezTo>
                <a:cubicBezTo>
                  <a:pt x="14341900" y="11739408"/>
                  <a:pt x="14294318" y="11724160"/>
                  <a:pt x="14255054" y="11693664"/>
                </a:cubicBezTo>
                <a:cubicBezTo>
                  <a:pt x="14215788" y="11663168"/>
                  <a:pt x="14185980" y="11619392"/>
                  <a:pt x="14165628" y="11562328"/>
                </a:cubicBezTo>
                <a:cubicBezTo>
                  <a:pt x="14145276" y="11505268"/>
                  <a:pt x="14135100" y="11436524"/>
                  <a:pt x="14135100" y="11356104"/>
                </a:cubicBezTo>
                <a:cubicBezTo>
                  <a:pt x="14135100" y="11276256"/>
                  <a:pt x="14145335" y="11207808"/>
                  <a:pt x="14165806" y="11150748"/>
                </a:cubicBezTo>
                <a:cubicBezTo>
                  <a:pt x="14186277" y="11093692"/>
                  <a:pt x="14216235" y="11049768"/>
                  <a:pt x="14255682" y="11018980"/>
                </a:cubicBezTo>
                <a:cubicBezTo>
                  <a:pt x="14295127" y="10988192"/>
                  <a:pt x="14342500" y="10972800"/>
                  <a:pt x="14397799" y="10972800"/>
                </a:cubicBezTo>
                <a:close/>
                <a:moveTo>
                  <a:pt x="12749974" y="10972800"/>
                </a:moveTo>
                <a:cubicBezTo>
                  <a:pt x="12805317" y="10972800"/>
                  <a:pt x="12852737" y="10988212"/>
                  <a:pt x="12892235" y="11019044"/>
                </a:cubicBezTo>
                <a:cubicBezTo>
                  <a:pt x="12931731" y="11049872"/>
                  <a:pt x="12961738" y="11093880"/>
                  <a:pt x="12982257" y="11151064"/>
                </a:cubicBezTo>
                <a:cubicBezTo>
                  <a:pt x="13002775" y="11208248"/>
                  <a:pt x="13013034" y="11276592"/>
                  <a:pt x="13013034" y="11356104"/>
                </a:cubicBezTo>
                <a:cubicBezTo>
                  <a:pt x="13013034" y="11436188"/>
                  <a:pt x="13002835" y="11504824"/>
                  <a:pt x="12982435" y="11562012"/>
                </a:cubicBezTo>
                <a:cubicBezTo>
                  <a:pt x="12962035" y="11619200"/>
                  <a:pt x="12932177" y="11663064"/>
                  <a:pt x="12892859" y="11693604"/>
                </a:cubicBezTo>
                <a:cubicBezTo>
                  <a:pt x="12853542" y="11724140"/>
                  <a:pt x="12805913" y="11739408"/>
                  <a:pt x="12749974" y="11739408"/>
                </a:cubicBezTo>
                <a:cubicBezTo>
                  <a:pt x="12694075" y="11739408"/>
                  <a:pt x="12646493" y="11724160"/>
                  <a:pt x="12607229" y="11693664"/>
                </a:cubicBezTo>
                <a:cubicBezTo>
                  <a:pt x="12567963" y="11663168"/>
                  <a:pt x="12538155" y="11619392"/>
                  <a:pt x="12517803" y="11562328"/>
                </a:cubicBezTo>
                <a:cubicBezTo>
                  <a:pt x="12497450" y="11505268"/>
                  <a:pt x="12487273" y="11436524"/>
                  <a:pt x="12487273" y="11356104"/>
                </a:cubicBezTo>
                <a:cubicBezTo>
                  <a:pt x="12487273" y="11276256"/>
                  <a:pt x="12497510" y="11207808"/>
                  <a:pt x="12517981" y="11150748"/>
                </a:cubicBezTo>
                <a:cubicBezTo>
                  <a:pt x="12538452" y="11093692"/>
                  <a:pt x="12568409" y="11049768"/>
                  <a:pt x="12607857" y="11018980"/>
                </a:cubicBezTo>
                <a:cubicBezTo>
                  <a:pt x="12647302" y="10988192"/>
                  <a:pt x="12694674" y="10972800"/>
                  <a:pt x="12749974" y="10972800"/>
                </a:cubicBezTo>
                <a:close/>
                <a:moveTo>
                  <a:pt x="11845099" y="10972800"/>
                </a:moveTo>
                <a:cubicBezTo>
                  <a:pt x="11900442" y="10972800"/>
                  <a:pt x="11947862" y="10988212"/>
                  <a:pt x="11987360" y="11019044"/>
                </a:cubicBezTo>
                <a:cubicBezTo>
                  <a:pt x="12026855" y="11049872"/>
                  <a:pt x="12056864" y="11093880"/>
                  <a:pt x="12077382" y="11151064"/>
                </a:cubicBezTo>
                <a:cubicBezTo>
                  <a:pt x="12097900" y="11208248"/>
                  <a:pt x="12108159" y="11276592"/>
                  <a:pt x="12108159" y="11356104"/>
                </a:cubicBezTo>
                <a:cubicBezTo>
                  <a:pt x="12108159" y="11436188"/>
                  <a:pt x="12097959" y="11504824"/>
                  <a:pt x="12077560" y="11562012"/>
                </a:cubicBezTo>
                <a:cubicBezTo>
                  <a:pt x="12057161" y="11619200"/>
                  <a:pt x="12027303" y="11663064"/>
                  <a:pt x="11987984" y="11693604"/>
                </a:cubicBezTo>
                <a:cubicBezTo>
                  <a:pt x="11948666" y="11724140"/>
                  <a:pt x="11901038" y="11739408"/>
                  <a:pt x="11845099" y="11739408"/>
                </a:cubicBezTo>
                <a:cubicBezTo>
                  <a:pt x="11789200" y="11739408"/>
                  <a:pt x="11741618" y="11724160"/>
                  <a:pt x="11702354" y="11693664"/>
                </a:cubicBezTo>
                <a:cubicBezTo>
                  <a:pt x="11663090" y="11663168"/>
                  <a:pt x="11633280" y="11619392"/>
                  <a:pt x="11612927" y="11562328"/>
                </a:cubicBezTo>
                <a:cubicBezTo>
                  <a:pt x="11592575" y="11505268"/>
                  <a:pt x="11582398" y="11436524"/>
                  <a:pt x="11582398" y="11356104"/>
                </a:cubicBezTo>
                <a:cubicBezTo>
                  <a:pt x="11582398" y="11276256"/>
                  <a:pt x="11592634" y="11207808"/>
                  <a:pt x="11613106" y="11150748"/>
                </a:cubicBezTo>
                <a:cubicBezTo>
                  <a:pt x="11633577" y="11093692"/>
                  <a:pt x="11663536" y="11049768"/>
                  <a:pt x="11702981" y="11018980"/>
                </a:cubicBezTo>
                <a:cubicBezTo>
                  <a:pt x="11742427" y="10988192"/>
                  <a:pt x="11789799" y="10972800"/>
                  <a:pt x="11845099" y="10972800"/>
                </a:cubicBezTo>
                <a:close/>
                <a:moveTo>
                  <a:pt x="9454324" y="10972800"/>
                </a:moveTo>
                <a:cubicBezTo>
                  <a:pt x="9509668" y="10972800"/>
                  <a:pt x="9557088" y="10988212"/>
                  <a:pt x="9596585" y="11019044"/>
                </a:cubicBezTo>
                <a:cubicBezTo>
                  <a:pt x="9636082" y="11049872"/>
                  <a:pt x="9666090" y="11093880"/>
                  <a:pt x="9686607" y="11151064"/>
                </a:cubicBezTo>
                <a:cubicBezTo>
                  <a:pt x="9707126" y="11208248"/>
                  <a:pt x="9717387" y="11276592"/>
                  <a:pt x="9717387" y="11356104"/>
                </a:cubicBezTo>
                <a:cubicBezTo>
                  <a:pt x="9717387" y="11436188"/>
                  <a:pt x="9707187" y="11504824"/>
                  <a:pt x="9686785" y="11562012"/>
                </a:cubicBezTo>
                <a:cubicBezTo>
                  <a:pt x="9666386" y="11619200"/>
                  <a:pt x="9636528" y="11663064"/>
                  <a:pt x="9597210" y="11693604"/>
                </a:cubicBezTo>
                <a:cubicBezTo>
                  <a:pt x="9557894" y="11724140"/>
                  <a:pt x="9510263" y="11739408"/>
                  <a:pt x="9454324" y="11739408"/>
                </a:cubicBezTo>
                <a:cubicBezTo>
                  <a:pt x="9398426" y="11739408"/>
                  <a:pt x="9350845" y="11724160"/>
                  <a:pt x="9311579" y="11693664"/>
                </a:cubicBezTo>
                <a:cubicBezTo>
                  <a:pt x="9272314" y="11663168"/>
                  <a:pt x="9242506" y="11619392"/>
                  <a:pt x="9222153" y="11562328"/>
                </a:cubicBezTo>
                <a:cubicBezTo>
                  <a:pt x="9201801" y="11505268"/>
                  <a:pt x="9191625" y="11436524"/>
                  <a:pt x="9191625" y="11356104"/>
                </a:cubicBezTo>
                <a:cubicBezTo>
                  <a:pt x="9191625" y="11276256"/>
                  <a:pt x="9201860" y="11207808"/>
                  <a:pt x="9222331" y="11150748"/>
                </a:cubicBezTo>
                <a:cubicBezTo>
                  <a:pt x="9242803" y="11093692"/>
                  <a:pt x="9272761" y="11049768"/>
                  <a:pt x="9312206" y="11018980"/>
                </a:cubicBezTo>
                <a:cubicBezTo>
                  <a:pt x="9351653" y="10988192"/>
                  <a:pt x="9399025" y="10972800"/>
                  <a:pt x="9454324" y="10972800"/>
                </a:cubicBezTo>
                <a:close/>
                <a:moveTo>
                  <a:pt x="7806500" y="10972800"/>
                </a:moveTo>
                <a:cubicBezTo>
                  <a:pt x="7861844" y="10972800"/>
                  <a:pt x="7909265" y="10988212"/>
                  <a:pt x="7948762" y="11019044"/>
                </a:cubicBezTo>
                <a:cubicBezTo>
                  <a:pt x="7988259" y="11049872"/>
                  <a:pt x="8018266" y="11093880"/>
                  <a:pt x="8038784" y="11151064"/>
                </a:cubicBezTo>
                <a:cubicBezTo>
                  <a:pt x="8059303" y="11208248"/>
                  <a:pt x="8069562" y="11276592"/>
                  <a:pt x="8069562" y="11356104"/>
                </a:cubicBezTo>
                <a:cubicBezTo>
                  <a:pt x="8069562" y="11436188"/>
                  <a:pt x="8059362" y="11504824"/>
                  <a:pt x="8038961" y="11562012"/>
                </a:cubicBezTo>
                <a:cubicBezTo>
                  <a:pt x="8018563" y="11619200"/>
                  <a:pt x="7988703" y="11663064"/>
                  <a:pt x="7949387" y="11693604"/>
                </a:cubicBezTo>
                <a:cubicBezTo>
                  <a:pt x="7910069" y="11724140"/>
                  <a:pt x="7862441" y="11739408"/>
                  <a:pt x="7806500" y="11739408"/>
                </a:cubicBezTo>
                <a:cubicBezTo>
                  <a:pt x="7750602" y="11739408"/>
                  <a:pt x="7703020" y="11724160"/>
                  <a:pt x="7663756" y="11693664"/>
                </a:cubicBezTo>
                <a:cubicBezTo>
                  <a:pt x="7624491" y="11663168"/>
                  <a:pt x="7594683" y="11619392"/>
                  <a:pt x="7574330" y="11562328"/>
                </a:cubicBezTo>
                <a:cubicBezTo>
                  <a:pt x="7553978" y="11505268"/>
                  <a:pt x="7543802" y="11436524"/>
                  <a:pt x="7543802" y="11356104"/>
                </a:cubicBezTo>
                <a:cubicBezTo>
                  <a:pt x="7543802" y="11276256"/>
                  <a:pt x="7554037" y="11207808"/>
                  <a:pt x="7574509" y="11150748"/>
                </a:cubicBezTo>
                <a:cubicBezTo>
                  <a:pt x="7594979" y="11093692"/>
                  <a:pt x="7624938" y="11049768"/>
                  <a:pt x="7664384" y="11018980"/>
                </a:cubicBezTo>
                <a:cubicBezTo>
                  <a:pt x="7703829" y="10988192"/>
                  <a:pt x="7751202" y="10972800"/>
                  <a:pt x="7806500" y="10972800"/>
                </a:cubicBezTo>
                <a:close/>
                <a:moveTo>
                  <a:pt x="3929825" y="10972800"/>
                </a:moveTo>
                <a:cubicBezTo>
                  <a:pt x="3985169" y="10972800"/>
                  <a:pt x="4032589" y="10988212"/>
                  <a:pt x="4072087" y="11019044"/>
                </a:cubicBezTo>
                <a:cubicBezTo>
                  <a:pt x="4111583" y="11049872"/>
                  <a:pt x="4141590" y="11093880"/>
                  <a:pt x="4162109" y="11151064"/>
                </a:cubicBezTo>
                <a:cubicBezTo>
                  <a:pt x="4182627" y="11208248"/>
                  <a:pt x="4192887" y="11276592"/>
                  <a:pt x="4192887" y="11356104"/>
                </a:cubicBezTo>
                <a:cubicBezTo>
                  <a:pt x="4192887" y="11436188"/>
                  <a:pt x="4182686" y="11504824"/>
                  <a:pt x="4162287" y="11562012"/>
                </a:cubicBezTo>
                <a:cubicBezTo>
                  <a:pt x="4141887" y="11619200"/>
                  <a:pt x="4112029" y="11663064"/>
                  <a:pt x="4072711" y="11693604"/>
                </a:cubicBezTo>
                <a:cubicBezTo>
                  <a:pt x="4033394" y="11724140"/>
                  <a:pt x="3985765" y="11739408"/>
                  <a:pt x="3929825" y="11739408"/>
                </a:cubicBezTo>
                <a:cubicBezTo>
                  <a:pt x="3873926" y="11739408"/>
                  <a:pt x="3826345" y="11724160"/>
                  <a:pt x="3787080" y="11693664"/>
                </a:cubicBezTo>
                <a:cubicBezTo>
                  <a:pt x="3747815" y="11663168"/>
                  <a:pt x="3718007" y="11619392"/>
                  <a:pt x="3697654" y="11562328"/>
                </a:cubicBezTo>
                <a:cubicBezTo>
                  <a:pt x="3677302" y="11505268"/>
                  <a:pt x="3667125" y="11436524"/>
                  <a:pt x="3667125" y="11356104"/>
                </a:cubicBezTo>
                <a:cubicBezTo>
                  <a:pt x="3667125" y="11276256"/>
                  <a:pt x="3677361" y="11207808"/>
                  <a:pt x="3697832" y="11150748"/>
                </a:cubicBezTo>
                <a:cubicBezTo>
                  <a:pt x="3718304" y="11093692"/>
                  <a:pt x="3748262" y="11049768"/>
                  <a:pt x="3787708" y="11018980"/>
                </a:cubicBezTo>
                <a:cubicBezTo>
                  <a:pt x="3827154" y="10988192"/>
                  <a:pt x="3874526" y="10972800"/>
                  <a:pt x="3929825" y="10972800"/>
                </a:cubicBezTo>
                <a:close/>
                <a:moveTo>
                  <a:pt x="3024950" y="10972800"/>
                </a:moveTo>
                <a:cubicBezTo>
                  <a:pt x="3080294" y="10972800"/>
                  <a:pt x="3127714" y="10988212"/>
                  <a:pt x="3167211" y="11019044"/>
                </a:cubicBezTo>
                <a:cubicBezTo>
                  <a:pt x="3206708" y="11049872"/>
                  <a:pt x="3236715" y="11093880"/>
                  <a:pt x="3257234" y="11151064"/>
                </a:cubicBezTo>
                <a:cubicBezTo>
                  <a:pt x="3277752" y="11208248"/>
                  <a:pt x="3288011" y="11276592"/>
                  <a:pt x="3288011" y="11356104"/>
                </a:cubicBezTo>
                <a:cubicBezTo>
                  <a:pt x="3288011" y="11436188"/>
                  <a:pt x="3277811" y="11504824"/>
                  <a:pt x="3257412" y="11562012"/>
                </a:cubicBezTo>
                <a:cubicBezTo>
                  <a:pt x="3237012" y="11619200"/>
                  <a:pt x="3207153" y="11663064"/>
                  <a:pt x="3167836" y="11693604"/>
                </a:cubicBezTo>
                <a:cubicBezTo>
                  <a:pt x="3128518" y="11724140"/>
                  <a:pt x="3080890" y="11739408"/>
                  <a:pt x="3024950" y="11739408"/>
                </a:cubicBezTo>
                <a:cubicBezTo>
                  <a:pt x="2969052" y="11739408"/>
                  <a:pt x="2921470" y="11724160"/>
                  <a:pt x="2882206" y="11693664"/>
                </a:cubicBezTo>
                <a:cubicBezTo>
                  <a:pt x="2842940" y="11663168"/>
                  <a:pt x="2813132" y="11619392"/>
                  <a:pt x="2792779" y="11562328"/>
                </a:cubicBezTo>
                <a:cubicBezTo>
                  <a:pt x="2772427" y="11505268"/>
                  <a:pt x="2762250" y="11436524"/>
                  <a:pt x="2762250" y="11356104"/>
                </a:cubicBezTo>
                <a:cubicBezTo>
                  <a:pt x="2762250" y="11276256"/>
                  <a:pt x="2772486" y="11207808"/>
                  <a:pt x="2792957" y="11150748"/>
                </a:cubicBezTo>
                <a:cubicBezTo>
                  <a:pt x="2813428" y="11093692"/>
                  <a:pt x="2843387" y="11049768"/>
                  <a:pt x="2882833" y="11018980"/>
                </a:cubicBezTo>
                <a:cubicBezTo>
                  <a:pt x="2922279" y="10988192"/>
                  <a:pt x="2969651" y="10972800"/>
                  <a:pt x="3024950" y="10972800"/>
                </a:cubicBezTo>
                <a:close/>
                <a:moveTo>
                  <a:pt x="1377125" y="10972800"/>
                </a:moveTo>
                <a:cubicBezTo>
                  <a:pt x="1432469" y="10972800"/>
                  <a:pt x="1479889" y="10988212"/>
                  <a:pt x="1519386" y="11019044"/>
                </a:cubicBezTo>
                <a:cubicBezTo>
                  <a:pt x="1558883" y="11049872"/>
                  <a:pt x="1588890" y="11093880"/>
                  <a:pt x="1609409" y="11151064"/>
                </a:cubicBezTo>
                <a:cubicBezTo>
                  <a:pt x="1629927" y="11208248"/>
                  <a:pt x="1640187" y="11276592"/>
                  <a:pt x="1640187" y="11356104"/>
                </a:cubicBezTo>
                <a:cubicBezTo>
                  <a:pt x="1640187" y="11436188"/>
                  <a:pt x="1629987" y="11504824"/>
                  <a:pt x="1609587" y="11562012"/>
                </a:cubicBezTo>
                <a:cubicBezTo>
                  <a:pt x="1589187" y="11619200"/>
                  <a:pt x="1559328" y="11663064"/>
                  <a:pt x="1520011" y="11693604"/>
                </a:cubicBezTo>
                <a:cubicBezTo>
                  <a:pt x="1480694" y="11724140"/>
                  <a:pt x="1433065" y="11739408"/>
                  <a:pt x="1377125" y="11739408"/>
                </a:cubicBezTo>
                <a:cubicBezTo>
                  <a:pt x="1321227" y="11739408"/>
                  <a:pt x="1273645" y="11724160"/>
                  <a:pt x="1234380" y="11693664"/>
                </a:cubicBezTo>
                <a:cubicBezTo>
                  <a:pt x="1195115" y="11663168"/>
                  <a:pt x="1165306" y="11619392"/>
                  <a:pt x="1144954" y="11562328"/>
                </a:cubicBezTo>
                <a:cubicBezTo>
                  <a:pt x="1124602" y="11505268"/>
                  <a:pt x="1114426" y="11436524"/>
                  <a:pt x="1114426" y="11356104"/>
                </a:cubicBezTo>
                <a:cubicBezTo>
                  <a:pt x="1114426" y="11276256"/>
                  <a:pt x="1124661" y="11207808"/>
                  <a:pt x="1145132" y="11150748"/>
                </a:cubicBezTo>
                <a:cubicBezTo>
                  <a:pt x="1165603" y="11093692"/>
                  <a:pt x="1195562" y="11049768"/>
                  <a:pt x="1235008" y="11018980"/>
                </a:cubicBezTo>
                <a:cubicBezTo>
                  <a:pt x="1274453" y="10988192"/>
                  <a:pt x="1321826" y="10972800"/>
                  <a:pt x="1377125" y="10972800"/>
                </a:cubicBezTo>
                <a:close/>
                <a:moveTo>
                  <a:pt x="472250" y="10972800"/>
                </a:moveTo>
                <a:cubicBezTo>
                  <a:pt x="527594" y="10972800"/>
                  <a:pt x="575014" y="10988212"/>
                  <a:pt x="614511" y="11019044"/>
                </a:cubicBezTo>
                <a:cubicBezTo>
                  <a:pt x="654008" y="11049872"/>
                  <a:pt x="684015" y="11093880"/>
                  <a:pt x="704534" y="11151064"/>
                </a:cubicBezTo>
                <a:cubicBezTo>
                  <a:pt x="725052" y="11208248"/>
                  <a:pt x="735311" y="11276592"/>
                  <a:pt x="735311" y="11356104"/>
                </a:cubicBezTo>
                <a:cubicBezTo>
                  <a:pt x="735311" y="11436188"/>
                  <a:pt x="725112" y="11504824"/>
                  <a:pt x="704712" y="11562012"/>
                </a:cubicBezTo>
                <a:cubicBezTo>
                  <a:pt x="684312" y="11619200"/>
                  <a:pt x="654454" y="11663064"/>
                  <a:pt x="615136" y="11693604"/>
                </a:cubicBezTo>
                <a:cubicBezTo>
                  <a:pt x="575818" y="11724140"/>
                  <a:pt x="528189" y="11739408"/>
                  <a:pt x="472250" y="11739408"/>
                </a:cubicBezTo>
                <a:cubicBezTo>
                  <a:pt x="416352" y="11739408"/>
                  <a:pt x="368770" y="11724160"/>
                  <a:pt x="329505" y="11693664"/>
                </a:cubicBezTo>
                <a:cubicBezTo>
                  <a:pt x="290240" y="11663168"/>
                  <a:pt x="260432" y="11619392"/>
                  <a:pt x="240079" y="11562328"/>
                </a:cubicBezTo>
                <a:cubicBezTo>
                  <a:pt x="219727" y="11505268"/>
                  <a:pt x="209550" y="11436524"/>
                  <a:pt x="209550" y="11356104"/>
                </a:cubicBezTo>
                <a:cubicBezTo>
                  <a:pt x="209550" y="11276256"/>
                  <a:pt x="219786" y="11207808"/>
                  <a:pt x="240257" y="11150748"/>
                </a:cubicBezTo>
                <a:cubicBezTo>
                  <a:pt x="260729" y="11093692"/>
                  <a:pt x="290687" y="11049768"/>
                  <a:pt x="330133" y="11018980"/>
                </a:cubicBezTo>
                <a:cubicBezTo>
                  <a:pt x="369578" y="10988192"/>
                  <a:pt x="416951" y="10972800"/>
                  <a:pt x="472250" y="10972800"/>
                </a:cubicBezTo>
                <a:close/>
                <a:moveTo>
                  <a:pt x="22084474" y="9850488"/>
                </a:moveTo>
                <a:cubicBezTo>
                  <a:pt x="22036056" y="9850488"/>
                  <a:pt x="21997796" y="9875048"/>
                  <a:pt x="21969692" y="9924172"/>
                </a:cubicBezTo>
                <a:cubicBezTo>
                  <a:pt x="21941592" y="9973296"/>
                  <a:pt x="21927542" y="10044208"/>
                  <a:pt x="21927542" y="10136904"/>
                </a:cubicBezTo>
                <a:cubicBezTo>
                  <a:pt x="21927542" y="10199000"/>
                  <a:pt x="21933950" y="10251336"/>
                  <a:pt x="21946768" y="10293912"/>
                </a:cubicBezTo>
                <a:cubicBezTo>
                  <a:pt x="21959586" y="10336488"/>
                  <a:pt x="21977620" y="10368460"/>
                  <a:pt x="22000870" y="10389836"/>
                </a:cubicBezTo>
                <a:cubicBezTo>
                  <a:pt x="22024120" y="10411212"/>
                  <a:pt x="22051988" y="10421900"/>
                  <a:pt x="22084474" y="10421900"/>
                </a:cubicBezTo>
                <a:cubicBezTo>
                  <a:pt x="22133534" y="10421900"/>
                  <a:pt x="22172012" y="10397600"/>
                  <a:pt x="22199916" y="10349000"/>
                </a:cubicBezTo>
                <a:cubicBezTo>
                  <a:pt x="22227818" y="10300396"/>
                  <a:pt x="22241768" y="10229700"/>
                  <a:pt x="22241768" y="10136904"/>
                </a:cubicBezTo>
                <a:cubicBezTo>
                  <a:pt x="22241768" y="10075308"/>
                  <a:pt x="22235266" y="10022988"/>
                  <a:pt x="22222260" y="9979944"/>
                </a:cubicBezTo>
                <a:cubicBezTo>
                  <a:pt x="22209256" y="9936896"/>
                  <a:pt x="22191114" y="9904560"/>
                  <a:pt x="22167832" y="9882928"/>
                </a:cubicBezTo>
                <a:cubicBezTo>
                  <a:pt x="22144550" y="9861300"/>
                  <a:pt x="22116764" y="9850488"/>
                  <a:pt x="22084474" y="9850488"/>
                </a:cubicBezTo>
                <a:close/>
                <a:moveTo>
                  <a:pt x="21179598" y="9850488"/>
                </a:moveTo>
                <a:cubicBezTo>
                  <a:pt x="21131180" y="9850488"/>
                  <a:pt x="21092920" y="9875048"/>
                  <a:pt x="21064820" y="9924172"/>
                </a:cubicBezTo>
                <a:cubicBezTo>
                  <a:pt x="21036716" y="9973296"/>
                  <a:pt x="21022666" y="10044208"/>
                  <a:pt x="21022666" y="10136904"/>
                </a:cubicBezTo>
                <a:cubicBezTo>
                  <a:pt x="21022666" y="10199000"/>
                  <a:pt x="21029076" y="10251336"/>
                  <a:pt x="21041894" y="10293912"/>
                </a:cubicBezTo>
                <a:cubicBezTo>
                  <a:pt x="21054712" y="10336488"/>
                  <a:pt x="21072744" y="10368460"/>
                  <a:pt x="21095994" y="10389836"/>
                </a:cubicBezTo>
                <a:cubicBezTo>
                  <a:pt x="21119244" y="10411212"/>
                  <a:pt x="21147112" y="10421900"/>
                  <a:pt x="21179598" y="10421900"/>
                </a:cubicBezTo>
                <a:cubicBezTo>
                  <a:pt x="21228658" y="10421900"/>
                  <a:pt x="21267140" y="10397600"/>
                  <a:pt x="21295042" y="10349000"/>
                </a:cubicBezTo>
                <a:cubicBezTo>
                  <a:pt x="21322944" y="10300396"/>
                  <a:pt x="21336894" y="10229700"/>
                  <a:pt x="21336894" y="10136904"/>
                </a:cubicBezTo>
                <a:cubicBezTo>
                  <a:pt x="21336894" y="10075308"/>
                  <a:pt x="21330392" y="10022988"/>
                  <a:pt x="21317388" y="9979944"/>
                </a:cubicBezTo>
                <a:cubicBezTo>
                  <a:pt x="21304382" y="9936896"/>
                  <a:pt x="21286238" y="9904560"/>
                  <a:pt x="21262958" y="9882928"/>
                </a:cubicBezTo>
                <a:cubicBezTo>
                  <a:pt x="21239676" y="9861300"/>
                  <a:pt x="21211890" y="9850488"/>
                  <a:pt x="21179598" y="9850488"/>
                </a:cubicBezTo>
                <a:close/>
                <a:moveTo>
                  <a:pt x="19531774" y="9850488"/>
                </a:moveTo>
                <a:cubicBezTo>
                  <a:pt x="19483356" y="9850488"/>
                  <a:pt x="19445096" y="9875048"/>
                  <a:pt x="19416992" y="9924172"/>
                </a:cubicBezTo>
                <a:cubicBezTo>
                  <a:pt x="19388892" y="9973296"/>
                  <a:pt x="19374842" y="10044208"/>
                  <a:pt x="19374842" y="10136904"/>
                </a:cubicBezTo>
                <a:cubicBezTo>
                  <a:pt x="19374842" y="10199000"/>
                  <a:pt x="19381250" y="10251336"/>
                  <a:pt x="19394068" y="10293912"/>
                </a:cubicBezTo>
                <a:cubicBezTo>
                  <a:pt x="19406886" y="10336488"/>
                  <a:pt x="19424920" y="10368460"/>
                  <a:pt x="19448170" y="10389836"/>
                </a:cubicBezTo>
                <a:cubicBezTo>
                  <a:pt x="19471420" y="10411212"/>
                  <a:pt x="19499288" y="10421900"/>
                  <a:pt x="19531774" y="10421900"/>
                </a:cubicBezTo>
                <a:cubicBezTo>
                  <a:pt x="19580834" y="10421900"/>
                  <a:pt x="19619314" y="10397600"/>
                  <a:pt x="19647216" y="10349000"/>
                </a:cubicBezTo>
                <a:cubicBezTo>
                  <a:pt x="19675118" y="10300396"/>
                  <a:pt x="19689068" y="10229700"/>
                  <a:pt x="19689068" y="10136904"/>
                </a:cubicBezTo>
                <a:cubicBezTo>
                  <a:pt x="19689068" y="10075308"/>
                  <a:pt x="19682566" y="10022988"/>
                  <a:pt x="19669562" y="9979944"/>
                </a:cubicBezTo>
                <a:cubicBezTo>
                  <a:pt x="19656556" y="9936896"/>
                  <a:pt x="19638414" y="9904560"/>
                  <a:pt x="19615132" y="9882928"/>
                </a:cubicBezTo>
                <a:cubicBezTo>
                  <a:pt x="19591852" y="9861300"/>
                  <a:pt x="19564064" y="9850488"/>
                  <a:pt x="19531774" y="9850488"/>
                </a:cubicBezTo>
                <a:close/>
                <a:moveTo>
                  <a:pt x="17883948" y="9850488"/>
                </a:moveTo>
                <a:cubicBezTo>
                  <a:pt x="17835530" y="9850488"/>
                  <a:pt x="17797270" y="9875048"/>
                  <a:pt x="17769168" y="9924172"/>
                </a:cubicBezTo>
                <a:cubicBezTo>
                  <a:pt x="17741066" y="9973296"/>
                  <a:pt x="17727016" y="10044208"/>
                  <a:pt x="17727016" y="10136904"/>
                </a:cubicBezTo>
                <a:cubicBezTo>
                  <a:pt x="17727016" y="10199000"/>
                  <a:pt x="17733424" y="10251336"/>
                  <a:pt x="17746242" y="10293912"/>
                </a:cubicBezTo>
                <a:cubicBezTo>
                  <a:pt x="17759062" y="10336488"/>
                  <a:pt x="17777094" y="10368460"/>
                  <a:pt x="17800344" y="10389836"/>
                </a:cubicBezTo>
                <a:cubicBezTo>
                  <a:pt x="17823594" y="10411212"/>
                  <a:pt x="17851462" y="10421900"/>
                  <a:pt x="17883948" y="10421900"/>
                </a:cubicBezTo>
                <a:cubicBezTo>
                  <a:pt x="17933008" y="10421900"/>
                  <a:pt x="17971488" y="10397600"/>
                  <a:pt x="17999390" y="10349000"/>
                </a:cubicBezTo>
                <a:cubicBezTo>
                  <a:pt x="18027292" y="10300396"/>
                  <a:pt x="18041242" y="10229700"/>
                  <a:pt x="18041242" y="10136904"/>
                </a:cubicBezTo>
                <a:cubicBezTo>
                  <a:pt x="18041242" y="10075308"/>
                  <a:pt x="18034742" y="10022988"/>
                  <a:pt x="18021736" y="9979944"/>
                </a:cubicBezTo>
                <a:cubicBezTo>
                  <a:pt x="18008730" y="9936896"/>
                  <a:pt x="17990588" y="9904560"/>
                  <a:pt x="17967306" y="9882928"/>
                </a:cubicBezTo>
                <a:cubicBezTo>
                  <a:pt x="17944024" y="9861300"/>
                  <a:pt x="17916238" y="9850488"/>
                  <a:pt x="17883948" y="9850488"/>
                </a:cubicBezTo>
                <a:close/>
                <a:moveTo>
                  <a:pt x="16988598" y="9850488"/>
                </a:moveTo>
                <a:cubicBezTo>
                  <a:pt x="16940178" y="9850488"/>
                  <a:pt x="16901920" y="9875048"/>
                  <a:pt x="16873818" y="9924172"/>
                </a:cubicBezTo>
                <a:cubicBezTo>
                  <a:pt x="16845716" y="9973296"/>
                  <a:pt x="16831664" y="10044208"/>
                  <a:pt x="16831664" y="10136904"/>
                </a:cubicBezTo>
                <a:cubicBezTo>
                  <a:pt x="16831664" y="10199000"/>
                  <a:pt x="16838074" y="10251336"/>
                  <a:pt x="16850890" y="10293912"/>
                </a:cubicBezTo>
                <a:cubicBezTo>
                  <a:pt x="16863710" y="10336488"/>
                  <a:pt x="16881744" y="10368460"/>
                  <a:pt x="16904994" y="10389836"/>
                </a:cubicBezTo>
                <a:cubicBezTo>
                  <a:pt x="16928244" y="10411212"/>
                  <a:pt x="16956112" y="10421900"/>
                  <a:pt x="16988598" y="10421900"/>
                </a:cubicBezTo>
                <a:cubicBezTo>
                  <a:pt x="17037658" y="10421900"/>
                  <a:pt x="17076138" y="10397600"/>
                  <a:pt x="17104040" y="10349000"/>
                </a:cubicBezTo>
                <a:cubicBezTo>
                  <a:pt x="17131942" y="10300396"/>
                  <a:pt x="17145892" y="10229700"/>
                  <a:pt x="17145892" y="10136904"/>
                </a:cubicBezTo>
                <a:cubicBezTo>
                  <a:pt x="17145892" y="10075308"/>
                  <a:pt x="17139390" y="10022988"/>
                  <a:pt x="17126386" y="9979944"/>
                </a:cubicBezTo>
                <a:cubicBezTo>
                  <a:pt x="17113382" y="9936896"/>
                  <a:pt x="17095238" y="9904560"/>
                  <a:pt x="17071956" y="9882928"/>
                </a:cubicBezTo>
                <a:cubicBezTo>
                  <a:pt x="17048674" y="9861300"/>
                  <a:pt x="17020888" y="9850488"/>
                  <a:pt x="16988598" y="9850488"/>
                </a:cubicBezTo>
                <a:close/>
                <a:moveTo>
                  <a:pt x="16083724" y="9850488"/>
                </a:moveTo>
                <a:cubicBezTo>
                  <a:pt x="16035305" y="9850488"/>
                  <a:pt x="15997044" y="9875048"/>
                  <a:pt x="15968944" y="9924172"/>
                </a:cubicBezTo>
                <a:cubicBezTo>
                  <a:pt x="15940841" y="9973296"/>
                  <a:pt x="15926790" y="10044208"/>
                  <a:pt x="15926790" y="10136904"/>
                </a:cubicBezTo>
                <a:cubicBezTo>
                  <a:pt x="15926790" y="10199000"/>
                  <a:pt x="15933199" y="10251336"/>
                  <a:pt x="15946017" y="10293912"/>
                </a:cubicBezTo>
                <a:cubicBezTo>
                  <a:pt x="15958835" y="10336488"/>
                  <a:pt x="15976869" y="10368460"/>
                  <a:pt x="16000120" y="10389836"/>
                </a:cubicBezTo>
                <a:cubicBezTo>
                  <a:pt x="16023369" y="10411212"/>
                  <a:pt x="16051237" y="10421900"/>
                  <a:pt x="16083724" y="10421900"/>
                </a:cubicBezTo>
                <a:cubicBezTo>
                  <a:pt x="16132782" y="10421900"/>
                  <a:pt x="16171264" y="10397600"/>
                  <a:pt x="16199166" y="10349000"/>
                </a:cubicBezTo>
                <a:cubicBezTo>
                  <a:pt x="16227067" y="10300396"/>
                  <a:pt x="16241019" y="10229700"/>
                  <a:pt x="16241019" y="10136904"/>
                </a:cubicBezTo>
                <a:cubicBezTo>
                  <a:pt x="16241019" y="10075308"/>
                  <a:pt x="16234516" y="10022988"/>
                  <a:pt x="16221512" y="9979944"/>
                </a:cubicBezTo>
                <a:cubicBezTo>
                  <a:pt x="16208507" y="9936896"/>
                  <a:pt x="16190364" y="9904560"/>
                  <a:pt x="16167081" y="9882928"/>
                </a:cubicBezTo>
                <a:cubicBezTo>
                  <a:pt x="16143800" y="9861300"/>
                  <a:pt x="16116014" y="9850488"/>
                  <a:pt x="16083724" y="9850488"/>
                </a:cubicBezTo>
                <a:close/>
                <a:moveTo>
                  <a:pt x="14435899" y="9850488"/>
                </a:moveTo>
                <a:cubicBezTo>
                  <a:pt x="14387480" y="9850488"/>
                  <a:pt x="14349219" y="9875048"/>
                  <a:pt x="14321117" y="9924172"/>
                </a:cubicBezTo>
                <a:cubicBezTo>
                  <a:pt x="14293016" y="9973296"/>
                  <a:pt x="14278965" y="10044208"/>
                  <a:pt x="14278965" y="10136904"/>
                </a:cubicBezTo>
                <a:cubicBezTo>
                  <a:pt x="14278965" y="10199000"/>
                  <a:pt x="14285374" y="10251336"/>
                  <a:pt x="14298192" y="10293912"/>
                </a:cubicBezTo>
                <a:cubicBezTo>
                  <a:pt x="14311010" y="10336488"/>
                  <a:pt x="14329044" y="10368460"/>
                  <a:pt x="14352295" y="10389836"/>
                </a:cubicBezTo>
                <a:cubicBezTo>
                  <a:pt x="14375543" y="10411212"/>
                  <a:pt x="14403411" y="10421900"/>
                  <a:pt x="14435899" y="10421900"/>
                </a:cubicBezTo>
                <a:cubicBezTo>
                  <a:pt x="14484957" y="10421900"/>
                  <a:pt x="14523439" y="10397600"/>
                  <a:pt x="14551341" y="10349000"/>
                </a:cubicBezTo>
                <a:cubicBezTo>
                  <a:pt x="14579242" y="10300396"/>
                  <a:pt x="14593194" y="10229700"/>
                  <a:pt x="14593194" y="10136904"/>
                </a:cubicBezTo>
                <a:cubicBezTo>
                  <a:pt x="14593194" y="10075308"/>
                  <a:pt x="14586691" y="10022988"/>
                  <a:pt x="14573687" y="9979944"/>
                </a:cubicBezTo>
                <a:cubicBezTo>
                  <a:pt x="14560681" y="9936896"/>
                  <a:pt x="14542539" y="9904560"/>
                  <a:pt x="14519256" y="9882928"/>
                </a:cubicBezTo>
                <a:cubicBezTo>
                  <a:pt x="14495975" y="9861300"/>
                  <a:pt x="14468189" y="9850488"/>
                  <a:pt x="14435899" y="9850488"/>
                </a:cubicBezTo>
                <a:close/>
                <a:moveTo>
                  <a:pt x="12788073" y="9850488"/>
                </a:moveTo>
                <a:cubicBezTo>
                  <a:pt x="12739655" y="9850488"/>
                  <a:pt x="12701394" y="9875048"/>
                  <a:pt x="12673292" y="9924172"/>
                </a:cubicBezTo>
                <a:cubicBezTo>
                  <a:pt x="12645192" y="9973296"/>
                  <a:pt x="12631140" y="10044208"/>
                  <a:pt x="12631140" y="10136904"/>
                </a:cubicBezTo>
                <a:cubicBezTo>
                  <a:pt x="12631140" y="10199000"/>
                  <a:pt x="12637548" y="10251336"/>
                  <a:pt x="12650367" y="10293912"/>
                </a:cubicBezTo>
                <a:cubicBezTo>
                  <a:pt x="12663186" y="10336488"/>
                  <a:pt x="12681220" y="10368460"/>
                  <a:pt x="12704468" y="10389836"/>
                </a:cubicBezTo>
                <a:cubicBezTo>
                  <a:pt x="12727718" y="10411212"/>
                  <a:pt x="12755586" y="10421900"/>
                  <a:pt x="12788073" y="10421900"/>
                </a:cubicBezTo>
                <a:cubicBezTo>
                  <a:pt x="12837132" y="10421900"/>
                  <a:pt x="12875614" y="10397600"/>
                  <a:pt x="12903516" y="10349000"/>
                </a:cubicBezTo>
                <a:cubicBezTo>
                  <a:pt x="12931417" y="10300396"/>
                  <a:pt x="12945368" y="10229700"/>
                  <a:pt x="12945368" y="10136904"/>
                </a:cubicBezTo>
                <a:cubicBezTo>
                  <a:pt x="12945368" y="10075308"/>
                  <a:pt x="12938867" y="10022988"/>
                  <a:pt x="12925861" y="9979944"/>
                </a:cubicBezTo>
                <a:cubicBezTo>
                  <a:pt x="12912856" y="9936896"/>
                  <a:pt x="12894713" y="9904560"/>
                  <a:pt x="12871431" y="9882928"/>
                </a:cubicBezTo>
                <a:cubicBezTo>
                  <a:pt x="12848149" y="9861300"/>
                  <a:pt x="12820364" y="9850488"/>
                  <a:pt x="12788073" y="9850488"/>
                </a:cubicBezTo>
                <a:close/>
                <a:moveTo>
                  <a:pt x="11140248" y="9850488"/>
                </a:moveTo>
                <a:cubicBezTo>
                  <a:pt x="11091831" y="9850488"/>
                  <a:pt x="11053569" y="9875048"/>
                  <a:pt x="11025467" y="9924172"/>
                </a:cubicBezTo>
                <a:cubicBezTo>
                  <a:pt x="10997367" y="9973296"/>
                  <a:pt x="10983314" y="10044208"/>
                  <a:pt x="10983314" y="10136904"/>
                </a:cubicBezTo>
                <a:cubicBezTo>
                  <a:pt x="10983314" y="10199000"/>
                  <a:pt x="10989724" y="10251336"/>
                  <a:pt x="11002543" y="10293912"/>
                </a:cubicBezTo>
                <a:cubicBezTo>
                  <a:pt x="11015360" y="10336488"/>
                  <a:pt x="11033395" y="10368460"/>
                  <a:pt x="11056643" y="10389836"/>
                </a:cubicBezTo>
                <a:cubicBezTo>
                  <a:pt x="11079894" y="10411212"/>
                  <a:pt x="11107762" y="10421900"/>
                  <a:pt x="11140248" y="10421900"/>
                </a:cubicBezTo>
                <a:cubicBezTo>
                  <a:pt x="11189308" y="10421900"/>
                  <a:pt x="11227788" y="10397600"/>
                  <a:pt x="11255691" y="10349000"/>
                </a:cubicBezTo>
                <a:cubicBezTo>
                  <a:pt x="11283592" y="10300396"/>
                  <a:pt x="11297543" y="10229700"/>
                  <a:pt x="11297543" y="10136904"/>
                </a:cubicBezTo>
                <a:cubicBezTo>
                  <a:pt x="11297543" y="10075308"/>
                  <a:pt x="11291041" y="10022988"/>
                  <a:pt x="11278036" y="9979944"/>
                </a:cubicBezTo>
                <a:cubicBezTo>
                  <a:pt x="11265032" y="9936896"/>
                  <a:pt x="11246888" y="9904560"/>
                  <a:pt x="11223606" y="9882928"/>
                </a:cubicBezTo>
                <a:cubicBezTo>
                  <a:pt x="11200324" y="9861300"/>
                  <a:pt x="11172540" y="9850488"/>
                  <a:pt x="11140248" y="9850488"/>
                </a:cubicBezTo>
                <a:close/>
                <a:moveTo>
                  <a:pt x="10235374" y="9850488"/>
                </a:moveTo>
                <a:cubicBezTo>
                  <a:pt x="10186955" y="9850488"/>
                  <a:pt x="10148694" y="9875048"/>
                  <a:pt x="10120592" y="9924172"/>
                </a:cubicBezTo>
                <a:cubicBezTo>
                  <a:pt x="10092492" y="9973296"/>
                  <a:pt x="10078440" y="10044208"/>
                  <a:pt x="10078440" y="10136904"/>
                </a:cubicBezTo>
                <a:cubicBezTo>
                  <a:pt x="10078440" y="10199000"/>
                  <a:pt x="10084849" y="10251336"/>
                  <a:pt x="10097668" y="10293912"/>
                </a:cubicBezTo>
                <a:cubicBezTo>
                  <a:pt x="10110485" y="10336488"/>
                  <a:pt x="10128519" y="10368460"/>
                  <a:pt x="10151770" y="10389836"/>
                </a:cubicBezTo>
                <a:cubicBezTo>
                  <a:pt x="10175018" y="10411212"/>
                  <a:pt x="10202887" y="10421900"/>
                  <a:pt x="10235374" y="10421900"/>
                </a:cubicBezTo>
                <a:cubicBezTo>
                  <a:pt x="10284432" y="10421900"/>
                  <a:pt x="10322914" y="10397600"/>
                  <a:pt x="10350816" y="10349000"/>
                </a:cubicBezTo>
                <a:cubicBezTo>
                  <a:pt x="10378717" y="10300396"/>
                  <a:pt x="10392670" y="10229700"/>
                  <a:pt x="10392670" y="10136904"/>
                </a:cubicBezTo>
                <a:cubicBezTo>
                  <a:pt x="10392670" y="10075308"/>
                  <a:pt x="10386166" y="10022988"/>
                  <a:pt x="10373162" y="9979944"/>
                </a:cubicBezTo>
                <a:cubicBezTo>
                  <a:pt x="10360156" y="9936896"/>
                  <a:pt x="10342014" y="9904560"/>
                  <a:pt x="10318732" y="9882928"/>
                </a:cubicBezTo>
                <a:cubicBezTo>
                  <a:pt x="10295450" y="9861300"/>
                  <a:pt x="10267664" y="9850488"/>
                  <a:pt x="10235374" y="9850488"/>
                </a:cubicBezTo>
                <a:close/>
                <a:moveTo>
                  <a:pt x="9330499" y="9850488"/>
                </a:moveTo>
                <a:cubicBezTo>
                  <a:pt x="9282081" y="9850488"/>
                  <a:pt x="9243820" y="9875048"/>
                  <a:pt x="9215719" y="9924172"/>
                </a:cubicBezTo>
                <a:cubicBezTo>
                  <a:pt x="9187618" y="9973296"/>
                  <a:pt x="9173566" y="10044208"/>
                  <a:pt x="9173566" y="10136904"/>
                </a:cubicBezTo>
                <a:cubicBezTo>
                  <a:pt x="9173566" y="10199000"/>
                  <a:pt x="9179974" y="10251336"/>
                  <a:pt x="9192793" y="10293912"/>
                </a:cubicBezTo>
                <a:cubicBezTo>
                  <a:pt x="9205611" y="10336488"/>
                  <a:pt x="9223645" y="10368460"/>
                  <a:pt x="9246895" y="10389836"/>
                </a:cubicBezTo>
                <a:cubicBezTo>
                  <a:pt x="9270144" y="10411212"/>
                  <a:pt x="9298012" y="10421900"/>
                  <a:pt x="9330499" y="10421900"/>
                </a:cubicBezTo>
                <a:cubicBezTo>
                  <a:pt x="9379557" y="10421900"/>
                  <a:pt x="9418040" y="10397600"/>
                  <a:pt x="9445944" y="10349000"/>
                </a:cubicBezTo>
                <a:cubicBezTo>
                  <a:pt x="9473843" y="10300396"/>
                  <a:pt x="9487794" y="10229700"/>
                  <a:pt x="9487794" y="10136904"/>
                </a:cubicBezTo>
                <a:cubicBezTo>
                  <a:pt x="9487794" y="10075308"/>
                  <a:pt x="9481293" y="10022988"/>
                  <a:pt x="9468287" y="9979944"/>
                </a:cubicBezTo>
                <a:cubicBezTo>
                  <a:pt x="9455282" y="9936896"/>
                  <a:pt x="9437139" y="9904560"/>
                  <a:pt x="9413858" y="9882928"/>
                </a:cubicBezTo>
                <a:cubicBezTo>
                  <a:pt x="9390576" y="9861300"/>
                  <a:pt x="9362789" y="9850488"/>
                  <a:pt x="9330499" y="9850488"/>
                </a:cubicBezTo>
                <a:close/>
                <a:moveTo>
                  <a:pt x="8425624" y="9850488"/>
                </a:moveTo>
                <a:cubicBezTo>
                  <a:pt x="8377205" y="9850488"/>
                  <a:pt x="8338946" y="9875048"/>
                  <a:pt x="8310845" y="9924172"/>
                </a:cubicBezTo>
                <a:cubicBezTo>
                  <a:pt x="8282741" y="9973296"/>
                  <a:pt x="8268690" y="10044208"/>
                  <a:pt x="8268690" y="10136904"/>
                </a:cubicBezTo>
                <a:cubicBezTo>
                  <a:pt x="8268690" y="10199000"/>
                  <a:pt x="8275100" y="10251336"/>
                  <a:pt x="8287918" y="10293912"/>
                </a:cubicBezTo>
                <a:cubicBezTo>
                  <a:pt x="8300735" y="10336488"/>
                  <a:pt x="8318770" y="10368460"/>
                  <a:pt x="8342021" y="10389836"/>
                </a:cubicBezTo>
                <a:cubicBezTo>
                  <a:pt x="8365269" y="10411212"/>
                  <a:pt x="8393138" y="10421900"/>
                  <a:pt x="8425624" y="10421900"/>
                </a:cubicBezTo>
                <a:cubicBezTo>
                  <a:pt x="8474683" y="10421900"/>
                  <a:pt x="8513164" y="10397600"/>
                  <a:pt x="8541066" y="10349000"/>
                </a:cubicBezTo>
                <a:cubicBezTo>
                  <a:pt x="8568969" y="10300396"/>
                  <a:pt x="8582919" y="10229700"/>
                  <a:pt x="8582919" y="10136904"/>
                </a:cubicBezTo>
                <a:cubicBezTo>
                  <a:pt x="8582919" y="10075308"/>
                  <a:pt x="8576416" y="10022988"/>
                  <a:pt x="8563411" y="9979944"/>
                </a:cubicBezTo>
                <a:cubicBezTo>
                  <a:pt x="8550408" y="9936896"/>
                  <a:pt x="8532264" y="9904560"/>
                  <a:pt x="8508982" y="9882928"/>
                </a:cubicBezTo>
                <a:cubicBezTo>
                  <a:pt x="8485700" y="9861300"/>
                  <a:pt x="8457914" y="9850488"/>
                  <a:pt x="8425624" y="9850488"/>
                </a:cubicBezTo>
                <a:close/>
                <a:moveTo>
                  <a:pt x="7520750" y="9850488"/>
                </a:moveTo>
                <a:cubicBezTo>
                  <a:pt x="7472331" y="9850488"/>
                  <a:pt x="7434071" y="9875048"/>
                  <a:pt x="7405970" y="9924172"/>
                </a:cubicBezTo>
                <a:cubicBezTo>
                  <a:pt x="7377869" y="9973296"/>
                  <a:pt x="7363818" y="10044208"/>
                  <a:pt x="7363818" y="10136904"/>
                </a:cubicBezTo>
                <a:cubicBezTo>
                  <a:pt x="7363818" y="10199000"/>
                  <a:pt x="7370226" y="10251336"/>
                  <a:pt x="7383044" y="10293912"/>
                </a:cubicBezTo>
                <a:cubicBezTo>
                  <a:pt x="7395863" y="10336488"/>
                  <a:pt x="7413897" y="10368460"/>
                  <a:pt x="7437147" y="10389836"/>
                </a:cubicBezTo>
                <a:cubicBezTo>
                  <a:pt x="7460397" y="10411212"/>
                  <a:pt x="7488265" y="10421900"/>
                  <a:pt x="7520750" y="10421900"/>
                </a:cubicBezTo>
                <a:cubicBezTo>
                  <a:pt x="7569810" y="10421900"/>
                  <a:pt x="7608291" y="10397600"/>
                  <a:pt x="7636193" y="10349000"/>
                </a:cubicBezTo>
                <a:cubicBezTo>
                  <a:pt x="7664095" y="10300396"/>
                  <a:pt x="7678046" y="10229700"/>
                  <a:pt x="7678046" y="10136904"/>
                </a:cubicBezTo>
                <a:cubicBezTo>
                  <a:pt x="7678046" y="10075308"/>
                  <a:pt x="7671544" y="10022988"/>
                  <a:pt x="7658539" y="9979944"/>
                </a:cubicBezTo>
                <a:cubicBezTo>
                  <a:pt x="7645534" y="9936896"/>
                  <a:pt x="7627390" y="9904560"/>
                  <a:pt x="7604108" y="9882928"/>
                </a:cubicBezTo>
                <a:cubicBezTo>
                  <a:pt x="7580828" y="9861300"/>
                  <a:pt x="7553040" y="9850488"/>
                  <a:pt x="7520750" y="9850488"/>
                </a:cubicBezTo>
                <a:close/>
                <a:moveTo>
                  <a:pt x="6615875" y="9850488"/>
                </a:moveTo>
                <a:cubicBezTo>
                  <a:pt x="6567457" y="9850488"/>
                  <a:pt x="6529197" y="9875048"/>
                  <a:pt x="6501095" y="9924172"/>
                </a:cubicBezTo>
                <a:cubicBezTo>
                  <a:pt x="6472994" y="9973296"/>
                  <a:pt x="6458943" y="10044208"/>
                  <a:pt x="6458943" y="10136904"/>
                </a:cubicBezTo>
                <a:cubicBezTo>
                  <a:pt x="6458943" y="10199000"/>
                  <a:pt x="6465352" y="10251336"/>
                  <a:pt x="6478168" y="10293912"/>
                </a:cubicBezTo>
                <a:cubicBezTo>
                  <a:pt x="6490987" y="10336488"/>
                  <a:pt x="6509022" y="10368460"/>
                  <a:pt x="6532272" y="10389836"/>
                </a:cubicBezTo>
                <a:cubicBezTo>
                  <a:pt x="6555520" y="10411212"/>
                  <a:pt x="6583390" y="10421900"/>
                  <a:pt x="6615875" y="10421900"/>
                </a:cubicBezTo>
                <a:cubicBezTo>
                  <a:pt x="6664935" y="10421900"/>
                  <a:pt x="6703416" y="10397600"/>
                  <a:pt x="6731318" y="10349000"/>
                </a:cubicBezTo>
                <a:cubicBezTo>
                  <a:pt x="6759220" y="10300396"/>
                  <a:pt x="6773172" y="10229700"/>
                  <a:pt x="6773172" y="10136904"/>
                </a:cubicBezTo>
                <a:cubicBezTo>
                  <a:pt x="6773172" y="10075308"/>
                  <a:pt x="6766669" y="10022988"/>
                  <a:pt x="6753664" y="9979944"/>
                </a:cubicBezTo>
                <a:cubicBezTo>
                  <a:pt x="6740659" y="9936896"/>
                  <a:pt x="6722516" y="9904560"/>
                  <a:pt x="6699235" y="9882928"/>
                </a:cubicBezTo>
                <a:cubicBezTo>
                  <a:pt x="6675952" y="9861300"/>
                  <a:pt x="6648165" y="9850488"/>
                  <a:pt x="6615875" y="9850488"/>
                </a:cubicBezTo>
                <a:close/>
                <a:moveTo>
                  <a:pt x="4968051" y="9850488"/>
                </a:moveTo>
                <a:cubicBezTo>
                  <a:pt x="4919632" y="9850488"/>
                  <a:pt x="4881372" y="9875048"/>
                  <a:pt x="4853269" y="9924172"/>
                </a:cubicBezTo>
                <a:cubicBezTo>
                  <a:pt x="4825169" y="9973296"/>
                  <a:pt x="4811117" y="10044208"/>
                  <a:pt x="4811117" y="10136904"/>
                </a:cubicBezTo>
                <a:cubicBezTo>
                  <a:pt x="4811117" y="10199000"/>
                  <a:pt x="4817525" y="10251336"/>
                  <a:pt x="4830344" y="10293912"/>
                </a:cubicBezTo>
                <a:cubicBezTo>
                  <a:pt x="4843163" y="10336488"/>
                  <a:pt x="4861197" y="10368460"/>
                  <a:pt x="4884447" y="10389836"/>
                </a:cubicBezTo>
                <a:cubicBezTo>
                  <a:pt x="4907697" y="10411212"/>
                  <a:pt x="4935564" y="10421900"/>
                  <a:pt x="4968051" y="10421900"/>
                </a:cubicBezTo>
                <a:cubicBezTo>
                  <a:pt x="5017110" y="10421900"/>
                  <a:pt x="5055590" y="10397600"/>
                  <a:pt x="5083492" y="10349000"/>
                </a:cubicBezTo>
                <a:cubicBezTo>
                  <a:pt x="5111394" y="10300396"/>
                  <a:pt x="5125346" y="10229700"/>
                  <a:pt x="5125346" y="10136904"/>
                </a:cubicBezTo>
                <a:cubicBezTo>
                  <a:pt x="5125346" y="10075308"/>
                  <a:pt x="5118843" y="10022988"/>
                  <a:pt x="5105839" y="9979944"/>
                </a:cubicBezTo>
                <a:cubicBezTo>
                  <a:pt x="5092834" y="9936896"/>
                  <a:pt x="5074690" y="9904560"/>
                  <a:pt x="5051408" y="9882928"/>
                </a:cubicBezTo>
                <a:cubicBezTo>
                  <a:pt x="5028128" y="9861300"/>
                  <a:pt x="5000341" y="9850488"/>
                  <a:pt x="4968051" y="9850488"/>
                </a:cubicBezTo>
                <a:close/>
                <a:moveTo>
                  <a:pt x="4072700" y="9850488"/>
                </a:moveTo>
                <a:cubicBezTo>
                  <a:pt x="4024282" y="9850488"/>
                  <a:pt x="3986022" y="9875048"/>
                  <a:pt x="3957919" y="9924172"/>
                </a:cubicBezTo>
                <a:cubicBezTo>
                  <a:pt x="3929818" y="9973296"/>
                  <a:pt x="3915767" y="10044208"/>
                  <a:pt x="3915767" y="10136904"/>
                </a:cubicBezTo>
                <a:cubicBezTo>
                  <a:pt x="3915767" y="10199000"/>
                  <a:pt x="3922176" y="10251336"/>
                  <a:pt x="3934994" y="10293912"/>
                </a:cubicBezTo>
                <a:cubicBezTo>
                  <a:pt x="3947813" y="10336488"/>
                  <a:pt x="3965846" y="10368460"/>
                  <a:pt x="3989096" y="10389836"/>
                </a:cubicBezTo>
                <a:cubicBezTo>
                  <a:pt x="4012346" y="10411212"/>
                  <a:pt x="4040215" y="10421900"/>
                  <a:pt x="4072700" y="10421900"/>
                </a:cubicBezTo>
                <a:cubicBezTo>
                  <a:pt x="4121760" y="10421900"/>
                  <a:pt x="4160241" y="10397600"/>
                  <a:pt x="4188143" y="10349000"/>
                </a:cubicBezTo>
                <a:cubicBezTo>
                  <a:pt x="4216045" y="10300396"/>
                  <a:pt x="4229996" y="10229700"/>
                  <a:pt x="4229996" y="10136904"/>
                </a:cubicBezTo>
                <a:cubicBezTo>
                  <a:pt x="4229996" y="10075308"/>
                  <a:pt x="4223493" y="10022988"/>
                  <a:pt x="4210488" y="9979944"/>
                </a:cubicBezTo>
                <a:cubicBezTo>
                  <a:pt x="4197484" y="9936896"/>
                  <a:pt x="4179340" y="9904560"/>
                  <a:pt x="4156058" y="9882928"/>
                </a:cubicBezTo>
                <a:cubicBezTo>
                  <a:pt x="4132777" y="9861300"/>
                  <a:pt x="4104991" y="9850488"/>
                  <a:pt x="4072700" y="9850488"/>
                </a:cubicBezTo>
                <a:close/>
                <a:moveTo>
                  <a:pt x="2424875" y="9850488"/>
                </a:moveTo>
                <a:cubicBezTo>
                  <a:pt x="2376457" y="9850488"/>
                  <a:pt x="2338196" y="9875048"/>
                  <a:pt x="2310095" y="9924172"/>
                </a:cubicBezTo>
                <a:cubicBezTo>
                  <a:pt x="2281993" y="9973296"/>
                  <a:pt x="2267942" y="10044208"/>
                  <a:pt x="2267942" y="10136904"/>
                </a:cubicBezTo>
                <a:cubicBezTo>
                  <a:pt x="2267942" y="10199000"/>
                  <a:pt x="2274351" y="10251336"/>
                  <a:pt x="2287169" y="10293912"/>
                </a:cubicBezTo>
                <a:cubicBezTo>
                  <a:pt x="2299987" y="10336488"/>
                  <a:pt x="2318021" y="10368460"/>
                  <a:pt x="2341271" y="10389836"/>
                </a:cubicBezTo>
                <a:cubicBezTo>
                  <a:pt x="2364521" y="10411212"/>
                  <a:pt x="2392389" y="10421900"/>
                  <a:pt x="2424875" y="10421900"/>
                </a:cubicBezTo>
                <a:cubicBezTo>
                  <a:pt x="2473934" y="10421900"/>
                  <a:pt x="2512415" y="10397600"/>
                  <a:pt x="2540317" y="10349000"/>
                </a:cubicBezTo>
                <a:cubicBezTo>
                  <a:pt x="2568219" y="10300396"/>
                  <a:pt x="2582170" y="10229700"/>
                  <a:pt x="2582170" y="10136904"/>
                </a:cubicBezTo>
                <a:cubicBezTo>
                  <a:pt x="2582170" y="10075308"/>
                  <a:pt x="2575668" y="10022988"/>
                  <a:pt x="2562663" y="9979944"/>
                </a:cubicBezTo>
                <a:cubicBezTo>
                  <a:pt x="2549658" y="9936896"/>
                  <a:pt x="2531515" y="9904560"/>
                  <a:pt x="2508233" y="9882928"/>
                </a:cubicBezTo>
                <a:cubicBezTo>
                  <a:pt x="2484952" y="9861300"/>
                  <a:pt x="2457165" y="9850488"/>
                  <a:pt x="2424875" y="9850488"/>
                </a:cubicBezTo>
                <a:close/>
                <a:moveTo>
                  <a:pt x="1520000" y="9850488"/>
                </a:moveTo>
                <a:cubicBezTo>
                  <a:pt x="1471582" y="9850488"/>
                  <a:pt x="1433321" y="9875048"/>
                  <a:pt x="1405220" y="9924172"/>
                </a:cubicBezTo>
                <a:cubicBezTo>
                  <a:pt x="1377118" y="9973296"/>
                  <a:pt x="1363067" y="10044208"/>
                  <a:pt x="1363067" y="10136904"/>
                </a:cubicBezTo>
                <a:cubicBezTo>
                  <a:pt x="1363067" y="10199000"/>
                  <a:pt x="1369476" y="10251336"/>
                  <a:pt x="1382294" y="10293912"/>
                </a:cubicBezTo>
                <a:cubicBezTo>
                  <a:pt x="1395113" y="10336488"/>
                  <a:pt x="1413146" y="10368460"/>
                  <a:pt x="1436396" y="10389836"/>
                </a:cubicBezTo>
                <a:cubicBezTo>
                  <a:pt x="1459646" y="10411212"/>
                  <a:pt x="1487514" y="10421900"/>
                  <a:pt x="1520000" y="10421900"/>
                </a:cubicBezTo>
                <a:cubicBezTo>
                  <a:pt x="1569059" y="10421900"/>
                  <a:pt x="1607541" y="10397600"/>
                  <a:pt x="1635442" y="10349000"/>
                </a:cubicBezTo>
                <a:cubicBezTo>
                  <a:pt x="1663344" y="10300396"/>
                  <a:pt x="1677295" y="10229700"/>
                  <a:pt x="1677295" y="10136904"/>
                </a:cubicBezTo>
                <a:cubicBezTo>
                  <a:pt x="1677295" y="10075308"/>
                  <a:pt x="1670793" y="10022988"/>
                  <a:pt x="1657788" y="9979944"/>
                </a:cubicBezTo>
                <a:cubicBezTo>
                  <a:pt x="1644783" y="9936896"/>
                  <a:pt x="1626640" y="9904560"/>
                  <a:pt x="1603358" y="9882928"/>
                </a:cubicBezTo>
                <a:cubicBezTo>
                  <a:pt x="1580077" y="9861300"/>
                  <a:pt x="1552291" y="9850488"/>
                  <a:pt x="1520000" y="9850488"/>
                </a:cubicBezTo>
                <a:close/>
                <a:moveTo>
                  <a:pt x="615125" y="9850488"/>
                </a:moveTo>
                <a:cubicBezTo>
                  <a:pt x="566707" y="9850488"/>
                  <a:pt x="528447" y="9875048"/>
                  <a:pt x="500345" y="9924172"/>
                </a:cubicBezTo>
                <a:cubicBezTo>
                  <a:pt x="472243" y="9973296"/>
                  <a:pt x="458192" y="10044208"/>
                  <a:pt x="458192" y="10136904"/>
                </a:cubicBezTo>
                <a:cubicBezTo>
                  <a:pt x="458192" y="10199000"/>
                  <a:pt x="464601" y="10251336"/>
                  <a:pt x="477419" y="10293912"/>
                </a:cubicBezTo>
                <a:cubicBezTo>
                  <a:pt x="490237" y="10336488"/>
                  <a:pt x="508271" y="10368460"/>
                  <a:pt x="531521" y="10389836"/>
                </a:cubicBezTo>
                <a:cubicBezTo>
                  <a:pt x="554771" y="10411212"/>
                  <a:pt x="582639" y="10421900"/>
                  <a:pt x="615125" y="10421900"/>
                </a:cubicBezTo>
                <a:cubicBezTo>
                  <a:pt x="664184" y="10421900"/>
                  <a:pt x="702666" y="10397600"/>
                  <a:pt x="730568" y="10349000"/>
                </a:cubicBezTo>
                <a:cubicBezTo>
                  <a:pt x="758469" y="10300396"/>
                  <a:pt x="772420" y="10229700"/>
                  <a:pt x="772420" y="10136904"/>
                </a:cubicBezTo>
                <a:cubicBezTo>
                  <a:pt x="772420" y="10075308"/>
                  <a:pt x="765918" y="10022988"/>
                  <a:pt x="752913" y="9979944"/>
                </a:cubicBezTo>
                <a:cubicBezTo>
                  <a:pt x="739908" y="9936896"/>
                  <a:pt x="721765" y="9904560"/>
                  <a:pt x="698483" y="9882928"/>
                </a:cubicBezTo>
                <a:cubicBezTo>
                  <a:pt x="675202" y="9861300"/>
                  <a:pt x="647415" y="9850488"/>
                  <a:pt x="615125" y="9850488"/>
                </a:cubicBezTo>
                <a:close/>
                <a:moveTo>
                  <a:pt x="22916744" y="9763536"/>
                </a:moveTo>
                <a:lnTo>
                  <a:pt x="23018292" y="9763536"/>
                </a:lnTo>
                <a:lnTo>
                  <a:pt x="23018292" y="10510280"/>
                </a:lnTo>
                <a:lnTo>
                  <a:pt x="22909686" y="10510280"/>
                </a:lnTo>
                <a:lnTo>
                  <a:pt x="22909686" y="9881728"/>
                </a:lnTo>
                <a:lnTo>
                  <a:pt x="22728070" y="9993796"/>
                </a:lnTo>
                <a:lnTo>
                  <a:pt x="22728070" y="9888828"/>
                </a:lnTo>
                <a:close/>
                <a:moveTo>
                  <a:pt x="20364044" y="9763536"/>
                </a:moveTo>
                <a:lnTo>
                  <a:pt x="20465592" y="9763536"/>
                </a:lnTo>
                <a:lnTo>
                  <a:pt x="20465592" y="10510280"/>
                </a:lnTo>
                <a:lnTo>
                  <a:pt x="20356986" y="10510280"/>
                </a:lnTo>
                <a:lnTo>
                  <a:pt x="20356986" y="9881728"/>
                </a:lnTo>
                <a:lnTo>
                  <a:pt x="20175370" y="9993796"/>
                </a:lnTo>
                <a:lnTo>
                  <a:pt x="20175370" y="9888828"/>
                </a:lnTo>
                <a:close/>
                <a:moveTo>
                  <a:pt x="18716218" y="9763536"/>
                </a:moveTo>
                <a:lnTo>
                  <a:pt x="18817766" y="9763536"/>
                </a:lnTo>
                <a:lnTo>
                  <a:pt x="18817766" y="10510280"/>
                </a:lnTo>
                <a:lnTo>
                  <a:pt x="18709162" y="10510280"/>
                </a:lnTo>
                <a:lnTo>
                  <a:pt x="18709162" y="9881728"/>
                </a:lnTo>
                <a:lnTo>
                  <a:pt x="18527544" y="9993796"/>
                </a:lnTo>
                <a:lnTo>
                  <a:pt x="18527544" y="9888828"/>
                </a:lnTo>
                <a:close/>
                <a:moveTo>
                  <a:pt x="15268169" y="9763536"/>
                </a:moveTo>
                <a:lnTo>
                  <a:pt x="15369716" y="9763536"/>
                </a:lnTo>
                <a:lnTo>
                  <a:pt x="15369716" y="10510280"/>
                </a:lnTo>
                <a:lnTo>
                  <a:pt x="15261111" y="10510280"/>
                </a:lnTo>
                <a:lnTo>
                  <a:pt x="15261111" y="9881728"/>
                </a:lnTo>
                <a:lnTo>
                  <a:pt x="15079493" y="9993796"/>
                </a:lnTo>
                <a:lnTo>
                  <a:pt x="15079493" y="9888828"/>
                </a:lnTo>
                <a:close/>
                <a:moveTo>
                  <a:pt x="13620343" y="9763536"/>
                </a:moveTo>
                <a:lnTo>
                  <a:pt x="13721891" y="9763536"/>
                </a:lnTo>
                <a:lnTo>
                  <a:pt x="13721891" y="10510280"/>
                </a:lnTo>
                <a:lnTo>
                  <a:pt x="13613286" y="10510280"/>
                </a:lnTo>
                <a:lnTo>
                  <a:pt x="13613286" y="9881728"/>
                </a:lnTo>
                <a:lnTo>
                  <a:pt x="13431668" y="9993796"/>
                </a:lnTo>
                <a:lnTo>
                  <a:pt x="13431668" y="9888828"/>
                </a:lnTo>
                <a:close/>
                <a:moveTo>
                  <a:pt x="11972518" y="9763536"/>
                </a:moveTo>
                <a:lnTo>
                  <a:pt x="12074066" y="9763536"/>
                </a:lnTo>
                <a:lnTo>
                  <a:pt x="12074066" y="10510280"/>
                </a:lnTo>
                <a:lnTo>
                  <a:pt x="11965460" y="10510280"/>
                </a:lnTo>
                <a:lnTo>
                  <a:pt x="11965460" y="9881728"/>
                </a:lnTo>
                <a:lnTo>
                  <a:pt x="11783843" y="9993796"/>
                </a:lnTo>
                <a:lnTo>
                  <a:pt x="11783843" y="9888828"/>
                </a:lnTo>
                <a:close/>
                <a:moveTo>
                  <a:pt x="5800321" y="9763536"/>
                </a:moveTo>
                <a:lnTo>
                  <a:pt x="5901869" y="9763536"/>
                </a:lnTo>
                <a:lnTo>
                  <a:pt x="5901869" y="10510280"/>
                </a:lnTo>
                <a:lnTo>
                  <a:pt x="5793263" y="10510280"/>
                </a:lnTo>
                <a:lnTo>
                  <a:pt x="5793263" y="9881728"/>
                </a:lnTo>
                <a:lnTo>
                  <a:pt x="5611645" y="9993796"/>
                </a:lnTo>
                <a:lnTo>
                  <a:pt x="5611645" y="9888828"/>
                </a:lnTo>
                <a:close/>
                <a:moveTo>
                  <a:pt x="3247620" y="9763536"/>
                </a:moveTo>
                <a:lnTo>
                  <a:pt x="3349168" y="9763536"/>
                </a:lnTo>
                <a:lnTo>
                  <a:pt x="3349168" y="10510280"/>
                </a:lnTo>
                <a:lnTo>
                  <a:pt x="3240563" y="10510280"/>
                </a:lnTo>
                <a:lnTo>
                  <a:pt x="3240563" y="9881728"/>
                </a:lnTo>
                <a:lnTo>
                  <a:pt x="3058945" y="9993796"/>
                </a:lnTo>
                <a:lnTo>
                  <a:pt x="3058945" y="9888828"/>
                </a:lnTo>
                <a:close/>
                <a:moveTo>
                  <a:pt x="22084474" y="9753600"/>
                </a:moveTo>
                <a:cubicBezTo>
                  <a:pt x="22139820" y="9753600"/>
                  <a:pt x="22187240" y="9769012"/>
                  <a:pt x="22226734" y="9799844"/>
                </a:cubicBezTo>
                <a:cubicBezTo>
                  <a:pt x="22266232" y="9830672"/>
                  <a:pt x="22296240" y="9874680"/>
                  <a:pt x="22316758" y="9931864"/>
                </a:cubicBezTo>
                <a:cubicBezTo>
                  <a:pt x="22337276" y="9989048"/>
                  <a:pt x="22347534" y="10057392"/>
                  <a:pt x="22347534" y="10136904"/>
                </a:cubicBezTo>
                <a:cubicBezTo>
                  <a:pt x="22347534" y="10216988"/>
                  <a:pt x="22337336" y="10285624"/>
                  <a:pt x="22316936" y="10342812"/>
                </a:cubicBezTo>
                <a:cubicBezTo>
                  <a:pt x="22296536" y="10400000"/>
                  <a:pt x="22266676" y="10443864"/>
                  <a:pt x="22227360" y="10474404"/>
                </a:cubicBezTo>
                <a:cubicBezTo>
                  <a:pt x="22188042" y="10504940"/>
                  <a:pt x="22140412" y="10520208"/>
                  <a:pt x="22084474" y="10520208"/>
                </a:cubicBezTo>
                <a:cubicBezTo>
                  <a:pt x="22028578" y="10520208"/>
                  <a:pt x="21980994" y="10504960"/>
                  <a:pt x="21941728" y="10474464"/>
                </a:cubicBezTo>
                <a:cubicBezTo>
                  <a:pt x="21902464" y="10443968"/>
                  <a:pt x="21872656" y="10400192"/>
                  <a:pt x="21852302" y="10343128"/>
                </a:cubicBezTo>
                <a:cubicBezTo>
                  <a:pt x="21831950" y="10286068"/>
                  <a:pt x="21821774" y="10217324"/>
                  <a:pt x="21821774" y="10136904"/>
                </a:cubicBezTo>
                <a:cubicBezTo>
                  <a:pt x="21821774" y="10057056"/>
                  <a:pt x="21832010" y="9988608"/>
                  <a:pt x="21852480" y="9931548"/>
                </a:cubicBezTo>
                <a:cubicBezTo>
                  <a:pt x="21872952" y="9874492"/>
                  <a:pt x="21902910" y="9830568"/>
                  <a:pt x="21942356" y="9799780"/>
                </a:cubicBezTo>
                <a:cubicBezTo>
                  <a:pt x="21981804" y="9768992"/>
                  <a:pt x="22029174" y="9753600"/>
                  <a:pt x="22084474" y="9753600"/>
                </a:cubicBezTo>
                <a:close/>
                <a:moveTo>
                  <a:pt x="21179598" y="9753600"/>
                </a:moveTo>
                <a:cubicBezTo>
                  <a:pt x="21234942" y="9753600"/>
                  <a:pt x="21282362" y="9769012"/>
                  <a:pt x="21321860" y="9799844"/>
                </a:cubicBezTo>
                <a:cubicBezTo>
                  <a:pt x="21361358" y="9830672"/>
                  <a:pt x="21391364" y="9874680"/>
                  <a:pt x="21411884" y="9931864"/>
                </a:cubicBezTo>
                <a:cubicBezTo>
                  <a:pt x="21432402" y="9989048"/>
                  <a:pt x="21442662" y="10057392"/>
                  <a:pt x="21442662" y="10136904"/>
                </a:cubicBezTo>
                <a:cubicBezTo>
                  <a:pt x="21442662" y="10216988"/>
                  <a:pt x="21432460" y="10285624"/>
                  <a:pt x="21412062" y="10342812"/>
                </a:cubicBezTo>
                <a:cubicBezTo>
                  <a:pt x="21391660" y="10400000"/>
                  <a:pt x="21361802" y="10443864"/>
                  <a:pt x="21322486" y="10474404"/>
                </a:cubicBezTo>
                <a:cubicBezTo>
                  <a:pt x="21283166" y="10504940"/>
                  <a:pt x="21235540" y="10520208"/>
                  <a:pt x="21179598" y="10520208"/>
                </a:cubicBezTo>
                <a:cubicBezTo>
                  <a:pt x="21123702" y="10520208"/>
                  <a:pt x="21076120" y="10504960"/>
                  <a:pt x="21036854" y="10474464"/>
                </a:cubicBezTo>
                <a:cubicBezTo>
                  <a:pt x="20997588" y="10443968"/>
                  <a:pt x="20967782" y="10400192"/>
                  <a:pt x="20947430" y="10343128"/>
                </a:cubicBezTo>
                <a:cubicBezTo>
                  <a:pt x="20927076" y="10286068"/>
                  <a:pt x="20916900" y="10217324"/>
                  <a:pt x="20916900" y="10136904"/>
                </a:cubicBezTo>
                <a:cubicBezTo>
                  <a:pt x="20916900" y="10057056"/>
                  <a:pt x="20927136" y="9988608"/>
                  <a:pt x="20947608" y="9931548"/>
                </a:cubicBezTo>
                <a:cubicBezTo>
                  <a:pt x="20968080" y="9874492"/>
                  <a:pt x="20998036" y="9830568"/>
                  <a:pt x="21037482" y="9799780"/>
                </a:cubicBezTo>
                <a:cubicBezTo>
                  <a:pt x="21076928" y="9768992"/>
                  <a:pt x="21124300" y="9753600"/>
                  <a:pt x="21179598" y="9753600"/>
                </a:cubicBezTo>
                <a:close/>
                <a:moveTo>
                  <a:pt x="19531774" y="9753600"/>
                </a:moveTo>
                <a:cubicBezTo>
                  <a:pt x="19587116" y="9753600"/>
                  <a:pt x="19634538" y="9769012"/>
                  <a:pt x="19674034" y="9799844"/>
                </a:cubicBezTo>
                <a:cubicBezTo>
                  <a:pt x="19713532" y="9830672"/>
                  <a:pt x="19743538" y="9874680"/>
                  <a:pt x="19764058" y="9931864"/>
                </a:cubicBezTo>
                <a:cubicBezTo>
                  <a:pt x="19784574" y="9989048"/>
                  <a:pt x="19794834" y="10057392"/>
                  <a:pt x="19794834" y="10136904"/>
                </a:cubicBezTo>
                <a:cubicBezTo>
                  <a:pt x="19794834" y="10216988"/>
                  <a:pt x="19784636" y="10285624"/>
                  <a:pt x="19764236" y="10342812"/>
                </a:cubicBezTo>
                <a:cubicBezTo>
                  <a:pt x="19743836" y="10400000"/>
                  <a:pt x="19713976" y="10443864"/>
                  <a:pt x="19674660" y="10474404"/>
                </a:cubicBezTo>
                <a:cubicBezTo>
                  <a:pt x="19635342" y="10504940"/>
                  <a:pt x="19587714" y="10520208"/>
                  <a:pt x="19531774" y="10520208"/>
                </a:cubicBezTo>
                <a:cubicBezTo>
                  <a:pt x="19475874" y="10520208"/>
                  <a:pt x="19428294" y="10504960"/>
                  <a:pt x="19389028" y="10474464"/>
                </a:cubicBezTo>
                <a:cubicBezTo>
                  <a:pt x="19349764" y="10443968"/>
                  <a:pt x="19319956" y="10400192"/>
                  <a:pt x="19299604" y="10343128"/>
                </a:cubicBezTo>
                <a:cubicBezTo>
                  <a:pt x="19279250" y="10286068"/>
                  <a:pt x="19269074" y="10217324"/>
                  <a:pt x="19269074" y="10136904"/>
                </a:cubicBezTo>
                <a:cubicBezTo>
                  <a:pt x="19269074" y="10057056"/>
                  <a:pt x="19279308" y="9988608"/>
                  <a:pt x="19299780" y="9931548"/>
                </a:cubicBezTo>
                <a:cubicBezTo>
                  <a:pt x="19320252" y="9874492"/>
                  <a:pt x="19350210" y="9830568"/>
                  <a:pt x="19389656" y="9799780"/>
                </a:cubicBezTo>
                <a:cubicBezTo>
                  <a:pt x="19429104" y="9768992"/>
                  <a:pt x="19476474" y="9753600"/>
                  <a:pt x="19531774" y="9753600"/>
                </a:cubicBezTo>
                <a:close/>
                <a:moveTo>
                  <a:pt x="17883948" y="9753600"/>
                </a:moveTo>
                <a:cubicBezTo>
                  <a:pt x="17939294" y="9753600"/>
                  <a:pt x="17986714" y="9769012"/>
                  <a:pt x="18026210" y="9799844"/>
                </a:cubicBezTo>
                <a:cubicBezTo>
                  <a:pt x="18065706" y="9830672"/>
                  <a:pt x="18095714" y="9874680"/>
                  <a:pt x="18116232" y="9931864"/>
                </a:cubicBezTo>
                <a:cubicBezTo>
                  <a:pt x="18136750" y="9989048"/>
                  <a:pt x="18147010" y="10057392"/>
                  <a:pt x="18147010" y="10136904"/>
                </a:cubicBezTo>
                <a:cubicBezTo>
                  <a:pt x="18147010" y="10216988"/>
                  <a:pt x="18136808" y="10285624"/>
                  <a:pt x="18116410" y="10342812"/>
                </a:cubicBezTo>
                <a:cubicBezTo>
                  <a:pt x="18096012" y="10400000"/>
                  <a:pt x="18066152" y="10443864"/>
                  <a:pt x="18026834" y="10474404"/>
                </a:cubicBezTo>
                <a:cubicBezTo>
                  <a:pt x="17987516" y="10504940"/>
                  <a:pt x="17939888" y="10520208"/>
                  <a:pt x="17883948" y="10520208"/>
                </a:cubicBezTo>
                <a:cubicBezTo>
                  <a:pt x="17828050" y="10520208"/>
                  <a:pt x="17780468" y="10504960"/>
                  <a:pt x="17741204" y="10474464"/>
                </a:cubicBezTo>
                <a:cubicBezTo>
                  <a:pt x="17701938" y="10443968"/>
                  <a:pt x="17672130" y="10400192"/>
                  <a:pt x="17651776" y="10343128"/>
                </a:cubicBezTo>
                <a:cubicBezTo>
                  <a:pt x="17631424" y="10286068"/>
                  <a:pt x="17621248" y="10217324"/>
                  <a:pt x="17621248" y="10136904"/>
                </a:cubicBezTo>
                <a:cubicBezTo>
                  <a:pt x="17621248" y="10057056"/>
                  <a:pt x="17631484" y="9988608"/>
                  <a:pt x="17651956" y="9931548"/>
                </a:cubicBezTo>
                <a:cubicBezTo>
                  <a:pt x="17672426" y="9874492"/>
                  <a:pt x="17702386" y="9830568"/>
                  <a:pt x="17741830" y="9799780"/>
                </a:cubicBezTo>
                <a:cubicBezTo>
                  <a:pt x="17781276" y="9768992"/>
                  <a:pt x="17828648" y="9753600"/>
                  <a:pt x="17883948" y="9753600"/>
                </a:cubicBezTo>
                <a:close/>
                <a:moveTo>
                  <a:pt x="16988598" y="9753600"/>
                </a:moveTo>
                <a:cubicBezTo>
                  <a:pt x="17043942" y="9753600"/>
                  <a:pt x="17091362" y="9769012"/>
                  <a:pt x="17130858" y="9799844"/>
                </a:cubicBezTo>
                <a:cubicBezTo>
                  <a:pt x="17170356" y="9830672"/>
                  <a:pt x="17200364" y="9874680"/>
                  <a:pt x="17220882" y="9931864"/>
                </a:cubicBezTo>
                <a:cubicBezTo>
                  <a:pt x="17241400" y="9989048"/>
                  <a:pt x="17251658" y="10057392"/>
                  <a:pt x="17251658" y="10136904"/>
                </a:cubicBezTo>
                <a:cubicBezTo>
                  <a:pt x="17251658" y="10216988"/>
                  <a:pt x="17241460" y="10285624"/>
                  <a:pt x="17221058" y="10342812"/>
                </a:cubicBezTo>
                <a:cubicBezTo>
                  <a:pt x="17200660" y="10400000"/>
                  <a:pt x="17170802" y="10443864"/>
                  <a:pt x="17131484" y="10474404"/>
                </a:cubicBezTo>
                <a:cubicBezTo>
                  <a:pt x="17092166" y="10504940"/>
                  <a:pt x="17044538" y="10520208"/>
                  <a:pt x="16988598" y="10520208"/>
                </a:cubicBezTo>
                <a:cubicBezTo>
                  <a:pt x="16932700" y="10520208"/>
                  <a:pt x="16885120" y="10504960"/>
                  <a:pt x="16845852" y="10474464"/>
                </a:cubicBezTo>
                <a:cubicBezTo>
                  <a:pt x="16806588" y="10443968"/>
                  <a:pt x="16776780" y="10400192"/>
                  <a:pt x="16756426" y="10343128"/>
                </a:cubicBezTo>
                <a:cubicBezTo>
                  <a:pt x="16736074" y="10286068"/>
                  <a:pt x="16725898" y="10217324"/>
                  <a:pt x="16725898" y="10136904"/>
                </a:cubicBezTo>
                <a:cubicBezTo>
                  <a:pt x="16725898" y="10057056"/>
                  <a:pt x="16736134" y="9988608"/>
                  <a:pt x="16756604" y="9931548"/>
                </a:cubicBezTo>
                <a:cubicBezTo>
                  <a:pt x="16777076" y="9874492"/>
                  <a:pt x="16807036" y="9830568"/>
                  <a:pt x="16846480" y="9799780"/>
                </a:cubicBezTo>
                <a:cubicBezTo>
                  <a:pt x="16885928" y="9768992"/>
                  <a:pt x="16933300" y="9753600"/>
                  <a:pt x="16988598" y="9753600"/>
                </a:cubicBezTo>
                <a:close/>
                <a:moveTo>
                  <a:pt x="16083724" y="9753600"/>
                </a:moveTo>
                <a:cubicBezTo>
                  <a:pt x="16139067" y="9753600"/>
                  <a:pt x="16186487" y="9769012"/>
                  <a:pt x="16225985" y="9799844"/>
                </a:cubicBezTo>
                <a:cubicBezTo>
                  <a:pt x="16265481" y="9830672"/>
                  <a:pt x="16295488" y="9874680"/>
                  <a:pt x="16316007" y="9931864"/>
                </a:cubicBezTo>
                <a:cubicBezTo>
                  <a:pt x="16336526" y="9989048"/>
                  <a:pt x="16346786" y="10057392"/>
                  <a:pt x="16346786" y="10136904"/>
                </a:cubicBezTo>
                <a:cubicBezTo>
                  <a:pt x="16346786" y="10216988"/>
                  <a:pt x="16336585" y="10285624"/>
                  <a:pt x="16316185" y="10342812"/>
                </a:cubicBezTo>
                <a:cubicBezTo>
                  <a:pt x="16295785" y="10400000"/>
                  <a:pt x="16265927" y="10443864"/>
                  <a:pt x="16226609" y="10474404"/>
                </a:cubicBezTo>
                <a:cubicBezTo>
                  <a:pt x="16187292" y="10504940"/>
                  <a:pt x="16139663" y="10520208"/>
                  <a:pt x="16083724" y="10520208"/>
                </a:cubicBezTo>
                <a:cubicBezTo>
                  <a:pt x="16027825" y="10520208"/>
                  <a:pt x="15980243" y="10504960"/>
                  <a:pt x="15940979" y="10474464"/>
                </a:cubicBezTo>
                <a:cubicBezTo>
                  <a:pt x="15901713" y="10443968"/>
                  <a:pt x="15871905" y="10400192"/>
                  <a:pt x="15851553" y="10343128"/>
                </a:cubicBezTo>
                <a:cubicBezTo>
                  <a:pt x="15831201" y="10286068"/>
                  <a:pt x="15821025" y="10217324"/>
                  <a:pt x="15821025" y="10136904"/>
                </a:cubicBezTo>
                <a:cubicBezTo>
                  <a:pt x="15821025" y="10057056"/>
                  <a:pt x="15831260" y="9988608"/>
                  <a:pt x="15851731" y="9931548"/>
                </a:cubicBezTo>
                <a:cubicBezTo>
                  <a:pt x="15872202" y="9874492"/>
                  <a:pt x="15902160" y="9830568"/>
                  <a:pt x="15941607" y="9799780"/>
                </a:cubicBezTo>
                <a:cubicBezTo>
                  <a:pt x="15981052" y="9768992"/>
                  <a:pt x="16028425" y="9753600"/>
                  <a:pt x="16083724" y="9753600"/>
                </a:cubicBezTo>
                <a:close/>
                <a:moveTo>
                  <a:pt x="14435899" y="9753600"/>
                </a:moveTo>
                <a:cubicBezTo>
                  <a:pt x="14491242" y="9753600"/>
                  <a:pt x="14538662" y="9769012"/>
                  <a:pt x="14578160" y="9799844"/>
                </a:cubicBezTo>
                <a:cubicBezTo>
                  <a:pt x="14617656" y="9830672"/>
                  <a:pt x="14647663" y="9874680"/>
                  <a:pt x="14668182" y="9931864"/>
                </a:cubicBezTo>
                <a:cubicBezTo>
                  <a:pt x="14688700" y="9989048"/>
                  <a:pt x="14698959" y="10057392"/>
                  <a:pt x="14698959" y="10136904"/>
                </a:cubicBezTo>
                <a:cubicBezTo>
                  <a:pt x="14698959" y="10216988"/>
                  <a:pt x="14688760" y="10285624"/>
                  <a:pt x="14668360" y="10342812"/>
                </a:cubicBezTo>
                <a:cubicBezTo>
                  <a:pt x="14647960" y="10400000"/>
                  <a:pt x="14618102" y="10443864"/>
                  <a:pt x="14578784" y="10474404"/>
                </a:cubicBezTo>
                <a:cubicBezTo>
                  <a:pt x="14539467" y="10504940"/>
                  <a:pt x="14491838" y="10520208"/>
                  <a:pt x="14435899" y="10520208"/>
                </a:cubicBezTo>
                <a:cubicBezTo>
                  <a:pt x="14380000" y="10520208"/>
                  <a:pt x="14332418" y="10504960"/>
                  <a:pt x="14293154" y="10474464"/>
                </a:cubicBezTo>
                <a:cubicBezTo>
                  <a:pt x="14253888" y="10443968"/>
                  <a:pt x="14224080" y="10400192"/>
                  <a:pt x="14203728" y="10343128"/>
                </a:cubicBezTo>
                <a:cubicBezTo>
                  <a:pt x="14183375" y="10286068"/>
                  <a:pt x="14173198" y="10217324"/>
                  <a:pt x="14173198" y="10136904"/>
                </a:cubicBezTo>
                <a:cubicBezTo>
                  <a:pt x="14173198" y="10057056"/>
                  <a:pt x="14183434" y="9988608"/>
                  <a:pt x="14203906" y="9931548"/>
                </a:cubicBezTo>
                <a:cubicBezTo>
                  <a:pt x="14224377" y="9874492"/>
                  <a:pt x="14254334" y="9830568"/>
                  <a:pt x="14293782" y="9799780"/>
                </a:cubicBezTo>
                <a:cubicBezTo>
                  <a:pt x="14333227" y="9768992"/>
                  <a:pt x="14380599" y="9753600"/>
                  <a:pt x="14435899" y="9753600"/>
                </a:cubicBezTo>
                <a:close/>
                <a:moveTo>
                  <a:pt x="12788073" y="9753600"/>
                </a:moveTo>
                <a:cubicBezTo>
                  <a:pt x="12843418" y="9753600"/>
                  <a:pt x="12890838" y="9769012"/>
                  <a:pt x="12930335" y="9799844"/>
                </a:cubicBezTo>
                <a:cubicBezTo>
                  <a:pt x="12969830" y="9830672"/>
                  <a:pt x="12999839" y="9874680"/>
                  <a:pt x="13020357" y="9931864"/>
                </a:cubicBezTo>
                <a:cubicBezTo>
                  <a:pt x="13040875" y="9989048"/>
                  <a:pt x="13051134" y="10057392"/>
                  <a:pt x="13051134" y="10136904"/>
                </a:cubicBezTo>
                <a:cubicBezTo>
                  <a:pt x="13051134" y="10216988"/>
                  <a:pt x="13040934" y="10285624"/>
                  <a:pt x="13020535" y="10342812"/>
                </a:cubicBezTo>
                <a:cubicBezTo>
                  <a:pt x="13000136" y="10400000"/>
                  <a:pt x="12970278" y="10443864"/>
                  <a:pt x="12930959" y="10474404"/>
                </a:cubicBezTo>
                <a:cubicBezTo>
                  <a:pt x="12891641" y="10504940"/>
                  <a:pt x="12844013" y="10520208"/>
                  <a:pt x="12788073" y="10520208"/>
                </a:cubicBezTo>
                <a:cubicBezTo>
                  <a:pt x="12732175" y="10520208"/>
                  <a:pt x="12684593" y="10504960"/>
                  <a:pt x="12645329" y="10474464"/>
                </a:cubicBezTo>
                <a:cubicBezTo>
                  <a:pt x="12606064" y="10443968"/>
                  <a:pt x="12576255" y="10400192"/>
                  <a:pt x="12555902" y="10343128"/>
                </a:cubicBezTo>
                <a:cubicBezTo>
                  <a:pt x="12535550" y="10286068"/>
                  <a:pt x="12525373" y="10217324"/>
                  <a:pt x="12525373" y="10136904"/>
                </a:cubicBezTo>
                <a:cubicBezTo>
                  <a:pt x="12525373" y="10057056"/>
                  <a:pt x="12535609" y="9988608"/>
                  <a:pt x="12556081" y="9931548"/>
                </a:cubicBezTo>
                <a:cubicBezTo>
                  <a:pt x="12576552" y="9874492"/>
                  <a:pt x="12606510" y="9830568"/>
                  <a:pt x="12645956" y="9799780"/>
                </a:cubicBezTo>
                <a:cubicBezTo>
                  <a:pt x="12685401" y="9768992"/>
                  <a:pt x="12732774" y="9753600"/>
                  <a:pt x="12788073" y="9753600"/>
                </a:cubicBezTo>
                <a:close/>
                <a:moveTo>
                  <a:pt x="11140248" y="9753600"/>
                </a:moveTo>
                <a:cubicBezTo>
                  <a:pt x="11195592" y="9753600"/>
                  <a:pt x="11243013" y="9769012"/>
                  <a:pt x="11282511" y="9799844"/>
                </a:cubicBezTo>
                <a:cubicBezTo>
                  <a:pt x="11322006" y="9830672"/>
                  <a:pt x="11352014" y="9874680"/>
                  <a:pt x="11372532" y="9931864"/>
                </a:cubicBezTo>
                <a:cubicBezTo>
                  <a:pt x="11393051" y="9989048"/>
                  <a:pt x="11403310" y="10057392"/>
                  <a:pt x="11403310" y="10136904"/>
                </a:cubicBezTo>
                <a:cubicBezTo>
                  <a:pt x="11403310" y="10216988"/>
                  <a:pt x="11393110" y="10285624"/>
                  <a:pt x="11372710" y="10342812"/>
                </a:cubicBezTo>
                <a:cubicBezTo>
                  <a:pt x="11352310" y="10400000"/>
                  <a:pt x="11322453" y="10443864"/>
                  <a:pt x="11283134" y="10474404"/>
                </a:cubicBezTo>
                <a:cubicBezTo>
                  <a:pt x="11243817" y="10504940"/>
                  <a:pt x="11196188" y="10520208"/>
                  <a:pt x="11140248" y="10520208"/>
                </a:cubicBezTo>
                <a:cubicBezTo>
                  <a:pt x="11084350" y="10520208"/>
                  <a:pt x="11036768" y="10504960"/>
                  <a:pt x="10997503" y="10474464"/>
                </a:cubicBezTo>
                <a:cubicBezTo>
                  <a:pt x="10958239" y="10443968"/>
                  <a:pt x="10928429" y="10400192"/>
                  <a:pt x="10908077" y="10343128"/>
                </a:cubicBezTo>
                <a:cubicBezTo>
                  <a:pt x="10887725" y="10286068"/>
                  <a:pt x="10877548" y="10217324"/>
                  <a:pt x="10877548" y="10136904"/>
                </a:cubicBezTo>
                <a:cubicBezTo>
                  <a:pt x="10877548" y="10057056"/>
                  <a:pt x="10887784" y="9988608"/>
                  <a:pt x="10908257" y="9931548"/>
                </a:cubicBezTo>
                <a:cubicBezTo>
                  <a:pt x="10928727" y="9874492"/>
                  <a:pt x="10958685" y="9830568"/>
                  <a:pt x="10998132" y="9799780"/>
                </a:cubicBezTo>
                <a:cubicBezTo>
                  <a:pt x="11037577" y="9768992"/>
                  <a:pt x="11084950" y="9753600"/>
                  <a:pt x="11140248" y="9753600"/>
                </a:cubicBezTo>
                <a:close/>
                <a:moveTo>
                  <a:pt x="10235374" y="9753600"/>
                </a:moveTo>
                <a:cubicBezTo>
                  <a:pt x="10290717" y="9753600"/>
                  <a:pt x="10338137" y="9769012"/>
                  <a:pt x="10377635" y="9799844"/>
                </a:cubicBezTo>
                <a:cubicBezTo>
                  <a:pt x="10417131" y="9830672"/>
                  <a:pt x="10447139" y="9874680"/>
                  <a:pt x="10467657" y="9931864"/>
                </a:cubicBezTo>
                <a:cubicBezTo>
                  <a:pt x="10488175" y="9989048"/>
                  <a:pt x="10498434" y="10057392"/>
                  <a:pt x="10498434" y="10136904"/>
                </a:cubicBezTo>
                <a:cubicBezTo>
                  <a:pt x="10498434" y="10216988"/>
                  <a:pt x="10488235" y="10285624"/>
                  <a:pt x="10467835" y="10342812"/>
                </a:cubicBezTo>
                <a:cubicBezTo>
                  <a:pt x="10447435" y="10400000"/>
                  <a:pt x="10417577" y="10443864"/>
                  <a:pt x="10378260" y="10474404"/>
                </a:cubicBezTo>
                <a:cubicBezTo>
                  <a:pt x="10338942" y="10504940"/>
                  <a:pt x="10291313" y="10520208"/>
                  <a:pt x="10235374" y="10520208"/>
                </a:cubicBezTo>
                <a:cubicBezTo>
                  <a:pt x="10179475" y="10520208"/>
                  <a:pt x="10131893" y="10504960"/>
                  <a:pt x="10092630" y="10474464"/>
                </a:cubicBezTo>
                <a:cubicBezTo>
                  <a:pt x="10053365" y="10443968"/>
                  <a:pt x="10023555" y="10400192"/>
                  <a:pt x="10003204" y="10343128"/>
                </a:cubicBezTo>
                <a:cubicBezTo>
                  <a:pt x="9982852" y="10286068"/>
                  <a:pt x="9972676" y="10217324"/>
                  <a:pt x="9972676" y="10136904"/>
                </a:cubicBezTo>
                <a:cubicBezTo>
                  <a:pt x="9972676" y="10057056"/>
                  <a:pt x="9982910" y="9988608"/>
                  <a:pt x="10003381" y="9931548"/>
                </a:cubicBezTo>
                <a:cubicBezTo>
                  <a:pt x="10023852" y="9874492"/>
                  <a:pt x="10053811" y="9830568"/>
                  <a:pt x="10093257" y="9799780"/>
                </a:cubicBezTo>
                <a:cubicBezTo>
                  <a:pt x="10132702" y="9768992"/>
                  <a:pt x="10180074" y="9753600"/>
                  <a:pt x="10235374" y="9753600"/>
                </a:cubicBezTo>
                <a:close/>
                <a:moveTo>
                  <a:pt x="9330499" y="9753600"/>
                </a:moveTo>
                <a:cubicBezTo>
                  <a:pt x="9385843" y="9753600"/>
                  <a:pt x="9433263" y="9769012"/>
                  <a:pt x="9472760" y="9799844"/>
                </a:cubicBezTo>
                <a:cubicBezTo>
                  <a:pt x="9512257" y="9830672"/>
                  <a:pt x="9542264" y="9874680"/>
                  <a:pt x="9562783" y="9931864"/>
                </a:cubicBezTo>
                <a:cubicBezTo>
                  <a:pt x="9583301" y="9989048"/>
                  <a:pt x="9593561" y="10057392"/>
                  <a:pt x="9593561" y="10136904"/>
                </a:cubicBezTo>
                <a:cubicBezTo>
                  <a:pt x="9593561" y="10216988"/>
                  <a:pt x="9583362" y="10285624"/>
                  <a:pt x="9562961" y="10342812"/>
                </a:cubicBezTo>
                <a:cubicBezTo>
                  <a:pt x="9542561" y="10400000"/>
                  <a:pt x="9512703" y="10443864"/>
                  <a:pt x="9473385" y="10474404"/>
                </a:cubicBezTo>
                <a:cubicBezTo>
                  <a:pt x="9434068" y="10504940"/>
                  <a:pt x="9386439" y="10520208"/>
                  <a:pt x="9330499" y="10520208"/>
                </a:cubicBezTo>
                <a:cubicBezTo>
                  <a:pt x="9274600" y="10520208"/>
                  <a:pt x="9227018" y="10504960"/>
                  <a:pt x="9187755" y="10474464"/>
                </a:cubicBezTo>
                <a:cubicBezTo>
                  <a:pt x="9148490" y="10443968"/>
                  <a:pt x="9118682" y="10400192"/>
                  <a:pt x="9098329" y="10343128"/>
                </a:cubicBezTo>
                <a:cubicBezTo>
                  <a:pt x="9077976" y="10286068"/>
                  <a:pt x="9067800" y="10217324"/>
                  <a:pt x="9067800" y="10136904"/>
                </a:cubicBezTo>
                <a:cubicBezTo>
                  <a:pt x="9067800" y="10057056"/>
                  <a:pt x="9078036" y="9988608"/>
                  <a:pt x="9098506" y="9931548"/>
                </a:cubicBezTo>
                <a:cubicBezTo>
                  <a:pt x="9118978" y="9874492"/>
                  <a:pt x="9148938" y="9830568"/>
                  <a:pt x="9188382" y="9799780"/>
                </a:cubicBezTo>
                <a:cubicBezTo>
                  <a:pt x="9227830" y="9768992"/>
                  <a:pt x="9275201" y="9753600"/>
                  <a:pt x="9330499" y="9753600"/>
                </a:cubicBezTo>
                <a:close/>
                <a:moveTo>
                  <a:pt x="8425624" y="9753600"/>
                </a:moveTo>
                <a:cubicBezTo>
                  <a:pt x="8480968" y="9753600"/>
                  <a:pt x="8528388" y="9769012"/>
                  <a:pt x="8567885" y="9799844"/>
                </a:cubicBezTo>
                <a:cubicBezTo>
                  <a:pt x="8607383" y="9830672"/>
                  <a:pt x="8637389" y="9874680"/>
                  <a:pt x="8657908" y="9931864"/>
                </a:cubicBezTo>
                <a:cubicBezTo>
                  <a:pt x="8678426" y="9989048"/>
                  <a:pt x="8688685" y="10057392"/>
                  <a:pt x="8688685" y="10136904"/>
                </a:cubicBezTo>
                <a:cubicBezTo>
                  <a:pt x="8688685" y="10216988"/>
                  <a:pt x="8678487" y="10285624"/>
                  <a:pt x="8658086" y="10342812"/>
                </a:cubicBezTo>
                <a:cubicBezTo>
                  <a:pt x="8637686" y="10400000"/>
                  <a:pt x="8607827" y="10443864"/>
                  <a:pt x="8568510" y="10474404"/>
                </a:cubicBezTo>
                <a:cubicBezTo>
                  <a:pt x="8529192" y="10504940"/>
                  <a:pt x="8481564" y="10520208"/>
                  <a:pt x="8425624" y="10520208"/>
                </a:cubicBezTo>
                <a:cubicBezTo>
                  <a:pt x="8369725" y="10520208"/>
                  <a:pt x="8322145" y="10504960"/>
                  <a:pt x="8282881" y="10474464"/>
                </a:cubicBezTo>
                <a:cubicBezTo>
                  <a:pt x="8243615" y="10443968"/>
                  <a:pt x="8213806" y="10400192"/>
                  <a:pt x="8193454" y="10343128"/>
                </a:cubicBezTo>
                <a:cubicBezTo>
                  <a:pt x="8173102" y="10286068"/>
                  <a:pt x="8162926" y="10217324"/>
                  <a:pt x="8162926" y="10136904"/>
                </a:cubicBezTo>
                <a:cubicBezTo>
                  <a:pt x="8162926" y="10057056"/>
                  <a:pt x="8173162" y="9988608"/>
                  <a:pt x="8193633" y="9931548"/>
                </a:cubicBezTo>
                <a:cubicBezTo>
                  <a:pt x="8214105" y="9874492"/>
                  <a:pt x="8244060" y="9830568"/>
                  <a:pt x="8283507" y="9799780"/>
                </a:cubicBezTo>
                <a:cubicBezTo>
                  <a:pt x="8322953" y="9768992"/>
                  <a:pt x="8370326" y="9753600"/>
                  <a:pt x="8425624" y="9753600"/>
                </a:cubicBezTo>
                <a:close/>
                <a:moveTo>
                  <a:pt x="7520750" y="9753600"/>
                </a:moveTo>
                <a:cubicBezTo>
                  <a:pt x="7576095" y="9753600"/>
                  <a:pt x="7623515" y="9769012"/>
                  <a:pt x="7663011" y="9799844"/>
                </a:cubicBezTo>
                <a:cubicBezTo>
                  <a:pt x="7702509" y="9830672"/>
                  <a:pt x="7732517" y="9874680"/>
                  <a:pt x="7753033" y="9931864"/>
                </a:cubicBezTo>
                <a:cubicBezTo>
                  <a:pt x="7773551" y="9989048"/>
                  <a:pt x="7783812" y="10057392"/>
                  <a:pt x="7783812" y="10136904"/>
                </a:cubicBezTo>
                <a:cubicBezTo>
                  <a:pt x="7783812" y="10216988"/>
                  <a:pt x="7773613" y="10285624"/>
                  <a:pt x="7753213" y="10342812"/>
                </a:cubicBezTo>
                <a:cubicBezTo>
                  <a:pt x="7732814" y="10400000"/>
                  <a:pt x="7702954" y="10443864"/>
                  <a:pt x="7663637" y="10474404"/>
                </a:cubicBezTo>
                <a:cubicBezTo>
                  <a:pt x="7624319" y="10504940"/>
                  <a:pt x="7576690" y="10520208"/>
                  <a:pt x="7520750" y="10520208"/>
                </a:cubicBezTo>
                <a:cubicBezTo>
                  <a:pt x="7464853" y="10520208"/>
                  <a:pt x="7417271" y="10504960"/>
                  <a:pt x="7378006" y="10474464"/>
                </a:cubicBezTo>
                <a:cubicBezTo>
                  <a:pt x="7338741" y="10443968"/>
                  <a:pt x="7308933" y="10400192"/>
                  <a:pt x="7288580" y="10343128"/>
                </a:cubicBezTo>
                <a:cubicBezTo>
                  <a:pt x="7268228" y="10286068"/>
                  <a:pt x="7258050" y="10217324"/>
                  <a:pt x="7258050" y="10136904"/>
                </a:cubicBezTo>
                <a:cubicBezTo>
                  <a:pt x="7258050" y="10057056"/>
                  <a:pt x="7268286" y="9988608"/>
                  <a:pt x="7288759" y="9931548"/>
                </a:cubicBezTo>
                <a:cubicBezTo>
                  <a:pt x="7309229" y="9874492"/>
                  <a:pt x="7339188" y="9830568"/>
                  <a:pt x="7378634" y="9799780"/>
                </a:cubicBezTo>
                <a:cubicBezTo>
                  <a:pt x="7418079" y="9768992"/>
                  <a:pt x="7465452" y="9753600"/>
                  <a:pt x="7520750" y="9753600"/>
                </a:cubicBezTo>
                <a:close/>
                <a:moveTo>
                  <a:pt x="6615875" y="9753600"/>
                </a:moveTo>
                <a:cubicBezTo>
                  <a:pt x="6671220" y="9753600"/>
                  <a:pt x="6718641" y="9769012"/>
                  <a:pt x="6758137" y="9799844"/>
                </a:cubicBezTo>
                <a:cubicBezTo>
                  <a:pt x="6797634" y="9830672"/>
                  <a:pt x="6827642" y="9874680"/>
                  <a:pt x="6848159" y="9931864"/>
                </a:cubicBezTo>
                <a:cubicBezTo>
                  <a:pt x="6868678" y="9989048"/>
                  <a:pt x="6878937" y="10057392"/>
                  <a:pt x="6878937" y="10136904"/>
                </a:cubicBezTo>
                <a:cubicBezTo>
                  <a:pt x="6878937" y="10216988"/>
                  <a:pt x="6868737" y="10285624"/>
                  <a:pt x="6848337" y="10342812"/>
                </a:cubicBezTo>
                <a:cubicBezTo>
                  <a:pt x="6827937" y="10400000"/>
                  <a:pt x="6798079" y="10443864"/>
                  <a:pt x="6758763" y="10474404"/>
                </a:cubicBezTo>
                <a:cubicBezTo>
                  <a:pt x="6719444" y="10504940"/>
                  <a:pt x="6671816" y="10520208"/>
                  <a:pt x="6615875" y="10520208"/>
                </a:cubicBezTo>
                <a:cubicBezTo>
                  <a:pt x="6559977" y="10520208"/>
                  <a:pt x="6512396" y="10504960"/>
                  <a:pt x="6473132" y="10474464"/>
                </a:cubicBezTo>
                <a:cubicBezTo>
                  <a:pt x="6433866" y="10443968"/>
                  <a:pt x="6404059" y="10400192"/>
                  <a:pt x="6383705" y="10343128"/>
                </a:cubicBezTo>
                <a:cubicBezTo>
                  <a:pt x="6363354" y="10286068"/>
                  <a:pt x="6353176" y="10217324"/>
                  <a:pt x="6353176" y="10136904"/>
                </a:cubicBezTo>
                <a:cubicBezTo>
                  <a:pt x="6353176" y="10057056"/>
                  <a:pt x="6363411" y="9988608"/>
                  <a:pt x="6383883" y="9931548"/>
                </a:cubicBezTo>
                <a:cubicBezTo>
                  <a:pt x="6404355" y="9874492"/>
                  <a:pt x="6434314" y="9830568"/>
                  <a:pt x="6473760" y="9799780"/>
                </a:cubicBezTo>
                <a:cubicBezTo>
                  <a:pt x="6513205" y="9768992"/>
                  <a:pt x="6560578" y="9753600"/>
                  <a:pt x="6615875" y="9753600"/>
                </a:cubicBezTo>
                <a:close/>
                <a:moveTo>
                  <a:pt x="4968051" y="9753600"/>
                </a:moveTo>
                <a:cubicBezTo>
                  <a:pt x="5023395" y="9753600"/>
                  <a:pt x="5070816" y="9769012"/>
                  <a:pt x="5110312" y="9799844"/>
                </a:cubicBezTo>
                <a:cubicBezTo>
                  <a:pt x="5149809" y="9830672"/>
                  <a:pt x="5179817" y="9874680"/>
                  <a:pt x="5200334" y="9931864"/>
                </a:cubicBezTo>
                <a:cubicBezTo>
                  <a:pt x="5220853" y="9989048"/>
                  <a:pt x="5231113" y="10057392"/>
                  <a:pt x="5231113" y="10136904"/>
                </a:cubicBezTo>
                <a:cubicBezTo>
                  <a:pt x="5231113" y="10216988"/>
                  <a:pt x="5220912" y="10285624"/>
                  <a:pt x="5200513" y="10342812"/>
                </a:cubicBezTo>
                <a:cubicBezTo>
                  <a:pt x="5180114" y="10400000"/>
                  <a:pt x="5150255" y="10443864"/>
                  <a:pt x="5110937" y="10474404"/>
                </a:cubicBezTo>
                <a:cubicBezTo>
                  <a:pt x="5071619" y="10504940"/>
                  <a:pt x="5023990" y="10520208"/>
                  <a:pt x="4968051" y="10520208"/>
                </a:cubicBezTo>
                <a:cubicBezTo>
                  <a:pt x="4912152" y="10520208"/>
                  <a:pt x="4864571" y="10504960"/>
                  <a:pt x="4825306" y="10474464"/>
                </a:cubicBezTo>
                <a:cubicBezTo>
                  <a:pt x="4786041" y="10443968"/>
                  <a:pt x="4756233" y="10400192"/>
                  <a:pt x="4735880" y="10343128"/>
                </a:cubicBezTo>
                <a:cubicBezTo>
                  <a:pt x="4715527" y="10286068"/>
                  <a:pt x="4705351" y="10217324"/>
                  <a:pt x="4705351" y="10136904"/>
                </a:cubicBezTo>
                <a:cubicBezTo>
                  <a:pt x="4705351" y="10057056"/>
                  <a:pt x="4715587" y="9988608"/>
                  <a:pt x="4736058" y="9931548"/>
                </a:cubicBezTo>
                <a:cubicBezTo>
                  <a:pt x="4756529" y="9874492"/>
                  <a:pt x="4786488" y="9830568"/>
                  <a:pt x="4825934" y="9799780"/>
                </a:cubicBezTo>
                <a:cubicBezTo>
                  <a:pt x="4865379" y="9768992"/>
                  <a:pt x="4912752" y="9753600"/>
                  <a:pt x="4968051" y="9753600"/>
                </a:cubicBezTo>
                <a:close/>
                <a:moveTo>
                  <a:pt x="4072700" y="9753600"/>
                </a:moveTo>
                <a:cubicBezTo>
                  <a:pt x="4128043" y="9753600"/>
                  <a:pt x="4175465" y="9769012"/>
                  <a:pt x="4214962" y="9799844"/>
                </a:cubicBezTo>
                <a:cubicBezTo>
                  <a:pt x="4254458" y="9830672"/>
                  <a:pt x="4284466" y="9874680"/>
                  <a:pt x="4304985" y="9931864"/>
                </a:cubicBezTo>
                <a:cubicBezTo>
                  <a:pt x="4325502" y="9989048"/>
                  <a:pt x="4335762" y="10057392"/>
                  <a:pt x="4335762" y="10136904"/>
                </a:cubicBezTo>
                <a:cubicBezTo>
                  <a:pt x="4335762" y="10216988"/>
                  <a:pt x="4325562" y="10285624"/>
                  <a:pt x="4305162" y="10342812"/>
                </a:cubicBezTo>
                <a:cubicBezTo>
                  <a:pt x="4284762" y="10400000"/>
                  <a:pt x="4254905" y="10443864"/>
                  <a:pt x="4215587" y="10474404"/>
                </a:cubicBezTo>
                <a:cubicBezTo>
                  <a:pt x="4176269" y="10504940"/>
                  <a:pt x="4128641" y="10520208"/>
                  <a:pt x="4072700" y="10520208"/>
                </a:cubicBezTo>
                <a:cubicBezTo>
                  <a:pt x="4016802" y="10520208"/>
                  <a:pt x="3969220" y="10504960"/>
                  <a:pt x="3929956" y="10474464"/>
                </a:cubicBezTo>
                <a:cubicBezTo>
                  <a:pt x="3890691" y="10443968"/>
                  <a:pt x="3860881" y="10400192"/>
                  <a:pt x="3840529" y="10343128"/>
                </a:cubicBezTo>
                <a:cubicBezTo>
                  <a:pt x="3820177" y="10286068"/>
                  <a:pt x="3810000" y="10217324"/>
                  <a:pt x="3810000" y="10136904"/>
                </a:cubicBezTo>
                <a:cubicBezTo>
                  <a:pt x="3810000" y="10057056"/>
                  <a:pt x="3820236" y="9988608"/>
                  <a:pt x="3840707" y="9931548"/>
                </a:cubicBezTo>
                <a:cubicBezTo>
                  <a:pt x="3861179" y="9874492"/>
                  <a:pt x="3891138" y="9830568"/>
                  <a:pt x="3930583" y="9799780"/>
                </a:cubicBezTo>
                <a:cubicBezTo>
                  <a:pt x="3970029" y="9768992"/>
                  <a:pt x="4017401" y="9753600"/>
                  <a:pt x="4072700" y="9753600"/>
                </a:cubicBezTo>
                <a:close/>
                <a:moveTo>
                  <a:pt x="2424875" y="9753600"/>
                </a:moveTo>
                <a:cubicBezTo>
                  <a:pt x="2480219" y="9753600"/>
                  <a:pt x="2527640" y="9769012"/>
                  <a:pt x="2567137" y="9799844"/>
                </a:cubicBezTo>
                <a:cubicBezTo>
                  <a:pt x="2606633" y="9830672"/>
                  <a:pt x="2636640" y="9874680"/>
                  <a:pt x="2657159" y="9931864"/>
                </a:cubicBezTo>
                <a:cubicBezTo>
                  <a:pt x="2677677" y="9989048"/>
                  <a:pt x="2687937" y="10057392"/>
                  <a:pt x="2687937" y="10136904"/>
                </a:cubicBezTo>
                <a:cubicBezTo>
                  <a:pt x="2687937" y="10216988"/>
                  <a:pt x="2677737" y="10285624"/>
                  <a:pt x="2657337" y="10342812"/>
                </a:cubicBezTo>
                <a:cubicBezTo>
                  <a:pt x="2636938" y="10400000"/>
                  <a:pt x="2607079" y="10443864"/>
                  <a:pt x="2567762" y="10474404"/>
                </a:cubicBezTo>
                <a:cubicBezTo>
                  <a:pt x="2528443" y="10504940"/>
                  <a:pt x="2480815" y="10520208"/>
                  <a:pt x="2424875" y="10520208"/>
                </a:cubicBezTo>
                <a:cubicBezTo>
                  <a:pt x="2368977" y="10520208"/>
                  <a:pt x="2321395" y="10504960"/>
                  <a:pt x="2282131" y="10474464"/>
                </a:cubicBezTo>
                <a:cubicBezTo>
                  <a:pt x="2242866" y="10443968"/>
                  <a:pt x="2213057" y="10400192"/>
                  <a:pt x="2192704" y="10343128"/>
                </a:cubicBezTo>
                <a:cubicBezTo>
                  <a:pt x="2172352" y="10286068"/>
                  <a:pt x="2162176" y="10217324"/>
                  <a:pt x="2162176" y="10136904"/>
                </a:cubicBezTo>
                <a:cubicBezTo>
                  <a:pt x="2162176" y="10057056"/>
                  <a:pt x="2172412" y="9988608"/>
                  <a:pt x="2192883" y="9931548"/>
                </a:cubicBezTo>
                <a:cubicBezTo>
                  <a:pt x="2213354" y="9874492"/>
                  <a:pt x="2243313" y="9830568"/>
                  <a:pt x="2282758" y="9799780"/>
                </a:cubicBezTo>
                <a:cubicBezTo>
                  <a:pt x="2322204" y="9768992"/>
                  <a:pt x="2369577" y="9753600"/>
                  <a:pt x="2424875" y="9753600"/>
                </a:cubicBezTo>
                <a:close/>
                <a:moveTo>
                  <a:pt x="1520000" y="9753600"/>
                </a:moveTo>
                <a:cubicBezTo>
                  <a:pt x="1575344" y="9753600"/>
                  <a:pt x="1622765" y="9769012"/>
                  <a:pt x="1662261" y="9799844"/>
                </a:cubicBezTo>
                <a:cubicBezTo>
                  <a:pt x="1701758" y="9830672"/>
                  <a:pt x="1731765" y="9874680"/>
                  <a:pt x="1752284" y="9931864"/>
                </a:cubicBezTo>
                <a:cubicBezTo>
                  <a:pt x="1772803" y="9989048"/>
                  <a:pt x="1783062" y="10057392"/>
                  <a:pt x="1783062" y="10136904"/>
                </a:cubicBezTo>
                <a:cubicBezTo>
                  <a:pt x="1783062" y="10216988"/>
                  <a:pt x="1772862" y="10285624"/>
                  <a:pt x="1752462" y="10342812"/>
                </a:cubicBezTo>
                <a:cubicBezTo>
                  <a:pt x="1732063" y="10400000"/>
                  <a:pt x="1702204" y="10443864"/>
                  <a:pt x="1662886" y="10474404"/>
                </a:cubicBezTo>
                <a:cubicBezTo>
                  <a:pt x="1623569" y="10504940"/>
                  <a:pt x="1575940" y="10520208"/>
                  <a:pt x="1520000" y="10520208"/>
                </a:cubicBezTo>
                <a:cubicBezTo>
                  <a:pt x="1464102" y="10520208"/>
                  <a:pt x="1416520" y="10504960"/>
                  <a:pt x="1377256" y="10474464"/>
                </a:cubicBezTo>
                <a:cubicBezTo>
                  <a:pt x="1337990" y="10443968"/>
                  <a:pt x="1308182" y="10400192"/>
                  <a:pt x="1287829" y="10343128"/>
                </a:cubicBezTo>
                <a:cubicBezTo>
                  <a:pt x="1267477" y="10286068"/>
                  <a:pt x="1257301" y="10217324"/>
                  <a:pt x="1257301" y="10136904"/>
                </a:cubicBezTo>
                <a:cubicBezTo>
                  <a:pt x="1257301" y="10057056"/>
                  <a:pt x="1267536" y="9988608"/>
                  <a:pt x="1288007" y="9931548"/>
                </a:cubicBezTo>
                <a:cubicBezTo>
                  <a:pt x="1308479" y="9874492"/>
                  <a:pt x="1338437" y="9830568"/>
                  <a:pt x="1377883" y="9799780"/>
                </a:cubicBezTo>
                <a:cubicBezTo>
                  <a:pt x="1417329" y="9768992"/>
                  <a:pt x="1464701" y="9753600"/>
                  <a:pt x="1520000" y="9753600"/>
                </a:cubicBezTo>
                <a:close/>
                <a:moveTo>
                  <a:pt x="615125" y="9753600"/>
                </a:moveTo>
                <a:cubicBezTo>
                  <a:pt x="670469" y="9753600"/>
                  <a:pt x="717890" y="9769012"/>
                  <a:pt x="757386" y="9799844"/>
                </a:cubicBezTo>
                <a:cubicBezTo>
                  <a:pt x="796883" y="9830672"/>
                  <a:pt x="826891" y="9874680"/>
                  <a:pt x="847409" y="9931864"/>
                </a:cubicBezTo>
                <a:cubicBezTo>
                  <a:pt x="867927" y="9989048"/>
                  <a:pt x="878187" y="10057392"/>
                  <a:pt x="878187" y="10136904"/>
                </a:cubicBezTo>
                <a:cubicBezTo>
                  <a:pt x="878187" y="10216988"/>
                  <a:pt x="867987" y="10285624"/>
                  <a:pt x="847587" y="10342812"/>
                </a:cubicBezTo>
                <a:cubicBezTo>
                  <a:pt x="827188" y="10400000"/>
                  <a:pt x="797329" y="10443864"/>
                  <a:pt x="758011" y="10474404"/>
                </a:cubicBezTo>
                <a:cubicBezTo>
                  <a:pt x="718693" y="10504940"/>
                  <a:pt x="671065" y="10520208"/>
                  <a:pt x="615125" y="10520208"/>
                </a:cubicBezTo>
                <a:cubicBezTo>
                  <a:pt x="559227" y="10520208"/>
                  <a:pt x="511645" y="10504960"/>
                  <a:pt x="472381" y="10474464"/>
                </a:cubicBezTo>
                <a:cubicBezTo>
                  <a:pt x="433116" y="10443968"/>
                  <a:pt x="403307" y="10400192"/>
                  <a:pt x="382954" y="10343128"/>
                </a:cubicBezTo>
                <a:cubicBezTo>
                  <a:pt x="362602" y="10286068"/>
                  <a:pt x="352425" y="10217324"/>
                  <a:pt x="352425" y="10136904"/>
                </a:cubicBezTo>
                <a:cubicBezTo>
                  <a:pt x="352425" y="10057056"/>
                  <a:pt x="362661" y="9988608"/>
                  <a:pt x="383133" y="9931548"/>
                </a:cubicBezTo>
                <a:cubicBezTo>
                  <a:pt x="403604" y="9874492"/>
                  <a:pt x="433562" y="9830568"/>
                  <a:pt x="473008" y="9799780"/>
                </a:cubicBezTo>
                <a:cubicBezTo>
                  <a:pt x="512454" y="9768992"/>
                  <a:pt x="559826" y="9753600"/>
                  <a:pt x="615125" y="9753600"/>
                </a:cubicBezTo>
                <a:close/>
                <a:moveTo>
                  <a:pt x="22008274" y="8631288"/>
                </a:moveTo>
                <a:cubicBezTo>
                  <a:pt x="21959856" y="8631288"/>
                  <a:pt x="21921596" y="8655848"/>
                  <a:pt x="21893494" y="8704972"/>
                </a:cubicBezTo>
                <a:cubicBezTo>
                  <a:pt x="21865392" y="8754096"/>
                  <a:pt x="21851342" y="8825008"/>
                  <a:pt x="21851342" y="8917704"/>
                </a:cubicBezTo>
                <a:cubicBezTo>
                  <a:pt x="21851342" y="8979800"/>
                  <a:pt x="21857750" y="9032136"/>
                  <a:pt x="21870568" y="9074712"/>
                </a:cubicBezTo>
                <a:cubicBezTo>
                  <a:pt x="21883386" y="9117284"/>
                  <a:pt x="21901420" y="9149260"/>
                  <a:pt x="21924670" y="9170636"/>
                </a:cubicBezTo>
                <a:cubicBezTo>
                  <a:pt x="21947920" y="9192012"/>
                  <a:pt x="21975788" y="9202700"/>
                  <a:pt x="22008274" y="9202700"/>
                </a:cubicBezTo>
                <a:cubicBezTo>
                  <a:pt x="22057334" y="9202700"/>
                  <a:pt x="22095814" y="9178400"/>
                  <a:pt x="22123716" y="9129800"/>
                </a:cubicBezTo>
                <a:cubicBezTo>
                  <a:pt x="22151618" y="9081200"/>
                  <a:pt x="22165568" y="9010500"/>
                  <a:pt x="22165568" y="8917704"/>
                </a:cubicBezTo>
                <a:cubicBezTo>
                  <a:pt x="22165568" y="8856108"/>
                  <a:pt x="22159066" y="8803788"/>
                  <a:pt x="22146062" y="8760744"/>
                </a:cubicBezTo>
                <a:cubicBezTo>
                  <a:pt x="22133056" y="8717696"/>
                  <a:pt x="22114914" y="8685360"/>
                  <a:pt x="22091632" y="8663728"/>
                </a:cubicBezTo>
                <a:cubicBezTo>
                  <a:pt x="22068352" y="8642100"/>
                  <a:pt x="22040564" y="8631288"/>
                  <a:pt x="22008274" y="8631288"/>
                </a:cubicBezTo>
                <a:close/>
                <a:moveTo>
                  <a:pt x="20360448" y="8631288"/>
                </a:moveTo>
                <a:cubicBezTo>
                  <a:pt x="20312030" y="8631288"/>
                  <a:pt x="20273770" y="8655848"/>
                  <a:pt x="20245670" y="8704972"/>
                </a:cubicBezTo>
                <a:cubicBezTo>
                  <a:pt x="20217566" y="8754096"/>
                  <a:pt x="20203516" y="8825008"/>
                  <a:pt x="20203516" y="8917704"/>
                </a:cubicBezTo>
                <a:cubicBezTo>
                  <a:pt x="20203516" y="8979800"/>
                  <a:pt x="20209926" y="9032136"/>
                  <a:pt x="20222744" y="9074712"/>
                </a:cubicBezTo>
                <a:cubicBezTo>
                  <a:pt x="20235562" y="9117284"/>
                  <a:pt x="20253594" y="9149260"/>
                  <a:pt x="20276844" y="9170636"/>
                </a:cubicBezTo>
                <a:cubicBezTo>
                  <a:pt x="20300094" y="9192012"/>
                  <a:pt x="20327962" y="9202700"/>
                  <a:pt x="20360448" y="9202700"/>
                </a:cubicBezTo>
                <a:cubicBezTo>
                  <a:pt x="20409508" y="9202700"/>
                  <a:pt x="20447990" y="9178400"/>
                  <a:pt x="20475890" y="9129800"/>
                </a:cubicBezTo>
                <a:cubicBezTo>
                  <a:pt x="20503794" y="9081200"/>
                  <a:pt x="20517744" y="9010500"/>
                  <a:pt x="20517744" y="8917704"/>
                </a:cubicBezTo>
                <a:cubicBezTo>
                  <a:pt x="20517744" y="8856108"/>
                  <a:pt x="20511242" y="8803788"/>
                  <a:pt x="20498238" y="8760744"/>
                </a:cubicBezTo>
                <a:cubicBezTo>
                  <a:pt x="20485232" y="8717696"/>
                  <a:pt x="20467088" y="8685360"/>
                  <a:pt x="20443806" y="8663728"/>
                </a:cubicBezTo>
                <a:cubicBezTo>
                  <a:pt x="20420526" y="8642100"/>
                  <a:pt x="20392740" y="8631288"/>
                  <a:pt x="20360448" y="8631288"/>
                </a:cubicBezTo>
                <a:close/>
                <a:moveTo>
                  <a:pt x="18712622" y="8631288"/>
                </a:moveTo>
                <a:cubicBezTo>
                  <a:pt x="18664204" y="8631288"/>
                  <a:pt x="18625946" y="8655848"/>
                  <a:pt x="18597842" y="8704972"/>
                </a:cubicBezTo>
                <a:cubicBezTo>
                  <a:pt x="18569740" y="8754096"/>
                  <a:pt x="18555690" y="8825008"/>
                  <a:pt x="18555690" y="8917704"/>
                </a:cubicBezTo>
                <a:cubicBezTo>
                  <a:pt x="18555690" y="8979800"/>
                  <a:pt x="18562100" y="9032136"/>
                  <a:pt x="18574918" y="9074712"/>
                </a:cubicBezTo>
                <a:cubicBezTo>
                  <a:pt x="18587734" y="9117284"/>
                  <a:pt x="18605768" y="9149260"/>
                  <a:pt x="18629018" y="9170636"/>
                </a:cubicBezTo>
                <a:cubicBezTo>
                  <a:pt x="18652270" y="9192012"/>
                  <a:pt x="18680138" y="9202700"/>
                  <a:pt x="18712622" y="9202700"/>
                </a:cubicBezTo>
                <a:cubicBezTo>
                  <a:pt x="18761684" y="9202700"/>
                  <a:pt x="18800162" y="9178400"/>
                  <a:pt x="18828064" y="9129800"/>
                </a:cubicBezTo>
                <a:cubicBezTo>
                  <a:pt x="18855968" y="9081200"/>
                  <a:pt x="18869918" y="9010500"/>
                  <a:pt x="18869918" y="8917704"/>
                </a:cubicBezTo>
                <a:cubicBezTo>
                  <a:pt x="18869918" y="8856108"/>
                  <a:pt x="18863416" y="8803788"/>
                  <a:pt x="18850410" y="8760744"/>
                </a:cubicBezTo>
                <a:cubicBezTo>
                  <a:pt x="18837406" y="8717696"/>
                  <a:pt x="18819262" y="8685360"/>
                  <a:pt x="18795980" y="8663728"/>
                </a:cubicBezTo>
                <a:cubicBezTo>
                  <a:pt x="18772700" y="8642100"/>
                  <a:pt x="18744912" y="8631288"/>
                  <a:pt x="18712622" y="8631288"/>
                </a:cubicBezTo>
                <a:close/>
                <a:moveTo>
                  <a:pt x="17807748" y="8631288"/>
                </a:moveTo>
                <a:cubicBezTo>
                  <a:pt x="17759328" y="8631288"/>
                  <a:pt x="17721070" y="8655848"/>
                  <a:pt x="17692968" y="8704972"/>
                </a:cubicBezTo>
                <a:cubicBezTo>
                  <a:pt x="17664866" y="8754096"/>
                  <a:pt x="17650814" y="8825008"/>
                  <a:pt x="17650814" y="8917704"/>
                </a:cubicBezTo>
                <a:cubicBezTo>
                  <a:pt x="17650814" y="8979800"/>
                  <a:pt x="17657224" y="9032136"/>
                  <a:pt x="17670040" y="9074712"/>
                </a:cubicBezTo>
                <a:cubicBezTo>
                  <a:pt x="17682860" y="9117284"/>
                  <a:pt x="17700894" y="9149260"/>
                  <a:pt x="17724144" y="9170636"/>
                </a:cubicBezTo>
                <a:cubicBezTo>
                  <a:pt x="17747394" y="9192012"/>
                  <a:pt x="17775262" y="9202700"/>
                  <a:pt x="17807748" y="9202700"/>
                </a:cubicBezTo>
                <a:cubicBezTo>
                  <a:pt x="17856808" y="9202700"/>
                  <a:pt x="17895288" y="9178400"/>
                  <a:pt x="17923190" y="9129800"/>
                </a:cubicBezTo>
                <a:cubicBezTo>
                  <a:pt x="17951092" y="9081200"/>
                  <a:pt x="17965042" y="9010500"/>
                  <a:pt x="17965042" y="8917704"/>
                </a:cubicBezTo>
                <a:cubicBezTo>
                  <a:pt x="17965042" y="8856108"/>
                  <a:pt x="17958540" y="8803788"/>
                  <a:pt x="17945536" y="8760744"/>
                </a:cubicBezTo>
                <a:cubicBezTo>
                  <a:pt x="17932532" y="8717696"/>
                  <a:pt x="17914388" y="8685360"/>
                  <a:pt x="17891106" y="8663728"/>
                </a:cubicBezTo>
                <a:cubicBezTo>
                  <a:pt x="17867824" y="8642100"/>
                  <a:pt x="17840038" y="8631288"/>
                  <a:pt x="17807748" y="8631288"/>
                </a:cubicBezTo>
                <a:close/>
                <a:moveTo>
                  <a:pt x="16902874" y="8631288"/>
                </a:moveTo>
                <a:cubicBezTo>
                  <a:pt x="16854454" y="8631288"/>
                  <a:pt x="16816194" y="8655848"/>
                  <a:pt x="16788094" y="8704972"/>
                </a:cubicBezTo>
                <a:cubicBezTo>
                  <a:pt x="16759990" y="8754096"/>
                  <a:pt x="16745940" y="8825008"/>
                  <a:pt x="16745940" y="8917704"/>
                </a:cubicBezTo>
                <a:cubicBezTo>
                  <a:pt x="16745940" y="8979800"/>
                  <a:pt x="16752350" y="9032136"/>
                  <a:pt x="16765168" y="9074712"/>
                </a:cubicBezTo>
                <a:cubicBezTo>
                  <a:pt x="16777984" y="9117284"/>
                  <a:pt x="16796018" y="9149260"/>
                  <a:pt x="16819270" y="9170636"/>
                </a:cubicBezTo>
                <a:cubicBezTo>
                  <a:pt x="16842520" y="9192012"/>
                  <a:pt x="16870388" y="9202700"/>
                  <a:pt x="16902874" y="9202700"/>
                </a:cubicBezTo>
                <a:cubicBezTo>
                  <a:pt x="16951932" y="9202700"/>
                  <a:pt x="16990414" y="9178400"/>
                  <a:pt x="17018316" y="9129800"/>
                </a:cubicBezTo>
                <a:cubicBezTo>
                  <a:pt x="17046218" y="9081200"/>
                  <a:pt x="17060168" y="9010500"/>
                  <a:pt x="17060168" y="8917704"/>
                </a:cubicBezTo>
                <a:cubicBezTo>
                  <a:pt x="17060168" y="8856108"/>
                  <a:pt x="17053666" y="8803788"/>
                  <a:pt x="17040662" y="8760744"/>
                </a:cubicBezTo>
                <a:cubicBezTo>
                  <a:pt x="17027656" y="8717696"/>
                  <a:pt x="17009514" y="8685360"/>
                  <a:pt x="16986232" y="8663728"/>
                </a:cubicBezTo>
                <a:cubicBezTo>
                  <a:pt x="16962950" y="8642100"/>
                  <a:pt x="16935164" y="8631288"/>
                  <a:pt x="16902874" y="8631288"/>
                </a:cubicBezTo>
                <a:close/>
                <a:moveTo>
                  <a:pt x="15997999" y="8631288"/>
                </a:moveTo>
                <a:cubicBezTo>
                  <a:pt x="15949580" y="8631288"/>
                  <a:pt x="15911319" y="8655848"/>
                  <a:pt x="15883219" y="8704972"/>
                </a:cubicBezTo>
                <a:cubicBezTo>
                  <a:pt x="15855116" y="8754096"/>
                  <a:pt x="15841065" y="8825008"/>
                  <a:pt x="15841065" y="8917704"/>
                </a:cubicBezTo>
                <a:cubicBezTo>
                  <a:pt x="15841065" y="8979800"/>
                  <a:pt x="15847474" y="9032136"/>
                  <a:pt x="15860292" y="9074712"/>
                </a:cubicBezTo>
                <a:cubicBezTo>
                  <a:pt x="15873110" y="9117284"/>
                  <a:pt x="15891144" y="9149260"/>
                  <a:pt x="15914395" y="9170636"/>
                </a:cubicBezTo>
                <a:cubicBezTo>
                  <a:pt x="15937643" y="9192012"/>
                  <a:pt x="15965511" y="9202700"/>
                  <a:pt x="15997999" y="9202700"/>
                </a:cubicBezTo>
                <a:cubicBezTo>
                  <a:pt x="16047057" y="9202700"/>
                  <a:pt x="16085539" y="9178400"/>
                  <a:pt x="16113441" y="9129800"/>
                </a:cubicBezTo>
                <a:cubicBezTo>
                  <a:pt x="16141342" y="9081200"/>
                  <a:pt x="16155294" y="9010500"/>
                  <a:pt x="16155294" y="8917704"/>
                </a:cubicBezTo>
                <a:cubicBezTo>
                  <a:pt x="16155294" y="8856108"/>
                  <a:pt x="16148791" y="8803788"/>
                  <a:pt x="16135787" y="8760744"/>
                </a:cubicBezTo>
                <a:cubicBezTo>
                  <a:pt x="16122782" y="8717696"/>
                  <a:pt x="16104639" y="8685360"/>
                  <a:pt x="16081356" y="8663728"/>
                </a:cubicBezTo>
                <a:cubicBezTo>
                  <a:pt x="16058075" y="8642100"/>
                  <a:pt x="16030289" y="8631288"/>
                  <a:pt x="15997999" y="8631288"/>
                </a:cubicBezTo>
                <a:close/>
                <a:moveTo>
                  <a:pt x="15093124" y="8631288"/>
                </a:moveTo>
                <a:cubicBezTo>
                  <a:pt x="15044705" y="8631288"/>
                  <a:pt x="15006444" y="8655848"/>
                  <a:pt x="14978342" y="8704972"/>
                </a:cubicBezTo>
                <a:cubicBezTo>
                  <a:pt x="14950242" y="8754096"/>
                  <a:pt x="14936190" y="8825008"/>
                  <a:pt x="14936190" y="8917704"/>
                </a:cubicBezTo>
                <a:cubicBezTo>
                  <a:pt x="14936190" y="8979800"/>
                  <a:pt x="14942599" y="9032136"/>
                  <a:pt x="14955417" y="9074712"/>
                </a:cubicBezTo>
                <a:cubicBezTo>
                  <a:pt x="14968236" y="9117284"/>
                  <a:pt x="14986270" y="9149260"/>
                  <a:pt x="15009520" y="9170636"/>
                </a:cubicBezTo>
                <a:cubicBezTo>
                  <a:pt x="15032768" y="9192012"/>
                  <a:pt x="15060636" y="9202700"/>
                  <a:pt x="15093124" y="9202700"/>
                </a:cubicBezTo>
                <a:cubicBezTo>
                  <a:pt x="15142182" y="9202700"/>
                  <a:pt x="15180664" y="9178400"/>
                  <a:pt x="15208566" y="9129800"/>
                </a:cubicBezTo>
                <a:cubicBezTo>
                  <a:pt x="15236467" y="9081200"/>
                  <a:pt x="15250419" y="9010500"/>
                  <a:pt x="15250419" y="8917704"/>
                </a:cubicBezTo>
                <a:cubicBezTo>
                  <a:pt x="15250419" y="8856108"/>
                  <a:pt x="15243915" y="8803788"/>
                  <a:pt x="15230911" y="8760744"/>
                </a:cubicBezTo>
                <a:cubicBezTo>
                  <a:pt x="15217906" y="8717696"/>
                  <a:pt x="15199764" y="8685360"/>
                  <a:pt x="15176481" y="8663728"/>
                </a:cubicBezTo>
                <a:cubicBezTo>
                  <a:pt x="15153199" y="8642100"/>
                  <a:pt x="15125414" y="8631288"/>
                  <a:pt x="15093124" y="8631288"/>
                </a:cubicBezTo>
                <a:close/>
                <a:moveTo>
                  <a:pt x="13445298" y="8631288"/>
                </a:moveTo>
                <a:cubicBezTo>
                  <a:pt x="13396880" y="8631288"/>
                  <a:pt x="13358619" y="8655848"/>
                  <a:pt x="13330517" y="8704972"/>
                </a:cubicBezTo>
                <a:cubicBezTo>
                  <a:pt x="13302416" y="8754096"/>
                  <a:pt x="13288365" y="8825008"/>
                  <a:pt x="13288365" y="8917704"/>
                </a:cubicBezTo>
                <a:cubicBezTo>
                  <a:pt x="13288365" y="8979800"/>
                  <a:pt x="13294773" y="9032136"/>
                  <a:pt x="13307592" y="9074712"/>
                </a:cubicBezTo>
                <a:cubicBezTo>
                  <a:pt x="13320411" y="9117284"/>
                  <a:pt x="13338445" y="9149260"/>
                  <a:pt x="13361693" y="9170636"/>
                </a:cubicBezTo>
                <a:cubicBezTo>
                  <a:pt x="13384943" y="9192012"/>
                  <a:pt x="13412811" y="9202700"/>
                  <a:pt x="13445298" y="9202700"/>
                </a:cubicBezTo>
                <a:cubicBezTo>
                  <a:pt x="13494357" y="9202700"/>
                  <a:pt x="13532838" y="9178400"/>
                  <a:pt x="13560741" y="9129800"/>
                </a:cubicBezTo>
                <a:cubicBezTo>
                  <a:pt x="13588642" y="9081200"/>
                  <a:pt x="13602593" y="9010500"/>
                  <a:pt x="13602593" y="8917704"/>
                </a:cubicBezTo>
                <a:cubicBezTo>
                  <a:pt x="13602593" y="8856108"/>
                  <a:pt x="13596091" y="8803788"/>
                  <a:pt x="13583086" y="8760744"/>
                </a:cubicBezTo>
                <a:cubicBezTo>
                  <a:pt x="13570081" y="8717696"/>
                  <a:pt x="13551938" y="8685360"/>
                  <a:pt x="13528656" y="8663728"/>
                </a:cubicBezTo>
                <a:cubicBezTo>
                  <a:pt x="13505374" y="8642100"/>
                  <a:pt x="13477589" y="8631288"/>
                  <a:pt x="13445298" y="8631288"/>
                </a:cubicBezTo>
                <a:close/>
                <a:moveTo>
                  <a:pt x="11797473" y="8631288"/>
                </a:moveTo>
                <a:cubicBezTo>
                  <a:pt x="11749055" y="8631288"/>
                  <a:pt x="11710795" y="8655848"/>
                  <a:pt x="11682694" y="8704972"/>
                </a:cubicBezTo>
                <a:cubicBezTo>
                  <a:pt x="11654592" y="8754096"/>
                  <a:pt x="11640539" y="8825008"/>
                  <a:pt x="11640539" y="8917704"/>
                </a:cubicBezTo>
                <a:cubicBezTo>
                  <a:pt x="11640539" y="8979800"/>
                  <a:pt x="11646949" y="9032136"/>
                  <a:pt x="11659767" y="9074712"/>
                </a:cubicBezTo>
                <a:cubicBezTo>
                  <a:pt x="11672585" y="9117284"/>
                  <a:pt x="11690619" y="9149260"/>
                  <a:pt x="11713868" y="9170636"/>
                </a:cubicBezTo>
                <a:cubicBezTo>
                  <a:pt x="11737118" y="9192012"/>
                  <a:pt x="11764986" y="9202700"/>
                  <a:pt x="11797473" y="9202700"/>
                </a:cubicBezTo>
                <a:cubicBezTo>
                  <a:pt x="11846532" y="9202700"/>
                  <a:pt x="11885013" y="9178400"/>
                  <a:pt x="11912914" y="9129800"/>
                </a:cubicBezTo>
                <a:cubicBezTo>
                  <a:pt x="11940817" y="9081200"/>
                  <a:pt x="11954768" y="9010500"/>
                  <a:pt x="11954768" y="8917704"/>
                </a:cubicBezTo>
                <a:cubicBezTo>
                  <a:pt x="11954768" y="8856108"/>
                  <a:pt x="11948266" y="8803788"/>
                  <a:pt x="11935261" y="8760744"/>
                </a:cubicBezTo>
                <a:cubicBezTo>
                  <a:pt x="11922257" y="8717696"/>
                  <a:pt x="11904113" y="8685360"/>
                  <a:pt x="11880831" y="8663728"/>
                </a:cubicBezTo>
                <a:cubicBezTo>
                  <a:pt x="11857549" y="8642100"/>
                  <a:pt x="11829762" y="8631288"/>
                  <a:pt x="11797473" y="8631288"/>
                </a:cubicBezTo>
                <a:close/>
                <a:moveTo>
                  <a:pt x="10149649" y="8631288"/>
                </a:moveTo>
                <a:cubicBezTo>
                  <a:pt x="10101232" y="8631288"/>
                  <a:pt x="10062970" y="8655848"/>
                  <a:pt x="10034870" y="8704972"/>
                </a:cubicBezTo>
                <a:cubicBezTo>
                  <a:pt x="10006767" y="8754096"/>
                  <a:pt x="9992716" y="8825008"/>
                  <a:pt x="9992716" y="8917704"/>
                </a:cubicBezTo>
                <a:cubicBezTo>
                  <a:pt x="9992716" y="8979800"/>
                  <a:pt x="9999124" y="9032136"/>
                  <a:pt x="10011942" y="9074712"/>
                </a:cubicBezTo>
                <a:cubicBezTo>
                  <a:pt x="10024762" y="9117284"/>
                  <a:pt x="10042796" y="9149260"/>
                  <a:pt x="10066045" y="9170636"/>
                </a:cubicBezTo>
                <a:cubicBezTo>
                  <a:pt x="10089293" y="9192012"/>
                  <a:pt x="10117163" y="9202700"/>
                  <a:pt x="10149649" y="9202700"/>
                </a:cubicBezTo>
                <a:cubicBezTo>
                  <a:pt x="10198707" y="9202700"/>
                  <a:pt x="10237190" y="9178400"/>
                  <a:pt x="10265091" y="9129800"/>
                </a:cubicBezTo>
                <a:cubicBezTo>
                  <a:pt x="10292992" y="9081200"/>
                  <a:pt x="10306944" y="9010500"/>
                  <a:pt x="10306944" y="8917704"/>
                </a:cubicBezTo>
                <a:cubicBezTo>
                  <a:pt x="10306944" y="8856108"/>
                  <a:pt x="10300441" y="8803788"/>
                  <a:pt x="10287436" y="8760744"/>
                </a:cubicBezTo>
                <a:cubicBezTo>
                  <a:pt x="10274431" y="8717696"/>
                  <a:pt x="10256289" y="8685360"/>
                  <a:pt x="10233007" y="8663728"/>
                </a:cubicBezTo>
                <a:cubicBezTo>
                  <a:pt x="10209724" y="8642100"/>
                  <a:pt x="10181939" y="8631288"/>
                  <a:pt x="10149649" y="8631288"/>
                </a:cubicBezTo>
                <a:close/>
                <a:moveTo>
                  <a:pt x="8501824" y="8631288"/>
                </a:moveTo>
                <a:cubicBezTo>
                  <a:pt x="8453405" y="8631288"/>
                  <a:pt x="8415146" y="8655848"/>
                  <a:pt x="8387044" y="8704972"/>
                </a:cubicBezTo>
                <a:cubicBezTo>
                  <a:pt x="8358942" y="8754096"/>
                  <a:pt x="8344891" y="8825008"/>
                  <a:pt x="8344891" y="8917704"/>
                </a:cubicBezTo>
                <a:cubicBezTo>
                  <a:pt x="8344891" y="8979800"/>
                  <a:pt x="8351300" y="9032136"/>
                  <a:pt x="8364118" y="9074712"/>
                </a:cubicBezTo>
                <a:cubicBezTo>
                  <a:pt x="8376935" y="9117284"/>
                  <a:pt x="8394971" y="9149260"/>
                  <a:pt x="8418221" y="9170636"/>
                </a:cubicBezTo>
                <a:cubicBezTo>
                  <a:pt x="8441470" y="9192012"/>
                  <a:pt x="8469338" y="9202700"/>
                  <a:pt x="8501824" y="9202700"/>
                </a:cubicBezTo>
                <a:cubicBezTo>
                  <a:pt x="8550883" y="9202700"/>
                  <a:pt x="8589364" y="9178400"/>
                  <a:pt x="8617266" y="9129800"/>
                </a:cubicBezTo>
                <a:cubicBezTo>
                  <a:pt x="8645170" y="9081200"/>
                  <a:pt x="8659119" y="9010500"/>
                  <a:pt x="8659119" y="8917704"/>
                </a:cubicBezTo>
                <a:cubicBezTo>
                  <a:pt x="8659119" y="8856108"/>
                  <a:pt x="8652617" y="8803788"/>
                  <a:pt x="8639612" y="8760744"/>
                </a:cubicBezTo>
                <a:cubicBezTo>
                  <a:pt x="8626608" y="8717696"/>
                  <a:pt x="8608464" y="8685360"/>
                  <a:pt x="8585182" y="8663728"/>
                </a:cubicBezTo>
                <a:cubicBezTo>
                  <a:pt x="8561900" y="8642100"/>
                  <a:pt x="8534114" y="8631288"/>
                  <a:pt x="8501824" y="8631288"/>
                </a:cubicBezTo>
                <a:close/>
                <a:moveTo>
                  <a:pt x="6854001" y="8631288"/>
                </a:moveTo>
                <a:cubicBezTo>
                  <a:pt x="6805582" y="8631288"/>
                  <a:pt x="6767322" y="8655848"/>
                  <a:pt x="6739221" y="8704972"/>
                </a:cubicBezTo>
                <a:cubicBezTo>
                  <a:pt x="6711119" y="8754096"/>
                  <a:pt x="6697069" y="8825008"/>
                  <a:pt x="6697069" y="8917704"/>
                </a:cubicBezTo>
                <a:cubicBezTo>
                  <a:pt x="6697069" y="8979800"/>
                  <a:pt x="6703478" y="9032136"/>
                  <a:pt x="6716294" y="9074712"/>
                </a:cubicBezTo>
                <a:cubicBezTo>
                  <a:pt x="6729113" y="9117284"/>
                  <a:pt x="6747148" y="9149260"/>
                  <a:pt x="6770397" y="9170636"/>
                </a:cubicBezTo>
                <a:cubicBezTo>
                  <a:pt x="6793647" y="9192012"/>
                  <a:pt x="6821515" y="9202700"/>
                  <a:pt x="6854001" y="9202700"/>
                </a:cubicBezTo>
                <a:cubicBezTo>
                  <a:pt x="6903061" y="9202700"/>
                  <a:pt x="6941540" y="9178400"/>
                  <a:pt x="6969443" y="9129800"/>
                </a:cubicBezTo>
                <a:cubicBezTo>
                  <a:pt x="6997344" y="9081200"/>
                  <a:pt x="7011295" y="9010500"/>
                  <a:pt x="7011295" y="8917704"/>
                </a:cubicBezTo>
                <a:cubicBezTo>
                  <a:pt x="7011295" y="8856108"/>
                  <a:pt x="7004794" y="8803788"/>
                  <a:pt x="6991789" y="8760744"/>
                </a:cubicBezTo>
                <a:cubicBezTo>
                  <a:pt x="6978785" y="8717696"/>
                  <a:pt x="6960640" y="8685360"/>
                  <a:pt x="6937358" y="8663728"/>
                </a:cubicBezTo>
                <a:cubicBezTo>
                  <a:pt x="6914078" y="8642100"/>
                  <a:pt x="6886291" y="8631288"/>
                  <a:pt x="6854001" y="8631288"/>
                </a:cubicBezTo>
                <a:close/>
                <a:moveTo>
                  <a:pt x="5949126" y="8631288"/>
                </a:moveTo>
                <a:cubicBezTo>
                  <a:pt x="5900709" y="8631288"/>
                  <a:pt x="5862447" y="8655848"/>
                  <a:pt x="5834347" y="8704972"/>
                </a:cubicBezTo>
                <a:cubicBezTo>
                  <a:pt x="5806244" y="8754096"/>
                  <a:pt x="5792193" y="8825008"/>
                  <a:pt x="5792193" y="8917704"/>
                </a:cubicBezTo>
                <a:cubicBezTo>
                  <a:pt x="5792193" y="8979800"/>
                  <a:pt x="5798602" y="9032136"/>
                  <a:pt x="5811421" y="9074712"/>
                </a:cubicBezTo>
                <a:cubicBezTo>
                  <a:pt x="5824238" y="9117284"/>
                  <a:pt x="5842272" y="9149260"/>
                  <a:pt x="5865522" y="9170636"/>
                </a:cubicBezTo>
                <a:cubicBezTo>
                  <a:pt x="5888772" y="9192012"/>
                  <a:pt x="5916640" y="9202700"/>
                  <a:pt x="5949126" y="9202700"/>
                </a:cubicBezTo>
                <a:cubicBezTo>
                  <a:pt x="5998185" y="9202700"/>
                  <a:pt x="6036667" y="9178400"/>
                  <a:pt x="6064568" y="9129800"/>
                </a:cubicBezTo>
                <a:cubicBezTo>
                  <a:pt x="6092471" y="9081200"/>
                  <a:pt x="6106422" y="9010500"/>
                  <a:pt x="6106422" y="8917704"/>
                </a:cubicBezTo>
                <a:cubicBezTo>
                  <a:pt x="6106422" y="8856108"/>
                  <a:pt x="6099919" y="8803788"/>
                  <a:pt x="6086914" y="8760744"/>
                </a:cubicBezTo>
                <a:cubicBezTo>
                  <a:pt x="6073910" y="8717696"/>
                  <a:pt x="6055767" y="8685360"/>
                  <a:pt x="6032484" y="8663728"/>
                </a:cubicBezTo>
                <a:cubicBezTo>
                  <a:pt x="6009202" y="8642100"/>
                  <a:pt x="5981416" y="8631288"/>
                  <a:pt x="5949126" y="8631288"/>
                </a:cubicBezTo>
                <a:close/>
                <a:moveTo>
                  <a:pt x="5044250" y="8631288"/>
                </a:moveTo>
                <a:cubicBezTo>
                  <a:pt x="4995832" y="8631288"/>
                  <a:pt x="4957572" y="8655848"/>
                  <a:pt x="4929470" y="8704972"/>
                </a:cubicBezTo>
                <a:cubicBezTo>
                  <a:pt x="4901370" y="8754096"/>
                  <a:pt x="4887318" y="8825008"/>
                  <a:pt x="4887318" y="8917704"/>
                </a:cubicBezTo>
                <a:cubicBezTo>
                  <a:pt x="4887318" y="8979800"/>
                  <a:pt x="4893726" y="9032136"/>
                  <a:pt x="4906545" y="9074712"/>
                </a:cubicBezTo>
                <a:cubicBezTo>
                  <a:pt x="4919363" y="9117284"/>
                  <a:pt x="4937398" y="9149260"/>
                  <a:pt x="4960646" y="9170636"/>
                </a:cubicBezTo>
                <a:cubicBezTo>
                  <a:pt x="4983897" y="9192012"/>
                  <a:pt x="5011764" y="9202700"/>
                  <a:pt x="5044250" y="9202700"/>
                </a:cubicBezTo>
                <a:cubicBezTo>
                  <a:pt x="5093310" y="9202700"/>
                  <a:pt x="5131792" y="9178400"/>
                  <a:pt x="5159692" y="9129800"/>
                </a:cubicBezTo>
                <a:cubicBezTo>
                  <a:pt x="5187596" y="9081200"/>
                  <a:pt x="5201546" y="9010500"/>
                  <a:pt x="5201546" y="8917704"/>
                </a:cubicBezTo>
                <a:cubicBezTo>
                  <a:pt x="5201546" y="8856108"/>
                  <a:pt x="5195045" y="8803788"/>
                  <a:pt x="5182039" y="8760744"/>
                </a:cubicBezTo>
                <a:cubicBezTo>
                  <a:pt x="5169035" y="8717696"/>
                  <a:pt x="5150891" y="8685360"/>
                  <a:pt x="5127610" y="8663728"/>
                </a:cubicBezTo>
                <a:cubicBezTo>
                  <a:pt x="5104328" y="8642100"/>
                  <a:pt x="5076541" y="8631288"/>
                  <a:pt x="5044250" y="8631288"/>
                </a:cubicBezTo>
                <a:close/>
                <a:moveTo>
                  <a:pt x="4148901" y="8631288"/>
                </a:moveTo>
                <a:cubicBezTo>
                  <a:pt x="4100482" y="8631288"/>
                  <a:pt x="4062223" y="8655848"/>
                  <a:pt x="4034121" y="8704972"/>
                </a:cubicBezTo>
                <a:cubicBezTo>
                  <a:pt x="4006018" y="8754096"/>
                  <a:pt x="3991967" y="8825008"/>
                  <a:pt x="3991967" y="8917704"/>
                </a:cubicBezTo>
                <a:cubicBezTo>
                  <a:pt x="3991967" y="8979800"/>
                  <a:pt x="3998376" y="9032136"/>
                  <a:pt x="4011194" y="9074712"/>
                </a:cubicBezTo>
                <a:cubicBezTo>
                  <a:pt x="4024012" y="9117284"/>
                  <a:pt x="4042047" y="9149260"/>
                  <a:pt x="4065296" y="9170636"/>
                </a:cubicBezTo>
                <a:cubicBezTo>
                  <a:pt x="4088547" y="9192012"/>
                  <a:pt x="4116413" y="9202700"/>
                  <a:pt x="4148901" y="9202700"/>
                </a:cubicBezTo>
                <a:cubicBezTo>
                  <a:pt x="4197961" y="9202700"/>
                  <a:pt x="4236441" y="9178400"/>
                  <a:pt x="4264343" y="9129800"/>
                </a:cubicBezTo>
                <a:cubicBezTo>
                  <a:pt x="4292245" y="9081200"/>
                  <a:pt x="4306197" y="9010500"/>
                  <a:pt x="4306197" y="8917704"/>
                </a:cubicBezTo>
                <a:cubicBezTo>
                  <a:pt x="4306197" y="8856108"/>
                  <a:pt x="4299694" y="8803788"/>
                  <a:pt x="4286689" y="8760744"/>
                </a:cubicBezTo>
                <a:cubicBezTo>
                  <a:pt x="4273684" y="8717696"/>
                  <a:pt x="4255541" y="8685360"/>
                  <a:pt x="4232259" y="8663728"/>
                </a:cubicBezTo>
                <a:cubicBezTo>
                  <a:pt x="4208978" y="8642100"/>
                  <a:pt x="4181191" y="8631288"/>
                  <a:pt x="4148901" y="8631288"/>
                </a:cubicBezTo>
                <a:close/>
                <a:moveTo>
                  <a:pt x="3244025" y="8631288"/>
                </a:moveTo>
                <a:cubicBezTo>
                  <a:pt x="3195607" y="8631288"/>
                  <a:pt x="3157347" y="8655848"/>
                  <a:pt x="3129244" y="8704972"/>
                </a:cubicBezTo>
                <a:cubicBezTo>
                  <a:pt x="3101143" y="8754096"/>
                  <a:pt x="3087092" y="8825008"/>
                  <a:pt x="3087092" y="8917704"/>
                </a:cubicBezTo>
                <a:cubicBezTo>
                  <a:pt x="3087092" y="8979800"/>
                  <a:pt x="3093501" y="9032136"/>
                  <a:pt x="3106319" y="9074712"/>
                </a:cubicBezTo>
                <a:cubicBezTo>
                  <a:pt x="3119138" y="9117284"/>
                  <a:pt x="3137172" y="9149260"/>
                  <a:pt x="3160421" y="9170636"/>
                </a:cubicBezTo>
                <a:cubicBezTo>
                  <a:pt x="3183671" y="9192012"/>
                  <a:pt x="3211539" y="9202700"/>
                  <a:pt x="3244025" y="9202700"/>
                </a:cubicBezTo>
                <a:cubicBezTo>
                  <a:pt x="3293085" y="9202700"/>
                  <a:pt x="3331566" y="9178400"/>
                  <a:pt x="3359468" y="9129800"/>
                </a:cubicBezTo>
                <a:cubicBezTo>
                  <a:pt x="3387370" y="9081200"/>
                  <a:pt x="3401320" y="9010500"/>
                  <a:pt x="3401320" y="8917704"/>
                </a:cubicBezTo>
                <a:cubicBezTo>
                  <a:pt x="3401320" y="8856108"/>
                  <a:pt x="3394818" y="8803788"/>
                  <a:pt x="3381814" y="8760744"/>
                </a:cubicBezTo>
                <a:cubicBezTo>
                  <a:pt x="3368809" y="8717696"/>
                  <a:pt x="3350665" y="8685360"/>
                  <a:pt x="3327383" y="8663728"/>
                </a:cubicBezTo>
                <a:cubicBezTo>
                  <a:pt x="3304102" y="8642100"/>
                  <a:pt x="3276316" y="8631288"/>
                  <a:pt x="3244025" y="8631288"/>
                </a:cubicBezTo>
                <a:close/>
                <a:moveTo>
                  <a:pt x="2339151" y="8631288"/>
                </a:moveTo>
                <a:cubicBezTo>
                  <a:pt x="2290732" y="8631288"/>
                  <a:pt x="2252472" y="8655848"/>
                  <a:pt x="2224370" y="8704972"/>
                </a:cubicBezTo>
                <a:cubicBezTo>
                  <a:pt x="2196268" y="8754096"/>
                  <a:pt x="2182217" y="8825008"/>
                  <a:pt x="2182217" y="8917704"/>
                </a:cubicBezTo>
                <a:cubicBezTo>
                  <a:pt x="2182217" y="8979800"/>
                  <a:pt x="2188626" y="9032136"/>
                  <a:pt x="2201445" y="9074712"/>
                </a:cubicBezTo>
                <a:cubicBezTo>
                  <a:pt x="2214263" y="9117284"/>
                  <a:pt x="2232297" y="9149260"/>
                  <a:pt x="2255547" y="9170636"/>
                </a:cubicBezTo>
                <a:cubicBezTo>
                  <a:pt x="2278796" y="9192012"/>
                  <a:pt x="2306664" y="9202700"/>
                  <a:pt x="2339151" y="9202700"/>
                </a:cubicBezTo>
                <a:cubicBezTo>
                  <a:pt x="2388210" y="9202700"/>
                  <a:pt x="2426691" y="9178400"/>
                  <a:pt x="2454593" y="9129800"/>
                </a:cubicBezTo>
                <a:cubicBezTo>
                  <a:pt x="2482495" y="9081200"/>
                  <a:pt x="2496446" y="9010500"/>
                  <a:pt x="2496446" y="8917704"/>
                </a:cubicBezTo>
                <a:cubicBezTo>
                  <a:pt x="2496446" y="8856108"/>
                  <a:pt x="2489944" y="8803788"/>
                  <a:pt x="2476938" y="8760744"/>
                </a:cubicBezTo>
                <a:cubicBezTo>
                  <a:pt x="2463934" y="8717696"/>
                  <a:pt x="2445791" y="8685360"/>
                  <a:pt x="2422509" y="8663728"/>
                </a:cubicBezTo>
                <a:cubicBezTo>
                  <a:pt x="2399227" y="8642100"/>
                  <a:pt x="2371441" y="8631288"/>
                  <a:pt x="2339151" y="8631288"/>
                </a:cubicBezTo>
                <a:close/>
                <a:moveTo>
                  <a:pt x="691326" y="8631288"/>
                </a:moveTo>
                <a:cubicBezTo>
                  <a:pt x="642907" y="8631288"/>
                  <a:pt x="604647" y="8655848"/>
                  <a:pt x="576545" y="8704972"/>
                </a:cubicBezTo>
                <a:cubicBezTo>
                  <a:pt x="548443" y="8754096"/>
                  <a:pt x="534393" y="8825008"/>
                  <a:pt x="534393" y="8917704"/>
                </a:cubicBezTo>
                <a:cubicBezTo>
                  <a:pt x="534393" y="8979800"/>
                  <a:pt x="540801" y="9032136"/>
                  <a:pt x="553620" y="9074712"/>
                </a:cubicBezTo>
                <a:cubicBezTo>
                  <a:pt x="566438" y="9117284"/>
                  <a:pt x="584472" y="9149260"/>
                  <a:pt x="607721" y="9170636"/>
                </a:cubicBezTo>
                <a:cubicBezTo>
                  <a:pt x="630971" y="9192012"/>
                  <a:pt x="658839" y="9202700"/>
                  <a:pt x="691326" y="9202700"/>
                </a:cubicBezTo>
                <a:cubicBezTo>
                  <a:pt x="740385" y="9202700"/>
                  <a:pt x="778865" y="9178400"/>
                  <a:pt x="806768" y="9129800"/>
                </a:cubicBezTo>
                <a:cubicBezTo>
                  <a:pt x="834670" y="9081200"/>
                  <a:pt x="848621" y="9010500"/>
                  <a:pt x="848621" y="8917704"/>
                </a:cubicBezTo>
                <a:cubicBezTo>
                  <a:pt x="848621" y="8856108"/>
                  <a:pt x="842118" y="8803788"/>
                  <a:pt x="829114" y="8760744"/>
                </a:cubicBezTo>
                <a:cubicBezTo>
                  <a:pt x="816109" y="8717696"/>
                  <a:pt x="797966" y="8685360"/>
                  <a:pt x="774683" y="8663728"/>
                </a:cubicBezTo>
                <a:cubicBezTo>
                  <a:pt x="751402" y="8642100"/>
                  <a:pt x="723616" y="8631288"/>
                  <a:pt x="691326" y="8631288"/>
                </a:cubicBezTo>
                <a:close/>
                <a:moveTo>
                  <a:pt x="22831018" y="8544336"/>
                </a:moveTo>
                <a:lnTo>
                  <a:pt x="22932566" y="8544336"/>
                </a:lnTo>
                <a:lnTo>
                  <a:pt x="22932566" y="9291080"/>
                </a:lnTo>
                <a:lnTo>
                  <a:pt x="22823962" y="9291080"/>
                </a:lnTo>
                <a:lnTo>
                  <a:pt x="22823962" y="8662528"/>
                </a:lnTo>
                <a:lnTo>
                  <a:pt x="22642344" y="8774596"/>
                </a:lnTo>
                <a:lnTo>
                  <a:pt x="22642344" y="8669628"/>
                </a:lnTo>
                <a:close/>
                <a:moveTo>
                  <a:pt x="21183194" y="8544336"/>
                </a:moveTo>
                <a:lnTo>
                  <a:pt x="21284742" y="8544336"/>
                </a:lnTo>
                <a:lnTo>
                  <a:pt x="21284742" y="9291080"/>
                </a:lnTo>
                <a:lnTo>
                  <a:pt x="21176136" y="9291080"/>
                </a:lnTo>
                <a:lnTo>
                  <a:pt x="21176136" y="8662528"/>
                </a:lnTo>
                <a:lnTo>
                  <a:pt x="20994520" y="8774596"/>
                </a:lnTo>
                <a:lnTo>
                  <a:pt x="20994520" y="8669628"/>
                </a:lnTo>
                <a:close/>
                <a:moveTo>
                  <a:pt x="19535368" y="8544336"/>
                </a:moveTo>
                <a:lnTo>
                  <a:pt x="19636916" y="8544336"/>
                </a:lnTo>
                <a:lnTo>
                  <a:pt x="19636916" y="9291080"/>
                </a:lnTo>
                <a:lnTo>
                  <a:pt x="19528312" y="9291080"/>
                </a:lnTo>
                <a:lnTo>
                  <a:pt x="19528312" y="8662528"/>
                </a:lnTo>
                <a:lnTo>
                  <a:pt x="19346694" y="8774596"/>
                </a:lnTo>
                <a:lnTo>
                  <a:pt x="19346694" y="8669628"/>
                </a:lnTo>
                <a:close/>
                <a:moveTo>
                  <a:pt x="14277568" y="8544336"/>
                </a:moveTo>
                <a:lnTo>
                  <a:pt x="14379116" y="8544336"/>
                </a:lnTo>
                <a:lnTo>
                  <a:pt x="14379116" y="9291080"/>
                </a:lnTo>
                <a:lnTo>
                  <a:pt x="14270510" y="9291080"/>
                </a:lnTo>
                <a:lnTo>
                  <a:pt x="14270510" y="8662528"/>
                </a:lnTo>
                <a:lnTo>
                  <a:pt x="14088893" y="8774596"/>
                </a:lnTo>
                <a:lnTo>
                  <a:pt x="14088893" y="8669628"/>
                </a:lnTo>
                <a:close/>
                <a:moveTo>
                  <a:pt x="12629743" y="8544336"/>
                </a:moveTo>
                <a:lnTo>
                  <a:pt x="12731290" y="8544336"/>
                </a:lnTo>
                <a:lnTo>
                  <a:pt x="12731290" y="9291080"/>
                </a:lnTo>
                <a:lnTo>
                  <a:pt x="12622685" y="9291080"/>
                </a:lnTo>
                <a:lnTo>
                  <a:pt x="12622685" y="8662528"/>
                </a:lnTo>
                <a:lnTo>
                  <a:pt x="12441068" y="8774596"/>
                </a:lnTo>
                <a:lnTo>
                  <a:pt x="12441068" y="8669628"/>
                </a:lnTo>
                <a:close/>
                <a:moveTo>
                  <a:pt x="10981918" y="8544336"/>
                </a:moveTo>
                <a:lnTo>
                  <a:pt x="11083465" y="8544336"/>
                </a:lnTo>
                <a:lnTo>
                  <a:pt x="11083465" y="9291080"/>
                </a:lnTo>
                <a:lnTo>
                  <a:pt x="10974861" y="9291080"/>
                </a:lnTo>
                <a:lnTo>
                  <a:pt x="10974861" y="8662528"/>
                </a:lnTo>
                <a:lnTo>
                  <a:pt x="10793243" y="8774596"/>
                </a:lnTo>
                <a:lnTo>
                  <a:pt x="10793243" y="8669628"/>
                </a:lnTo>
                <a:close/>
                <a:moveTo>
                  <a:pt x="9334094" y="8544336"/>
                </a:moveTo>
                <a:lnTo>
                  <a:pt x="9435642" y="8544336"/>
                </a:lnTo>
                <a:lnTo>
                  <a:pt x="9435642" y="9291080"/>
                </a:lnTo>
                <a:lnTo>
                  <a:pt x="9327037" y="9291080"/>
                </a:lnTo>
                <a:lnTo>
                  <a:pt x="9327037" y="8662528"/>
                </a:lnTo>
                <a:lnTo>
                  <a:pt x="9145420" y="8774596"/>
                </a:lnTo>
                <a:lnTo>
                  <a:pt x="9145420" y="8669628"/>
                </a:lnTo>
                <a:close/>
                <a:moveTo>
                  <a:pt x="7686271" y="8544336"/>
                </a:moveTo>
                <a:lnTo>
                  <a:pt x="7787819" y="8544336"/>
                </a:lnTo>
                <a:lnTo>
                  <a:pt x="7787819" y="9291080"/>
                </a:lnTo>
                <a:lnTo>
                  <a:pt x="7679212" y="9291080"/>
                </a:lnTo>
                <a:lnTo>
                  <a:pt x="7679212" y="8662528"/>
                </a:lnTo>
                <a:lnTo>
                  <a:pt x="7497595" y="8774596"/>
                </a:lnTo>
                <a:lnTo>
                  <a:pt x="7497595" y="8669628"/>
                </a:lnTo>
                <a:close/>
                <a:moveTo>
                  <a:pt x="1523596" y="8544336"/>
                </a:moveTo>
                <a:lnTo>
                  <a:pt x="1625143" y="8544336"/>
                </a:lnTo>
                <a:lnTo>
                  <a:pt x="1625143" y="9291080"/>
                </a:lnTo>
                <a:lnTo>
                  <a:pt x="1516538" y="9291080"/>
                </a:lnTo>
                <a:lnTo>
                  <a:pt x="1516538" y="8662528"/>
                </a:lnTo>
                <a:lnTo>
                  <a:pt x="1334921" y="8774596"/>
                </a:lnTo>
                <a:lnTo>
                  <a:pt x="1334921" y="8669628"/>
                </a:lnTo>
                <a:close/>
                <a:moveTo>
                  <a:pt x="22008274" y="8534400"/>
                </a:moveTo>
                <a:cubicBezTo>
                  <a:pt x="22063620" y="8534400"/>
                  <a:pt x="22111040" y="8549816"/>
                  <a:pt x="22150534" y="8580644"/>
                </a:cubicBezTo>
                <a:cubicBezTo>
                  <a:pt x="22190032" y="8611472"/>
                  <a:pt x="22220040" y="8655480"/>
                  <a:pt x="22240558" y="8712664"/>
                </a:cubicBezTo>
                <a:cubicBezTo>
                  <a:pt x="22261076" y="8769848"/>
                  <a:pt x="22271336" y="8838192"/>
                  <a:pt x="22271336" y="8917704"/>
                </a:cubicBezTo>
                <a:cubicBezTo>
                  <a:pt x="22271336" y="8997784"/>
                  <a:pt x="22261136" y="9066424"/>
                  <a:pt x="22240736" y="9123612"/>
                </a:cubicBezTo>
                <a:cubicBezTo>
                  <a:pt x="22220338" y="9180800"/>
                  <a:pt x="22190478" y="9224664"/>
                  <a:pt x="22151160" y="9255200"/>
                </a:cubicBezTo>
                <a:cubicBezTo>
                  <a:pt x="22111842" y="9285740"/>
                  <a:pt x="22064214" y="9301008"/>
                  <a:pt x="22008274" y="9301008"/>
                </a:cubicBezTo>
                <a:cubicBezTo>
                  <a:pt x="21952374" y="9301008"/>
                  <a:pt x="21904794" y="9285760"/>
                  <a:pt x="21865528" y="9255264"/>
                </a:cubicBezTo>
                <a:cubicBezTo>
                  <a:pt x="21826266" y="9224768"/>
                  <a:pt x="21796456" y="9180992"/>
                  <a:pt x="21776104" y="9123928"/>
                </a:cubicBezTo>
                <a:cubicBezTo>
                  <a:pt x="21755752" y="9066868"/>
                  <a:pt x="21745576" y="8998128"/>
                  <a:pt x="21745576" y="8917704"/>
                </a:cubicBezTo>
                <a:cubicBezTo>
                  <a:pt x="21745576" y="8837856"/>
                  <a:pt x="21755810" y="8769408"/>
                  <a:pt x="21776280" y="8712348"/>
                </a:cubicBezTo>
                <a:cubicBezTo>
                  <a:pt x="21796754" y="8655292"/>
                  <a:pt x="21826712" y="8611368"/>
                  <a:pt x="21866156" y="8580580"/>
                </a:cubicBezTo>
                <a:cubicBezTo>
                  <a:pt x="21905604" y="8549792"/>
                  <a:pt x="21952974" y="8534400"/>
                  <a:pt x="22008274" y="8534400"/>
                </a:cubicBezTo>
                <a:close/>
                <a:moveTo>
                  <a:pt x="20360448" y="8534400"/>
                </a:moveTo>
                <a:cubicBezTo>
                  <a:pt x="20415794" y="8534400"/>
                  <a:pt x="20463214" y="8549816"/>
                  <a:pt x="20502710" y="8580644"/>
                </a:cubicBezTo>
                <a:cubicBezTo>
                  <a:pt x="20542208" y="8611472"/>
                  <a:pt x="20572214" y="8655480"/>
                  <a:pt x="20592732" y="8712664"/>
                </a:cubicBezTo>
                <a:cubicBezTo>
                  <a:pt x="20613252" y="8769848"/>
                  <a:pt x="20623510" y="8838192"/>
                  <a:pt x="20623510" y="8917704"/>
                </a:cubicBezTo>
                <a:cubicBezTo>
                  <a:pt x="20623510" y="8997784"/>
                  <a:pt x="20613310" y="9066424"/>
                  <a:pt x="20592912" y="9123612"/>
                </a:cubicBezTo>
                <a:cubicBezTo>
                  <a:pt x="20572512" y="9180800"/>
                  <a:pt x="20542654" y="9224664"/>
                  <a:pt x="20503336" y="9255200"/>
                </a:cubicBezTo>
                <a:cubicBezTo>
                  <a:pt x="20464016" y="9285740"/>
                  <a:pt x="20416390" y="9301008"/>
                  <a:pt x="20360448" y="9301008"/>
                </a:cubicBezTo>
                <a:cubicBezTo>
                  <a:pt x="20304550" y="9301008"/>
                  <a:pt x="20256970" y="9285760"/>
                  <a:pt x="20217704" y="9255264"/>
                </a:cubicBezTo>
                <a:cubicBezTo>
                  <a:pt x="20178438" y="9224768"/>
                  <a:pt x="20148632" y="9180992"/>
                  <a:pt x="20128280" y="9123928"/>
                </a:cubicBezTo>
                <a:cubicBezTo>
                  <a:pt x="20107926" y="9066868"/>
                  <a:pt x="20097748" y="8998128"/>
                  <a:pt x="20097748" y="8917704"/>
                </a:cubicBezTo>
                <a:cubicBezTo>
                  <a:pt x="20097748" y="8837856"/>
                  <a:pt x="20107986" y="8769408"/>
                  <a:pt x="20128456" y="8712348"/>
                </a:cubicBezTo>
                <a:cubicBezTo>
                  <a:pt x="20148926" y="8655292"/>
                  <a:pt x="20178888" y="8611368"/>
                  <a:pt x="20218332" y="8580580"/>
                </a:cubicBezTo>
                <a:cubicBezTo>
                  <a:pt x="20257778" y="8549792"/>
                  <a:pt x="20305150" y="8534400"/>
                  <a:pt x="20360448" y="8534400"/>
                </a:cubicBezTo>
                <a:close/>
                <a:moveTo>
                  <a:pt x="18712622" y="8534400"/>
                </a:moveTo>
                <a:cubicBezTo>
                  <a:pt x="18767966" y="8534400"/>
                  <a:pt x="18815388" y="8549816"/>
                  <a:pt x="18854884" y="8580644"/>
                </a:cubicBezTo>
                <a:cubicBezTo>
                  <a:pt x="18894382" y="8611472"/>
                  <a:pt x="18924388" y="8655480"/>
                  <a:pt x="18944906" y="8712664"/>
                </a:cubicBezTo>
                <a:cubicBezTo>
                  <a:pt x="18965426" y="8769848"/>
                  <a:pt x="18975684" y="8838192"/>
                  <a:pt x="18975684" y="8917704"/>
                </a:cubicBezTo>
                <a:cubicBezTo>
                  <a:pt x="18975684" y="8997784"/>
                  <a:pt x="18965486" y="9066424"/>
                  <a:pt x="18945086" y="9123612"/>
                </a:cubicBezTo>
                <a:cubicBezTo>
                  <a:pt x="18924686" y="9180800"/>
                  <a:pt x="18894826" y="9224664"/>
                  <a:pt x="18855510" y="9255200"/>
                </a:cubicBezTo>
                <a:cubicBezTo>
                  <a:pt x="18816192" y="9285740"/>
                  <a:pt x="18768562" y="9301008"/>
                  <a:pt x="18712622" y="9301008"/>
                </a:cubicBezTo>
                <a:cubicBezTo>
                  <a:pt x="18656724" y="9301008"/>
                  <a:pt x="18609144" y="9285760"/>
                  <a:pt x="18569878" y="9255264"/>
                </a:cubicBezTo>
                <a:cubicBezTo>
                  <a:pt x="18530614" y="9224768"/>
                  <a:pt x="18500804" y="9180992"/>
                  <a:pt x="18480452" y="9123928"/>
                </a:cubicBezTo>
                <a:cubicBezTo>
                  <a:pt x="18460100" y="9066868"/>
                  <a:pt x="18449924" y="8998128"/>
                  <a:pt x="18449924" y="8917704"/>
                </a:cubicBezTo>
                <a:cubicBezTo>
                  <a:pt x="18449924" y="8837856"/>
                  <a:pt x="18460158" y="8769408"/>
                  <a:pt x="18480630" y="8712348"/>
                </a:cubicBezTo>
                <a:cubicBezTo>
                  <a:pt x="18501102" y="8655292"/>
                  <a:pt x="18531060" y="8611368"/>
                  <a:pt x="18570506" y="8580580"/>
                </a:cubicBezTo>
                <a:cubicBezTo>
                  <a:pt x="18609952" y="8549792"/>
                  <a:pt x="18657324" y="8534400"/>
                  <a:pt x="18712622" y="8534400"/>
                </a:cubicBezTo>
                <a:close/>
                <a:moveTo>
                  <a:pt x="17807748" y="8534400"/>
                </a:moveTo>
                <a:cubicBezTo>
                  <a:pt x="17863092" y="8534400"/>
                  <a:pt x="17910512" y="8549816"/>
                  <a:pt x="17950008" y="8580644"/>
                </a:cubicBezTo>
                <a:cubicBezTo>
                  <a:pt x="17989506" y="8611472"/>
                  <a:pt x="18019514" y="8655480"/>
                  <a:pt x="18040032" y="8712664"/>
                </a:cubicBezTo>
                <a:cubicBezTo>
                  <a:pt x="18060550" y="8769848"/>
                  <a:pt x="18070810" y="8838192"/>
                  <a:pt x="18070810" y="8917704"/>
                </a:cubicBezTo>
                <a:cubicBezTo>
                  <a:pt x="18070810" y="8997784"/>
                  <a:pt x="18060610" y="9066424"/>
                  <a:pt x="18040208" y="9123612"/>
                </a:cubicBezTo>
                <a:cubicBezTo>
                  <a:pt x="18019810" y="9180800"/>
                  <a:pt x="17989952" y="9224664"/>
                  <a:pt x="17950634" y="9255200"/>
                </a:cubicBezTo>
                <a:cubicBezTo>
                  <a:pt x="17911316" y="9285740"/>
                  <a:pt x="17863688" y="9301008"/>
                  <a:pt x="17807748" y="9301008"/>
                </a:cubicBezTo>
                <a:cubicBezTo>
                  <a:pt x="17751850" y="9301008"/>
                  <a:pt x="17704270" y="9285760"/>
                  <a:pt x="17665002" y="9255264"/>
                </a:cubicBezTo>
                <a:cubicBezTo>
                  <a:pt x="17625738" y="9224768"/>
                  <a:pt x="17595930" y="9180992"/>
                  <a:pt x="17575576" y="9123928"/>
                </a:cubicBezTo>
                <a:cubicBezTo>
                  <a:pt x="17555224" y="9066868"/>
                  <a:pt x="17545048" y="8998128"/>
                  <a:pt x="17545048" y="8917704"/>
                </a:cubicBezTo>
                <a:cubicBezTo>
                  <a:pt x="17545048" y="8837856"/>
                  <a:pt x="17555284" y="8769408"/>
                  <a:pt x="17575754" y="8712348"/>
                </a:cubicBezTo>
                <a:cubicBezTo>
                  <a:pt x="17596226" y="8655292"/>
                  <a:pt x="17626186" y="8611368"/>
                  <a:pt x="17665630" y="8580580"/>
                </a:cubicBezTo>
                <a:cubicBezTo>
                  <a:pt x="17705078" y="8549792"/>
                  <a:pt x="17752450" y="8534400"/>
                  <a:pt x="17807748" y="8534400"/>
                </a:cubicBezTo>
                <a:close/>
                <a:moveTo>
                  <a:pt x="16902874" y="8534400"/>
                </a:moveTo>
                <a:cubicBezTo>
                  <a:pt x="16958216" y="8534400"/>
                  <a:pt x="17005638" y="8549816"/>
                  <a:pt x="17045134" y="8580644"/>
                </a:cubicBezTo>
                <a:cubicBezTo>
                  <a:pt x="17084632" y="8611472"/>
                  <a:pt x="17114638" y="8655480"/>
                  <a:pt x="17135158" y="8712664"/>
                </a:cubicBezTo>
                <a:cubicBezTo>
                  <a:pt x="17155676" y="8769848"/>
                  <a:pt x="17165936" y="8838192"/>
                  <a:pt x="17165936" y="8917704"/>
                </a:cubicBezTo>
                <a:cubicBezTo>
                  <a:pt x="17165936" y="8997784"/>
                  <a:pt x="17155736" y="9066424"/>
                  <a:pt x="17135336" y="9123612"/>
                </a:cubicBezTo>
                <a:cubicBezTo>
                  <a:pt x="17114936" y="9180800"/>
                  <a:pt x="17085076" y="9224664"/>
                  <a:pt x="17045760" y="9255200"/>
                </a:cubicBezTo>
                <a:cubicBezTo>
                  <a:pt x="17006442" y="9285740"/>
                  <a:pt x="16958814" y="9301008"/>
                  <a:pt x="16902874" y="9301008"/>
                </a:cubicBezTo>
                <a:cubicBezTo>
                  <a:pt x="16846974" y="9301008"/>
                  <a:pt x="16799392" y="9285760"/>
                  <a:pt x="16760128" y="9255264"/>
                </a:cubicBezTo>
                <a:cubicBezTo>
                  <a:pt x="16720862" y="9224768"/>
                  <a:pt x="16691056" y="9180992"/>
                  <a:pt x="16670704" y="9123928"/>
                </a:cubicBezTo>
                <a:cubicBezTo>
                  <a:pt x="16650350" y="9066868"/>
                  <a:pt x="16640174" y="8998128"/>
                  <a:pt x="16640174" y="8917704"/>
                </a:cubicBezTo>
                <a:cubicBezTo>
                  <a:pt x="16640174" y="8837856"/>
                  <a:pt x="16650410" y="8769408"/>
                  <a:pt x="16670880" y="8712348"/>
                </a:cubicBezTo>
                <a:cubicBezTo>
                  <a:pt x="16691352" y="8655292"/>
                  <a:pt x="16721310" y="8611368"/>
                  <a:pt x="16760756" y="8580580"/>
                </a:cubicBezTo>
                <a:cubicBezTo>
                  <a:pt x="16800202" y="8549792"/>
                  <a:pt x="16847574" y="8534400"/>
                  <a:pt x="16902874" y="8534400"/>
                </a:cubicBezTo>
                <a:close/>
                <a:moveTo>
                  <a:pt x="15997999" y="8534400"/>
                </a:moveTo>
                <a:cubicBezTo>
                  <a:pt x="16053342" y="8534400"/>
                  <a:pt x="16100762" y="8549816"/>
                  <a:pt x="16140260" y="8580644"/>
                </a:cubicBezTo>
                <a:cubicBezTo>
                  <a:pt x="16179756" y="8611472"/>
                  <a:pt x="16209763" y="8655480"/>
                  <a:pt x="16230282" y="8712664"/>
                </a:cubicBezTo>
                <a:cubicBezTo>
                  <a:pt x="16250801" y="8769848"/>
                  <a:pt x="16261059" y="8838192"/>
                  <a:pt x="16261059" y="8917704"/>
                </a:cubicBezTo>
                <a:cubicBezTo>
                  <a:pt x="16261059" y="8997784"/>
                  <a:pt x="16250860" y="9066424"/>
                  <a:pt x="16230460" y="9123612"/>
                </a:cubicBezTo>
                <a:cubicBezTo>
                  <a:pt x="16210060" y="9180800"/>
                  <a:pt x="16180202" y="9224664"/>
                  <a:pt x="16140884" y="9255200"/>
                </a:cubicBezTo>
                <a:cubicBezTo>
                  <a:pt x="16101567" y="9285740"/>
                  <a:pt x="16053938" y="9301008"/>
                  <a:pt x="15997999" y="9301008"/>
                </a:cubicBezTo>
                <a:cubicBezTo>
                  <a:pt x="15942100" y="9301008"/>
                  <a:pt x="15894518" y="9285760"/>
                  <a:pt x="15855254" y="9255264"/>
                </a:cubicBezTo>
                <a:cubicBezTo>
                  <a:pt x="15815988" y="9224768"/>
                  <a:pt x="15786180" y="9180992"/>
                  <a:pt x="15765828" y="9123928"/>
                </a:cubicBezTo>
                <a:cubicBezTo>
                  <a:pt x="15745475" y="9066868"/>
                  <a:pt x="15735298" y="8998128"/>
                  <a:pt x="15735298" y="8917704"/>
                </a:cubicBezTo>
                <a:cubicBezTo>
                  <a:pt x="15735298" y="8837856"/>
                  <a:pt x="15745535" y="8769408"/>
                  <a:pt x="15766006" y="8712348"/>
                </a:cubicBezTo>
                <a:cubicBezTo>
                  <a:pt x="15786477" y="8655292"/>
                  <a:pt x="15816434" y="8611368"/>
                  <a:pt x="15855882" y="8580580"/>
                </a:cubicBezTo>
                <a:cubicBezTo>
                  <a:pt x="15895327" y="8549792"/>
                  <a:pt x="15942699" y="8534400"/>
                  <a:pt x="15997999" y="8534400"/>
                </a:cubicBezTo>
                <a:close/>
                <a:moveTo>
                  <a:pt x="15093124" y="8534400"/>
                </a:moveTo>
                <a:cubicBezTo>
                  <a:pt x="15148467" y="8534400"/>
                  <a:pt x="15195887" y="8549816"/>
                  <a:pt x="15235385" y="8580644"/>
                </a:cubicBezTo>
                <a:cubicBezTo>
                  <a:pt x="15274880" y="8611472"/>
                  <a:pt x="15304888" y="8655480"/>
                  <a:pt x="15325407" y="8712664"/>
                </a:cubicBezTo>
                <a:cubicBezTo>
                  <a:pt x="15345925" y="8769848"/>
                  <a:pt x="15356184" y="8838192"/>
                  <a:pt x="15356184" y="8917704"/>
                </a:cubicBezTo>
                <a:cubicBezTo>
                  <a:pt x="15356184" y="8997784"/>
                  <a:pt x="15345984" y="9066424"/>
                  <a:pt x="15325585" y="9123612"/>
                </a:cubicBezTo>
                <a:cubicBezTo>
                  <a:pt x="15305184" y="9180800"/>
                  <a:pt x="15275325" y="9224664"/>
                  <a:pt x="15236009" y="9255200"/>
                </a:cubicBezTo>
                <a:cubicBezTo>
                  <a:pt x="15196691" y="9285740"/>
                  <a:pt x="15149063" y="9301008"/>
                  <a:pt x="15093124" y="9301008"/>
                </a:cubicBezTo>
                <a:cubicBezTo>
                  <a:pt x="15037225" y="9301008"/>
                  <a:pt x="14989643" y="9285760"/>
                  <a:pt x="14950379" y="9255264"/>
                </a:cubicBezTo>
                <a:cubicBezTo>
                  <a:pt x="14911114" y="9224768"/>
                  <a:pt x="14881305" y="9180992"/>
                  <a:pt x="14860953" y="9123928"/>
                </a:cubicBezTo>
                <a:cubicBezTo>
                  <a:pt x="14840600" y="9066868"/>
                  <a:pt x="14830423" y="8998128"/>
                  <a:pt x="14830423" y="8917704"/>
                </a:cubicBezTo>
                <a:cubicBezTo>
                  <a:pt x="14830423" y="8837856"/>
                  <a:pt x="14840659" y="8769408"/>
                  <a:pt x="14861131" y="8712348"/>
                </a:cubicBezTo>
                <a:cubicBezTo>
                  <a:pt x="14881602" y="8655292"/>
                  <a:pt x="14911560" y="8611368"/>
                  <a:pt x="14951007" y="8580580"/>
                </a:cubicBezTo>
                <a:cubicBezTo>
                  <a:pt x="14990452" y="8549792"/>
                  <a:pt x="15037824" y="8534400"/>
                  <a:pt x="15093124" y="8534400"/>
                </a:cubicBezTo>
                <a:close/>
                <a:moveTo>
                  <a:pt x="13445298" y="8534400"/>
                </a:moveTo>
                <a:cubicBezTo>
                  <a:pt x="13500643" y="8534400"/>
                  <a:pt x="13548063" y="8549816"/>
                  <a:pt x="13587559" y="8580644"/>
                </a:cubicBezTo>
                <a:cubicBezTo>
                  <a:pt x="13627055" y="8611472"/>
                  <a:pt x="13657064" y="8655480"/>
                  <a:pt x="13677582" y="8712664"/>
                </a:cubicBezTo>
                <a:cubicBezTo>
                  <a:pt x="13698100" y="8769848"/>
                  <a:pt x="13708359" y="8838192"/>
                  <a:pt x="13708359" y="8917704"/>
                </a:cubicBezTo>
                <a:cubicBezTo>
                  <a:pt x="13708359" y="8997784"/>
                  <a:pt x="13698159" y="9066424"/>
                  <a:pt x="13677760" y="9123612"/>
                </a:cubicBezTo>
                <a:cubicBezTo>
                  <a:pt x="13657360" y="9180800"/>
                  <a:pt x="13627502" y="9224664"/>
                  <a:pt x="13588184" y="9255200"/>
                </a:cubicBezTo>
                <a:cubicBezTo>
                  <a:pt x="13548866" y="9285740"/>
                  <a:pt x="13501237" y="9301008"/>
                  <a:pt x="13445298" y="9301008"/>
                </a:cubicBezTo>
                <a:cubicBezTo>
                  <a:pt x="13389400" y="9301008"/>
                  <a:pt x="13341818" y="9285760"/>
                  <a:pt x="13302553" y="9255264"/>
                </a:cubicBezTo>
                <a:cubicBezTo>
                  <a:pt x="13263289" y="9224768"/>
                  <a:pt x="13233480" y="9180992"/>
                  <a:pt x="13213127" y="9123928"/>
                </a:cubicBezTo>
                <a:cubicBezTo>
                  <a:pt x="13192775" y="9066868"/>
                  <a:pt x="13182598" y="8998128"/>
                  <a:pt x="13182598" y="8917704"/>
                </a:cubicBezTo>
                <a:cubicBezTo>
                  <a:pt x="13182598" y="8837856"/>
                  <a:pt x="13192834" y="8769408"/>
                  <a:pt x="13213306" y="8712348"/>
                </a:cubicBezTo>
                <a:cubicBezTo>
                  <a:pt x="13233777" y="8655292"/>
                  <a:pt x="13263735" y="8611368"/>
                  <a:pt x="13303181" y="8580580"/>
                </a:cubicBezTo>
                <a:cubicBezTo>
                  <a:pt x="13342626" y="8549792"/>
                  <a:pt x="13389999" y="8534400"/>
                  <a:pt x="13445298" y="8534400"/>
                </a:cubicBezTo>
                <a:close/>
                <a:moveTo>
                  <a:pt x="11797473" y="8534400"/>
                </a:moveTo>
                <a:cubicBezTo>
                  <a:pt x="11852817" y="8534400"/>
                  <a:pt x="11900237" y="8549816"/>
                  <a:pt x="11939734" y="8580644"/>
                </a:cubicBezTo>
                <a:cubicBezTo>
                  <a:pt x="11979231" y="8611472"/>
                  <a:pt x="12009239" y="8655480"/>
                  <a:pt x="12029756" y="8712664"/>
                </a:cubicBezTo>
                <a:cubicBezTo>
                  <a:pt x="12050276" y="8769848"/>
                  <a:pt x="12060534" y="8838192"/>
                  <a:pt x="12060534" y="8917704"/>
                </a:cubicBezTo>
                <a:cubicBezTo>
                  <a:pt x="12060534" y="8997784"/>
                  <a:pt x="12050335" y="9066424"/>
                  <a:pt x="12029935" y="9123612"/>
                </a:cubicBezTo>
                <a:cubicBezTo>
                  <a:pt x="12009535" y="9180800"/>
                  <a:pt x="11979677" y="9224664"/>
                  <a:pt x="11940359" y="9255200"/>
                </a:cubicBezTo>
                <a:cubicBezTo>
                  <a:pt x="11901042" y="9285740"/>
                  <a:pt x="11853412" y="9301008"/>
                  <a:pt x="11797473" y="9301008"/>
                </a:cubicBezTo>
                <a:cubicBezTo>
                  <a:pt x="11741575" y="9301008"/>
                  <a:pt x="11693993" y="9285760"/>
                  <a:pt x="11654728" y="9255264"/>
                </a:cubicBezTo>
                <a:cubicBezTo>
                  <a:pt x="11615464" y="9224768"/>
                  <a:pt x="11585655" y="9180992"/>
                  <a:pt x="11565302" y="9123928"/>
                </a:cubicBezTo>
                <a:cubicBezTo>
                  <a:pt x="11544950" y="9066868"/>
                  <a:pt x="11534773" y="8998128"/>
                  <a:pt x="11534773" y="8917704"/>
                </a:cubicBezTo>
                <a:cubicBezTo>
                  <a:pt x="11534773" y="8837856"/>
                  <a:pt x="11545009" y="8769408"/>
                  <a:pt x="11565481" y="8712348"/>
                </a:cubicBezTo>
                <a:cubicBezTo>
                  <a:pt x="11585952" y="8655292"/>
                  <a:pt x="11615910" y="8611368"/>
                  <a:pt x="11655356" y="8580580"/>
                </a:cubicBezTo>
                <a:cubicBezTo>
                  <a:pt x="11694802" y="8549792"/>
                  <a:pt x="11742174" y="8534400"/>
                  <a:pt x="11797473" y="8534400"/>
                </a:cubicBezTo>
                <a:close/>
                <a:moveTo>
                  <a:pt x="10149649" y="8534400"/>
                </a:moveTo>
                <a:cubicBezTo>
                  <a:pt x="10204992" y="8534400"/>
                  <a:pt x="10252412" y="8549816"/>
                  <a:pt x="10291910" y="8580644"/>
                </a:cubicBezTo>
                <a:cubicBezTo>
                  <a:pt x="10331406" y="8611472"/>
                  <a:pt x="10361414" y="8655480"/>
                  <a:pt x="10381932" y="8712664"/>
                </a:cubicBezTo>
                <a:cubicBezTo>
                  <a:pt x="10402451" y="8769848"/>
                  <a:pt x="10412709" y="8838192"/>
                  <a:pt x="10412709" y="8917704"/>
                </a:cubicBezTo>
                <a:cubicBezTo>
                  <a:pt x="10412709" y="8997784"/>
                  <a:pt x="10402509" y="9066424"/>
                  <a:pt x="10382111" y="9123612"/>
                </a:cubicBezTo>
                <a:cubicBezTo>
                  <a:pt x="10361710" y="9180800"/>
                  <a:pt x="10331853" y="9224664"/>
                  <a:pt x="10292534" y="9255200"/>
                </a:cubicBezTo>
                <a:cubicBezTo>
                  <a:pt x="10253216" y="9285740"/>
                  <a:pt x="10205588" y="9301008"/>
                  <a:pt x="10149649" y="9301008"/>
                </a:cubicBezTo>
                <a:cubicBezTo>
                  <a:pt x="10093751" y="9301008"/>
                  <a:pt x="10046169" y="9285760"/>
                  <a:pt x="10006904" y="9255264"/>
                </a:cubicBezTo>
                <a:cubicBezTo>
                  <a:pt x="9967639" y="9224768"/>
                  <a:pt x="9937830" y="9180992"/>
                  <a:pt x="9917478" y="9123928"/>
                </a:cubicBezTo>
                <a:cubicBezTo>
                  <a:pt x="9897127" y="9066868"/>
                  <a:pt x="9886950" y="8998128"/>
                  <a:pt x="9886950" y="8917704"/>
                </a:cubicBezTo>
                <a:cubicBezTo>
                  <a:pt x="9886950" y="8837856"/>
                  <a:pt x="9897185" y="8769408"/>
                  <a:pt x="9917657" y="8712348"/>
                </a:cubicBezTo>
                <a:cubicBezTo>
                  <a:pt x="9938128" y="8655292"/>
                  <a:pt x="9968087" y="8611368"/>
                  <a:pt x="10007532" y="8580580"/>
                </a:cubicBezTo>
                <a:cubicBezTo>
                  <a:pt x="10046978" y="8549792"/>
                  <a:pt x="10094349" y="8534400"/>
                  <a:pt x="10149649" y="8534400"/>
                </a:cubicBezTo>
                <a:close/>
                <a:moveTo>
                  <a:pt x="8501824" y="8534400"/>
                </a:moveTo>
                <a:cubicBezTo>
                  <a:pt x="8557167" y="8534400"/>
                  <a:pt x="8604589" y="8549816"/>
                  <a:pt x="8644085" y="8580644"/>
                </a:cubicBezTo>
                <a:cubicBezTo>
                  <a:pt x="8683583" y="8611472"/>
                  <a:pt x="8713589" y="8655480"/>
                  <a:pt x="8734107" y="8712664"/>
                </a:cubicBezTo>
                <a:cubicBezTo>
                  <a:pt x="8754627" y="8769848"/>
                  <a:pt x="8764886" y="8838192"/>
                  <a:pt x="8764886" y="8917704"/>
                </a:cubicBezTo>
                <a:cubicBezTo>
                  <a:pt x="8764886" y="8997784"/>
                  <a:pt x="8754687" y="9066424"/>
                  <a:pt x="8734287" y="9123612"/>
                </a:cubicBezTo>
                <a:cubicBezTo>
                  <a:pt x="8713886" y="9180800"/>
                  <a:pt x="8684029" y="9224664"/>
                  <a:pt x="8644710" y="9255200"/>
                </a:cubicBezTo>
                <a:cubicBezTo>
                  <a:pt x="8605393" y="9285740"/>
                  <a:pt x="8557763" y="9301008"/>
                  <a:pt x="8501824" y="9301008"/>
                </a:cubicBezTo>
                <a:cubicBezTo>
                  <a:pt x="8445926" y="9301008"/>
                  <a:pt x="8398345" y="9285760"/>
                  <a:pt x="8359080" y="9255264"/>
                </a:cubicBezTo>
                <a:cubicBezTo>
                  <a:pt x="8319814" y="9224768"/>
                  <a:pt x="8290006" y="9180992"/>
                  <a:pt x="8269653" y="9123928"/>
                </a:cubicBezTo>
                <a:cubicBezTo>
                  <a:pt x="8249300" y="9066868"/>
                  <a:pt x="8239126" y="8998128"/>
                  <a:pt x="8239126" y="8917704"/>
                </a:cubicBezTo>
                <a:cubicBezTo>
                  <a:pt x="8239126" y="8837856"/>
                  <a:pt x="8249360" y="8769408"/>
                  <a:pt x="8269831" y="8712348"/>
                </a:cubicBezTo>
                <a:cubicBezTo>
                  <a:pt x="8290302" y="8655292"/>
                  <a:pt x="8320260" y="8611368"/>
                  <a:pt x="8359707" y="8580580"/>
                </a:cubicBezTo>
                <a:cubicBezTo>
                  <a:pt x="8399153" y="8549792"/>
                  <a:pt x="8446526" y="8534400"/>
                  <a:pt x="8501824" y="8534400"/>
                </a:cubicBezTo>
                <a:close/>
                <a:moveTo>
                  <a:pt x="6854001" y="8534400"/>
                </a:moveTo>
                <a:cubicBezTo>
                  <a:pt x="6909345" y="8534400"/>
                  <a:pt x="6956766" y="8549816"/>
                  <a:pt x="6996262" y="8580644"/>
                </a:cubicBezTo>
                <a:cubicBezTo>
                  <a:pt x="7035759" y="8611472"/>
                  <a:pt x="7065768" y="8655480"/>
                  <a:pt x="7086285" y="8712664"/>
                </a:cubicBezTo>
                <a:cubicBezTo>
                  <a:pt x="7106804" y="8769848"/>
                  <a:pt x="7117062" y="8838192"/>
                  <a:pt x="7117062" y="8917704"/>
                </a:cubicBezTo>
                <a:cubicBezTo>
                  <a:pt x="7117062" y="8997784"/>
                  <a:pt x="7106862" y="9066424"/>
                  <a:pt x="7086463" y="9123612"/>
                </a:cubicBezTo>
                <a:cubicBezTo>
                  <a:pt x="7066063" y="9180800"/>
                  <a:pt x="7036205" y="9224664"/>
                  <a:pt x="6996886" y="9255200"/>
                </a:cubicBezTo>
                <a:cubicBezTo>
                  <a:pt x="6957569" y="9285740"/>
                  <a:pt x="6909940" y="9301008"/>
                  <a:pt x="6854001" y="9301008"/>
                </a:cubicBezTo>
                <a:cubicBezTo>
                  <a:pt x="6798103" y="9301008"/>
                  <a:pt x="6750521" y="9285760"/>
                  <a:pt x="6711255" y="9255264"/>
                </a:cubicBezTo>
                <a:cubicBezTo>
                  <a:pt x="6671992" y="9224768"/>
                  <a:pt x="6642184" y="9180992"/>
                  <a:pt x="6621831" y="9123928"/>
                </a:cubicBezTo>
                <a:cubicBezTo>
                  <a:pt x="6601478" y="9066868"/>
                  <a:pt x="6591302" y="8998128"/>
                  <a:pt x="6591302" y="8917704"/>
                </a:cubicBezTo>
                <a:cubicBezTo>
                  <a:pt x="6591302" y="8837856"/>
                  <a:pt x="6601536" y="8769408"/>
                  <a:pt x="6622009" y="8712348"/>
                </a:cubicBezTo>
                <a:cubicBezTo>
                  <a:pt x="6642480" y="8655292"/>
                  <a:pt x="6672438" y="8611368"/>
                  <a:pt x="6711883" y="8580580"/>
                </a:cubicBezTo>
                <a:cubicBezTo>
                  <a:pt x="6751330" y="8549792"/>
                  <a:pt x="6798703" y="8534400"/>
                  <a:pt x="6854001" y="8534400"/>
                </a:cubicBezTo>
                <a:close/>
                <a:moveTo>
                  <a:pt x="5949126" y="8534400"/>
                </a:moveTo>
                <a:cubicBezTo>
                  <a:pt x="6004469" y="8534400"/>
                  <a:pt x="6051891" y="8549816"/>
                  <a:pt x="6091387" y="8580644"/>
                </a:cubicBezTo>
                <a:cubicBezTo>
                  <a:pt x="6130883" y="8611472"/>
                  <a:pt x="6160890" y="8655480"/>
                  <a:pt x="6181410" y="8712664"/>
                </a:cubicBezTo>
                <a:cubicBezTo>
                  <a:pt x="6201928" y="8769848"/>
                  <a:pt x="6212188" y="8838192"/>
                  <a:pt x="6212188" y="8917704"/>
                </a:cubicBezTo>
                <a:cubicBezTo>
                  <a:pt x="6212188" y="8997784"/>
                  <a:pt x="6201987" y="9066424"/>
                  <a:pt x="6181589" y="9123612"/>
                </a:cubicBezTo>
                <a:cubicBezTo>
                  <a:pt x="6161189" y="9180800"/>
                  <a:pt x="6131330" y="9224664"/>
                  <a:pt x="6092013" y="9255200"/>
                </a:cubicBezTo>
                <a:cubicBezTo>
                  <a:pt x="6052694" y="9285740"/>
                  <a:pt x="6005066" y="9301008"/>
                  <a:pt x="5949126" y="9301008"/>
                </a:cubicBezTo>
                <a:cubicBezTo>
                  <a:pt x="5893228" y="9301008"/>
                  <a:pt x="5845645" y="9285760"/>
                  <a:pt x="5806382" y="9255264"/>
                </a:cubicBezTo>
                <a:cubicBezTo>
                  <a:pt x="5767116" y="9224768"/>
                  <a:pt x="5737309" y="9180992"/>
                  <a:pt x="5716955" y="9123928"/>
                </a:cubicBezTo>
                <a:cubicBezTo>
                  <a:pt x="5696604" y="9066868"/>
                  <a:pt x="5686427" y="8998128"/>
                  <a:pt x="5686427" y="8917704"/>
                </a:cubicBezTo>
                <a:cubicBezTo>
                  <a:pt x="5686427" y="8837856"/>
                  <a:pt x="5696662" y="8769408"/>
                  <a:pt x="5717134" y="8712348"/>
                </a:cubicBezTo>
                <a:cubicBezTo>
                  <a:pt x="5737605" y="8655292"/>
                  <a:pt x="5767564" y="8611368"/>
                  <a:pt x="5807010" y="8580580"/>
                </a:cubicBezTo>
                <a:cubicBezTo>
                  <a:pt x="5846455" y="8549792"/>
                  <a:pt x="5893828" y="8534400"/>
                  <a:pt x="5949126" y="8534400"/>
                </a:cubicBezTo>
                <a:close/>
                <a:moveTo>
                  <a:pt x="5044250" y="8534400"/>
                </a:moveTo>
                <a:cubicBezTo>
                  <a:pt x="5099595" y="8534400"/>
                  <a:pt x="5147016" y="8549816"/>
                  <a:pt x="5186512" y="8580644"/>
                </a:cubicBezTo>
                <a:cubicBezTo>
                  <a:pt x="5226008" y="8611472"/>
                  <a:pt x="5256017" y="8655480"/>
                  <a:pt x="5276534" y="8712664"/>
                </a:cubicBezTo>
                <a:cubicBezTo>
                  <a:pt x="5297052" y="8769848"/>
                  <a:pt x="5307313" y="8838192"/>
                  <a:pt x="5307313" y="8917704"/>
                </a:cubicBezTo>
                <a:cubicBezTo>
                  <a:pt x="5307313" y="8997784"/>
                  <a:pt x="5297112" y="9066424"/>
                  <a:pt x="5276714" y="9123612"/>
                </a:cubicBezTo>
                <a:cubicBezTo>
                  <a:pt x="5256313" y="9180800"/>
                  <a:pt x="5226453" y="9224664"/>
                  <a:pt x="5187137" y="9255200"/>
                </a:cubicBezTo>
                <a:cubicBezTo>
                  <a:pt x="5147820" y="9285740"/>
                  <a:pt x="5100191" y="9301008"/>
                  <a:pt x="5044250" y="9301008"/>
                </a:cubicBezTo>
                <a:cubicBezTo>
                  <a:pt x="4988352" y="9301008"/>
                  <a:pt x="4940771" y="9285760"/>
                  <a:pt x="4901506" y="9255264"/>
                </a:cubicBezTo>
                <a:cubicBezTo>
                  <a:pt x="4862241" y="9224768"/>
                  <a:pt x="4832433" y="9180992"/>
                  <a:pt x="4812080" y="9123928"/>
                </a:cubicBezTo>
                <a:cubicBezTo>
                  <a:pt x="4791727" y="9066868"/>
                  <a:pt x="4781551" y="8998128"/>
                  <a:pt x="4781551" y="8917704"/>
                </a:cubicBezTo>
                <a:cubicBezTo>
                  <a:pt x="4781551" y="8837856"/>
                  <a:pt x="4791787" y="8769408"/>
                  <a:pt x="4812257" y="8712348"/>
                </a:cubicBezTo>
                <a:cubicBezTo>
                  <a:pt x="4832729" y="8655292"/>
                  <a:pt x="4862689" y="8611368"/>
                  <a:pt x="4902135" y="8580580"/>
                </a:cubicBezTo>
                <a:cubicBezTo>
                  <a:pt x="4941580" y="8549792"/>
                  <a:pt x="4988952" y="8534400"/>
                  <a:pt x="5044250" y="8534400"/>
                </a:cubicBezTo>
                <a:close/>
                <a:moveTo>
                  <a:pt x="4148901" y="8534400"/>
                </a:moveTo>
                <a:cubicBezTo>
                  <a:pt x="4204245" y="8534400"/>
                  <a:pt x="4251664" y="8549816"/>
                  <a:pt x="4291162" y="8580644"/>
                </a:cubicBezTo>
                <a:cubicBezTo>
                  <a:pt x="4330658" y="8611472"/>
                  <a:pt x="4360666" y="8655480"/>
                  <a:pt x="4381185" y="8712664"/>
                </a:cubicBezTo>
                <a:cubicBezTo>
                  <a:pt x="4401702" y="8769848"/>
                  <a:pt x="4411962" y="8838192"/>
                  <a:pt x="4411962" y="8917704"/>
                </a:cubicBezTo>
                <a:cubicBezTo>
                  <a:pt x="4411962" y="8997784"/>
                  <a:pt x="4401763" y="9066424"/>
                  <a:pt x="4381362" y="9123612"/>
                </a:cubicBezTo>
                <a:cubicBezTo>
                  <a:pt x="4360963" y="9180800"/>
                  <a:pt x="4331104" y="9224664"/>
                  <a:pt x="4291786" y="9255200"/>
                </a:cubicBezTo>
                <a:cubicBezTo>
                  <a:pt x="4252469" y="9285740"/>
                  <a:pt x="4204841" y="9301008"/>
                  <a:pt x="4148901" y="9301008"/>
                </a:cubicBezTo>
                <a:cubicBezTo>
                  <a:pt x="4093003" y="9301008"/>
                  <a:pt x="4045421" y="9285760"/>
                  <a:pt x="4006156" y="9255264"/>
                </a:cubicBezTo>
                <a:cubicBezTo>
                  <a:pt x="3966891" y="9224768"/>
                  <a:pt x="3937082" y="9180992"/>
                  <a:pt x="3916730" y="9123928"/>
                </a:cubicBezTo>
                <a:cubicBezTo>
                  <a:pt x="3896377" y="9066868"/>
                  <a:pt x="3886201" y="8998128"/>
                  <a:pt x="3886201" y="8917704"/>
                </a:cubicBezTo>
                <a:cubicBezTo>
                  <a:pt x="3886201" y="8837856"/>
                  <a:pt x="3896437" y="8769408"/>
                  <a:pt x="3916908" y="8712348"/>
                </a:cubicBezTo>
                <a:cubicBezTo>
                  <a:pt x="3937379" y="8655292"/>
                  <a:pt x="3967338" y="8611368"/>
                  <a:pt x="4006783" y="8580580"/>
                </a:cubicBezTo>
                <a:cubicBezTo>
                  <a:pt x="4046230" y="8549792"/>
                  <a:pt x="4093602" y="8534400"/>
                  <a:pt x="4148901" y="8534400"/>
                </a:cubicBezTo>
                <a:close/>
                <a:moveTo>
                  <a:pt x="3244025" y="8534400"/>
                </a:moveTo>
                <a:cubicBezTo>
                  <a:pt x="3299369" y="8534400"/>
                  <a:pt x="3346789" y="8549816"/>
                  <a:pt x="3386287" y="8580644"/>
                </a:cubicBezTo>
                <a:cubicBezTo>
                  <a:pt x="3425783" y="8611472"/>
                  <a:pt x="3455791" y="8655480"/>
                  <a:pt x="3476309" y="8712664"/>
                </a:cubicBezTo>
                <a:cubicBezTo>
                  <a:pt x="3496828" y="8769848"/>
                  <a:pt x="3507087" y="8838192"/>
                  <a:pt x="3507087" y="8917704"/>
                </a:cubicBezTo>
                <a:cubicBezTo>
                  <a:pt x="3507087" y="8997784"/>
                  <a:pt x="3496887" y="9066424"/>
                  <a:pt x="3476488" y="9123612"/>
                </a:cubicBezTo>
                <a:cubicBezTo>
                  <a:pt x="3456087" y="9180800"/>
                  <a:pt x="3426229" y="9224664"/>
                  <a:pt x="3386911" y="9255200"/>
                </a:cubicBezTo>
                <a:cubicBezTo>
                  <a:pt x="3347593" y="9285740"/>
                  <a:pt x="3299966" y="9301008"/>
                  <a:pt x="3244025" y="9301008"/>
                </a:cubicBezTo>
                <a:cubicBezTo>
                  <a:pt x="3188127" y="9301008"/>
                  <a:pt x="3140546" y="9285760"/>
                  <a:pt x="3101281" y="9255264"/>
                </a:cubicBezTo>
                <a:cubicBezTo>
                  <a:pt x="3062016" y="9224768"/>
                  <a:pt x="3032207" y="9180992"/>
                  <a:pt x="3011854" y="9123928"/>
                </a:cubicBezTo>
                <a:cubicBezTo>
                  <a:pt x="2991502" y="9066868"/>
                  <a:pt x="2981326" y="8998128"/>
                  <a:pt x="2981326" y="8917704"/>
                </a:cubicBezTo>
                <a:cubicBezTo>
                  <a:pt x="2981326" y="8837856"/>
                  <a:pt x="2991562" y="8769408"/>
                  <a:pt x="3012033" y="8712348"/>
                </a:cubicBezTo>
                <a:cubicBezTo>
                  <a:pt x="3032504" y="8655292"/>
                  <a:pt x="3062463" y="8611368"/>
                  <a:pt x="3101909" y="8580580"/>
                </a:cubicBezTo>
                <a:cubicBezTo>
                  <a:pt x="3141354" y="8549792"/>
                  <a:pt x="3188726" y="8534400"/>
                  <a:pt x="3244025" y="8534400"/>
                </a:cubicBezTo>
                <a:close/>
                <a:moveTo>
                  <a:pt x="2339151" y="8534400"/>
                </a:moveTo>
                <a:cubicBezTo>
                  <a:pt x="2394494" y="8534400"/>
                  <a:pt x="2441915" y="8549816"/>
                  <a:pt x="2481412" y="8580644"/>
                </a:cubicBezTo>
                <a:cubicBezTo>
                  <a:pt x="2520908" y="8611472"/>
                  <a:pt x="2550916" y="8655480"/>
                  <a:pt x="2571434" y="8712664"/>
                </a:cubicBezTo>
                <a:cubicBezTo>
                  <a:pt x="2591953" y="8769848"/>
                  <a:pt x="2602212" y="8838192"/>
                  <a:pt x="2602212" y="8917704"/>
                </a:cubicBezTo>
                <a:cubicBezTo>
                  <a:pt x="2602212" y="8997784"/>
                  <a:pt x="2592012" y="9066424"/>
                  <a:pt x="2571613" y="9123612"/>
                </a:cubicBezTo>
                <a:cubicBezTo>
                  <a:pt x="2551213" y="9180800"/>
                  <a:pt x="2521354" y="9224664"/>
                  <a:pt x="2482036" y="9255200"/>
                </a:cubicBezTo>
                <a:cubicBezTo>
                  <a:pt x="2442719" y="9285740"/>
                  <a:pt x="2395090" y="9301008"/>
                  <a:pt x="2339151" y="9301008"/>
                </a:cubicBezTo>
                <a:cubicBezTo>
                  <a:pt x="2283253" y="9301008"/>
                  <a:pt x="2235670" y="9285760"/>
                  <a:pt x="2196405" y="9255264"/>
                </a:cubicBezTo>
                <a:cubicBezTo>
                  <a:pt x="2157141" y="9224768"/>
                  <a:pt x="2127332" y="9180992"/>
                  <a:pt x="2106980" y="9123928"/>
                </a:cubicBezTo>
                <a:cubicBezTo>
                  <a:pt x="2086627" y="9066868"/>
                  <a:pt x="2076452" y="8998128"/>
                  <a:pt x="2076452" y="8917704"/>
                </a:cubicBezTo>
                <a:cubicBezTo>
                  <a:pt x="2076452" y="8837856"/>
                  <a:pt x="2086686" y="8769408"/>
                  <a:pt x="2107158" y="8712348"/>
                </a:cubicBezTo>
                <a:cubicBezTo>
                  <a:pt x="2127629" y="8655292"/>
                  <a:pt x="2157588" y="8611368"/>
                  <a:pt x="2197034" y="8580580"/>
                </a:cubicBezTo>
                <a:cubicBezTo>
                  <a:pt x="2236479" y="8549792"/>
                  <a:pt x="2283851" y="8534400"/>
                  <a:pt x="2339151" y="8534400"/>
                </a:cubicBezTo>
                <a:close/>
                <a:moveTo>
                  <a:pt x="691326" y="8534400"/>
                </a:moveTo>
                <a:cubicBezTo>
                  <a:pt x="746669" y="8534400"/>
                  <a:pt x="794090" y="8549816"/>
                  <a:pt x="833587" y="8580644"/>
                </a:cubicBezTo>
                <a:cubicBezTo>
                  <a:pt x="873083" y="8611472"/>
                  <a:pt x="903091" y="8655480"/>
                  <a:pt x="923610" y="8712664"/>
                </a:cubicBezTo>
                <a:cubicBezTo>
                  <a:pt x="944128" y="8769848"/>
                  <a:pt x="954387" y="8838192"/>
                  <a:pt x="954387" y="8917704"/>
                </a:cubicBezTo>
                <a:cubicBezTo>
                  <a:pt x="954387" y="8997784"/>
                  <a:pt x="944187" y="9066424"/>
                  <a:pt x="923788" y="9123612"/>
                </a:cubicBezTo>
                <a:cubicBezTo>
                  <a:pt x="903388" y="9180800"/>
                  <a:pt x="873530" y="9224664"/>
                  <a:pt x="834212" y="9255200"/>
                </a:cubicBezTo>
                <a:cubicBezTo>
                  <a:pt x="794894" y="9285740"/>
                  <a:pt x="747265" y="9301008"/>
                  <a:pt x="691326" y="9301008"/>
                </a:cubicBezTo>
                <a:cubicBezTo>
                  <a:pt x="635427" y="9301008"/>
                  <a:pt x="587846" y="9285760"/>
                  <a:pt x="548580" y="9255264"/>
                </a:cubicBezTo>
                <a:cubicBezTo>
                  <a:pt x="509316" y="9224768"/>
                  <a:pt x="479507" y="9180992"/>
                  <a:pt x="459154" y="9123928"/>
                </a:cubicBezTo>
                <a:cubicBezTo>
                  <a:pt x="438802" y="9066868"/>
                  <a:pt x="428626" y="8998128"/>
                  <a:pt x="428626" y="8917704"/>
                </a:cubicBezTo>
                <a:cubicBezTo>
                  <a:pt x="428626" y="8837856"/>
                  <a:pt x="438861" y="8769408"/>
                  <a:pt x="459333" y="8712348"/>
                </a:cubicBezTo>
                <a:cubicBezTo>
                  <a:pt x="479804" y="8655292"/>
                  <a:pt x="509763" y="8611368"/>
                  <a:pt x="549209" y="8580580"/>
                </a:cubicBezTo>
                <a:cubicBezTo>
                  <a:pt x="588654" y="8549792"/>
                  <a:pt x="636027" y="8534400"/>
                  <a:pt x="691326" y="8534400"/>
                </a:cubicBezTo>
                <a:close/>
                <a:moveTo>
                  <a:pt x="22751224" y="7412088"/>
                </a:moveTo>
                <a:cubicBezTo>
                  <a:pt x="22702806" y="7412088"/>
                  <a:pt x="22664546" y="7436648"/>
                  <a:pt x="22636444" y="7485772"/>
                </a:cubicBezTo>
                <a:cubicBezTo>
                  <a:pt x="22608342" y="7534896"/>
                  <a:pt x="22594292" y="7605808"/>
                  <a:pt x="22594292" y="7698504"/>
                </a:cubicBezTo>
                <a:cubicBezTo>
                  <a:pt x="22594292" y="7760600"/>
                  <a:pt x="22600700" y="7812936"/>
                  <a:pt x="22613518" y="7855512"/>
                </a:cubicBezTo>
                <a:cubicBezTo>
                  <a:pt x="22626336" y="7898084"/>
                  <a:pt x="22644370" y="7930060"/>
                  <a:pt x="22667620" y="7951436"/>
                </a:cubicBezTo>
                <a:cubicBezTo>
                  <a:pt x="22690870" y="7972812"/>
                  <a:pt x="22718738" y="7983500"/>
                  <a:pt x="22751224" y="7983500"/>
                </a:cubicBezTo>
                <a:cubicBezTo>
                  <a:pt x="22800284" y="7983500"/>
                  <a:pt x="22838764" y="7959200"/>
                  <a:pt x="22866666" y="7910600"/>
                </a:cubicBezTo>
                <a:cubicBezTo>
                  <a:pt x="22894568" y="7861996"/>
                  <a:pt x="22908518" y="7791300"/>
                  <a:pt x="22908518" y="7698504"/>
                </a:cubicBezTo>
                <a:cubicBezTo>
                  <a:pt x="22908518" y="7636908"/>
                  <a:pt x="22902016" y="7584588"/>
                  <a:pt x="22889012" y="7541544"/>
                </a:cubicBezTo>
                <a:cubicBezTo>
                  <a:pt x="22876006" y="7498496"/>
                  <a:pt x="22857864" y="7466160"/>
                  <a:pt x="22834582" y="7444528"/>
                </a:cubicBezTo>
                <a:cubicBezTo>
                  <a:pt x="22811302" y="7422900"/>
                  <a:pt x="22783514" y="7412088"/>
                  <a:pt x="22751224" y="7412088"/>
                </a:cubicBezTo>
                <a:close/>
                <a:moveTo>
                  <a:pt x="21846348" y="7412088"/>
                </a:moveTo>
                <a:cubicBezTo>
                  <a:pt x="21797930" y="7412088"/>
                  <a:pt x="21759670" y="7436648"/>
                  <a:pt x="21731570" y="7485772"/>
                </a:cubicBezTo>
                <a:cubicBezTo>
                  <a:pt x="21703466" y="7534896"/>
                  <a:pt x="21689416" y="7605808"/>
                  <a:pt x="21689416" y="7698504"/>
                </a:cubicBezTo>
                <a:cubicBezTo>
                  <a:pt x="21689416" y="7760600"/>
                  <a:pt x="21695826" y="7812936"/>
                  <a:pt x="21708644" y="7855512"/>
                </a:cubicBezTo>
                <a:cubicBezTo>
                  <a:pt x="21721462" y="7898084"/>
                  <a:pt x="21739494" y="7930060"/>
                  <a:pt x="21762744" y="7951436"/>
                </a:cubicBezTo>
                <a:cubicBezTo>
                  <a:pt x="21785994" y="7972812"/>
                  <a:pt x="21813862" y="7983500"/>
                  <a:pt x="21846348" y="7983500"/>
                </a:cubicBezTo>
                <a:cubicBezTo>
                  <a:pt x="21895408" y="7983500"/>
                  <a:pt x="21933890" y="7959200"/>
                  <a:pt x="21961790" y="7910600"/>
                </a:cubicBezTo>
                <a:cubicBezTo>
                  <a:pt x="21989694" y="7861996"/>
                  <a:pt x="22003644" y="7791300"/>
                  <a:pt x="22003644" y="7698504"/>
                </a:cubicBezTo>
                <a:cubicBezTo>
                  <a:pt x="22003644" y="7636908"/>
                  <a:pt x="21997142" y="7584588"/>
                  <a:pt x="21984138" y="7541544"/>
                </a:cubicBezTo>
                <a:cubicBezTo>
                  <a:pt x="21971132" y="7498496"/>
                  <a:pt x="21952988" y="7466160"/>
                  <a:pt x="21929706" y="7444528"/>
                </a:cubicBezTo>
                <a:cubicBezTo>
                  <a:pt x="21906426" y="7422900"/>
                  <a:pt x="21878640" y="7412088"/>
                  <a:pt x="21846348" y="7412088"/>
                </a:cubicBezTo>
                <a:close/>
                <a:moveTo>
                  <a:pt x="19455574" y="7412088"/>
                </a:moveTo>
                <a:cubicBezTo>
                  <a:pt x="19407156" y="7412088"/>
                  <a:pt x="19368896" y="7436648"/>
                  <a:pt x="19340792" y="7485772"/>
                </a:cubicBezTo>
                <a:cubicBezTo>
                  <a:pt x="19312690" y="7534896"/>
                  <a:pt x="19298640" y="7605808"/>
                  <a:pt x="19298640" y="7698504"/>
                </a:cubicBezTo>
                <a:cubicBezTo>
                  <a:pt x="19298640" y="7760600"/>
                  <a:pt x="19305050" y="7812936"/>
                  <a:pt x="19317868" y="7855512"/>
                </a:cubicBezTo>
                <a:cubicBezTo>
                  <a:pt x="19330684" y="7898084"/>
                  <a:pt x="19348720" y="7930060"/>
                  <a:pt x="19371970" y="7951436"/>
                </a:cubicBezTo>
                <a:cubicBezTo>
                  <a:pt x="19395220" y="7972812"/>
                  <a:pt x="19423088" y="7983500"/>
                  <a:pt x="19455574" y="7983500"/>
                </a:cubicBezTo>
                <a:cubicBezTo>
                  <a:pt x="19504634" y="7983500"/>
                  <a:pt x="19543112" y="7959200"/>
                  <a:pt x="19571016" y="7910600"/>
                </a:cubicBezTo>
                <a:cubicBezTo>
                  <a:pt x="19598918" y="7861996"/>
                  <a:pt x="19612868" y="7791300"/>
                  <a:pt x="19612868" y="7698504"/>
                </a:cubicBezTo>
                <a:cubicBezTo>
                  <a:pt x="19612868" y="7636908"/>
                  <a:pt x="19606366" y="7584588"/>
                  <a:pt x="19593360" y="7541544"/>
                </a:cubicBezTo>
                <a:cubicBezTo>
                  <a:pt x="19580356" y="7498496"/>
                  <a:pt x="19562214" y="7466160"/>
                  <a:pt x="19538932" y="7444528"/>
                </a:cubicBezTo>
                <a:cubicBezTo>
                  <a:pt x="19515650" y="7422900"/>
                  <a:pt x="19487862" y="7412088"/>
                  <a:pt x="19455574" y="7412088"/>
                </a:cubicBezTo>
                <a:close/>
                <a:moveTo>
                  <a:pt x="18550698" y="7412088"/>
                </a:moveTo>
                <a:cubicBezTo>
                  <a:pt x="18502278" y="7412088"/>
                  <a:pt x="18464020" y="7436648"/>
                  <a:pt x="18435918" y="7485772"/>
                </a:cubicBezTo>
                <a:cubicBezTo>
                  <a:pt x="18407816" y="7534896"/>
                  <a:pt x="18393764" y="7605808"/>
                  <a:pt x="18393764" y="7698504"/>
                </a:cubicBezTo>
                <a:cubicBezTo>
                  <a:pt x="18393764" y="7760600"/>
                  <a:pt x="18400174" y="7812936"/>
                  <a:pt x="18412992" y="7855512"/>
                </a:cubicBezTo>
                <a:cubicBezTo>
                  <a:pt x="18425810" y="7898084"/>
                  <a:pt x="18443844" y="7930060"/>
                  <a:pt x="18467094" y="7951436"/>
                </a:cubicBezTo>
                <a:cubicBezTo>
                  <a:pt x="18490344" y="7972812"/>
                  <a:pt x="18518212" y="7983500"/>
                  <a:pt x="18550698" y="7983500"/>
                </a:cubicBezTo>
                <a:cubicBezTo>
                  <a:pt x="18599758" y="7983500"/>
                  <a:pt x="18638238" y="7959200"/>
                  <a:pt x="18666140" y="7910600"/>
                </a:cubicBezTo>
                <a:cubicBezTo>
                  <a:pt x="18694042" y="7861996"/>
                  <a:pt x="18707992" y="7791300"/>
                  <a:pt x="18707992" y="7698504"/>
                </a:cubicBezTo>
                <a:cubicBezTo>
                  <a:pt x="18707992" y="7636908"/>
                  <a:pt x="18701490" y="7584588"/>
                  <a:pt x="18688486" y="7541544"/>
                </a:cubicBezTo>
                <a:cubicBezTo>
                  <a:pt x="18675482" y="7498496"/>
                  <a:pt x="18657338" y="7466160"/>
                  <a:pt x="18634056" y="7444528"/>
                </a:cubicBezTo>
                <a:cubicBezTo>
                  <a:pt x="18610774" y="7422900"/>
                  <a:pt x="18582988" y="7412088"/>
                  <a:pt x="18550698" y="7412088"/>
                </a:cubicBezTo>
                <a:close/>
                <a:moveTo>
                  <a:pt x="17645824" y="7412088"/>
                </a:moveTo>
                <a:cubicBezTo>
                  <a:pt x="17597404" y="7412088"/>
                  <a:pt x="17559144" y="7436648"/>
                  <a:pt x="17531044" y="7485772"/>
                </a:cubicBezTo>
                <a:cubicBezTo>
                  <a:pt x="17502940" y="7534896"/>
                  <a:pt x="17488890" y="7605808"/>
                  <a:pt x="17488890" y="7698504"/>
                </a:cubicBezTo>
                <a:cubicBezTo>
                  <a:pt x="17488890" y="7760600"/>
                  <a:pt x="17495300" y="7812936"/>
                  <a:pt x="17508118" y="7855512"/>
                </a:cubicBezTo>
                <a:cubicBezTo>
                  <a:pt x="17520934" y="7898084"/>
                  <a:pt x="17538968" y="7930060"/>
                  <a:pt x="17562220" y="7951436"/>
                </a:cubicBezTo>
                <a:cubicBezTo>
                  <a:pt x="17585470" y="7972812"/>
                  <a:pt x="17613338" y="7983500"/>
                  <a:pt x="17645824" y="7983500"/>
                </a:cubicBezTo>
                <a:cubicBezTo>
                  <a:pt x="17694882" y="7983500"/>
                  <a:pt x="17733364" y="7959200"/>
                  <a:pt x="17761266" y="7910600"/>
                </a:cubicBezTo>
                <a:cubicBezTo>
                  <a:pt x="17789168" y="7861996"/>
                  <a:pt x="17803118" y="7791300"/>
                  <a:pt x="17803118" y="7698504"/>
                </a:cubicBezTo>
                <a:cubicBezTo>
                  <a:pt x="17803118" y="7636908"/>
                  <a:pt x="17796616" y="7584588"/>
                  <a:pt x="17783612" y="7541544"/>
                </a:cubicBezTo>
                <a:cubicBezTo>
                  <a:pt x="17770606" y="7498496"/>
                  <a:pt x="17752464" y="7466160"/>
                  <a:pt x="17729182" y="7444528"/>
                </a:cubicBezTo>
                <a:cubicBezTo>
                  <a:pt x="17705900" y="7422900"/>
                  <a:pt x="17678114" y="7412088"/>
                  <a:pt x="17645824" y="7412088"/>
                </a:cubicBezTo>
                <a:close/>
                <a:moveTo>
                  <a:pt x="15997999" y="7412088"/>
                </a:moveTo>
                <a:cubicBezTo>
                  <a:pt x="15949580" y="7412088"/>
                  <a:pt x="15911319" y="7436648"/>
                  <a:pt x="15883219" y="7485772"/>
                </a:cubicBezTo>
                <a:cubicBezTo>
                  <a:pt x="15855116" y="7534896"/>
                  <a:pt x="15841065" y="7605808"/>
                  <a:pt x="15841065" y="7698504"/>
                </a:cubicBezTo>
                <a:cubicBezTo>
                  <a:pt x="15841065" y="7760600"/>
                  <a:pt x="15847474" y="7812936"/>
                  <a:pt x="15860292" y="7855512"/>
                </a:cubicBezTo>
                <a:cubicBezTo>
                  <a:pt x="15873110" y="7898084"/>
                  <a:pt x="15891144" y="7930060"/>
                  <a:pt x="15914395" y="7951436"/>
                </a:cubicBezTo>
                <a:cubicBezTo>
                  <a:pt x="15937643" y="7972812"/>
                  <a:pt x="15965511" y="7983500"/>
                  <a:pt x="15997999" y="7983500"/>
                </a:cubicBezTo>
                <a:cubicBezTo>
                  <a:pt x="16047057" y="7983500"/>
                  <a:pt x="16085539" y="7959200"/>
                  <a:pt x="16113441" y="7910600"/>
                </a:cubicBezTo>
                <a:cubicBezTo>
                  <a:pt x="16141342" y="7861996"/>
                  <a:pt x="16155294" y="7791300"/>
                  <a:pt x="16155294" y="7698504"/>
                </a:cubicBezTo>
                <a:cubicBezTo>
                  <a:pt x="16155294" y="7636908"/>
                  <a:pt x="16148791" y="7584588"/>
                  <a:pt x="16135787" y="7541544"/>
                </a:cubicBezTo>
                <a:cubicBezTo>
                  <a:pt x="16122782" y="7498496"/>
                  <a:pt x="16104639" y="7466160"/>
                  <a:pt x="16081356" y="7444528"/>
                </a:cubicBezTo>
                <a:cubicBezTo>
                  <a:pt x="16058075" y="7422900"/>
                  <a:pt x="16030289" y="7412088"/>
                  <a:pt x="15997999" y="7412088"/>
                </a:cubicBezTo>
                <a:close/>
                <a:moveTo>
                  <a:pt x="14350174" y="7412088"/>
                </a:moveTo>
                <a:cubicBezTo>
                  <a:pt x="14301755" y="7412088"/>
                  <a:pt x="14263494" y="7436648"/>
                  <a:pt x="14235392" y="7485772"/>
                </a:cubicBezTo>
                <a:cubicBezTo>
                  <a:pt x="14207292" y="7534896"/>
                  <a:pt x="14193240" y="7605808"/>
                  <a:pt x="14193240" y="7698504"/>
                </a:cubicBezTo>
                <a:cubicBezTo>
                  <a:pt x="14193240" y="7760600"/>
                  <a:pt x="14199648" y="7812936"/>
                  <a:pt x="14212467" y="7855512"/>
                </a:cubicBezTo>
                <a:cubicBezTo>
                  <a:pt x="14225286" y="7898084"/>
                  <a:pt x="14243320" y="7930060"/>
                  <a:pt x="14266570" y="7951436"/>
                </a:cubicBezTo>
                <a:cubicBezTo>
                  <a:pt x="14289818" y="7972812"/>
                  <a:pt x="14317686" y="7983500"/>
                  <a:pt x="14350174" y="7983500"/>
                </a:cubicBezTo>
                <a:cubicBezTo>
                  <a:pt x="14399232" y="7983500"/>
                  <a:pt x="14437714" y="7959200"/>
                  <a:pt x="14465616" y="7910600"/>
                </a:cubicBezTo>
                <a:cubicBezTo>
                  <a:pt x="14493517" y="7861996"/>
                  <a:pt x="14507469" y="7791300"/>
                  <a:pt x="14507469" y="7698504"/>
                </a:cubicBezTo>
                <a:cubicBezTo>
                  <a:pt x="14507469" y="7636908"/>
                  <a:pt x="14500967" y="7584588"/>
                  <a:pt x="14487961" y="7541544"/>
                </a:cubicBezTo>
                <a:cubicBezTo>
                  <a:pt x="14474956" y="7498496"/>
                  <a:pt x="14456814" y="7466160"/>
                  <a:pt x="14433531" y="7444528"/>
                </a:cubicBezTo>
                <a:cubicBezTo>
                  <a:pt x="14410249" y="7422900"/>
                  <a:pt x="14382464" y="7412088"/>
                  <a:pt x="14350174" y="7412088"/>
                </a:cubicBezTo>
                <a:close/>
                <a:moveTo>
                  <a:pt x="13445298" y="7412088"/>
                </a:moveTo>
                <a:cubicBezTo>
                  <a:pt x="13396880" y="7412088"/>
                  <a:pt x="13358619" y="7436648"/>
                  <a:pt x="13330517" y="7485772"/>
                </a:cubicBezTo>
                <a:cubicBezTo>
                  <a:pt x="13302416" y="7534896"/>
                  <a:pt x="13288365" y="7605808"/>
                  <a:pt x="13288365" y="7698504"/>
                </a:cubicBezTo>
                <a:cubicBezTo>
                  <a:pt x="13288365" y="7760600"/>
                  <a:pt x="13294773" y="7812936"/>
                  <a:pt x="13307592" y="7855512"/>
                </a:cubicBezTo>
                <a:cubicBezTo>
                  <a:pt x="13320411" y="7898084"/>
                  <a:pt x="13338445" y="7930060"/>
                  <a:pt x="13361693" y="7951436"/>
                </a:cubicBezTo>
                <a:cubicBezTo>
                  <a:pt x="13384943" y="7972812"/>
                  <a:pt x="13412811" y="7983500"/>
                  <a:pt x="13445298" y="7983500"/>
                </a:cubicBezTo>
                <a:cubicBezTo>
                  <a:pt x="13494357" y="7983500"/>
                  <a:pt x="13532838" y="7959200"/>
                  <a:pt x="13560741" y="7910600"/>
                </a:cubicBezTo>
                <a:cubicBezTo>
                  <a:pt x="13588642" y="7861996"/>
                  <a:pt x="13602593" y="7791300"/>
                  <a:pt x="13602593" y="7698504"/>
                </a:cubicBezTo>
                <a:cubicBezTo>
                  <a:pt x="13602593" y="7636908"/>
                  <a:pt x="13596091" y="7584588"/>
                  <a:pt x="13583086" y="7541544"/>
                </a:cubicBezTo>
                <a:cubicBezTo>
                  <a:pt x="13570081" y="7498496"/>
                  <a:pt x="13551938" y="7466160"/>
                  <a:pt x="13528656" y="7444528"/>
                </a:cubicBezTo>
                <a:cubicBezTo>
                  <a:pt x="13505374" y="7422900"/>
                  <a:pt x="13477589" y="7412088"/>
                  <a:pt x="13445298" y="7412088"/>
                </a:cubicBezTo>
                <a:close/>
                <a:moveTo>
                  <a:pt x="11797473" y="7412088"/>
                </a:moveTo>
                <a:cubicBezTo>
                  <a:pt x="11749055" y="7412088"/>
                  <a:pt x="11710795" y="7436648"/>
                  <a:pt x="11682694" y="7485772"/>
                </a:cubicBezTo>
                <a:cubicBezTo>
                  <a:pt x="11654592" y="7534896"/>
                  <a:pt x="11640539" y="7605808"/>
                  <a:pt x="11640539" y="7698504"/>
                </a:cubicBezTo>
                <a:cubicBezTo>
                  <a:pt x="11640539" y="7760600"/>
                  <a:pt x="11646949" y="7812936"/>
                  <a:pt x="11659767" y="7855512"/>
                </a:cubicBezTo>
                <a:cubicBezTo>
                  <a:pt x="11672585" y="7898084"/>
                  <a:pt x="11690619" y="7930060"/>
                  <a:pt x="11713868" y="7951436"/>
                </a:cubicBezTo>
                <a:cubicBezTo>
                  <a:pt x="11737118" y="7972812"/>
                  <a:pt x="11764986" y="7983500"/>
                  <a:pt x="11797473" y="7983500"/>
                </a:cubicBezTo>
                <a:cubicBezTo>
                  <a:pt x="11846532" y="7983500"/>
                  <a:pt x="11885013" y="7959200"/>
                  <a:pt x="11912914" y="7910600"/>
                </a:cubicBezTo>
                <a:cubicBezTo>
                  <a:pt x="11940817" y="7861996"/>
                  <a:pt x="11954768" y="7791300"/>
                  <a:pt x="11954768" y="7698504"/>
                </a:cubicBezTo>
                <a:cubicBezTo>
                  <a:pt x="11954768" y="7636908"/>
                  <a:pt x="11948266" y="7584588"/>
                  <a:pt x="11935261" y="7541544"/>
                </a:cubicBezTo>
                <a:cubicBezTo>
                  <a:pt x="11922257" y="7498496"/>
                  <a:pt x="11904113" y="7466160"/>
                  <a:pt x="11880831" y="7444528"/>
                </a:cubicBezTo>
                <a:cubicBezTo>
                  <a:pt x="11857549" y="7422900"/>
                  <a:pt x="11829762" y="7412088"/>
                  <a:pt x="11797473" y="7412088"/>
                </a:cubicBezTo>
                <a:close/>
                <a:moveTo>
                  <a:pt x="10892599" y="7412088"/>
                </a:moveTo>
                <a:cubicBezTo>
                  <a:pt x="10844180" y="7412088"/>
                  <a:pt x="10805919" y="7436648"/>
                  <a:pt x="10777817" y="7485772"/>
                </a:cubicBezTo>
                <a:cubicBezTo>
                  <a:pt x="10749718" y="7534896"/>
                  <a:pt x="10735665" y="7605808"/>
                  <a:pt x="10735665" y="7698504"/>
                </a:cubicBezTo>
                <a:cubicBezTo>
                  <a:pt x="10735665" y="7760600"/>
                  <a:pt x="10742073" y="7812936"/>
                  <a:pt x="10754892" y="7855512"/>
                </a:cubicBezTo>
                <a:cubicBezTo>
                  <a:pt x="10767710" y="7898084"/>
                  <a:pt x="10785744" y="7930060"/>
                  <a:pt x="10808996" y="7951436"/>
                </a:cubicBezTo>
                <a:cubicBezTo>
                  <a:pt x="10832243" y="7972812"/>
                  <a:pt x="10860111" y="7983500"/>
                  <a:pt x="10892599" y="7983500"/>
                </a:cubicBezTo>
                <a:cubicBezTo>
                  <a:pt x="10941657" y="7983500"/>
                  <a:pt x="10980139" y="7959200"/>
                  <a:pt x="11008041" y="7910600"/>
                </a:cubicBezTo>
                <a:cubicBezTo>
                  <a:pt x="11035943" y="7861996"/>
                  <a:pt x="11049894" y="7791300"/>
                  <a:pt x="11049894" y="7698504"/>
                </a:cubicBezTo>
                <a:cubicBezTo>
                  <a:pt x="11049894" y="7636908"/>
                  <a:pt x="11043391" y="7584588"/>
                  <a:pt x="11030386" y="7541544"/>
                </a:cubicBezTo>
                <a:cubicBezTo>
                  <a:pt x="11017382" y="7498496"/>
                  <a:pt x="10999239" y="7466160"/>
                  <a:pt x="10975956" y="7444528"/>
                </a:cubicBezTo>
                <a:cubicBezTo>
                  <a:pt x="10952674" y="7422900"/>
                  <a:pt x="10924890" y="7412088"/>
                  <a:pt x="10892599" y="7412088"/>
                </a:cubicBezTo>
                <a:close/>
                <a:moveTo>
                  <a:pt x="9244776" y="7412088"/>
                </a:moveTo>
                <a:cubicBezTo>
                  <a:pt x="9196356" y="7412088"/>
                  <a:pt x="9158097" y="7436648"/>
                  <a:pt x="9129994" y="7485772"/>
                </a:cubicBezTo>
                <a:cubicBezTo>
                  <a:pt x="9101892" y="7534896"/>
                  <a:pt x="9087842" y="7605808"/>
                  <a:pt x="9087842" y="7698504"/>
                </a:cubicBezTo>
                <a:cubicBezTo>
                  <a:pt x="9087842" y="7760600"/>
                  <a:pt x="9094250" y="7812936"/>
                  <a:pt x="9107068" y="7855512"/>
                </a:cubicBezTo>
                <a:cubicBezTo>
                  <a:pt x="9119887" y="7898084"/>
                  <a:pt x="9137919" y="7930060"/>
                  <a:pt x="9161171" y="7951436"/>
                </a:cubicBezTo>
                <a:cubicBezTo>
                  <a:pt x="9184420" y="7972812"/>
                  <a:pt x="9212288" y="7983500"/>
                  <a:pt x="9244776" y="7983500"/>
                </a:cubicBezTo>
                <a:cubicBezTo>
                  <a:pt x="9293835" y="7983500"/>
                  <a:pt x="9332315" y="7959200"/>
                  <a:pt x="9360216" y="7910600"/>
                </a:cubicBezTo>
                <a:cubicBezTo>
                  <a:pt x="9388118" y="7861996"/>
                  <a:pt x="9402071" y="7791300"/>
                  <a:pt x="9402071" y="7698504"/>
                </a:cubicBezTo>
                <a:cubicBezTo>
                  <a:pt x="9402071" y="7636908"/>
                  <a:pt x="9395567" y="7584588"/>
                  <a:pt x="9382562" y="7541544"/>
                </a:cubicBezTo>
                <a:cubicBezTo>
                  <a:pt x="9369557" y="7498496"/>
                  <a:pt x="9351414" y="7466160"/>
                  <a:pt x="9328134" y="7444528"/>
                </a:cubicBezTo>
                <a:cubicBezTo>
                  <a:pt x="9304851" y="7422900"/>
                  <a:pt x="9277064" y="7412088"/>
                  <a:pt x="9244776" y="7412088"/>
                </a:cubicBezTo>
                <a:close/>
                <a:moveTo>
                  <a:pt x="8339899" y="7412088"/>
                </a:moveTo>
                <a:cubicBezTo>
                  <a:pt x="8291480" y="7412088"/>
                  <a:pt x="8253220" y="7436648"/>
                  <a:pt x="8225121" y="7485772"/>
                </a:cubicBezTo>
                <a:cubicBezTo>
                  <a:pt x="8197020" y="7534896"/>
                  <a:pt x="8182968" y="7605808"/>
                  <a:pt x="8182968" y="7698504"/>
                </a:cubicBezTo>
                <a:cubicBezTo>
                  <a:pt x="8182968" y="7760600"/>
                  <a:pt x="8189378" y="7812936"/>
                  <a:pt x="8202195" y="7855512"/>
                </a:cubicBezTo>
                <a:cubicBezTo>
                  <a:pt x="8215014" y="7898084"/>
                  <a:pt x="8233045" y="7930060"/>
                  <a:pt x="8256295" y="7951436"/>
                </a:cubicBezTo>
                <a:cubicBezTo>
                  <a:pt x="8279545" y="7972812"/>
                  <a:pt x="8307414" y="7983500"/>
                  <a:pt x="8339899" y="7983500"/>
                </a:cubicBezTo>
                <a:cubicBezTo>
                  <a:pt x="8388959" y="7983500"/>
                  <a:pt x="8427439" y="7959200"/>
                  <a:pt x="8455341" y="7910600"/>
                </a:cubicBezTo>
                <a:cubicBezTo>
                  <a:pt x="8483244" y="7861996"/>
                  <a:pt x="8497196" y="7791300"/>
                  <a:pt x="8497196" y="7698504"/>
                </a:cubicBezTo>
                <a:cubicBezTo>
                  <a:pt x="8497196" y="7636908"/>
                  <a:pt x="8490692" y="7584588"/>
                  <a:pt x="8477687" y="7541544"/>
                </a:cubicBezTo>
                <a:cubicBezTo>
                  <a:pt x="8464682" y="7498496"/>
                  <a:pt x="8446538" y="7466160"/>
                  <a:pt x="8423257" y="7444528"/>
                </a:cubicBezTo>
                <a:cubicBezTo>
                  <a:pt x="8399976" y="7422900"/>
                  <a:pt x="8372190" y="7412088"/>
                  <a:pt x="8339899" y="7412088"/>
                </a:cubicBezTo>
                <a:close/>
                <a:moveTo>
                  <a:pt x="5949126" y="7412088"/>
                </a:moveTo>
                <a:cubicBezTo>
                  <a:pt x="5900709" y="7412088"/>
                  <a:pt x="5862449" y="7436648"/>
                  <a:pt x="5834347" y="7485772"/>
                </a:cubicBezTo>
                <a:cubicBezTo>
                  <a:pt x="5806244" y="7534896"/>
                  <a:pt x="5792193" y="7605808"/>
                  <a:pt x="5792193" y="7698504"/>
                </a:cubicBezTo>
                <a:cubicBezTo>
                  <a:pt x="5792193" y="7760600"/>
                  <a:pt x="5798602" y="7812936"/>
                  <a:pt x="5811421" y="7855512"/>
                </a:cubicBezTo>
                <a:cubicBezTo>
                  <a:pt x="5824237" y="7898084"/>
                  <a:pt x="5842273" y="7930060"/>
                  <a:pt x="5865523" y="7951436"/>
                </a:cubicBezTo>
                <a:cubicBezTo>
                  <a:pt x="5888773" y="7972812"/>
                  <a:pt x="5916640" y="7983500"/>
                  <a:pt x="5949126" y="7983500"/>
                </a:cubicBezTo>
                <a:cubicBezTo>
                  <a:pt x="5998186" y="7983500"/>
                  <a:pt x="6036666" y="7959200"/>
                  <a:pt x="6064569" y="7910600"/>
                </a:cubicBezTo>
                <a:cubicBezTo>
                  <a:pt x="6092470" y="7861996"/>
                  <a:pt x="6106422" y="7791300"/>
                  <a:pt x="6106422" y="7698504"/>
                </a:cubicBezTo>
                <a:cubicBezTo>
                  <a:pt x="6106422" y="7636908"/>
                  <a:pt x="6099920" y="7584588"/>
                  <a:pt x="6086915" y="7541544"/>
                </a:cubicBezTo>
                <a:cubicBezTo>
                  <a:pt x="6073910" y="7498496"/>
                  <a:pt x="6055767" y="7466160"/>
                  <a:pt x="6032485" y="7444528"/>
                </a:cubicBezTo>
                <a:cubicBezTo>
                  <a:pt x="6009203" y="7422900"/>
                  <a:pt x="5981417" y="7412088"/>
                  <a:pt x="5949126" y="7412088"/>
                </a:cubicBezTo>
                <a:close/>
                <a:moveTo>
                  <a:pt x="5044251" y="7412088"/>
                </a:moveTo>
                <a:cubicBezTo>
                  <a:pt x="4995833" y="7412088"/>
                  <a:pt x="4957572" y="7436648"/>
                  <a:pt x="4929471" y="7485772"/>
                </a:cubicBezTo>
                <a:cubicBezTo>
                  <a:pt x="4901370" y="7534896"/>
                  <a:pt x="4887318" y="7605808"/>
                  <a:pt x="4887318" y="7698504"/>
                </a:cubicBezTo>
                <a:cubicBezTo>
                  <a:pt x="4887318" y="7760600"/>
                  <a:pt x="4893727" y="7812936"/>
                  <a:pt x="4906545" y="7855512"/>
                </a:cubicBezTo>
                <a:cubicBezTo>
                  <a:pt x="4919363" y="7898084"/>
                  <a:pt x="4937397" y="7930060"/>
                  <a:pt x="4960648" y="7951436"/>
                </a:cubicBezTo>
                <a:cubicBezTo>
                  <a:pt x="4983897" y="7972812"/>
                  <a:pt x="5011765" y="7983500"/>
                  <a:pt x="5044251" y="7983500"/>
                </a:cubicBezTo>
                <a:cubicBezTo>
                  <a:pt x="5093311" y="7983500"/>
                  <a:pt x="5131792" y="7959200"/>
                  <a:pt x="5159693" y="7910600"/>
                </a:cubicBezTo>
                <a:cubicBezTo>
                  <a:pt x="5187596" y="7861996"/>
                  <a:pt x="5201546" y="7791300"/>
                  <a:pt x="5201546" y="7698504"/>
                </a:cubicBezTo>
                <a:cubicBezTo>
                  <a:pt x="5201546" y="7636908"/>
                  <a:pt x="5195045" y="7584588"/>
                  <a:pt x="5182039" y="7541544"/>
                </a:cubicBezTo>
                <a:cubicBezTo>
                  <a:pt x="5169035" y="7498496"/>
                  <a:pt x="5150891" y="7466160"/>
                  <a:pt x="5127610" y="7444528"/>
                </a:cubicBezTo>
                <a:cubicBezTo>
                  <a:pt x="5104328" y="7422900"/>
                  <a:pt x="5076542" y="7412088"/>
                  <a:pt x="5044251" y="7412088"/>
                </a:cubicBezTo>
                <a:close/>
                <a:moveTo>
                  <a:pt x="4148901" y="7412088"/>
                </a:moveTo>
                <a:cubicBezTo>
                  <a:pt x="4100483" y="7412088"/>
                  <a:pt x="4062223" y="7436648"/>
                  <a:pt x="4034121" y="7485772"/>
                </a:cubicBezTo>
                <a:cubicBezTo>
                  <a:pt x="4006019" y="7534896"/>
                  <a:pt x="3991968" y="7605808"/>
                  <a:pt x="3991968" y="7698504"/>
                </a:cubicBezTo>
                <a:cubicBezTo>
                  <a:pt x="3991968" y="7760600"/>
                  <a:pt x="3998376" y="7812936"/>
                  <a:pt x="4011194" y="7855512"/>
                </a:cubicBezTo>
                <a:cubicBezTo>
                  <a:pt x="4024013" y="7898084"/>
                  <a:pt x="4042048" y="7930060"/>
                  <a:pt x="4065297" y="7951436"/>
                </a:cubicBezTo>
                <a:cubicBezTo>
                  <a:pt x="4088547" y="7972812"/>
                  <a:pt x="4116415" y="7983500"/>
                  <a:pt x="4148901" y="7983500"/>
                </a:cubicBezTo>
                <a:cubicBezTo>
                  <a:pt x="4197961" y="7983500"/>
                  <a:pt x="4236441" y="7959200"/>
                  <a:pt x="4264343" y="7910600"/>
                </a:cubicBezTo>
                <a:cubicBezTo>
                  <a:pt x="4292245" y="7861996"/>
                  <a:pt x="4306197" y="7791300"/>
                  <a:pt x="4306197" y="7698504"/>
                </a:cubicBezTo>
                <a:cubicBezTo>
                  <a:pt x="4306197" y="7636908"/>
                  <a:pt x="4299694" y="7584588"/>
                  <a:pt x="4286689" y="7541544"/>
                </a:cubicBezTo>
                <a:cubicBezTo>
                  <a:pt x="4273684" y="7498496"/>
                  <a:pt x="4255541" y="7466160"/>
                  <a:pt x="4232259" y="7444528"/>
                </a:cubicBezTo>
                <a:cubicBezTo>
                  <a:pt x="4208978" y="7422900"/>
                  <a:pt x="4181191" y="7412088"/>
                  <a:pt x="4148901" y="7412088"/>
                </a:cubicBezTo>
                <a:close/>
                <a:moveTo>
                  <a:pt x="2501076" y="7412088"/>
                </a:moveTo>
                <a:cubicBezTo>
                  <a:pt x="2452658" y="7412088"/>
                  <a:pt x="2414397" y="7436648"/>
                  <a:pt x="2386295" y="7485772"/>
                </a:cubicBezTo>
                <a:cubicBezTo>
                  <a:pt x="2358194" y="7534896"/>
                  <a:pt x="2344142" y="7605808"/>
                  <a:pt x="2344142" y="7698504"/>
                </a:cubicBezTo>
                <a:cubicBezTo>
                  <a:pt x="2344142" y="7760600"/>
                  <a:pt x="2350551" y="7812936"/>
                  <a:pt x="2363370" y="7855512"/>
                </a:cubicBezTo>
                <a:cubicBezTo>
                  <a:pt x="2376188" y="7898084"/>
                  <a:pt x="2394222" y="7930060"/>
                  <a:pt x="2417472" y="7951436"/>
                </a:cubicBezTo>
                <a:cubicBezTo>
                  <a:pt x="2440722" y="7972812"/>
                  <a:pt x="2468589" y="7983500"/>
                  <a:pt x="2501076" y="7983500"/>
                </a:cubicBezTo>
                <a:cubicBezTo>
                  <a:pt x="2550135" y="7983500"/>
                  <a:pt x="2588616" y="7959200"/>
                  <a:pt x="2616518" y="7910600"/>
                </a:cubicBezTo>
                <a:cubicBezTo>
                  <a:pt x="2644420" y="7861996"/>
                  <a:pt x="2658371" y="7791300"/>
                  <a:pt x="2658371" y="7698504"/>
                </a:cubicBezTo>
                <a:cubicBezTo>
                  <a:pt x="2658371" y="7636908"/>
                  <a:pt x="2651869" y="7584588"/>
                  <a:pt x="2638864" y="7541544"/>
                </a:cubicBezTo>
                <a:cubicBezTo>
                  <a:pt x="2625859" y="7498496"/>
                  <a:pt x="2607716" y="7466160"/>
                  <a:pt x="2584434" y="7444528"/>
                </a:cubicBezTo>
                <a:cubicBezTo>
                  <a:pt x="2561152" y="7422900"/>
                  <a:pt x="2533366" y="7412088"/>
                  <a:pt x="2501076" y="7412088"/>
                </a:cubicBezTo>
                <a:close/>
                <a:moveTo>
                  <a:pt x="1596201" y="7412088"/>
                </a:moveTo>
                <a:cubicBezTo>
                  <a:pt x="1547782" y="7412088"/>
                  <a:pt x="1509522" y="7436648"/>
                  <a:pt x="1481420" y="7485772"/>
                </a:cubicBezTo>
                <a:cubicBezTo>
                  <a:pt x="1453319" y="7534896"/>
                  <a:pt x="1439267" y="7605808"/>
                  <a:pt x="1439267" y="7698504"/>
                </a:cubicBezTo>
                <a:cubicBezTo>
                  <a:pt x="1439267" y="7760600"/>
                  <a:pt x="1445677" y="7812936"/>
                  <a:pt x="1458495" y="7855512"/>
                </a:cubicBezTo>
                <a:cubicBezTo>
                  <a:pt x="1471313" y="7898084"/>
                  <a:pt x="1489347" y="7930060"/>
                  <a:pt x="1512597" y="7951436"/>
                </a:cubicBezTo>
                <a:cubicBezTo>
                  <a:pt x="1535846" y="7972812"/>
                  <a:pt x="1563714" y="7983500"/>
                  <a:pt x="1596201" y="7983500"/>
                </a:cubicBezTo>
                <a:cubicBezTo>
                  <a:pt x="1645260" y="7983500"/>
                  <a:pt x="1683741" y="7959200"/>
                  <a:pt x="1711643" y="7910600"/>
                </a:cubicBezTo>
                <a:cubicBezTo>
                  <a:pt x="1739545" y="7861996"/>
                  <a:pt x="1753496" y="7791300"/>
                  <a:pt x="1753496" y="7698504"/>
                </a:cubicBezTo>
                <a:cubicBezTo>
                  <a:pt x="1753496" y="7636908"/>
                  <a:pt x="1746994" y="7584588"/>
                  <a:pt x="1733989" y="7541544"/>
                </a:cubicBezTo>
                <a:cubicBezTo>
                  <a:pt x="1720984" y="7498496"/>
                  <a:pt x="1702841" y="7466160"/>
                  <a:pt x="1679559" y="7444528"/>
                </a:cubicBezTo>
                <a:cubicBezTo>
                  <a:pt x="1656277" y="7422900"/>
                  <a:pt x="1628491" y="7412088"/>
                  <a:pt x="1596201" y="7412088"/>
                </a:cubicBezTo>
                <a:close/>
                <a:moveTo>
                  <a:pt x="691326" y="7412088"/>
                </a:moveTo>
                <a:cubicBezTo>
                  <a:pt x="642907" y="7412088"/>
                  <a:pt x="604647" y="7436648"/>
                  <a:pt x="576545" y="7485772"/>
                </a:cubicBezTo>
                <a:cubicBezTo>
                  <a:pt x="548443" y="7534896"/>
                  <a:pt x="534393" y="7605808"/>
                  <a:pt x="534393" y="7698504"/>
                </a:cubicBezTo>
                <a:cubicBezTo>
                  <a:pt x="534393" y="7760600"/>
                  <a:pt x="540802" y="7812936"/>
                  <a:pt x="553620" y="7855512"/>
                </a:cubicBezTo>
                <a:cubicBezTo>
                  <a:pt x="566438" y="7898084"/>
                  <a:pt x="584472" y="7930060"/>
                  <a:pt x="607721" y="7951436"/>
                </a:cubicBezTo>
                <a:cubicBezTo>
                  <a:pt x="630971" y="7972812"/>
                  <a:pt x="658840" y="7983500"/>
                  <a:pt x="691326" y="7983500"/>
                </a:cubicBezTo>
                <a:cubicBezTo>
                  <a:pt x="740385" y="7983500"/>
                  <a:pt x="778866" y="7959200"/>
                  <a:pt x="806768" y="7910600"/>
                </a:cubicBezTo>
                <a:cubicBezTo>
                  <a:pt x="834670" y="7861996"/>
                  <a:pt x="848621" y="7791300"/>
                  <a:pt x="848621" y="7698504"/>
                </a:cubicBezTo>
                <a:cubicBezTo>
                  <a:pt x="848621" y="7636908"/>
                  <a:pt x="842118" y="7584588"/>
                  <a:pt x="829114" y="7541544"/>
                </a:cubicBezTo>
                <a:cubicBezTo>
                  <a:pt x="816109" y="7498496"/>
                  <a:pt x="797966" y="7466160"/>
                  <a:pt x="774684" y="7444528"/>
                </a:cubicBezTo>
                <a:cubicBezTo>
                  <a:pt x="751402" y="7422900"/>
                  <a:pt x="723616" y="7412088"/>
                  <a:pt x="691326" y="7412088"/>
                </a:cubicBezTo>
                <a:close/>
                <a:moveTo>
                  <a:pt x="21030794" y="7325136"/>
                </a:moveTo>
                <a:lnTo>
                  <a:pt x="21132342" y="7325136"/>
                </a:lnTo>
                <a:lnTo>
                  <a:pt x="21132342" y="8071880"/>
                </a:lnTo>
                <a:lnTo>
                  <a:pt x="21023736" y="8071880"/>
                </a:lnTo>
                <a:lnTo>
                  <a:pt x="21023736" y="7443328"/>
                </a:lnTo>
                <a:lnTo>
                  <a:pt x="20842120" y="7555396"/>
                </a:lnTo>
                <a:lnTo>
                  <a:pt x="20842120" y="7450428"/>
                </a:lnTo>
                <a:close/>
                <a:moveTo>
                  <a:pt x="20287844" y="7325136"/>
                </a:moveTo>
                <a:lnTo>
                  <a:pt x="20389392" y="7325136"/>
                </a:lnTo>
                <a:lnTo>
                  <a:pt x="20389392" y="8071880"/>
                </a:lnTo>
                <a:lnTo>
                  <a:pt x="20280786" y="8071880"/>
                </a:lnTo>
                <a:lnTo>
                  <a:pt x="20280786" y="7443328"/>
                </a:lnTo>
                <a:lnTo>
                  <a:pt x="20099170" y="7555396"/>
                </a:lnTo>
                <a:lnTo>
                  <a:pt x="20099170" y="7450428"/>
                </a:lnTo>
                <a:close/>
                <a:moveTo>
                  <a:pt x="16830268" y="7325136"/>
                </a:moveTo>
                <a:lnTo>
                  <a:pt x="16931816" y="7325136"/>
                </a:lnTo>
                <a:lnTo>
                  <a:pt x="16931816" y="8071880"/>
                </a:lnTo>
                <a:lnTo>
                  <a:pt x="16823212" y="8071880"/>
                </a:lnTo>
                <a:lnTo>
                  <a:pt x="16823212" y="7443328"/>
                </a:lnTo>
                <a:lnTo>
                  <a:pt x="16641594" y="7555396"/>
                </a:lnTo>
                <a:lnTo>
                  <a:pt x="16641594" y="7450428"/>
                </a:lnTo>
                <a:close/>
                <a:moveTo>
                  <a:pt x="15182443" y="7325136"/>
                </a:moveTo>
                <a:lnTo>
                  <a:pt x="15283991" y="7325136"/>
                </a:lnTo>
                <a:lnTo>
                  <a:pt x="15283991" y="8071880"/>
                </a:lnTo>
                <a:lnTo>
                  <a:pt x="15175386" y="8071880"/>
                </a:lnTo>
                <a:lnTo>
                  <a:pt x="15175386" y="7443328"/>
                </a:lnTo>
                <a:lnTo>
                  <a:pt x="14993768" y="7555396"/>
                </a:lnTo>
                <a:lnTo>
                  <a:pt x="14993768" y="7450428"/>
                </a:lnTo>
                <a:close/>
                <a:moveTo>
                  <a:pt x="12629743" y="7325136"/>
                </a:moveTo>
                <a:lnTo>
                  <a:pt x="12731290" y="7325136"/>
                </a:lnTo>
                <a:lnTo>
                  <a:pt x="12731290" y="8071880"/>
                </a:lnTo>
                <a:lnTo>
                  <a:pt x="12622685" y="8071880"/>
                </a:lnTo>
                <a:lnTo>
                  <a:pt x="12622685" y="7443328"/>
                </a:lnTo>
                <a:lnTo>
                  <a:pt x="12441068" y="7555396"/>
                </a:lnTo>
                <a:lnTo>
                  <a:pt x="12441068" y="7450428"/>
                </a:lnTo>
                <a:close/>
                <a:moveTo>
                  <a:pt x="10077044" y="7325136"/>
                </a:moveTo>
                <a:lnTo>
                  <a:pt x="10178591" y="7325136"/>
                </a:lnTo>
                <a:lnTo>
                  <a:pt x="10178591" y="8071880"/>
                </a:lnTo>
                <a:lnTo>
                  <a:pt x="10069986" y="8071880"/>
                </a:lnTo>
                <a:lnTo>
                  <a:pt x="10069986" y="7443328"/>
                </a:lnTo>
                <a:lnTo>
                  <a:pt x="9888369" y="7555396"/>
                </a:lnTo>
                <a:lnTo>
                  <a:pt x="9888369" y="7450428"/>
                </a:lnTo>
                <a:close/>
                <a:moveTo>
                  <a:pt x="7524347" y="7325136"/>
                </a:moveTo>
                <a:lnTo>
                  <a:pt x="7625894" y="7325136"/>
                </a:lnTo>
                <a:lnTo>
                  <a:pt x="7625894" y="8071880"/>
                </a:lnTo>
                <a:lnTo>
                  <a:pt x="7517289" y="8071880"/>
                </a:lnTo>
                <a:lnTo>
                  <a:pt x="7517289" y="7443328"/>
                </a:lnTo>
                <a:lnTo>
                  <a:pt x="7335671" y="7555396"/>
                </a:lnTo>
                <a:lnTo>
                  <a:pt x="7335671" y="7450428"/>
                </a:lnTo>
                <a:close/>
                <a:moveTo>
                  <a:pt x="6781396" y="7325136"/>
                </a:moveTo>
                <a:lnTo>
                  <a:pt x="6882943" y="7325136"/>
                </a:lnTo>
                <a:lnTo>
                  <a:pt x="6882943" y="8071880"/>
                </a:lnTo>
                <a:lnTo>
                  <a:pt x="6774338" y="8071880"/>
                </a:lnTo>
                <a:lnTo>
                  <a:pt x="6774338" y="7443328"/>
                </a:lnTo>
                <a:lnTo>
                  <a:pt x="6592721" y="7555396"/>
                </a:lnTo>
                <a:lnTo>
                  <a:pt x="6592721" y="7450428"/>
                </a:lnTo>
                <a:close/>
                <a:moveTo>
                  <a:pt x="3323821" y="7325136"/>
                </a:moveTo>
                <a:lnTo>
                  <a:pt x="3425368" y="7325136"/>
                </a:lnTo>
                <a:lnTo>
                  <a:pt x="3425368" y="8071880"/>
                </a:lnTo>
                <a:lnTo>
                  <a:pt x="3316763" y="8071880"/>
                </a:lnTo>
                <a:lnTo>
                  <a:pt x="3316763" y="7443328"/>
                </a:lnTo>
                <a:lnTo>
                  <a:pt x="3135146" y="7555396"/>
                </a:lnTo>
                <a:lnTo>
                  <a:pt x="3135146" y="7450428"/>
                </a:lnTo>
                <a:close/>
                <a:moveTo>
                  <a:pt x="22751224" y="7315200"/>
                </a:moveTo>
                <a:cubicBezTo>
                  <a:pt x="22806570" y="7315200"/>
                  <a:pt x="22853990" y="7330616"/>
                  <a:pt x="22893484" y="7361444"/>
                </a:cubicBezTo>
                <a:cubicBezTo>
                  <a:pt x="22932982" y="7392272"/>
                  <a:pt x="22962990" y="7436280"/>
                  <a:pt x="22983508" y="7493464"/>
                </a:cubicBezTo>
                <a:cubicBezTo>
                  <a:pt x="23004026" y="7550648"/>
                  <a:pt x="23014286" y="7618992"/>
                  <a:pt x="23014286" y="7698504"/>
                </a:cubicBezTo>
                <a:cubicBezTo>
                  <a:pt x="23014286" y="7778588"/>
                  <a:pt x="23004086" y="7847224"/>
                  <a:pt x="22983686" y="7904412"/>
                </a:cubicBezTo>
                <a:cubicBezTo>
                  <a:pt x="22963288" y="7961600"/>
                  <a:pt x="22933428" y="8005464"/>
                  <a:pt x="22894110" y="8036000"/>
                </a:cubicBezTo>
                <a:cubicBezTo>
                  <a:pt x="22854792" y="8066540"/>
                  <a:pt x="22807164" y="8081808"/>
                  <a:pt x="22751224" y="8081808"/>
                </a:cubicBezTo>
                <a:cubicBezTo>
                  <a:pt x="22695324" y="8081808"/>
                  <a:pt x="22647744" y="8066560"/>
                  <a:pt x="22608478" y="8036064"/>
                </a:cubicBezTo>
                <a:cubicBezTo>
                  <a:pt x="22569216" y="8005568"/>
                  <a:pt x="22539406" y="7961792"/>
                  <a:pt x="22519054" y="7904728"/>
                </a:cubicBezTo>
                <a:cubicBezTo>
                  <a:pt x="22498702" y="7847668"/>
                  <a:pt x="22488526" y="7778928"/>
                  <a:pt x="22488526" y="7698504"/>
                </a:cubicBezTo>
                <a:cubicBezTo>
                  <a:pt x="22488526" y="7618656"/>
                  <a:pt x="22498760" y="7550208"/>
                  <a:pt x="22519230" y="7493148"/>
                </a:cubicBezTo>
                <a:cubicBezTo>
                  <a:pt x="22539704" y="7436092"/>
                  <a:pt x="22569662" y="7392168"/>
                  <a:pt x="22609106" y="7361380"/>
                </a:cubicBezTo>
                <a:cubicBezTo>
                  <a:pt x="22648554" y="7330592"/>
                  <a:pt x="22695924" y="7315200"/>
                  <a:pt x="22751224" y="7315200"/>
                </a:cubicBezTo>
                <a:close/>
                <a:moveTo>
                  <a:pt x="21846348" y="7315200"/>
                </a:moveTo>
                <a:cubicBezTo>
                  <a:pt x="21901694" y="7315200"/>
                  <a:pt x="21949114" y="7330616"/>
                  <a:pt x="21988610" y="7361444"/>
                </a:cubicBezTo>
                <a:cubicBezTo>
                  <a:pt x="22028108" y="7392272"/>
                  <a:pt x="22058114" y="7436280"/>
                  <a:pt x="22078632" y="7493464"/>
                </a:cubicBezTo>
                <a:cubicBezTo>
                  <a:pt x="22099152" y="7550648"/>
                  <a:pt x="22109410" y="7618992"/>
                  <a:pt x="22109410" y="7698504"/>
                </a:cubicBezTo>
                <a:cubicBezTo>
                  <a:pt x="22109410" y="7778588"/>
                  <a:pt x="22099210" y="7847224"/>
                  <a:pt x="22078812" y="7904412"/>
                </a:cubicBezTo>
                <a:cubicBezTo>
                  <a:pt x="22058412" y="7961600"/>
                  <a:pt x="22028554" y="8005464"/>
                  <a:pt x="21989236" y="8036000"/>
                </a:cubicBezTo>
                <a:cubicBezTo>
                  <a:pt x="21949916" y="8066540"/>
                  <a:pt x="21902290" y="8081808"/>
                  <a:pt x="21846348" y="8081808"/>
                </a:cubicBezTo>
                <a:cubicBezTo>
                  <a:pt x="21790450" y="8081808"/>
                  <a:pt x="21742870" y="8066560"/>
                  <a:pt x="21703604" y="8036064"/>
                </a:cubicBezTo>
                <a:cubicBezTo>
                  <a:pt x="21664342" y="8005568"/>
                  <a:pt x="21634532" y="7961792"/>
                  <a:pt x="21614180" y="7904728"/>
                </a:cubicBezTo>
                <a:cubicBezTo>
                  <a:pt x="21593826" y="7847668"/>
                  <a:pt x="21583648" y="7778928"/>
                  <a:pt x="21583648" y="7698504"/>
                </a:cubicBezTo>
                <a:cubicBezTo>
                  <a:pt x="21583648" y="7618656"/>
                  <a:pt x="21593886" y="7550208"/>
                  <a:pt x="21614356" y="7493148"/>
                </a:cubicBezTo>
                <a:cubicBezTo>
                  <a:pt x="21634826" y="7436092"/>
                  <a:pt x="21664788" y="7392168"/>
                  <a:pt x="21704232" y="7361380"/>
                </a:cubicBezTo>
                <a:cubicBezTo>
                  <a:pt x="21743678" y="7330592"/>
                  <a:pt x="21791050" y="7315200"/>
                  <a:pt x="21846348" y="7315200"/>
                </a:cubicBezTo>
                <a:close/>
                <a:moveTo>
                  <a:pt x="19455574" y="7315200"/>
                </a:moveTo>
                <a:cubicBezTo>
                  <a:pt x="19510916" y="7315200"/>
                  <a:pt x="19558338" y="7330616"/>
                  <a:pt x="19597834" y="7361444"/>
                </a:cubicBezTo>
                <a:cubicBezTo>
                  <a:pt x="19637332" y="7392272"/>
                  <a:pt x="19667340" y="7436280"/>
                  <a:pt x="19687858" y="7493464"/>
                </a:cubicBezTo>
                <a:cubicBezTo>
                  <a:pt x="19708376" y="7550648"/>
                  <a:pt x="19718634" y="7618992"/>
                  <a:pt x="19718634" y="7698504"/>
                </a:cubicBezTo>
                <a:cubicBezTo>
                  <a:pt x="19718634" y="7778588"/>
                  <a:pt x="19708436" y="7847224"/>
                  <a:pt x="19688036" y="7904412"/>
                </a:cubicBezTo>
                <a:cubicBezTo>
                  <a:pt x="19667636" y="7961600"/>
                  <a:pt x="19637776" y="8005464"/>
                  <a:pt x="19598460" y="8036000"/>
                </a:cubicBezTo>
                <a:cubicBezTo>
                  <a:pt x="19559142" y="8066540"/>
                  <a:pt x="19511512" y="8081808"/>
                  <a:pt x="19455574" y="8081808"/>
                </a:cubicBezTo>
                <a:cubicBezTo>
                  <a:pt x="19399674" y="8081808"/>
                  <a:pt x="19352094" y="8066560"/>
                  <a:pt x="19312828" y="8036064"/>
                </a:cubicBezTo>
                <a:cubicBezTo>
                  <a:pt x="19273564" y="8005568"/>
                  <a:pt x="19243754" y="7961792"/>
                  <a:pt x="19223402" y="7904728"/>
                </a:cubicBezTo>
                <a:cubicBezTo>
                  <a:pt x="19203050" y="7847668"/>
                  <a:pt x="19192874" y="7778928"/>
                  <a:pt x="19192874" y="7698504"/>
                </a:cubicBezTo>
                <a:cubicBezTo>
                  <a:pt x="19192874" y="7618656"/>
                  <a:pt x="19203108" y="7550208"/>
                  <a:pt x="19223580" y="7493148"/>
                </a:cubicBezTo>
                <a:cubicBezTo>
                  <a:pt x="19244052" y="7436092"/>
                  <a:pt x="19274010" y="7392168"/>
                  <a:pt x="19313456" y="7361380"/>
                </a:cubicBezTo>
                <a:cubicBezTo>
                  <a:pt x="19352904" y="7330592"/>
                  <a:pt x="19400274" y="7315200"/>
                  <a:pt x="19455574" y="7315200"/>
                </a:cubicBezTo>
                <a:close/>
                <a:moveTo>
                  <a:pt x="18550698" y="7315200"/>
                </a:moveTo>
                <a:cubicBezTo>
                  <a:pt x="18606042" y="7315200"/>
                  <a:pt x="18653462" y="7330616"/>
                  <a:pt x="18692958" y="7361444"/>
                </a:cubicBezTo>
                <a:cubicBezTo>
                  <a:pt x="18732456" y="7392272"/>
                  <a:pt x="18762464" y="7436280"/>
                  <a:pt x="18782982" y="7493464"/>
                </a:cubicBezTo>
                <a:cubicBezTo>
                  <a:pt x="18803500" y="7550648"/>
                  <a:pt x="18813760" y="7618992"/>
                  <a:pt x="18813760" y="7698504"/>
                </a:cubicBezTo>
                <a:cubicBezTo>
                  <a:pt x="18813760" y="7778588"/>
                  <a:pt x="18803560" y="7847224"/>
                  <a:pt x="18783158" y="7904412"/>
                </a:cubicBezTo>
                <a:cubicBezTo>
                  <a:pt x="18762760" y="7961600"/>
                  <a:pt x="18732902" y="8005464"/>
                  <a:pt x="18693584" y="8036000"/>
                </a:cubicBezTo>
                <a:cubicBezTo>
                  <a:pt x="18654266" y="8066540"/>
                  <a:pt x="18606638" y="8081808"/>
                  <a:pt x="18550698" y="8081808"/>
                </a:cubicBezTo>
                <a:cubicBezTo>
                  <a:pt x="18494800" y="8081808"/>
                  <a:pt x="18447220" y="8066560"/>
                  <a:pt x="18407952" y="8036064"/>
                </a:cubicBezTo>
                <a:cubicBezTo>
                  <a:pt x="18368688" y="8005568"/>
                  <a:pt x="18338880" y="7961792"/>
                  <a:pt x="18318526" y="7904728"/>
                </a:cubicBezTo>
                <a:cubicBezTo>
                  <a:pt x="18298174" y="7847668"/>
                  <a:pt x="18287998" y="7778928"/>
                  <a:pt x="18287998" y="7698504"/>
                </a:cubicBezTo>
                <a:cubicBezTo>
                  <a:pt x="18287998" y="7618656"/>
                  <a:pt x="18298234" y="7550208"/>
                  <a:pt x="18318704" y="7493148"/>
                </a:cubicBezTo>
                <a:cubicBezTo>
                  <a:pt x="18339176" y="7436092"/>
                  <a:pt x="18369136" y="7392168"/>
                  <a:pt x="18408580" y="7361380"/>
                </a:cubicBezTo>
                <a:cubicBezTo>
                  <a:pt x="18448028" y="7330592"/>
                  <a:pt x="18495400" y="7315200"/>
                  <a:pt x="18550698" y="7315200"/>
                </a:cubicBezTo>
                <a:close/>
                <a:moveTo>
                  <a:pt x="17645824" y="7315200"/>
                </a:moveTo>
                <a:cubicBezTo>
                  <a:pt x="17701166" y="7315200"/>
                  <a:pt x="17748588" y="7330616"/>
                  <a:pt x="17788084" y="7361444"/>
                </a:cubicBezTo>
                <a:cubicBezTo>
                  <a:pt x="17827582" y="7392272"/>
                  <a:pt x="17857588" y="7436280"/>
                  <a:pt x="17878108" y="7493464"/>
                </a:cubicBezTo>
                <a:cubicBezTo>
                  <a:pt x="17898626" y="7550648"/>
                  <a:pt x="17908886" y="7618992"/>
                  <a:pt x="17908886" y="7698504"/>
                </a:cubicBezTo>
                <a:cubicBezTo>
                  <a:pt x="17908886" y="7778588"/>
                  <a:pt x="17898686" y="7847224"/>
                  <a:pt x="17878286" y="7904412"/>
                </a:cubicBezTo>
                <a:cubicBezTo>
                  <a:pt x="17857886" y="7961600"/>
                  <a:pt x="17828026" y="8005464"/>
                  <a:pt x="17788710" y="8036000"/>
                </a:cubicBezTo>
                <a:cubicBezTo>
                  <a:pt x="17749392" y="8066540"/>
                  <a:pt x="17701764" y="8081808"/>
                  <a:pt x="17645824" y="8081808"/>
                </a:cubicBezTo>
                <a:cubicBezTo>
                  <a:pt x="17589924" y="8081808"/>
                  <a:pt x="17542342" y="8066560"/>
                  <a:pt x="17503078" y="8036064"/>
                </a:cubicBezTo>
                <a:cubicBezTo>
                  <a:pt x="17463812" y="8005568"/>
                  <a:pt x="17434006" y="7961792"/>
                  <a:pt x="17413654" y="7904728"/>
                </a:cubicBezTo>
                <a:cubicBezTo>
                  <a:pt x="17393300" y="7847668"/>
                  <a:pt x="17383124" y="7778928"/>
                  <a:pt x="17383124" y="7698504"/>
                </a:cubicBezTo>
                <a:cubicBezTo>
                  <a:pt x="17383124" y="7618656"/>
                  <a:pt x="17393360" y="7550208"/>
                  <a:pt x="17413830" y="7493148"/>
                </a:cubicBezTo>
                <a:cubicBezTo>
                  <a:pt x="17434302" y="7436092"/>
                  <a:pt x="17464260" y="7392168"/>
                  <a:pt x="17503706" y="7361380"/>
                </a:cubicBezTo>
                <a:cubicBezTo>
                  <a:pt x="17543152" y="7330592"/>
                  <a:pt x="17590524" y="7315200"/>
                  <a:pt x="17645824" y="7315200"/>
                </a:cubicBezTo>
                <a:close/>
                <a:moveTo>
                  <a:pt x="15997999" y="7315200"/>
                </a:moveTo>
                <a:cubicBezTo>
                  <a:pt x="16053342" y="7315200"/>
                  <a:pt x="16100762" y="7330616"/>
                  <a:pt x="16140260" y="7361444"/>
                </a:cubicBezTo>
                <a:cubicBezTo>
                  <a:pt x="16179756" y="7392272"/>
                  <a:pt x="16209763" y="7436280"/>
                  <a:pt x="16230282" y="7493464"/>
                </a:cubicBezTo>
                <a:cubicBezTo>
                  <a:pt x="16250801" y="7550648"/>
                  <a:pt x="16261059" y="7618992"/>
                  <a:pt x="16261059" y="7698504"/>
                </a:cubicBezTo>
                <a:cubicBezTo>
                  <a:pt x="16261059" y="7778588"/>
                  <a:pt x="16250860" y="7847224"/>
                  <a:pt x="16230460" y="7904412"/>
                </a:cubicBezTo>
                <a:cubicBezTo>
                  <a:pt x="16210060" y="7961600"/>
                  <a:pt x="16180202" y="8005464"/>
                  <a:pt x="16140884" y="8036000"/>
                </a:cubicBezTo>
                <a:cubicBezTo>
                  <a:pt x="16101567" y="8066540"/>
                  <a:pt x="16053938" y="8081808"/>
                  <a:pt x="15997999" y="8081808"/>
                </a:cubicBezTo>
                <a:cubicBezTo>
                  <a:pt x="15942100" y="8081808"/>
                  <a:pt x="15894518" y="8066560"/>
                  <a:pt x="15855254" y="8036064"/>
                </a:cubicBezTo>
                <a:cubicBezTo>
                  <a:pt x="15815988" y="8005568"/>
                  <a:pt x="15786180" y="7961792"/>
                  <a:pt x="15765828" y="7904728"/>
                </a:cubicBezTo>
                <a:cubicBezTo>
                  <a:pt x="15745475" y="7847668"/>
                  <a:pt x="15735298" y="7778928"/>
                  <a:pt x="15735298" y="7698504"/>
                </a:cubicBezTo>
                <a:cubicBezTo>
                  <a:pt x="15735298" y="7618656"/>
                  <a:pt x="15745535" y="7550208"/>
                  <a:pt x="15766006" y="7493148"/>
                </a:cubicBezTo>
                <a:cubicBezTo>
                  <a:pt x="15786477" y="7436092"/>
                  <a:pt x="15816434" y="7392168"/>
                  <a:pt x="15855882" y="7361380"/>
                </a:cubicBezTo>
                <a:cubicBezTo>
                  <a:pt x="15895327" y="7330592"/>
                  <a:pt x="15942699" y="7315200"/>
                  <a:pt x="15997999" y="7315200"/>
                </a:cubicBezTo>
                <a:close/>
                <a:moveTo>
                  <a:pt x="14350174" y="7315200"/>
                </a:moveTo>
                <a:cubicBezTo>
                  <a:pt x="14405518" y="7315200"/>
                  <a:pt x="14452938" y="7330616"/>
                  <a:pt x="14492435" y="7361444"/>
                </a:cubicBezTo>
                <a:cubicBezTo>
                  <a:pt x="14531930" y="7392272"/>
                  <a:pt x="14561939" y="7436280"/>
                  <a:pt x="14582457" y="7493464"/>
                </a:cubicBezTo>
                <a:cubicBezTo>
                  <a:pt x="14602975" y="7550648"/>
                  <a:pt x="14613234" y="7618992"/>
                  <a:pt x="14613234" y="7698504"/>
                </a:cubicBezTo>
                <a:cubicBezTo>
                  <a:pt x="14613234" y="7778588"/>
                  <a:pt x="14603034" y="7847224"/>
                  <a:pt x="14582635" y="7904412"/>
                </a:cubicBezTo>
                <a:cubicBezTo>
                  <a:pt x="14562236" y="7961600"/>
                  <a:pt x="14532378" y="8005464"/>
                  <a:pt x="14493059" y="8036000"/>
                </a:cubicBezTo>
                <a:cubicBezTo>
                  <a:pt x="14453741" y="8066540"/>
                  <a:pt x="14406113" y="8081808"/>
                  <a:pt x="14350174" y="8081808"/>
                </a:cubicBezTo>
                <a:cubicBezTo>
                  <a:pt x="14294275" y="8081808"/>
                  <a:pt x="14246693" y="8066560"/>
                  <a:pt x="14207429" y="8036064"/>
                </a:cubicBezTo>
                <a:cubicBezTo>
                  <a:pt x="14168164" y="8005568"/>
                  <a:pt x="14138355" y="7961792"/>
                  <a:pt x="14118003" y="7904728"/>
                </a:cubicBezTo>
                <a:cubicBezTo>
                  <a:pt x="14097650" y="7847668"/>
                  <a:pt x="14087473" y="7778928"/>
                  <a:pt x="14087473" y="7698504"/>
                </a:cubicBezTo>
                <a:cubicBezTo>
                  <a:pt x="14087473" y="7618656"/>
                  <a:pt x="14097709" y="7550208"/>
                  <a:pt x="14118181" y="7493148"/>
                </a:cubicBezTo>
                <a:cubicBezTo>
                  <a:pt x="14138652" y="7436092"/>
                  <a:pt x="14168610" y="7392168"/>
                  <a:pt x="14208056" y="7361380"/>
                </a:cubicBezTo>
                <a:cubicBezTo>
                  <a:pt x="14247502" y="7330592"/>
                  <a:pt x="14294874" y="7315200"/>
                  <a:pt x="14350174" y="7315200"/>
                </a:cubicBezTo>
                <a:close/>
                <a:moveTo>
                  <a:pt x="13445298" y="7315200"/>
                </a:moveTo>
                <a:cubicBezTo>
                  <a:pt x="13500643" y="7315200"/>
                  <a:pt x="13548063" y="7330616"/>
                  <a:pt x="13587559" y="7361444"/>
                </a:cubicBezTo>
                <a:cubicBezTo>
                  <a:pt x="13627055" y="7392272"/>
                  <a:pt x="13657064" y="7436280"/>
                  <a:pt x="13677582" y="7493464"/>
                </a:cubicBezTo>
                <a:cubicBezTo>
                  <a:pt x="13698100" y="7550648"/>
                  <a:pt x="13708359" y="7618992"/>
                  <a:pt x="13708359" y="7698504"/>
                </a:cubicBezTo>
                <a:cubicBezTo>
                  <a:pt x="13708359" y="7778588"/>
                  <a:pt x="13698159" y="7847224"/>
                  <a:pt x="13677760" y="7904412"/>
                </a:cubicBezTo>
                <a:cubicBezTo>
                  <a:pt x="13657360" y="7961600"/>
                  <a:pt x="13627502" y="8005464"/>
                  <a:pt x="13588184" y="8036000"/>
                </a:cubicBezTo>
                <a:cubicBezTo>
                  <a:pt x="13548866" y="8066540"/>
                  <a:pt x="13501237" y="8081808"/>
                  <a:pt x="13445298" y="8081808"/>
                </a:cubicBezTo>
                <a:cubicBezTo>
                  <a:pt x="13389400" y="8081808"/>
                  <a:pt x="13341818" y="8066560"/>
                  <a:pt x="13302553" y="8036064"/>
                </a:cubicBezTo>
                <a:cubicBezTo>
                  <a:pt x="13263289" y="8005568"/>
                  <a:pt x="13233480" y="7961792"/>
                  <a:pt x="13213127" y="7904728"/>
                </a:cubicBezTo>
                <a:cubicBezTo>
                  <a:pt x="13192775" y="7847668"/>
                  <a:pt x="13182598" y="7778928"/>
                  <a:pt x="13182598" y="7698504"/>
                </a:cubicBezTo>
                <a:cubicBezTo>
                  <a:pt x="13182598" y="7618656"/>
                  <a:pt x="13192834" y="7550208"/>
                  <a:pt x="13213306" y="7493148"/>
                </a:cubicBezTo>
                <a:cubicBezTo>
                  <a:pt x="13233777" y="7436092"/>
                  <a:pt x="13263735" y="7392168"/>
                  <a:pt x="13303181" y="7361380"/>
                </a:cubicBezTo>
                <a:cubicBezTo>
                  <a:pt x="13342626" y="7330592"/>
                  <a:pt x="13389999" y="7315200"/>
                  <a:pt x="13445298" y="7315200"/>
                </a:cubicBezTo>
                <a:close/>
                <a:moveTo>
                  <a:pt x="11797473" y="7315200"/>
                </a:moveTo>
                <a:cubicBezTo>
                  <a:pt x="11852817" y="7315200"/>
                  <a:pt x="11900237" y="7330616"/>
                  <a:pt x="11939734" y="7361444"/>
                </a:cubicBezTo>
                <a:cubicBezTo>
                  <a:pt x="11979231" y="7392272"/>
                  <a:pt x="12009239" y="7436280"/>
                  <a:pt x="12029756" y="7493464"/>
                </a:cubicBezTo>
                <a:cubicBezTo>
                  <a:pt x="12050276" y="7550648"/>
                  <a:pt x="12060534" y="7618992"/>
                  <a:pt x="12060534" y="7698504"/>
                </a:cubicBezTo>
                <a:cubicBezTo>
                  <a:pt x="12060534" y="7778588"/>
                  <a:pt x="12050335" y="7847224"/>
                  <a:pt x="12029935" y="7904412"/>
                </a:cubicBezTo>
                <a:cubicBezTo>
                  <a:pt x="12009535" y="7961600"/>
                  <a:pt x="11979677" y="8005464"/>
                  <a:pt x="11940359" y="8036000"/>
                </a:cubicBezTo>
                <a:cubicBezTo>
                  <a:pt x="11901042" y="8066540"/>
                  <a:pt x="11853412" y="8081808"/>
                  <a:pt x="11797473" y="8081808"/>
                </a:cubicBezTo>
                <a:cubicBezTo>
                  <a:pt x="11741575" y="8081808"/>
                  <a:pt x="11693993" y="8066560"/>
                  <a:pt x="11654728" y="8036064"/>
                </a:cubicBezTo>
                <a:cubicBezTo>
                  <a:pt x="11615464" y="8005568"/>
                  <a:pt x="11585655" y="7961792"/>
                  <a:pt x="11565302" y="7904728"/>
                </a:cubicBezTo>
                <a:cubicBezTo>
                  <a:pt x="11544950" y="7847668"/>
                  <a:pt x="11534773" y="7778928"/>
                  <a:pt x="11534773" y="7698504"/>
                </a:cubicBezTo>
                <a:cubicBezTo>
                  <a:pt x="11534773" y="7618656"/>
                  <a:pt x="11545009" y="7550208"/>
                  <a:pt x="11565481" y="7493148"/>
                </a:cubicBezTo>
                <a:cubicBezTo>
                  <a:pt x="11585952" y="7436092"/>
                  <a:pt x="11615910" y="7392168"/>
                  <a:pt x="11655356" y="7361380"/>
                </a:cubicBezTo>
                <a:cubicBezTo>
                  <a:pt x="11694802" y="7330592"/>
                  <a:pt x="11742174" y="7315200"/>
                  <a:pt x="11797473" y="7315200"/>
                </a:cubicBezTo>
                <a:close/>
                <a:moveTo>
                  <a:pt x="10892599" y="7315200"/>
                </a:moveTo>
                <a:cubicBezTo>
                  <a:pt x="10947943" y="7315200"/>
                  <a:pt x="10995363" y="7330616"/>
                  <a:pt x="11034861" y="7361444"/>
                </a:cubicBezTo>
                <a:cubicBezTo>
                  <a:pt x="11074355" y="7392272"/>
                  <a:pt x="11104365" y="7436280"/>
                  <a:pt x="11124882" y="7493464"/>
                </a:cubicBezTo>
                <a:cubicBezTo>
                  <a:pt x="11145400" y="7550648"/>
                  <a:pt x="11155659" y="7618992"/>
                  <a:pt x="11155659" y="7698504"/>
                </a:cubicBezTo>
                <a:cubicBezTo>
                  <a:pt x="11155659" y="7778588"/>
                  <a:pt x="11145460" y="7847224"/>
                  <a:pt x="11125060" y="7904412"/>
                </a:cubicBezTo>
                <a:cubicBezTo>
                  <a:pt x="11104661" y="7961600"/>
                  <a:pt x="11074802" y="8005464"/>
                  <a:pt x="11035485" y="8036000"/>
                </a:cubicBezTo>
                <a:cubicBezTo>
                  <a:pt x="10996166" y="8066540"/>
                  <a:pt x="10948539" y="8081808"/>
                  <a:pt x="10892599" y="8081808"/>
                </a:cubicBezTo>
                <a:cubicBezTo>
                  <a:pt x="10836700" y="8081808"/>
                  <a:pt x="10789118" y="8066560"/>
                  <a:pt x="10749855" y="8036064"/>
                </a:cubicBezTo>
                <a:cubicBezTo>
                  <a:pt x="10710590" y="8005568"/>
                  <a:pt x="10680781" y="7961792"/>
                  <a:pt x="10660429" y="7904728"/>
                </a:cubicBezTo>
                <a:cubicBezTo>
                  <a:pt x="10640075" y="7847668"/>
                  <a:pt x="10629898" y="7778928"/>
                  <a:pt x="10629898" y="7698504"/>
                </a:cubicBezTo>
                <a:cubicBezTo>
                  <a:pt x="10629898" y="7618656"/>
                  <a:pt x="10640135" y="7550208"/>
                  <a:pt x="10660607" y="7493148"/>
                </a:cubicBezTo>
                <a:cubicBezTo>
                  <a:pt x="10681077" y="7436092"/>
                  <a:pt x="10711035" y="7392168"/>
                  <a:pt x="10750483" y="7361380"/>
                </a:cubicBezTo>
                <a:cubicBezTo>
                  <a:pt x="10789928" y="7330592"/>
                  <a:pt x="10837299" y="7315200"/>
                  <a:pt x="10892599" y="7315200"/>
                </a:cubicBezTo>
                <a:close/>
                <a:moveTo>
                  <a:pt x="9244776" y="7315200"/>
                </a:moveTo>
                <a:cubicBezTo>
                  <a:pt x="9300118" y="7315200"/>
                  <a:pt x="9347538" y="7330616"/>
                  <a:pt x="9387035" y="7361444"/>
                </a:cubicBezTo>
                <a:cubicBezTo>
                  <a:pt x="9426532" y="7392272"/>
                  <a:pt x="9456539" y="7436280"/>
                  <a:pt x="9477058" y="7493464"/>
                </a:cubicBezTo>
                <a:cubicBezTo>
                  <a:pt x="9497577" y="7550648"/>
                  <a:pt x="9507837" y="7618992"/>
                  <a:pt x="9507837" y="7698504"/>
                </a:cubicBezTo>
                <a:cubicBezTo>
                  <a:pt x="9507837" y="7778588"/>
                  <a:pt x="9497636" y="7847224"/>
                  <a:pt x="9477236" y="7904412"/>
                </a:cubicBezTo>
                <a:cubicBezTo>
                  <a:pt x="9456836" y="7961600"/>
                  <a:pt x="9426977" y="8005464"/>
                  <a:pt x="9387661" y="8036000"/>
                </a:cubicBezTo>
                <a:cubicBezTo>
                  <a:pt x="9348343" y="8066540"/>
                  <a:pt x="9300713" y="8081808"/>
                  <a:pt x="9244776" y="8081808"/>
                </a:cubicBezTo>
                <a:cubicBezTo>
                  <a:pt x="9188876" y="8081808"/>
                  <a:pt x="9141295" y="8066560"/>
                  <a:pt x="9102030" y="8036064"/>
                </a:cubicBezTo>
                <a:cubicBezTo>
                  <a:pt x="9062764" y="8005568"/>
                  <a:pt x="9032956" y="7961792"/>
                  <a:pt x="9012604" y="7904728"/>
                </a:cubicBezTo>
                <a:cubicBezTo>
                  <a:pt x="8992251" y="7847668"/>
                  <a:pt x="8982075" y="7778928"/>
                  <a:pt x="8982075" y="7698504"/>
                </a:cubicBezTo>
                <a:cubicBezTo>
                  <a:pt x="8982075" y="7618656"/>
                  <a:pt x="8992311" y="7550208"/>
                  <a:pt x="9012782" y="7493148"/>
                </a:cubicBezTo>
                <a:cubicBezTo>
                  <a:pt x="9033252" y="7436092"/>
                  <a:pt x="9063212" y="7392168"/>
                  <a:pt x="9102657" y="7361380"/>
                </a:cubicBezTo>
                <a:cubicBezTo>
                  <a:pt x="9142103" y="7330592"/>
                  <a:pt x="9189475" y="7315200"/>
                  <a:pt x="9244776" y="7315200"/>
                </a:cubicBezTo>
                <a:close/>
                <a:moveTo>
                  <a:pt x="8339899" y="7315200"/>
                </a:moveTo>
                <a:cubicBezTo>
                  <a:pt x="8395244" y="7315200"/>
                  <a:pt x="8442665" y="7330616"/>
                  <a:pt x="8482160" y="7361444"/>
                </a:cubicBezTo>
                <a:cubicBezTo>
                  <a:pt x="8521657" y="7392272"/>
                  <a:pt x="8551665" y="7436280"/>
                  <a:pt x="8572184" y="7493464"/>
                </a:cubicBezTo>
                <a:cubicBezTo>
                  <a:pt x="8592703" y="7550648"/>
                  <a:pt x="8602962" y="7618992"/>
                  <a:pt x="8602962" y="7698504"/>
                </a:cubicBezTo>
                <a:cubicBezTo>
                  <a:pt x="8602962" y="7778588"/>
                  <a:pt x="8592762" y="7847224"/>
                  <a:pt x="8572361" y="7904412"/>
                </a:cubicBezTo>
                <a:cubicBezTo>
                  <a:pt x="8551962" y="7961600"/>
                  <a:pt x="8522103" y="8005464"/>
                  <a:pt x="8482784" y="8036000"/>
                </a:cubicBezTo>
                <a:cubicBezTo>
                  <a:pt x="8443467" y="8066540"/>
                  <a:pt x="8395839" y="8081808"/>
                  <a:pt x="8339899" y="8081808"/>
                </a:cubicBezTo>
                <a:cubicBezTo>
                  <a:pt x="8284000" y="8081808"/>
                  <a:pt x="8236421" y="8066560"/>
                  <a:pt x="8197155" y="8036064"/>
                </a:cubicBezTo>
                <a:cubicBezTo>
                  <a:pt x="8157892" y="8005568"/>
                  <a:pt x="8128084" y="7961792"/>
                  <a:pt x="8107731" y="7904728"/>
                </a:cubicBezTo>
                <a:cubicBezTo>
                  <a:pt x="8087378" y="7847668"/>
                  <a:pt x="8077201" y="7778928"/>
                  <a:pt x="8077201" y="7698504"/>
                </a:cubicBezTo>
                <a:cubicBezTo>
                  <a:pt x="8077201" y="7618656"/>
                  <a:pt x="8087437" y="7550208"/>
                  <a:pt x="8107909" y="7493148"/>
                </a:cubicBezTo>
                <a:cubicBezTo>
                  <a:pt x="8128380" y="7436092"/>
                  <a:pt x="8158338" y="7392168"/>
                  <a:pt x="8197784" y="7361380"/>
                </a:cubicBezTo>
                <a:cubicBezTo>
                  <a:pt x="8237228" y="7330592"/>
                  <a:pt x="8284600" y="7315200"/>
                  <a:pt x="8339899" y="7315200"/>
                </a:cubicBezTo>
                <a:close/>
                <a:moveTo>
                  <a:pt x="5949126" y="7315200"/>
                </a:moveTo>
                <a:cubicBezTo>
                  <a:pt x="6004470" y="7315200"/>
                  <a:pt x="6051891" y="7330616"/>
                  <a:pt x="6091387" y="7361444"/>
                </a:cubicBezTo>
                <a:cubicBezTo>
                  <a:pt x="6130885" y="7392272"/>
                  <a:pt x="6160891" y="7436280"/>
                  <a:pt x="6181411" y="7493464"/>
                </a:cubicBezTo>
                <a:cubicBezTo>
                  <a:pt x="6201930" y="7550648"/>
                  <a:pt x="6212188" y="7618992"/>
                  <a:pt x="6212188" y="7698504"/>
                </a:cubicBezTo>
                <a:cubicBezTo>
                  <a:pt x="6212188" y="7778588"/>
                  <a:pt x="6201988" y="7847224"/>
                  <a:pt x="6181588" y="7904412"/>
                </a:cubicBezTo>
                <a:cubicBezTo>
                  <a:pt x="6161189" y="7961600"/>
                  <a:pt x="6131330" y="8005464"/>
                  <a:pt x="6092013" y="8036000"/>
                </a:cubicBezTo>
                <a:cubicBezTo>
                  <a:pt x="6052695" y="8066540"/>
                  <a:pt x="6005066" y="8081808"/>
                  <a:pt x="5949126" y="8081808"/>
                </a:cubicBezTo>
                <a:cubicBezTo>
                  <a:pt x="5893228" y="8081808"/>
                  <a:pt x="5845648" y="8066560"/>
                  <a:pt x="5806382" y="8036064"/>
                </a:cubicBezTo>
                <a:cubicBezTo>
                  <a:pt x="5767116" y="8005568"/>
                  <a:pt x="5737309" y="7961792"/>
                  <a:pt x="5716955" y="7904728"/>
                </a:cubicBezTo>
                <a:cubicBezTo>
                  <a:pt x="5696604" y="7847668"/>
                  <a:pt x="5686427" y="7778928"/>
                  <a:pt x="5686427" y="7698504"/>
                </a:cubicBezTo>
                <a:cubicBezTo>
                  <a:pt x="5686427" y="7618656"/>
                  <a:pt x="5696662" y="7550208"/>
                  <a:pt x="5717135" y="7493148"/>
                </a:cubicBezTo>
                <a:cubicBezTo>
                  <a:pt x="5737605" y="7436092"/>
                  <a:pt x="5767564" y="7392168"/>
                  <a:pt x="5807010" y="7361380"/>
                </a:cubicBezTo>
                <a:cubicBezTo>
                  <a:pt x="5846454" y="7330592"/>
                  <a:pt x="5893828" y="7315200"/>
                  <a:pt x="5949126" y="7315200"/>
                </a:cubicBezTo>
                <a:close/>
                <a:moveTo>
                  <a:pt x="5044251" y="7315200"/>
                </a:moveTo>
                <a:cubicBezTo>
                  <a:pt x="5099595" y="7315200"/>
                  <a:pt x="5147017" y="7330616"/>
                  <a:pt x="5186513" y="7361444"/>
                </a:cubicBezTo>
                <a:cubicBezTo>
                  <a:pt x="5226008" y="7392272"/>
                  <a:pt x="5256018" y="7436280"/>
                  <a:pt x="5276536" y="7493464"/>
                </a:cubicBezTo>
                <a:cubicBezTo>
                  <a:pt x="5297052" y="7550648"/>
                  <a:pt x="5307313" y="7618992"/>
                  <a:pt x="5307313" y="7698504"/>
                </a:cubicBezTo>
                <a:cubicBezTo>
                  <a:pt x="5307313" y="7778588"/>
                  <a:pt x="5297113" y="7847224"/>
                  <a:pt x="5276714" y="7904412"/>
                </a:cubicBezTo>
                <a:cubicBezTo>
                  <a:pt x="5256314" y="7961600"/>
                  <a:pt x="5226456" y="8005464"/>
                  <a:pt x="5187137" y="8036000"/>
                </a:cubicBezTo>
                <a:cubicBezTo>
                  <a:pt x="5147820" y="8066540"/>
                  <a:pt x="5100191" y="8081808"/>
                  <a:pt x="5044251" y="8081808"/>
                </a:cubicBezTo>
                <a:cubicBezTo>
                  <a:pt x="4988352" y="8081808"/>
                  <a:pt x="4940772" y="8066560"/>
                  <a:pt x="4901507" y="8036064"/>
                </a:cubicBezTo>
                <a:cubicBezTo>
                  <a:pt x="4862242" y="8005568"/>
                  <a:pt x="4832433" y="7961792"/>
                  <a:pt x="4812080" y="7904728"/>
                </a:cubicBezTo>
                <a:cubicBezTo>
                  <a:pt x="4791729" y="7847668"/>
                  <a:pt x="4781551" y="7778928"/>
                  <a:pt x="4781551" y="7698504"/>
                </a:cubicBezTo>
                <a:cubicBezTo>
                  <a:pt x="4781551" y="7618656"/>
                  <a:pt x="4791787" y="7550208"/>
                  <a:pt x="4812259" y="7493148"/>
                </a:cubicBezTo>
                <a:cubicBezTo>
                  <a:pt x="4832729" y="7436092"/>
                  <a:pt x="4862689" y="7392168"/>
                  <a:pt x="4902135" y="7361380"/>
                </a:cubicBezTo>
                <a:cubicBezTo>
                  <a:pt x="4941580" y="7330592"/>
                  <a:pt x="4988952" y="7315200"/>
                  <a:pt x="5044251" y="7315200"/>
                </a:cubicBezTo>
                <a:close/>
                <a:moveTo>
                  <a:pt x="4148901" y="7315200"/>
                </a:moveTo>
                <a:cubicBezTo>
                  <a:pt x="4204245" y="7315200"/>
                  <a:pt x="4251664" y="7330616"/>
                  <a:pt x="4291162" y="7361444"/>
                </a:cubicBezTo>
                <a:cubicBezTo>
                  <a:pt x="4330660" y="7392272"/>
                  <a:pt x="4360667" y="7436280"/>
                  <a:pt x="4381185" y="7493464"/>
                </a:cubicBezTo>
                <a:cubicBezTo>
                  <a:pt x="4401703" y="7550648"/>
                  <a:pt x="4411963" y="7618992"/>
                  <a:pt x="4411963" y="7698504"/>
                </a:cubicBezTo>
                <a:cubicBezTo>
                  <a:pt x="4411963" y="7778588"/>
                  <a:pt x="4401763" y="7847224"/>
                  <a:pt x="4381364" y="7904412"/>
                </a:cubicBezTo>
                <a:cubicBezTo>
                  <a:pt x="4360964" y="7961600"/>
                  <a:pt x="4331106" y="8005464"/>
                  <a:pt x="4291786" y="8036000"/>
                </a:cubicBezTo>
                <a:cubicBezTo>
                  <a:pt x="4252470" y="8066540"/>
                  <a:pt x="4204841" y="8081808"/>
                  <a:pt x="4148901" y="8081808"/>
                </a:cubicBezTo>
                <a:cubicBezTo>
                  <a:pt x="4093003" y="8081808"/>
                  <a:pt x="4045421" y="8066560"/>
                  <a:pt x="4006156" y="8036064"/>
                </a:cubicBezTo>
                <a:cubicBezTo>
                  <a:pt x="3966891" y="8005568"/>
                  <a:pt x="3937082" y="7961792"/>
                  <a:pt x="3916730" y="7904728"/>
                </a:cubicBezTo>
                <a:cubicBezTo>
                  <a:pt x="3896378" y="7847668"/>
                  <a:pt x="3886201" y="7778928"/>
                  <a:pt x="3886201" y="7698504"/>
                </a:cubicBezTo>
                <a:cubicBezTo>
                  <a:pt x="3886201" y="7618656"/>
                  <a:pt x="3896437" y="7550208"/>
                  <a:pt x="3916908" y="7493148"/>
                </a:cubicBezTo>
                <a:cubicBezTo>
                  <a:pt x="3937380" y="7436092"/>
                  <a:pt x="3967338" y="7392168"/>
                  <a:pt x="4006783" y="7361380"/>
                </a:cubicBezTo>
                <a:cubicBezTo>
                  <a:pt x="4046230" y="7330592"/>
                  <a:pt x="4093602" y="7315200"/>
                  <a:pt x="4148901" y="7315200"/>
                </a:cubicBezTo>
                <a:close/>
                <a:moveTo>
                  <a:pt x="2501076" y="7315200"/>
                </a:moveTo>
                <a:cubicBezTo>
                  <a:pt x="2556420" y="7315200"/>
                  <a:pt x="2603840" y="7330616"/>
                  <a:pt x="2643336" y="7361444"/>
                </a:cubicBezTo>
                <a:cubicBezTo>
                  <a:pt x="2682833" y="7392272"/>
                  <a:pt x="2712841" y="7436280"/>
                  <a:pt x="2733360" y="7493464"/>
                </a:cubicBezTo>
                <a:cubicBezTo>
                  <a:pt x="2753878" y="7550648"/>
                  <a:pt x="2764137" y="7618992"/>
                  <a:pt x="2764137" y="7698504"/>
                </a:cubicBezTo>
                <a:cubicBezTo>
                  <a:pt x="2764137" y="7778588"/>
                  <a:pt x="2753937" y="7847224"/>
                  <a:pt x="2733538" y="7904412"/>
                </a:cubicBezTo>
                <a:cubicBezTo>
                  <a:pt x="2713138" y="7961600"/>
                  <a:pt x="2683280" y="8005464"/>
                  <a:pt x="2643962" y="8036000"/>
                </a:cubicBezTo>
                <a:cubicBezTo>
                  <a:pt x="2604644" y="8066540"/>
                  <a:pt x="2557016" y="8081808"/>
                  <a:pt x="2501076" y="8081808"/>
                </a:cubicBezTo>
                <a:cubicBezTo>
                  <a:pt x="2445177" y="8081808"/>
                  <a:pt x="2397596" y="8066560"/>
                  <a:pt x="2358331" y="8036064"/>
                </a:cubicBezTo>
                <a:cubicBezTo>
                  <a:pt x="2319066" y="8005568"/>
                  <a:pt x="2289258" y="7961792"/>
                  <a:pt x="2268905" y="7904728"/>
                </a:cubicBezTo>
                <a:cubicBezTo>
                  <a:pt x="2248552" y="7847668"/>
                  <a:pt x="2238376" y="7778928"/>
                  <a:pt x="2238376" y="7698504"/>
                </a:cubicBezTo>
                <a:cubicBezTo>
                  <a:pt x="2238376" y="7618656"/>
                  <a:pt x="2248612" y="7550208"/>
                  <a:pt x="2269084" y="7493148"/>
                </a:cubicBezTo>
                <a:cubicBezTo>
                  <a:pt x="2289555" y="7436092"/>
                  <a:pt x="2319513" y="7392168"/>
                  <a:pt x="2358959" y="7361380"/>
                </a:cubicBezTo>
                <a:cubicBezTo>
                  <a:pt x="2398405" y="7330592"/>
                  <a:pt x="2445777" y="7315200"/>
                  <a:pt x="2501076" y="7315200"/>
                </a:cubicBezTo>
                <a:close/>
                <a:moveTo>
                  <a:pt x="1596201" y="7315200"/>
                </a:moveTo>
                <a:cubicBezTo>
                  <a:pt x="1651545" y="7315200"/>
                  <a:pt x="1698965" y="7330616"/>
                  <a:pt x="1738462" y="7361444"/>
                </a:cubicBezTo>
                <a:cubicBezTo>
                  <a:pt x="1777959" y="7392272"/>
                  <a:pt x="1807966" y="7436280"/>
                  <a:pt x="1828485" y="7493464"/>
                </a:cubicBezTo>
                <a:cubicBezTo>
                  <a:pt x="1849003" y="7550648"/>
                  <a:pt x="1859262" y="7618992"/>
                  <a:pt x="1859262" y="7698504"/>
                </a:cubicBezTo>
                <a:cubicBezTo>
                  <a:pt x="1859262" y="7778588"/>
                  <a:pt x="1849063" y="7847224"/>
                  <a:pt x="1828663" y="7904412"/>
                </a:cubicBezTo>
                <a:cubicBezTo>
                  <a:pt x="1808263" y="7961600"/>
                  <a:pt x="1778405" y="8005464"/>
                  <a:pt x="1739087" y="8036000"/>
                </a:cubicBezTo>
                <a:cubicBezTo>
                  <a:pt x="1699769" y="8066540"/>
                  <a:pt x="1652141" y="8081808"/>
                  <a:pt x="1596201" y="8081808"/>
                </a:cubicBezTo>
                <a:cubicBezTo>
                  <a:pt x="1540303" y="8081808"/>
                  <a:pt x="1492721" y="8066560"/>
                  <a:pt x="1453456" y="8036064"/>
                </a:cubicBezTo>
                <a:cubicBezTo>
                  <a:pt x="1414191" y="8005568"/>
                  <a:pt x="1384383" y="7961792"/>
                  <a:pt x="1364030" y="7904728"/>
                </a:cubicBezTo>
                <a:cubicBezTo>
                  <a:pt x="1343677" y="7847668"/>
                  <a:pt x="1333501" y="7778928"/>
                  <a:pt x="1333501" y="7698504"/>
                </a:cubicBezTo>
                <a:cubicBezTo>
                  <a:pt x="1333501" y="7618656"/>
                  <a:pt x="1343737" y="7550208"/>
                  <a:pt x="1364208" y="7493148"/>
                </a:cubicBezTo>
                <a:cubicBezTo>
                  <a:pt x="1384680" y="7436092"/>
                  <a:pt x="1414638" y="7392168"/>
                  <a:pt x="1454084" y="7361380"/>
                </a:cubicBezTo>
                <a:cubicBezTo>
                  <a:pt x="1493530" y="7330592"/>
                  <a:pt x="1540902" y="7315200"/>
                  <a:pt x="1596201" y="7315200"/>
                </a:cubicBezTo>
                <a:close/>
                <a:moveTo>
                  <a:pt x="691326" y="7315200"/>
                </a:moveTo>
                <a:cubicBezTo>
                  <a:pt x="746670" y="7315200"/>
                  <a:pt x="794090" y="7330616"/>
                  <a:pt x="833587" y="7361444"/>
                </a:cubicBezTo>
                <a:cubicBezTo>
                  <a:pt x="873084" y="7392272"/>
                  <a:pt x="903091" y="7436280"/>
                  <a:pt x="923610" y="7493464"/>
                </a:cubicBezTo>
                <a:cubicBezTo>
                  <a:pt x="944128" y="7550648"/>
                  <a:pt x="954387" y="7618992"/>
                  <a:pt x="954387" y="7698504"/>
                </a:cubicBezTo>
                <a:cubicBezTo>
                  <a:pt x="954387" y="7778588"/>
                  <a:pt x="944187" y="7847224"/>
                  <a:pt x="923788" y="7904412"/>
                </a:cubicBezTo>
                <a:cubicBezTo>
                  <a:pt x="903388" y="7961600"/>
                  <a:pt x="873530" y="8005464"/>
                  <a:pt x="834212" y="8036000"/>
                </a:cubicBezTo>
                <a:cubicBezTo>
                  <a:pt x="794894" y="8066540"/>
                  <a:pt x="747266" y="8081808"/>
                  <a:pt x="691326" y="8081808"/>
                </a:cubicBezTo>
                <a:cubicBezTo>
                  <a:pt x="635427" y="8081808"/>
                  <a:pt x="587846" y="8066560"/>
                  <a:pt x="548582" y="8036064"/>
                </a:cubicBezTo>
                <a:cubicBezTo>
                  <a:pt x="509316" y="8005568"/>
                  <a:pt x="479508" y="7961792"/>
                  <a:pt x="459155" y="7904728"/>
                </a:cubicBezTo>
                <a:cubicBezTo>
                  <a:pt x="438802" y="7847668"/>
                  <a:pt x="428627" y="7778928"/>
                  <a:pt x="428627" y="7698504"/>
                </a:cubicBezTo>
                <a:cubicBezTo>
                  <a:pt x="428627" y="7618656"/>
                  <a:pt x="438862" y="7550208"/>
                  <a:pt x="459333" y="7493148"/>
                </a:cubicBezTo>
                <a:cubicBezTo>
                  <a:pt x="479805" y="7436092"/>
                  <a:pt x="509763" y="7392168"/>
                  <a:pt x="549209" y="7361380"/>
                </a:cubicBezTo>
                <a:cubicBezTo>
                  <a:pt x="588654" y="7330592"/>
                  <a:pt x="636027" y="7315200"/>
                  <a:pt x="691326" y="7315200"/>
                </a:cubicBezTo>
                <a:close/>
                <a:moveTo>
                  <a:pt x="23036974" y="6192888"/>
                </a:moveTo>
                <a:cubicBezTo>
                  <a:pt x="22988556" y="6192888"/>
                  <a:pt x="22950296" y="6217448"/>
                  <a:pt x="22922194" y="6266572"/>
                </a:cubicBezTo>
                <a:cubicBezTo>
                  <a:pt x="22894092" y="6315696"/>
                  <a:pt x="22880042" y="6386608"/>
                  <a:pt x="22880042" y="6479304"/>
                </a:cubicBezTo>
                <a:cubicBezTo>
                  <a:pt x="22880042" y="6541400"/>
                  <a:pt x="22886450" y="6593736"/>
                  <a:pt x="22899268" y="6636312"/>
                </a:cubicBezTo>
                <a:cubicBezTo>
                  <a:pt x="22912086" y="6678884"/>
                  <a:pt x="22930120" y="6710860"/>
                  <a:pt x="22953370" y="6732236"/>
                </a:cubicBezTo>
                <a:cubicBezTo>
                  <a:pt x="22976620" y="6753612"/>
                  <a:pt x="23004488" y="6764300"/>
                  <a:pt x="23036974" y="6764300"/>
                </a:cubicBezTo>
                <a:cubicBezTo>
                  <a:pt x="23086034" y="6764300"/>
                  <a:pt x="23124514" y="6740000"/>
                  <a:pt x="23152416" y="6691400"/>
                </a:cubicBezTo>
                <a:cubicBezTo>
                  <a:pt x="23180318" y="6642796"/>
                  <a:pt x="23194268" y="6572100"/>
                  <a:pt x="23194268" y="6479304"/>
                </a:cubicBezTo>
                <a:cubicBezTo>
                  <a:pt x="23194268" y="6417708"/>
                  <a:pt x="23187766" y="6365388"/>
                  <a:pt x="23174762" y="6322344"/>
                </a:cubicBezTo>
                <a:cubicBezTo>
                  <a:pt x="23161756" y="6279296"/>
                  <a:pt x="23143614" y="6246960"/>
                  <a:pt x="23120332" y="6225328"/>
                </a:cubicBezTo>
                <a:cubicBezTo>
                  <a:pt x="23097052" y="6203700"/>
                  <a:pt x="23069264" y="6192888"/>
                  <a:pt x="23036974" y="6192888"/>
                </a:cubicBezTo>
                <a:close/>
                <a:moveTo>
                  <a:pt x="22132098" y="6192888"/>
                </a:moveTo>
                <a:cubicBezTo>
                  <a:pt x="22083680" y="6192888"/>
                  <a:pt x="22045420" y="6217448"/>
                  <a:pt x="22017320" y="6266572"/>
                </a:cubicBezTo>
                <a:cubicBezTo>
                  <a:pt x="21989216" y="6315696"/>
                  <a:pt x="21975166" y="6386608"/>
                  <a:pt x="21975166" y="6479304"/>
                </a:cubicBezTo>
                <a:cubicBezTo>
                  <a:pt x="21975166" y="6541400"/>
                  <a:pt x="21981576" y="6593736"/>
                  <a:pt x="21994394" y="6636312"/>
                </a:cubicBezTo>
                <a:cubicBezTo>
                  <a:pt x="22007212" y="6678884"/>
                  <a:pt x="22025244" y="6710860"/>
                  <a:pt x="22048494" y="6732236"/>
                </a:cubicBezTo>
                <a:cubicBezTo>
                  <a:pt x="22071744" y="6753612"/>
                  <a:pt x="22099612" y="6764300"/>
                  <a:pt x="22132098" y="6764300"/>
                </a:cubicBezTo>
                <a:cubicBezTo>
                  <a:pt x="22181158" y="6764300"/>
                  <a:pt x="22219640" y="6740000"/>
                  <a:pt x="22247540" y="6691400"/>
                </a:cubicBezTo>
                <a:cubicBezTo>
                  <a:pt x="22275444" y="6642796"/>
                  <a:pt x="22289394" y="6572100"/>
                  <a:pt x="22289394" y="6479304"/>
                </a:cubicBezTo>
                <a:cubicBezTo>
                  <a:pt x="22289394" y="6417708"/>
                  <a:pt x="22282892" y="6365388"/>
                  <a:pt x="22269888" y="6322344"/>
                </a:cubicBezTo>
                <a:cubicBezTo>
                  <a:pt x="22256882" y="6279296"/>
                  <a:pt x="22238738" y="6246960"/>
                  <a:pt x="22215456" y="6225328"/>
                </a:cubicBezTo>
                <a:cubicBezTo>
                  <a:pt x="22192176" y="6203700"/>
                  <a:pt x="22164390" y="6192888"/>
                  <a:pt x="22132098" y="6192888"/>
                </a:cubicBezTo>
                <a:close/>
                <a:moveTo>
                  <a:pt x="21236748" y="6192888"/>
                </a:moveTo>
                <a:cubicBezTo>
                  <a:pt x="21188330" y="6192888"/>
                  <a:pt x="21150070" y="6217448"/>
                  <a:pt x="21121970" y="6266572"/>
                </a:cubicBezTo>
                <a:cubicBezTo>
                  <a:pt x="21093866" y="6315696"/>
                  <a:pt x="21079816" y="6386608"/>
                  <a:pt x="21079816" y="6479304"/>
                </a:cubicBezTo>
                <a:cubicBezTo>
                  <a:pt x="21079816" y="6541400"/>
                  <a:pt x="21086226" y="6593736"/>
                  <a:pt x="21099044" y="6636312"/>
                </a:cubicBezTo>
                <a:cubicBezTo>
                  <a:pt x="21111862" y="6678884"/>
                  <a:pt x="21129894" y="6710860"/>
                  <a:pt x="21153144" y="6732236"/>
                </a:cubicBezTo>
                <a:cubicBezTo>
                  <a:pt x="21176394" y="6753612"/>
                  <a:pt x="21204262" y="6764300"/>
                  <a:pt x="21236748" y="6764300"/>
                </a:cubicBezTo>
                <a:cubicBezTo>
                  <a:pt x="21285808" y="6764300"/>
                  <a:pt x="21324290" y="6740000"/>
                  <a:pt x="21352192" y="6691400"/>
                </a:cubicBezTo>
                <a:cubicBezTo>
                  <a:pt x="21380094" y="6642796"/>
                  <a:pt x="21394044" y="6572100"/>
                  <a:pt x="21394044" y="6479304"/>
                </a:cubicBezTo>
                <a:cubicBezTo>
                  <a:pt x="21394044" y="6417708"/>
                  <a:pt x="21387542" y="6365388"/>
                  <a:pt x="21374538" y="6322344"/>
                </a:cubicBezTo>
                <a:cubicBezTo>
                  <a:pt x="21361532" y="6279296"/>
                  <a:pt x="21343388" y="6246960"/>
                  <a:pt x="21320108" y="6225328"/>
                </a:cubicBezTo>
                <a:cubicBezTo>
                  <a:pt x="21296826" y="6203700"/>
                  <a:pt x="21269040" y="6192888"/>
                  <a:pt x="21236748" y="6192888"/>
                </a:cubicBezTo>
                <a:close/>
                <a:moveTo>
                  <a:pt x="19588924" y="6192888"/>
                </a:moveTo>
                <a:cubicBezTo>
                  <a:pt x="19540506" y="6192888"/>
                  <a:pt x="19502246" y="6217448"/>
                  <a:pt x="19474142" y="6266572"/>
                </a:cubicBezTo>
                <a:cubicBezTo>
                  <a:pt x="19446042" y="6315696"/>
                  <a:pt x="19431992" y="6386608"/>
                  <a:pt x="19431992" y="6479304"/>
                </a:cubicBezTo>
                <a:cubicBezTo>
                  <a:pt x="19431992" y="6541400"/>
                  <a:pt x="19438400" y="6593736"/>
                  <a:pt x="19451218" y="6636312"/>
                </a:cubicBezTo>
                <a:cubicBezTo>
                  <a:pt x="19464036" y="6678884"/>
                  <a:pt x="19482070" y="6710860"/>
                  <a:pt x="19505320" y="6732236"/>
                </a:cubicBezTo>
                <a:cubicBezTo>
                  <a:pt x="19528570" y="6753612"/>
                  <a:pt x="19556438" y="6764300"/>
                  <a:pt x="19588924" y="6764300"/>
                </a:cubicBezTo>
                <a:cubicBezTo>
                  <a:pt x="19637984" y="6764300"/>
                  <a:pt x="19676464" y="6740000"/>
                  <a:pt x="19704366" y="6691400"/>
                </a:cubicBezTo>
                <a:cubicBezTo>
                  <a:pt x="19732268" y="6642796"/>
                  <a:pt x="19746218" y="6572100"/>
                  <a:pt x="19746218" y="6479304"/>
                </a:cubicBezTo>
                <a:cubicBezTo>
                  <a:pt x="19746218" y="6417708"/>
                  <a:pt x="19739716" y="6365388"/>
                  <a:pt x="19726712" y="6322344"/>
                </a:cubicBezTo>
                <a:cubicBezTo>
                  <a:pt x="19713706" y="6279296"/>
                  <a:pt x="19695564" y="6246960"/>
                  <a:pt x="19672284" y="6225328"/>
                </a:cubicBezTo>
                <a:cubicBezTo>
                  <a:pt x="19649002" y="6203700"/>
                  <a:pt x="19621214" y="6192888"/>
                  <a:pt x="19588924" y="6192888"/>
                </a:cubicBezTo>
                <a:close/>
                <a:moveTo>
                  <a:pt x="18684048" y="6192888"/>
                </a:moveTo>
                <a:cubicBezTo>
                  <a:pt x="18635630" y="6192888"/>
                  <a:pt x="18597370" y="6217448"/>
                  <a:pt x="18569268" y="6266572"/>
                </a:cubicBezTo>
                <a:cubicBezTo>
                  <a:pt x="18541166" y="6315696"/>
                  <a:pt x="18527116" y="6386608"/>
                  <a:pt x="18527116" y="6479304"/>
                </a:cubicBezTo>
                <a:cubicBezTo>
                  <a:pt x="18527116" y="6541400"/>
                  <a:pt x="18533524" y="6593736"/>
                  <a:pt x="18546342" y="6636312"/>
                </a:cubicBezTo>
                <a:cubicBezTo>
                  <a:pt x="18559162" y="6678884"/>
                  <a:pt x="18577194" y="6710860"/>
                  <a:pt x="18600444" y="6732236"/>
                </a:cubicBezTo>
                <a:cubicBezTo>
                  <a:pt x="18623694" y="6753612"/>
                  <a:pt x="18651562" y="6764300"/>
                  <a:pt x="18684048" y="6764300"/>
                </a:cubicBezTo>
                <a:cubicBezTo>
                  <a:pt x="18733108" y="6764300"/>
                  <a:pt x="18771588" y="6740000"/>
                  <a:pt x="18799490" y="6691400"/>
                </a:cubicBezTo>
                <a:cubicBezTo>
                  <a:pt x="18827392" y="6642796"/>
                  <a:pt x="18841342" y="6572100"/>
                  <a:pt x="18841342" y="6479304"/>
                </a:cubicBezTo>
                <a:cubicBezTo>
                  <a:pt x="18841342" y="6417708"/>
                  <a:pt x="18834842" y="6365388"/>
                  <a:pt x="18821836" y="6322344"/>
                </a:cubicBezTo>
                <a:cubicBezTo>
                  <a:pt x="18808830" y="6279296"/>
                  <a:pt x="18790688" y="6246960"/>
                  <a:pt x="18767406" y="6225328"/>
                </a:cubicBezTo>
                <a:cubicBezTo>
                  <a:pt x="18744124" y="6203700"/>
                  <a:pt x="18716338" y="6192888"/>
                  <a:pt x="18684048" y="6192888"/>
                </a:cubicBezTo>
                <a:close/>
                <a:moveTo>
                  <a:pt x="14797849" y="6192888"/>
                </a:moveTo>
                <a:cubicBezTo>
                  <a:pt x="14749430" y="6192888"/>
                  <a:pt x="14711169" y="6217448"/>
                  <a:pt x="14683067" y="6266572"/>
                </a:cubicBezTo>
                <a:cubicBezTo>
                  <a:pt x="14654967" y="6315696"/>
                  <a:pt x="14640915" y="6386608"/>
                  <a:pt x="14640915" y="6479304"/>
                </a:cubicBezTo>
                <a:cubicBezTo>
                  <a:pt x="14640915" y="6541400"/>
                  <a:pt x="14647324" y="6593736"/>
                  <a:pt x="14660142" y="6636312"/>
                </a:cubicBezTo>
                <a:cubicBezTo>
                  <a:pt x="14672961" y="6678884"/>
                  <a:pt x="14690995" y="6710860"/>
                  <a:pt x="14714245" y="6732236"/>
                </a:cubicBezTo>
                <a:cubicBezTo>
                  <a:pt x="14737493" y="6753612"/>
                  <a:pt x="14765361" y="6764300"/>
                  <a:pt x="14797849" y="6764300"/>
                </a:cubicBezTo>
                <a:cubicBezTo>
                  <a:pt x="14846907" y="6764300"/>
                  <a:pt x="14885389" y="6740000"/>
                  <a:pt x="14913291" y="6691400"/>
                </a:cubicBezTo>
                <a:cubicBezTo>
                  <a:pt x="14941192" y="6642796"/>
                  <a:pt x="14955144" y="6572100"/>
                  <a:pt x="14955144" y="6479304"/>
                </a:cubicBezTo>
                <a:cubicBezTo>
                  <a:pt x="14955144" y="6417708"/>
                  <a:pt x="14948640" y="6365388"/>
                  <a:pt x="14935636" y="6322344"/>
                </a:cubicBezTo>
                <a:cubicBezTo>
                  <a:pt x="14922631" y="6279296"/>
                  <a:pt x="14904489" y="6246960"/>
                  <a:pt x="14881206" y="6225328"/>
                </a:cubicBezTo>
                <a:cubicBezTo>
                  <a:pt x="14857924" y="6203700"/>
                  <a:pt x="14830139" y="6192888"/>
                  <a:pt x="14797849" y="6192888"/>
                </a:cubicBezTo>
                <a:close/>
                <a:moveTo>
                  <a:pt x="13892973" y="6192888"/>
                </a:moveTo>
                <a:cubicBezTo>
                  <a:pt x="13844555" y="6192888"/>
                  <a:pt x="13806294" y="6217448"/>
                  <a:pt x="13778192" y="6266572"/>
                </a:cubicBezTo>
                <a:cubicBezTo>
                  <a:pt x="13750092" y="6315696"/>
                  <a:pt x="13736040" y="6386608"/>
                  <a:pt x="13736040" y="6479304"/>
                </a:cubicBezTo>
                <a:cubicBezTo>
                  <a:pt x="13736040" y="6541400"/>
                  <a:pt x="13742448" y="6593736"/>
                  <a:pt x="13755267" y="6636312"/>
                </a:cubicBezTo>
                <a:cubicBezTo>
                  <a:pt x="13768086" y="6678884"/>
                  <a:pt x="13786120" y="6710860"/>
                  <a:pt x="13809368" y="6732236"/>
                </a:cubicBezTo>
                <a:cubicBezTo>
                  <a:pt x="13832618" y="6753612"/>
                  <a:pt x="13860486" y="6764300"/>
                  <a:pt x="13892973" y="6764300"/>
                </a:cubicBezTo>
                <a:cubicBezTo>
                  <a:pt x="13942032" y="6764300"/>
                  <a:pt x="13980513" y="6740000"/>
                  <a:pt x="14008416" y="6691400"/>
                </a:cubicBezTo>
                <a:cubicBezTo>
                  <a:pt x="14036317" y="6642796"/>
                  <a:pt x="14050268" y="6572100"/>
                  <a:pt x="14050268" y="6479304"/>
                </a:cubicBezTo>
                <a:cubicBezTo>
                  <a:pt x="14050268" y="6417708"/>
                  <a:pt x="14043766" y="6365388"/>
                  <a:pt x="14030761" y="6322344"/>
                </a:cubicBezTo>
                <a:cubicBezTo>
                  <a:pt x="14017756" y="6279296"/>
                  <a:pt x="13999613" y="6246960"/>
                  <a:pt x="13976331" y="6225328"/>
                </a:cubicBezTo>
                <a:cubicBezTo>
                  <a:pt x="13953049" y="6203700"/>
                  <a:pt x="13925264" y="6192888"/>
                  <a:pt x="13892973" y="6192888"/>
                </a:cubicBezTo>
                <a:close/>
                <a:moveTo>
                  <a:pt x="12245148" y="6192888"/>
                </a:moveTo>
                <a:cubicBezTo>
                  <a:pt x="12196730" y="6192888"/>
                  <a:pt x="12158469" y="6217448"/>
                  <a:pt x="12130367" y="6266572"/>
                </a:cubicBezTo>
                <a:cubicBezTo>
                  <a:pt x="12102266" y="6315696"/>
                  <a:pt x="12088214" y="6386608"/>
                  <a:pt x="12088214" y="6479304"/>
                </a:cubicBezTo>
                <a:cubicBezTo>
                  <a:pt x="12088214" y="6541400"/>
                  <a:pt x="12094624" y="6593736"/>
                  <a:pt x="12107442" y="6636312"/>
                </a:cubicBezTo>
                <a:cubicBezTo>
                  <a:pt x="12120260" y="6678884"/>
                  <a:pt x="12138295" y="6710860"/>
                  <a:pt x="12161543" y="6732236"/>
                </a:cubicBezTo>
                <a:cubicBezTo>
                  <a:pt x="12184793" y="6753612"/>
                  <a:pt x="12212661" y="6764300"/>
                  <a:pt x="12245148" y="6764300"/>
                </a:cubicBezTo>
                <a:cubicBezTo>
                  <a:pt x="12294209" y="6764300"/>
                  <a:pt x="12332688" y="6740000"/>
                  <a:pt x="12360589" y="6691400"/>
                </a:cubicBezTo>
                <a:cubicBezTo>
                  <a:pt x="12388492" y="6642796"/>
                  <a:pt x="12402443" y="6572100"/>
                  <a:pt x="12402443" y="6479304"/>
                </a:cubicBezTo>
                <a:cubicBezTo>
                  <a:pt x="12402443" y="6417708"/>
                  <a:pt x="12395941" y="6365388"/>
                  <a:pt x="12382936" y="6322344"/>
                </a:cubicBezTo>
                <a:cubicBezTo>
                  <a:pt x="12369932" y="6279296"/>
                  <a:pt x="12351788" y="6246960"/>
                  <a:pt x="12328506" y="6225328"/>
                </a:cubicBezTo>
                <a:cubicBezTo>
                  <a:pt x="12305224" y="6203700"/>
                  <a:pt x="12277439" y="6192888"/>
                  <a:pt x="12245148" y="6192888"/>
                </a:cubicBezTo>
                <a:close/>
                <a:moveTo>
                  <a:pt x="11349798" y="6192888"/>
                </a:moveTo>
                <a:cubicBezTo>
                  <a:pt x="11301380" y="6192888"/>
                  <a:pt x="11263119" y="6217448"/>
                  <a:pt x="11235017" y="6266572"/>
                </a:cubicBezTo>
                <a:cubicBezTo>
                  <a:pt x="11206917" y="6315696"/>
                  <a:pt x="11192864" y="6386608"/>
                  <a:pt x="11192864" y="6479304"/>
                </a:cubicBezTo>
                <a:cubicBezTo>
                  <a:pt x="11192864" y="6541400"/>
                  <a:pt x="11199274" y="6593736"/>
                  <a:pt x="11212092" y="6636312"/>
                </a:cubicBezTo>
                <a:cubicBezTo>
                  <a:pt x="11224910" y="6678884"/>
                  <a:pt x="11242945" y="6710860"/>
                  <a:pt x="11266193" y="6732236"/>
                </a:cubicBezTo>
                <a:cubicBezTo>
                  <a:pt x="11289443" y="6753612"/>
                  <a:pt x="11317311" y="6764300"/>
                  <a:pt x="11349798" y="6764300"/>
                </a:cubicBezTo>
                <a:cubicBezTo>
                  <a:pt x="11398857" y="6764300"/>
                  <a:pt x="11437339" y="6740000"/>
                  <a:pt x="11465239" y="6691400"/>
                </a:cubicBezTo>
                <a:cubicBezTo>
                  <a:pt x="11493143" y="6642796"/>
                  <a:pt x="11507095" y="6572100"/>
                  <a:pt x="11507095" y="6479304"/>
                </a:cubicBezTo>
                <a:cubicBezTo>
                  <a:pt x="11507095" y="6417708"/>
                  <a:pt x="11500591" y="6365388"/>
                  <a:pt x="11487586" y="6322344"/>
                </a:cubicBezTo>
                <a:cubicBezTo>
                  <a:pt x="11474582" y="6279296"/>
                  <a:pt x="11456439" y="6246960"/>
                  <a:pt x="11433156" y="6225328"/>
                </a:cubicBezTo>
                <a:cubicBezTo>
                  <a:pt x="11409876" y="6203700"/>
                  <a:pt x="11382089" y="6192888"/>
                  <a:pt x="11349798" y="6192888"/>
                </a:cubicBezTo>
                <a:close/>
                <a:moveTo>
                  <a:pt x="10444925" y="6192888"/>
                </a:moveTo>
                <a:cubicBezTo>
                  <a:pt x="10396505" y="6192888"/>
                  <a:pt x="10358244" y="6217448"/>
                  <a:pt x="10330143" y="6266572"/>
                </a:cubicBezTo>
                <a:cubicBezTo>
                  <a:pt x="10302041" y="6315696"/>
                  <a:pt x="10287990" y="6386608"/>
                  <a:pt x="10287990" y="6479304"/>
                </a:cubicBezTo>
                <a:cubicBezTo>
                  <a:pt x="10287990" y="6541400"/>
                  <a:pt x="10294399" y="6593736"/>
                  <a:pt x="10307217" y="6636312"/>
                </a:cubicBezTo>
                <a:cubicBezTo>
                  <a:pt x="10320035" y="6678884"/>
                  <a:pt x="10338069" y="6710860"/>
                  <a:pt x="10361321" y="6732236"/>
                </a:cubicBezTo>
                <a:cubicBezTo>
                  <a:pt x="10384568" y="6753612"/>
                  <a:pt x="10412436" y="6764300"/>
                  <a:pt x="10444925" y="6764300"/>
                </a:cubicBezTo>
                <a:cubicBezTo>
                  <a:pt x="10493983" y="6764300"/>
                  <a:pt x="10532464" y="6740000"/>
                  <a:pt x="10560366" y="6691400"/>
                </a:cubicBezTo>
                <a:cubicBezTo>
                  <a:pt x="10588267" y="6642796"/>
                  <a:pt x="10602219" y="6572100"/>
                  <a:pt x="10602219" y="6479304"/>
                </a:cubicBezTo>
                <a:cubicBezTo>
                  <a:pt x="10602219" y="6417708"/>
                  <a:pt x="10595716" y="6365388"/>
                  <a:pt x="10582713" y="6322344"/>
                </a:cubicBezTo>
                <a:cubicBezTo>
                  <a:pt x="10569706" y="6279296"/>
                  <a:pt x="10551564" y="6246960"/>
                  <a:pt x="10528281" y="6225328"/>
                </a:cubicBezTo>
                <a:cubicBezTo>
                  <a:pt x="10504999" y="6203700"/>
                  <a:pt x="10477214" y="6192888"/>
                  <a:pt x="10444925" y="6192888"/>
                </a:cubicBezTo>
                <a:close/>
                <a:moveTo>
                  <a:pt x="8044626" y="6192888"/>
                </a:moveTo>
                <a:cubicBezTo>
                  <a:pt x="7996208" y="6192888"/>
                  <a:pt x="7957949" y="6217448"/>
                  <a:pt x="7929846" y="6266572"/>
                </a:cubicBezTo>
                <a:cubicBezTo>
                  <a:pt x="7901745" y="6315696"/>
                  <a:pt x="7887693" y="6386608"/>
                  <a:pt x="7887693" y="6479304"/>
                </a:cubicBezTo>
                <a:cubicBezTo>
                  <a:pt x="7887693" y="6541400"/>
                  <a:pt x="7894102" y="6593736"/>
                  <a:pt x="7906921" y="6636312"/>
                </a:cubicBezTo>
                <a:cubicBezTo>
                  <a:pt x="7919738" y="6678884"/>
                  <a:pt x="7937773" y="6710860"/>
                  <a:pt x="7961021" y="6732236"/>
                </a:cubicBezTo>
                <a:cubicBezTo>
                  <a:pt x="7984272" y="6753612"/>
                  <a:pt x="8012141" y="6764300"/>
                  <a:pt x="8044626" y="6764300"/>
                </a:cubicBezTo>
                <a:cubicBezTo>
                  <a:pt x="8093686" y="6764300"/>
                  <a:pt x="8132167" y="6740000"/>
                  <a:pt x="8160069" y="6691400"/>
                </a:cubicBezTo>
                <a:cubicBezTo>
                  <a:pt x="8187971" y="6642796"/>
                  <a:pt x="8201922" y="6572100"/>
                  <a:pt x="8201922" y="6479304"/>
                </a:cubicBezTo>
                <a:cubicBezTo>
                  <a:pt x="8201922" y="6417708"/>
                  <a:pt x="8195420" y="6365388"/>
                  <a:pt x="8182415" y="6322344"/>
                </a:cubicBezTo>
                <a:cubicBezTo>
                  <a:pt x="8169411" y="6279296"/>
                  <a:pt x="8151266" y="6246960"/>
                  <a:pt x="8127984" y="6225328"/>
                </a:cubicBezTo>
                <a:cubicBezTo>
                  <a:pt x="8104703" y="6203700"/>
                  <a:pt x="8076917" y="6192888"/>
                  <a:pt x="8044626" y="6192888"/>
                </a:cubicBezTo>
                <a:close/>
                <a:moveTo>
                  <a:pt x="7149277" y="6192888"/>
                </a:moveTo>
                <a:cubicBezTo>
                  <a:pt x="7100858" y="6192888"/>
                  <a:pt x="7062597" y="6217448"/>
                  <a:pt x="7034496" y="6266572"/>
                </a:cubicBezTo>
                <a:cubicBezTo>
                  <a:pt x="7006395" y="6315696"/>
                  <a:pt x="6992343" y="6386608"/>
                  <a:pt x="6992343" y="6479304"/>
                </a:cubicBezTo>
                <a:cubicBezTo>
                  <a:pt x="6992343" y="6541400"/>
                  <a:pt x="6998753" y="6593736"/>
                  <a:pt x="7011570" y="6636312"/>
                </a:cubicBezTo>
                <a:cubicBezTo>
                  <a:pt x="7024389" y="6678884"/>
                  <a:pt x="7042424" y="6710860"/>
                  <a:pt x="7065672" y="6732236"/>
                </a:cubicBezTo>
                <a:cubicBezTo>
                  <a:pt x="7088924" y="6753612"/>
                  <a:pt x="7116790" y="6764300"/>
                  <a:pt x="7149277" y="6764300"/>
                </a:cubicBezTo>
                <a:cubicBezTo>
                  <a:pt x="7198335" y="6764300"/>
                  <a:pt x="7236815" y="6740000"/>
                  <a:pt x="7264718" y="6691400"/>
                </a:cubicBezTo>
                <a:cubicBezTo>
                  <a:pt x="7292622" y="6642796"/>
                  <a:pt x="7306571" y="6572100"/>
                  <a:pt x="7306571" y="6479304"/>
                </a:cubicBezTo>
                <a:cubicBezTo>
                  <a:pt x="7306571" y="6417708"/>
                  <a:pt x="7300070" y="6365388"/>
                  <a:pt x="7287064" y="6322344"/>
                </a:cubicBezTo>
                <a:cubicBezTo>
                  <a:pt x="7274060" y="6279296"/>
                  <a:pt x="7255916" y="6246960"/>
                  <a:pt x="7232635" y="6225328"/>
                </a:cubicBezTo>
                <a:cubicBezTo>
                  <a:pt x="7209353" y="6203700"/>
                  <a:pt x="7181566" y="6192888"/>
                  <a:pt x="7149277" y="6192888"/>
                </a:cubicBezTo>
                <a:close/>
                <a:moveTo>
                  <a:pt x="5501450" y="6192888"/>
                </a:moveTo>
                <a:cubicBezTo>
                  <a:pt x="5453034" y="6192888"/>
                  <a:pt x="5414774" y="6217448"/>
                  <a:pt x="5386671" y="6266572"/>
                </a:cubicBezTo>
                <a:cubicBezTo>
                  <a:pt x="5358569" y="6315696"/>
                  <a:pt x="5344519" y="6386608"/>
                  <a:pt x="5344519" y="6479304"/>
                </a:cubicBezTo>
                <a:cubicBezTo>
                  <a:pt x="5344519" y="6541400"/>
                  <a:pt x="5350928" y="6593736"/>
                  <a:pt x="5363745" y="6636312"/>
                </a:cubicBezTo>
                <a:cubicBezTo>
                  <a:pt x="5376564" y="6678884"/>
                  <a:pt x="5394596" y="6710860"/>
                  <a:pt x="5417847" y="6732236"/>
                </a:cubicBezTo>
                <a:cubicBezTo>
                  <a:pt x="5441096" y="6753612"/>
                  <a:pt x="5468966" y="6764300"/>
                  <a:pt x="5501450" y="6764300"/>
                </a:cubicBezTo>
                <a:cubicBezTo>
                  <a:pt x="5550512" y="6764300"/>
                  <a:pt x="5588993" y="6740000"/>
                  <a:pt x="5616894" y="6691400"/>
                </a:cubicBezTo>
                <a:cubicBezTo>
                  <a:pt x="5644795" y="6642796"/>
                  <a:pt x="5658747" y="6572100"/>
                  <a:pt x="5658747" y="6479304"/>
                </a:cubicBezTo>
                <a:cubicBezTo>
                  <a:pt x="5658747" y="6417708"/>
                  <a:pt x="5652244" y="6365388"/>
                  <a:pt x="5639240" y="6322344"/>
                </a:cubicBezTo>
                <a:cubicBezTo>
                  <a:pt x="5626236" y="6279296"/>
                  <a:pt x="5608092" y="6246960"/>
                  <a:pt x="5584809" y="6225328"/>
                </a:cubicBezTo>
                <a:cubicBezTo>
                  <a:pt x="5561528" y="6203700"/>
                  <a:pt x="5533742" y="6192888"/>
                  <a:pt x="5501450" y="6192888"/>
                </a:cubicBezTo>
                <a:close/>
                <a:moveTo>
                  <a:pt x="4596577" y="6192888"/>
                </a:moveTo>
                <a:cubicBezTo>
                  <a:pt x="4548158" y="6192888"/>
                  <a:pt x="4509898" y="6217448"/>
                  <a:pt x="4481797" y="6266572"/>
                </a:cubicBezTo>
                <a:cubicBezTo>
                  <a:pt x="4453695" y="6315696"/>
                  <a:pt x="4439644" y="6386608"/>
                  <a:pt x="4439644" y="6479304"/>
                </a:cubicBezTo>
                <a:cubicBezTo>
                  <a:pt x="4439644" y="6541400"/>
                  <a:pt x="4446052" y="6593736"/>
                  <a:pt x="4458870" y="6636312"/>
                </a:cubicBezTo>
                <a:cubicBezTo>
                  <a:pt x="4471689" y="6678884"/>
                  <a:pt x="4489723" y="6710860"/>
                  <a:pt x="4512972" y="6732236"/>
                </a:cubicBezTo>
                <a:cubicBezTo>
                  <a:pt x="4536223" y="6753612"/>
                  <a:pt x="4564089" y="6764300"/>
                  <a:pt x="4596577" y="6764300"/>
                </a:cubicBezTo>
                <a:cubicBezTo>
                  <a:pt x="4645637" y="6764300"/>
                  <a:pt x="4684116" y="6740000"/>
                  <a:pt x="4712019" y="6691400"/>
                </a:cubicBezTo>
                <a:cubicBezTo>
                  <a:pt x="4739921" y="6642796"/>
                  <a:pt x="4753872" y="6572100"/>
                  <a:pt x="4753872" y="6479304"/>
                </a:cubicBezTo>
                <a:cubicBezTo>
                  <a:pt x="4753872" y="6417708"/>
                  <a:pt x="4747370" y="6365388"/>
                  <a:pt x="4734365" y="6322344"/>
                </a:cubicBezTo>
                <a:cubicBezTo>
                  <a:pt x="4721360" y="6279296"/>
                  <a:pt x="4703217" y="6246960"/>
                  <a:pt x="4679935" y="6225328"/>
                </a:cubicBezTo>
                <a:cubicBezTo>
                  <a:pt x="4656654" y="6203700"/>
                  <a:pt x="4628868" y="6192888"/>
                  <a:pt x="4596577" y="6192888"/>
                </a:cubicBezTo>
                <a:close/>
                <a:moveTo>
                  <a:pt x="3691701" y="6192888"/>
                </a:moveTo>
                <a:cubicBezTo>
                  <a:pt x="3643283" y="6192888"/>
                  <a:pt x="3605022" y="6217448"/>
                  <a:pt x="3576921" y="6266572"/>
                </a:cubicBezTo>
                <a:cubicBezTo>
                  <a:pt x="3548819" y="6315696"/>
                  <a:pt x="3534768" y="6386608"/>
                  <a:pt x="3534768" y="6479304"/>
                </a:cubicBezTo>
                <a:cubicBezTo>
                  <a:pt x="3534768" y="6541400"/>
                  <a:pt x="3541177" y="6593736"/>
                  <a:pt x="3553995" y="6636312"/>
                </a:cubicBezTo>
                <a:cubicBezTo>
                  <a:pt x="3566813" y="6678884"/>
                  <a:pt x="3584847" y="6710860"/>
                  <a:pt x="3608097" y="6732236"/>
                </a:cubicBezTo>
                <a:cubicBezTo>
                  <a:pt x="3631346" y="6753612"/>
                  <a:pt x="3659214" y="6764300"/>
                  <a:pt x="3691701" y="6764300"/>
                </a:cubicBezTo>
                <a:cubicBezTo>
                  <a:pt x="3740760" y="6764300"/>
                  <a:pt x="3779241" y="6740000"/>
                  <a:pt x="3807143" y="6691400"/>
                </a:cubicBezTo>
                <a:cubicBezTo>
                  <a:pt x="3835045" y="6642796"/>
                  <a:pt x="3848996" y="6572100"/>
                  <a:pt x="3848996" y="6479304"/>
                </a:cubicBezTo>
                <a:cubicBezTo>
                  <a:pt x="3848996" y="6417708"/>
                  <a:pt x="3842493" y="6365388"/>
                  <a:pt x="3829489" y="6322344"/>
                </a:cubicBezTo>
                <a:cubicBezTo>
                  <a:pt x="3816485" y="6279296"/>
                  <a:pt x="3798341" y="6246960"/>
                  <a:pt x="3775060" y="6225328"/>
                </a:cubicBezTo>
                <a:cubicBezTo>
                  <a:pt x="3751777" y="6203700"/>
                  <a:pt x="3723992" y="6192888"/>
                  <a:pt x="3691701" y="6192888"/>
                </a:cubicBezTo>
                <a:close/>
                <a:moveTo>
                  <a:pt x="1300926" y="6192888"/>
                </a:moveTo>
                <a:cubicBezTo>
                  <a:pt x="1252507" y="6192888"/>
                  <a:pt x="1214247" y="6217448"/>
                  <a:pt x="1186146" y="6266572"/>
                </a:cubicBezTo>
                <a:cubicBezTo>
                  <a:pt x="1158044" y="6315696"/>
                  <a:pt x="1143993" y="6386608"/>
                  <a:pt x="1143993" y="6479304"/>
                </a:cubicBezTo>
                <a:cubicBezTo>
                  <a:pt x="1143993" y="6541400"/>
                  <a:pt x="1150402" y="6593736"/>
                  <a:pt x="1163220" y="6636312"/>
                </a:cubicBezTo>
                <a:cubicBezTo>
                  <a:pt x="1176038" y="6678884"/>
                  <a:pt x="1194072" y="6710860"/>
                  <a:pt x="1217322" y="6732236"/>
                </a:cubicBezTo>
                <a:cubicBezTo>
                  <a:pt x="1240571" y="6753612"/>
                  <a:pt x="1268440" y="6764300"/>
                  <a:pt x="1300926" y="6764300"/>
                </a:cubicBezTo>
                <a:cubicBezTo>
                  <a:pt x="1349986" y="6764300"/>
                  <a:pt x="1388466" y="6740000"/>
                  <a:pt x="1416368" y="6691400"/>
                </a:cubicBezTo>
                <a:cubicBezTo>
                  <a:pt x="1444270" y="6642796"/>
                  <a:pt x="1458221" y="6572100"/>
                  <a:pt x="1458221" y="6479304"/>
                </a:cubicBezTo>
                <a:cubicBezTo>
                  <a:pt x="1458221" y="6417708"/>
                  <a:pt x="1451719" y="6365388"/>
                  <a:pt x="1438715" y="6322344"/>
                </a:cubicBezTo>
                <a:cubicBezTo>
                  <a:pt x="1425709" y="6279296"/>
                  <a:pt x="1407567" y="6246960"/>
                  <a:pt x="1384285" y="6225328"/>
                </a:cubicBezTo>
                <a:cubicBezTo>
                  <a:pt x="1361003" y="6203700"/>
                  <a:pt x="1333217" y="6192888"/>
                  <a:pt x="1300926" y="6192888"/>
                </a:cubicBezTo>
                <a:close/>
                <a:moveTo>
                  <a:pt x="396051" y="6192888"/>
                </a:moveTo>
                <a:cubicBezTo>
                  <a:pt x="347633" y="6192888"/>
                  <a:pt x="309373" y="6217448"/>
                  <a:pt x="281271" y="6266572"/>
                </a:cubicBezTo>
                <a:cubicBezTo>
                  <a:pt x="253169" y="6315696"/>
                  <a:pt x="239118" y="6386608"/>
                  <a:pt x="239118" y="6479304"/>
                </a:cubicBezTo>
                <a:cubicBezTo>
                  <a:pt x="239118" y="6541400"/>
                  <a:pt x="245527" y="6593736"/>
                  <a:pt x="258345" y="6636312"/>
                </a:cubicBezTo>
                <a:cubicBezTo>
                  <a:pt x="271163" y="6678884"/>
                  <a:pt x="289197" y="6710860"/>
                  <a:pt x="312447" y="6732236"/>
                </a:cubicBezTo>
                <a:cubicBezTo>
                  <a:pt x="335697" y="6753612"/>
                  <a:pt x="363565" y="6764300"/>
                  <a:pt x="396051" y="6764300"/>
                </a:cubicBezTo>
                <a:cubicBezTo>
                  <a:pt x="445111" y="6764300"/>
                  <a:pt x="483591" y="6740000"/>
                  <a:pt x="511493" y="6691400"/>
                </a:cubicBezTo>
                <a:cubicBezTo>
                  <a:pt x="539396" y="6642796"/>
                  <a:pt x="553346" y="6572100"/>
                  <a:pt x="553346" y="6479304"/>
                </a:cubicBezTo>
                <a:cubicBezTo>
                  <a:pt x="553346" y="6417708"/>
                  <a:pt x="546844" y="6365388"/>
                  <a:pt x="533839" y="6322344"/>
                </a:cubicBezTo>
                <a:cubicBezTo>
                  <a:pt x="520834" y="6279296"/>
                  <a:pt x="502691" y="6246960"/>
                  <a:pt x="479409" y="6225328"/>
                </a:cubicBezTo>
                <a:cubicBezTo>
                  <a:pt x="456127" y="6203700"/>
                  <a:pt x="428341" y="6192888"/>
                  <a:pt x="396051" y="6192888"/>
                </a:cubicBezTo>
                <a:close/>
                <a:moveTo>
                  <a:pt x="20411668" y="6105936"/>
                </a:moveTo>
                <a:lnTo>
                  <a:pt x="20513216" y="6105936"/>
                </a:lnTo>
                <a:lnTo>
                  <a:pt x="20513216" y="6852680"/>
                </a:lnTo>
                <a:lnTo>
                  <a:pt x="20404612" y="6852680"/>
                </a:lnTo>
                <a:lnTo>
                  <a:pt x="20404612" y="6224128"/>
                </a:lnTo>
                <a:lnTo>
                  <a:pt x="20222994" y="6336196"/>
                </a:lnTo>
                <a:lnTo>
                  <a:pt x="20222994" y="6231228"/>
                </a:lnTo>
                <a:close/>
                <a:moveTo>
                  <a:pt x="17868492" y="6105936"/>
                </a:moveTo>
                <a:lnTo>
                  <a:pt x="17970042" y="6105936"/>
                </a:lnTo>
                <a:lnTo>
                  <a:pt x="17970042" y="6852680"/>
                </a:lnTo>
                <a:lnTo>
                  <a:pt x="17861434" y="6852680"/>
                </a:lnTo>
                <a:lnTo>
                  <a:pt x="17861434" y="6224128"/>
                </a:lnTo>
                <a:lnTo>
                  <a:pt x="17679818" y="6336196"/>
                </a:lnTo>
                <a:lnTo>
                  <a:pt x="17679818" y="6231228"/>
                </a:lnTo>
                <a:close/>
                <a:moveTo>
                  <a:pt x="17116018" y="6105936"/>
                </a:moveTo>
                <a:lnTo>
                  <a:pt x="17217566" y="6105936"/>
                </a:lnTo>
                <a:lnTo>
                  <a:pt x="17217566" y="6852680"/>
                </a:lnTo>
                <a:lnTo>
                  <a:pt x="17108962" y="6852680"/>
                </a:lnTo>
                <a:lnTo>
                  <a:pt x="17108962" y="6224128"/>
                </a:lnTo>
                <a:lnTo>
                  <a:pt x="16927344" y="6336196"/>
                </a:lnTo>
                <a:lnTo>
                  <a:pt x="16927344" y="6231228"/>
                </a:lnTo>
                <a:close/>
                <a:moveTo>
                  <a:pt x="16373069" y="6105936"/>
                </a:moveTo>
                <a:lnTo>
                  <a:pt x="16474616" y="6105936"/>
                </a:lnTo>
                <a:lnTo>
                  <a:pt x="16474616" y="6852680"/>
                </a:lnTo>
                <a:lnTo>
                  <a:pt x="16366011" y="6852680"/>
                </a:lnTo>
                <a:lnTo>
                  <a:pt x="16366011" y="6224128"/>
                </a:lnTo>
                <a:lnTo>
                  <a:pt x="16184393" y="6336196"/>
                </a:lnTo>
                <a:lnTo>
                  <a:pt x="16184393" y="6231228"/>
                </a:lnTo>
                <a:close/>
                <a:moveTo>
                  <a:pt x="15630119" y="6105936"/>
                </a:moveTo>
                <a:lnTo>
                  <a:pt x="15731666" y="6105936"/>
                </a:lnTo>
                <a:lnTo>
                  <a:pt x="15731666" y="6852680"/>
                </a:lnTo>
                <a:lnTo>
                  <a:pt x="15623061" y="6852680"/>
                </a:lnTo>
                <a:lnTo>
                  <a:pt x="15623061" y="6224128"/>
                </a:lnTo>
                <a:lnTo>
                  <a:pt x="15441443" y="6336196"/>
                </a:lnTo>
                <a:lnTo>
                  <a:pt x="15441443" y="6231228"/>
                </a:lnTo>
                <a:close/>
                <a:moveTo>
                  <a:pt x="13077418" y="6105936"/>
                </a:moveTo>
                <a:lnTo>
                  <a:pt x="13178965" y="6105936"/>
                </a:lnTo>
                <a:lnTo>
                  <a:pt x="13178965" y="6852680"/>
                </a:lnTo>
                <a:lnTo>
                  <a:pt x="13070360" y="6852680"/>
                </a:lnTo>
                <a:lnTo>
                  <a:pt x="13070360" y="6224128"/>
                </a:lnTo>
                <a:lnTo>
                  <a:pt x="12888743" y="6336196"/>
                </a:lnTo>
                <a:lnTo>
                  <a:pt x="12888743" y="6231228"/>
                </a:lnTo>
                <a:close/>
                <a:moveTo>
                  <a:pt x="9619843" y="6105936"/>
                </a:moveTo>
                <a:lnTo>
                  <a:pt x="9721391" y="6105936"/>
                </a:lnTo>
                <a:lnTo>
                  <a:pt x="9721391" y="6852680"/>
                </a:lnTo>
                <a:lnTo>
                  <a:pt x="9612787" y="6852680"/>
                </a:lnTo>
                <a:lnTo>
                  <a:pt x="9612787" y="6224128"/>
                </a:lnTo>
                <a:lnTo>
                  <a:pt x="9431169" y="6336196"/>
                </a:lnTo>
                <a:lnTo>
                  <a:pt x="9431169" y="6231228"/>
                </a:lnTo>
                <a:close/>
                <a:moveTo>
                  <a:pt x="8876893" y="6105936"/>
                </a:moveTo>
                <a:lnTo>
                  <a:pt x="8978441" y="6105936"/>
                </a:lnTo>
                <a:lnTo>
                  <a:pt x="8978441" y="6852680"/>
                </a:lnTo>
                <a:lnTo>
                  <a:pt x="8869836" y="6852680"/>
                </a:lnTo>
                <a:lnTo>
                  <a:pt x="8869836" y="6224128"/>
                </a:lnTo>
                <a:lnTo>
                  <a:pt x="8688222" y="6336196"/>
                </a:lnTo>
                <a:lnTo>
                  <a:pt x="8688222" y="6231228"/>
                </a:lnTo>
                <a:close/>
                <a:moveTo>
                  <a:pt x="6324197" y="6105936"/>
                </a:moveTo>
                <a:lnTo>
                  <a:pt x="6425745" y="6105936"/>
                </a:lnTo>
                <a:lnTo>
                  <a:pt x="6425745" y="6852680"/>
                </a:lnTo>
                <a:lnTo>
                  <a:pt x="6317139" y="6852680"/>
                </a:lnTo>
                <a:lnTo>
                  <a:pt x="6317139" y="6224128"/>
                </a:lnTo>
                <a:lnTo>
                  <a:pt x="6135521" y="6336196"/>
                </a:lnTo>
                <a:lnTo>
                  <a:pt x="6135521" y="6231228"/>
                </a:lnTo>
                <a:close/>
                <a:moveTo>
                  <a:pt x="2876146" y="6105936"/>
                </a:moveTo>
                <a:lnTo>
                  <a:pt x="2977694" y="6105936"/>
                </a:lnTo>
                <a:lnTo>
                  <a:pt x="2977694" y="6852680"/>
                </a:lnTo>
                <a:lnTo>
                  <a:pt x="2869088" y="6852680"/>
                </a:lnTo>
                <a:lnTo>
                  <a:pt x="2869088" y="6224128"/>
                </a:lnTo>
                <a:lnTo>
                  <a:pt x="2687471" y="6336196"/>
                </a:lnTo>
                <a:lnTo>
                  <a:pt x="2687471" y="6231228"/>
                </a:lnTo>
                <a:close/>
                <a:moveTo>
                  <a:pt x="2133196" y="6105936"/>
                </a:moveTo>
                <a:lnTo>
                  <a:pt x="2234744" y="6105936"/>
                </a:lnTo>
                <a:lnTo>
                  <a:pt x="2234744" y="6852680"/>
                </a:lnTo>
                <a:lnTo>
                  <a:pt x="2126139" y="6852680"/>
                </a:lnTo>
                <a:lnTo>
                  <a:pt x="2126139" y="6224128"/>
                </a:lnTo>
                <a:lnTo>
                  <a:pt x="1944521" y="6336196"/>
                </a:lnTo>
                <a:lnTo>
                  <a:pt x="1944521" y="6231228"/>
                </a:lnTo>
                <a:close/>
                <a:moveTo>
                  <a:pt x="23036974" y="6096000"/>
                </a:moveTo>
                <a:cubicBezTo>
                  <a:pt x="23092320" y="6096000"/>
                  <a:pt x="23139740" y="6111416"/>
                  <a:pt x="23179234" y="6142244"/>
                </a:cubicBezTo>
                <a:cubicBezTo>
                  <a:pt x="23218732" y="6173072"/>
                  <a:pt x="23248740" y="6217080"/>
                  <a:pt x="23269258" y="6274264"/>
                </a:cubicBezTo>
                <a:cubicBezTo>
                  <a:pt x="23289776" y="6331448"/>
                  <a:pt x="23300036" y="6399792"/>
                  <a:pt x="23300036" y="6479304"/>
                </a:cubicBezTo>
                <a:cubicBezTo>
                  <a:pt x="23300036" y="6559388"/>
                  <a:pt x="23289836" y="6628024"/>
                  <a:pt x="23269436" y="6685212"/>
                </a:cubicBezTo>
                <a:cubicBezTo>
                  <a:pt x="23249038" y="6742400"/>
                  <a:pt x="23219178" y="6786264"/>
                  <a:pt x="23179860" y="6816800"/>
                </a:cubicBezTo>
                <a:cubicBezTo>
                  <a:pt x="23140542" y="6847340"/>
                  <a:pt x="23092914" y="6862608"/>
                  <a:pt x="23036974" y="6862608"/>
                </a:cubicBezTo>
                <a:cubicBezTo>
                  <a:pt x="22981074" y="6862608"/>
                  <a:pt x="22933494" y="6847360"/>
                  <a:pt x="22894228" y="6816864"/>
                </a:cubicBezTo>
                <a:cubicBezTo>
                  <a:pt x="22854966" y="6786368"/>
                  <a:pt x="22825156" y="6742592"/>
                  <a:pt x="22804804" y="6685528"/>
                </a:cubicBezTo>
                <a:cubicBezTo>
                  <a:pt x="22784452" y="6628468"/>
                  <a:pt x="22774276" y="6559728"/>
                  <a:pt x="22774276" y="6479304"/>
                </a:cubicBezTo>
                <a:cubicBezTo>
                  <a:pt x="22774276" y="6399456"/>
                  <a:pt x="22784510" y="6331008"/>
                  <a:pt x="22804980" y="6273948"/>
                </a:cubicBezTo>
                <a:cubicBezTo>
                  <a:pt x="22825452" y="6216892"/>
                  <a:pt x="22855412" y="6172968"/>
                  <a:pt x="22894856" y="6142180"/>
                </a:cubicBezTo>
                <a:cubicBezTo>
                  <a:pt x="22934304" y="6111392"/>
                  <a:pt x="22981674" y="6096000"/>
                  <a:pt x="23036974" y="6096000"/>
                </a:cubicBezTo>
                <a:close/>
                <a:moveTo>
                  <a:pt x="22132098" y="6096000"/>
                </a:moveTo>
                <a:cubicBezTo>
                  <a:pt x="22187444" y="6096000"/>
                  <a:pt x="22234864" y="6111416"/>
                  <a:pt x="22274360" y="6142244"/>
                </a:cubicBezTo>
                <a:cubicBezTo>
                  <a:pt x="22313858" y="6173072"/>
                  <a:pt x="22343864" y="6217080"/>
                  <a:pt x="22364382" y="6274264"/>
                </a:cubicBezTo>
                <a:cubicBezTo>
                  <a:pt x="22384902" y="6331448"/>
                  <a:pt x="22395160" y="6399792"/>
                  <a:pt x="22395160" y="6479304"/>
                </a:cubicBezTo>
                <a:cubicBezTo>
                  <a:pt x="22395160" y="6559388"/>
                  <a:pt x="22384960" y="6628024"/>
                  <a:pt x="22364562" y="6685212"/>
                </a:cubicBezTo>
                <a:cubicBezTo>
                  <a:pt x="22344162" y="6742400"/>
                  <a:pt x="22314304" y="6786264"/>
                  <a:pt x="22274986" y="6816800"/>
                </a:cubicBezTo>
                <a:cubicBezTo>
                  <a:pt x="22235666" y="6847340"/>
                  <a:pt x="22188040" y="6862608"/>
                  <a:pt x="22132098" y="6862608"/>
                </a:cubicBezTo>
                <a:cubicBezTo>
                  <a:pt x="22076200" y="6862608"/>
                  <a:pt x="22028620" y="6847360"/>
                  <a:pt x="21989354" y="6816864"/>
                </a:cubicBezTo>
                <a:cubicBezTo>
                  <a:pt x="21950088" y="6786368"/>
                  <a:pt x="21920282" y="6742592"/>
                  <a:pt x="21899930" y="6685528"/>
                </a:cubicBezTo>
                <a:cubicBezTo>
                  <a:pt x="21879574" y="6628468"/>
                  <a:pt x="21869398" y="6559728"/>
                  <a:pt x="21869398" y="6479304"/>
                </a:cubicBezTo>
                <a:cubicBezTo>
                  <a:pt x="21869398" y="6399456"/>
                  <a:pt x="21879636" y="6331008"/>
                  <a:pt x="21900106" y="6273948"/>
                </a:cubicBezTo>
                <a:cubicBezTo>
                  <a:pt x="21920576" y="6216892"/>
                  <a:pt x="21950538" y="6172968"/>
                  <a:pt x="21989982" y="6142180"/>
                </a:cubicBezTo>
                <a:cubicBezTo>
                  <a:pt x="22029428" y="6111392"/>
                  <a:pt x="22076800" y="6096000"/>
                  <a:pt x="22132098" y="6096000"/>
                </a:cubicBezTo>
                <a:close/>
                <a:moveTo>
                  <a:pt x="21236748" y="6096000"/>
                </a:moveTo>
                <a:cubicBezTo>
                  <a:pt x="21292092" y="6096000"/>
                  <a:pt x="21339512" y="6111416"/>
                  <a:pt x="21379010" y="6142244"/>
                </a:cubicBezTo>
                <a:cubicBezTo>
                  <a:pt x="21418508" y="6173072"/>
                  <a:pt x="21448514" y="6217080"/>
                  <a:pt x="21469034" y="6274264"/>
                </a:cubicBezTo>
                <a:cubicBezTo>
                  <a:pt x="21489552" y="6331448"/>
                  <a:pt x="21499812" y="6399792"/>
                  <a:pt x="21499812" y="6479304"/>
                </a:cubicBezTo>
                <a:cubicBezTo>
                  <a:pt x="21499812" y="6559388"/>
                  <a:pt x="21489610" y="6628024"/>
                  <a:pt x="21469212" y="6685212"/>
                </a:cubicBezTo>
                <a:cubicBezTo>
                  <a:pt x="21448810" y="6742400"/>
                  <a:pt x="21418952" y="6786264"/>
                  <a:pt x="21379636" y="6816800"/>
                </a:cubicBezTo>
                <a:cubicBezTo>
                  <a:pt x="21340316" y="6847340"/>
                  <a:pt x="21292690" y="6862608"/>
                  <a:pt x="21236748" y="6862608"/>
                </a:cubicBezTo>
                <a:cubicBezTo>
                  <a:pt x="21180852" y="6862608"/>
                  <a:pt x="21133270" y="6847360"/>
                  <a:pt x="21094004" y="6816864"/>
                </a:cubicBezTo>
                <a:cubicBezTo>
                  <a:pt x="21054738" y="6786368"/>
                  <a:pt x="21024932" y="6742592"/>
                  <a:pt x="21004580" y="6685528"/>
                </a:cubicBezTo>
                <a:cubicBezTo>
                  <a:pt x="20984226" y="6628468"/>
                  <a:pt x="20974050" y="6559728"/>
                  <a:pt x="20974050" y="6479304"/>
                </a:cubicBezTo>
                <a:cubicBezTo>
                  <a:pt x="20974050" y="6399456"/>
                  <a:pt x="20984286" y="6331008"/>
                  <a:pt x="21004758" y="6273948"/>
                </a:cubicBezTo>
                <a:cubicBezTo>
                  <a:pt x="21025230" y="6216892"/>
                  <a:pt x="21055186" y="6172968"/>
                  <a:pt x="21094632" y="6142180"/>
                </a:cubicBezTo>
                <a:cubicBezTo>
                  <a:pt x="21134078" y="6111392"/>
                  <a:pt x="21181450" y="6096000"/>
                  <a:pt x="21236748" y="6096000"/>
                </a:cubicBezTo>
                <a:close/>
                <a:moveTo>
                  <a:pt x="19588924" y="6096000"/>
                </a:moveTo>
                <a:cubicBezTo>
                  <a:pt x="19644266" y="6096000"/>
                  <a:pt x="19691688" y="6111416"/>
                  <a:pt x="19731184" y="6142244"/>
                </a:cubicBezTo>
                <a:cubicBezTo>
                  <a:pt x="19770682" y="6173072"/>
                  <a:pt x="19800690" y="6217080"/>
                  <a:pt x="19821208" y="6274264"/>
                </a:cubicBezTo>
                <a:cubicBezTo>
                  <a:pt x="19841726" y="6331448"/>
                  <a:pt x="19851986" y="6399792"/>
                  <a:pt x="19851986" y="6479304"/>
                </a:cubicBezTo>
                <a:cubicBezTo>
                  <a:pt x="19851986" y="6559388"/>
                  <a:pt x="19841786" y="6628024"/>
                  <a:pt x="19821386" y="6685212"/>
                </a:cubicBezTo>
                <a:cubicBezTo>
                  <a:pt x="19800986" y="6742400"/>
                  <a:pt x="19771126" y="6786264"/>
                  <a:pt x="19731810" y="6816800"/>
                </a:cubicBezTo>
                <a:cubicBezTo>
                  <a:pt x="19692492" y="6847340"/>
                  <a:pt x="19644864" y="6862608"/>
                  <a:pt x="19588924" y="6862608"/>
                </a:cubicBezTo>
                <a:cubicBezTo>
                  <a:pt x="19533024" y="6862608"/>
                  <a:pt x="19485444" y="6847360"/>
                  <a:pt x="19446178" y="6816864"/>
                </a:cubicBezTo>
                <a:cubicBezTo>
                  <a:pt x="19406914" y="6786368"/>
                  <a:pt x="19377106" y="6742592"/>
                  <a:pt x="19356754" y="6685528"/>
                </a:cubicBezTo>
                <a:cubicBezTo>
                  <a:pt x="19336400" y="6628468"/>
                  <a:pt x="19326224" y="6559728"/>
                  <a:pt x="19326224" y="6479304"/>
                </a:cubicBezTo>
                <a:cubicBezTo>
                  <a:pt x="19326224" y="6399456"/>
                  <a:pt x="19336458" y="6331008"/>
                  <a:pt x="19356930" y="6273948"/>
                </a:cubicBezTo>
                <a:cubicBezTo>
                  <a:pt x="19377402" y="6216892"/>
                  <a:pt x="19407360" y="6172968"/>
                  <a:pt x="19446806" y="6142180"/>
                </a:cubicBezTo>
                <a:cubicBezTo>
                  <a:pt x="19486254" y="6111392"/>
                  <a:pt x="19533624" y="6096000"/>
                  <a:pt x="19588924" y="6096000"/>
                </a:cubicBezTo>
                <a:close/>
                <a:moveTo>
                  <a:pt x="18684048" y="6096000"/>
                </a:moveTo>
                <a:cubicBezTo>
                  <a:pt x="18739394" y="6096000"/>
                  <a:pt x="18786814" y="6111416"/>
                  <a:pt x="18826310" y="6142244"/>
                </a:cubicBezTo>
                <a:cubicBezTo>
                  <a:pt x="18865806" y="6173072"/>
                  <a:pt x="18895814" y="6217080"/>
                  <a:pt x="18916332" y="6274264"/>
                </a:cubicBezTo>
                <a:cubicBezTo>
                  <a:pt x="18936850" y="6331448"/>
                  <a:pt x="18947110" y="6399792"/>
                  <a:pt x="18947110" y="6479304"/>
                </a:cubicBezTo>
                <a:cubicBezTo>
                  <a:pt x="18947110" y="6559388"/>
                  <a:pt x="18936908" y="6628024"/>
                  <a:pt x="18916510" y="6685212"/>
                </a:cubicBezTo>
                <a:cubicBezTo>
                  <a:pt x="18896112" y="6742400"/>
                  <a:pt x="18866252" y="6786264"/>
                  <a:pt x="18826934" y="6816800"/>
                </a:cubicBezTo>
                <a:cubicBezTo>
                  <a:pt x="18787616" y="6847340"/>
                  <a:pt x="18739988" y="6862608"/>
                  <a:pt x="18684048" y="6862608"/>
                </a:cubicBezTo>
                <a:cubicBezTo>
                  <a:pt x="18628150" y="6862608"/>
                  <a:pt x="18580568" y="6847360"/>
                  <a:pt x="18541304" y="6816864"/>
                </a:cubicBezTo>
                <a:cubicBezTo>
                  <a:pt x="18502038" y="6786368"/>
                  <a:pt x="18472230" y="6742592"/>
                  <a:pt x="18451876" y="6685528"/>
                </a:cubicBezTo>
                <a:cubicBezTo>
                  <a:pt x="18431524" y="6628468"/>
                  <a:pt x="18421348" y="6559728"/>
                  <a:pt x="18421348" y="6479304"/>
                </a:cubicBezTo>
                <a:cubicBezTo>
                  <a:pt x="18421348" y="6399456"/>
                  <a:pt x="18431584" y="6331008"/>
                  <a:pt x="18452056" y="6273948"/>
                </a:cubicBezTo>
                <a:cubicBezTo>
                  <a:pt x="18472526" y="6216892"/>
                  <a:pt x="18502486" y="6172968"/>
                  <a:pt x="18541930" y="6142180"/>
                </a:cubicBezTo>
                <a:cubicBezTo>
                  <a:pt x="18581376" y="6111392"/>
                  <a:pt x="18628748" y="6096000"/>
                  <a:pt x="18684048" y="6096000"/>
                </a:cubicBezTo>
                <a:close/>
                <a:moveTo>
                  <a:pt x="14797849" y="6096000"/>
                </a:moveTo>
                <a:cubicBezTo>
                  <a:pt x="14853192" y="6096000"/>
                  <a:pt x="14900612" y="6111416"/>
                  <a:pt x="14940110" y="6142244"/>
                </a:cubicBezTo>
                <a:cubicBezTo>
                  <a:pt x="14979605" y="6173072"/>
                  <a:pt x="15009613" y="6217080"/>
                  <a:pt x="15030132" y="6274264"/>
                </a:cubicBezTo>
                <a:cubicBezTo>
                  <a:pt x="15050650" y="6331448"/>
                  <a:pt x="15060909" y="6399792"/>
                  <a:pt x="15060909" y="6479304"/>
                </a:cubicBezTo>
                <a:cubicBezTo>
                  <a:pt x="15060909" y="6559388"/>
                  <a:pt x="15050709" y="6628024"/>
                  <a:pt x="15030310" y="6685212"/>
                </a:cubicBezTo>
                <a:cubicBezTo>
                  <a:pt x="15009909" y="6742400"/>
                  <a:pt x="14980050" y="6786264"/>
                  <a:pt x="14940734" y="6816800"/>
                </a:cubicBezTo>
                <a:cubicBezTo>
                  <a:pt x="14901416" y="6847340"/>
                  <a:pt x="14853788" y="6862608"/>
                  <a:pt x="14797849" y="6862608"/>
                </a:cubicBezTo>
                <a:cubicBezTo>
                  <a:pt x="14741950" y="6862608"/>
                  <a:pt x="14694368" y="6847360"/>
                  <a:pt x="14655104" y="6816864"/>
                </a:cubicBezTo>
                <a:cubicBezTo>
                  <a:pt x="14615839" y="6786368"/>
                  <a:pt x="14586030" y="6742592"/>
                  <a:pt x="14565678" y="6685528"/>
                </a:cubicBezTo>
                <a:cubicBezTo>
                  <a:pt x="14545325" y="6628468"/>
                  <a:pt x="14535148" y="6559728"/>
                  <a:pt x="14535148" y="6479304"/>
                </a:cubicBezTo>
                <a:cubicBezTo>
                  <a:pt x="14535148" y="6399456"/>
                  <a:pt x="14545384" y="6331008"/>
                  <a:pt x="14565856" y="6273948"/>
                </a:cubicBezTo>
                <a:cubicBezTo>
                  <a:pt x="14586327" y="6216892"/>
                  <a:pt x="14616285" y="6172968"/>
                  <a:pt x="14655732" y="6142180"/>
                </a:cubicBezTo>
                <a:cubicBezTo>
                  <a:pt x="14695177" y="6111392"/>
                  <a:pt x="14742549" y="6096000"/>
                  <a:pt x="14797849" y="6096000"/>
                </a:cubicBezTo>
                <a:close/>
                <a:moveTo>
                  <a:pt x="13892973" y="6096000"/>
                </a:moveTo>
                <a:cubicBezTo>
                  <a:pt x="13948318" y="6096000"/>
                  <a:pt x="13995738" y="6111416"/>
                  <a:pt x="14035234" y="6142244"/>
                </a:cubicBezTo>
                <a:cubicBezTo>
                  <a:pt x="14074730" y="6173072"/>
                  <a:pt x="14104739" y="6217080"/>
                  <a:pt x="14125257" y="6274264"/>
                </a:cubicBezTo>
                <a:cubicBezTo>
                  <a:pt x="14145775" y="6331448"/>
                  <a:pt x="14156034" y="6399792"/>
                  <a:pt x="14156034" y="6479304"/>
                </a:cubicBezTo>
                <a:cubicBezTo>
                  <a:pt x="14156034" y="6559388"/>
                  <a:pt x="14145834" y="6628024"/>
                  <a:pt x="14125435" y="6685212"/>
                </a:cubicBezTo>
                <a:cubicBezTo>
                  <a:pt x="14105036" y="6742400"/>
                  <a:pt x="14075178" y="6786264"/>
                  <a:pt x="14035859" y="6816800"/>
                </a:cubicBezTo>
                <a:cubicBezTo>
                  <a:pt x="13996541" y="6847340"/>
                  <a:pt x="13948912" y="6862608"/>
                  <a:pt x="13892973" y="6862608"/>
                </a:cubicBezTo>
                <a:cubicBezTo>
                  <a:pt x="13837075" y="6862608"/>
                  <a:pt x="13789493" y="6847360"/>
                  <a:pt x="13750228" y="6816864"/>
                </a:cubicBezTo>
                <a:cubicBezTo>
                  <a:pt x="13710964" y="6786368"/>
                  <a:pt x="13681155" y="6742592"/>
                  <a:pt x="13660802" y="6685528"/>
                </a:cubicBezTo>
                <a:cubicBezTo>
                  <a:pt x="13640450" y="6628468"/>
                  <a:pt x="13630273" y="6559728"/>
                  <a:pt x="13630273" y="6479304"/>
                </a:cubicBezTo>
                <a:cubicBezTo>
                  <a:pt x="13630273" y="6399456"/>
                  <a:pt x="13640509" y="6331008"/>
                  <a:pt x="13660981" y="6273948"/>
                </a:cubicBezTo>
                <a:cubicBezTo>
                  <a:pt x="13681452" y="6216892"/>
                  <a:pt x="13711410" y="6172968"/>
                  <a:pt x="13750856" y="6142180"/>
                </a:cubicBezTo>
                <a:cubicBezTo>
                  <a:pt x="13790301" y="6111392"/>
                  <a:pt x="13837674" y="6096000"/>
                  <a:pt x="13892973" y="6096000"/>
                </a:cubicBezTo>
                <a:close/>
                <a:moveTo>
                  <a:pt x="12245148" y="6096000"/>
                </a:moveTo>
                <a:cubicBezTo>
                  <a:pt x="12300492" y="6096000"/>
                  <a:pt x="12347912" y="6111416"/>
                  <a:pt x="12387409" y="6142244"/>
                </a:cubicBezTo>
                <a:cubicBezTo>
                  <a:pt x="12426906" y="6173072"/>
                  <a:pt x="12456914" y="6217080"/>
                  <a:pt x="12477431" y="6274264"/>
                </a:cubicBezTo>
                <a:cubicBezTo>
                  <a:pt x="12497951" y="6331448"/>
                  <a:pt x="12508209" y="6399792"/>
                  <a:pt x="12508209" y="6479304"/>
                </a:cubicBezTo>
                <a:cubicBezTo>
                  <a:pt x="12508209" y="6559388"/>
                  <a:pt x="12498010" y="6628024"/>
                  <a:pt x="12477610" y="6685212"/>
                </a:cubicBezTo>
                <a:cubicBezTo>
                  <a:pt x="12457210" y="6742400"/>
                  <a:pt x="12427352" y="6786264"/>
                  <a:pt x="12388034" y="6816800"/>
                </a:cubicBezTo>
                <a:cubicBezTo>
                  <a:pt x="12348717" y="6847340"/>
                  <a:pt x="12301087" y="6862608"/>
                  <a:pt x="12245148" y="6862608"/>
                </a:cubicBezTo>
                <a:cubicBezTo>
                  <a:pt x="12189249" y="6862608"/>
                  <a:pt x="12141668" y="6847360"/>
                  <a:pt x="12102403" y="6816864"/>
                </a:cubicBezTo>
                <a:cubicBezTo>
                  <a:pt x="12063139" y="6786368"/>
                  <a:pt x="12033329" y="6742592"/>
                  <a:pt x="12012977" y="6685528"/>
                </a:cubicBezTo>
                <a:cubicBezTo>
                  <a:pt x="11992625" y="6628468"/>
                  <a:pt x="11982448" y="6559728"/>
                  <a:pt x="11982448" y="6479304"/>
                </a:cubicBezTo>
                <a:cubicBezTo>
                  <a:pt x="11982448" y="6399456"/>
                  <a:pt x="11992684" y="6331008"/>
                  <a:pt x="12013155" y="6273948"/>
                </a:cubicBezTo>
                <a:cubicBezTo>
                  <a:pt x="12033627" y="6216892"/>
                  <a:pt x="12063585" y="6172968"/>
                  <a:pt x="12103031" y="6142180"/>
                </a:cubicBezTo>
                <a:cubicBezTo>
                  <a:pt x="12142476" y="6111392"/>
                  <a:pt x="12189849" y="6096000"/>
                  <a:pt x="12245148" y="6096000"/>
                </a:cubicBezTo>
                <a:close/>
                <a:moveTo>
                  <a:pt x="11349798" y="6096000"/>
                </a:moveTo>
                <a:cubicBezTo>
                  <a:pt x="11405143" y="6096000"/>
                  <a:pt x="11452563" y="6111416"/>
                  <a:pt x="11492059" y="6142244"/>
                </a:cubicBezTo>
                <a:cubicBezTo>
                  <a:pt x="11531557" y="6173072"/>
                  <a:pt x="11561564" y="6217080"/>
                  <a:pt x="11582081" y="6274264"/>
                </a:cubicBezTo>
                <a:cubicBezTo>
                  <a:pt x="11602601" y="6331448"/>
                  <a:pt x="11612859" y="6399792"/>
                  <a:pt x="11612859" y="6479304"/>
                </a:cubicBezTo>
                <a:cubicBezTo>
                  <a:pt x="11612859" y="6559388"/>
                  <a:pt x="11602660" y="6628024"/>
                  <a:pt x="11582260" y="6685212"/>
                </a:cubicBezTo>
                <a:cubicBezTo>
                  <a:pt x="11561860" y="6742400"/>
                  <a:pt x="11532002" y="6786264"/>
                  <a:pt x="11492685" y="6816800"/>
                </a:cubicBezTo>
                <a:cubicBezTo>
                  <a:pt x="11453367" y="6847340"/>
                  <a:pt x="11405737" y="6862608"/>
                  <a:pt x="11349798" y="6862608"/>
                </a:cubicBezTo>
                <a:cubicBezTo>
                  <a:pt x="11293900" y="6862608"/>
                  <a:pt x="11246318" y="6847360"/>
                  <a:pt x="11207054" y="6816864"/>
                </a:cubicBezTo>
                <a:cubicBezTo>
                  <a:pt x="11167789" y="6786368"/>
                  <a:pt x="11137980" y="6742592"/>
                  <a:pt x="11117628" y="6685528"/>
                </a:cubicBezTo>
                <a:cubicBezTo>
                  <a:pt x="11097276" y="6628468"/>
                  <a:pt x="11087098" y="6559728"/>
                  <a:pt x="11087098" y="6479304"/>
                </a:cubicBezTo>
                <a:cubicBezTo>
                  <a:pt x="11087098" y="6399456"/>
                  <a:pt x="11097335" y="6331008"/>
                  <a:pt x="11117805" y="6273948"/>
                </a:cubicBezTo>
                <a:cubicBezTo>
                  <a:pt x="11138277" y="6216892"/>
                  <a:pt x="11168235" y="6172968"/>
                  <a:pt x="11207681" y="6142180"/>
                </a:cubicBezTo>
                <a:cubicBezTo>
                  <a:pt x="11247128" y="6111392"/>
                  <a:pt x="11294499" y="6096000"/>
                  <a:pt x="11349798" y="6096000"/>
                </a:cubicBezTo>
                <a:close/>
                <a:moveTo>
                  <a:pt x="10444925" y="6096000"/>
                </a:moveTo>
                <a:cubicBezTo>
                  <a:pt x="10500268" y="6096000"/>
                  <a:pt x="10547688" y="6111416"/>
                  <a:pt x="10587185" y="6142244"/>
                </a:cubicBezTo>
                <a:cubicBezTo>
                  <a:pt x="10626681" y="6173072"/>
                  <a:pt x="10656691" y="6217080"/>
                  <a:pt x="10677208" y="6274264"/>
                </a:cubicBezTo>
                <a:cubicBezTo>
                  <a:pt x="10697725" y="6331448"/>
                  <a:pt x="10707985" y="6399792"/>
                  <a:pt x="10707985" y="6479304"/>
                </a:cubicBezTo>
                <a:cubicBezTo>
                  <a:pt x="10707985" y="6559388"/>
                  <a:pt x="10697785" y="6628024"/>
                  <a:pt x="10677385" y="6685212"/>
                </a:cubicBezTo>
                <a:cubicBezTo>
                  <a:pt x="10656986" y="6742400"/>
                  <a:pt x="10627127" y="6786264"/>
                  <a:pt x="10587811" y="6816800"/>
                </a:cubicBezTo>
                <a:cubicBezTo>
                  <a:pt x="10548491" y="6847340"/>
                  <a:pt x="10500866" y="6862608"/>
                  <a:pt x="10444925" y="6862608"/>
                </a:cubicBezTo>
                <a:cubicBezTo>
                  <a:pt x="10389025" y="6862608"/>
                  <a:pt x="10341443" y="6847360"/>
                  <a:pt x="10302180" y="6816864"/>
                </a:cubicBezTo>
                <a:cubicBezTo>
                  <a:pt x="10262914" y="6786368"/>
                  <a:pt x="10233105" y="6742592"/>
                  <a:pt x="10212753" y="6685528"/>
                </a:cubicBezTo>
                <a:cubicBezTo>
                  <a:pt x="10192400" y="6628468"/>
                  <a:pt x="10182223" y="6559728"/>
                  <a:pt x="10182223" y="6479304"/>
                </a:cubicBezTo>
                <a:cubicBezTo>
                  <a:pt x="10182223" y="6399456"/>
                  <a:pt x="10192460" y="6331008"/>
                  <a:pt x="10212931" y="6273948"/>
                </a:cubicBezTo>
                <a:cubicBezTo>
                  <a:pt x="10233402" y="6216892"/>
                  <a:pt x="10263360" y="6172968"/>
                  <a:pt x="10302807" y="6142180"/>
                </a:cubicBezTo>
                <a:cubicBezTo>
                  <a:pt x="10342253" y="6111392"/>
                  <a:pt x="10389624" y="6096000"/>
                  <a:pt x="10444925" y="6096000"/>
                </a:cubicBezTo>
                <a:close/>
                <a:moveTo>
                  <a:pt x="8044626" y="6096000"/>
                </a:moveTo>
                <a:cubicBezTo>
                  <a:pt x="8099971" y="6096000"/>
                  <a:pt x="8147391" y="6111416"/>
                  <a:pt x="8186888" y="6142244"/>
                </a:cubicBezTo>
                <a:cubicBezTo>
                  <a:pt x="8226384" y="6173072"/>
                  <a:pt x="8256390" y="6217080"/>
                  <a:pt x="8276908" y="6274264"/>
                </a:cubicBezTo>
                <a:cubicBezTo>
                  <a:pt x="8297426" y="6331448"/>
                  <a:pt x="8307687" y="6399792"/>
                  <a:pt x="8307687" y="6479304"/>
                </a:cubicBezTo>
                <a:cubicBezTo>
                  <a:pt x="8307687" y="6559388"/>
                  <a:pt x="8297485" y="6628024"/>
                  <a:pt x="8277086" y="6685212"/>
                </a:cubicBezTo>
                <a:cubicBezTo>
                  <a:pt x="8256687" y="6742400"/>
                  <a:pt x="8226831" y="6786264"/>
                  <a:pt x="8187512" y="6816800"/>
                </a:cubicBezTo>
                <a:cubicBezTo>
                  <a:pt x="8148195" y="6847340"/>
                  <a:pt x="8100565" y="6862608"/>
                  <a:pt x="8044626" y="6862608"/>
                </a:cubicBezTo>
                <a:cubicBezTo>
                  <a:pt x="7988729" y="6862608"/>
                  <a:pt x="7941148" y="6847360"/>
                  <a:pt x="7901882" y="6816864"/>
                </a:cubicBezTo>
                <a:cubicBezTo>
                  <a:pt x="7862618" y="6786368"/>
                  <a:pt x="7832809" y="6742592"/>
                  <a:pt x="7812455" y="6685528"/>
                </a:cubicBezTo>
                <a:cubicBezTo>
                  <a:pt x="7792103" y="6628468"/>
                  <a:pt x="7781927" y="6559728"/>
                  <a:pt x="7781927" y="6479304"/>
                </a:cubicBezTo>
                <a:cubicBezTo>
                  <a:pt x="7781927" y="6399456"/>
                  <a:pt x="7792162" y="6331008"/>
                  <a:pt x="7812633" y="6273948"/>
                </a:cubicBezTo>
                <a:cubicBezTo>
                  <a:pt x="7833106" y="6216892"/>
                  <a:pt x="7863064" y="6172968"/>
                  <a:pt x="7902509" y="6142180"/>
                </a:cubicBezTo>
                <a:cubicBezTo>
                  <a:pt x="7941955" y="6111392"/>
                  <a:pt x="7989329" y="6096000"/>
                  <a:pt x="8044626" y="6096000"/>
                </a:cubicBezTo>
                <a:close/>
                <a:moveTo>
                  <a:pt x="7149277" y="6096000"/>
                </a:moveTo>
                <a:cubicBezTo>
                  <a:pt x="7204622" y="6096000"/>
                  <a:pt x="7252041" y="6111416"/>
                  <a:pt x="7291537" y="6142244"/>
                </a:cubicBezTo>
                <a:cubicBezTo>
                  <a:pt x="7331035" y="6173072"/>
                  <a:pt x="7361043" y="6217080"/>
                  <a:pt x="7381560" y="6274264"/>
                </a:cubicBezTo>
                <a:cubicBezTo>
                  <a:pt x="7402079" y="6331448"/>
                  <a:pt x="7412338" y="6399792"/>
                  <a:pt x="7412338" y="6479304"/>
                </a:cubicBezTo>
                <a:cubicBezTo>
                  <a:pt x="7412338" y="6559388"/>
                  <a:pt x="7402138" y="6628024"/>
                  <a:pt x="7381738" y="6685212"/>
                </a:cubicBezTo>
                <a:cubicBezTo>
                  <a:pt x="7361339" y="6742400"/>
                  <a:pt x="7331481" y="6786264"/>
                  <a:pt x="7292163" y="6816800"/>
                </a:cubicBezTo>
                <a:cubicBezTo>
                  <a:pt x="7252846" y="6847340"/>
                  <a:pt x="7205216" y="6862608"/>
                  <a:pt x="7149277" y="6862608"/>
                </a:cubicBezTo>
                <a:cubicBezTo>
                  <a:pt x="7093379" y="6862608"/>
                  <a:pt x="7045797" y="6847360"/>
                  <a:pt x="7006531" y="6816864"/>
                </a:cubicBezTo>
                <a:cubicBezTo>
                  <a:pt x="6967267" y="6786368"/>
                  <a:pt x="6937458" y="6742592"/>
                  <a:pt x="6917106" y="6685528"/>
                </a:cubicBezTo>
                <a:cubicBezTo>
                  <a:pt x="6896755" y="6628468"/>
                  <a:pt x="6886577" y="6559728"/>
                  <a:pt x="6886577" y="6479304"/>
                </a:cubicBezTo>
                <a:cubicBezTo>
                  <a:pt x="6886577" y="6399456"/>
                  <a:pt x="6896811" y="6331008"/>
                  <a:pt x="6917284" y="6273948"/>
                </a:cubicBezTo>
                <a:cubicBezTo>
                  <a:pt x="6937755" y="6216892"/>
                  <a:pt x="6967713" y="6172968"/>
                  <a:pt x="7007159" y="6142180"/>
                </a:cubicBezTo>
                <a:cubicBezTo>
                  <a:pt x="7046607" y="6111392"/>
                  <a:pt x="7093978" y="6096000"/>
                  <a:pt x="7149277" y="6096000"/>
                </a:cubicBezTo>
                <a:close/>
                <a:moveTo>
                  <a:pt x="5501450" y="6096000"/>
                </a:moveTo>
                <a:cubicBezTo>
                  <a:pt x="5556796" y="6096000"/>
                  <a:pt x="5604216" y="6111416"/>
                  <a:pt x="5643714" y="6142244"/>
                </a:cubicBezTo>
                <a:cubicBezTo>
                  <a:pt x="5683211" y="6173072"/>
                  <a:pt x="5713217" y="6217080"/>
                  <a:pt x="5733736" y="6274264"/>
                </a:cubicBezTo>
                <a:cubicBezTo>
                  <a:pt x="5754254" y="6331448"/>
                  <a:pt x="5764514" y="6399792"/>
                  <a:pt x="5764514" y="6479304"/>
                </a:cubicBezTo>
                <a:cubicBezTo>
                  <a:pt x="5764514" y="6559388"/>
                  <a:pt x="5754312" y="6628024"/>
                  <a:pt x="5733914" y="6685212"/>
                </a:cubicBezTo>
                <a:cubicBezTo>
                  <a:pt x="5713514" y="6742400"/>
                  <a:pt x="5683656" y="6786264"/>
                  <a:pt x="5644336" y="6816800"/>
                </a:cubicBezTo>
                <a:cubicBezTo>
                  <a:pt x="5605019" y="6847340"/>
                  <a:pt x="5557391" y="6862608"/>
                  <a:pt x="5501450" y="6862608"/>
                </a:cubicBezTo>
                <a:cubicBezTo>
                  <a:pt x="5445553" y="6862608"/>
                  <a:pt x="5397971" y="6847360"/>
                  <a:pt x="5358707" y="6816864"/>
                </a:cubicBezTo>
                <a:cubicBezTo>
                  <a:pt x="5319442" y="6786368"/>
                  <a:pt x="5289634" y="6742592"/>
                  <a:pt x="5269281" y="6685528"/>
                </a:cubicBezTo>
                <a:cubicBezTo>
                  <a:pt x="5248928" y="6628468"/>
                  <a:pt x="5238752" y="6559728"/>
                  <a:pt x="5238752" y="6479304"/>
                </a:cubicBezTo>
                <a:cubicBezTo>
                  <a:pt x="5238752" y="6399456"/>
                  <a:pt x="5248988" y="6331008"/>
                  <a:pt x="5269459" y="6273948"/>
                </a:cubicBezTo>
                <a:cubicBezTo>
                  <a:pt x="5289930" y="6216892"/>
                  <a:pt x="5319890" y="6172968"/>
                  <a:pt x="5359336" y="6142180"/>
                </a:cubicBezTo>
                <a:cubicBezTo>
                  <a:pt x="5398781" y="6111392"/>
                  <a:pt x="5446154" y="6096000"/>
                  <a:pt x="5501450" y="6096000"/>
                </a:cubicBezTo>
                <a:close/>
                <a:moveTo>
                  <a:pt x="4596577" y="6096000"/>
                </a:moveTo>
                <a:cubicBezTo>
                  <a:pt x="4651920" y="6096000"/>
                  <a:pt x="4699341" y="6111416"/>
                  <a:pt x="4738838" y="6142244"/>
                </a:cubicBezTo>
                <a:cubicBezTo>
                  <a:pt x="4778334" y="6173072"/>
                  <a:pt x="4808342" y="6217080"/>
                  <a:pt x="4828862" y="6274264"/>
                </a:cubicBezTo>
                <a:cubicBezTo>
                  <a:pt x="4849378" y="6331448"/>
                  <a:pt x="4859638" y="6399792"/>
                  <a:pt x="4859638" y="6479304"/>
                </a:cubicBezTo>
                <a:cubicBezTo>
                  <a:pt x="4859638" y="6559388"/>
                  <a:pt x="4849437" y="6628024"/>
                  <a:pt x="4829039" y="6685212"/>
                </a:cubicBezTo>
                <a:cubicBezTo>
                  <a:pt x="4808640" y="6742400"/>
                  <a:pt x="4778781" y="6786264"/>
                  <a:pt x="4739463" y="6816800"/>
                </a:cubicBezTo>
                <a:cubicBezTo>
                  <a:pt x="4700144" y="6847340"/>
                  <a:pt x="4652517" y="6862608"/>
                  <a:pt x="4596577" y="6862608"/>
                </a:cubicBezTo>
                <a:cubicBezTo>
                  <a:pt x="4540678" y="6862608"/>
                  <a:pt x="4493097" y="6847360"/>
                  <a:pt x="4453832" y="6816864"/>
                </a:cubicBezTo>
                <a:cubicBezTo>
                  <a:pt x="4414568" y="6786368"/>
                  <a:pt x="4384759" y="6742592"/>
                  <a:pt x="4364406" y="6685528"/>
                </a:cubicBezTo>
                <a:cubicBezTo>
                  <a:pt x="4344053" y="6628468"/>
                  <a:pt x="4333877" y="6559728"/>
                  <a:pt x="4333877" y="6479304"/>
                </a:cubicBezTo>
                <a:cubicBezTo>
                  <a:pt x="4333877" y="6399456"/>
                  <a:pt x="4344113" y="6331008"/>
                  <a:pt x="4364585" y="6273948"/>
                </a:cubicBezTo>
                <a:cubicBezTo>
                  <a:pt x="4385055" y="6216892"/>
                  <a:pt x="4415014" y="6172968"/>
                  <a:pt x="4454459" y="6142180"/>
                </a:cubicBezTo>
                <a:cubicBezTo>
                  <a:pt x="4493905" y="6111392"/>
                  <a:pt x="4541278" y="6096000"/>
                  <a:pt x="4596577" y="6096000"/>
                </a:cubicBezTo>
                <a:close/>
                <a:moveTo>
                  <a:pt x="3691701" y="6096000"/>
                </a:moveTo>
                <a:cubicBezTo>
                  <a:pt x="3747045" y="6096000"/>
                  <a:pt x="3794465" y="6111416"/>
                  <a:pt x="3833963" y="6142244"/>
                </a:cubicBezTo>
                <a:cubicBezTo>
                  <a:pt x="3873459" y="6173072"/>
                  <a:pt x="3903466" y="6217080"/>
                  <a:pt x="3923985" y="6274264"/>
                </a:cubicBezTo>
                <a:cubicBezTo>
                  <a:pt x="3944503" y="6331448"/>
                  <a:pt x="3954763" y="6399792"/>
                  <a:pt x="3954763" y="6479304"/>
                </a:cubicBezTo>
                <a:cubicBezTo>
                  <a:pt x="3954763" y="6559388"/>
                  <a:pt x="3944563" y="6628024"/>
                  <a:pt x="3924163" y="6685212"/>
                </a:cubicBezTo>
                <a:cubicBezTo>
                  <a:pt x="3903763" y="6742400"/>
                  <a:pt x="3873905" y="6786264"/>
                  <a:pt x="3834587" y="6816800"/>
                </a:cubicBezTo>
                <a:cubicBezTo>
                  <a:pt x="3795269" y="6847340"/>
                  <a:pt x="3747641" y="6862608"/>
                  <a:pt x="3691701" y="6862608"/>
                </a:cubicBezTo>
                <a:cubicBezTo>
                  <a:pt x="3635803" y="6862608"/>
                  <a:pt x="3588221" y="6847360"/>
                  <a:pt x="3548956" y="6816864"/>
                </a:cubicBezTo>
                <a:cubicBezTo>
                  <a:pt x="3509692" y="6786368"/>
                  <a:pt x="3479883" y="6742592"/>
                  <a:pt x="3459530" y="6685528"/>
                </a:cubicBezTo>
                <a:cubicBezTo>
                  <a:pt x="3439178" y="6628468"/>
                  <a:pt x="3429002" y="6559728"/>
                  <a:pt x="3429002" y="6479304"/>
                </a:cubicBezTo>
                <a:cubicBezTo>
                  <a:pt x="3429002" y="6399456"/>
                  <a:pt x="3439237" y="6331008"/>
                  <a:pt x="3459709" y="6273948"/>
                </a:cubicBezTo>
                <a:cubicBezTo>
                  <a:pt x="3480180" y="6216892"/>
                  <a:pt x="3510138" y="6172968"/>
                  <a:pt x="3549584" y="6142180"/>
                </a:cubicBezTo>
                <a:cubicBezTo>
                  <a:pt x="3589030" y="6111392"/>
                  <a:pt x="3636402" y="6096000"/>
                  <a:pt x="3691701" y="6096000"/>
                </a:cubicBezTo>
                <a:close/>
                <a:moveTo>
                  <a:pt x="1300926" y="6096000"/>
                </a:moveTo>
                <a:cubicBezTo>
                  <a:pt x="1356270" y="6096000"/>
                  <a:pt x="1403691" y="6111416"/>
                  <a:pt x="1443187" y="6142244"/>
                </a:cubicBezTo>
                <a:cubicBezTo>
                  <a:pt x="1482684" y="6173072"/>
                  <a:pt x="1512692" y="6217080"/>
                  <a:pt x="1533210" y="6274264"/>
                </a:cubicBezTo>
                <a:cubicBezTo>
                  <a:pt x="1553729" y="6331448"/>
                  <a:pt x="1563987" y="6399792"/>
                  <a:pt x="1563987" y="6479304"/>
                </a:cubicBezTo>
                <a:cubicBezTo>
                  <a:pt x="1563987" y="6559388"/>
                  <a:pt x="1553788" y="6628024"/>
                  <a:pt x="1533388" y="6685212"/>
                </a:cubicBezTo>
                <a:cubicBezTo>
                  <a:pt x="1512988" y="6742400"/>
                  <a:pt x="1483130" y="6786264"/>
                  <a:pt x="1443812" y="6816800"/>
                </a:cubicBezTo>
                <a:cubicBezTo>
                  <a:pt x="1404495" y="6847340"/>
                  <a:pt x="1356866" y="6862608"/>
                  <a:pt x="1300926" y="6862608"/>
                </a:cubicBezTo>
                <a:cubicBezTo>
                  <a:pt x="1245028" y="6862608"/>
                  <a:pt x="1197446" y="6847360"/>
                  <a:pt x="1158181" y="6816864"/>
                </a:cubicBezTo>
                <a:cubicBezTo>
                  <a:pt x="1118916" y="6786368"/>
                  <a:pt x="1089108" y="6742592"/>
                  <a:pt x="1068755" y="6685528"/>
                </a:cubicBezTo>
                <a:cubicBezTo>
                  <a:pt x="1048403" y="6628468"/>
                  <a:pt x="1038227" y="6559728"/>
                  <a:pt x="1038227" y="6479304"/>
                </a:cubicBezTo>
                <a:cubicBezTo>
                  <a:pt x="1038227" y="6399456"/>
                  <a:pt x="1048462" y="6331008"/>
                  <a:pt x="1068933" y="6273948"/>
                </a:cubicBezTo>
                <a:cubicBezTo>
                  <a:pt x="1089405" y="6216892"/>
                  <a:pt x="1119363" y="6172968"/>
                  <a:pt x="1158809" y="6142180"/>
                </a:cubicBezTo>
                <a:cubicBezTo>
                  <a:pt x="1198255" y="6111392"/>
                  <a:pt x="1245628" y="6096000"/>
                  <a:pt x="1300926" y="6096000"/>
                </a:cubicBezTo>
                <a:close/>
                <a:moveTo>
                  <a:pt x="396051" y="6096000"/>
                </a:moveTo>
                <a:cubicBezTo>
                  <a:pt x="451395" y="6096000"/>
                  <a:pt x="498815" y="6111416"/>
                  <a:pt x="538312" y="6142244"/>
                </a:cubicBezTo>
                <a:cubicBezTo>
                  <a:pt x="577809" y="6173072"/>
                  <a:pt x="607817" y="6217080"/>
                  <a:pt x="628335" y="6274264"/>
                </a:cubicBezTo>
                <a:cubicBezTo>
                  <a:pt x="648853" y="6331448"/>
                  <a:pt x="659112" y="6399792"/>
                  <a:pt x="659112" y="6479304"/>
                </a:cubicBezTo>
                <a:cubicBezTo>
                  <a:pt x="659112" y="6559388"/>
                  <a:pt x="648913" y="6628024"/>
                  <a:pt x="628513" y="6685212"/>
                </a:cubicBezTo>
                <a:cubicBezTo>
                  <a:pt x="608114" y="6742400"/>
                  <a:pt x="578255" y="6786264"/>
                  <a:pt x="538937" y="6816800"/>
                </a:cubicBezTo>
                <a:cubicBezTo>
                  <a:pt x="499619" y="6847340"/>
                  <a:pt x="451991" y="6862608"/>
                  <a:pt x="396051" y="6862608"/>
                </a:cubicBezTo>
                <a:cubicBezTo>
                  <a:pt x="340153" y="6862608"/>
                  <a:pt x="292572" y="6847360"/>
                  <a:pt x="253307" y="6816864"/>
                </a:cubicBezTo>
                <a:cubicBezTo>
                  <a:pt x="214042" y="6786368"/>
                  <a:pt x="184233" y="6742592"/>
                  <a:pt x="163880" y="6685528"/>
                </a:cubicBezTo>
                <a:cubicBezTo>
                  <a:pt x="143528" y="6628468"/>
                  <a:pt x="133352" y="6559728"/>
                  <a:pt x="133352" y="6479304"/>
                </a:cubicBezTo>
                <a:cubicBezTo>
                  <a:pt x="133352" y="6399456"/>
                  <a:pt x="143587" y="6331008"/>
                  <a:pt x="164058" y="6273948"/>
                </a:cubicBezTo>
                <a:cubicBezTo>
                  <a:pt x="184530" y="6216892"/>
                  <a:pt x="214488" y="6172968"/>
                  <a:pt x="253934" y="6142180"/>
                </a:cubicBezTo>
                <a:cubicBezTo>
                  <a:pt x="293380" y="6111392"/>
                  <a:pt x="340752" y="6096000"/>
                  <a:pt x="396051" y="6096000"/>
                </a:cubicBezTo>
                <a:close/>
                <a:moveTo>
                  <a:pt x="22141624" y="4973688"/>
                </a:moveTo>
                <a:cubicBezTo>
                  <a:pt x="22093206" y="4973688"/>
                  <a:pt x="22054946" y="4998248"/>
                  <a:pt x="22026844" y="5047372"/>
                </a:cubicBezTo>
                <a:cubicBezTo>
                  <a:pt x="21998742" y="5096496"/>
                  <a:pt x="21984692" y="5167408"/>
                  <a:pt x="21984692" y="5260104"/>
                </a:cubicBezTo>
                <a:cubicBezTo>
                  <a:pt x="21984692" y="5322200"/>
                  <a:pt x="21991100" y="5374536"/>
                  <a:pt x="22003918" y="5417112"/>
                </a:cubicBezTo>
                <a:cubicBezTo>
                  <a:pt x="22016736" y="5459684"/>
                  <a:pt x="22034770" y="5491660"/>
                  <a:pt x="22058020" y="5513036"/>
                </a:cubicBezTo>
                <a:cubicBezTo>
                  <a:pt x="22081270" y="5534412"/>
                  <a:pt x="22109138" y="5545100"/>
                  <a:pt x="22141624" y="5545100"/>
                </a:cubicBezTo>
                <a:cubicBezTo>
                  <a:pt x="22190684" y="5545100"/>
                  <a:pt x="22229164" y="5520800"/>
                  <a:pt x="22257068" y="5472200"/>
                </a:cubicBezTo>
                <a:cubicBezTo>
                  <a:pt x="22284968" y="5423596"/>
                  <a:pt x="22298918" y="5352900"/>
                  <a:pt x="22298918" y="5260104"/>
                </a:cubicBezTo>
                <a:cubicBezTo>
                  <a:pt x="22298918" y="5198508"/>
                  <a:pt x="22292416" y="5146188"/>
                  <a:pt x="22279412" y="5103144"/>
                </a:cubicBezTo>
                <a:cubicBezTo>
                  <a:pt x="22266406" y="5060096"/>
                  <a:pt x="22248264" y="5027760"/>
                  <a:pt x="22224984" y="5006128"/>
                </a:cubicBezTo>
                <a:cubicBezTo>
                  <a:pt x="22201702" y="4984500"/>
                  <a:pt x="22173914" y="4973688"/>
                  <a:pt x="22141624" y="4973688"/>
                </a:cubicBezTo>
                <a:close/>
                <a:moveTo>
                  <a:pt x="18255422" y="4973688"/>
                </a:moveTo>
                <a:cubicBezTo>
                  <a:pt x="18207004" y="4973688"/>
                  <a:pt x="18168744" y="4998248"/>
                  <a:pt x="18140642" y="5047372"/>
                </a:cubicBezTo>
                <a:cubicBezTo>
                  <a:pt x="18112540" y="5096496"/>
                  <a:pt x="18098490" y="5167408"/>
                  <a:pt x="18098490" y="5260104"/>
                </a:cubicBezTo>
                <a:cubicBezTo>
                  <a:pt x="18098490" y="5322200"/>
                  <a:pt x="18104900" y="5374536"/>
                  <a:pt x="18117716" y="5417112"/>
                </a:cubicBezTo>
                <a:cubicBezTo>
                  <a:pt x="18130534" y="5459684"/>
                  <a:pt x="18148568" y="5491660"/>
                  <a:pt x="18171818" y="5513036"/>
                </a:cubicBezTo>
                <a:cubicBezTo>
                  <a:pt x="18195070" y="5534412"/>
                  <a:pt x="18222938" y="5545100"/>
                  <a:pt x="18255422" y="5545100"/>
                </a:cubicBezTo>
                <a:cubicBezTo>
                  <a:pt x="18304482" y="5545100"/>
                  <a:pt x="18342962" y="5520800"/>
                  <a:pt x="18370864" y="5472200"/>
                </a:cubicBezTo>
                <a:cubicBezTo>
                  <a:pt x="18398766" y="5423596"/>
                  <a:pt x="18412718" y="5352900"/>
                  <a:pt x="18412718" y="5260104"/>
                </a:cubicBezTo>
                <a:cubicBezTo>
                  <a:pt x="18412718" y="5198508"/>
                  <a:pt x="18406216" y="5146188"/>
                  <a:pt x="18393210" y="5103144"/>
                </a:cubicBezTo>
                <a:cubicBezTo>
                  <a:pt x="18380206" y="5060096"/>
                  <a:pt x="18362062" y="5027760"/>
                  <a:pt x="18338780" y="5006128"/>
                </a:cubicBezTo>
                <a:cubicBezTo>
                  <a:pt x="18315500" y="4984500"/>
                  <a:pt x="18287712" y="4973688"/>
                  <a:pt x="18255422" y="4973688"/>
                </a:cubicBezTo>
                <a:close/>
                <a:moveTo>
                  <a:pt x="17350548" y="4973688"/>
                </a:moveTo>
                <a:cubicBezTo>
                  <a:pt x="17302130" y="4973688"/>
                  <a:pt x="17263870" y="4998248"/>
                  <a:pt x="17235768" y="5047372"/>
                </a:cubicBezTo>
                <a:cubicBezTo>
                  <a:pt x="17207666" y="5096496"/>
                  <a:pt x="17193616" y="5167408"/>
                  <a:pt x="17193616" y="5260104"/>
                </a:cubicBezTo>
                <a:cubicBezTo>
                  <a:pt x="17193616" y="5322200"/>
                  <a:pt x="17200024" y="5374536"/>
                  <a:pt x="17212842" y="5417112"/>
                </a:cubicBezTo>
                <a:cubicBezTo>
                  <a:pt x="17225660" y="5459684"/>
                  <a:pt x="17243694" y="5491660"/>
                  <a:pt x="17266944" y="5513036"/>
                </a:cubicBezTo>
                <a:cubicBezTo>
                  <a:pt x="17290194" y="5534412"/>
                  <a:pt x="17318062" y="5545100"/>
                  <a:pt x="17350548" y="5545100"/>
                </a:cubicBezTo>
                <a:cubicBezTo>
                  <a:pt x="17399608" y="5545100"/>
                  <a:pt x="17438088" y="5520800"/>
                  <a:pt x="17465990" y="5472200"/>
                </a:cubicBezTo>
                <a:cubicBezTo>
                  <a:pt x="17493892" y="5423596"/>
                  <a:pt x="17507844" y="5352900"/>
                  <a:pt x="17507844" y="5260104"/>
                </a:cubicBezTo>
                <a:cubicBezTo>
                  <a:pt x="17507844" y="5198508"/>
                  <a:pt x="17501340" y="5146188"/>
                  <a:pt x="17488336" y="5103144"/>
                </a:cubicBezTo>
                <a:cubicBezTo>
                  <a:pt x="17475332" y="5060096"/>
                  <a:pt x="17457188" y="5027760"/>
                  <a:pt x="17433906" y="5006128"/>
                </a:cubicBezTo>
                <a:cubicBezTo>
                  <a:pt x="17410626" y="4984500"/>
                  <a:pt x="17382838" y="4973688"/>
                  <a:pt x="17350548" y="4973688"/>
                </a:cubicBezTo>
                <a:close/>
                <a:moveTo>
                  <a:pt x="15702724" y="4973688"/>
                </a:moveTo>
                <a:cubicBezTo>
                  <a:pt x="15654305" y="4973688"/>
                  <a:pt x="15616044" y="4998248"/>
                  <a:pt x="15587942" y="5047372"/>
                </a:cubicBezTo>
                <a:cubicBezTo>
                  <a:pt x="15559841" y="5096496"/>
                  <a:pt x="15545790" y="5167408"/>
                  <a:pt x="15545790" y="5260104"/>
                </a:cubicBezTo>
                <a:cubicBezTo>
                  <a:pt x="15545790" y="5322200"/>
                  <a:pt x="15552199" y="5374536"/>
                  <a:pt x="15565017" y="5417112"/>
                </a:cubicBezTo>
                <a:cubicBezTo>
                  <a:pt x="15577835" y="5459684"/>
                  <a:pt x="15595869" y="5491660"/>
                  <a:pt x="15619120" y="5513036"/>
                </a:cubicBezTo>
                <a:cubicBezTo>
                  <a:pt x="15642368" y="5534412"/>
                  <a:pt x="15670236" y="5545100"/>
                  <a:pt x="15702724" y="5545100"/>
                </a:cubicBezTo>
                <a:cubicBezTo>
                  <a:pt x="15751782" y="5545100"/>
                  <a:pt x="15790264" y="5520800"/>
                  <a:pt x="15818166" y="5472200"/>
                </a:cubicBezTo>
                <a:cubicBezTo>
                  <a:pt x="15846067" y="5423596"/>
                  <a:pt x="15860019" y="5352900"/>
                  <a:pt x="15860019" y="5260104"/>
                </a:cubicBezTo>
                <a:cubicBezTo>
                  <a:pt x="15860019" y="5198508"/>
                  <a:pt x="15853515" y="5146188"/>
                  <a:pt x="15840512" y="5103144"/>
                </a:cubicBezTo>
                <a:cubicBezTo>
                  <a:pt x="15827506" y="5060096"/>
                  <a:pt x="15809364" y="5027760"/>
                  <a:pt x="15786081" y="5006128"/>
                </a:cubicBezTo>
                <a:cubicBezTo>
                  <a:pt x="15762799" y="4984500"/>
                  <a:pt x="15735014" y="4973688"/>
                  <a:pt x="15702724" y="4973688"/>
                </a:cubicBezTo>
                <a:close/>
                <a:moveTo>
                  <a:pt x="14807373" y="4973688"/>
                </a:moveTo>
                <a:cubicBezTo>
                  <a:pt x="14758955" y="4973688"/>
                  <a:pt x="14720695" y="4998248"/>
                  <a:pt x="14692592" y="5047372"/>
                </a:cubicBezTo>
                <a:cubicBezTo>
                  <a:pt x="14664491" y="5096496"/>
                  <a:pt x="14650439" y="5167408"/>
                  <a:pt x="14650439" y="5260104"/>
                </a:cubicBezTo>
                <a:cubicBezTo>
                  <a:pt x="14650439" y="5322200"/>
                  <a:pt x="14656849" y="5374536"/>
                  <a:pt x="14669667" y="5417112"/>
                </a:cubicBezTo>
                <a:cubicBezTo>
                  <a:pt x="14682485" y="5459684"/>
                  <a:pt x="14700519" y="5491660"/>
                  <a:pt x="14723768" y="5513036"/>
                </a:cubicBezTo>
                <a:cubicBezTo>
                  <a:pt x="14747019" y="5534412"/>
                  <a:pt x="14774887" y="5545100"/>
                  <a:pt x="14807373" y="5545100"/>
                </a:cubicBezTo>
                <a:cubicBezTo>
                  <a:pt x="14856432" y="5545100"/>
                  <a:pt x="14894913" y="5520800"/>
                  <a:pt x="14922814" y="5472200"/>
                </a:cubicBezTo>
                <a:cubicBezTo>
                  <a:pt x="14950716" y="5423596"/>
                  <a:pt x="14964668" y="5352900"/>
                  <a:pt x="14964668" y="5260104"/>
                </a:cubicBezTo>
                <a:cubicBezTo>
                  <a:pt x="14964668" y="5198508"/>
                  <a:pt x="14958166" y="5146188"/>
                  <a:pt x="14945161" y="5103144"/>
                </a:cubicBezTo>
                <a:cubicBezTo>
                  <a:pt x="14932157" y="5060096"/>
                  <a:pt x="14914013" y="5027760"/>
                  <a:pt x="14890730" y="5006128"/>
                </a:cubicBezTo>
                <a:cubicBezTo>
                  <a:pt x="14867449" y="4984500"/>
                  <a:pt x="14839662" y="4973688"/>
                  <a:pt x="14807373" y="4973688"/>
                </a:cubicBezTo>
                <a:close/>
                <a:moveTo>
                  <a:pt x="13159548" y="4973688"/>
                </a:moveTo>
                <a:cubicBezTo>
                  <a:pt x="13111128" y="4973688"/>
                  <a:pt x="13072869" y="4998248"/>
                  <a:pt x="13044767" y="5047372"/>
                </a:cubicBezTo>
                <a:cubicBezTo>
                  <a:pt x="13016666" y="5096496"/>
                  <a:pt x="13002614" y="5167408"/>
                  <a:pt x="13002614" y="5260104"/>
                </a:cubicBezTo>
                <a:cubicBezTo>
                  <a:pt x="13002614" y="5322200"/>
                  <a:pt x="13009024" y="5374536"/>
                  <a:pt x="13021841" y="5417112"/>
                </a:cubicBezTo>
                <a:cubicBezTo>
                  <a:pt x="13034660" y="5459684"/>
                  <a:pt x="13052694" y="5491660"/>
                  <a:pt x="13075943" y="5513036"/>
                </a:cubicBezTo>
                <a:cubicBezTo>
                  <a:pt x="13099194" y="5534412"/>
                  <a:pt x="13127062" y="5545100"/>
                  <a:pt x="13159548" y="5545100"/>
                </a:cubicBezTo>
                <a:cubicBezTo>
                  <a:pt x="13208607" y="5545100"/>
                  <a:pt x="13247088" y="5520800"/>
                  <a:pt x="13274989" y="5472200"/>
                </a:cubicBezTo>
                <a:cubicBezTo>
                  <a:pt x="13302891" y="5423596"/>
                  <a:pt x="13316843" y="5352900"/>
                  <a:pt x="13316843" y="5260104"/>
                </a:cubicBezTo>
                <a:cubicBezTo>
                  <a:pt x="13316843" y="5198508"/>
                  <a:pt x="13310341" y="5146188"/>
                  <a:pt x="13297336" y="5103144"/>
                </a:cubicBezTo>
                <a:cubicBezTo>
                  <a:pt x="13284332" y="5060096"/>
                  <a:pt x="13266188" y="5027760"/>
                  <a:pt x="13242905" y="5006128"/>
                </a:cubicBezTo>
                <a:cubicBezTo>
                  <a:pt x="13219624" y="4984500"/>
                  <a:pt x="13191837" y="4973688"/>
                  <a:pt x="13159548" y="4973688"/>
                </a:cubicBezTo>
                <a:close/>
                <a:moveTo>
                  <a:pt x="12254674" y="4973688"/>
                </a:moveTo>
                <a:cubicBezTo>
                  <a:pt x="12206255" y="4973688"/>
                  <a:pt x="12167994" y="4998248"/>
                  <a:pt x="12139894" y="5047372"/>
                </a:cubicBezTo>
                <a:cubicBezTo>
                  <a:pt x="12111791" y="5096496"/>
                  <a:pt x="12097740" y="5167408"/>
                  <a:pt x="12097740" y="5260104"/>
                </a:cubicBezTo>
                <a:cubicBezTo>
                  <a:pt x="12097740" y="5322200"/>
                  <a:pt x="12104149" y="5374536"/>
                  <a:pt x="12116967" y="5417112"/>
                </a:cubicBezTo>
                <a:cubicBezTo>
                  <a:pt x="12129785" y="5459684"/>
                  <a:pt x="12147819" y="5491660"/>
                  <a:pt x="12171070" y="5513036"/>
                </a:cubicBezTo>
                <a:cubicBezTo>
                  <a:pt x="12194318" y="5534412"/>
                  <a:pt x="12222186" y="5545100"/>
                  <a:pt x="12254674" y="5545100"/>
                </a:cubicBezTo>
                <a:cubicBezTo>
                  <a:pt x="12303732" y="5545100"/>
                  <a:pt x="12342214" y="5520800"/>
                  <a:pt x="12370116" y="5472200"/>
                </a:cubicBezTo>
                <a:cubicBezTo>
                  <a:pt x="12398017" y="5423596"/>
                  <a:pt x="12411969" y="5352900"/>
                  <a:pt x="12411969" y="5260104"/>
                </a:cubicBezTo>
                <a:cubicBezTo>
                  <a:pt x="12411969" y="5198508"/>
                  <a:pt x="12405466" y="5146188"/>
                  <a:pt x="12392462" y="5103144"/>
                </a:cubicBezTo>
                <a:cubicBezTo>
                  <a:pt x="12379457" y="5060096"/>
                  <a:pt x="12361314" y="5027760"/>
                  <a:pt x="12338031" y="5006128"/>
                </a:cubicBezTo>
                <a:cubicBezTo>
                  <a:pt x="12314750" y="4984500"/>
                  <a:pt x="12286964" y="4973688"/>
                  <a:pt x="12254674" y="4973688"/>
                </a:cubicBezTo>
                <a:close/>
                <a:moveTo>
                  <a:pt x="10606850" y="4973688"/>
                </a:moveTo>
                <a:cubicBezTo>
                  <a:pt x="10558431" y="4973688"/>
                  <a:pt x="10520169" y="4998248"/>
                  <a:pt x="10492067" y="5047372"/>
                </a:cubicBezTo>
                <a:cubicBezTo>
                  <a:pt x="10463966" y="5096496"/>
                  <a:pt x="10449916" y="5167408"/>
                  <a:pt x="10449916" y="5260104"/>
                </a:cubicBezTo>
                <a:cubicBezTo>
                  <a:pt x="10449916" y="5322200"/>
                  <a:pt x="10456324" y="5374536"/>
                  <a:pt x="10469143" y="5417112"/>
                </a:cubicBezTo>
                <a:cubicBezTo>
                  <a:pt x="10481961" y="5459684"/>
                  <a:pt x="10499995" y="5491660"/>
                  <a:pt x="10523245" y="5513036"/>
                </a:cubicBezTo>
                <a:cubicBezTo>
                  <a:pt x="10546493" y="5534412"/>
                  <a:pt x="10574362" y="5545100"/>
                  <a:pt x="10606850" y="5545100"/>
                </a:cubicBezTo>
                <a:cubicBezTo>
                  <a:pt x="10655908" y="5545100"/>
                  <a:pt x="10694389" y="5520800"/>
                  <a:pt x="10722291" y="5472200"/>
                </a:cubicBezTo>
                <a:cubicBezTo>
                  <a:pt x="10750192" y="5423596"/>
                  <a:pt x="10764144" y="5352900"/>
                  <a:pt x="10764144" y="5260104"/>
                </a:cubicBezTo>
                <a:cubicBezTo>
                  <a:pt x="10764144" y="5198508"/>
                  <a:pt x="10757641" y="5146188"/>
                  <a:pt x="10744637" y="5103144"/>
                </a:cubicBezTo>
                <a:cubicBezTo>
                  <a:pt x="10731631" y="5060096"/>
                  <a:pt x="10713489" y="5027760"/>
                  <a:pt x="10690207" y="5006128"/>
                </a:cubicBezTo>
                <a:cubicBezTo>
                  <a:pt x="10666924" y="4984500"/>
                  <a:pt x="10639139" y="4973688"/>
                  <a:pt x="10606850" y="4973688"/>
                </a:cubicBezTo>
                <a:close/>
                <a:moveTo>
                  <a:pt x="8959024" y="4973688"/>
                </a:moveTo>
                <a:cubicBezTo>
                  <a:pt x="8910606" y="4973688"/>
                  <a:pt x="8872345" y="4998248"/>
                  <a:pt x="8844244" y="5047372"/>
                </a:cubicBezTo>
                <a:cubicBezTo>
                  <a:pt x="8816143" y="5096496"/>
                  <a:pt x="8802091" y="5167408"/>
                  <a:pt x="8802091" y="5260104"/>
                </a:cubicBezTo>
                <a:cubicBezTo>
                  <a:pt x="8802091" y="5322200"/>
                  <a:pt x="8808500" y="5374536"/>
                  <a:pt x="8821318" y="5417112"/>
                </a:cubicBezTo>
                <a:cubicBezTo>
                  <a:pt x="8834138" y="5459684"/>
                  <a:pt x="8852172" y="5491660"/>
                  <a:pt x="8875421" y="5513036"/>
                </a:cubicBezTo>
                <a:cubicBezTo>
                  <a:pt x="8898670" y="5534412"/>
                  <a:pt x="8926537" y="5545100"/>
                  <a:pt x="8959024" y="5545100"/>
                </a:cubicBezTo>
                <a:cubicBezTo>
                  <a:pt x="9008084" y="5545100"/>
                  <a:pt x="9046566" y="5520800"/>
                  <a:pt x="9074467" y="5472200"/>
                </a:cubicBezTo>
                <a:cubicBezTo>
                  <a:pt x="9102369" y="5423596"/>
                  <a:pt x="9116319" y="5352900"/>
                  <a:pt x="9116319" y="5260104"/>
                </a:cubicBezTo>
                <a:cubicBezTo>
                  <a:pt x="9116319" y="5198508"/>
                  <a:pt x="9109818" y="5146188"/>
                  <a:pt x="9096813" y="5103144"/>
                </a:cubicBezTo>
                <a:cubicBezTo>
                  <a:pt x="9083808" y="5060096"/>
                  <a:pt x="9065664" y="5027760"/>
                  <a:pt x="9042382" y="5006128"/>
                </a:cubicBezTo>
                <a:cubicBezTo>
                  <a:pt x="9019100" y="4984500"/>
                  <a:pt x="8991315" y="4973688"/>
                  <a:pt x="8959024" y="4973688"/>
                </a:cubicBezTo>
                <a:close/>
                <a:moveTo>
                  <a:pt x="8054152" y="4973688"/>
                </a:moveTo>
                <a:cubicBezTo>
                  <a:pt x="8005734" y="4973688"/>
                  <a:pt x="7967474" y="4998248"/>
                  <a:pt x="7939372" y="5047372"/>
                </a:cubicBezTo>
                <a:cubicBezTo>
                  <a:pt x="7911270" y="5096496"/>
                  <a:pt x="7897219" y="5167408"/>
                  <a:pt x="7897219" y="5260104"/>
                </a:cubicBezTo>
                <a:cubicBezTo>
                  <a:pt x="7897219" y="5322200"/>
                  <a:pt x="7903629" y="5374536"/>
                  <a:pt x="7916446" y="5417112"/>
                </a:cubicBezTo>
                <a:cubicBezTo>
                  <a:pt x="7929264" y="5459684"/>
                  <a:pt x="7947299" y="5491660"/>
                  <a:pt x="7970547" y="5513036"/>
                </a:cubicBezTo>
                <a:cubicBezTo>
                  <a:pt x="7993799" y="5534412"/>
                  <a:pt x="8021666" y="5545100"/>
                  <a:pt x="8054152" y="5545100"/>
                </a:cubicBezTo>
                <a:cubicBezTo>
                  <a:pt x="8103211" y="5545100"/>
                  <a:pt x="8141691" y="5520800"/>
                  <a:pt x="8169594" y="5472200"/>
                </a:cubicBezTo>
                <a:cubicBezTo>
                  <a:pt x="8197496" y="5423596"/>
                  <a:pt x="8211447" y="5352900"/>
                  <a:pt x="8211447" y="5260104"/>
                </a:cubicBezTo>
                <a:cubicBezTo>
                  <a:pt x="8211447" y="5198508"/>
                  <a:pt x="8204946" y="5146188"/>
                  <a:pt x="8191940" y="5103144"/>
                </a:cubicBezTo>
                <a:cubicBezTo>
                  <a:pt x="8178935" y="5060096"/>
                  <a:pt x="8160791" y="5027760"/>
                  <a:pt x="8137510" y="5006128"/>
                </a:cubicBezTo>
                <a:cubicBezTo>
                  <a:pt x="8114227" y="4984500"/>
                  <a:pt x="8086441" y="4973688"/>
                  <a:pt x="8054152" y="4973688"/>
                </a:cubicBezTo>
                <a:close/>
                <a:moveTo>
                  <a:pt x="6406327" y="4973688"/>
                </a:moveTo>
                <a:cubicBezTo>
                  <a:pt x="6357910" y="4973688"/>
                  <a:pt x="6319648" y="4998248"/>
                  <a:pt x="6291548" y="5047372"/>
                </a:cubicBezTo>
                <a:cubicBezTo>
                  <a:pt x="6263444" y="5096496"/>
                  <a:pt x="6249395" y="5167408"/>
                  <a:pt x="6249395" y="5260104"/>
                </a:cubicBezTo>
                <a:cubicBezTo>
                  <a:pt x="6249395" y="5322200"/>
                  <a:pt x="6255803" y="5374536"/>
                  <a:pt x="6268620" y="5417112"/>
                </a:cubicBezTo>
                <a:cubicBezTo>
                  <a:pt x="6281439" y="5459684"/>
                  <a:pt x="6299473" y="5491660"/>
                  <a:pt x="6322723" y="5513036"/>
                </a:cubicBezTo>
                <a:cubicBezTo>
                  <a:pt x="6345972" y="5534412"/>
                  <a:pt x="6373840" y="5545100"/>
                  <a:pt x="6406327" y="5545100"/>
                </a:cubicBezTo>
                <a:cubicBezTo>
                  <a:pt x="6455386" y="5545100"/>
                  <a:pt x="6493867" y="5520800"/>
                  <a:pt x="6521768" y="5472200"/>
                </a:cubicBezTo>
                <a:cubicBezTo>
                  <a:pt x="6549670" y="5423596"/>
                  <a:pt x="6563622" y="5352900"/>
                  <a:pt x="6563622" y="5260104"/>
                </a:cubicBezTo>
                <a:cubicBezTo>
                  <a:pt x="6563622" y="5198508"/>
                  <a:pt x="6557119" y="5146188"/>
                  <a:pt x="6544116" y="5103144"/>
                </a:cubicBezTo>
                <a:cubicBezTo>
                  <a:pt x="6531110" y="5060096"/>
                  <a:pt x="6512966" y="5027760"/>
                  <a:pt x="6489684" y="5006128"/>
                </a:cubicBezTo>
                <a:cubicBezTo>
                  <a:pt x="6466403" y="4984500"/>
                  <a:pt x="6438617" y="4973688"/>
                  <a:pt x="6406327" y="4973688"/>
                </a:cubicBezTo>
                <a:close/>
                <a:moveTo>
                  <a:pt x="5501453" y="4973688"/>
                </a:moveTo>
                <a:cubicBezTo>
                  <a:pt x="5453034" y="4973688"/>
                  <a:pt x="5414772" y="4998248"/>
                  <a:pt x="5386671" y="5047372"/>
                </a:cubicBezTo>
                <a:cubicBezTo>
                  <a:pt x="5358569" y="5096496"/>
                  <a:pt x="5344519" y="5167408"/>
                  <a:pt x="5344519" y="5260104"/>
                </a:cubicBezTo>
                <a:cubicBezTo>
                  <a:pt x="5344519" y="5322200"/>
                  <a:pt x="5350928" y="5374536"/>
                  <a:pt x="5363746" y="5417112"/>
                </a:cubicBezTo>
                <a:cubicBezTo>
                  <a:pt x="5376564" y="5459684"/>
                  <a:pt x="5394599" y="5491660"/>
                  <a:pt x="5417849" y="5513036"/>
                </a:cubicBezTo>
                <a:cubicBezTo>
                  <a:pt x="5441099" y="5534412"/>
                  <a:pt x="5468965" y="5545100"/>
                  <a:pt x="5501453" y="5545100"/>
                </a:cubicBezTo>
                <a:cubicBezTo>
                  <a:pt x="5550512" y="5545100"/>
                  <a:pt x="5588993" y="5520800"/>
                  <a:pt x="5616894" y="5472200"/>
                </a:cubicBezTo>
                <a:cubicBezTo>
                  <a:pt x="5644796" y="5423596"/>
                  <a:pt x="5658748" y="5352900"/>
                  <a:pt x="5658748" y="5260104"/>
                </a:cubicBezTo>
                <a:cubicBezTo>
                  <a:pt x="5658748" y="5198508"/>
                  <a:pt x="5652245" y="5146188"/>
                  <a:pt x="5639241" y="5103144"/>
                </a:cubicBezTo>
                <a:cubicBezTo>
                  <a:pt x="5626236" y="5060096"/>
                  <a:pt x="5608092" y="5027760"/>
                  <a:pt x="5584810" y="5006128"/>
                </a:cubicBezTo>
                <a:cubicBezTo>
                  <a:pt x="5561529" y="4984500"/>
                  <a:pt x="5533743" y="4973688"/>
                  <a:pt x="5501453" y="4973688"/>
                </a:cubicBezTo>
                <a:close/>
                <a:moveTo>
                  <a:pt x="3853626" y="4973688"/>
                </a:moveTo>
                <a:cubicBezTo>
                  <a:pt x="3805208" y="4973688"/>
                  <a:pt x="3766948" y="4998248"/>
                  <a:pt x="3738846" y="5047372"/>
                </a:cubicBezTo>
                <a:cubicBezTo>
                  <a:pt x="3710744" y="5096496"/>
                  <a:pt x="3696693" y="5167408"/>
                  <a:pt x="3696693" y="5260104"/>
                </a:cubicBezTo>
                <a:cubicBezTo>
                  <a:pt x="3696693" y="5322200"/>
                  <a:pt x="3703102" y="5374536"/>
                  <a:pt x="3715920" y="5417112"/>
                </a:cubicBezTo>
                <a:cubicBezTo>
                  <a:pt x="3728738" y="5459684"/>
                  <a:pt x="3746772" y="5491660"/>
                  <a:pt x="3770022" y="5513036"/>
                </a:cubicBezTo>
                <a:cubicBezTo>
                  <a:pt x="3793271" y="5534412"/>
                  <a:pt x="3821140" y="5545100"/>
                  <a:pt x="3853626" y="5545100"/>
                </a:cubicBezTo>
                <a:cubicBezTo>
                  <a:pt x="3902686" y="5545100"/>
                  <a:pt x="3941167" y="5520800"/>
                  <a:pt x="3969069" y="5472200"/>
                </a:cubicBezTo>
                <a:cubicBezTo>
                  <a:pt x="3996971" y="5423596"/>
                  <a:pt x="4010921" y="5352900"/>
                  <a:pt x="4010921" y="5260104"/>
                </a:cubicBezTo>
                <a:cubicBezTo>
                  <a:pt x="4010921" y="5198508"/>
                  <a:pt x="4004419" y="5146188"/>
                  <a:pt x="3991415" y="5103144"/>
                </a:cubicBezTo>
                <a:cubicBezTo>
                  <a:pt x="3978409" y="5060096"/>
                  <a:pt x="3960267" y="5027760"/>
                  <a:pt x="3936985" y="5006128"/>
                </a:cubicBezTo>
                <a:cubicBezTo>
                  <a:pt x="3913703" y="4984500"/>
                  <a:pt x="3885917" y="4973688"/>
                  <a:pt x="3853626" y="4973688"/>
                </a:cubicBezTo>
                <a:close/>
                <a:moveTo>
                  <a:pt x="2205802" y="4973688"/>
                </a:moveTo>
                <a:cubicBezTo>
                  <a:pt x="2157383" y="4973688"/>
                  <a:pt x="2119123" y="4998248"/>
                  <a:pt x="2091021" y="5047372"/>
                </a:cubicBezTo>
                <a:cubicBezTo>
                  <a:pt x="2062919" y="5096496"/>
                  <a:pt x="2048868" y="5167408"/>
                  <a:pt x="2048868" y="5260104"/>
                </a:cubicBezTo>
                <a:cubicBezTo>
                  <a:pt x="2048868" y="5322200"/>
                  <a:pt x="2055277" y="5374536"/>
                  <a:pt x="2068096" y="5417112"/>
                </a:cubicBezTo>
                <a:cubicBezTo>
                  <a:pt x="2080913" y="5459684"/>
                  <a:pt x="2098947" y="5491660"/>
                  <a:pt x="2122197" y="5513036"/>
                </a:cubicBezTo>
                <a:cubicBezTo>
                  <a:pt x="2145447" y="5534412"/>
                  <a:pt x="2173315" y="5545100"/>
                  <a:pt x="2205802" y="5545100"/>
                </a:cubicBezTo>
                <a:cubicBezTo>
                  <a:pt x="2254861" y="5545100"/>
                  <a:pt x="2293341" y="5520800"/>
                  <a:pt x="2321244" y="5472200"/>
                </a:cubicBezTo>
                <a:cubicBezTo>
                  <a:pt x="2349146" y="5423596"/>
                  <a:pt x="2363097" y="5352900"/>
                  <a:pt x="2363097" y="5260104"/>
                </a:cubicBezTo>
                <a:cubicBezTo>
                  <a:pt x="2363097" y="5198508"/>
                  <a:pt x="2356594" y="5146188"/>
                  <a:pt x="2343589" y="5103144"/>
                </a:cubicBezTo>
                <a:cubicBezTo>
                  <a:pt x="2330585" y="5060096"/>
                  <a:pt x="2312441" y="5027760"/>
                  <a:pt x="2289160" y="5006128"/>
                </a:cubicBezTo>
                <a:cubicBezTo>
                  <a:pt x="2265878" y="4984500"/>
                  <a:pt x="2238092" y="4973688"/>
                  <a:pt x="2205802" y="4973688"/>
                </a:cubicBezTo>
                <a:close/>
                <a:moveTo>
                  <a:pt x="557977" y="4973688"/>
                </a:moveTo>
                <a:cubicBezTo>
                  <a:pt x="509558" y="4973688"/>
                  <a:pt x="471298" y="4998248"/>
                  <a:pt x="443196" y="5047372"/>
                </a:cubicBezTo>
                <a:cubicBezTo>
                  <a:pt x="415094" y="5096496"/>
                  <a:pt x="401043" y="5167408"/>
                  <a:pt x="401043" y="5260104"/>
                </a:cubicBezTo>
                <a:cubicBezTo>
                  <a:pt x="401043" y="5322200"/>
                  <a:pt x="407453" y="5374536"/>
                  <a:pt x="420270" y="5417112"/>
                </a:cubicBezTo>
                <a:cubicBezTo>
                  <a:pt x="433089" y="5459684"/>
                  <a:pt x="451122" y="5491660"/>
                  <a:pt x="474373" y="5513036"/>
                </a:cubicBezTo>
                <a:cubicBezTo>
                  <a:pt x="497622" y="5534412"/>
                  <a:pt x="525490" y="5545100"/>
                  <a:pt x="557977" y="5545100"/>
                </a:cubicBezTo>
                <a:cubicBezTo>
                  <a:pt x="607036" y="5545100"/>
                  <a:pt x="645516" y="5520800"/>
                  <a:pt x="673418" y="5472200"/>
                </a:cubicBezTo>
                <a:cubicBezTo>
                  <a:pt x="701320" y="5423596"/>
                  <a:pt x="715271" y="5352900"/>
                  <a:pt x="715271" y="5260104"/>
                </a:cubicBezTo>
                <a:cubicBezTo>
                  <a:pt x="715271" y="5198508"/>
                  <a:pt x="708769" y="5146188"/>
                  <a:pt x="695764" y="5103144"/>
                </a:cubicBezTo>
                <a:cubicBezTo>
                  <a:pt x="682760" y="5060096"/>
                  <a:pt x="664616" y="5027760"/>
                  <a:pt x="641334" y="5006128"/>
                </a:cubicBezTo>
                <a:cubicBezTo>
                  <a:pt x="618053" y="4984500"/>
                  <a:pt x="590267" y="4973688"/>
                  <a:pt x="557977" y="4973688"/>
                </a:cubicBezTo>
                <a:close/>
                <a:moveTo>
                  <a:pt x="22973894" y="4886736"/>
                </a:moveTo>
                <a:lnTo>
                  <a:pt x="23075442" y="4886736"/>
                </a:lnTo>
                <a:lnTo>
                  <a:pt x="23075442" y="5633480"/>
                </a:lnTo>
                <a:lnTo>
                  <a:pt x="22966836" y="5633480"/>
                </a:lnTo>
                <a:lnTo>
                  <a:pt x="22966836" y="5004928"/>
                </a:lnTo>
                <a:lnTo>
                  <a:pt x="22785220" y="5116996"/>
                </a:lnTo>
                <a:lnTo>
                  <a:pt x="22785220" y="5012028"/>
                </a:lnTo>
                <a:close/>
                <a:moveTo>
                  <a:pt x="21326068" y="4886736"/>
                </a:moveTo>
                <a:lnTo>
                  <a:pt x="21427616" y="4886736"/>
                </a:lnTo>
                <a:lnTo>
                  <a:pt x="21427616" y="5633480"/>
                </a:lnTo>
                <a:lnTo>
                  <a:pt x="21319012" y="5633480"/>
                </a:lnTo>
                <a:lnTo>
                  <a:pt x="21319012" y="5004928"/>
                </a:lnTo>
                <a:lnTo>
                  <a:pt x="21137394" y="5116996"/>
                </a:lnTo>
                <a:lnTo>
                  <a:pt x="21137394" y="5012028"/>
                </a:lnTo>
                <a:close/>
                <a:moveTo>
                  <a:pt x="20573594" y="4886736"/>
                </a:moveTo>
                <a:lnTo>
                  <a:pt x="20675142" y="4886736"/>
                </a:lnTo>
                <a:lnTo>
                  <a:pt x="20675142" y="5633480"/>
                </a:lnTo>
                <a:lnTo>
                  <a:pt x="20566536" y="5633480"/>
                </a:lnTo>
                <a:lnTo>
                  <a:pt x="20566536" y="5004928"/>
                </a:lnTo>
                <a:lnTo>
                  <a:pt x="20384920" y="5116996"/>
                </a:lnTo>
                <a:lnTo>
                  <a:pt x="20384920" y="5012028"/>
                </a:lnTo>
                <a:close/>
                <a:moveTo>
                  <a:pt x="19830644" y="4886736"/>
                </a:moveTo>
                <a:lnTo>
                  <a:pt x="19932192" y="4886736"/>
                </a:lnTo>
                <a:lnTo>
                  <a:pt x="19932192" y="5633480"/>
                </a:lnTo>
                <a:lnTo>
                  <a:pt x="19823586" y="5633480"/>
                </a:lnTo>
                <a:lnTo>
                  <a:pt x="19823586" y="5004928"/>
                </a:lnTo>
                <a:lnTo>
                  <a:pt x="19641968" y="5116996"/>
                </a:lnTo>
                <a:lnTo>
                  <a:pt x="19641968" y="5012028"/>
                </a:lnTo>
                <a:close/>
                <a:moveTo>
                  <a:pt x="19087692" y="4886736"/>
                </a:moveTo>
                <a:lnTo>
                  <a:pt x="19189240" y="4886736"/>
                </a:lnTo>
                <a:lnTo>
                  <a:pt x="19189240" y="5633480"/>
                </a:lnTo>
                <a:lnTo>
                  <a:pt x="19080634" y="5633480"/>
                </a:lnTo>
                <a:lnTo>
                  <a:pt x="19080634" y="5004928"/>
                </a:lnTo>
                <a:lnTo>
                  <a:pt x="18899018" y="5116996"/>
                </a:lnTo>
                <a:lnTo>
                  <a:pt x="18899018" y="5012028"/>
                </a:lnTo>
                <a:close/>
                <a:moveTo>
                  <a:pt x="16534994" y="4886736"/>
                </a:moveTo>
                <a:lnTo>
                  <a:pt x="16636542" y="4886736"/>
                </a:lnTo>
                <a:lnTo>
                  <a:pt x="16636542" y="5633480"/>
                </a:lnTo>
                <a:lnTo>
                  <a:pt x="16527936" y="5633480"/>
                </a:lnTo>
                <a:lnTo>
                  <a:pt x="16527936" y="5004928"/>
                </a:lnTo>
                <a:lnTo>
                  <a:pt x="16346318" y="5116996"/>
                </a:lnTo>
                <a:lnTo>
                  <a:pt x="16346318" y="5012028"/>
                </a:lnTo>
                <a:close/>
                <a:moveTo>
                  <a:pt x="13982293" y="4886736"/>
                </a:moveTo>
                <a:lnTo>
                  <a:pt x="14083840" y="4886736"/>
                </a:lnTo>
                <a:lnTo>
                  <a:pt x="14083840" y="5633480"/>
                </a:lnTo>
                <a:lnTo>
                  <a:pt x="13975235" y="5633480"/>
                </a:lnTo>
                <a:lnTo>
                  <a:pt x="13975235" y="5004928"/>
                </a:lnTo>
                <a:lnTo>
                  <a:pt x="13793618" y="5116996"/>
                </a:lnTo>
                <a:lnTo>
                  <a:pt x="13793618" y="5012028"/>
                </a:lnTo>
                <a:close/>
                <a:moveTo>
                  <a:pt x="11439118" y="4886736"/>
                </a:moveTo>
                <a:lnTo>
                  <a:pt x="11540666" y="4886736"/>
                </a:lnTo>
                <a:lnTo>
                  <a:pt x="11540666" y="5633480"/>
                </a:lnTo>
                <a:lnTo>
                  <a:pt x="11432061" y="5633480"/>
                </a:lnTo>
                <a:lnTo>
                  <a:pt x="11432061" y="5004928"/>
                </a:lnTo>
                <a:lnTo>
                  <a:pt x="11250444" y="5116996"/>
                </a:lnTo>
                <a:lnTo>
                  <a:pt x="11250444" y="5012028"/>
                </a:lnTo>
                <a:close/>
                <a:moveTo>
                  <a:pt x="9781768" y="4886736"/>
                </a:moveTo>
                <a:lnTo>
                  <a:pt x="9883316" y="4886736"/>
                </a:lnTo>
                <a:lnTo>
                  <a:pt x="9883316" y="5633480"/>
                </a:lnTo>
                <a:lnTo>
                  <a:pt x="9774711" y="5633480"/>
                </a:lnTo>
                <a:lnTo>
                  <a:pt x="9774711" y="5004928"/>
                </a:lnTo>
                <a:lnTo>
                  <a:pt x="9593094" y="5116996"/>
                </a:lnTo>
                <a:lnTo>
                  <a:pt x="9593094" y="5012028"/>
                </a:lnTo>
                <a:close/>
                <a:moveTo>
                  <a:pt x="7238596" y="4886736"/>
                </a:moveTo>
                <a:lnTo>
                  <a:pt x="7340144" y="4886736"/>
                </a:lnTo>
                <a:lnTo>
                  <a:pt x="7340144" y="5633480"/>
                </a:lnTo>
                <a:lnTo>
                  <a:pt x="7231538" y="5633480"/>
                </a:lnTo>
                <a:lnTo>
                  <a:pt x="7231538" y="5004928"/>
                </a:lnTo>
                <a:lnTo>
                  <a:pt x="7049921" y="5116996"/>
                </a:lnTo>
                <a:lnTo>
                  <a:pt x="7049921" y="5012028"/>
                </a:lnTo>
                <a:close/>
                <a:moveTo>
                  <a:pt x="4685897" y="4886736"/>
                </a:moveTo>
                <a:lnTo>
                  <a:pt x="4787444" y="4886736"/>
                </a:lnTo>
                <a:lnTo>
                  <a:pt x="4787444" y="5633480"/>
                </a:lnTo>
                <a:lnTo>
                  <a:pt x="4678839" y="5633480"/>
                </a:lnTo>
                <a:lnTo>
                  <a:pt x="4678839" y="5004928"/>
                </a:lnTo>
                <a:lnTo>
                  <a:pt x="4497222" y="5116996"/>
                </a:lnTo>
                <a:lnTo>
                  <a:pt x="4497222" y="5012028"/>
                </a:lnTo>
                <a:close/>
                <a:moveTo>
                  <a:pt x="3038071" y="4886736"/>
                </a:moveTo>
                <a:lnTo>
                  <a:pt x="3139619" y="4886736"/>
                </a:lnTo>
                <a:lnTo>
                  <a:pt x="3139619" y="5633480"/>
                </a:lnTo>
                <a:lnTo>
                  <a:pt x="3031014" y="5633480"/>
                </a:lnTo>
                <a:lnTo>
                  <a:pt x="3031014" y="5004928"/>
                </a:lnTo>
                <a:lnTo>
                  <a:pt x="2849396" y="5116996"/>
                </a:lnTo>
                <a:lnTo>
                  <a:pt x="2849396" y="5012028"/>
                </a:lnTo>
                <a:close/>
                <a:moveTo>
                  <a:pt x="1390246" y="4886736"/>
                </a:moveTo>
                <a:lnTo>
                  <a:pt x="1491794" y="4886736"/>
                </a:lnTo>
                <a:lnTo>
                  <a:pt x="1491794" y="5633480"/>
                </a:lnTo>
                <a:lnTo>
                  <a:pt x="1383188" y="5633480"/>
                </a:lnTo>
                <a:lnTo>
                  <a:pt x="1383188" y="5004928"/>
                </a:lnTo>
                <a:lnTo>
                  <a:pt x="1201571" y="5116996"/>
                </a:lnTo>
                <a:lnTo>
                  <a:pt x="1201571" y="5012028"/>
                </a:lnTo>
                <a:close/>
                <a:moveTo>
                  <a:pt x="22141624" y="4876800"/>
                </a:moveTo>
                <a:cubicBezTo>
                  <a:pt x="22196966" y="4876800"/>
                  <a:pt x="22244388" y="4892216"/>
                  <a:pt x="22283884" y="4923044"/>
                </a:cubicBezTo>
                <a:cubicBezTo>
                  <a:pt x="22323382" y="4953872"/>
                  <a:pt x="22353390" y="4997880"/>
                  <a:pt x="22373910" y="5055064"/>
                </a:cubicBezTo>
                <a:cubicBezTo>
                  <a:pt x="22394426" y="5112248"/>
                  <a:pt x="22404686" y="5180592"/>
                  <a:pt x="22404686" y="5260104"/>
                </a:cubicBezTo>
                <a:cubicBezTo>
                  <a:pt x="22404686" y="5340188"/>
                  <a:pt x="22394486" y="5408824"/>
                  <a:pt x="22374086" y="5466012"/>
                </a:cubicBezTo>
                <a:cubicBezTo>
                  <a:pt x="22353686" y="5523200"/>
                  <a:pt x="22323826" y="5567064"/>
                  <a:pt x="22284510" y="5597600"/>
                </a:cubicBezTo>
                <a:cubicBezTo>
                  <a:pt x="22245192" y="5628140"/>
                  <a:pt x="22197564" y="5643408"/>
                  <a:pt x="22141624" y="5643408"/>
                </a:cubicBezTo>
                <a:cubicBezTo>
                  <a:pt x="22085728" y="5643408"/>
                  <a:pt x="22038144" y="5628160"/>
                  <a:pt x="21998878" y="5597664"/>
                </a:cubicBezTo>
                <a:cubicBezTo>
                  <a:pt x="21959614" y="5567168"/>
                  <a:pt x="21929806" y="5523392"/>
                  <a:pt x="21909454" y="5466328"/>
                </a:cubicBezTo>
                <a:cubicBezTo>
                  <a:pt x="21889102" y="5409268"/>
                  <a:pt x="21878926" y="5340528"/>
                  <a:pt x="21878926" y="5260104"/>
                </a:cubicBezTo>
                <a:cubicBezTo>
                  <a:pt x="21878926" y="5180256"/>
                  <a:pt x="21889160" y="5111808"/>
                  <a:pt x="21909634" y="5054748"/>
                </a:cubicBezTo>
                <a:cubicBezTo>
                  <a:pt x="21930104" y="4997692"/>
                  <a:pt x="21960060" y="4953768"/>
                  <a:pt x="21999506" y="4922980"/>
                </a:cubicBezTo>
                <a:cubicBezTo>
                  <a:pt x="22038954" y="4892192"/>
                  <a:pt x="22086324" y="4876800"/>
                  <a:pt x="22141624" y="4876800"/>
                </a:cubicBezTo>
                <a:close/>
                <a:moveTo>
                  <a:pt x="18255422" y="4876800"/>
                </a:moveTo>
                <a:cubicBezTo>
                  <a:pt x="18310766" y="4876800"/>
                  <a:pt x="18358188" y="4892216"/>
                  <a:pt x="18397684" y="4923044"/>
                </a:cubicBezTo>
                <a:cubicBezTo>
                  <a:pt x="18437182" y="4953872"/>
                  <a:pt x="18467188" y="4997880"/>
                  <a:pt x="18487706" y="5055064"/>
                </a:cubicBezTo>
                <a:cubicBezTo>
                  <a:pt x="18508226" y="5112248"/>
                  <a:pt x="18518484" y="5180592"/>
                  <a:pt x="18518484" y="5260104"/>
                </a:cubicBezTo>
                <a:cubicBezTo>
                  <a:pt x="18518484" y="5340188"/>
                  <a:pt x="18508286" y="5408824"/>
                  <a:pt x="18487884" y="5466012"/>
                </a:cubicBezTo>
                <a:cubicBezTo>
                  <a:pt x="18467486" y="5523200"/>
                  <a:pt x="18437626" y="5567064"/>
                  <a:pt x="18398308" y="5597600"/>
                </a:cubicBezTo>
                <a:cubicBezTo>
                  <a:pt x="18358992" y="5628140"/>
                  <a:pt x="18311362" y="5643408"/>
                  <a:pt x="18255422" y="5643408"/>
                </a:cubicBezTo>
                <a:cubicBezTo>
                  <a:pt x="18199524" y="5643408"/>
                  <a:pt x="18151944" y="5628160"/>
                  <a:pt x="18112678" y="5597664"/>
                </a:cubicBezTo>
                <a:cubicBezTo>
                  <a:pt x="18073412" y="5567168"/>
                  <a:pt x="18043604" y="5523392"/>
                  <a:pt x="18023252" y="5466328"/>
                </a:cubicBezTo>
                <a:cubicBezTo>
                  <a:pt x="18002900" y="5409268"/>
                  <a:pt x="17992722" y="5340528"/>
                  <a:pt x="17992722" y="5260104"/>
                </a:cubicBezTo>
                <a:cubicBezTo>
                  <a:pt x="17992722" y="5180256"/>
                  <a:pt x="18002958" y="5111808"/>
                  <a:pt x="18023430" y="5054748"/>
                </a:cubicBezTo>
                <a:cubicBezTo>
                  <a:pt x="18043900" y="4997692"/>
                  <a:pt x="18073860" y="4953768"/>
                  <a:pt x="18113306" y="4922980"/>
                </a:cubicBezTo>
                <a:cubicBezTo>
                  <a:pt x="18152752" y="4892192"/>
                  <a:pt x="18200124" y="4876800"/>
                  <a:pt x="18255422" y="4876800"/>
                </a:cubicBezTo>
                <a:close/>
                <a:moveTo>
                  <a:pt x="17350548" y="4876800"/>
                </a:moveTo>
                <a:cubicBezTo>
                  <a:pt x="17405892" y="4876800"/>
                  <a:pt x="17453312" y="4892216"/>
                  <a:pt x="17492810" y="4923044"/>
                </a:cubicBezTo>
                <a:cubicBezTo>
                  <a:pt x="17532306" y="4953872"/>
                  <a:pt x="17562312" y="4997880"/>
                  <a:pt x="17582832" y="5055064"/>
                </a:cubicBezTo>
                <a:cubicBezTo>
                  <a:pt x="17603350" y="5112248"/>
                  <a:pt x="17613610" y="5180592"/>
                  <a:pt x="17613610" y="5260104"/>
                </a:cubicBezTo>
                <a:cubicBezTo>
                  <a:pt x="17613610" y="5340188"/>
                  <a:pt x="17603410" y="5408824"/>
                  <a:pt x="17583010" y="5466012"/>
                </a:cubicBezTo>
                <a:cubicBezTo>
                  <a:pt x="17562610" y="5523200"/>
                  <a:pt x="17532752" y="5567064"/>
                  <a:pt x="17493434" y="5597600"/>
                </a:cubicBezTo>
                <a:cubicBezTo>
                  <a:pt x="17454116" y="5628140"/>
                  <a:pt x="17406488" y="5643408"/>
                  <a:pt x="17350548" y="5643408"/>
                </a:cubicBezTo>
                <a:cubicBezTo>
                  <a:pt x="17294650" y="5643408"/>
                  <a:pt x="17247068" y="5628160"/>
                  <a:pt x="17207804" y="5597664"/>
                </a:cubicBezTo>
                <a:cubicBezTo>
                  <a:pt x="17168538" y="5567168"/>
                  <a:pt x="17138730" y="5523392"/>
                  <a:pt x="17118378" y="5466328"/>
                </a:cubicBezTo>
                <a:cubicBezTo>
                  <a:pt x="17098026" y="5409268"/>
                  <a:pt x="17087848" y="5340528"/>
                  <a:pt x="17087848" y="5260104"/>
                </a:cubicBezTo>
                <a:cubicBezTo>
                  <a:pt x="17087848" y="5180256"/>
                  <a:pt x="17098086" y="5111808"/>
                  <a:pt x="17118556" y="5054748"/>
                </a:cubicBezTo>
                <a:cubicBezTo>
                  <a:pt x="17139026" y="4997692"/>
                  <a:pt x="17168984" y="4953768"/>
                  <a:pt x="17208432" y="4922980"/>
                </a:cubicBezTo>
                <a:cubicBezTo>
                  <a:pt x="17247878" y="4892192"/>
                  <a:pt x="17295250" y="4876800"/>
                  <a:pt x="17350548" y="4876800"/>
                </a:cubicBezTo>
                <a:close/>
                <a:moveTo>
                  <a:pt x="15702724" y="4876800"/>
                </a:moveTo>
                <a:cubicBezTo>
                  <a:pt x="15758067" y="4876800"/>
                  <a:pt x="15805487" y="4892216"/>
                  <a:pt x="15844985" y="4923044"/>
                </a:cubicBezTo>
                <a:cubicBezTo>
                  <a:pt x="15884481" y="4953872"/>
                  <a:pt x="15914488" y="4997880"/>
                  <a:pt x="15935007" y="5055064"/>
                </a:cubicBezTo>
                <a:cubicBezTo>
                  <a:pt x="15955525" y="5112248"/>
                  <a:pt x="15965784" y="5180592"/>
                  <a:pt x="15965784" y="5260104"/>
                </a:cubicBezTo>
                <a:cubicBezTo>
                  <a:pt x="15965784" y="5340188"/>
                  <a:pt x="15955584" y="5408824"/>
                  <a:pt x="15935185" y="5466012"/>
                </a:cubicBezTo>
                <a:cubicBezTo>
                  <a:pt x="15914785" y="5523200"/>
                  <a:pt x="15884927" y="5567064"/>
                  <a:pt x="15845609" y="5597600"/>
                </a:cubicBezTo>
                <a:cubicBezTo>
                  <a:pt x="15806291" y="5628140"/>
                  <a:pt x="15758663" y="5643408"/>
                  <a:pt x="15702724" y="5643408"/>
                </a:cubicBezTo>
                <a:cubicBezTo>
                  <a:pt x="15646825" y="5643408"/>
                  <a:pt x="15599243" y="5628160"/>
                  <a:pt x="15559979" y="5597664"/>
                </a:cubicBezTo>
                <a:cubicBezTo>
                  <a:pt x="15520713" y="5567168"/>
                  <a:pt x="15490905" y="5523392"/>
                  <a:pt x="15470553" y="5466328"/>
                </a:cubicBezTo>
                <a:cubicBezTo>
                  <a:pt x="15450200" y="5409268"/>
                  <a:pt x="15440023" y="5340528"/>
                  <a:pt x="15440023" y="5260104"/>
                </a:cubicBezTo>
                <a:cubicBezTo>
                  <a:pt x="15440023" y="5180256"/>
                  <a:pt x="15450259" y="5111808"/>
                  <a:pt x="15470731" y="5054748"/>
                </a:cubicBezTo>
                <a:cubicBezTo>
                  <a:pt x="15491202" y="4997692"/>
                  <a:pt x="15521159" y="4953768"/>
                  <a:pt x="15560607" y="4922980"/>
                </a:cubicBezTo>
                <a:cubicBezTo>
                  <a:pt x="15600052" y="4892192"/>
                  <a:pt x="15647424" y="4876800"/>
                  <a:pt x="15702724" y="4876800"/>
                </a:cubicBezTo>
                <a:close/>
                <a:moveTo>
                  <a:pt x="14807373" y="4876800"/>
                </a:moveTo>
                <a:cubicBezTo>
                  <a:pt x="14862717" y="4876800"/>
                  <a:pt x="14910137" y="4892216"/>
                  <a:pt x="14949634" y="4923044"/>
                </a:cubicBezTo>
                <a:cubicBezTo>
                  <a:pt x="14989131" y="4953872"/>
                  <a:pt x="15019139" y="4997880"/>
                  <a:pt x="15039656" y="5055064"/>
                </a:cubicBezTo>
                <a:cubicBezTo>
                  <a:pt x="15060176" y="5112248"/>
                  <a:pt x="15070434" y="5180592"/>
                  <a:pt x="15070434" y="5260104"/>
                </a:cubicBezTo>
                <a:cubicBezTo>
                  <a:pt x="15070434" y="5340188"/>
                  <a:pt x="15060235" y="5408824"/>
                  <a:pt x="15039834" y="5466012"/>
                </a:cubicBezTo>
                <a:cubicBezTo>
                  <a:pt x="15019435" y="5523200"/>
                  <a:pt x="14989577" y="5567064"/>
                  <a:pt x="14950258" y="5597600"/>
                </a:cubicBezTo>
                <a:cubicBezTo>
                  <a:pt x="14910942" y="5628140"/>
                  <a:pt x="14863312" y="5643408"/>
                  <a:pt x="14807373" y="5643408"/>
                </a:cubicBezTo>
                <a:cubicBezTo>
                  <a:pt x="14751475" y="5643408"/>
                  <a:pt x="14703894" y="5628160"/>
                  <a:pt x="14664628" y="5597664"/>
                </a:cubicBezTo>
                <a:cubicBezTo>
                  <a:pt x="14625364" y="5567168"/>
                  <a:pt x="14595554" y="5523392"/>
                  <a:pt x="14575202" y="5466328"/>
                </a:cubicBezTo>
                <a:cubicBezTo>
                  <a:pt x="14554850" y="5409268"/>
                  <a:pt x="14544673" y="5340528"/>
                  <a:pt x="14544673" y="5260104"/>
                </a:cubicBezTo>
                <a:cubicBezTo>
                  <a:pt x="14544673" y="5180256"/>
                  <a:pt x="14554909" y="5111808"/>
                  <a:pt x="14575380" y="5054748"/>
                </a:cubicBezTo>
                <a:cubicBezTo>
                  <a:pt x="14595852" y="4997692"/>
                  <a:pt x="14625810" y="4953768"/>
                  <a:pt x="14665256" y="4922980"/>
                </a:cubicBezTo>
                <a:cubicBezTo>
                  <a:pt x="14704702" y="4892192"/>
                  <a:pt x="14752075" y="4876800"/>
                  <a:pt x="14807373" y="4876800"/>
                </a:cubicBezTo>
                <a:close/>
                <a:moveTo>
                  <a:pt x="13159548" y="4876800"/>
                </a:moveTo>
                <a:cubicBezTo>
                  <a:pt x="13214892" y="4876800"/>
                  <a:pt x="13262312" y="4892216"/>
                  <a:pt x="13301809" y="4923044"/>
                </a:cubicBezTo>
                <a:cubicBezTo>
                  <a:pt x="13341306" y="4953872"/>
                  <a:pt x="13371314" y="4997880"/>
                  <a:pt x="13391831" y="5055064"/>
                </a:cubicBezTo>
                <a:cubicBezTo>
                  <a:pt x="13412351" y="5112248"/>
                  <a:pt x="13422608" y="5180592"/>
                  <a:pt x="13422608" y="5260104"/>
                </a:cubicBezTo>
                <a:cubicBezTo>
                  <a:pt x="13422608" y="5340188"/>
                  <a:pt x="13412410" y="5408824"/>
                  <a:pt x="13392009" y="5466012"/>
                </a:cubicBezTo>
                <a:cubicBezTo>
                  <a:pt x="13371610" y="5523200"/>
                  <a:pt x="13341752" y="5567064"/>
                  <a:pt x="13302433" y="5597600"/>
                </a:cubicBezTo>
                <a:cubicBezTo>
                  <a:pt x="13263117" y="5628140"/>
                  <a:pt x="13215487" y="5643408"/>
                  <a:pt x="13159548" y="5643408"/>
                </a:cubicBezTo>
                <a:cubicBezTo>
                  <a:pt x="13103650" y="5643408"/>
                  <a:pt x="13056069" y="5628160"/>
                  <a:pt x="13016803" y="5597664"/>
                </a:cubicBezTo>
                <a:cubicBezTo>
                  <a:pt x="12977538" y="5567168"/>
                  <a:pt x="12947729" y="5523392"/>
                  <a:pt x="12927377" y="5466328"/>
                </a:cubicBezTo>
                <a:cubicBezTo>
                  <a:pt x="12907025" y="5409268"/>
                  <a:pt x="12896847" y="5340528"/>
                  <a:pt x="12896847" y="5260104"/>
                </a:cubicBezTo>
                <a:cubicBezTo>
                  <a:pt x="12896847" y="5180256"/>
                  <a:pt x="12907084" y="5111808"/>
                  <a:pt x="12927555" y="5054748"/>
                </a:cubicBezTo>
                <a:cubicBezTo>
                  <a:pt x="12948026" y="4997692"/>
                  <a:pt x="12977985" y="4953768"/>
                  <a:pt x="13017431" y="4922980"/>
                </a:cubicBezTo>
                <a:cubicBezTo>
                  <a:pt x="13056877" y="4892192"/>
                  <a:pt x="13104250" y="4876800"/>
                  <a:pt x="13159548" y="4876800"/>
                </a:cubicBezTo>
                <a:close/>
                <a:moveTo>
                  <a:pt x="12254674" y="4876800"/>
                </a:moveTo>
                <a:cubicBezTo>
                  <a:pt x="12310017" y="4876800"/>
                  <a:pt x="12357437" y="4892216"/>
                  <a:pt x="12396935" y="4923044"/>
                </a:cubicBezTo>
                <a:cubicBezTo>
                  <a:pt x="12436431" y="4953872"/>
                  <a:pt x="12466438" y="4997880"/>
                  <a:pt x="12486957" y="5055064"/>
                </a:cubicBezTo>
                <a:cubicBezTo>
                  <a:pt x="12507476" y="5112248"/>
                  <a:pt x="12517734" y="5180592"/>
                  <a:pt x="12517734" y="5260104"/>
                </a:cubicBezTo>
                <a:cubicBezTo>
                  <a:pt x="12517734" y="5340188"/>
                  <a:pt x="12507535" y="5408824"/>
                  <a:pt x="12487135" y="5466012"/>
                </a:cubicBezTo>
                <a:cubicBezTo>
                  <a:pt x="12466735" y="5523200"/>
                  <a:pt x="12436877" y="5567064"/>
                  <a:pt x="12397559" y="5597600"/>
                </a:cubicBezTo>
                <a:cubicBezTo>
                  <a:pt x="12358242" y="5628140"/>
                  <a:pt x="12310613" y="5643408"/>
                  <a:pt x="12254674" y="5643408"/>
                </a:cubicBezTo>
                <a:cubicBezTo>
                  <a:pt x="12198775" y="5643408"/>
                  <a:pt x="12151193" y="5628160"/>
                  <a:pt x="12111929" y="5597664"/>
                </a:cubicBezTo>
                <a:cubicBezTo>
                  <a:pt x="12072664" y="5567168"/>
                  <a:pt x="12042854" y="5523392"/>
                  <a:pt x="12022502" y="5466328"/>
                </a:cubicBezTo>
                <a:cubicBezTo>
                  <a:pt x="12002150" y="5409268"/>
                  <a:pt x="11991973" y="5340528"/>
                  <a:pt x="11991973" y="5260104"/>
                </a:cubicBezTo>
                <a:cubicBezTo>
                  <a:pt x="11991973" y="5180256"/>
                  <a:pt x="12002209" y="5111808"/>
                  <a:pt x="12022680" y="5054748"/>
                </a:cubicBezTo>
                <a:cubicBezTo>
                  <a:pt x="12043152" y="4997692"/>
                  <a:pt x="12073110" y="4953768"/>
                  <a:pt x="12112557" y="4922980"/>
                </a:cubicBezTo>
                <a:cubicBezTo>
                  <a:pt x="12152002" y="4892192"/>
                  <a:pt x="12199375" y="4876800"/>
                  <a:pt x="12254674" y="4876800"/>
                </a:cubicBezTo>
                <a:close/>
                <a:moveTo>
                  <a:pt x="10606850" y="4876800"/>
                </a:moveTo>
                <a:cubicBezTo>
                  <a:pt x="10662193" y="4876800"/>
                  <a:pt x="10709612" y="4892216"/>
                  <a:pt x="10749110" y="4923044"/>
                </a:cubicBezTo>
                <a:cubicBezTo>
                  <a:pt x="10788606" y="4953872"/>
                  <a:pt x="10818615" y="4997880"/>
                  <a:pt x="10839133" y="5055064"/>
                </a:cubicBezTo>
                <a:cubicBezTo>
                  <a:pt x="10859651" y="5112248"/>
                  <a:pt x="10869909" y="5180592"/>
                  <a:pt x="10869909" y="5260104"/>
                </a:cubicBezTo>
                <a:cubicBezTo>
                  <a:pt x="10869909" y="5340188"/>
                  <a:pt x="10859709" y="5408824"/>
                  <a:pt x="10839311" y="5466012"/>
                </a:cubicBezTo>
                <a:cubicBezTo>
                  <a:pt x="10818911" y="5523200"/>
                  <a:pt x="10789053" y="5567064"/>
                  <a:pt x="10749735" y="5597600"/>
                </a:cubicBezTo>
                <a:cubicBezTo>
                  <a:pt x="10710417" y="5628140"/>
                  <a:pt x="10662788" y="5643408"/>
                  <a:pt x="10606850" y="5643408"/>
                </a:cubicBezTo>
                <a:cubicBezTo>
                  <a:pt x="10550951" y="5643408"/>
                  <a:pt x="10503369" y="5628160"/>
                  <a:pt x="10464104" y="5597664"/>
                </a:cubicBezTo>
                <a:cubicBezTo>
                  <a:pt x="10424839" y="5567168"/>
                  <a:pt x="10395031" y="5523392"/>
                  <a:pt x="10374679" y="5466328"/>
                </a:cubicBezTo>
                <a:cubicBezTo>
                  <a:pt x="10354326" y="5409268"/>
                  <a:pt x="10344148" y="5340528"/>
                  <a:pt x="10344148" y="5260104"/>
                </a:cubicBezTo>
                <a:cubicBezTo>
                  <a:pt x="10344148" y="5180256"/>
                  <a:pt x="10354384" y="5111808"/>
                  <a:pt x="10374857" y="5054748"/>
                </a:cubicBezTo>
                <a:cubicBezTo>
                  <a:pt x="10395329" y="4997692"/>
                  <a:pt x="10425286" y="4953768"/>
                  <a:pt x="10464732" y="4922980"/>
                </a:cubicBezTo>
                <a:cubicBezTo>
                  <a:pt x="10504177" y="4892192"/>
                  <a:pt x="10551550" y="4876800"/>
                  <a:pt x="10606850" y="4876800"/>
                </a:cubicBezTo>
                <a:close/>
                <a:moveTo>
                  <a:pt x="8959024" y="4876800"/>
                </a:moveTo>
                <a:cubicBezTo>
                  <a:pt x="9014368" y="4876800"/>
                  <a:pt x="9061788" y="4892216"/>
                  <a:pt x="9101285" y="4923044"/>
                </a:cubicBezTo>
                <a:cubicBezTo>
                  <a:pt x="9140782" y="4953872"/>
                  <a:pt x="9170789" y="4997880"/>
                  <a:pt x="9191309" y="5055064"/>
                </a:cubicBezTo>
                <a:cubicBezTo>
                  <a:pt x="9211827" y="5112248"/>
                  <a:pt x="9222085" y="5180592"/>
                  <a:pt x="9222085" y="5260104"/>
                </a:cubicBezTo>
                <a:cubicBezTo>
                  <a:pt x="9222085" y="5340188"/>
                  <a:pt x="9211886" y="5408824"/>
                  <a:pt x="9191486" y="5466012"/>
                </a:cubicBezTo>
                <a:cubicBezTo>
                  <a:pt x="9171086" y="5523200"/>
                  <a:pt x="9141228" y="5567064"/>
                  <a:pt x="9101910" y="5597600"/>
                </a:cubicBezTo>
                <a:cubicBezTo>
                  <a:pt x="9062594" y="5628140"/>
                  <a:pt x="9014965" y="5643408"/>
                  <a:pt x="8959024" y="5643408"/>
                </a:cubicBezTo>
                <a:cubicBezTo>
                  <a:pt x="8903126" y="5643408"/>
                  <a:pt x="8855545" y="5628160"/>
                  <a:pt x="8816281" y="5597664"/>
                </a:cubicBezTo>
                <a:cubicBezTo>
                  <a:pt x="8777015" y="5567168"/>
                  <a:pt x="8747208" y="5523392"/>
                  <a:pt x="8726856" y="5466328"/>
                </a:cubicBezTo>
                <a:cubicBezTo>
                  <a:pt x="8706501" y="5409268"/>
                  <a:pt x="8696325" y="5340528"/>
                  <a:pt x="8696325" y="5260104"/>
                </a:cubicBezTo>
                <a:cubicBezTo>
                  <a:pt x="8696325" y="5180256"/>
                  <a:pt x="8706560" y="5111808"/>
                  <a:pt x="8727031" y="5054748"/>
                </a:cubicBezTo>
                <a:cubicBezTo>
                  <a:pt x="8747504" y="4997692"/>
                  <a:pt x="8777463" y="4953768"/>
                  <a:pt x="8816907" y="4922980"/>
                </a:cubicBezTo>
                <a:cubicBezTo>
                  <a:pt x="8856353" y="4892192"/>
                  <a:pt x="8903726" y="4876800"/>
                  <a:pt x="8959024" y="4876800"/>
                </a:cubicBezTo>
                <a:close/>
                <a:moveTo>
                  <a:pt x="8054152" y="4876800"/>
                </a:moveTo>
                <a:cubicBezTo>
                  <a:pt x="8109497" y="4876800"/>
                  <a:pt x="8156917" y="4892216"/>
                  <a:pt x="8196413" y="4923044"/>
                </a:cubicBezTo>
                <a:cubicBezTo>
                  <a:pt x="8235907" y="4953872"/>
                  <a:pt x="8265915" y="4997880"/>
                  <a:pt x="8286433" y="5055064"/>
                </a:cubicBezTo>
                <a:cubicBezTo>
                  <a:pt x="8306953" y="5112248"/>
                  <a:pt x="8317210" y="5180592"/>
                  <a:pt x="8317210" y="5260104"/>
                </a:cubicBezTo>
                <a:cubicBezTo>
                  <a:pt x="8317210" y="5340188"/>
                  <a:pt x="8307012" y="5408824"/>
                  <a:pt x="8286611" y="5466012"/>
                </a:cubicBezTo>
                <a:cubicBezTo>
                  <a:pt x="8266212" y="5523200"/>
                  <a:pt x="8236353" y="5567064"/>
                  <a:pt x="8197037" y="5597600"/>
                </a:cubicBezTo>
                <a:cubicBezTo>
                  <a:pt x="8157721" y="5628140"/>
                  <a:pt x="8110092" y="5643408"/>
                  <a:pt x="8054152" y="5643408"/>
                </a:cubicBezTo>
                <a:cubicBezTo>
                  <a:pt x="7998254" y="5643408"/>
                  <a:pt x="7950673" y="5628160"/>
                  <a:pt x="7911407" y="5597664"/>
                </a:cubicBezTo>
                <a:cubicBezTo>
                  <a:pt x="7872143" y="5567168"/>
                  <a:pt x="7842334" y="5523392"/>
                  <a:pt x="7821982" y="5466328"/>
                </a:cubicBezTo>
                <a:cubicBezTo>
                  <a:pt x="7801630" y="5409268"/>
                  <a:pt x="7791452" y="5340528"/>
                  <a:pt x="7791452" y="5260104"/>
                </a:cubicBezTo>
                <a:cubicBezTo>
                  <a:pt x="7791452" y="5180256"/>
                  <a:pt x="7801687" y="5111808"/>
                  <a:pt x="7822159" y="5054748"/>
                </a:cubicBezTo>
                <a:cubicBezTo>
                  <a:pt x="7842631" y="4997692"/>
                  <a:pt x="7872590" y="4953768"/>
                  <a:pt x="7912034" y="4922980"/>
                </a:cubicBezTo>
                <a:cubicBezTo>
                  <a:pt x="7951480" y="4892192"/>
                  <a:pt x="7998853" y="4876800"/>
                  <a:pt x="8054152" y="4876800"/>
                </a:cubicBezTo>
                <a:close/>
                <a:moveTo>
                  <a:pt x="6406327" y="4876800"/>
                </a:moveTo>
                <a:cubicBezTo>
                  <a:pt x="6461672" y="4876800"/>
                  <a:pt x="6509092" y="4892216"/>
                  <a:pt x="6548588" y="4923044"/>
                </a:cubicBezTo>
                <a:cubicBezTo>
                  <a:pt x="6588085" y="4953872"/>
                  <a:pt x="6618093" y="4997880"/>
                  <a:pt x="6638611" y="5055064"/>
                </a:cubicBezTo>
                <a:cubicBezTo>
                  <a:pt x="6659130" y="5112248"/>
                  <a:pt x="6669389" y="5180592"/>
                  <a:pt x="6669389" y="5260104"/>
                </a:cubicBezTo>
                <a:cubicBezTo>
                  <a:pt x="6669389" y="5340188"/>
                  <a:pt x="6659188" y="5408824"/>
                  <a:pt x="6638789" y="5466012"/>
                </a:cubicBezTo>
                <a:cubicBezTo>
                  <a:pt x="6618390" y="5523200"/>
                  <a:pt x="6588531" y="5567064"/>
                  <a:pt x="6549214" y="5597600"/>
                </a:cubicBezTo>
                <a:cubicBezTo>
                  <a:pt x="6509897" y="5628140"/>
                  <a:pt x="6462267" y="5643408"/>
                  <a:pt x="6406327" y="5643408"/>
                </a:cubicBezTo>
                <a:cubicBezTo>
                  <a:pt x="6350429" y="5643408"/>
                  <a:pt x="6302848" y="5628160"/>
                  <a:pt x="6263582" y="5597664"/>
                </a:cubicBezTo>
                <a:cubicBezTo>
                  <a:pt x="6224317" y="5567168"/>
                  <a:pt x="6194509" y="5523392"/>
                  <a:pt x="6174156" y="5466328"/>
                </a:cubicBezTo>
                <a:cubicBezTo>
                  <a:pt x="6153803" y="5409268"/>
                  <a:pt x="6143628" y="5340528"/>
                  <a:pt x="6143628" y="5260104"/>
                </a:cubicBezTo>
                <a:cubicBezTo>
                  <a:pt x="6143628" y="5180256"/>
                  <a:pt x="6153863" y="5111808"/>
                  <a:pt x="6174336" y="5054748"/>
                </a:cubicBezTo>
                <a:cubicBezTo>
                  <a:pt x="6194806" y="4997692"/>
                  <a:pt x="6224764" y="4953768"/>
                  <a:pt x="6264211" y="4922980"/>
                </a:cubicBezTo>
                <a:cubicBezTo>
                  <a:pt x="6303655" y="4892192"/>
                  <a:pt x="6351029" y="4876800"/>
                  <a:pt x="6406327" y="4876800"/>
                </a:cubicBezTo>
                <a:close/>
                <a:moveTo>
                  <a:pt x="5501453" y="4876800"/>
                </a:moveTo>
                <a:cubicBezTo>
                  <a:pt x="5556796" y="4876800"/>
                  <a:pt x="5604216" y="4892216"/>
                  <a:pt x="5643714" y="4923044"/>
                </a:cubicBezTo>
                <a:cubicBezTo>
                  <a:pt x="5683211" y="4953872"/>
                  <a:pt x="5713217" y="4997880"/>
                  <a:pt x="5733736" y="5055064"/>
                </a:cubicBezTo>
                <a:cubicBezTo>
                  <a:pt x="5754255" y="5112248"/>
                  <a:pt x="5764514" y="5180592"/>
                  <a:pt x="5764514" y="5260104"/>
                </a:cubicBezTo>
                <a:cubicBezTo>
                  <a:pt x="5764514" y="5340188"/>
                  <a:pt x="5754313" y="5408824"/>
                  <a:pt x="5733915" y="5466012"/>
                </a:cubicBezTo>
                <a:cubicBezTo>
                  <a:pt x="5713514" y="5523200"/>
                  <a:pt x="5683656" y="5567064"/>
                  <a:pt x="5644338" y="5597600"/>
                </a:cubicBezTo>
                <a:cubicBezTo>
                  <a:pt x="5605021" y="5628140"/>
                  <a:pt x="5557391" y="5643408"/>
                  <a:pt x="5501453" y="5643408"/>
                </a:cubicBezTo>
                <a:cubicBezTo>
                  <a:pt x="5445555" y="5643408"/>
                  <a:pt x="5397971" y="5628160"/>
                  <a:pt x="5358707" y="5597664"/>
                </a:cubicBezTo>
                <a:cubicBezTo>
                  <a:pt x="5319443" y="5567168"/>
                  <a:pt x="5289634" y="5523392"/>
                  <a:pt x="5269281" y="5466328"/>
                </a:cubicBezTo>
                <a:cubicBezTo>
                  <a:pt x="5248928" y="5409268"/>
                  <a:pt x="5238754" y="5340528"/>
                  <a:pt x="5238754" y="5260104"/>
                </a:cubicBezTo>
                <a:cubicBezTo>
                  <a:pt x="5238754" y="5180256"/>
                  <a:pt x="5248988" y="5111808"/>
                  <a:pt x="5269460" y="5054748"/>
                </a:cubicBezTo>
                <a:cubicBezTo>
                  <a:pt x="5289932" y="4997692"/>
                  <a:pt x="5319890" y="4953768"/>
                  <a:pt x="5359336" y="4922980"/>
                </a:cubicBezTo>
                <a:cubicBezTo>
                  <a:pt x="5398781" y="4892192"/>
                  <a:pt x="5446154" y="4876800"/>
                  <a:pt x="5501453" y="4876800"/>
                </a:cubicBezTo>
                <a:close/>
                <a:moveTo>
                  <a:pt x="3853626" y="4876800"/>
                </a:moveTo>
                <a:cubicBezTo>
                  <a:pt x="3908971" y="4876800"/>
                  <a:pt x="3956391" y="4892216"/>
                  <a:pt x="3995888" y="4923044"/>
                </a:cubicBezTo>
                <a:cubicBezTo>
                  <a:pt x="4035384" y="4953872"/>
                  <a:pt x="4065393" y="4997880"/>
                  <a:pt x="4085911" y="5055064"/>
                </a:cubicBezTo>
                <a:cubicBezTo>
                  <a:pt x="4106429" y="5112248"/>
                  <a:pt x="4116689" y="5180592"/>
                  <a:pt x="4116689" y="5260104"/>
                </a:cubicBezTo>
                <a:cubicBezTo>
                  <a:pt x="4116689" y="5340188"/>
                  <a:pt x="4106488" y="5408824"/>
                  <a:pt x="4086089" y="5466012"/>
                </a:cubicBezTo>
                <a:cubicBezTo>
                  <a:pt x="4065689" y="5523200"/>
                  <a:pt x="4035830" y="5567064"/>
                  <a:pt x="3996513" y="5597600"/>
                </a:cubicBezTo>
                <a:cubicBezTo>
                  <a:pt x="3957194" y="5628140"/>
                  <a:pt x="3909566" y="5643408"/>
                  <a:pt x="3853626" y="5643408"/>
                </a:cubicBezTo>
                <a:cubicBezTo>
                  <a:pt x="3797729" y="5643408"/>
                  <a:pt x="3750146" y="5628160"/>
                  <a:pt x="3710882" y="5597664"/>
                </a:cubicBezTo>
                <a:cubicBezTo>
                  <a:pt x="3671617" y="5567168"/>
                  <a:pt x="3641808" y="5523392"/>
                  <a:pt x="3621456" y="5466328"/>
                </a:cubicBezTo>
                <a:cubicBezTo>
                  <a:pt x="3601104" y="5409268"/>
                  <a:pt x="3590927" y="5340528"/>
                  <a:pt x="3590927" y="5260104"/>
                </a:cubicBezTo>
                <a:cubicBezTo>
                  <a:pt x="3590927" y="5180256"/>
                  <a:pt x="3601163" y="5111808"/>
                  <a:pt x="3621634" y="5054748"/>
                </a:cubicBezTo>
                <a:cubicBezTo>
                  <a:pt x="3642105" y="4997692"/>
                  <a:pt x="3672063" y="4953768"/>
                  <a:pt x="3711509" y="4922980"/>
                </a:cubicBezTo>
                <a:cubicBezTo>
                  <a:pt x="3750956" y="4892192"/>
                  <a:pt x="3798328" y="4876800"/>
                  <a:pt x="3853626" y="4876800"/>
                </a:cubicBezTo>
                <a:close/>
                <a:moveTo>
                  <a:pt x="2205802" y="4876800"/>
                </a:moveTo>
                <a:cubicBezTo>
                  <a:pt x="2261145" y="4876800"/>
                  <a:pt x="2308566" y="4892216"/>
                  <a:pt x="2348063" y="4923044"/>
                </a:cubicBezTo>
                <a:cubicBezTo>
                  <a:pt x="2387559" y="4953872"/>
                  <a:pt x="2417567" y="4997880"/>
                  <a:pt x="2438086" y="5055064"/>
                </a:cubicBezTo>
                <a:cubicBezTo>
                  <a:pt x="2458604" y="5112248"/>
                  <a:pt x="2468863" y="5180592"/>
                  <a:pt x="2468863" y="5260104"/>
                </a:cubicBezTo>
                <a:cubicBezTo>
                  <a:pt x="2468863" y="5340188"/>
                  <a:pt x="2458663" y="5408824"/>
                  <a:pt x="2438264" y="5466012"/>
                </a:cubicBezTo>
                <a:cubicBezTo>
                  <a:pt x="2417863" y="5523200"/>
                  <a:pt x="2388006" y="5567064"/>
                  <a:pt x="2348687" y="5597600"/>
                </a:cubicBezTo>
                <a:cubicBezTo>
                  <a:pt x="2309370" y="5628140"/>
                  <a:pt x="2261741" y="5643408"/>
                  <a:pt x="2205802" y="5643408"/>
                </a:cubicBezTo>
                <a:cubicBezTo>
                  <a:pt x="2149903" y="5643408"/>
                  <a:pt x="2102322" y="5628160"/>
                  <a:pt x="2063057" y="5597664"/>
                </a:cubicBezTo>
                <a:cubicBezTo>
                  <a:pt x="2023792" y="5567168"/>
                  <a:pt x="1993983" y="5523392"/>
                  <a:pt x="1973631" y="5466328"/>
                </a:cubicBezTo>
                <a:cubicBezTo>
                  <a:pt x="1953279" y="5409268"/>
                  <a:pt x="1943102" y="5340528"/>
                  <a:pt x="1943102" y="5260104"/>
                </a:cubicBezTo>
                <a:cubicBezTo>
                  <a:pt x="1943102" y="5180256"/>
                  <a:pt x="1953338" y="5111808"/>
                  <a:pt x="1973809" y="5054748"/>
                </a:cubicBezTo>
                <a:cubicBezTo>
                  <a:pt x="1994280" y="4997692"/>
                  <a:pt x="2024239" y="4953768"/>
                  <a:pt x="2063685" y="4922980"/>
                </a:cubicBezTo>
                <a:cubicBezTo>
                  <a:pt x="2103130" y="4892192"/>
                  <a:pt x="2150503" y="4876800"/>
                  <a:pt x="2205802" y="4876800"/>
                </a:cubicBezTo>
                <a:close/>
                <a:moveTo>
                  <a:pt x="557977" y="4876800"/>
                </a:moveTo>
                <a:cubicBezTo>
                  <a:pt x="613321" y="4876800"/>
                  <a:pt x="660741" y="4892216"/>
                  <a:pt x="700238" y="4923044"/>
                </a:cubicBezTo>
                <a:cubicBezTo>
                  <a:pt x="739735" y="4953872"/>
                  <a:pt x="769742" y="4997880"/>
                  <a:pt x="790260" y="5055064"/>
                </a:cubicBezTo>
                <a:cubicBezTo>
                  <a:pt x="810779" y="5112248"/>
                  <a:pt x="821038" y="5180592"/>
                  <a:pt x="821038" y="5260104"/>
                </a:cubicBezTo>
                <a:cubicBezTo>
                  <a:pt x="821038" y="5340188"/>
                  <a:pt x="810838" y="5408824"/>
                  <a:pt x="790439" y="5466012"/>
                </a:cubicBezTo>
                <a:cubicBezTo>
                  <a:pt x="770039" y="5523200"/>
                  <a:pt x="740180" y="5567064"/>
                  <a:pt x="700863" y="5597600"/>
                </a:cubicBezTo>
                <a:cubicBezTo>
                  <a:pt x="661545" y="5628140"/>
                  <a:pt x="613916" y="5643408"/>
                  <a:pt x="557977" y="5643408"/>
                </a:cubicBezTo>
                <a:cubicBezTo>
                  <a:pt x="502078" y="5643408"/>
                  <a:pt x="454497" y="5628160"/>
                  <a:pt x="415232" y="5597664"/>
                </a:cubicBezTo>
                <a:cubicBezTo>
                  <a:pt x="375967" y="5567168"/>
                  <a:pt x="346159" y="5523392"/>
                  <a:pt x="325806" y="5466328"/>
                </a:cubicBezTo>
                <a:cubicBezTo>
                  <a:pt x="305453" y="5409268"/>
                  <a:pt x="295277" y="5340528"/>
                  <a:pt x="295277" y="5260104"/>
                </a:cubicBezTo>
                <a:cubicBezTo>
                  <a:pt x="295277" y="5180256"/>
                  <a:pt x="305513" y="5111808"/>
                  <a:pt x="325984" y="5054748"/>
                </a:cubicBezTo>
                <a:cubicBezTo>
                  <a:pt x="346455" y="4997692"/>
                  <a:pt x="376413" y="4953768"/>
                  <a:pt x="415859" y="4922980"/>
                </a:cubicBezTo>
                <a:cubicBezTo>
                  <a:pt x="455305" y="4892192"/>
                  <a:pt x="502678" y="4876800"/>
                  <a:pt x="557977" y="4876800"/>
                </a:cubicBezTo>
                <a:close/>
                <a:moveTo>
                  <a:pt x="22751224" y="3754488"/>
                </a:moveTo>
                <a:cubicBezTo>
                  <a:pt x="22702806" y="3754488"/>
                  <a:pt x="22664546" y="3779048"/>
                  <a:pt x="22636444" y="3828172"/>
                </a:cubicBezTo>
                <a:cubicBezTo>
                  <a:pt x="22608342" y="3877296"/>
                  <a:pt x="22594292" y="3948208"/>
                  <a:pt x="22594292" y="4040904"/>
                </a:cubicBezTo>
                <a:cubicBezTo>
                  <a:pt x="22594292" y="4103000"/>
                  <a:pt x="22600700" y="4155336"/>
                  <a:pt x="22613518" y="4197912"/>
                </a:cubicBezTo>
                <a:cubicBezTo>
                  <a:pt x="22626336" y="4240484"/>
                  <a:pt x="22644370" y="4272460"/>
                  <a:pt x="22667620" y="4293836"/>
                </a:cubicBezTo>
                <a:cubicBezTo>
                  <a:pt x="22690870" y="4315212"/>
                  <a:pt x="22718738" y="4325900"/>
                  <a:pt x="22751224" y="4325900"/>
                </a:cubicBezTo>
                <a:cubicBezTo>
                  <a:pt x="22800284" y="4325900"/>
                  <a:pt x="22838764" y="4301600"/>
                  <a:pt x="22866666" y="4253000"/>
                </a:cubicBezTo>
                <a:cubicBezTo>
                  <a:pt x="22894568" y="4204396"/>
                  <a:pt x="22908518" y="4133700"/>
                  <a:pt x="22908518" y="4040904"/>
                </a:cubicBezTo>
                <a:cubicBezTo>
                  <a:pt x="22908518" y="3979308"/>
                  <a:pt x="22902016" y="3926988"/>
                  <a:pt x="22889012" y="3883944"/>
                </a:cubicBezTo>
                <a:cubicBezTo>
                  <a:pt x="22876006" y="3840896"/>
                  <a:pt x="22857864" y="3808560"/>
                  <a:pt x="22834582" y="3786928"/>
                </a:cubicBezTo>
                <a:cubicBezTo>
                  <a:pt x="22811302" y="3765300"/>
                  <a:pt x="22783514" y="3754488"/>
                  <a:pt x="22751224" y="3754488"/>
                </a:cubicBezTo>
                <a:close/>
                <a:moveTo>
                  <a:pt x="21846348" y="3754488"/>
                </a:moveTo>
                <a:cubicBezTo>
                  <a:pt x="21797930" y="3754488"/>
                  <a:pt x="21759670" y="3779048"/>
                  <a:pt x="21731570" y="3828172"/>
                </a:cubicBezTo>
                <a:cubicBezTo>
                  <a:pt x="21703466" y="3877296"/>
                  <a:pt x="21689416" y="3948208"/>
                  <a:pt x="21689416" y="4040904"/>
                </a:cubicBezTo>
                <a:cubicBezTo>
                  <a:pt x="21689416" y="4103000"/>
                  <a:pt x="21695826" y="4155336"/>
                  <a:pt x="21708644" y="4197912"/>
                </a:cubicBezTo>
                <a:cubicBezTo>
                  <a:pt x="21721462" y="4240484"/>
                  <a:pt x="21739494" y="4272460"/>
                  <a:pt x="21762744" y="4293836"/>
                </a:cubicBezTo>
                <a:cubicBezTo>
                  <a:pt x="21785994" y="4315212"/>
                  <a:pt x="21813862" y="4325900"/>
                  <a:pt x="21846348" y="4325900"/>
                </a:cubicBezTo>
                <a:cubicBezTo>
                  <a:pt x="21895408" y="4325900"/>
                  <a:pt x="21933890" y="4301600"/>
                  <a:pt x="21961790" y="4253000"/>
                </a:cubicBezTo>
                <a:cubicBezTo>
                  <a:pt x="21989694" y="4204396"/>
                  <a:pt x="22003644" y="4133700"/>
                  <a:pt x="22003644" y="4040904"/>
                </a:cubicBezTo>
                <a:cubicBezTo>
                  <a:pt x="22003644" y="3979308"/>
                  <a:pt x="21997142" y="3926988"/>
                  <a:pt x="21984138" y="3883944"/>
                </a:cubicBezTo>
                <a:cubicBezTo>
                  <a:pt x="21971132" y="3840896"/>
                  <a:pt x="21952988" y="3808560"/>
                  <a:pt x="21929706" y="3786928"/>
                </a:cubicBezTo>
                <a:cubicBezTo>
                  <a:pt x="21906426" y="3765300"/>
                  <a:pt x="21878640" y="3754488"/>
                  <a:pt x="21846348" y="3754488"/>
                </a:cubicBezTo>
                <a:close/>
                <a:moveTo>
                  <a:pt x="20941474" y="3754488"/>
                </a:moveTo>
                <a:cubicBezTo>
                  <a:pt x="20893056" y="3754488"/>
                  <a:pt x="20854796" y="3779048"/>
                  <a:pt x="20826692" y="3828172"/>
                </a:cubicBezTo>
                <a:cubicBezTo>
                  <a:pt x="20798592" y="3877296"/>
                  <a:pt x="20784542" y="3948208"/>
                  <a:pt x="20784542" y="4040904"/>
                </a:cubicBezTo>
                <a:cubicBezTo>
                  <a:pt x="20784542" y="4103000"/>
                  <a:pt x="20790950" y="4155336"/>
                  <a:pt x="20803768" y="4197912"/>
                </a:cubicBezTo>
                <a:cubicBezTo>
                  <a:pt x="20816586" y="4240484"/>
                  <a:pt x="20834620" y="4272460"/>
                  <a:pt x="20857870" y="4293836"/>
                </a:cubicBezTo>
                <a:cubicBezTo>
                  <a:pt x="20881120" y="4315212"/>
                  <a:pt x="20908988" y="4325900"/>
                  <a:pt x="20941474" y="4325900"/>
                </a:cubicBezTo>
                <a:cubicBezTo>
                  <a:pt x="20990534" y="4325900"/>
                  <a:pt x="21029014" y="4301600"/>
                  <a:pt x="21056916" y="4253000"/>
                </a:cubicBezTo>
                <a:cubicBezTo>
                  <a:pt x="21084818" y="4204396"/>
                  <a:pt x="21098768" y="4133700"/>
                  <a:pt x="21098768" y="4040904"/>
                </a:cubicBezTo>
                <a:cubicBezTo>
                  <a:pt x="21098768" y="3979308"/>
                  <a:pt x="21092266" y="3926988"/>
                  <a:pt x="21079262" y="3883944"/>
                </a:cubicBezTo>
                <a:cubicBezTo>
                  <a:pt x="21066260" y="3840896"/>
                  <a:pt x="21048114" y="3808560"/>
                  <a:pt x="21024832" y="3786928"/>
                </a:cubicBezTo>
                <a:cubicBezTo>
                  <a:pt x="21001552" y="3765300"/>
                  <a:pt x="20973764" y="3754488"/>
                  <a:pt x="20941474" y="3754488"/>
                </a:cubicBezTo>
                <a:close/>
                <a:moveTo>
                  <a:pt x="20036598" y="3754488"/>
                </a:moveTo>
                <a:cubicBezTo>
                  <a:pt x="19988180" y="3754488"/>
                  <a:pt x="19949920" y="3779048"/>
                  <a:pt x="19921818" y="3828172"/>
                </a:cubicBezTo>
                <a:cubicBezTo>
                  <a:pt x="19893716" y="3877296"/>
                  <a:pt x="19879666" y="3948208"/>
                  <a:pt x="19879666" y="4040904"/>
                </a:cubicBezTo>
                <a:cubicBezTo>
                  <a:pt x="19879666" y="4103000"/>
                  <a:pt x="19886076" y="4155336"/>
                  <a:pt x="19898894" y="4197912"/>
                </a:cubicBezTo>
                <a:cubicBezTo>
                  <a:pt x="19911712" y="4240484"/>
                  <a:pt x="19929744" y="4272460"/>
                  <a:pt x="19952994" y="4293836"/>
                </a:cubicBezTo>
                <a:cubicBezTo>
                  <a:pt x="19976244" y="4315212"/>
                  <a:pt x="20004112" y="4325900"/>
                  <a:pt x="20036598" y="4325900"/>
                </a:cubicBezTo>
                <a:cubicBezTo>
                  <a:pt x="20085658" y="4325900"/>
                  <a:pt x="20124140" y="4301600"/>
                  <a:pt x="20152040" y="4253000"/>
                </a:cubicBezTo>
                <a:cubicBezTo>
                  <a:pt x="20179944" y="4204396"/>
                  <a:pt x="20193894" y="4133700"/>
                  <a:pt x="20193894" y="4040904"/>
                </a:cubicBezTo>
                <a:cubicBezTo>
                  <a:pt x="20193894" y="3979308"/>
                  <a:pt x="20187392" y="3926988"/>
                  <a:pt x="20174386" y="3883944"/>
                </a:cubicBezTo>
                <a:cubicBezTo>
                  <a:pt x="20161382" y="3840896"/>
                  <a:pt x="20143238" y="3808560"/>
                  <a:pt x="20119956" y="3786928"/>
                </a:cubicBezTo>
                <a:cubicBezTo>
                  <a:pt x="20096674" y="3765300"/>
                  <a:pt x="20068890" y="3754488"/>
                  <a:pt x="20036598" y="3754488"/>
                </a:cubicBezTo>
                <a:close/>
                <a:moveTo>
                  <a:pt x="18388772" y="3754488"/>
                </a:moveTo>
                <a:cubicBezTo>
                  <a:pt x="18340354" y="3754488"/>
                  <a:pt x="18302094" y="3779048"/>
                  <a:pt x="18273992" y="3828172"/>
                </a:cubicBezTo>
                <a:cubicBezTo>
                  <a:pt x="18245890" y="3877296"/>
                  <a:pt x="18231840" y="3948208"/>
                  <a:pt x="18231840" y="4040904"/>
                </a:cubicBezTo>
                <a:cubicBezTo>
                  <a:pt x="18231840" y="4103000"/>
                  <a:pt x="18238250" y="4155336"/>
                  <a:pt x="18251066" y="4197912"/>
                </a:cubicBezTo>
                <a:cubicBezTo>
                  <a:pt x="18263884" y="4240484"/>
                  <a:pt x="18281918" y="4272460"/>
                  <a:pt x="18305168" y="4293836"/>
                </a:cubicBezTo>
                <a:cubicBezTo>
                  <a:pt x="18328420" y="4315212"/>
                  <a:pt x="18356288" y="4325900"/>
                  <a:pt x="18388772" y="4325900"/>
                </a:cubicBezTo>
                <a:cubicBezTo>
                  <a:pt x="18437832" y="4325900"/>
                  <a:pt x="18476312" y="4301600"/>
                  <a:pt x="18504214" y="4253000"/>
                </a:cubicBezTo>
                <a:cubicBezTo>
                  <a:pt x="18532116" y="4204396"/>
                  <a:pt x="18546068" y="4133700"/>
                  <a:pt x="18546068" y="4040904"/>
                </a:cubicBezTo>
                <a:cubicBezTo>
                  <a:pt x="18546068" y="3979308"/>
                  <a:pt x="18539566" y="3926988"/>
                  <a:pt x="18526560" y="3883944"/>
                </a:cubicBezTo>
                <a:cubicBezTo>
                  <a:pt x="18513556" y="3840896"/>
                  <a:pt x="18495412" y="3808560"/>
                  <a:pt x="18472130" y="3786928"/>
                </a:cubicBezTo>
                <a:cubicBezTo>
                  <a:pt x="18448850" y="3765300"/>
                  <a:pt x="18421062" y="3754488"/>
                  <a:pt x="18388772" y="3754488"/>
                </a:cubicBezTo>
                <a:close/>
                <a:moveTo>
                  <a:pt x="15997999" y="3754488"/>
                </a:moveTo>
                <a:cubicBezTo>
                  <a:pt x="15949580" y="3754488"/>
                  <a:pt x="15911319" y="3779048"/>
                  <a:pt x="15883219" y="3828172"/>
                </a:cubicBezTo>
                <a:cubicBezTo>
                  <a:pt x="15855116" y="3877296"/>
                  <a:pt x="15841065" y="3948208"/>
                  <a:pt x="15841065" y="4040904"/>
                </a:cubicBezTo>
                <a:cubicBezTo>
                  <a:pt x="15841065" y="4103000"/>
                  <a:pt x="15847474" y="4155336"/>
                  <a:pt x="15860292" y="4197912"/>
                </a:cubicBezTo>
                <a:cubicBezTo>
                  <a:pt x="15873110" y="4240484"/>
                  <a:pt x="15891144" y="4272460"/>
                  <a:pt x="15914395" y="4293836"/>
                </a:cubicBezTo>
                <a:cubicBezTo>
                  <a:pt x="15937643" y="4315212"/>
                  <a:pt x="15965511" y="4325900"/>
                  <a:pt x="15997999" y="4325900"/>
                </a:cubicBezTo>
                <a:cubicBezTo>
                  <a:pt x="16047057" y="4325900"/>
                  <a:pt x="16085539" y="4301600"/>
                  <a:pt x="16113441" y="4253000"/>
                </a:cubicBezTo>
                <a:cubicBezTo>
                  <a:pt x="16141342" y="4204396"/>
                  <a:pt x="16155294" y="4133700"/>
                  <a:pt x="16155294" y="4040904"/>
                </a:cubicBezTo>
                <a:cubicBezTo>
                  <a:pt x="16155294" y="3979308"/>
                  <a:pt x="16148791" y="3926988"/>
                  <a:pt x="16135787" y="3883944"/>
                </a:cubicBezTo>
                <a:cubicBezTo>
                  <a:pt x="16122782" y="3840896"/>
                  <a:pt x="16104639" y="3808560"/>
                  <a:pt x="16081356" y="3786928"/>
                </a:cubicBezTo>
                <a:cubicBezTo>
                  <a:pt x="16058075" y="3765300"/>
                  <a:pt x="16030289" y="3754488"/>
                  <a:pt x="15997999" y="3754488"/>
                </a:cubicBezTo>
                <a:close/>
                <a:moveTo>
                  <a:pt x="15093124" y="3754488"/>
                </a:moveTo>
                <a:cubicBezTo>
                  <a:pt x="15044705" y="3754488"/>
                  <a:pt x="15006444" y="3779048"/>
                  <a:pt x="14978342" y="3828172"/>
                </a:cubicBezTo>
                <a:cubicBezTo>
                  <a:pt x="14950242" y="3877296"/>
                  <a:pt x="14936190" y="3948208"/>
                  <a:pt x="14936190" y="4040904"/>
                </a:cubicBezTo>
                <a:cubicBezTo>
                  <a:pt x="14936190" y="4103000"/>
                  <a:pt x="14942599" y="4155336"/>
                  <a:pt x="14955417" y="4197912"/>
                </a:cubicBezTo>
                <a:cubicBezTo>
                  <a:pt x="14968236" y="4240484"/>
                  <a:pt x="14986270" y="4272460"/>
                  <a:pt x="15009520" y="4293836"/>
                </a:cubicBezTo>
                <a:cubicBezTo>
                  <a:pt x="15032768" y="4315212"/>
                  <a:pt x="15060636" y="4325900"/>
                  <a:pt x="15093124" y="4325900"/>
                </a:cubicBezTo>
                <a:cubicBezTo>
                  <a:pt x="15142182" y="4325900"/>
                  <a:pt x="15180664" y="4301600"/>
                  <a:pt x="15208566" y="4253000"/>
                </a:cubicBezTo>
                <a:cubicBezTo>
                  <a:pt x="15236467" y="4204396"/>
                  <a:pt x="15250419" y="4133700"/>
                  <a:pt x="15250419" y="4040904"/>
                </a:cubicBezTo>
                <a:cubicBezTo>
                  <a:pt x="15250419" y="3979308"/>
                  <a:pt x="15243915" y="3926988"/>
                  <a:pt x="15230911" y="3883944"/>
                </a:cubicBezTo>
                <a:cubicBezTo>
                  <a:pt x="15217906" y="3840896"/>
                  <a:pt x="15199764" y="3808560"/>
                  <a:pt x="15176481" y="3786928"/>
                </a:cubicBezTo>
                <a:cubicBezTo>
                  <a:pt x="15153199" y="3765300"/>
                  <a:pt x="15125414" y="3754488"/>
                  <a:pt x="15093124" y="3754488"/>
                </a:cubicBezTo>
                <a:close/>
                <a:moveTo>
                  <a:pt x="13445298" y="3754488"/>
                </a:moveTo>
                <a:cubicBezTo>
                  <a:pt x="13396880" y="3754488"/>
                  <a:pt x="13358619" y="3779048"/>
                  <a:pt x="13330517" y="3828172"/>
                </a:cubicBezTo>
                <a:cubicBezTo>
                  <a:pt x="13302416" y="3877296"/>
                  <a:pt x="13288365" y="3948208"/>
                  <a:pt x="13288365" y="4040904"/>
                </a:cubicBezTo>
                <a:cubicBezTo>
                  <a:pt x="13288365" y="4103000"/>
                  <a:pt x="13294773" y="4155336"/>
                  <a:pt x="13307592" y="4197912"/>
                </a:cubicBezTo>
                <a:cubicBezTo>
                  <a:pt x="13320411" y="4240484"/>
                  <a:pt x="13338445" y="4272460"/>
                  <a:pt x="13361693" y="4293836"/>
                </a:cubicBezTo>
                <a:cubicBezTo>
                  <a:pt x="13384943" y="4315212"/>
                  <a:pt x="13412811" y="4325900"/>
                  <a:pt x="13445298" y="4325900"/>
                </a:cubicBezTo>
                <a:cubicBezTo>
                  <a:pt x="13494357" y="4325900"/>
                  <a:pt x="13532838" y="4301600"/>
                  <a:pt x="13560741" y="4253000"/>
                </a:cubicBezTo>
                <a:cubicBezTo>
                  <a:pt x="13588642" y="4204396"/>
                  <a:pt x="13602593" y="4133700"/>
                  <a:pt x="13602593" y="4040904"/>
                </a:cubicBezTo>
                <a:cubicBezTo>
                  <a:pt x="13602593" y="3979308"/>
                  <a:pt x="13596091" y="3926988"/>
                  <a:pt x="13583086" y="3883944"/>
                </a:cubicBezTo>
                <a:cubicBezTo>
                  <a:pt x="13570081" y="3840896"/>
                  <a:pt x="13551938" y="3808560"/>
                  <a:pt x="13528656" y="3786928"/>
                </a:cubicBezTo>
                <a:cubicBezTo>
                  <a:pt x="13505374" y="3765300"/>
                  <a:pt x="13477589" y="3754488"/>
                  <a:pt x="13445298" y="3754488"/>
                </a:cubicBezTo>
                <a:close/>
                <a:moveTo>
                  <a:pt x="11797473" y="3754488"/>
                </a:moveTo>
                <a:cubicBezTo>
                  <a:pt x="11749055" y="3754488"/>
                  <a:pt x="11710795" y="3779048"/>
                  <a:pt x="11682694" y="3828172"/>
                </a:cubicBezTo>
                <a:cubicBezTo>
                  <a:pt x="11654592" y="3877296"/>
                  <a:pt x="11640539" y="3948208"/>
                  <a:pt x="11640539" y="4040904"/>
                </a:cubicBezTo>
                <a:cubicBezTo>
                  <a:pt x="11640539" y="4103000"/>
                  <a:pt x="11646949" y="4155336"/>
                  <a:pt x="11659767" y="4197912"/>
                </a:cubicBezTo>
                <a:cubicBezTo>
                  <a:pt x="11672585" y="4240484"/>
                  <a:pt x="11690619" y="4272460"/>
                  <a:pt x="11713868" y="4293836"/>
                </a:cubicBezTo>
                <a:cubicBezTo>
                  <a:pt x="11737118" y="4315212"/>
                  <a:pt x="11764986" y="4325900"/>
                  <a:pt x="11797473" y="4325900"/>
                </a:cubicBezTo>
                <a:cubicBezTo>
                  <a:pt x="11846532" y="4325900"/>
                  <a:pt x="11885013" y="4301600"/>
                  <a:pt x="11912914" y="4253000"/>
                </a:cubicBezTo>
                <a:cubicBezTo>
                  <a:pt x="11940817" y="4204396"/>
                  <a:pt x="11954768" y="4133700"/>
                  <a:pt x="11954768" y="4040904"/>
                </a:cubicBezTo>
                <a:cubicBezTo>
                  <a:pt x="11954768" y="3979308"/>
                  <a:pt x="11948266" y="3926988"/>
                  <a:pt x="11935261" y="3883944"/>
                </a:cubicBezTo>
                <a:cubicBezTo>
                  <a:pt x="11922257" y="3840896"/>
                  <a:pt x="11904113" y="3808560"/>
                  <a:pt x="11880831" y="3786928"/>
                </a:cubicBezTo>
                <a:cubicBezTo>
                  <a:pt x="11857549" y="3765300"/>
                  <a:pt x="11829762" y="3754488"/>
                  <a:pt x="11797473" y="3754488"/>
                </a:cubicBezTo>
                <a:close/>
                <a:moveTo>
                  <a:pt x="10149649" y="3754488"/>
                </a:moveTo>
                <a:cubicBezTo>
                  <a:pt x="10101232" y="3754488"/>
                  <a:pt x="10062970" y="3779048"/>
                  <a:pt x="10034870" y="3828172"/>
                </a:cubicBezTo>
                <a:cubicBezTo>
                  <a:pt x="10006767" y="3877296"/>
                  <a:pt x="9992716" y="3948208"/>
                  <a:pt x="9992716" y="4040904"/>
                </a:cubicBezTo>
                <a:cubicBezTo>
                  <a:pt x="9992716" y="4103000"/>
                  <a:pt x="9999124" y="4155336"/>
                  <a:pt x="10011943" y="4197912"/>
                </a:cubicBezTo>
                <a:cubicBezTo>
                  <a:pt x="10024762" y="4240484"/>
                  <a:pt x="10042796" y="4272460"/>
                  <a:pt x="10066045" y="4293836"/>
                </a:cubicBezTo>
                <a:cubicBezTo>
                  <a:pt x="10089295" y="4315212"/>
                  <a:pt x="10117163" y="4325900"/>
                  <a:pt x="10149649" y="4325900"/>
                </a:cubicBezTo>
                <a:cubicBezTo>
                  <a:pt x="10198708" y="4325900"/>
                  <a:pt x="10237190" y="4301600"/>
                  <a:pt x="10265091" y="4253000"/>
                </a:cubicBezTo>
                <a:cubicBezTo>
                  <a:pt x="10292993" y="4204396"/>
                  <a:pt x="10306944" y="4133700"/>
                  <a:pt x="10306944" y="4040904"/>
                </a:cubicBezTo>
                <a:cubicBezTo>
                  <a:pt x="10306944" y="3979308"/>
                  <a:pt x="10300441" y="3926988"/>
                  <a:pt x="10287436" y="3883944"/>
                </a:cubicBezTo>
                <a:cubicBezTo>
                  <a:pt x="10274432" y="3840896"/>
                  <a:pt x="10256289" y="3808560"/>
                  <a:pt x="10233007" y="3786928"/>
                </a:cubicBezTo>
                <a:cubicBezTo>
                  <a:pt x="10209724" y="3765300"/>
                  <a:pt x="10181939" y="3754488"/>
                  <a:pt x="10149649" y="3754488"/>
                </a:cubicBezTo>
                <a:close/>
                <a:moveTo>
                  <a:pt x="8501824" y="3754488"/>
                </a:moveTo>
                <a:cubicBezTo>
                  <a:pt x="8453405" y="3754488"/>
                  <a:pt x="8415149" y="3779048"/>
                  <a:pt x="8387044" y="3828172"/>
                </a:cubicBezTo>
                <a:cubicBezTo>
                  <a:pt x="8358942" y="3877296"/>
                  <a:pt x="8344891" y="3948208"/>
                  <a:pt x="8344891" y="4040904"/>
                </a:cubicBezTo>
                <a:cubicBezTo>
                  <a:pt x="8344891" y="4103000"/>
                  <a:pt x="8351300" y="4155336"/>
                  <a:pt x="8364119" y="4197912"/>
                </a:cubicBezTo>
                <a:cubicBezTo>
                  <a:pt x="8376937" y="4240484"/>
                  <a:pt x="8394969" y="4272460"/>
                  <a:pt x="8418221" y="4293836"/>
                </a:cubicBezTo>
                <a:cubicBezTo>
                  <a:pt x="8441472" y="4315212"/>
                  <a:pt x="8469338" y="4325900"/>
                  <a:pt x="8501824" y="4325900"/>
                </a:cubicBezTo>
                <a:cubicBezTo>
                  <a:pt x="8550883" y="4325900"/>
                  <a:pt x="8589364" y="4301600"/>
                  <a:pt x="8617266" y="4253000"/>
                </a:cubicBezTo>
                <a:cubicBezTo>
                  <a:pt x="8645170" y="4204396"/>
                  <a:pt x="8659122" y="4133700"/>
                  <a:pt x="8659122" y="4040904"/>
                </a:cubicBezTo>
                <a:cubicBezTo>
                  <a:pt x="8659122" y="3979308"/>
                  <a:pt x="8652617" y="3926988"/>
                  <a:pt x="8639612" y="3883944"/>
                </a:cubicBezTo>
                <a:cubicBezTo>
                  <a:pt x="8626608" y="3840896"/>
                  <a:pt x="8608464" y="3808560"/>
                  <a:pt x="8585182" y="3786928"/>
                </a:cubicBezTo>
                <a:cubicBezTo>
                  <a:pt x="8561900" y="3765300"/>
                  <a:pt x="8534114" y="3754488"/>
                  <a:pt x="8501824" y="3754488"/>
                </a:cubicBezTo>
                <a:close/>
                <a:moveTo>
                  <a:pt x="7596951" y="3754488"/>
                </a:moveTo>
                <a:cubicBezTo>
                  <a:pt x="7548533" y="3754488"/>
                  <a:pt x="7510272" y="3779048"/>
                  <a:pt x="7482171" y="3828172"/>
                </a:cubicBezTo>
                <a:cubicBezTo>
                  <a:pt x="7454070" y="3877296"/>
                  <a:pt x="7440019" y="3948208"/>
                  <a:pt x="7440019" y="4040904"/>
                </a:cubicBezTo>
                <a:cubicBezTo>
                  <a:pt x="7440019" y="4103000"/>
                  <a:pt x="7446428" y="4155336"/>
                  <a:pt x="7459246" y="4197912"/>
                </a:cubicBezTo>
                <a:cubicBezTo>
                  <a:pt x="7472065" y="4240484"/>
                  <a:pt x="7490099" y="4272460"/>
                  <a:pt x="7513348" y="4293836"/>
                </a:cubicBezTo>
                <a:cubicBezTo>
                  <a:pt x="7536598" y="4315212"/>
                  <a:pt x="7564467" y="4325900"/>
                  <a:pt x="7596951" y="4325900"/>
                </a:cubicBezTo>
                <a:cubicBezTo>
                  <a:pt x="7646012" y="4325900"/>
                  <a:pt x="7684491" y="4301600"/>
                  <a:pt x="7712394" y="4253000"/>
                </a:cubicBezTo>
                <a:cubicBezTo>
                  <a:pt x="7740295" y="4204396"/>
                  <a:pt x="7754248" y="4133700"/>
                  <a:pt x="7754248" y="4040904"/>
                </a:cubicBezTo>
                <a:cubicBezTo>
                  <a:pt x="7754248" y="3979308"/>
                  <a:pt x="7747745" y="3926988"/>
                  <a:pt x="7734741" y="3883944"/>
                </a:cubicBezTo>
                <a:cubicBezTo>
                  <a:pt x="7721735" y="3840896"/>
                  <a:pt x="7703591" y="3808560"/>
                  <a:pt x="7680310" y="3786928"/>
                </a:cubicBezTo>
                <a:cubicBezTo>
                  <a:pt x="7657029" y="3765300"/>
                  <a:pt x="7629242" y="3754488"/>
                  <a:pt x="7596951" y="3754488"/>
                </a:cubicBezTo>
                <a:close/>
                <a:moveTo>
                  <a:pt x="6692077" y="3754488"/>
                </a:moveTo>
                <a:cubicBezTo>
                  <a:pt x="6643659" y="3754488"/>
                  <a:pt x="6605399" y="3779048"/>
                  <a:pt x="6577298" y="3828172"/>
                </a:cubicBezTo>
                <a:cubicBezTo>
                  <a:pt x="6549195" y="3877296"/>
                  <a:pt x="6535145" y="3948208"/>
                  <a:pt x="6535145" y="4040904"/>
                </a:cubicBezTo>
                <a:cubicBezTo>
                  <a:pt x="6535145" y="4103000"/>
                  <a:pt x="6541551" y="4155336"/>
                  <a:pt x="6554370" y="4197912"/>
                </a:cubicBezTo>
                <a:cubicBezTo>
                  <a:pt x="6567189" y="4240484"/>
                  <a:pt x="6585225" y="4272460"/>
                  <a:pt x="6608472" y="4293836"/>
                </a:cubicBezTo>
                <a:cubicBezTo>
                  <a:pt x="6631722" y="4315212"/>
                  <a:pt x="6659591" y="4325900"/>
                  <a:pt x="6692077" y="4325900"/>
                </a:cubicBezTo>
                <a:cubicBezTo>
                  <a:pt x="6741136" y="4325900"/>
                  <a:pt x="6779618" y="4301600"/>
                  <a:pt x="6807519" y="4253000"/>
                </a:cubicBezTo>
                <a:cubicBezTo>
                  <a:pt x="6835421" y="4204396"/>
                  <a:pt x="6849373" y="4133700"/>
                  <a:pt x="6849373" y="4040904"/>
                </a:cubicBezTo>
                <a:cubicBezTo>
                  <a:pt x="6849373" y="3979308"/>
                  <a:pt x="6842869" y="3926988"/>
                  <a:pt x="6829866" y="3883944"/>
                </a:cubicBezTo>
                <a:cubicBezTo>
                  <a:pt x="6816861" y="3840896"/>
                  <a:pt x="6798716" y="3808560"/>
                  <a:pt x="6775435" y="3786928"/>
                </a:cubicBezTo>
                <a:cubicBezTo>
                  <a:pt x="6752154" y="3765300"/>
                  <a:pt x="6724367" y="3754488"/>
                  <a:pt x="6692077" y="3754488"/>
                </a:cubicBezTo>
                <a:close/>
                <a:moveTo>
                  <a:pt x="5044253" y="3754488"/>
                </a:moveTo>
                <a:cubicBezTo>
                  <a:pt x="4995835" y="3754488"/>
                  <a:pt x="4957573" y="3779048"/>
                  <a:pt x="4929472" y="3828172"/>
                </a:cubicBezTo>
                <a:cubicBezTo>
                  <a:pt x="4901371" y="3877296"/>
                  <a:pt x="4887319" y="3948208"/>
                  <a:pt x="4887319" y="4040904"/>
                </a:cubicBezTo>
                <a:cubicBezTo>
                  <a:pt x="4887319" y="4103000"/>
                  <a:pt x="4893729" y="4155336"/>
                  <a:pt x="4906546" y="4197912"/>
                </a:cubicBezTo>
                <a:cubicBezTo>
                  <a:pt x="4919365" y="4240484"/>
                  <a:pt x="4937398" y="4272460"/>
                  <a:pt x="4960649" y="4293836"/>
                </a:cubicBezTo>
                <a:cubicBezTo>
                  <a:pt x="4983898" y="4315212"/>
                  <a:pt x="5011766" y="4325900"/>
                  <a:pt x="5044253" y="4325900"/>
                </a:cubicBezTo>
                <a:cubicBezTo>
                  <a:pt x="5093312" y="4325900"/>
                  <a:pt x="5131793" y="4301600"/>
                  <a:pt x="5159694" y="4253000"/>
                </a:cubicBezTo>
                <a:cubicBezTo>
                  <a:pt x="5187597" y="4204396"/>
                  <a:pt x="5201548" y="4133700"/>
                  <a:pt x="5201548" y="4040904"/>
                </a:cubicBezTo>
                <a:cubicBezTo>
                  <a:pt x="5201548" y="3979308"/>
                  <a:pt x="5195046" y="3926988"/>
                  <a:pt x="5182040" y="3883944"/>
                </a:cubicBezTo>
                <a:cubicBezTo>
                  <a:pt x="5169036" y="3840896"/>
                  <a:pt x="5150893" y="3808560"/>
                  <a:pt x="5127611" y="3786928"/>
                </a:cubicBezTo>
                <a:cubicBezTo>
                  <a:pt x="5104329" y="3765300"/>
                  <a:pt x="5076543" y="3754488"/>
                  <a:pt x="5044253" y="3754488"/>
                </a:cubicBezTo>
                <a:close/>
                <a:moveTo>
                  <a:pt x="4148902" y="3754488"/>
                </a:moveTo>
                <a:cubicBezTo>
                  <a:pt x="4100484" y="3754488"/>
                  <a:pt x="4062223" y="3779048"/>
                  <a:pt x="4034122" y="3828172"/>
                </a:cubicBezTo>
                <a:cubicBezTo>
                  <a:pt x="4006019" y="3877296"/>
                  <a:pt x="3991968" y="3948208"/>
                  <a:pt x="3991968" y="4040904"/>
                </a:cubicBezTo>
                <a:cubicBezTo>
                  <a:pt x="3991968" y="4103000"/>
                  <a:pt x="3998378" y="4155336"/>
                  <a:pt x="4011195" y="4197912"/>
                </a:cubicBezTo>
                <a:cubicBezTo>
                  <a:pt x="4024014" y="4240484"/>
                  <a:pt x="4042049" y="4272460"/>
                  <a:pt x="4065299" y="4293836"/>
                </a:cubicBezTo>
                <a:cubicBezTo>
                  <a:pt x="4088549" y="4315212"/>
                  <a:pt x="4116416" y="4325900"/>
                  <a:pt x="4148902" y="4325900"/>
                </a:cubicBezTo>
                <a:cubicBezTo>
                  <a:pt x="4197962" y="4325900"/>
                  <a:pt x="4236442" y="4301600"/>
                  <a:pt x="4264344" y="4253000"/>
                </a:cubicBezTo>
                <a:cubicBezTo>
                  <a:pt x="4292246" y="4204396"/>
                  <a:pt x="4306198" y="4133700"/>
                  <a:pt x="4306198" y="4040904"/>
                </a:cubicBezTo>
                <a:cubicBezTo>
                  <a:pt x="4306198" y="3979308"/>
                  <a:pt x="4299695" y="3926988"/>
                  <a:pt x="4286690" y="3883944"/>
                </a:cubicBezTo>
                <a:cubicBezTo>
                  <a:pt x="4273686" y="3840896"/>
                  <a:pt x="4255541" y="3808560"/>
                  <a:pt x="4232261" y="3786928"/>
                </a:cubicBezTo>
                <a:cubicBezTo>
                  <a:pt x="4208979" y="3765300"/>
                  <a:pt x="4181193" y="3754488"/>
                  <a:pt x="4148902" y="3754488"/>
                </a:cubicBezTo>
                <a:close/>
                <a:moveTo>
                  <a:pt x="3244026" y="3754488"/>
                </a:moveTo>
                <a:cubicBezTo>
                  <a:pt x="3195608" y="3754488"/>
                  <a:pt x="3157348" y="3779048"/>
                  <a:pt x="3129246" y="3828172"/>
                </a:cubicBezTo>
                <a:cubicBezTo>
                  <a:pt x="3101145" y="3877296"/>
                  <a:pt x="3087094" y="3948208"/>
                  <a:pt x="3087094" y="4040904"/>
                </a:cubicBezTo>
                <a:cubicBezTo>
                  <a:pt x="3087094" y="4103000"/>
                  <a:pt x="3093502" y="4155336"/>
                  <a:pt x="3106321" y="4197912"/>
                </a:cubicBezTo>
                <a:cubicBezTo>
                  <a:pt x="3119139" y="4240484"/>
                  <a:pt x="3137173" y="4272460"/>
                  <a:pt x="3160422" y="4293836"/>
                </a:cubicBezTo>
                <a:cubicBezTo>
                  <a:pt x="3183672" y="4315212"/>
                  <a:pt x="3211540" y="4325900"/>
                  <a:pt x="3244026" y="4325900"/>
                </a:cubicBezTo>
                <a:cubicBezTo>
                  <a:pt x="3293086" y="4325900"/>
                  <a:pt x="3331567" y="4301600"/>
                  <a:pt x="3359468" y="4253000"/>
                </a:cubicBezTo>
                <a:cubicBezTo>
                  <a:pt x="3387371" y="4204396"/>
                  <a:pt x="3401322" y="4133700"/>
                  <a:pt x="3401322" y="4040904"/>
                </a:cubicBezTo>
                <a:cubicBezTo>
                  <a:pt x="3401322" y="3979308"/>
                  <a:pt x="3394819" y="3926988"/>
                  <a:pt x="3381816" y="3883944"/>
                </a:cubicBezTo>
                <a:cubicBezTo>
                  <a:pt x="3368810" y="3840896"/>
                  <a:pt x="3350667" y="3808560"/>
                  <a:pt x="3327385" y="3786928"/>
                </a:cubicBezTo>
                <a:cubicBezTo>
                  <a:pt x="3304103" y="3765300"/>
                  <a:pt x="3276317" y="3754488"/>
                  <a:pt x="3244026" y="3754488"/>
                </a:cubicBezTo>
                <a:close/>
                <a:moveTo>
                  <a:pt x="1596202" y="3754488"/>
                </a:moveTo>
                <a:cubicBezTo>
                  <a:pt x="1547783" y="3754488"/>
                  <a:pt x="1509523" y="3779048"/>
                  <a:pt x="1481422" y="3828172"/>
                </a:cubicBezTo>
                <a:cubicBezTo>
                  <a:pt x="1453320" y="3877296"/>
                  <a:pt x="1439268" y="3948208"/>
                  <a:pt x="1439268" y="4040904"/>
                </a:cubicBezTo>
                <a:cubicBezTo>
                  <a:pt x="1439268" y="4103000"/>
                  <a:pt x="1445677" y="4155336"/>
                  <a:pt x="1458496" y="4197912"/>
                </a:cubicBezTo>
                <a:cubicBezTo>
                  <a:pt x="1471314" y="4240484"/>
                  <a:pt x="1489348" y="4272460"/>
                  <a:pt x="1512598" y="4293836"/>
                </a:cubicBezTo>
                <a:cubicBezTo>
                  <a:pt x="1535848" y="4315212"/>
                  <a:pt x="1563715" y="4325900"/>
                  <a:pt x="1596202" y="4325900"/>
                </a:cubicBezTo>
                <a:cubicBezTo>
                  <a:pt x="1645261" y="4325900"/>
                  <a:pt x="1683742" y="4301600"/>
                  <a:pt x="1711644" y="4253000"/>
                </a:cubicBezTo>
                <a:cubicBezTo>
                  <a:pt x="1739546" y="4204396"/>
                  <a:pt x="1753497" y="4133700"/>
                  <a:pt x="1753497" y="4040904"/>
                </a:cubicBezTo>
                <a:cubicBezTo>
                  <a:pt x="1753497" y="3979308"/>
                  <a:pt x="1746994" y="3926988"/>
                  <a:pt x="1733990" y="3883944"/>
                </a:cubicBezTo>
                <a:cubicBezTo>
                  <a:pt x="1720985" y="3840896"/>
                  <a:pt x="1702842" y="3808560"/>
                  <a:pt x="1679560" y="3786928"/>
                </a:cubicBezTo>
                <a:cubicBezTo>
                  <a:pt x="1656278" y="3765300"/>
                  <a:pt x="1628492" y="3754488"/>
                  <a:pt x="1596202" y="3754488"/>
                </a:cubicBezTo>
                <a:close/>
                <a:moveTo>
                  <a:pt x="691327" y="3754488"/>
                </a:moveTo>
                <a:cubicBezTo>
                  <a:pt x="642908" y="3754488"/>
                  <a:pt x="604648" y="3779048"/>
                  <a:pt x="576546" y="3828172"/>
                </a:cubicBezTo>
                <a:cubicBezTo>
                  <a:pt x="548445" y="3877296"/>
                  <a:pt x="534394" y="3948208"/>
                  <a:pt x="534394" y="4040904"/>
                </a:cubicBezTo>
                <a:cubicBezTo>
                  <a:pt x="534394" y="4103000"/>
                  <a:pt x="540803" y="4155336"/>
                  <a:pt x="553621" y="4197912"/>
                </a:cubicBezTo>
                <a:cubicBezTo>
                  <a:pt x="566439" y="4240484"/>
                  <a:pt x="584473" y="4272460"/>
                  <a:pt x="607722" y="4293836"/>
                </a:cubicBezTo>
                <a:cubicBezTo>
                  <a:pt x="630972" y="4315212"/>
                  <a:pt x="658841" y="4325900"/>
                  <a:pt x="691327" y="4325900"/>
                </a:cubicBezTo>
                <a:cubicBezTo>
                  <a:pt x="740386" y="4325900"/>
                  <a:pt x="778867" y="4301600"/>
                  <a:pt x="806769" y="4253000"/>
                </a:cubicBezTo>
                <a:cubicBezTo>
                  <a:pt x="834671" y="4204396"/>
                  <a:pt x="848622" y="4133700"/>
                  <a:pt x="848622" y="4040904"/>
                </a:cubicBezTo>
                <a:cubicBezTo>
                  <a:pt x="848622" y="3979308"/>
                  <a:pt x="842119" y="3926988"/>
                  <a:pt x="829115" y="3883944"/>
                </a:cubicBezTo>
                <a:cubicBezTo>
                  <a:pt x="816110" y="3840896"/>
                  <a:pt x="797967" y="3808560"/>
                  <a:pt x="774685" y="3786928"/>
                </a:cubicBezTo>
                <a:cubicBezTo>
                  <a:pt x="751403" y="3765300"/>
                  <a:pt x="723617" y="3754488"/>
                  <a:pt x="691327" y="3754488"/>
                </a:cubicBezTo>
                <a:close/>
                <a:moveTo>
                  <a:pt x="19221042" y="3667536"/>
                </a:moveTo>
                <a:lnTo>
                  <a:pt x="19322590" y="3667536"/>
                </a:lnTo>
                <a:lnTo>
                  <a:pt x="19322590" y="4414280"/>
                </a:lnTo>
                <a:lnTo>
                  <a:pt x="19213984" y="4414280"/>
                </a:lnTo>
                <a:lnTo>
                  <a:pt x="19213984" y="3785728"/>
                </a:lnTo>
                <a:lnTo>
                  <a:pt x="19032368" y="3897796"/>
                </a:lnTo>
                <a:lnTo>
                  <a:pt x="19032368" y="3792828"/>
                </a:lnTo>
                <a:close/>
                <a:moveTo>
                  <a:pt x="17573218" y="3667536"/>
                </a:moveTo>
                <a:lnTo>
                  <a:pt x="17674766" y="3667536"/>
                </a:lnTo>
                <a:lnTo>
                  <a:pt x="17674766" y="4414280"/>
                </a:lnTo>
                <a:lnTo>
                  <a:pt x="17566162" y="4414280"/>
                </a:lnTo>
                <a:lnTo>
                  <a:pt x="17566162" y="3785728"/>
                </a:lnTo>
                <a:lnTo>
                  <a:pt x="17384544" y="3897796"/>
                </a:lnTo>
                <a:lnTo>
                  <a:pt x="17384544" y="3792828"/>
                </a:lnTo>
                <a:close/>
                <a:moveTo>
                  <a:pt x="16830268" y="3667536"/>
                </a:moveTo>
                <a:lnTo>
                  <a:pt x="16931816" y="3667536"/>
                </a:lnTo>
                <a:lnTo>
                  <a:pt x="16931816" y="4414280"/>
                </a:lnTo>
                <a:lnTo>
                  <a:pt x="16823212" y="4414280"/>
                </a:lnTo>
                <a:lnTo>
                  <a:pt x="16823212" y="3785728"/>
                </a:lnTo>
                <a:lnTo>
                  <a:pt x="16641594" y="3897796"/>
                </a:lnTo>
                <a:lnTo>
                  <a:pt x="16641594" y="3792828"/>
                </a:lnTo>
                <a:close/>
                <a:moveTo>
                  <a:pt x="14277568" y="3667536"/>
                </a:moveTo>
                <a:lnTo>
                  <a:pt x="14379116" y="3667536"/>
                </a:lnTo>
                <a:lnTo>
                  <a:pt x="14379116" y="4414280"/>
                </a:lnTo>
                <a:lnTo>
                  <a:pt x="14270510" y="4414280"/>
                </a:lnTo>
                <a:lnTo>
                  <a:pt x="14270510" y="3785728"/>
                </a:lnTo>
                <a:lnTo>
                  <a:pt x="14088893" y="3897796"/>
                </a:lnTo>
                <a:lnTo>
                  <a:pt x="14088893" y="3792828"/>
                </a:lnTo>
                <a:close/>
                <a:moveTo>
                  <a:pt x="12629743" y="3667536"/>
                </a:moveTo>
                <a:lnTo>
                  <a:pt x="12731290" y="3667536"/>
                </a:lnTo>
                <a:lnTo>
                  <a:pt x="12731290" y="4414280"/>
                </a:lnTo>
                <a:lnTo>
                  <a:pt x="12622685" y="4414280"/>
                </a:lnTo>
                <a:lnTo>
                  <a:pt x="12622685" y="3785728"/>
                </a:lnTo>
                <a:lnTo>
                  <a:pt x="12441068" y="3897796"/>
                </a:lnTo>
                <a:lnTo>
                  <a:pt x="12441068" y="3792828"/>
                </a:lnTo>
                <a:close/>
                <a:moveTo>
                  <a:pt x="10981919" y="3667536"/>
                </a:moveTo>
                <a:lnTo>
                  <a:pt x="11083465" y="3667536"/>
                </a:lnTo>
                <a:lnTo>
                  <a:pt x="11083465" y="4414280"/>
                </a:lnTo>
                <a:lnTo>
                  <a:pt x="10974861" y="4414280"/>
                </a:lnTo>
                <a:lnTo>
                  <a:pt x="10974861" y="3785728"/>
                </a:lnTo>
                <a:lnTo>
                  <a:pt x="10793243" y="3897796"/>
                </a:lnTo>
                <a:lnTo>
                  <a:pt x="10793243" y="3792828"/>
                </a:lnTo>
                <a:close/>
                <a:moveTo>
                  <a:pt x="9334094" y="3667536"/>
                </a:moveTo>
                <a:lnTo>
                  <a:pt x="9435642" y="3667536"/>
                </a:lnTo>
                <a:lnTo>
                  <a:pt x="9435642" y="4414280"/>
                </a:lnTo>
                <a:lnTo>
                  <a:pt x="9327037" y="4414280"/>
                </a:lnTo>
                <a:lnTo>
                  <a:pt x="9327037" y="3785728"/>
                </a:lnTo>
                <a:lnTo>
                  <a:pt x="9145420" y="3897796"/>
                </a:lnTo>
                <a:lnTo>
                  <a:pt x="9145420" y="3792828"/>
                </a:lnTo>
                <a:close/>
                <a:moveTo>
                  <a:pt x="5876523" y="3667536"/>
                </a:moveTo>
                <a:lnTo>
                  <a:pt x="5978070" y="3667536"/>
                </a:lnTo>
                <a:lnTo>
                  <a:pt x="5978070" y="4414280"/>
                </a:lnTo>
                <a:lnTo>
                  <a:pt x="5869466" y="4414280"/>
                </a:lnTo>
                <a:lnTo>
                  <a:pt x="5869466" y="3785728"/>
                </a:lnTo>
                <a:lnTo>
                  <a:pt x="5687848" y="3897796"/>
                </a:lnTo>
                <a:lnTo>
                  <a:pt x="5687848" y="3792828"/>
                </a:lnTo>
                <a:close/>
                <a:moveTo>
                  <a:pt x="2428472" y="3667536"/>
                </a:moveTo>
                <a:lnTo>
                  <a:pt x="2530019" y="3667536"/>
                </a:lnTo>
                <a:lnTo>
                  <a:pt x="2530019" y="4414280"/>
                </a:lnTo>
                <a:lnTo>
                  <a:pt x="2421415" y="4414280"/>
                </a:lnTo>
                <a:lnTo>
                  <a:pt x="2421415" y="3785728"/>
                </a:lnTo>
                <a:lnTo>
                  <a:pt x="2239796" y="3897796"/>
                </a:lnTo>
                <a:lnTo>
                  <a:pt x="2239796" y="3792828"/>
                </a:lnTo>
                <a:close/>
                <a:moveTo>
                  <a:pt x="22751224" y="3657600"/>
                </a:moveTo>
                <a:cubicBezTo>
                  <a:pt x="22806570" y="3657600"/>
                  <a:pt x="22853990" y="3673012"/>
                  <a:pt x="22893484" y="3703844"/>
                </a:cubicBezTo>
                <a:cubicBezTo>
                  <a:pt x="22932982" y="3734672"/>
                  <a:pt x="22962990" y="3778680"/>
                  <a:pt x="22983508" y="3835864"/>
                </a:cubicBezTo>
                <a:cubicBezTo>
                  <a:pt x="23004026" y="3893048"/>
                  <a:pt x="23014286" y="3961392"/>
                  <a:pt x="23014286" y="4040904"/>
                </a:cubicBezTo>
                <a:cubicBezTo>
                  <a:pt x="23014286" y="4120988"/>
                  <a:pt x="23004086" y="4189624"/>
                  <a:pt x="22983686" y="4246812"/>
                </a:cubicBezTo>
                <a:cubicBezTo>
                  <a:pt x="22963288" y="4304000"/>
                  <a:pt x="22933428" y="4347864"/>
                  <a:pt x="22894110" y="4378404"/>
                </a:cubicBezTo>
                <a:cubicBezTo>
                  <a:pt x="22854792" y="4408940"/>
                  <a:pt x="22807164" y="4424208"/>
                  <a:pt x="22751224" y="4424208"/>
                </a:cubicBezTo>
                <a:cubicBezTo>
                  <a:pt x="22695324" y="4424208"/>
                  <a:pt x="22647744" y="4408960"/>
                  <a:pt x="22608478" y="4378464"/>
                </a:cubicBezTo>
                <a:cubicBezTo>
                  <a:pt x="22569216" y="4347968"/>
                  <a:pt x="22539406" y="4304192"/>
                  <a:pt x="22519054" y="4247128"/>
                </a:cubicBezTo>
                <a:cubicBezTo>
                  <a:pt x="22498702" y="4190068"/>
                  <a:pt x="22488526" y="4121328"/>
                  <a:pt x="22488526" y="4040904"/>
                </a:cubicBezTo>
                <a:cubicBezTo>
                  <a:pt x="22488526" y="3961056"/>
                  <a:pt x="22498760" y="3892608"/>
                  <a:pt x="22519230" y="3835548"/>
                </a:cubicBezTo>
                <a:cubicBezTo>
                  <a:pt x="22539704" y="3778492"/>
                  <a:pt x="22569662" y="3734568"/>
                  <a:pt x="22609106" y="3703780"/>
                </a:cubicBezTo>
                <a:cubicBezTo>
                  <a:pt x="22648554" y="3672992"/>
                  <a:pt x="22695924" y="3657600"/>
                  <a:pt x="22751224" y="3657600"/>
                </a:cubicBezTo>
                <a:close/>
                <a:moveTo>
                  <a:pt x="21846348" y="3657600"/>
                </a:moveTo>
                <a:cubicBezTo>
                  <a:pt x="21901694" y="3657600"/>
                  <a:pt x="21949114" y="3673012"/>
                  <a:pt x="21988610" y="3703844"/>
                </a:cubicBezTo>
                <a:cubicBezTo>
                  <a:pt x="22028108" y="3734672"/>
                  <a:pt x="22058114" y="3778680"/>
                  <a:pt x="22078632" y="3835864"/>
                </a:cubicBezTo>
                <a:cubicBezTo>
                  <a:pt x="22099152" y="3893048"/>
                  <a:pt x="22109410" y="3961392"/>
                  <a:pt x="22109410" y="4040904"/>
                </a:cubicBezTo>
                <a:cubicBezTo>
                  <a:pt x="22109410" y="4120988"/>
                  <a:pt x="22099210" y="4189624"/>
                  <a:pt x="22078812" y="4246812"/>
                </a:cubicBezTo>
                <a:cubicBezTo>
                  <a:pt x="22058412" y="4304000"/>
                  <a:pt x="22028554" y="4347864"/>
                  <a:pt x="21989236" y="4378404"/>
                </a:cubicBezTo>
                <a:cubicBezTo>
                  <a:pt x="21949916" y="4408940"/>
                  <a:pt x="21902290" y="4424208"/>
                  <a:pt x="21846348" y="4424208"/>
                </a:cubicBezTo>
                <a:cubicBezTo>
                  <a:pt x="21790450" y="4424208"/>
                  <a:pt x="21742870" y="4408960"/>
                  <a:pt x="21703604" y="4378464"/>
                </a:cubicBezTo>
                <a:cubicBezTo>
                  <a:pt x="21664342" y="4347968"/>
                  <a:pt x="21634532" y="4304192"/>
                  <a:pt x="21614180" y="4247128"/>
                </a:cubicBezTo>
                <a:cubicBezTo>
                  <a:pt x="21593826" y="4190068"/>
                  <a:pt x="21583648" y="4121328"/>
                  <a:pt x="21583648" y="4040904"/>
                </a:cubicBezTo>
                <a:cubicBezTo>
                  <a:pt x="21583648" y="3961056"/>
                  <a:pt x="21593886" y="3892608"/>
                  <a:pt x="21614356" y="3835548"/>
                </a:cubicBezTo>
                <a:cubicBezTo>
                  <a:pt x="21634826" y="3778492"/>
                  <a:pt x="21664788" y="3734568"/>
                  <a:pt x="21704232" y="3703780"/>
                </a:cubicBezTo>
                <a:cubicBezTo>
                  <a:pt x="21743678" y="3672992"/>
                  <a:pt x="21791050" y="3657600"/>
                  <a:pt x="21846348" y="3657600"/>
                </a:cubicBezTo>
                <a:close/>
                <a:moveTo>
                  <a:pt x="20941474" y="3657600"/>
                </a:moveTo>
                <a:cubicBezTo>
                  <a:pt x="20996820" y="3657600"/>
                  <a:pt x="21044240" y="3673012"/>
                  <a:pt x="21083734" y="3703844"/>
                </a:cubicBezTo>
                <a:cubicBezTo>
                  <a:pt x="21123232" y="3734672"/>
                  <a:pt x="21153240" y="3778680"/>
                  <a:pt x="21173758" y="3835864"/>
                </a:cubicBezTo>
                <a:cubicBezTo>
                  <a:pt x="21194276" y="3893048"/>
                  <a:pt x="21204534" y="3961392"/>
                  <a:pt x="21204534" y="4040904"/>
                </a:cubicBezTo>
                <a:cubicBezTo>
                  <a:pt x="21204534" y="4120988"/>
                  <a:pt x="21194338" y="4189624"/>
                  <a:pt x="21173936" y="4246812"/>
                </a:cubicBezTo>
                <a:cubicBezTo>
                  <a:pt x="21153538" y="4304000"/>
                  <a:pt x="21123678" y="4347864"/>
                  <a:pt x="21084360" y="4378404"/>
                </a:cubicBezTo>
                <a:cubicBezTo>
                  <a:pt x="21045044" y="4408940"/>
                  <a:pt x="20997414" y="4424208"/>
                  <a:pt x="20941474" y="4424208"/>
                </a:cubicBezTo>
                <a:cubicBezTo>
                  <a:pt x="20885574" y="4424208"/>
                  <a:pt x="20837994" y="4408960"/>
                  <a:pt x="20798728" y="4378464"/>
                </a:cubicBezTo>
                <a:cubicBezTo>
                  <a:pt x="20759464" y="4347968"/>
                  <a:pt x="20729656" y="4304192"/>
                  <a:pt x="20709304" y="4247128"/>
                </a:cubicBezTo>
                <a:cubicBezTo>
                  <a:pt x="20688950" y="4190068"/>
                  <a:pt x="20678774" y="4121328"/>
                  <a:pt x="20678774" y="4040904"/>
                </a:cubicBezTo>
                <a:cubicBezTo>
                  <a:pt x="20678774" y="3961056"/>
                  <a:pt x="20689010" y="3892608"/>
                  <a:pt x="20709480" y="3835548"/>
                </a:cubicBezTo>
                <a:cubicBezTo>
                  <a:pt x="20729952" y="3778492"/>
                  <a:pt x="20759912" y="3734568"/>
                  <a:pt x="20799356" y="3703780"/>
                </a:cubicBezTo>
                <a:cubicBezTo>
                  <a:pt x="20838804" y="3672992"/>
                  <a:pt x="20886174" y="3657600"/>
                  <a:pt x="20941474" y="3657600"/>
                </a:cubicBezTo>
                <a:close/>
                <a:moveTo>
                  <a:pt x="20036598" y="3657600"/>
                </a:moveTo>
                <a:cubicBezTo>
                  <a:pt x="20091944" y="3657600"/>
                  <a:pt x="20139364" y="3673012"/>
                  <a:pt x="20178860" y="3703844"/>
                </a:cubicBezTo>
                <a:cubicBezTo>
                  <a:pt x="20218358" y="3734672"/>
                  <a:pt x="20248364" y="3778680"/>
                  <a:pt x="20268882" y="3835864"/>
                </a:cubicBezTo>
                <a:cubicBezTo>
                  <a:pt x="20289402" y="3893048"/>
                  <a:pt x="20299660" y="3961392"/>
                  <a:pt x="20299660" y="4040904"/>
                </a:cubicBezTo>
                <a:cubicBezTo>
                  <a:pt x="20299660" y="4120988"/>
                  <a:pt x="20289462" y="4189624"/>
                  <a:pt x="20269062" y="4246812"/>
                </a:cubicBezTo>
                <a:cubicBezTo>
                  <a:pt x="20248662" y="4304000"/>
                  <a:pt x="20218804" y="4347864"/>
                  <a:pt x="20179486" y="4378404"/>
                </a:cubicBezTo>
                <a:cubicBezTo>
                  <a:pt x="20140170" y="4408940"/>
                  <a:pt x="20092540" y="4424208"/>
                  <a:pt x="20036598" y="4424208"/>
                </a:cubicBezTo>
                <a:cubicBezTo>
                  <a:pt x="19980702" y="4424208"/>
                  <a:pt x="19933120" y="4408960"/>
                  <a:pt x="19893854" y="4378464"/>
                </a:cubicBezTo>
                <a:cubicBezTo>
                  <a:pt x="19854588" y="4347968"/>
                  <a:pt x="19824780" y="4304192"/>
                  <a:pt x="19804426" y="4247128"/>
                </a:cubicBezTo>
                <a:cubicBezTo>
                  <a:pt x="19784074" y="4190068"/>
                  <a:pt x="19773898" y="4121328"/>
                  <a:pt x="19773898" y="4040904"/>
                </a:cubicBezTo>
                <a:cubicBezTo>
                  <a:pt x="19773898" y="3961056"/>
                  <a:pt x="19784136" y="3892608"/>
                  <a:pt x="19804606" y="3835548"/>
                </a:cubicBezTo>
                <a:cubicBezTo>
                  <a:pt x="19825076" y="3778492"/>
                  <a:pt x="19855036" y="3734568"/>
                  <a:pt x="19894482" y="3703780"/>
                </a:cubicBezTo>
                <a:cubicBezTo>
                  <a:pt x="19933928" y="3672992"/>
                  <a:pt x="19981300" y="3657600"/>
                  <a:pt x="20036598" y="3657600"/>
                </a:cubicBezTo>
                <a:close/>
                <a:moveTo>
                  <a:pt x="18388772" y="3657600"/>
                </a:moveTo>
                <a:cubicBezTo>
                  <a:pt x="18444116" y="3657600"/>
                  <a:pt x="18491538" y="3673012"/>
                  <a:pt x="18531034" y="3703844"/>
                </a:cubicBezTo>
                <a:cubicBezTo>
                  <a:pt x="18570532" y="3734672"/>
                  <a:pt x="18600538" y="3778680"/>
                  <a:pt x="18621056" y="3835864"/>
                </a:cubicBezTo>
                <a:cubicBezTo>
                  <a:pt x="18641576" y="3893048"/>
                  <a:pt x="18651834" y="3961392"/>
                  <a:pt x="18651834" y="4040904"/>
                </a:cubicBezTo>
                <a:cubicBezTo>
                  <a:pt x="18651834" y="4120988"/>
                  <a:pt x="18641636" y="4189624"/>
                  <a:pt x="18621234" y="4246812"/>
                </a:cubicBezTo>
                <a:cubicBezTo>
                  <a:pt x="18600836" y="4304000"/>
                  <a:pt x="18570976" y="4347864"/>
                  <a:pt x="18531658" y="4378404"/>
                </a:cubicBezTo>
                <a:cubicBezTo>
                  <a:pt x="18492342" y="4408940"/>
                  <a:pt x="18444712" y="4424208"/>
                  <a:pt x="18388772" y="4424208"/>
                </a:cubicBezTo>
                <a:cubicBezTo>
                  <a:pt x="18332874" y="4424208"/>
                  <a:pt x="18285294" y="4408960"/>
                  <a:pt x="18246028" y="4378464"/>
                </a:cubicBezTo>
                <a:cubicBezTo>
                  <a:pt x="18206762" y="4347968"/>
                  <a:pt x="18176954" y="4304192"/>
                  <a:pt x="18156602" y="4247128"/>
                </a:cubicBezTo>
                <a:cubicBezTo>
                  <a:pt x="18136250" y="4190068"/>
                  <a:pt x="18126072" y="4121328"/>
                  <a:pt x="18126072" y="4040904"/>
                </a:cubicBezTo>
                <a:cubicBezTo>
                  <a:pt x="18126072" y="3961056"/>
                  <a:pt x="18136308" y="3892608"/>
                  <a:pt x="18156780" y="3835548"/>
                </a:cubicBezTo>
                <a:cubicBezTo>
                  <a:pt x="18177250" y="3778492"/>
                  <a:pt x="18207210" y="3734568"/>
                  <a:pt x="18246656" y="3703780"/>
                </a:cubicBezTo>
                <a:cubicBezTo>
                  <a:pt x="18286102" y="3672992"/>
                  <a:pt x="18333474" y="3657600"/>
                  <a:pt x="18388772" y="3657600"/>
                </a:cubicBezTo>
                <a:close/>
                <a:moveTo>
                  <a:pt x="15997999" y="3657600"/>
                </a:moveTo>
                <a:cubicBezTo>
                  <a:pt x="16053342" y="3657600"/>
                  <a:pt x="16100762" y="3673012"/>
                  <a:pt x="16140260" y="3703844"/>
                </a:cubicBezTo>
                <a:cubicBezTo>
                  <a:pt x="16179756" y="3734672"/>
                  <a:pt x="16209763" y="3778680"/>
                  <a:pt x="16230282" y="3835864"/>
                </a:cubicBezTo>
                <a:cubicBezTo>
                  <a:pt x="16250801" y="3893048"/>
                  <a:pt x="16261059" y="3961392"/>
                  <a:pt x="16261059" y="4040904"/>
                </a:cubicBezTo>
                <a:cubicBezTo>
                  <a:pt x="16261059" y="4120988"/>
                  <a:pt x="16250860" y="4189624"/>
                  <a:pt x="16230460" y="4246812"/>
                </a:cubicBezTo>
                <a:cubicBezTo>
                  <a:pt x="16210060" y="4304000"/>
                  <a:pt x="16180202" y="4347864"/>
                  <a:pt x="16140884" y="4378404"/>
                </a:cubicBezTo>
                <a:cubicBezTo>
                  <a:pt x="16101567" y="4408940"/>
                  <a:pt x="16053938" y="4424208"/>
                  <a:pt x="15997999" y="4424208"/>
                </a:cubicBezTo>
                <a:cubicBezTo>
                  <a:pt x="15942100" y="4424208"/>
                  <a:pt x="15894518" y="4408960"/>
                  <a:pt x="15855254" y="4378464"/>
                </a:cubicBezTo>
                <a:cubicBezTo>
                  <a:pt x="15815988" y="4347968"/>
                  <a:pt x="15786180" y="4304192"/>
                  <a:pt x="15765828" y="4247128"/>
                </a:cubicBezTo>
                <a:cubicBezTo>
                  <a:pt x="15745475" y="4190068"/>
                  <a:pt x="15735298" y="4121328"/>
                  <a:pt x="15735298" y="4040904"/>
                </a:cubicBezTo>
                <a:cubicBezTo>
                  <a:pt x="15735298" y="3961056"/>
                  <a:pt x="15745535" y="3892608"/>
                  <a:pt x="15766006" y="3835548"/>
                </a:cubicBezTo>
                <a:cubicBezTo>
                  <a:pt x="15786477" y="3778492"/>
                  <a:pt x="15816434" y="3734568"/>
                  <a:pt x="15855882" y="3703780"/>
                </a:cubicBezTo>
                <a:cubicBezTo>
                  <a:pt x="15895327" y="3672992"/>
                  <a:pt x="15942699" y="3657600"/>
                  <a:pt x="15997999" y="3657600"/>
                </a:cubicBezTo>
                <a:close/>
                <a:moveTo>
                  <a:pt x="15093124" y="3657600"/>
                </a:moveTo>
                <a:cubicBezTo>
                  <a:pt x="15148467" y="3657600"/>
                  <a:pt x="15195887" y="3673012"/>
                  <a:pt x="15235385" y="3703844"/>
                </a:cubicBezTo>
                <a:cubicBezTo>
                  <a:pt x="15274880" y="3734672"/>
                  <a:pt x="15304888" y="3778680"/>
                  <a:pt x="15325407" y="3835864"/>
                </a:cubicBezTo>
                <a:cubicBezTo>
                  <a:pt x="15345925" y="3893048"/>
                  <a:pt x="15356184" y="3961392"/>
                  <a:pt x="15356184" y="4040904"/>
                </a:cubicBezTo>
                <a:cubicBezTo>
                  <a:pt x="15356184" y="4120988"/>
                  <a:pt x="15345984" y="4189624"/>
                  <a:pt x="15325585" y="4246812"/>
                </a:cubicBezTo>
                <a:cubicBezTo>
                  <a:pt x="15305184" y="4304000"/>
                  <a:pt x="15275325" y="4347864"/>
                  <a:pt x="15236009" y="4378404"/>
                </a:cubicBezTo>
                <a:cubicBezTo>
                  <a:pt x="15196691" y="4408940"/>
                  <a:pt x="15149063" y="4424208"/>
                  <a:pt x="15093124" y="4424208"/>
                </a:cubicBezTo>
                <a:cubicBezTo>
                  <a:pt x="15037225" y="4424208"/>
                  <a:pt x="14989643" y="4408960"/>
                  <a:pt x="14950379" y="4378464"/>
                </a:cubicBezTo>
                <a:cubicBezTo>
                  <a:pt x="14911114" y="4347968"/>
                  <a:pt x="14881305" y="4304192"/>
                  <a:pt x="14860953" y="4247128"/>
                </a:cubicBezTo>
                <a:cubicBezTo>
                  <a:pt x="14840600" y="4190068"/>
                  <a:pt x="14830423" y="4121328"/>
                  <a:pt x="14830423" y="4040904"/>
                </a:cubicBezTo>
                <a:cubicBezTo>
                  <a:pt x="14830423" y="3961056"/>
                  <a:pt x="14840659" y="3892608"/>
                  <a:pt x="14861131" y="3835548"/>
                </a:cubicBezTo>
                <a:cubicBezTo>
                  <a:pt x="14881602" y="3778492"/>
                  <a:pt x="14911560" y="3734568"/>
                  <a:pt x="14951007" y="3703780"/>
                </a:cubicBezTo>
                <a:cubicBezTo>
                  <a:pt x="14990452" y="3672992"/>
                  <a:pt x="15037824" y="3657600"/>
                  <a:pt x="15093124" y="3657600"/>
                </a:cubicBezTo>
                <a:close/>
                <a:moveTo>
                  <a:pt x="13445298" y="3657600"/>
                </a:moveTo>
                <a:cubicBezTo>
                  <a:pt x="13500643" y="3657600"/>
                  <a:pt x="13548063" y="3673012"/>
                  <a:pt x="13587559" y="3703844"/>
                </a:cubicBezTo>
                <a:cubicBezTo>
                  <a:pt x="13627055" y="3734672"/>
                  <a:pt x="13657064" y="3778680"/>
                  <a:pt x="13677582" y="3835864"/>
                </a:cubicBezTo>
                <a:cubicBezTo>
                  <a:pt x="13698100" y="3893048"/>
                  <a:pt x="13708359" y="3961392"/>
                  <a:pt x="13708359" y="4040904"/>
                </a:cubicBezTo>
                <a:cubicBezTo>
                  <a:pt x="13708359" y="4120988"/>
                  <a:pt x="13698159" y="4189624"/>
                  <a:pt x="13677760" y="4246812"/>
                </a:cubicBezTo>
                <a:cubicBezTo>
                  <a:pt x="13657360" y="4304000"/>
                  <a:pt x="13627502" y="4347864"/>
                  <a:pt x="13588184" y="4378404"/>
                </a:cubicBezTo>
                <a:cubicBezTo>
                  <a:pt x="13548866" y="4408940"/>
                  <a:pt x="13501237" y="4424208"/>
                  <a:pt x="13445298" y="4424208"/>
                </a:cubicBezTo>
                <a:cubicBezTo>
                  <a:pt x="13389400" y="4424208"/>
                  <a:pt x="13341818" y="4408960"/>
                  <a:pt x="13302553" y="4378464"/>
                </a:cubicBezTo>
                <a:cubicBezTo>
                  <a:pt x="13263289" y="4347968"/>
                  <a:pt x="13233480" y="4304192"/>
                  <a:pt x="13213127" y="4247128"/>
                </a:cubicBezTo>
                <a:cubicBezTo>
                  <a:pt x="13192775" y="4190068"/>
                  <a:pt x="13182598" y="4121328"/>
                  <a:pt x="13182598" y="4040904"/>
                </a:cubicBezTo>
                <a:cubicBezTo>
                  <a:pt x="13182598" y="3961056"/>
                  <a:pt x="13192834" y="3892608"/>
                  <a:pt x="13213306" y="3835548"/>
                </a:cubicBezTo>
                <a:cubicBezTo>
                  <a:pt x="13233777" y="3778492"/>
                  <a:pt x="13263735" y="3734568"/>
                  <a:pt x="13303181" y="3703780"/>
                </a:cubicBezTo>
                <a:cubicBezTo>
                  <a:pt x="13342626" y="3672992"/>
                  <a:pt x="13389999" y="3657600"/>
                  <a:pt x="13445298" y="3657600"/>
                </a:cubicBezTo>
                <a:close/>
                <a:moveTo>
                  <a:pt x="11797473" y="3657600"/>
                </a:moveTo>
                <a:cubicBezTo>
                  <a:pt x="11852817" y="3657600"/>
                  <a:pt x="11900237" y="3673012"/>
                  <a:pt x="11939734" y="3703844"/>
                </a:cubicBezTo>
                <a:cubicBezTo>
                  <a:pt x="11979231" y="3734672"/>
                  <a:pt x="12009239" y="3778680"/>
                  <a:pt x="12029756" y="3835864"/>
                </a:cubicBezTo>
                <a:cubicBezTo>
                  <a:pt x="12050276" y="3893048"/>
                  <a:pt x="12060534" y="3961392"/>
                  <a:pt x="12060534" y="4040904"/>
                </a:cubicBezTo>
                <a:cubicBezTo>
                  <a:pt x="12060534" y="4120988"/>
                  <a:pt x="12050335" y="4189624"/>
                  <a:pt x="12029935" y="4246812"/>
                </a:cubicBezTo>
                <a:cubicBezTo>
                  <a:pt x="12009535" y="4304000"/>
                  <a:pt x="11979677" y="4347864"/>
                  <a:pt x="11940359" y="4378404"/>
                </a:cubicBezTo>
                <a:cubicBezTo>
                  <a:pt x="11901042" y="4408940"/>
                  <a:pt x="11853412" y="4424208"/>
                  <a:pt x="11797473" y="4424208"/>
                </a:cubicBezTo>
                <a:cubicBezTo>
                  <a:pt x="11741575" y="4424208"/>
                  <a:pt x="11693993" y="4408960"/>
                  <a:pt x="11654728" y="4378464"/>
                </a:cubicBezTo>
                <a:cubicBezTo>
                  <a:pt x="11615464" y="4347968"/>
                  <a:pt x="11585655" y="4304192"/>
                  <a:pt x="11565302" y="4247128"/>
                </a:cubicBezTo>
                <a:cubicBezTo>
                  <a:pt x="11544950" y="4190068"/>
                  <a:pt x="11534773" y="4121328"/>
                  <a:pt x="11534773" y="4040904"/>
                </a:cubicBezTo>
                <a:cubicBezTo>
                  <a:pt x="11534773" y="3961056"/>
                  <a:pt x="11545009" y="3892608"/>
                  <a:pt x="11565481" y="3835548"/>
                </a:cubicBezTo>
                <a:cubicBezTo>
                  <a:pt x="11585952" y="3778492"/>
                  <a:pt x="11615910" y="3734568"/>
                  <a:pt x="11655356" y="3703780"/>
                </a:cubicBezTo>
                <a:cubicBezTo>
                  <a:pt x="11694802" y="3672992"/>
                  <a:pt x="11742174" y="3657600"/>
                  <a:pt x="11797473" y="3657600"/>
                </a:cubicBezTo>
                <a:close/>
                <a:moveTo>
                  <a:pt x="10149649" y="3657600"/>
                </a:moveTo>
                <a:cubicBezTo>
                  <a:pt x="10204992" y="3657600"/>
                  <a:pt x="10252412" y="3673012"/>
                  <a:pt x="10291911" y="3703844"/>
                </a:cubicBezTo>
                <a:cubicBezTo>
                  <a:pt x="10331406" y="3734672"/>
                  <a:pt x="10361414" y="3778680"/>
                  <a:pt x="10381932" y="3835864"/>
                </a:cubicBezTo>
                <a:cubicBezTo>
                  <a:pt x="10402451" y="3893048"/>
                  <a:pt x="10412709" y="3961392"/>
                  <a:pt x="10412709" y="4040904"/>
                </a:cubicBezTo>
                <a:cubicBezTo>
                  <a:pt x="10412709" y="4120988"/>
                  <a:pt x="10402509" y="4189624"/>
                  <a:pt x="10382111" y="4246812"/>
                </a:cubicBezTo>
                <a:cubicBezTo>
                  <a:pt x="10361712" y="4304000"/>
                  <a:pt x="10331853" y="4347864"/>
                  <a:pt x="10292534" y="4378404"/>
                </a:cubicBezTo>
                <a:cubicBezTo>
                  <a:pt x="10253216" y="4408940"/>
                  <a:pt x="10205589" y="4424208"/>
                  <a:pt x="10149649" y="4424208"/>
                </a:cubicBezTo>
                <a:cubicBezTo>
                  <a:pt x="10093751" y="4424208"/>
                  <a:pt x="10046170" y="4408960"/>
                  <a:pt x="10006905" y="4378464"/>
                </a:cubicBezTo>
                <a:cubicBezTo>
                  <a:pt x="9967639" y="4347968"/>
                  <a:pt x="9937830" y="4304192"/>
                  <a:pt x="9917478" y="4247128"/>
                </a:cubicBezTo>
                <a:cubicBezTo>
                  <a:pt x="9897127" y="4190068"/>
                  <a:pt x="9886950" y="4121328"/>
                  <a:pt x="9886950" y="4040904"/>
                </a:cubicBezTo>
                <a:cubicBezTo>
                  <a:pt x="9886950" y="3961056"/>
                  <a:pt x="9897187" y="3892608"/>
                  <a:pt x="9917657" y="3835548"/>
                </a:cubicBezTo>
                <a:cubicBezTo>
                  <a:pt x="9938129" y="3778492"/>
                  <a:pt x="9968087" y="3734568"/>
                  <a:pt x="10007533" y="3703780"/>
                </a:cubicBezTo>
                <a:cubicBezTo>
                  <a:pt x="10046978" y="3672992"/>
                  <a:pt x="10094351" y="3657600"/>
                  <a:pt x="10149649" y="3657600"/>
                </a:cubicBezTo>
                <a:close/>
                <a:moveTo>
                  <a:pt x="8501824" y="3657600"/>
                </a:moveTo>
                <a:cubicBezTo>
                  <a:pt x="8557169" y="3657600"/>
                  <a:pt x="8604589" y="3673012"/>
                  <a:pt x="8644085" y="3703844"/>
                </a:cubicBezTo>
                <a:cubicBezTo>
                  <a:pt x="8683583" y="3734672"/>
                  <a:pt x="8713589" y="3778680"/>
                  <a:pt x="8734107" y="3835864"/>
                </a:cubicBezTo>
                <a:cubicBezTo>
                  <a:pt x="8754627" y="3893048"/>
                  <a:pt x="8764886" y="3961392"/>
                  <a:pt x="8764886" y="4040904"/>
                </a:cubicBezTo>
                <a:cubicBezTo>
                  <a:pt x="8764886" y="4120988"/>
                  <a:pt x="8754687" y="4189624"/>
                  <a:pt x="8734287" y="4246812"/>
                </a:cubicBezTo>
                <a:cubicBezTo>
                  <a:pt x="8713886" y="4304000"/>
                  <a:pt x="8684029" y="4347864"/>
                  <a:pt x="8644710" y="4378404"/>
                </a:cubicBezTo>
                <a:cubicBezTo>
                  <a:pt x="8605393" y="4408940"/>
                  <a:pt x="8557764" y="4424208"/>
                  <a:pt x="8501824" y="4424208"/>
                </a:cubicBezTo>
                <a:cubicBezTo>
                  <a:pt x="8445926" y="4424208"/>
                  <a:pt x="8398346" y="4408960"/>
                  <a:pt x="8359079" y="4378464"/>
                </a:cubicBezTo>
                <a:cubicBezTo>
                  <a:pt x="8319814" y="4347968"/>
                  <a:pt x="8290006" y="4304192"/>
                  <a:pt x="8269655" y="4247128"/>
                </a:cubicBezTo>
                <a:cubicBezTo>
                  <a:pt x="8249300" y="4190068"/>
                  <a:pt x="8239126" y="4121328"/>
                  <a:pt x="8239126" y="4040904"/>
                </a:cubicBezTo>
                <a:cubicBezTo>
                  <a:pt x="8239126" y="3961056"/>
                  <a:pt x="8249361" y="3892608"/>
                  <a:pt x="8269831" y="3835548"/>
                </a:cubicBezTo>
                <a:cubicBezTo>
                  <a:pt x="8290303" y="3778492"/>
                  <a:pt x="8320262" y="3734568"/>
                  <a:pt x="8359708" y="3703780"/>
                </a:cubicBezTo>
                <a:cubicBezTo>
                  <a:pt x="8399155" y="3672992"/>
                  <a:pt x="8446526" y="3657600"/>
                  <a:pt x="8501824" y="3657600"/>
                </a:cubicBezTo>
                <a:close/>
                <a:moveTo>
                  <a:pt x="7596951" y="3657600"/>
                </a:moveTo>
                <a:cubicBezTo>
                  <a:pt x="7652297" y="3657600"/>
                  <a:pt x="7699717" y="3673012"/>
                  <a:pt x="7739212" y="3703844"/>
                </a:cubicBezTo>
                <a:cubicBezTo>
                  <a:pt x="7778710" y="3734672"/>
                  <a:pt x="7808718" y="3778680"/>
                  <a:pt x="7829237" y="3835864"/>
                </a:cubicBezTo>
                <a:cubicBezTo>
                  <a:pt x="7849754" y="3893048"/>
                  <a:pt x="7860014" y="3961392"/>
                  <a:pt x="7860014" y="4040904"/>
                </a:cubicBezTo>
                <a:cubicBezTo>
                  <a:pt x="7860014" y="4120988"/>
                  <a:pt x="7849814" y="4189624"/>
                  <a:pt x="7829413" y="4246812"/>
                </a:cubicBezTo>
                <a:cubicBezTo>
                  <a:pt x="7809015" y="4304000"/>
                  <a:pt x="7779156" y="4347864"/>
                  <a:pt x="7739838" y="4378404"/>
                </a:cubicBezTo>
                <a:cubicBezTo>
                  <a:pt x="7700521" y="4408940"/>
                  <a:pt x="7652892" y="4424208"/>
                  <a:pt x="7596951" y="4424208"/>
                </a:cubicBezTo>
                <a:cubicBezTo>
                  <a:pt x="7541055" y="4424208"/>
                  <a:pt x="7493473" y="4408960"/>
                  <a:pt x="7454207" y="4378464"/>
                </a:cubicBezTo>
                <a:cubicBezTo>
                  <a:pt x="7414943" y="4347968"/>
                  <a:pt x="7385134" y="4304192"/>
                  <a:pt x="7364781" y="4247128"/>
                </a:cubicBezTo>
                <a:cubicBezTo>
                  <a:pt x="7344429" y="4190068"/>
                  <a:pt x="7334253" y="4121328"/>
                  <a:pt x="7334253" y="4040904"/>
                </a:cubicBezTo>
                <a:cubicBezTo>
                  <a:pt x="7334253" y="3961056"/>
                  <a:pt x="7344488" y="3892608"/>
                  <a:pt x="7364960" y="3835548"/>
                </a:cubicBezTo>
                <a:cubicBezTo>
                  <a:pt x="7385431" y="3778492"/>
                  <a:pt x="7415390" y="3734568"/>
                  <a:pt x="7454835" y="3703780"/>
                </a:cubicBezTo>
                <a:cubicBezTo>
                  <a:pt x="7494282" y="3672992"/>
                  <a:pt x="7541654" y="3657600"/>
                  <a:pt x="7596951" y="3657600"/>
                </a:cubicBezTo>
                <a:close/>
                <a:moveTo>
                  <a:pt x="6692077" y="3657600"/>
                </a:moveTo>
                <a:cubicBezTo>
                  <a:pt x="6747420" y="3657600"/>
                  <a:pt x="6794842" y="3673012"/>
                  <a:pt x="6834339" y="3703844"/>
                </a:cubicBezTo>
                <a:cubicBezTo>
                  <a:pt x="6873835" y="3734672"/>
                  <a:pt x="6903844" y="3778680"/>
                  <a:pt x="6924363" y="3835864"/>
                </a:cubicBezTo>
                <a:cubicBezTo>
                  <a:pt x="6944879" y="3893048"/>
                  <a:pt x="6955137" y="3961392"/>
                  <a:pt x="6955137" y="4040904"/>
                </a:cubicBezTo>
                <a:cubicBezTo>
                  <a:pt x="6955137" y="4120988"/>
                  <a:pt x="6944939" y="4189624"/>
                  <a:pt x="6924539" y="4246812"/>
                </a:cubicBezTo>
                <a:cubicBezTo>
                  <a:pt x="6904139" y="4304000"/>
                  <a:pt x="6874281" y="4347864"/>
                  <a:pt x="6834963" y="4378404"/>
                </a:cubicBezTo>
                <a:cubicBezTo>
                  <a:pt x="6795647" y="4408940"/>
                  <a:pt x="6748018" y="4424208"/>
                  <a:pt x="6692077" y="4424208"/>
                </a:cubicBezTo>
                <a:cubicBezTo>
                  <a:pt x="6636180" y="4424208"/>
                  <a:pt x="6588598" y="4408960"/>
                  <a:pt x="6549333" y="4378464"/>
                </a:cubicBezTo>
                <a:cubicBezTo>
                  <a:pt x="6510068" y="4347968"/>
                  <a:pt x="6480259" y="4304192"/>
                  <a:pt x="6459907" y="4247128"/>
                </a:cubicBezTo>
                <a:cubicBezTo>
                  <a:pt x="6439555" y="4190068"/>
                  <a:pt x="6429378" y="4121328"/>
                  <a:pt x="6429378" y="4040904"/>
                </a:cubicBezTo>
                <a:cubicBezTo>
                  <a:pt x="6429378" y="3961056"/>
                  <a:pt x="6439614" y="3892608"/>
                  <a:pt x="6460084" y="3835548"/>
                </a:cubicBezTo>
                <a:cubicBezTo>
                  <a:pt x="6480557" y="3778492"/>
                  <a:pt x="6510514" y="3734568"/>
                  <a:pt x="6549961" y="3703780"/>
                </a:cubicBezTo>
                <a:cubicBezTo>
                  <a:pt x="6589405" y="3672992"/>
                  <a:pt x="6636778" y="3657600"/>
                  <a:pt x="6692077" y="3657600"/>
                </a:cubicBezTo>
                <a:close/>
                <a:moveTo>
                  <a:pt x="5044253" y="3657600"/>
                </a:moveTo>
                <a:cubicBezTo>
                  <a:pt x="5099597" y="3657600"/>
                  <a:pt x="5147018" y="3673012"/>
                  <a:pt x="5186515" y="3703844"/>
                </a:cubicBezTo>
                <a:cubicBezTo>
                  <a:pt x="5226010" y="3734672"/>
                  <a:pt x="5256020" y="3778680"/>
                  <a:pt x="5276537" y="3835864"/>
                </a:cubicBezTo>
                <a:cubicBezTo>
                  <a:pt x="5297054" y="3893048"/>
                  <a:pt x="5307314" y="3961392"/>
                  <a:pt x="5307314" y="4040904"/>
                </a:cubicBezTo>
                <a:cubicBezTo>
                  <a:pt x="5307314" y="4120988"/>
                  <a:pt x="5297114" y="4189624"/>
                  <a:pt x="5276716" y="4246812"/>
                </a:cubicBezTo>
                <a:cubicBezTo>
                  <a:pt x="5256314" y="4304000"/>
                  <a:pt x="5226456" y="4347864"/>
                  <a:pt x="5187139" y="4378404"/>
                </a:cubicBezTo>
                <a:cubicBezTo>
                  <a:pt x="5147821" y="4408940"/>
                  <a:pt x="5100192" y="4424208"/>
                  <a:pt x="5044253" y="4424208"/>
                </a:cubicBezTo>
                <a:cubicBezTo>
                  <a:pt x="4988354" y="4424208"/>
                  <a:pt x="4940773" y="4408960"/>
                  <a:pt x="4901507" y="4378464"/>
                </a:cubicBezTo>
                <a:cubicBezTo>
                  <a:pt x="4862244" y="4347968"/>
                  <a:pt x="4832435" y="4304192"/>
                  <a:pt x="4812081" y="4247128"/>
                </a:cubicBezTo>
                <a:cubicBezTo>
                  <a:pt x="4791729" y="4190068"/>
                  <a:pt x="4781553" y="4121328"/>
                  <a:pt x="4781553" y="4040904"/>
                </a:cubicBezTo>
                <a:cubicBezTo>
                  <a:pt x="4781553" y="3961056"/>
                  <a:pt x="4791789" y="3892608"/>
                  <a:pt x="4812261" y="3835548"/>
                </a:cubicBezTo>
                <a:cubicBezTo>
                  <a:pt x="4832731" y="3778492"/>
                  <a:pt x="4862690" y="3734568"/>
                  <a:pt x="4902135" y="3703780"/>
                </a:cubicBezTo>
                <a:cubicBezTo>
                  <a:pt x="4941582" y="3672992"/>
                  <a:pt x="4988954" y="3657600"/>
                  <a:pt x="5044253" y="3657600"/>
                </a:cubicBezTo>
                <a:close/>
                <a:moveTo>
                  <a:pt x="4148902" y="3657600"/>
                </a:moveTo>
                <a:cubicBezTo>
                  <a:pt x="4204246" y="3657600"/>
                  <a:pt x="4251667" y="3673012"/>
                  <a:pt x="4291164" y="3703844"/>
                </a:cubicBezTo>
                <a:cubicBezTo>
                  <a:pt x="4330660" y="3734672"/>
                  <a:pt x="4360667" y="3778680"/>
                  <a:pt x="4381187" y="3835864"/>
                </a:cubicBezTo>
                <a:cubicBezTo>
                  <a:pt x="4401703" y="3893048"/>
                  <a:pt x="4411963" y="3961392"/>
                  <a:pt x="4411963" y="4040904"/>
                </a:cubicBezTo>
                <a:cubicBezTo>
                  <a:pt x="4411963" y="4120988"/>
                  <a:pt x="4401764" y="4189624"/>
                  <a:pt x="4381365" y="4246812"/>
                </a:cubicBezTo>
                <a:cubicBezTo>
                  <a:pt x="4360965" y="4304000"/>
                  <a:pt x="4331107" y="4347864"/>
                  <a:pt x="4291786" y="4378404"/>
                </a:cubicBezTo>
                <a:cubicBezTo>
                  <a:pt x="4252471" y="4408940"/>
                  <a:pt x="4204842" y="4424208"/>
                  <a:pt x="4148902" y="4424208"/>
                </a:cubicBezTo>
                <a:cubicBezTo>
                  <a:pt x="4093004" y="4424208"/>
                  <a:pt x="4045421" y="4408960"/>
                  <a:pt x="4006157" y="4378464"/>
                </a:cubicBezTo>
                <a:cubicBezTo>
                  <a:pt x="3966892" y="4347968"/>
                  <a:pt x="3937084" y="4304192"/>
                  <a:pt x="3916731" y="4247128"/>
                </a:cubicBezTo>
                <a:cubicBezTo>
                  <a:pt x="3896379" y="4190068"/>
                  <a:pt x="3886202" y="4121328"/>
                  <a:pt x="3886202" y="4040904"/>
                </a:cubicBezTo>
                <a:cubicBezTo>
                  <a:pt x="3886202" y="3961056"/>
                  <a:pt x="3896437" y="3892608"/>
                  <a:pt x="3916909" y="3835548"/>
                </a:cubicBezTo>
                <a:cubicBezTo>
                  <a:pt x="3937381" y="3778492"/>
                  <a:pt x="3967339" y="3734568"/>
                  <a:pt x="4006784" y="3703780"/>
                </a:cubicBezTo>
                <a:cubicBezTo>
                  <a:pt x="4046230" y="3672992"/>
                  <a:pt x="4093603" y="3657600"/>
                  <a:pt x="4148902" y="3657600"/>
                </a:cubicBezTo>
                <a:close/>
                <a:moveTo>
                  <a:pt x="3244026" y="3657600"/>
                </a:moveTo>
                <a:cubicBezTo>
                  <a:pt x="3299371" y="3657600"/>
                  <a:pt x="3346791" y="3673012"/>
                  <a:pt x="3386288" y="3703844"/>
                </a:cubicBezTo>
                <a:cubicBezTo>
                  <a:pt x="3425784" y="3734672"/>
                  <a:pt x="3455792" y="3778680"/>
                  <a:pt x="3476311" y="3835864"/>
                </a:cubicBezTo>
                <a:cubicBezTo>
                  <a:pt x="3496829" y="3893048"/>
                  <a:pt x="3507088" y="3961392"/>
                  <a:pt x="3507088" y="4040904"/>
                </a:cubicBezTo>
                <a:cubicBezTo>
                  <a:pt x="3507088" y="4120988"/>
                  <a:pt x="3496888" y="4189624"/>
                  <a:pt x="3476489" y="4246812"/>
                </a:cubicBezTo>
                <a:cubicBezTo>
                  <a:pt x="3456089" y="4304000"/>
                  <a:pt x="3426230" y="4347864"/>
                  <a:pt x="3386913" y="4378404"/>
                </a:cubicBezTo>
                <a:cubicBezTo>
                  <a:pt x="3347595" y="4408940"/>
                  <a:pt x="3299966" y="4424208"/>
                  <a:pt x="3244026" y="4424208"/>
                </a:cubicBezTo>
                <a:cubicBezTo>
                  <a:pt x="3188128" y="4424208"/>
                  <a:pt x="3140547" y="4408960"/>
                  <a:pt x="3101282" y="4378464"/>
                </a:cubicBezTo>
                <a:cubicBezTo>
                  <a:pt x="3062018" y="4347968"/>
                  <a:pt x="3032208" y="4304192"/>
                  <a:pt x="3011856" y="4247128"/>
                </a:cubicBezTo>
                <a:cubicBezTo>
                  <a:pt x="2991503" y="4190068"/>
                  <a:pt x="2981327" y="4121328"/>
                  <a:pt x="2981327" y="4040904"/>
                </a:cubicBezTo>
                <a:cubicBezTo>
                  <a:pt x="2981327" y="3961056"/>
                  <a:pt x="2991563" y="3892608"/>
                  <a:pt x="3012034" y="3835548"/>
                </a:cubicBezTo>
                <a:cubicBezTo>
                  <a:pt x="3032505" y="3778492"/>
                  <a:pt x="3062464" y="3734568"/>
                  <a:pt x="3101910" y="3703780"/>
                </a:cubicBezTo>
                <a:cubicBezTo>
                  <a:pt x="3141356" y="3672992"/>
                  <a:pt x="3188728" y="3657600"/>
                  <a:pt x="3244026" y="3657600"/>
                </a:cubicBezTo>
                <a:close/>
                <a:moveTo>
                  <a:pt x="1596202" y="3657600"/>
                </a:moveTo>
                <a:cubicBezTo>
                  <a:pt x="1651546" y="3657600"/>
                  <a:pt x="1698967" y="3673012"/>
                  <a:pt x="1738463" y="3703844"/>
                </a:cubicBezTo>
                <a:cubicBezTo>
                  <a:pt x="1777959" y="3734672"/>
                  <a:pt x="1807967" y="3778680"/>
                  <a:pt x="1828485" y="3835864"/>
                </a:cubicBezTo>
                <a:cubicBezTo>
                  <a:pt x="1849004" y="3893048"/>
                  <a:pt x="1859264" y="3961392"/>
                  <a:pt x="1859264" y="4040904"/>
                </a:cubicBezTo>
                <a:cubicBezTo>
                  <a:pt x="1859264" y="4120988"/>
                  <a:pt x="1849063" y="4189624"/>
                  <a:pt x="1828664" y="4246812"/>
                </a:cubicBezTo>
                <a:cubicBezTo>
                  <a:pt x="1808264" y="4304000"/>
                  <a:pt x="1778405" y="4347864"/>
                  <a:pt x="1739088" y="4378404"/>
                </a:cubicBezTo>
                <a:cubicBezTo>
                  <a:pt x="1699770" y="4408940"/>
                  <a:pt x="1652142" y="4424208"/>
                  <a:pt x="1596202" y="4424208"/>
                </a:cubicBezTo>
                <a:cubicBezTo>
                  <a:pt x="1540303" y="4424208"/>
                  <a:pt x="1492722" y="4408960"/>
                  <a:pt x="1453457" y="4378464"/>
                </a:cubicBezTo>
                <a:cubicBezTo>
                  <a:pt x="1414192" y="4347968"/>
                  <a:pt x="1384383" y="4304192"/>
                  <a:pt x="1364031" y="4247128"/>
                </a:cubicBezTo>
                <a:cubicBezTo>
                  <a:pt x="1343678" y="4190068"/>
                  <a:pt x="1333502" y="4121328"/>
                  <a:pt x="1333502" y="4040904"/>
                </a:cubicBezTo>
                <a:cubicBezTo>
                  <a:pt x="1333502" y="3961056"/>
                  <a:pt x="1343738" y="3892608"/>
                  <a:pt x="1364209" y="3835548"/>
                </a:cubicBezTo>
                <a:cubicBezTo>
                  <a:pt x="1384680" y="3778492"/>
                  <a:pt x="1414639" y="3734568"/>
                  <a:pt x="1454085" y="3703780"/>
                </a:cubicBezTo>
                <a:cubicBezTo>
                  <a:pt x="1493531" y="3672992"/>
                  <a:pt x="1540903" y="3657600"/>
                  <a:pt x="1596202" y="3657600"/>
                </a:cubicBezTo>
                <a:close/>
                <a:moveTo>
                  <a:pt x="691327" y="3657600"/>
                </a:moveTo>
                <a:cubicBezTo>
                  <a:pt x="746671" y="3657600"/>
                  <a:pt x="794091" y="3673012"/>
                  <a:pt x="833588" y="3703844"/>
                </a:cubicBezTo>
                <a:cubicBezTo>
                  <a:pt x="873085" y="3734672"/>
                  <a:pt x="903092" y="3778680"/>
                  <a:pt x="923611" y="3835864"/>
                </a:cubicBezTo>
                <a:cubicBezTo>
                  <a:pt x="944129" y="3893048"/>
                  <a:pt x="954388" y="3961392"/>
                  <a:pt x="954388" y="4040904"/>
                </a:cubicBezTo>
                <a:cubicBezTo>
                  <a:pt x="954388" y="4120988"/>
                  <a:pt x="944188" y="4189624"/>
                  <a:pt x="923789" y="4246812"/>
                </a:cubicBezTo>
                <a:cubicBezTo>
                  <a:pt x="903389" y="4304000"/>
                  <a:pt x="873530" y="4347864"/>
                  <a:pt x="834213" y="4378404"/>
                </a:cubicBezTo>
                <a:cubicBezTo>
                  <a:pt x="794895" y="4408940"/>
                  <a:pt x="747267" y="4424208"/>
                  <a:pt x="691327" y="4424208"/>
                </a:cubicBezTo>
                <a:cubicBezTo>
                  <a:pt x="635428" y="4424208"/>
                  <a:pt x="587847" y="4408960"/>
                  <a:pt x="548582" y="4378464"/>
                </a:cubicBezTo>
                <a:cubicBezTo>
                  <a:pt x="509317" y="4347968"/>
                  <a:pt x="479509" y="4304192"/>
                  <a:pt x="459156" y="4247128"/>
                </a:cubicBezTo>
                <a:cubicBezTo>
                  <a:pt x="438804" y="4190068"/>
                  <a:pt x="428627" y="4121328"/>
                  <a:pt x="428627" y="4040904"/>
                </a:cubicBezTo>
                <a:cubicBezTo>
                  <a:pt x="428627" y="3961056"/>
                  <a:pt x="438863" y="3892608"/>
                  <a:pt x="459334" y="3835548"/>
                </a:cubicBezTo>
                <a:cubicBezTo>
                  <a:pt x="479806" y="3778492"/>
                  <a:pt x="509764" y="3734568"/>
                  <a:pt x="549210" y="3703780"/>
                </a:cubicBezTo>
                <a:cubicBezTo>
                  <a:pt x="588655" y="3672992"/>
                  <a:pt x="636028" y="3657600"/>
                  <a:pt x="691327" y="3657600"/>
                </a:cubicBezTo>
                <a:close/>
                <a:moveTo>
                  <a:pt x="22903624" y="2535288"/>
                </a:moveTo>
                <a:cubicBezTo>
                  <a:pt x="22855206" y="2535288"/>
                  <a:pt x="22816946" y="2559848"/>
                  <a:pt x="22788842" y="2608972"/>
                </a:cubicBezTo>
                <a:cubicBezTo>
                  <a:pt x="22760742" y="2658096"/>
                  <a:pt x="22746692" y="2729008"/>
                  <a:pt x="22746692" y="2821704"/>
                </a:cubicBezTo>
                <a:cubicBezTo>
                  <a:pt x="22746692" y="2883800"/>
                  <a:pt x="22753100" y="2936136"/>
                  <a:pt x="22765918" y="2978712"/>
                </a:cubicBezTo>
                <a:cubicBezTo>
                  <a:pt x="22778736" y="3021284"/>
                  <a:pt x="22796770" y="3053260"/>
                  <a:pt x="22820020" y="3074636"/>
                </a:cubicBezTo>
                <a:cubicBezTo>
                  <a:pt x="22843270" y="3096012"/>
                  <a:pt x="22871138" y="3106700"/>
                  <a:pt x="22903624" y="3106700"/>
                </a:cubicBezTo>
                <a:cubicBezTo>
                  <a:pt x="22952684" y="3106700"/>
                  <a:pt x="22991164" y="3082400"/>
                  <a:pt x="23019066" y="3033800"/>
                </a:cubicBezTo>
                <a:cubicBezTo>
                  <a:pt x="23046968" y="2985196"/>
                  <a:pt x="23060918" y="2914500"/>
                  <a:pt x="23060918" y="2821704"/>
                </a:cubicBezTo>
                <a:cubicBezTo>
                  <a:pt x="23060918" y="2760108"/>
                  <a:pt x="23054416" y="2707788"/>
                  <a:pt x="23041410" y="2664744"/>
                </a:cubicBezTo>
                <a:cubicBezTo>
                  <a:pt x="23028410" y="2621696"/>
                  <a:pt x="23010264" y="2589360"/>
                  <a:pt x="22986982" y="2567728"/>
                </a:cubicBezTo>
                <a:cubicBezTo>
                  <a:pt x="22963700" y="2546100"/>
                  <a:pt x="22935914" y="2535288"/>
                  <a:pt x="22903624" y="2535288"/>
                </a:cubicBezTo>
                <a:close/>
                <a:moveTo>
                  <a:pt x="21255798" y="2535288"/>
                </a:moveTo>
                <a:cubicBezTo>
                  <a:pt x="21207380" y="2535288"/>
                  <a:pt x="21169120" y="2559848"/>
                  <a:pt x="21141018" y="2608972"/>
                </a:cubicBezTo>
                <a:cubicBezTo>
                  <a:pt x="21112916" y="2658096"/>
                  <a:pt x="21098866" y="2729008"/>
                  <a:pt x="21098866" y="2821704"/>
                </a:cubicBezTo>
                <a:cubicBezTo>
                  <a:pt x="21098866" y="2883800"/>
                  <a:pt x="21105276" y="2936136"/>
                  <a:pt x="21118094" y="2978712"/>
                </a:cubicBezTo>
                <a:cubicBezTo>
                  <a:pt x="21130912" y="3021284"/>
                  <a:pt x="21148944" y="3053260"/>
                  <a:pt x="21172194" y="3074636"/>
                </a:cubicBezTo>
                <a:cubicBezTo>
                  <a:pt x="21195444" y="3096012"/>
                  <a:pt x="21223312" y="3106700"/>
                  <a:pt x="21255798" y="3106700"/>
                </a:cubicBezTo>
                <a:cubicBezTo>
                  <a:pt x="21304858" y="3106700"/>
                  <a:pt x="21343338" y="3082400"/>
                  <a:pt x="21371240" y="3033800"/>
                </a:cubicBezTo>
                <a:cubicBezTo>
                  <a:pt x="21399144" y="2985196"/>
                  <a:pt x="21413094" y="2914500"/>
                  <a:pt x="21413094" y="2821704"/>
                </a:cubicBezTo>
                <a:cubicBezTo>
                  <a:pt x="21413094" y="2760108"/>
                  <a:pt x="21406592" y="2707788"/>
                  <a:pt x="21393586" y="2664744"/>
                </a:cubicBezTo>
                <a:cubicBezTo>
                  <a:pt x="21380582" y="2621696"/>
                  <a:pt x="21362438" y="2589360"/>
                  <a:pt x="21339156" y="2567728"/>
                </a:cubicBezTo>
                <a:cubicBezTo>
                  <a:pt x="21315874" y="2546100"/>
                  <a:pt x="21288090" y="2535288"/>
                  <a:pt x="21255798" y="2535288"/>
                </a:cubicBezTo>
                <a:close/>
                <a:moveTo>
                  <a:pt x="20350924" y="2535288"/>
                </a:moveTo>
                <a:cubicBezTo>
                  <a:pt x="20302506" y="2535288"/>
                  <a:pt x="20264246" y="2559848"/>
                  <a:pt x="20236144" y="2608972"/>
                </a:cubicBezTo>
                <a:cubicBezTo>
                  <a:pt x="20208042" y="2658096"/>
                  <a:pt x="20193992" y="2729008"/>
                  <a:pt x="20193992" y="2821704"/>
                </a:cubicBezTo>
                <a:cubicBezTo>
                  <a:pt x="20193992" y="2883800"/>
                  <a:pt x="20200400" y="2936136"/>
                  <a:pt x="20213218" y="2978712"/>
                </a:cubicBezTo>
                <a:cubicBezTo>
                  <a:pt x="20226036" y="3021284"/>
                  <a:pt x="20244070" y="3053260"/>
                  <a:pt x="20267320" y="3074636"/>
                </a:cubicBezTo>
                <a:cubicBezTo>
                  <a:pt x="20290570" y="3096012"/>
                  <a:pt x="20318438" y="3106700"/>
                  <a:pt x="20350924" y="3106700"/>
                </a:cubicBezTo>
                <a:cubicBezTo>
                  <a:pt x="20399984" y="3106700"/>
                  <a:pt x="20438464" y="3082400"/>
                  <a:pt x="20466368" y="3033800"/>
                </a:cubicBezTo>
                <a:cubicBezTo>
                  <a:pt x="20494268" y="2985196"/>
                  <a:pt x="20508218" y="2914500"/>
                  <a:pt x="20508218" y="2821704"/>
                </a:cubicBezTo>
                <a:cubicBezTo>
                  <a:pt x="20508218" y="2760108"/>
                  <a:pt x="20501716" y="2707788"/>
                  <a:pt x="20488712" y="2664744"/>
                </a:cubicBezTo>
                <a:cubicBezTo>
                  <a:pt x="20475706" y="2621696"/>
                  <a:pt x="20457564" y="2589360"/>
                  <a:pt x="20434284" y="2567728"/>
                </a:cubicBezTo>
                <a:cubicBezTo>
                  <a:pt x="20411002" y="2546100"/>
                  <a:pt x="20383214" y="2535288"/>
                  <a:pt x="20350924" y="2535288"/>
                </a:cubicBezTo>
                <a:close/>
                <a:moveTo>
                  <a:pt x="19446048" y="2535288"/>
                </a:moveTo>
                <a:cubicBezTo>
                  <a:pt x="19397630" y="2535288"/>
                  <a:pt x="19359370" y="2559848"/>
                  <a:pt x="19331268" y="2608972"/>
                </a:cubicBezTo>
                <a:cubicBezTo>
                  <a:pt x="19303166" y="2658096"/>
                  <a:pt x="19289116" y="2729008"/>
                  <a:pt x="19289116" y="2821704"/>
                </a:cubicBezTo>
                <a:cubicBezTo>
                  <a:pt x="19289116" y="2883800"/>
                  <a:pt x="19295524" y="2936136"/>
                  <a:pt x="19308342" y="2978712"/>
                </a:cubicBezTo>
                <a:cubicBezTo>
                  <a:pt x="19321160" y="3021284"/>
                  <a:pt x="19339194" y="3053260"/>
                  <a:pt x="19362444" y="3074636"/>
                </a:cubicBezTo>
                <a:cubicBezTo>
                  <a:pt x="19385694" y="3096012"/>
                  <a:pt x="19413562" y="3106700"/>
                  <a:pt x="19446048" y="3106700"/>
                </a:cubicBezTo>
                <a:cubicBezTo>
                  <a:pt x="19495108" y="3106700"/>
                  <a:pt x="19533590" y="3082400"/>
                  <a:pt x="19561490" y="3033800"/>
                </a:cubicBezTo>
                <a:cubicBezTo>
                  <a:pt x="19589394" y="2985196"/>
                  <a:pt x="19603344" y="2914500"/>
                  <a:pt x="19603344" y="2821704"/>
                </a:cubicBezTo>
                <a:cubicBezTo>
                  <a:pt x="19603344" y="2760108"/>
                  <a:pt x="19596842" y="2707788"/>
                  <a:pt x="19583838" y="2664744"/>
                </a:cubicBezTo>
                <a:cubicBezTo>
                  <a:pt x="19570832" y="2621696"/>
                  <a:pt x="19552688" y="2589360"/>
                  <a:pt x="19529406" y="2567728"/>
                </a:cubicBezTo>
                <a:cubicBezTo>
                  <a:pt x="19506126" y="2546100"/>
                  <a:pt x="19478340" y="2535288"/>
                  <a:pt x="19446048" y="2535288"/>
                </a:cubicBezTo>
                <a:close/>
                <a:moveTo>
                  <a:pt x="18550698" y="2535288"/>
                </a:moveTo>
                <a:cubicBezTo>
                  <a:pt x="18502280" y="2535288"/>
                  <a:pt x="18464020" y="2559848"/>
                  <a:pt x="18435918" y="2608972"/>
                </a:cubicBezTo>
                <a:cubicBezTo>
                  <a:pt x="18407816" y="2658096"/>
                  <a:pt x="18393764" y="2729008"/>
                  <a:pt x="18393764" y="2821704"/>
                </a:cubicBezTo>
                <a:cubicBezTo>
                  <a:pt x="18393764" y="2883800"/>
                  <a:pt x="18400174" y="2936136"/>
                  <a:pt x="18412992" y="2978712"/>
                </a:cubicBezTo>
                <a:cubicBezTo>
                  <a:pt x="18425810" y="3021284"/>
                  <a:pt x="18443844" y="3053260"/>
                  <a:pt x="18467094" y="3074636"/>
                </a:cubicBezTo>
                <a:cubicBezTo>
                  <a:pt x="18490344" y="3096012"/>
                  <a:pt x="18518212" y="3106700"/>
                  <a:pt x="18550698" y="3106700"/>
                </a:cubicBezTo>
                <a:cubicBezTo>
                  <a:pt x="18599758" y="3106700"/>
                  <a:pt x="18638238" y="3082400"/>
                  <a:pt x="18666140" y="3033800"/>
                </a:cubicBezTo>
                <a:cubicBezTo>
                  <a:pt x="18694042" y="2985196"/>
                  <a:pt x="18707992" y="2914500"/>
                  <a:pt x="18707992" y="2821704"/>
                </a:cubicBezTo>
                <a:cubicBezTo>
                  <a:pt x="18707992" y="2760108"/>
                  <a:pt x="18701490" y="2707788"/>
                  <a:pt x="18688486" y="2664744"/>
                </a:cubicBezTo>
                <a:cubicBezTo>
                  <a:pt x="18675482" y="2621696"/>
                  <a:pt x="18657338" y="2589360"/>
                  <a:pt x="18634056" y="2567728"/>
                </a:cubicBezTo>
                <a:cubicBezTo>
                  <a:pt x="18610774" y="2546100"/>
                  <a:pt x="18582988" y="2535288"/>
                  <a:pt x="18550698" y="2535288"/>
                </a:cubicBezTo>
                <a:close/>
                <a:moveTo>
                  <a:pt x="17645822" y="2535288"/>
                </a:moveTo>
                <a:cubicBezTo>
                  <a:pt x="17597404" y="2535288"/>
                  <a:pt x="17559144" y="2559848"/>
                  <a:pt x="17531042" y="2608972"/>
                </a:cubicBezTo>
                <a:cubicBezTo>
                  <a:pt x="17502940" y="2658096"/>
                  <a:pt x="17488890" y="2729008"/>
                  <a:pt x="17488890" y="2821704"/>
                </a:cubicBezTo>
                <a:cubicBezTo>
                  <a:pt x="17488890" y="2883800"/>
                  <a:pt x="17495300" y="2936136"/>
                  <a:pt x="17508116" y="2978712"/>
                </a:cubicBezTo>
                <a:cubicBezTo>
                  <a:pt x="17520934" y="3021284"/>
                  <a:pt x="17538968" y="3053260"/>
                  <a:pt x="17562218" y="3074636"/>
                </a:cubicBezTo>
                <a:cubicBezTo>
                  <a:pt x="17585470" y="3096012"/>
                  <a:pt x="17613338" y="3106700"/>
                  <a:pt x="17645822" y="3106700"/>
                </a:cubicBezTo>
                <a:cubicBezTo>
                  <a:pt x="17694882" y="3106700"/>
                  <a:pt x="17733362" y="3082400"/>
                  <a:pt x="17761264" y="3033800"/>
                </a:cubicBezTo>
                <a:cubicBezTo>
                  <a:pt x="17789166" y="2985196"/>
                  <a:pt x="17803118" y="2914500"/>
                  <a:pt x="17803118" y="2821704"/>
                </a:cubicBezTo>
                <a:cubicBezTo>
                  <a:pt x="17803118" y="2760108"/>
                  <a:pt x="17796616" y="2707788"/>
                  <a:pt x="17783610" y="2664744"/>
                </a:cubicBezTo>
                <a:cubicBezTo>
                  <a:pt x="17770606" y="2621696"/>
                  <a:pt x="17752462" y="2589360"/>
                  <a:pt x="17729180" y="2567728"/>
                </a:cubicBezTo>
                <a:cubicBezTo>
                  <a:pt x="17705900" y="2546100"/>
                  <a:pt x="17678112" y="2535288"/>
                  <a:pt x="17645822" y="2535288"/>
                </a:cubicBezTo>
                <a:close/>
                <a:moveTo>
                  <a:pt x="16740948" y="2535288"/>
                </a:moveTo>
                <a:cubicBezTo>
                  <a:pt x="16692530" y="2535288"/>
                  <a:pt x="16654270" y="2559848"/>
                  <a:pt x="16626168" y="2608972"/>
                </a:cubicBezTo>
                <a:cubicBezTo>
                  <a:pt x="16598066" y="2658096"/>
                  <a:pt x="16584015" y="2729008"/>
                  <a:pt x="16584015" y="2821704"/>
                </a:cubicBezTo>
                <a:cubicBezTo>
                  <a:pt x="16584015" y="2883800"/>
                  <a:pt x="16590424" y="2936136"/>
                  <a:pt x="16603243" y="2978712"/>
                </a:cubicBezTo>
                <a:cubicBezTo>
                  <a:pt x="16616060" y="3021284"/>
                  <a:pt x="16634094" y="3053260"/>
                  <a:pt x="16657344" y="3074636"/>
                </a:cubicBezTo>
                <a:cubicBezTo>
                  <a:pt x="16680594" y="3096012"/>
                  <a:pt x="16708462" y="3106700"/>
                  <a:pt x="16740948" y="3106700"/>
                </a:cubicBezTo>
                <a:cubicBezTo>
                  <a:pt x="16790008" y="3106700"/>
                  <a:pt x="16828488" y="3082400"/>
                  <a:pt x="16856390" y="3033800"/>
                </a:cubicBezTo>
                <a:cubicBezTo>
                  <a:pt x="16884292" y="2985196"/>
                  <a:pt x="16898244" y="2914500"/>
                  <a:pt x="16898244" y="2821704"/>
                </a:cubicBezTo>
                <a:cubicBezTo>
                  <a:pt x="16898244" y="2760108"/>
                  <a:pt x="16891740" y="2707788"/>
                  <a:pt x="16878736" y="2664744"/>
                </a:cubicBezTo>
                <a:cubicBezTo>
                  <a:pt x="16865732" y="2621696"/>
                  <a:pt x="16847588" y="2589360"/>
                  <a:pt x="16824306" y="2567728"/>
                </a:cubicBezTo>
                <a:cubicBezTo>
                  <a:pt x="16801026" y="2546100"/>
                  <a:pt x="16773238" y="2535288"/>
                  <a:pt x="16740948" y="2535288"/>
                </a:cubicBezTo>
                <a:close/>
                <a:moveTo>
                  <a:pt x="15093124" y="2535288"/>
                </a:moveTo>
                <a:cubicBezTo>
                  <a:pt x="15044705" y="2535288"/>
                  <a:pt x="15006444" y="2559848"/>
                  <a:pt x="14978342" y="2608972"/>
                </a:cubicBezTo>
                <a:cubicBezTo>
                  <a:pt x="14950241" y="2658096"/>
                  <a:pt x="14936190" y="2729008"/>
                  <a:pt x="14936190" y="2821704"/>
                </a:cubicBezTo>
                <a:cubicBezTo>
                  <a:pt x="14936190" y="2883800"/>
                  <a:pt x="14942599" y="2936136"/>
                  <a:pt x="14955417" y="2978712"/>
                </a:cubicBezTo>
                <a:cubicBezTo>
                  <a:pt x="14968235" y="3021284"/>
                  <a:pt x="14986269" y="3053260"/>
                  <a:pt x="15009520" y="3074636"/>
                </a:cubicBezTo>
                <a:cubicBezTo>
                  <a:pt x="15032768" y="3096012"/>
                  <a:pt x="15060636" y="3106700"/>
                  <a:pt x="15093124" y="3106700"/>
                </a:cubicBezTo>
                <a:cubicBezTo>
                  <a:pt x="15142182" y="3106700"/>
                  <a:pt x="15180664" y="3082400"/>
                  <a:pt x="15208566" y="3033800"/>
                </a:cubicBezTo>
                <a:cubicBezTo>
                  <a:pt x="15236467" y="2985196"/>
                  <a:pt x="15250419" y="2914500"/>
                  <a:pt x="15250419" y="2821704"/>
                </a:cubicBezTo>
                <a:cubicBezTo>
                  <a:pt x="15250419" y="2760108"/>
                  <a:pt x="15243916" y="2707788"/>
                  <a:pt x="15230912" y="2664744"/>
                </a:cubicBezTo>
                <a:cubicBezTo>
                  <a:pt x="15217906" y="2621696"/>
                  <a:pt x="15199764" y="2589360"/>
                  <a:pt x="15176481" y="2567728"/>
                </a:cubicBezTo>
                <a:cubicBezTo>
                  <a:pt x="15153200" y="2546100"/>
                  <a:pt x="15125414" y="2535288"/>
                  <a:pt x="15093124" y="2535288"/>
                </a:cubicBezTo>
                <a:close/>
                <a:moveTo>
                  <a:pt x="14188249" y="2535288"/>
                </a:moveTo>
                <a:cubicBezTo>
                  <a:pt x="14139830" y="2535288"/>
                  <a:pt x="14101569" y="2559848"/>
                  <a:pt x="14073467" y="2608972"/>
                </a:cubicBezTo>
                <a:cubicBezTo>
                  <a:pt x="14045367" y="2658096"/>
                  <a:pt x="14031315" y="2729008"/>
                  <a:pt x="14031315" y="2821704"/>
                </a:cubicBezTo>
                <a:cubicBezTo>
                  <a:pt x="14031315" y="2883800"/>
                  <a:pt x="14037723" y="2936136"/>
                  <a:pt x="14050542" y="2978712"/>
                </a:cubicBezTo>
                <a:cubicBezTo>
                  <a:pt x="14063361" y="3021284"/>
                  <a:pt x="14081395" y="3053260"/>
                  <a:pt x="14104645" y="3074636"/>
                </a:cubicBezTo>
                <a:cubicBezTo>
                  <a:pt x="14127893" y="3096012"/>
                  <a:pt x="14155761" y="3106700"/>
                  <a:pt x="14188249" y="3106700"/>
                </a:cubicBezTo>
                <a:cubicBezTo>
                  <a:pt x="14237307" y="3106700"/>
                  <a:pt x="14275789" y="3082400"/>
                  <a:pt x="14303691" y="3033800"/>
                </a:cubicBezTo>
                <a:cubicBezTo>
                  <a:pt x="14331592" y="2985196"/>
                  <a:pt x="14345544" y="2914500"/>
                  <a:pt x="14345544" y="2821704"/>
                </a:cubicBezTo>
                <a:cubicBezTo>
                  <a:pt x="14345544" y="2760108"/>
                  <a:pt x="14339042" y="2707788"/>
                  <a:pt x="14326036" y="2664744"/>
                </a:cubicBezTo>
                <a:cubicBezTo>
                  <a:pt x="14313031" y="2621696"/>
                  <a:pt x="14294889" y="2589360"/>
                  <a:pt x="14271606" y="2567728"/>
                </a:cubicBezTo>
                <a:cubicBezTo>
                  <a:pt x="14248324" y="2546100"/>
                  <a:pt x="14220539" y="2535288"/>
                  <a:pt x="14188249" y="2535288"/>
                </a:cubicBezTo>
                <a:close/>
                <a:moveTo>
                  <a:pt x="12540423" y="2535288"/>
                </a:moveTo>
                <a:cubicBezTo>
                  <a:pt x="12492005" y="2535288"/>
                  <a:pt x="12453744" y="2559848"/>
                  <a:pt x="12425642" y="2608972"/>
                </a:cubicBezTo>
                <a:cubicBezTo>
                  <a:pt x="12397541" y="2658096"/>
                  <a:pt x="12383490" y="2729008"/>
                  <a:pt x="12383490" y="2821704"/>
                </a:cubicBezTo>
                <a:cubicBezTo>
                  <a:pt x="12383490" y="2883800"/>
                  <a:pt x="12389898" y="2936136"/>
                  <a:pt x="12402717" y="2978712"/>
                </a:cubicBezTo>
                <a:cubicBezTo>
                  <a:pt x="12415536" y="3021284"/>
                  <a:pt x="12433570" y="3053260"/>
                  <a:pt x="12456818" y="3074636"/>
                </a:cubicBezTo>
                <a:cubicBezTo>
                  <a:pt x="12480068" y="3096012"/>
                  <a:pt x="12507936" y="3106700"/>
                  <a:pt x="12540423" y="3106700"/>
                </a:cubicBezTo>
                <a:cubicBezTo>
                  <a:pt x="12589482" y="3106700"/>
                  <a:pt x="12627963" y="3082400"/>
                  <a:pt x="12655866" y="3033800"/>
                </a:cubicBezTo>
                <a:cubicBezTo>
                  <a:pt x="12683767" y="2985196"/>
                  <a:pt x="12697718" y="2914500"/>
                  <a:pt x="12697718" y="2821704"/>
                </a:cubicBezTo>
                <a:cubicBezTo>
                  <a:pt x="12697718" y="2760108"/>
                  <a:pt x="12691216" y="2707788"/>
                  <a:pt x="12678211" y="2664744"/>
                </a:cubicBezTo>
                <a:cubicBezTo>
                  <a:pt x="12665206" y="2621696"/>
                  <a:pt x="12647063" y="2589360"/>
                  <a:pt x="12623781" y="2567728"/>
                </a:cubicBezTo>
                <a:cubicBezTo>
                  <a:pt x="12600499" y="2546100"/>
                  <a:pt x="12572714" y="2535288"/>
                  <a:pt x="12540423" y="2535288"/>
                </a:cubicBezTo>
                <a:close/>
                <a:moveTo>
                  <a:pt x="10892599" y="2535288"/>
                </a:moveTo>
                <a:cubicBezTo>
                  <a:pt x="10844181" y="2535288"/>
                  <a:pt x="10805920" y="2559848"/>
                  <a:pt x="10777817" y="2608972"/>
                </a:cubicBezTo>
                <a:cubicBezTo>
                  <a:pt x="10749718" y="2658096"/>
                  <a:pt x="10735664" y="2729008"/>
                  <a:pt x="10735664" y="2821704"/>
                </a:cubicBezTo>
                <a:cubicBezTo>
                  <a:pt x="10735664" y="2883800"/>
                  <a:pt x="10742075" y="2936136"/>
                  <a:pt x="10754892" y="2978712"/>
                </a:cubicBezTo>
                <a:cubicBezTo>
                  <a:pt x="10767711" y="3021284"/>
                  <a:pt x="10785745" y="3053260"/>
                  <a:pt x="10808994" y="3074636"/>
                </a:cubicBezTo>
                <a:cubicBezTo>
                  <a:pt x="10832244" y="3096012"/>
                  <a:pt x="10860111" y="3106700"/>
                  <a:pt x="10892599" y="3106700"/>
                </a:cubicBezTo>
                <a:cubicBezTo>
                  <a:pt x="10941657" y="3106700"/>
                  <a:pt x="10980139" y="3082400"/>
                  <a:pt x="11008039" y="3033800"/>
                </a:cubicBezTo>
                <a:cubicBezTo>
                  <a:pt x="11035943" y="2985196"/>
                  <a:pt x="11049893" y="2914500"/>
                  <a:pt x="11049893" y="2821704"/>
                </a:cubicBezTo>
                <a:cubicBezTo>
                  <a:pt x="11049893" y="2760108"/>
                  <a:pt x="11043392" y="2707788"/>
                  <a:pt x="11030386" y="2664744"/>
                </a:cubicBezTo>
                <a:cubicBezTo>
                  <a:pt x="11017382" y="2621696"/>
                  <a:pt x="10999239" y="2589360"/>
                  <a:pt x="10975956" y="2567728"/>
                </a:cubicBezTo>
                <a:cubicBezTo>
                  <a:pt x="10952675" y="2546100"/>
                  <a:pt x="10924888" y="2535288"/>
                  <a:pt x="10892599" y="2535288"/>
                </a:cubicBezTo>
                <a:close/>
                <a:moveTo>
                  <a:pt x="9987724" y="2535288"/>
                </a:moveTo>
                <a:cubicBezTo>
                  <a:pt x="9939306" y="2535288"/>
                  <a:pt x="9901045" y="2559848"/>
                  <a:pt x="9872944" y="2608972"/>
                </a:cubicBezTo>
                <a:cubicBezTo>
                  <a:pt x="9844841" y="2658096"/>
                  <a:pt x="9830791" y="2729008"/>
                  <a:pt x="9830791" y="2821704"/>
                </a:cubicBezTo>
                <a:cubicBezTo>
                  <a:pt x="9830791" y="2883800"/>
                  <a:pt x="9837199" y="2936136"/>
                  <a:pt x="9850018" y="2978712"/>
                </a:cubicBezTo>
                <a:cubicBezTo>
                  <a:pt x="9862836" y="3021284"/>
                  <a:pt x="9880872" y="3053260"/>
                  <a:pt x="9904121" y="3074636"/>
                </a:cubicBezTo>
                <a:cubicBezTo>
                  <a:pt x="9927372" y="3096012"/>
                  <a:pt x="9955237" y="3106700"/>
                  <a:pt x="9987724" y="3106700"/>
                </a:cubicBezTo>
                <a:cubicBezTo>
                  <a:pt x="10036782" y="3106700"/>
                  <a:pt x="10075264" y="3082400"/>
                  <a:pt x="10103166" y="3033800"/>
                </a:cubicBezTo>
                <a:cubicBezTo>
                  <a:pt x="10131067" y="2985196"/>
                  <a:pt x="10145019" y="2914500"/>
                  <a:pt x="10145019" y="2821704"/>
                </a:cubicBezTo>
                <a:cubicBezTo>
                  <a:pt x="10145019" y="2760108"/>
                  <a:pt x="10138517" y="2707788"/>
                  <a:pt x="10125511" y="2664744"/>
                </a:cubicBezTo>
                <a:cubicBezTo>
                  <a:pt x="10112507" y="2621696"/>
                  <a:pt x="10094365" y="2589360"/>
                  <a:pt x="10071081" y="2567728"/>
                </a:cubicBezTo>
                <a:cubicBezTo>
                  <a:pt x="10047800" y="2546100"/>
                  <a:pt x="10020015" y="2535288"/>
                  <a:pt x="9987724" y="2535288"/>
                </a:cubicBezTo>
                <a:close/>
                <a:moveTo>
                  <a:pt x="9082850" y="2535288"/>
                </a:moveTo>
                <a:cubicBezTo>
                  <a:pt x="9034432" y="2535288"/>
                  <a:pt x="8996170" y="2559848"/>
                  <a:pt x="8968069" y="2608972"/>
                </a:cubicBezTo>
                <a:cubicBezTo>
                  <a:pt x="8939967" y="2658096"/>
                  <a:pt x="8925917" y="2729008"/>
                  <a:pt x="8925917" y="2821704"/>
                </a:cubicBezTo>
                <a:cubicBezTo>
                  <a:pt x="8925917" y="2883800"/>
                  <a:pt x="8932325" y="2936136"/>
                  <a:pt x="8945143" y="2978712"/>
                </a:cubicBezTo>
                <a:cubicBezTo>
                  <a:pt x="8957962" y="3021284"/>
                  <a:pt x="8975996" y="3053260"/>
                  <a:pt x="8999247" y="3074636"/>
                </a:cubicBezTo>
                <a:cubicBezTo>
                  <a:pt x="9022496" y="3096012"/>
                  <a:pt x="9050363" y="3106700"/>
                  <a:pt x="9082850" y="3106700"/>
                </a:cubicBezTo>
                <a:cubicBezTo>
                  <a:pt x="9131908" y="3106700"/>
                  <a:pt x="9170390" y="3082400"/>
                  <a:pt x="9198291" y="3033800"/>
                </a:cubicBezTo>
                <a:cubicBezTo>
                  <a:pt x="9226193" y="2985196"/>
                  <a:pt x="9240145" y="2914500"/>
                  <a:pt x="9240145" y="2821704"/>
                </a:cubicBezTo>
                <a:cubicBezTo>
                  <a:pt x="9240145" y="2760108"/>
                  <a:pt x="9233643" y="2707788"/>
                  <a:pt x="9220637" y="2664744"/>
                </a:cubicBezTo>
                <a:cubicBezTo>
                  <a:pt x="9207632" y="2621696"/>
                  <a:pt x="9189489" y="2589360"/>
                  <a:pt x="9166208" y="2567728"/>
                </a:cubicBezTo>
                <a:cubicBezTo>
                  <a:pt x="9142926" y="2546100"/>
                  <a:pt x="9115139" y="2535288"/>
                  <a:pt x="9082850" y="2535288"/>
                </a:cubicBezTo>
                <a:close/>
                <a:moveTo>
                  <a:pt x="7435026" y="2535288"/>
                </a:moveTo>
                <a:cubicBezTo>
                  <a:pt x="7386608" y="2535288"/>
                  <a:pt x="7348350" y="2559848"/>
                  <a:pt x="7320247" y="2608972"/>
                </a:cubicBezTo>
                <a:cubicBezTo>
                  <a:pt x="7292147" y="2658096"/>
                  <a:pt x="7278094" y="2729008"/>
                  <a:pt x="7278094" y="2821704"/>
                </a:cubicBezTo>
                <a:cubicBezTo>
                  <a:pt x="7278094" y="2883800"/>
                  <a:pt x="7284505" y="2936136"/>
                  <a:pt x="7297321" y="2978712"/>
                </a:cubicBezTo>
                <a:cubicBezTo>
                  <a:pt x="7310139" y="3021284"/>
                  <a:pt x="7328174" y="3053260"/>
                  <a:pt x="7351423" y="3074636"/>
                </a:cubicBezTo>
                <a:cubicBezTo>
                  <a:pt x="7374673" y="3096012"/>
                  <a:pt x="7402541" y="3106700"/>
                  <a:pt x="7435026" y="3106700"/>
                </a:cubicBezTo>
                <a:cubicBezTo>
                  <a:pt x="7484087" y="3106700"/>
                  <a:pt x="7522568" y="3082400"/>
                  <a:pt x="7550469" y="3033800"/>
                </a:cubicBezTo>
                <a:cubicBezTo>
                  <a:pt x="7578371" y="2985196"/>
                  <a:pt x="7592323" y="2914500"/>
                  <a:pt x="7592323" y="2821704"/>
                </a:cubicBezTo>
                <a:cubicBezTo>
                  <a:pt x="7592323" y="2760108"/>
                  <a:pt x="7585820" y="2707788"/>
                  <a:pt x="7572816" y="2664744"/>
                </a:cubicBezTo>
                <a:cubicBezTo>
                  <a:pt x="7559810" y="2621696"/>
                  <a:pt x="7541666" y="2589360"/>
                  <a:pt x="7518387" y="2567728"/>
                </a:cubicBezTo>
                <a:cubicBezTo>
                  <a:pt x="7495104" y="2546100"/>
                  <a:pt x="7467317" y="2535288"/>
                  <a:pt x="7435026" y="2535288"/>
                </a:cubicBezTo>
                <a:close/>
                <a:moveTo>
                  <a:pt x="6530153" y="2535288"/>
                </a:moveTo>
                <a:cubicBezTo>
                  <a:pt x="6481735" y="2535288"/>
                  <a:pt x="6443473" y="2559848"/>
                  <a:pt x="6415373" y="2608972"/>
                </a:cubicBezTo>
                <a:cubicBezTo>
                  <a:pt x="6387270" y="2658096"/>
                  <a:pt x="6373220" y="2729008"/>
                  <a:pt x="6373220" y="2821704"/>
                </a:cubicBezTo>
                <a:cubicBezTo>
                  <a:pt x="6373220" y="2883800"/>
                  <a:pt x="6379630" y="2936136"/>
                  <a:pt x="6392446" y="2978712"/>
                </a:cubicBezTo>
                <a:cubicBezTo>
                  <a:pt x="6405265" y="3021284"/>
                  <a:pt x="6423299" y="3053260"/>
                  <a:pt x="6446549" y="3074636"/>
                </a:cubicBezTo>
                <a:cubicBezTo>
                  <a:pt x="6469798" y="3096012"/>
                  <a:pt x="6497666" y="3106700"/>
                  <a:pt x="6530153" y="3106700"/>
                </a:cubicBezTo>
                <a:cubicBezTo>
                  <a:pt x="6579212" y="3106700"/>
                  <a:pt x="6617692" y="3082400"/>
                  <a:pt x="6645594" y="3033800"/>
                </a:cubicBezTo>
                <a:cubicBezTo>
                  <a:pt x="6673496" y="2985196"/>
                  <a:pt x="6687448" y="2914500"/>
                  <a:pt x="6687448" y="2821704"/>
                </a:cubicBezTo>
                <a:cubicBezTo>
                  <a:pt x="6687448" y="2760108"/>
                  <a:pt x="6680946" y="2707788"/>
                  <a:pt x="6667941" y="2664744"/>
                </a:cubicBezTo>
                <a:cubicBezTo>
                  <a:pt x="6654936" y="2621696"/>
                  <a:pt x="6636792" y="2589360"/>
                  <a:pt x="6613510" y="2567728"/>
                </a:cubicBezTo>
                <a:cubicBezTo>
                  <a:pt x="6590229" y="2546100"/>
                  <a:pt x="6562443" y="2535288"/>
                  <a:pt x="6530153" y="2535288"/>
                </a:cubicBezTo>
                <a:close/>
                <a:moveTo>
                  <a:pt x="5634802" y="2535288"/>
                </a:moveTo>
                <a:cubicBezTo>
                  <a:pt x="5586385" y="2535288"/>
                  <a:pt x="5548125" y="2559848"/>
                  <a:pt x="5520021" y="2608972"/>
                </a:cubicBezTo>
                <a:cubicBezTo>
                  <a:pt x="5491919" y="2658096"/>
                  <a:pt x="5477870" y="2729008"/>
                  <a:pt x="5477870" y="2821704"/>
                </a:cubicBezTo>
                <a:cubicBezTo>
                  <a:pt x="5477870" y="2883800"/>
                  <a:pt x="5484278" y="2936136"/>
                  <a:pt x="5497097" y="2978712"/>
                </a:cubicBezTo>
                <a:cubicBezTo>
                  <a:pt x="5509916" y="3021284"/>
                  <a:pt x="5527950" y="3053260"/>
                  <a:pt x="5551198" y="3074636"/>
                </a:cubicBezTo>
                <a:cubicBezTo>
                  <a:pt x="5574449" y="3096012"/>
                  <a:pt x="5602318" y="3106700"/>
                  <a:pt x="5634802" y="3106700"/>
                </a:cubicBezTo>
                <a:cubicBezTo>
                  <a:pt x="5683863" y="3106700"/>
                  <a:pt x="5722343" y="3082400"/>
                  <a:pt x="5750245" y="3033800"/>
                </a:cubicBezTo>
                <a:cubicBezTo>
                  <a:pt x="5778147" y="2985196"/>
                  <a:pt x="5792098" y="2914500"/>
                  <a:pt x="5792098" y="2821704"/>
                </a:cubicBezTo>
                <a:cubicBezTo>
                  <a:pt x="5792098" y="2760108"/>
                  <a:pt x="5785595" y="2707788"/>
                  <a:pt x="5772591" y="2664744"/>
                </a:cubicBezTo>
                <a:cubicBezTo>
                  <a:pt x="5759587" y="2621696"/>
                  <a:pt x="5741443" y="2589360"/>
                  <a:pt x="5718161" y="2567728"/>
                </a:cubicBezTo>
                <a:cubicBezTo>
                  <a:pt x="5694880" y="2546100"/>
                  <a:pt x="5667093" y="2535288"/>
                  <a:pt x="5634802" y="2535288"/>
                </a:cubicBezTo>
                <a:close/>
                <a:moveTo>
                  <a:pt x="3986977" y="2535288"/>
                </a:moveTo>
                <a:cubicBezTo>
                  <a:pt x="3938559" y="2535288"/>
                  <a:pt x="3900298" y="2559848"/>
                  <a:pt x="3872197" y="2608972"/>
                </a:cubicBezTo>
                <a:cubicBezTo>
                  <a:pt x="3844095" y="2658096"/>
                  <a:pt x="3830043" y="2729008"/>
                  <a:pt x="3830043" y="2821704"/>
                </a:cubicBezTo>
                <a:cubicBezTo>
                  <a:pt x="3830043" y="2883800"/>
                  <a:pt x="3836452" y="2936136"/>
                  <a:pt x="3849271" y="2978712"/>
                </a:cubicBezTo>
                <a:cubicBezTo>
                  <a:pt x="3862089" y="3021284"/>
                  <a:pt x="3880123" y="3053260"/>
                  <a:pt x="3903372" y="3074636"/>
                </a:cubicBezTo>
                <a:cubicBezTo>
                  <a:pt x="3926622" y="3096012"/>
                  <a:pt x="3954490" y="3106700"/>
                  <a:pt x="3986977" y="3106700"/>
                </a:cubicBezTo>
                <a:cubicBezTo>
                  <a:pt x="4036036" y="3106700"/>
                  <a:pt x="4074518" y="3082400"/>
                  <a:pt x="4102420" y="3033800"/>
                </a:cubicBezTo>
                <a:cubicBezTo>
                  <a:pt x="4130323" y="2985196"/>
                  <a:pt x="4144273" y="2914500"/>
                  <a:pt x="4144273" y="2821704"/>
                </a:cubicBezTo>
                <a:cubicBezTo>
                  <a:pt x="4144273" y="2760108"/>
                  <a:pt x="4137771" y="2707788"/>
                  <a:pt x="4124765" y="2664744"/>
                </a:cubicBezTo>
                <a:cubicBezTo>
                  <a:pt x="4111761" y="2621696"/>
                  <a:pt x="4093617" y="2589360"/>
                  <a:pt x="4070335" y="2567728"/>
                </a:cubicBezTo>
                <a:cubicBezTo>
                  <a:pt x="4047054" y="2546100"/>
                  <a:pt x="4019268" y="2535288"/>
                  <a:pt x="3986977" y="2535288"/>
                </a:cubicBezTo>
                <a:close/>
                <a:moveTo>
                  <a:pt x="3082102" y="2535288"/>
                </a:moveTo>
                <a:cubicBezTo>
                  <a:pt x="3033683" y="2535288"/>
                  <a:pt x="2995423" y="2559848"/>
                  <a:pt x="2967321" y="2608972"/>
                </a:cubicBezTo>
                <a:cubicBezTo>
                  <a:pt x="2939220" y="2658096"/>
                  <a:pt x="2925169" y="2729008"/>
                  <a:pt x="2925169" y="2821704"/>
                </a:cubicBezTo>
                <a:cubicBezTo>
                  <a:pt x="2925169" y="2883800"/>
                  <a:pt x="2931578" y="2936136"/>
                  <a:pt x="2944396" y="2978712"/>
                </a:cubicBezTo>
                <a:cubicBezTo>
                  <a:pt x="2957214" y="3021284"/>
                  <a:pt x="2975248" y="3053260"/>
                  <a:pt x="2998498" y="3074636"/>
                </a:cubicBezTo>
                <a:cubicBezTo>
                  <a:pt x="3021748" y="3096012"/>
                  <a:pt x="3049616" y="3106700"/>
                  <a:pt x="3082102" y="3106700"/>
                </a:cubicBezTo>
                <a:cubicBezTo>
                  <a:pt x="3131161" y="3106700"/>
                  <a:pt x="3169642" y="3082400"/>
                  <a:pt x="3197544" y="3033800"/>
                </a:cubicBezTo>
                <a:cubicBezTo>
                  <a:pt x="3225446" y="2985196"/>
                  <a:pt x="3239397" y="2914500"/>
                  <a:pt x="3239397" y="2821704"/>
                </a:cubicBezTo>
                <a:cubicBezTo>
                  <a:pt x="3239397" y="2760108"/>
                  <a:pt x="3232895" y="2707788"/>
                  <a:pt x="3219890" y="2664744"/>
                </a:cubicBezTo>
                <a:cubicBezTo>
                  <a:pt x="3206885" y="2621696"/>
                  <a:pt x="3188742" y="2589360"/>
                  <a:pt x="3165460" y="2567728"/>
                </a:cubicBezTo>
                <a:cubicBezTo>
                  <a:pt x="3142178" y="2546100"/>
                  <a:pt x="3114392" y="2535288"/>
                  <a:pt x="3082102" y="2535288"/>
                </a:cubicBezTo>
                <a:close/>
                <a:moveTo>
                  <a:pt x="2177227" y="2535288"/>
                </a:moveTo>
                <a:cubicBezTo>
                  <a:pt x="2128809" y="2535288"/>
                  <a:pt x="2090549" y="2559848"/>
                  <a:pt x="2062446" y="2608972"/>
                </a:cubicBezTo>
                <a:cubicBezTo>
                  <a:pt x="2034345" y="2658096"/>
                  <a:pt x="2020294" y="2729008"/>
                  <a:pt x="2020294" y="2821704"/>
                </a:cubicBezTo>
                <a:cubicBezTo>
                  <a:pt x="2020294" y="2883800"/>
                  <a:pt x="2026703" y="2936136"/>
                  <a:pt x="2039521" y="2978712"/>
                </a:cubicBezTo>
                <a:cubicBezTo>
                  <a:pt x="2052339" y="3021284"/>
                  <a:pt x="2070373" y="3053260"/>
                  <a:pt x="2093623" y="3074636"/>
                </a:cubicBezTo>
                <a:cubicBezTo>
                  <a:pt x="2116873" y="3096012"/>
                  <a:pt x="2144741" y="3106700"/>
                  <a:pt x="2177227" y="3106700"/>
                </a:cubicBezTo>
                <a:cubicBezTo>
                  <a:pt x="2226287" y="3106700"/>
                  <a:pt x="2264768" y="3082400"/>
                  <a:pt x="2292669" y="3033800"/>
                </a:cubicBezTo>
                <a:cubicBezTo>
                  <a:pt x="2320571" y="2985196"/>
                  <a:pt x="2334522" y="2914500"/>
                  <a:pt x="2334522" y="2821704"/>
                </a:cubicBezTo>
                <a:cubicBezTo>
                  <a:pt x="2334522" y="2760108"/>
                  <a:pt x="2328020" y="2707788"/>
                  <a:pt x="2315015" y="2664744"/>
                </a:cubicBezTo>
                <a:cubicBezTo>
                  <a:pt x="2302010" y="2621696"/>
                  <a:pt x="2283867" y="2589360"/>
                  <a:pt x="2260585" y="2567728"/>
                </a:cubicBezTo>
                <a:cubicBezTo>
                  <a:pt x="2237304" y="2546100"/>
                  <a:pt x="2209518" y="2535288"/>
                  <a:pt x="2177227" y="2535288"/>
                </a:cubicBezTo>
                <a:close/>
                <a:moveTo>
                  <a:pt x="529402" y="2535288"/>
                </a:moveTo>
                <a:cubicBezTo>
                  <a:pt x="480983" y="2535288"/>
                  <a:pt x="442724" y="2559848"/>
                  <a:pt x="414622" y="2608972"/>
                </a:cubicBezTo>
                <a:cubicBezTo>
                  <a:pt x="386520" y="2658096"/>
                  <a:pt x="372469" y="2729008"/>
                  <a:pt x="372469" y="2821704"/>
                </a:cubicBezTo>
                <a:cubicBezTo>
                  <a:pt x="372469" y="2883800"/>
                  <a:pt x="378878" y="2936136"/>
                  <a:pt x="391696" y="2978712"/>
                </a:cubicBezTo>
                <a:cubicBezTo>
                  <a:pt x="404514" y="3021284"/>
                  <a:pt x="422548" y="3053260"/>
                  <a:pt x="445798" y="3074636"/>
                </a:cubicBezTo>
                <a:cubicBezTo>
                  <a:pt x="469047" y="3096012"/>
                  <a:pt x="496916" y="3106700"/>
                  <a:pt x="529402" y="3106700"/>
                </a:cubicBezTo>
                <a:cubicBezTo>
                  <a:pt x="578462" y="3106700"/>
                  <a:pt x="616942" y="3082400"/>
                  <a:pt x="644844" y="3033800"/>
                </a:cubicBezTo>
                <a:cubicBezTo>
                  <a:pt x="672746" y="2985196"/>
                  <a:pt x="686697" y="2914500"/>
                  <a:pt x="686697" y="2821704"/>
                </a:cubicBezTo>
                <a:cubicBezTo>
                  <a:pt x="686697" y="2760108"/>
                  <a:pt x="680195" y="2707788"/>
                  <a:pt x="667190" y="2664744"/>
                </a:cubicBezTo>
                <a:cubicBezTo>
                  <a:pt x="654186" y="2621696"/>
                  <a:pt x="636042" y="2589360"/>
                  <a:pt x="612760" y="2567728"/>
                </a:cubicBezTo>
                <a:cubicBezTo>
                  <a:pt x="589478" y="2546100"/>
                  <a:pt x="561693" y="2535288"/>
                  <a:pt x="529402" y="2535288"/>
                </a:cubicBezTo>
                <a:close/>
                <a:moveTo>
                  <a:pt x="22088068" y="2448336"/>
                </a:moveTo>
                <a:lnTo>
                  <a:pt x="22189616" y="2448336"/>
                </a:lnTo>
                <a:lnTo>
                  <a:pt x="22189616" y="3195080"/>
                </a:lnTo>
                <a:lnTo>
                  <a:pt x="22081012" y="3195080"/>
                </a:lnTo>
                <a:lnTo>
                  <a:pt x="22081012" y="2566528"/>
                </a:lnTo>
                <a:lnTo>
                  <a:pt x="21899394" y="2678596"/>
                </a:lnTo>
                <a:lnTo>
                  <a:pt x="21899394" y="2573628"/>
                </a:lnTo>
                <a:close/>
                <a:moveTo>
                  <a:pt x="15925394" y="2448336"/>
                </a:moveTo>
                <a:lnTo>
                  <a:pt x="16026941" y="2448336"/>
                </a:lnTo>
                <a:lnTo>
                  <a:pt x="16026941" y="3195080"/>
                </a:lnTo>
                <a:lnTo>
                  <a:pt x="15918336" y="3195080"/>
                </a:lnTo>
                <a:lnTo>
                  <a:pt x="15918336" y="2566528"/>
                </a:lnTo>
                <a:lnTo>
                  <a:pt x="15736718" y="2678596"/>
                </a:lnTo>
                <a:lnTo>
                  <a:pt x="15736718" y="2573628"/>
                </a:lnTo>
                <a:close/>
                <a:moveTo>
                  <a:pt x="13372693" y="2448336"/>
                </a:moveTo>
                <a:lnTo>
                  <a:pt x="13474241" y="2448336"/>
                </a:lnTo>
                <a:lnTo>
                  <a:pt x="13474241" y="3195080"/>
                </a:lnTo>
                <a:lnTo>
                  <a:pt x="13365635" y="3195080"/>
                </a:lnTo>
                <a:lnTo>
                  <a:pt x="13365635" y="2566528"/>
                </a:lnTo>
                <a:lnTo>
                  <a:pt x="13184018" y="2678596"/>
                </a:lnTo>
                <a:lnTo>
                  <a:pt x="13184018" y="2573628"/>
                </a:lnTo>
                <a:close/>
                <a:moveTo>
                  <a:pt x="11724868" y="2448336"/>
                </a:moveTo>
                <a:lnTo>
                  <a:pt x="11826415" y="2448336"/>
                </a:lnTo>
                <a:lnTo>
                  <a:pt x="11826415" y="3195080"/>
                </a:lnTo>
                <a:lnTo>
                  <a:pt x="11717810" y="3195080"/>
                </a:lnTo>
                <a:lnTo>
                  <a:pt x="11717810" y="2566528"/>
                </a:lnTo>
                <a:lnTo>
                  <a:pt x="11536194" y="2678596"/>
                </a:lnTo>
                <a:lnTo>
                  <a:pt x="11536194" y="2573628"/>
                </a:lnTo>
                <a:close/>
                <a:moveTo>
                  <a:pt x="8267296" y="2448336"/>
                </a:moveTo>
                <a:lnTo>
                  <a:pt x="8368842" y="2448336"/>
                </a:lnTo>
                <a:lnTo>
                  <a:pt x="8368842" y="3195080"/>
                </a:lnTo>
                <a:lnTo>
                  <a:pt x="8260238" y="3195080"/>
                </a:lnTo>
                <a:lnTo>
                  <a:pt x="8260238" y="2566528"/>
                </a:lnTo>
                <a:lnTo>
                  <a:pt x="8078622" y="2678596"/>
                </a:lnTo>
                <a:lnTo>
                  <a:pt x="8078622" y="2573628"/>
                </a:lnTo>
                <a:close/>
                <a:moveTo>
                  <a:pt x="4809722" y="2448336"/>
                </a:moveTo>
                <a:lnTo>
                  <a:pt x="4911269" y="2448336"/>
                </a:lnTo>
                <a:lnTo>
                  <a:pt x="4911269" y="3195080"/>
                </a:lnTo>
                <a:lnTo>
                  <a:pt x="4802665" y="3195080"/>
                </a:lnTo>
                <a:lnTo>
                  <a:pt x="4802665" y="2566528"/>
                </a:lnTo>
                <a:lnTo>
                  <a:pt x="4621048" y="2678596"/>
                </a:lnTo>
                <a:lnTo>
                  <a:pt x="4621048" y="2573628"/>
                </a:lnTo>
                <a:close/>
                <a:moveTo>
                  <a:pt x="1361672" y="2448336"/>
                </a:moveTo>
                <a:lnTo>
                  <a:pt x="1463220" y="2448336"/>
                </a:lnTo>
                <a:lnTo>
                  <a:pt x="1463220" y="3195080"/>
                </a:lnTo>
                <a:lnTo>
                  <a:pt x="1354614" y="3195080"/>
                </a:lnTo>
                <a:lnTo>
                  <a:pt x="1354614" y="2566528"/>
                </a:lnTo>
                <a:lnTo>
                  <a:pt x="1172997" y="2678596"/>
                </a:lnTo>
                <a:lnTo>
                  <a:pt x="1172997" y="2573628"/>
                </a:lnTo>
                <a:close/>
                <a:moveTo>
                  <a:pt x="22903624" y="2438400"/>
                </a:moveTo>
                <a:cubicBezTo>
                  <a:pt x="22958970" y="2438400"/>
                  <a:pt x="23006390" y="2453812"/>
                  <a:pt x="23045884" y="2484644"/>
                </a:cubicBezTo>
                <a:cubicBezTo>
                  <a:pt x="23085382" y="2515472"/>
                  <a:pt x="23115390" y="2559480"/>
                  <a:pt x="23135908" y="2616664"/>
                </a:cubicBezTo>
                <a:cubicBezTo>
                  <a:pt x="23156426" y="2673848"/>
                  <a:pt x="23166684" y="2742192"/>
                  <a:pt x="23166684" y="2821704"/>
                </a:cubicBezTo>
                <a:cubicBezTo>
                  <a:pt x="23166684" y="2901788"/>
                  <a:pt x="23156488" y="2970424"/>
                  <a:pt x="23136086" y="3027612"/>
                </a:cubicBezTo>
                <a:cubicBezTo>
                  <a:pt x="23115688" y="3084800"/>
                  <a:pt x="23085828" y="3128664"/>
                  <a:pt x="23046510" y="3159204"/>
                </a:cubicBezTo>
                <a:cubicBezTo>
                  <a:pt x="23007194" y="3189740"/>
                  <a:pt x="22959564" y="3205008"/>
                  <a:pt x="22903624" y="3205008"/>
                </a:cubicBezTo>
                <a:cubicBezTo>
                  <a:pt x="22847728" y="3205008"/>
                  <a:pt x="22800144" y="3189760"/>
                  <a:pt x="22760878" y="3159264"/>
                </a:cubicBezTo>
                <a:cubicBezTo>
                  <a:pt x="22721614" y="3128768"/>
                  <a:pt x="22691806" y="3084992"/>
                  <a:pt x="22671454" y="3027928"/>
                </a:cubicBezTo>
                <a:cubicBezTo>
                  <a:pt x="22651100" y="2970868"/>
                  <a:pt x="22640924" y="2902128"/>
                  <a:pt x="22640924" y="2821704"/>
                </a:cubicBezTo>
                <a:cubicBezTo>
                  <a:pt x="22640924" y="2741860"/>
                  <a:pt x="22651160" y="2673408"/>
                  <a:pt x="22671630" y="2616348"/>
                </a:cubicBezTo>
                <a:cubicBezTo>
                  <a:pt x="22692102" y="2559292"/>
                  <a:pt x="22722060" y="2515368"/>
                  <a:pt x="22761506" y="2484580"/>
                </a:cubicBezTo>
                <a:cubicBezTo>
                  <a:pt x="22800954" y="2453792"/>
                  <a:pt x="22848324" y="2438400"/>
                  <a:pt x="22903624" y="2438400"/>
                </a:cubicBezTo>
                <a:close/>
                <a:moveTo>
                  <a:pt x="21255798" y="2438400"/>
                </a:moveTo>
                <a:cubicBezTo>
                  <a:pt x="21311144" y="2438400"/>
                  <a:pt x="21358564" y="2453812"/>
                  <a:pt x="21398060" y="2484644"/>
                </a:cubicBezTo>
                <a:cubicBezTo>
                  <a:pt x="21437558" y="2515472"/>
                  <a:pt x="21467564" y="2559480"/>
                  <a:pt x="21488082" y="2616664"/>
                </a:cubicBezTo>
                <a:cubicBezTo>
                  <a:pt x="21508602" y="2673848"/>
                  <a:pt x="21518860" y="2742192"/>
                  <a:pt x="21518860" y="2821704"/>
                </a:cubicBezTo>
                <a:cubicBezTo>
                  <a:pt x="21518860" y="2901788"/>
                  <a:pt x="21508660" y="2970424"/>
                  <a:pt x="21488262" y="3027612"/>
                </a:cubicBezTo>
                <a:cubicBezTo>
                  <a:pt x="21467860" y="3084800"/>
                  <a:pt x="21438002" y="3128664"/>
                  <a:pt x="21398686" y="3159204"/>
                </a:cubicBezTo>
                <a:cubicBezTo>
                  <a:pt x="21359366" y="3189740"/>
                  <a:pt x="21311738" y="3205008"/>
                  <a:pt x="21255798" y="3205008"/>
                </a:cubicBezTo>
                <a:cubicBezTo>
                  <a:pt x="21199902" y="3205008"/>
                  <a:pt x="21152320" y="3189760"/>
                  <a:pt x="21113054" y="3159264"/>
                </a:cubicBezTo>
                <a:cubicBezTo>
                  <a:pt x="21073788" y="3128768"/>
                  <a:pt x="21043982" y="3084992"/>
                  <a:pt x="21023626" y="3027928"/>
                </a:cubicBezTo>
                <a:cubicBezTo>
                  <a:pt x="21003274" y="2970868"/>
                  <a:pt x="20993098" y="2902128"/>
                  <a:pt x="20993098" y="2821704"/>
                </a:cubicBezTo>
                <a:cubicBezTo>
                  <a:pt x="20993098" y="2741860"/>
                  <a:pt x="21003336" y="2673408"/>
                  <a:pt x="21023806" y="2616348"/>
                </a:cubicBezTo>
                <a:cubicBezTo>
                  <a:pt x="21044276" y="2559292"/>
                  <a:pt x="21074236" y="2515368"/>
                  <a:pt x="21113682" y="2484580"/>
                </a:cubicBezTo>
                <a:cubicBezTo>
                  <a:pt x="21153128" y="2453792"/>
                  <a:pt x="21200500" y="2438400"/>
                  <a:pt x="21255798" y="2438400"/>
                </a:cubicBezTo>
                <a:close/>
                <a:moveTo>
                  <a:pt x="20350924" y="2438400"/>
                </a:moveTo>
                <a:cubicBezTo>
                  <a:pt x="20406266" y="2438400"/>
                  <a:pt x="20453688" y="2453812"/>
                  <a:pt x="20493184" y="2484644"/>
                </a:cubicBezTo>
                <a:cubicBezTo>
                  <a:pt x="20532682" y="2515472"/>
                  <a:pt x="20562690" y="2559480"/>
                  <a:pt x="20583210" y="2616664"/>
                </a:cubicBezTo>
                <a:cubicBezTo>
                  <a:pt x="20603726" y="2673848"/>
                  <a:pt x="20613986" y="2742192"/>
                  <a:pt x="20613986" y="2821704"/>
                </a:cubicBezTo>
                <a:cubicBezTo>
                  <a:pt x="20613986" y="2901788"/>
                  <a:pt x="20603786" y="2970424"/>
                  <a:pt x="20583386" y="3027612"/>
                </a:cubicBezTo>
                <a:cubicBezTo>
                  <a:pt x="20562986" y="3084800"/>
                  <a:pt x="20533126" y="3128664"/>
                  <a:pt x="20493810" y="3159204"/>
                </a:cubicBezTo>
                <a:cubicBezTo>
                  <a:pt x="20454492" y="3189740"/>
                  <a:pt x="20406864" y="3205008"/>
                  <a:pt x="20350924" y="3205008"/>
                </a:cubicBezTo>
                <a:cubicBezTo>
                  <a:pt x="20295028" y="3205008"/>
                  <a:pt x="20247444" y="3189760"/>
                  <a:pt x="20208178" y="3159264"/>
                </a:cubicBezTo>
                <a:cubicBezTo>
                  <a:pt x="20168914" y="3128768"/>
                  <a:pt x="20139106" y="3084992"/>
                  <a:pt x="20118754" y="3027928"/>
                </a:cubicBezTo>
                <a:cubicBezTo>
                  <a:pt x="20098402" y="2970868"/>
                  <a:pt x="20088226" y="2902128"/>
                  <a:pt x="20088226" y="2821704"/>
                </a:cubicBezTo>
                <a:cubicBezTo>
                  <a:pt x="20088226" y="2741860"/>
                  <a:pt x="20098460" y="2673408"/>
                  <a:pt x="20118934" y="2616348"/>
                </a:cubicBezTo>
                <a:cubicBezTo>
                  <a:pt x="20139404" y="2559292"/>
                  <a:pt x="20169360" y="2515368"/>
                  <a:pt x="20208806" y="2484580"/>
                </a:cubicBezTo>
                <a:cubicBezTo>
                  <a:pt x="20248254" y="2453792"/>
                  <a:pt x="20295624" y="2438400"/>
                  <a:pt x="20350924" y="2438400"/>
                </a:cubicBezTo>
                <a:close/>
                <a:moveTo>
                  <a:pt x="19446048" y="2438400"/>
                </a:moveTo>
                <a:cubicBezTo>
                  <a:pt x="19501392" y="2438400"/>
                  <a:pt x="19548812" y="2453812"/>
                  <a:pt x="19588310" y="2484644"/>
                </a:cubicBezTo>
                <a:cubicBezTo>
                  <a:pt x="19627808" y="2515472"/>
                  <a:pt x="19657812" y="2559480"/>
                  <a:pt x="19678332" y="2616664"/>
                </a:cubicBezTo>
                <a:cubicBezTo>
                  <a:pt x="19698850" y="2673848"/>
                  <a:pt x="19709110" y="2742192"/>
                  <a:pt x="19709110" y="2821704"/>
                </a:cubicBezTo>
                <a:cubicBezTo>
                  <a:pt x="19709110" y="2901788"/>
                  <a:pt x="19698910" y="2970424"/>
                  <a:pt x="19678512" y="3027612"/>
                </a:cubicBezTo>
                <a:cubicBezTo>
                  <a:pt x="19658110" y="3084800"/>
                  <a:pt x="19628252" y="3128664"/>
                  <a:pt x="19588936" y="3159204"/>
                </a:cubicBezTo>
                <a:cubicBezTo>
                  <a:pt x="19549616" y="3189740"/>
                  <a:pt x="19501990" y="3205008"/>
                  <a:pt x="19446048" y="3205008"/>
                </a:cubicBezTo>
                <a:cubicBezTo>
                  <a:pt x="19390150" y="3205008"/>
                  <a:pt x="19342568" y="3189760"/>
                  <a:pt x="19303304" y="3159264"/>
                </a:cubicBezTo>
                <a:cubicBezTo>
                  <a:pt x="19264038" y="3128768"/>
                  <a:pt x="19234230" y="3084992"/>
                  <a:pt x="19213878" y="3027928"/>
                </a:cubicBezTo>
                <a:cubicBezTo>
                  <a:pt x="19193524" y="2970868"/>
                  <a:pt x="19183348" y="2902128"/>
                  <a:pt x="19183348" y="2821704"/>
                </a:cubicBezTo>
                <a:cubicBezTo>
                  <a:pt x="19183348" y="2741860"/>
                  <a:pt x="19193584" y="2673408"/>
                  <a:pt x="19214056" y="2616348"/>
                </a:cubicBezTo>
                <a:cubicBezTo>
                  <a:pt x="19234526" y="2559292"/>
                  <a:pt x="19264484" y="2515368"/>
                  <a:pt x="19303932" y="2484580"/>
                </a:cubicBezTo>
                <a:cubicBezTo>
                  <a:pt x="19343378" y="2453792"/>
                  <a:pt x="19390750" y="2438400"/>
                  <a:pt x="19446048" y="2438400"/>
                </a:cubicBezTo>
                <a:close/>
                <a:moveTo>
                  <a:pt x="18550698" y="2438400"/>
                </a:moveTo>
                <a:cubicBezTo>
                  <a:pt x="18606042" y="2438400"/>
                  <a:pt x="18653462" y="2453812"/>
                  <a:pt x="18692958" y="2484644"/>
                </a:cubicBezTo>
                <a:cubicBezTo>
                  <a:pt x="18732456" y="2515472"/>
                  <a:pt x="18762464" y="2559480"/>
                  <a:pt x="18782982" y="2616664"/>
                </a:cubicBezTo>
                <a:cubicBezTo>
                  <a:pt x="18803500" y="2673848"/>
                  <a:pt x="18813760" y="2742192"/>
                  <a:pt x="18813760" y="2821704"/>
                </a:cubicBezTo>
                <a:cubicBezTo>
                  <a:pt x="18813760" y="2901788"/>
                  <a:pt x="18803560" y="2970424"/>
                  <a:pt x="18783160" y="3027612"/>
                </a:cubicBezTo>
                <a:cubicBezTo>
                  <a:pt x="18762760" y="3084800"/>
                  <a:pt x="18732902" y="3128664"/>
                  <a:pt x="18693584" y="3159204"/>
                </a:cubicBezTo>
                <a:cubicBezTo>
                  <a:pt x="18654266" y="3189740"/>
                  <a:pt x="18606638" y="3205008"/>
                  <a:pt x="18550698" y="3205008"/>
                </a:cubicBezTo>
                <a:cubicBezTo>
                  <a:pt x="18494800" y="3205008"/>
                  <a:pt x="18447220" y="3189760"/>
                  <a:pt x="18407952" y="3159264"/>
                </a:cubicBezTo>
                <a:cubicBezTo>
                  <a:pt x="18368688" y="3128768"/>
                  <a:pt x="18338880" y="3084992"/>
                  <a:pt x="18318526" y="3027928"/>
                </a:cubicBezTo>
                <a:cubicBezTo>
                  <a:pt x="18298174" y="2970868"/>
                  <a:pt x="18287998" y="2902128"/>
                  <a:pt x="18287998" y="2821704"/>
                </a:cubicBezTo>
                <a:cubicBezTo>
                  <a:pt x="18287998" y="2741860"/>
                  <a:pt x="18298234" y="2673408"/>
                  <a:pt x="18318704" y="2616348"/>
                </a:cubicBezTo>
                <a:cubicBezTo>
                  <a:pt x="18339176" y="2559292"/>
                  <a:pt x="18369136" y="2515368"/>
                  <a:pt x="18408580" y="2484580"/>
                </a:cubicBezTo>
                <a:cubicBezTo>
                  <a:pt x="18448028" y="2453792"/>
                  <a:pt x="18495400" y="2438400"/>
                  <a:pt x="18550698" y="2438400"/>
                </a:cubicBezTo>
                <a:close/>
                <a:moveTo>
                  <a:pt x="17645822" y="2438400"/>
                </a:moveTo>
                <a:cubicBezTo>
                  <a:pt x="17701166" y="2438400"/>
                  <a:pt x="17748588" y="2453812"/>
                  <a:pt x="17788084" y="2484644"/>
                </a:cubicBezTo>
                <a:cubicBezTo>
                  <a:pt x="17827582" y="2515472"/>
                  <a:pt x="17857588" y="2559480"/>
                  <a:pt x="17878106" y="2616664"/>
                </a:cubicBezTo>
                <a:cubicBezTo>
                  <a:pt x="17898626" y="2673848"/>
                  <a:pt x="17908884" y="2742192"/>
                  <a:pt x="17908884" y="2821704"/>
                </a:cubicBezTo>
                <a:cubicBezTo>
                  <a:pt x="17908884" y="2901788"/>
                  <a:pt x="17898686" y="2970424"/>
                  <a:pt x="17878284" y="3027612"/>
                </a:cubicBezTo>
                <a:cubicBezTo>
                  <a:pt x="17857886" y="3084800"/>
                  <a:pt x="17828026" y="3128664"/>
                  <a:pt x="17788708" y="3159204"/>
                </a:cubicBezTo>
                <a:cubicBezTo>
                  <a:pt x="17749392" y="3189740"/>
                  <a:pt x="17701762" y="3205008"/>
                  <a:pt x="17645822" y="3205008"/>
                </a:cubicBezTo>
                <a:cubicBezTo>
                  <a:pt x="17589924" y="3205008"/>
                  <a:pt x="17542344" y="3189760"/>
                  <a:pt x="17503078" y="3159264"/>
                </a:cubicBezTo>
                <a:cubicBezTo>
                  <a:pt x="17463814" y="3128768"/>
                  <a:pt x="17434004" y="3084992"/>
                  <a:pt x="17413652" y="3027928"/>
                </a:cubicBezTo>
                <a:cubicBezTo>
                  <a:pt x="17393300" y="2970868"/>
                  <a:pt x="17383124" y="2902128"/>
                  <a:pt x="17383124" y="2821704"/>
                </a:cubicBezTo>
                <a:cubicBezTo>
                  <a:pt x="17383124" y="2741860"/>
                  <a:pt x="17393358" y="2673408"/>
                  <a:pt x="17413830" y="2616348"/>
                </a:cubicBezTo>
                <a:cubicBezTo>
                  <a:pt x="17434300" y="2559292"/>
                  <a:pt x="17464260" y="2515368"/>
                  <a:pt x="17503706" y="2484580"/>
                </a:cubicBezTo>
                <a:cubicBezTo>
                  <a:pt x="17543152" y="2453792"/>
                  <a:pt x="17590524" y="2438400"/>
                  <a:pt x="17645822" y="2438400"/>
                </a:cubicBezTo>
                <a:close/>
                <a:moveTo>
                  <a:pt x="16740948" y="2438400"/>
                </a:moveTo>
                <a:cubicBezTo>
                  <a:pt x="16796292" y="2438400"/>
                  <a:pt x="16843712" y="2453812"/>
                  <a:pt x="16883210" y="2484644"/>
                </a:cubicBezTo>
                <a:cubicBezTo>
                  <a:pt x="16922706" y="2515472"/>
                  <a:pt x="16952714" y="2559480"/>
                  <a:pt x="16973232" y="2616664"/>
                </a:cubicBezTo>
                <a:cubicBezTo>
                  <a:pt x="16993750" y="2673848"/>
                  <a:pt x="17004010" y="2742192"/>
                  <a:pt x="17004010" y="2821704"/>
                </a:cubicBezTo>
                <a:cubicBezTo>
                  <a:pt x="17004010" y="2901788"/>
                  <a:pt x="16993810" y="2970424"/>
                  <a:pt x="16973410" y="3027612"/>
                </a:cubicBezTo>
                <a:cubicBezTo>
                  <a:pt x="16953010" y="3084800"/>
                  <a:pt x="16923152" y="3128664"/>
                  <a:pt x="16883834" y="3159204"/>
                </a:cubicBezTo>
                <a:cubicBezTo>
                  <a:pt x="16844516" y="3189740"/>
                  <a:pt x="16796888" y="3205008"/>
                  <a:pt x="16740948" y="3205008"/>
                </a:cubicBezTo>
                <a:cubicBezTo>
                  <a:pt x="16685050" y="3205008"/>
                  <a:pt x="16637468" y="3189760"/>
                  <a:pt x="16598204" y="3159264"/>
                </a:cubicBezTo>
                <a:cubicBezTo>
                  <a:pt x="16558938" y="3128768"/>
                  <a:pt x="16529130" y="3084992"/>
                  <a:pt x="16508778" y="3027928"/>
                </a:cubicBezTo>
                <a:cubicBezTo>
                  <a:pt x="16488426" y="2970868"/>
                  <a:pt x="16478250" y="2902128"/>
                  <a:pt x="16478250" y="2821704"/>
                </a:cubicBezTo>
                <a:cubicBezTo>
                  <a:pt x="16478250" y="2741860"/>
                  <a:pt x="16488485" y="2673408"/>
                  <a:pt x="16508956" y="2616348"/>
                </a:cubicBezTo>
                <a:cubicBezTo>
                  <a:pt x="16529427" y="2559292"/>
                  <a:pt x="16559385" y="2515368"/>
                  <a:pt x="16598832" y="2484580"/>
                </a:cubicBezTo>
                <a:cubicBezTo>
                  <a:pt x="16638278" y="2453792"/>
                  <a:pt x="16685650" y="2438400"/>
                  <a:pt x="16740948" y="2438400"/>
                </a:cubicBezTo>
                <a:close/>
                <a:moveTo>
                  <a:pt x="15093124" y="2438400"/>
                </a:moveTo>
                <a:cubicBezTo>
                  <a:pt x="15148467" y="2438400"/>
                  <a:pt x="15195887" y="2453812"/>
                  <a:pt x="15235385" y="2484644"/>
                </a:cubicBezTo>
                <a:cubicBezTo>
                  <a:pt x="15274881" y="2515472"/>
                  <a:pt x="15304888" y="2559480"/>
                  <a:pt x="15325407" y="2616664"/>
                </a:cubicBezTo>
                <a:cubicBezTo>
                  <a:pt x="15345925" y="2673848"/>
                  <a:pt x="15356184" y="2742192"/>
                  <a:pt x="15356184" y="2821704"/>
                </a:cubicBezTo>
                <a:cubicBezTo>
                  <a:pt x="15356184" y="2901788"/>
                  <a:pt x="15345985" y="2970424"/>
                  <a:pt x="15325585" y="3027612"/>
                </a:cubicBezTo>
                <a:cubicBezTo>
                  <a:pt x="15305185" y="3084800"/>
                  <a:pt x="15275327" y="3128664"/>
                  <a:pt x="15236009" y="3159204"/>
                </a:cubicBezTo>
                <a:cubicBezTo>
                  <a:pt x="15196692" y="3189740"/>
                  <a:pt x="15149063" y="3205008"/>
                  <a:pt x="15093124" y="3205008"/>
                </a:cubicBezTo>
                <a:cubicBezTo>
                  <a:pt x="15037225" y="3205008"/>
                  <a:pt x="14989643" y="3189760"/>
                  <a:pt x="14950379" y="3159264"/>
                </a:cubicBezTo>
                <a:cubicBezTo>
                  <a:pt x="14911113" y="3128768"/>
                  <a:pt x="14881305" y="3084992"/>
                  <a:pt x="14860953" y="3027928"/>
                </a:cubicBezTo>
                <a:cubicBezTo>
                  <a:pt x="14840600" y="2970868"/>
                  <a:pt x="14830423" y="2902128"/>
                  <a:pt x="14830423" y="2821704"/>
                </a:cubicBezTo>
                <a:cubicBezTo>
                  <a:pt x="14830423" y="2741860"/>
                  <a:pt x="14840660" y="2673408"/>
                  <a:pt x="14861131" y="2616348"/>
                </a:cubicBezTo>
                <a:cubicBezTo>
                  <a:pt x="14881602" y="2559292"/>
                  <a:pt x="14911559" y="2515368"/>
                  <a:pt x="14951007" y="2484580"/>
                </a:cubicBezTo>
                <a:cubicBezTo>
                  <a:pt x="14990452" y="2453792"/>
                  <a:pt x="15037824" y="2438400"/>
                  <a:pt x="15093124" y="2438400"/>
                </a:cubicBezTo>
                <a:close/>
                <a:moveTo>
                  <a:pt x="14188249" y="2438400"/>
                </a:moveTo>
                <a:cubicBezTo>
                  <a:pt x="14243593" y="2438400"/>
                  <a:pt x="14291013" y="2453812"/>
                  <a:pt x="14330510" y="2484644"/>
                </a:cubicBezTo>
                <a:cubicBezTo>
                  <a:pt x="14370005" y="2515472"/>
                  <a:pt x="14400014" y="2559480"/>
                  <a:pt x="14420532" y="2616664"/>
                </a:cubicBezTo>
                <a:cubicBezTo>
                  <a:pt x="14441050" y="2673848"/>
                  <a:pt x="14451309" y="2742192"/>
                  <a:pt x="14451309" y="2821704"/>
                </a:cubicBezTo>
                <a:cubicBezTo>
                  <a:pt x="14451309" y="2901788"/>
                  <a:pt x="14441109" y="2970424"/>
                  <a:pt x="14420710" y="3027612"/>
                </a:cubicBezTo>
                <a:cubicBezTo>
                  <a:pt x="14400311" y="3084800"/>
                  <a:pt x="14370453" y="3128664"/>
                  <a:pt x="14331134" y="3159204"/>
                </a:cubicBezTo>
                <a:cubicBezTo>
                  <a:pt x="14291816" y="3189740"/>
                  <a:pt x="14244188" y="3205008"/>
                  <a:pt x="14188249" y="3205008"/>
                </a:cubicBezTo>
                <a:cubicBezTo>
                  <a:pt x="14132350" y="3205008"/>
                  <a:pt x="14084768" y="3189760"/>
                  <a:pt x="14045504" y="3159264"/>
                </a:cubicBezTo>
                <a:cubicBezTo>
                  <a:pt x="14006239" y="3128768"/>
                  <a:pt x="13976430" y="3084992"/>
                  <a:pt x="13956078" y="3027928"/>
                </a:cubicBezTo>
                <a:cubicBezTo>
                  <a:pt x="13935725" y="2970868"/>
                  <a:pt x="13925548" y="2902128"/>
                  <a:pt x="13925548" y="2821704"/>
                </a:cubicBezTo>
                <a:cubicBezTo>
                  <a:pt x="13925548" y="2741860"/>
                  <a:pt x="13935784" y="2673408"/>
                  <a:pt x="13956256" y="2616348"/>
                </a:cubicBezTo>
                <a:cubicBezTo>
                  <a:pt x="13976727" y="2559292"/>
                  <a:pt x="14006685" y="2515368"/>
                  <a:pt x="14046131" y="2484580"/>
                </a:cubicBezTo>
                <a:cubicBezTo>
                  <a:pt x="14085577" y="2453792"/>
                  <a:pt x="14132949" y="2438400"/>
                  <a:pt x="14188249" y="2438400"/>
                </a:cubicBezTo>
                <a:close/>
                <a:moveTo>
                  <a:pt x="12540423" y="2438400"/>
                </a:moveTo>
                <a:cubicBezTo>
                  <a:pt x="12595768" y="2438400"/>
                  <a:pt x="12643188" y="2453812"/>
                  <a:pt x="12682684" y="2484644"/>
                </a:cubicBezTo>
                <a:cubicBezTo>
                  <a:pt x="12722180" y="2515472"/>
                  <a:pt x="12752189" y="2559480"/>
                  <a:pt x="12772707" y="2616664"/>
                </a:cubicBezTo>
                <a:cubicBezTo>
                  <a:pt x="12793225" y="2673848"/>
                  <a:pt x="12803484" y="2742192"/>
                  <a:pt x="12803484" y="2821704"/>
                </a:cubicBezTo>
                <a:cubicBezTo>
                  <a:pt x="12803484" y="2901788"/>
                  <a:pt x="12793284" y="2970424"/>
                  <a:pt x="12772885" y="3027612"/>
                </a:cubicBezTo>
                <a:cubicBezTo>
                  <a:pt x="12752485" y="3084800"/>
                  <a:pt x="12722627" y="3128664"/>
                  <a:pt x="12683309" y="3159204"/>
                </a:cubicBezTo>
                <a:cubicBezTo>
                  <a:pt x="12643991" y="3189740"/>
                  <a:pt x="12596362" y="3205008"/>
                  <a:pt x="12540423" y="3205008"/>
                </a:cubicBezTo>
                <a:cubicBezTo>
                  <a:pt x="12484524" y="3205008"/>
                  <a:pt x="12436943" y="3189760"/>
                  <a:pt x="12397678" y="3159264"/>
                </a:cubicBezTo>
                <a:cubicBezTo>
                  <a:pt x="12358414" y="3128768"/>
                  <a:pt x="12328605" y="3084992"/>
                  <a:pt x="12308252" y="3027928"/>
                </a:cubicBezTo>
                <a:cubicBezTo>
                  <a:pt x="12287900" y="2970868"/>
                  <a:pt x="12277723" y="2902128"/>
                  <a:pt x="12277723" y="2821704"/>
                </a:cubicBezTo>
                <a:cubicBezTo>
                  <a:pt x="12277723" y="2741860"/>
                  <a:pt x="12287959" y="2673408"/>
                  <a:pt x="12308430" y="2616348"/>
                </a:cubicBezTo>
                <a:cubicBezTo>
                  <a:pt x="12328902" y="2559292"/>
                  <a:pt x="12358860" y="2515368"/>
                  <a:pt x="12398306" y="2484580"/>
                </a:cubicBezTo>
                <a:cubicBezTo>
                  <a:pt x="12437751" y="2453792"/>
                  <a:pt x="12485124" y="2438400"/>
                  <a:pt x="12540423" y="2438400"/>
                </a:cubicBezTo>
                <a:close/>
                <a:moveTo>
                  <a:pt x="10892599" y="2438400"/>
                </a:moveTo>
                <a:cubicBezTo>
                  <a:pt x="10947943" y="2438400"/>
                  <a:pt x="10995363" y="2453812"/>
                  <a:pt x="11034859" y="2484644"/>
                </a:cubicBezTo>
                <a:cubicBezTo>
                  <a:pt x="11074356" y="2515472"/>
                  <a:pt x="11104365" y="2559480"/>
                  <a:pt x="11124881" y="2616664"/>
                </a:cubicBezTo>
                <a:cubicBezTo>
                  <a:pt x="11145400" y="2673848"/>
                  <a:pt x="11155659" y="2742192"/>
                  <a:pt x="11155659" y="2821704"/>
                </a:cubicBezTo>
                <a:cubicBezTo>
                  <a:pt x="11155659" y="2901788"/>
                  <a:pt x="11145461" y="2970424"/>
                  <a:pt x="11125060" y="3027612"/>
                </a:cubicBezTo>
                <a:cubicBezTo>
                  <a:pt x="11104661" y="3084800"/>
                  <a:pt x="11074802" y="3128664"/>
                  <a:pt x="11035485" y="3159204"/>
                </a:cubicBezTo>
                <a:cubicBezTo>
                  <a:pt x="10996167" y="3189740"/>
                  <a:pt x="10948537" y="3205008"/>
                  <a:pt x="10892599" y="3205008"/>
                </a:cubicBezTo>
                <a:cubicBezTo>
                  <a:pt x="10836700" y="3205008"/>
                  <a:pt x="10789118" y="3189760"/>
                  <a:pt x="10749853" y="3159264"/>
                </a:cubicBezTo>
                <a:cubicBezTo>
                  <a:pt x="10710590" y="3128768"/>
                  <a:pt x="10680779" y="3084992"/>
                  <a:pt x="10660429" y="3027928"/>
                </a:cubicBezTo>
                <a:cubicBezTo>
                  <a:pt x="10640077" y="2970868"/>
                  <a:pt x="10629898" y="2902128"/>
                  <a:pt x="10629898" y="2821704"/>
                </a:cubicBezTo>
                <a:cubicBezTo>
                  <a:pt x="10629898" y="2741860"/>
                  <a:pt x="10640135" y="2673408"/>
                  <a:pt x="10660607" y="2616348"/>
                </a:cubicBezTo>
                <a:cubicBezTo>
                  <a:pt x="10681078" y="2559292"/>
                  <a:pt x="10711035" y="2515368"/>
                  <a:pt x="10750481" y="2484580"/>
                </a:cubicBezTo>
                <a:cubicBezTo>
                  <a:pt x="10789928" y="2453792"/>
                  <a:pt x="10837300" y="2438400"/>
                  <a:pt x="10892599" y="2438400"/>
                </a:cubicBezTo>
                <a:close/>
                <a:moveTo>
                  <a:pt x="9987724" y="2438400"/>
                </a:moveTo>
                <a:cubicBezTo>
                  <a:pt x="10043068" y="2438400"/>
                  <a:pt x="10090488" y="2453812"/>
                  <a:pt x="10129986" y="2484644"/>
                </a:cubicBezTo>
                <a:cubicBezTo>
                  <a:pt x="10169482" y="2515472"/>
                  <a:pt x="10199490" y="2559480"/>
                  <a:pt x="10220009" y="2616664"/>
                </a:cubicBezTo>
                <a:cubicBezTo>
                  <a:pt x="10240526" y="2673848"/>
                  <a:pt x="10250785" y="2742192"/>
                  <a:pt x="10250785" y="2821704"/>
                </a:cubicBezTo>
                <a:cubicBezTo>
                  <a:pt x="10250785" y="2901788"/>
                  <a:pt x="10240584" y="2970424"/>
                  <a:pt x="10220185" y="3027612"/>
                </a:cubicBezTo>
                <a:cubicBezTo>
                  <a:pt x="10199785" y="3084800"/>
                  <a:pt x="10169928" y="3128664"/>
                  <a:pt x="10130611" y="3159204"/>
                </a:cubicBezTo>
                <a:cubicBezTo>
                  <a:pt x="10091291" y="3189740"/>
                  <a:pt x="10043663" y="3205008"/>
                  <a:pt x="9987724" y="3205008"/>
                </a:cubicBezTo>
                <a:cubicBezTo>
                  <a:pt x="9931825" y="3205008"/>
                  <a:pt x="9884243" y="3189760"/>
                  <a:pt x="9844979" y="3159264"/>
                </a:cubicBezTo>
                <a:cubicBezTo>
                  <a:pt x="9805714" y="3128768"/>
                  <a:pt x="9775905" y="3084992"/>
                  <a:pt x="9755555" y="3027928"/>
                </a:cubicBezTo>
                <a:cubicBezTo>
                  <a:pt x="9735203" y="2970868"/>
                  <a:pt x="9725026" y="2902128"/>
                  <a:pt x="9725026" y="2821704"/>
                </a:cubicBezTo>
                <a:cubicBezTo>
                  <a:pt x="9725026" y="2741860"/>
                  <a:pt x="9735260" y="2673408"/>
                  <a:pt x="9755732" y="2616348"/>
                </a:cubicBezTo>
                <a:cubicBezTo>
                  <a:pt x="9776203" y="2559292"/>
                  <a:pt x="9806160" y="2515368"/>
                  <a:pt x="9845607" y="2484580"/>
                </a:cubicBezTo>
                <a:cubicBezTo>
                  <a:pt x="9885054" y="2453792"/>
                  <a:pt x="9932424" y="2438400"/>
                  <a:pt x="9987724" y="2438400"/>
                </a:cubicBezTo>
                <a:close/>
                <a:moveTo>
                  <a:pt x="9082850" y="2438400"/>
                </a:moveTo>
                <a:cubicBezTo>
                  <a:pt x="9138193" y="2438400"/>
                  <a:pt x="9185614" y="2453812"/>
                  <a:pt x="9225111" y="2484644"/>
                </a:cubicBezTo>
                <a:cubicBezTo>
                  <a:pt x="9264607" y="2515472"/>
                  <a:pt x="9294614" y="2559480"/>
                  <a:pt x="9315133" y="2616664"/>
                </a:cubicBezTo>
                <a:cubicBezTo>
                  <a:pt x="9335652" y="2673848"/>
                  <a:pt x="9345912" y="2742192"/>
                  <a:pt x="9345912" y="2821704"/>
                </a:cubicBezTo>
                <a:cubicBezTo>
                  <a:pt x="9345912" y="2901788"/>
                  <a:pt x="9335711" y="2970424"/>
                  <a:pt x="9315311" y="3027612"/>
                </a:cubicBezTo>
                <a:cubicBezTo>
                  <a:pt x="9294911" y="3084800"/>
                  <a:pt x="9265054" y="3128664"/>
                  <a:pt x="9225736" y="3159204"/>
                </a:cubicBezTo>
                <a:cubicBezTo>
                  <a:pt x="9186418" y="3189740"/>
                  <a:pt x="9138789" y="3205008"/>
                  <a:pt x="9082850" y="3205008"/>
                </a:cubicBezTo>
                <a:cubicBezTo>
                  <a:pt x="9026951" y="3205008"/>
                  <a:pt x="8979370" y="3189760"/>
                  <a:pt x="8940105" y="3159264"/>
                </a:cubicBezTo>
                <a:cubicBezTo>
                  <a:pt x="8900839" y="3128768"/>
                  <a:pt x="8871032" y="3084992"/>
                  <a:pt x="8850678" y="3027928"/>
                </a:cubicBezTo>
                <a:cubicBezTo>
                  <a:pt x="8830327" y="2970868"/>
                  <a:pt x="8820150" y="2902128"/>
                  <a:pt x="8820150" y="2821704"/>
                </a:cubicBezTo>
                <a:cubicBezTo>
                  <a:pt x="8820150" y="2741860"/>
                  <a:pt x="8830385" y="2673408"/>
                  <a:pt x="8850858" y="2616348"/>
                </a:cubicBezTo>
                <a:cubicBezTo>
                  <a:pt x="8871328" y="2559292"/>
                  <a:pt x="8901285" y="2515368"/>
                  <a:pt x="8940733" y="2484580"/>
                </a:cubicBezTo>
                <a:cubicBezTo>
                  <a:pt x="8980178" y="2453792"/>
                  <a:pt x="9027553" y="2438400"/>
                  <a:pt x="9082850" y="2438400"/>
                </a:cubicBezTo>
                <a:close/>
                <a:moveTo>
                  <a:pt x="7435026" y="2438400"/>
                </a:moveTo>
                <a:cubicBezTo>
                  <a:pt x="7490371" y="2438400"/>
                  <a:pt x="7537793" y="2453812"/>
                  <a:pt x="7577288" y="2484644"/>
                </a:cubicBezTo>
                <a:cubicBezTo>
                  <a:pt x="7616786" y="2515472"/>
                  <a:pt x="7646794" y="2559480"/>
                  <a:pt x="7667312" y="2616664"/>
                </a:cubicBezTo>
                <a:cubicBezTo>
                  <a:pt x="7687829" y="2673848"/>
                  <a:pt x="7698088" y="2742192"/>
                  <a:pt x="7698088" y="2821704"/>
                </a:cubicBezTo>
                <a:cubicBezTo>
                  <a:pt x="7698088" y="2901788"/>
                  <a:pt x="7687888" y="2970424"/>
                  <a:pt x="7667489" y="3027612"/>
                </a:cubicBezTo>
                <a:cubicBezTo>
                  <a:pt x="7647091" y="3084800"/>
                  <a:pt x="7617232" y="3128664"/>
                  <a:pt x="7577914" y="3159204"/>
                </a:cubicBezTo>
                <a:cubicBezTo>
                  <a:pt x="7538595" y="3189740"/>
                  <a:pt x="7490968" y="3205008"/>
                  <a:pt x="7435026" y="3205008"/>
                </a:cubicBezTo>
                <a:cubicBezTo>
                  <a:pt x="7379129" y="3205008"/>
                  <a:pt x="7331549" y="3189760"/>
                  <a:pt x="7292283" y="3159264"/>
                </a:cubicBezTo>
                <a:cubicBezTo>
                  <a:pt x="7253018" y="3128768"/>
                  <a:pt x="7223211" y="3084992"/>
                  <a:pt x="7202858" y="3027928"/>
                </a:cubicBezTo>
                <a:cubicBezTo>
                  <a:pt x="7182505" y="2970868"/>
                  <a:pt x="7172328" y="2902128"/>
                  <a:pt x="7172328" y="2821704"/>
                </a:cubicBezTo>
                <a:cubicBezTo>
                  <a:pt x="7172328" y="2741860"/>
                  <a:pt x="7182563" y="2673408"/>
                  <a:pt x="7203036" y="2616348"/>
                </a:cubicBezTo>
                <a:cubicBezTo>
                  <a:pt x="7223506" y="2559292"/>
                  <a:pt x="7253465" y="2515368"/>
                  <a:pt x="7292910" y="2484580"/>
                </a:cubicBezTo>
                <a:cubicBezTo>
                  <a:pt x="7332356" y="2453792"/>
                  <a:pt x="7379730" y="2438400"/>
                  <a:pt x="7435026" y="2438400"/>
                </a:cubicBezTo>
                <a:close/>
                <a:moveTo>
                  <a:pt x="6530153" y="2438400"/>
                </a:moveTo>
                <a:cubicBezTo>
                  <a:pt x="6585496" y="2438400"/>
                  <a:pt x="6632917" y="2453812"/>
                  <a:pt x="6672414" y="2484644"/>
                </a:cubicBezTo>
                <a:cubicBezTo>
                  <a:pt x="6711911" y="2515472"/>
                  <a:pt x="6741917" y="2559480"/>
                  <a:pt x="6762437" y="2616664"/>
                </a:cubicBezTo>
                <a:cubicBezTo>
                  <a:pt x="6782955" y="2673848"/>
                  <a:pt x="6793214" y="2742192"/>
                  <a:pt x="6793214" y="2821704"/>
                </a:cubicBezTo>
                <a:cubicBezTo>
                  <a:pt x="6793214" y="2901788"/>
                  <a:pt x="6783015" y="2970424"/>
                  <a:pt x="6762614" y="3027612"/>
                </a:cubicBezTo>
                <a:cubicBezTo>
                  <a:pt x="6742216" y="3084800"/>
                  <a:pt x="6712356" y="3128664"/>
                  <a:pt x="6673038" y="3159204"/>
                </a:cubicBezTo>
                <a:cubicBezTo>
                  <a:pt x="6633721" y="3189740"/>
                  <a:pt x="6586093" y="3205008"/>
                  <a:pt x="6530153" y="3205008"/>
                </a:cubicBezTo>
                <a:cubicBezTo>
                  <a:pt x="6474254" y="3205008"/>
                  <a:pt x="6426672" y="3189760"/>
                  <a:pt x="6387407" y="3159264"/>
                </a:cubicBezTo>
                <a:cubicBezTo>
                  <a:pt x="6348142" y="3128768"/>
                  <a:pt x="6318336" y="3084992"/>
                  <a:pt x="6297983" y="3027928"/>
                </a:cubicBezTo>
                <a:cubicBezTo>
                  <a:pt x="6277630" y="2970868"/>
                  <a:pt x="6267453" y="2902128"/>
                  <a:pt x="6267453" y="2821704"/>
                </a:cubicBezTo>
                <a:cubicBezTo>
                  <a:pt x="6267453" y="2741860"/>
                  <a:pt x="6277690" y="2673408"/>
                  <a:pt x="6298160" y="2616348"/>
                </a:cubicBezTo>
                <a:cubicBezTo>
                  <a:pt x="6318631" y="2559292"/>
                  <a:pt x="6348590" y="2515368"/>
                  <a:pt x="6388035" y="2484580"/>
                </a:cubicBezTo>
                <a:cubicBezTo>
                  <a:pt x="6427481" y="2453792"/>
                  <a:pt x="6474854" y="2438400"/>
                  <a:pt x="6530153" y="2438400"/>
                </a:cubicBezTo>
                <a:close/>
                <a:moveTo>
                  <a:pt x="5634802" y="2438400"/>
                </a:moveTo>
                <a:cubicBezTo>
                  <a:pt x="5690147" y="2438400"/>
                  <a:pt x="5737567" y="2453812"/>
                  <a:pt x="5777065" y="2484644"/>
                </a:cubicBezTo>
                <a:cubicBezTo>
                  <a:pt x="5816560" y="2515472"/>
                  <a:pt x="5846569" y="2559480"/>
                  <a:pt x="5867086" y="2616664"/>
                </a:cubicBezTo>
                <a:cubicBezTo>
                  <a:pt x="5887606" y="2673848"/>
                  <a:pt x="5897865" y="2742192"/>
                  <a:pt x="5897865" y="2821704"/>
                </a:cubicBezTo>
                <a:cubicBezTo>
                  <a:pt x="5897865" y="2901788"/>
                  <a:pt x="5887665" y="2970424"/>
                  <a:pt x="5867264" y="3027612"/>
                </a:cubicBezTo>
                <a:cubicBezTo>
                  <a:pt x="5846865" y="3084800"/>
                  <a:pt x="5817006" y="3128664"/>
                  <a:pt x="5777687" y="3159204"/>
                </a:cubicBezTo>
                <a:cubicBezTo>
                  <a:pt x="5738371" y="3189740"/>
                  <a:pt x="5690744" y="3205008"/>
                  <a:pt x="5634802" y="3205008"/>
                </a:cubicBezTo>
                <a:cubicBezTo>
                  <a:pt x="5578904" y="3205008"/>
                  <a:pt x="5531323" y="3189760"/>
                  <a:pt x="5492058" y="3159264"/>
                </a:cubicBezTo>
                <a:cubicBezTo>
                  <a:pt x="5452793" y="3128768"/>
                  <a:pt x="5422985" y="3084992"/>
                  <a:pt x="5402631" y="3027928"/>
                </a:cubicBezTo>
                <a:cubicBezTo>
                  <a:pt x="5382278" y="2970868"/>
                  <a:pt x="5372105" y="2902128"/>
                  <a:pt x="5372105" y="2821704"/>
                </a:cubicBezTo>
                <a:cubicBezTo>
                  <a:pt x="5372105" y="2741860"/>
                  <a:pt x="5382339" y="2673408"/>
                  <a:pt x="5402811" y="2616348"/>
                </a:cubicBezTo>
                <a:cubicBezTo>
                  <a:pt x="5423282" y="2559292"/>
                  <a:pt x="5453240" y="2515368"/>
                  <a:pt x="5492686" y="2484580"/>
                </a:cubicBezTo>
                <a:cubicBezTo>
                  <a:pt x="5532132" y="2453792"/>
                  <a:pt x="5579504" y="2438400"/>
                  <a:pt x="5634802" y="2438400"/>
                </a:cubicBezTo>
                <a:close/>
                <a:moveTo>
                  <a:pt x="3986977" y="2438400"/>
                </a:moveTo>
                <a:cubicBezTo>
                  <a:pt x="4042322" y="2438400"/>
                  <a:pt x="4089743" y="2453812"/>
                  <a:pt x="4129238" y="2484644"/>
                </a:cubicBezTo>
                <a:cubicBezTo>
                  <a:pt x="4168736" y="2515472"/>
                  <a:pt x="4198743" y="2559480"/>
                  <a:pt x="4219261" y="2616664"/>
                </a:cubicBezTo>
                <a:cubicBezTo>
                  <a:pt x="4239778" y="2673848"/>
                  <a:pt x="4250037" y="2742192"/>
                  <a:pt x="4250037" y="2821704"/>
                </a:cubicBezTo>
                <a:cubicBezTo>
                  <a:pt x="4250037" y="2901788"/>
                  <a:pt x="4239840" y="2970424"/>
                  <a:pt x="4219440" y="3027612"/>
                </a:cubicBezTo>
                <a:cubicBezTo>
                  <a:pt x="4199040" y="3084800"/>
                  <a:pt x="4169181" y="3128664"/>
                  <a:pt x="4129863" y="3159204"/>
                </a:cubicBezTo>
                <a:cubicBezTo>
                  <a:pt x="4090546" y="3189740"/>
                  <a:pt x="4042917" y="3205008"/>
                  <a:pt x="3986977" y="3205008"/>
                </a:cubicBezTo>
                <a:cubicBezTo>
                  <a:pt x="3931078" y="3205008"/>
                  <a:pt x="3883497" y="3189760"/>
                  <a:pt x="3844233" y="3159264"/>
                </a:cubicBezTo>
                <a:cubicBezTo>
                  <a:pt x="3804968" y="3128768"/>
                  <a:pt x="3775159" y="3084992"/>
                  <a:pt x="3754806" y="3027928"/>
                </a:cubicBezTo>
                <a:cubicBezTo>
                  <a:pt x="3734454" y="2970868"/>
                  <a:pt x="3724277" y="2902128"/>
                  <a:pt x="3724277" y="2821704"/>
                </a:cubicBezTo>
                <a:cubicBezTo>
                  <a:pt x="3724277" y="2741860"/>
                  <a:pt x="3734513" y="2673408"/>
                  <a:pt x="3754984" y="2616348"/>
                </a:cubicBezTo>
                <a:cubicBezTo>
                  <a:pt x="3775455" y="2559292"/>
                  <a:pt x="3805414" y="2515368"/>
                  <a:pt x="3844860" y="2484580"/>
                </a:cubicBezTo>
                <a:cubicBezTo>
                  <a:pt x="3884306" y="2453792"/>
                  <a:pt x="3931678" y="2438400"/>
                  <a:pt x="3986977" y="2438400"/>
                </a:cubicBezTo>
                <a:close/>
                <a:moveTo>
                  <a:pt x="3082102" y="2438400"/>
                </a:moveTo>
                <a:cubicBezTo>
                  <a:pt x="3137446" y="2438400"/>
                  <a:pt x="3184866" y="2453812"/>
                  <a:pt x="3224363" y="2484644"/>
                </a:cubicBezTo>
                <a:cubicBezTo>
                  <a:pt x="3263860" y="2515472"/>
                  <a:pt x="3293868" y="2559480"/>
                  <a:pt x="3314386" y="2616664"/>
                </a:cubicBezTo>
                <a:cubicBezTo>
                  <a:pt x="3334904" y="2673848"/>
                  <a:pt x="3345163" y="2742192"/>
                  <a:pt x="3345163" y="2821704"/>
                </a:cubicBezTo>
                <a:cubicBezTo>
                  <a:pt x="3345163" y="2901788"/>
                  <a:pt x="3334963" y="2970424"/>
                  <a:pt x="3314564" y="3027612"/>
                </a:cubicBezTo>
                <a:cubicBezTo>
                  <a:pt x="3294164" y="3084800"/>
                  <a:pt x="3264306" y="3128664"/>
                  <a:pt x="3224988" y="3159204"/>
                </a:cubicBezTo>
                <a:cubicBezTo>
                  <a:pt x="3185670" y="3189740"/>
                  <a:pt x="3138041" y="3205008"/>
                  <a:pt x="3082102" y="3205008"/>
                </a:cubicBezTo>
                <a:cubicBezTo>
                  <a:pt x="3026204" y="3205008"/>
                  <a:pt x="2978622" y="3189760"/>
                  <a:pt x="2939358" y="3159264"/>
                </a:cubicBezTo>
                <a:cubicBezTo>
                  <a:pt x="2900093" y="3128768"/>
                  <a:pt x="2870284" y="3084992"/>
                  <a:pt x="2849931" y="3027928"/>
                </a:cubicBezTo>
                <a:cubicBezTo>
                  <a:pt x="2829579" y="2970868"/>
                  <a:pt x="2819403" y="2902128"/>
                  <a:pt x="2819403" y="2821704"/>
                </a:cubicBezTo>
                <a:cubicBezTo>
                  <a:pt x="2819403" y="2741860"/>
                  <a:pt x="2829638" y="2673408"/>
                  <a:pt x="2850110" y="2616348"/>
                </a:cubicBezTo>
                <a:cubicBezTo>
                  <a:pt x="2870581" y="2559292"/>
                  <a:pt x="2900539" y="2515368"/>
                  <a:pt x="2939985" y="2484580"/>
                </a:cubicBezTo>
                <a:cubicBezTo>
                  <a:pt x="2979431" y="2453792"/>
                  <a:pt x="3026803" y="2438400"/>
                  <a:pt x="3082102" y="2438400"/>
                </a:cubicBezTo>
                <a:close/>
                <a:moveTo>
                  <a:pt x="2177227" y="2438400"/>
                </a:moveTo>
                <a:cubicBezTo>
                  <a:pt x="2232571" y="2438400"/>
                  <a:pt x="2279992" y="2453812"/>
                  <a:pt x="2319488" y="2484644"/>
                </a:cubicBezTo>
                <a:cubicBezTo>
                  <a:pt x="2358985" y="2515472"/>
                  <a:pt x="2388993" y="2559480"/>
                  <a:pt x="2409511" y="2616664"/>
                </a:cubicBezTo>
                <a:cubicBezTo>
                  <a:pt x="2430029" y="2673848"/>
                  <a:pt x="2440289" y="2742192"/>
                  <a:pt x="2440289" y="2821704"/>
                </a:cubicBezTo>
                <a:cubicBezTo>
                  <a:pt x="2440289" y="2901788"/>
                  <a:pt x="2430089" y="2970424"/>
                  <a:pt x="2409689" y="3027612"/>
                </a:cubicBezTo>
                <a:cubicBezTo>
                  <a:pt x="2389289" y="3084800"/>
                  <a:pt x="2359431" y="3128664"/>
                  <a:pt x="2320113" y="3159204"/>
                </a:cubicBezTo>
                <a:cubicBezTo>
                  <a:pt x="2280795" y="3189740"/>
                  <a:pt x="2233167" y="3205008"/>
                  <a:pt x="2177227" y="3205008"/>
                </a:cubicBezTo>
                <a:cubicBezTo>
                  <a:pt x="2121329" y="3205008"/>
                  <a:pt x="2073747" y="3189760"/>
                  <a:pt x="2034482" y="3159264"/>
                </a:cubicBezTo>
                <a:cubicBezTo>
                  <a:pt x="1995218" y="3128768"/>
                  <a:pt x="1965409" y="3084992"/>
                  <a:pt x="1945056" y="3027928"/>
                </a:cubicBezTo>
                <a:cubicBezTo>
                  <a:pt x="1924704" y="2970868"/>
                  <a:pt x="1914528" y="2902128"/>
                  <a:pt x="1914528" y="2821704"/>
                </a:cubicBezTo>
                <a:cubicBezTo>
                  <a:pt x="1914528" y="2741860"/>
                  <a:pt x="1924763" y="2673408"/>
                  <a:pt x="1945235" y="2616348"/>
                </a:cubicBezTo>
                <a:cubicBezTo>
                  <a:pt x="1965706" y="2559292"/>
                  <a:pt x="1995665" y="2515368"/>
                  <a:pt x="2035110" y="2484580"/>
                </a:cubicBezTo>
                <a:cubicBezTo>
                  <a:pt x="2074556" y="2453792"/>
                  <a:pt x="2121928" y="2438400"/>
                  <a:pt x="2177227" y="2438400"/>
                </a:cubicBezTo>
                <a:close/>
                <a:moveTo>
                  <a:pt x="529402" y="2438400"/>
                </a:moveTo>
                <a:cubicBezTo>
                  <a:pt x="584746" y="2438400"/>
                  <a:pt x="632166" y="2453812"/>
                  <a:pt x="671663" y="2484644"/>
                </a:cubicBezTo>
                <a:cubicBezTo>
                  <a:pt x="711160" y="2515472"/>
                  <a:pt x="741168" y="2559480"/>
                  <a:pt x="761686" y="2616664"/>
                </a:cubicBezTo>
                <a:cubicBezTo>
                  <a:pt x="782205" y="2673848"/>
                  <a:pt x="792463" y="2742192"/>
                  <a:pt x="792463" y="2821704"/>
                </a:cubicBezTo>
                <a:cubicBezTo>
                  <a:pt x="792463" y="2901788"/>
                  <a:pt x="782263" y="2970424"/>
                  <a:pt x="761864" y="3027612"/>
                </a:cubicBezTo>
                <a:cubicBezTo>
                  <a:pt x="741464" y="3084800"/>
                  <a:pt x="711606" y="3128664"/>
                  <a:pt x="672288" y="3159204"/>
                </a:cubicBezTo>
                <a:cubicBezTo>
                  <a:pt x="632971" y="3189740"/>
                  <a:pt x="585342" y="3205008"/>
                  <a:pt x="529402" y="3205008"/>
                </a:cubicBezTo>
                <a:cubicBezTo>
                  <a:pt x="473504" y="3205008"/>
                  <a:pt x="425922" y="3189760"/>
                  <a:pt x="386657" y="3159264"/>
                </a:cubicBezTo>
                <a:cubicBezTo>
                  <a:pt x="347393" y="3128768"/>
                  <a:pt x="317584" y="3084992"/>
                  <a:pt x="297231" y="3027928"/>
                </a:cubicBezTo>
                <a:cubicBezTo>
                  <a:pt x="276879" y="2970868"/>
                  <a:pt x="266703" y="2902128"/>
                  <a:pt x="266703" y="2821704"/>
                </a:cubicBezTo>
                <a:cubicBezTo>
                  <a:pt x="266703" y="2741860"/>
                  <a:pt x="276938" y="2673408"/>
                  <a:pt x="297410" y="2616348"/>
                </a:cubicBezTo>
                <a:cubicBezTo>
                  <a:pt x="317881" y="2559292"/>
                  <a:pt x="347839" y="2515368"/>
                  <a:pt x="387285" y="2484580"/>
                </a:cubicBezTo>
                <a:cubicBezTo>
                  <a:pt x="426731" y="2453792"/>
                  <a:pt x="474104" y="2438400"/>
                  <a:pt x="529402" y="2438400"/>
                </a:cubicBezTo>
                <a:close/>
                <a:moveTo>
                  <a:pt x="23122698" y="1316088"/>
                </a:moveTo>
                <a:cubicBezTo>
                  <a:pt x="23074280" y="1316088"/>
                  <a:pt x="23036020" y="1340648"/>
                  <a:pt x="23007920" y="1389772"/>
                </a:cubicBezTo>
                <a:cubicBezTo>
                  <a:pt x="22979816" y="1438896"/>
                  <a:pt x="22965766" y="1509808"/>
                  <a:pt x="22965766" y="1602504"/>
                </a:cubicBezTo>
                <a:cubicBezTo>
                  <a:pt x="22965766" y="1664600"/>
                  <a:pt x="22972176" y="1716936"/>
                  <a:pt x="22984994" y="1759512"/>
                </a:cubicBezTo>
                <a:cubicBezTo>
                  <a:pt x="22997812" y="1802084"/>
                  <a:pt x="23015844" y="1834060"/>
                  <a:pt x="23039094" y="1855436"/>
                </a:cubicBezTo>
                <a:cubicBezTo>
                  <a:pt x="23062344" y="1876812"/>
                  <a:pt x="23090212" y="1887500"/>
                  <a:pt x="23122698" y="1887500"/>
                </a:cubicBezTo>
                <a:cubicBezTo>
                  <a:pt x="23171758" y="1887500"/>
                  <a:pt x="23210240" y="1863200"/>
                  <a:pt x="23238140" y="1814600"/>
                </a:cubicBezTo>
                <a:cubicBezTo>
                  <a:pt x="23266044" y="1765996"/>
                  <a:pt x="23279994" y="1695300"/>
                  <a:pt x="23279994" y="1602504"/>
                </a:cubicBezTo>
                <a:cubicBezTo>
                  <a:pt x="23279994" y="1540908"/>
                  <a:pt x="23273492" y="1488588"/>
                  <a:pt x="23260488" y="1445544"/>
                </a:cubicBezTo>
                <a:cubicBezTo>
                  <a:pt x="23247482" y="1402496"/>
                  <a:pt x="23229338" y="1370160"/>
                  <a:pt x="23206056" y="1348528"/>
                </a:cubicBezTo>
                <a:cubicBezTo>
                  <a:pt x="23182776" y="1326900"/>
                  <a:pt x="23154990" y="1316088"/>
                  <a:pt x="23122698" y="1316088"/>
                </a:cubicBezTo>
                <a:close/>
                <a:moveTo>
                  <a:pt x="22217824" y="1316088"/>
                </a:moveTo>
                <a:cubicBezTo>
                  <a:pt x="22169406" y="1316088"/>
                  <a:pt x="22131146" y="1340648"/>
                  <a:pt x="22103044" y="1389772"/>
                </a:cubicBezTo>
                <a:cubicBezTo>
                  <a:pt x="22074942" y="1438896"/>
                  <a:pt x="22060892" y="1509808"/>
                  <a:pt x="22060892" y="1602504"/>
                </a:cubicBezTo>
                <a:cubicBezTo>
                  <a:pt x="22060892" y="1664600"/>
                  <a:pt x="22067300" y="1716936"/>
                  <a:pt x="22080118" y="1759512"/>
                </a:cubicBezTo>
                <a:cubicBezTo>
                  <a:pt x="22092936" y="1802084"/>
                  <a:pt x="22110970" y="1834060"/>
                  <a:pt x="22134220" y="1855436"/>
                </a:cubicBezTo>
                <a:cubicBezTo>
                  <a:pt x="22157470" y="1876812"/>
                  <a:pt x="22185338" y="1887500"/>
                  <a:pt x="22217824" y="1887500"/>
                </a:cubicBezTo>
                <a:cubicBezTo>
                  <a:pt x="22266884" y="1887500"/>
                  <a:pt x="22305364" y="1863200"/>
                  <a:pt x="22333266" y="1814600"/>
                </a:cubicBezTo>
                <a:cubicBezTo>
                  <a:pt x="22361168" y="1765996"/>
                  <a:pt x="22375118" y="1695300"/>
                  <a:pt x="22375118" y="1602504"/>
                </a:cubicBezTo>
                <a:cubicBezTo>
                  <a:pt x="22375118" y="1540908"/>
                  <a:pt x="22368616" y="1488588"/>
                  <a:pt x="22355612" y="1445544"/>
                </a:cubicBezTo>
                <a:cubicBezTo>
                  <a:pt x="22342606" y="1402496"/>
                  <a:pt x="22324464" y="1370160"/>
                  <a:pt x="22301182" y="1348528"/>
                </a:cubicBezTo>
                <a:cubicBezTo>
                  <a:pt x="22277902" y="1326900"/>
                  <a:pt x="22250114" y="1316088"/>
                  <a:pt x="22217824" y="1316088"/>
                </a:cubicBezTo>
                <a:close/>
                <a:moveTo>
                  <a:pt x="21312948" y="1316088"/>
                </a:moveTo>
                <a:cubicBezTo>
                  <a:pt x="21264530" y="1316088"/>
                  <a:pt x="21226270" y="1340648"/>
                  <a:pt x="21198168" y="1389772"/>
                </a:cubicBezTo>
                <a:cubicBezTo>
                  <a:pt x="21170066" y="1438896"/>
                  <a:pt x="21156016" y="1509808"/>
                  <a:pt x="21156016" y="1602504"/>
                </a:cubicBezTo>
                <a:cubicBezTo>
                  <a:pt x="21156016" y="1664600"/>
                  <a:pt x="21162426" y="1716936"/>
                  <a:pt x="21175244" y="1759512"/>
                </a:cubicBezTo>
                <a:cubicBezTo>
                  <a:pt x="21188062" y="1802084"/>
                  <a:pt x="21206094" y="1834060"/>
                  <a:pt x="21229344" y="1855436"/>
                </a:cubicBezTo>
                <a:cubicBezTo>
                  <a:pt x="21252594" y="1876812"/>
                  <a:pt x="21280462" y="1887500"/>
                  <a:pt x="21312948" y="1887500"/>
                </a:cubicBezTo>
                <a:cubicBezTo>
                  <a:pt x="21362008" y="1887500"/>
                  <a:pt x="21400490" y="1863200"/>
                  <a:pt x="21428390" y="1814600"/>
                </a:cubicBezTo>
                <a:cubicBezTo>
                  <a:pt x="21456294" y="1765996"/>
                  <a:pt x="21470244" y="1695300"/>
                  <a:pt x="21470244" y="1602504"/>
                </a:cubicBezTo>
                <a:cubicBezTo>
                  <a:pt x="21470244" y="1540908"/>
                  <a:pt x="21463742" y="1488588"/>
                  <a:pt x="21450738" y="1445544"/>
                </a:cubicBezTo>
                <a:cubicBezTo>
                  <a:pt x="21437732" y="1402496"/>
                  <a:pt x="21419588" y="1370160"/>
                  <a:pt x="21396306" y="1348528"/>
                </a:cubicBezTo>
                <a:cubicBezTo>
                  <a:pt x="21373026" y="1326900"/>
                  <a:pt x="21345240" y="1316088"/>
                  <a:pt x="21312948" y="1316088"/>
                </a:cubicBezTo>
                <a:close/>
                <a:moveTo>
                  <a:pt x="20408074" y="1316088"/>
                </a:moveTo>
                <a:cubicBezTo>
                  <a:pt x="20359656" y="1316088"/>
                  <a:pt x="20321396" y="1340648"/>
                  <a:pt x="20293292" y="1389772"/>
                </a:cubicBezTo>
                <a:cubicBezTo>
                  <a:pt x="20265192" y="1438896"/>
                  <a:pt x="20251142" y="1509808"/>
                  <a:pt x="20251142" y="1602504"/>
                </a:cubicBezTo>
                <a:cubicBezTo>
                  <a:pt x="20251142" y="1664600"/>
                  <a:pt x="20257550" y="1716936"/>
                  <a:pt x="20270368" y="1759512"/>
                </a:cubicBezTo>
                <a:cubicBezTo>
                  <a:pt x="20283186" y="1802084"/>
                  <a:pt x="20301220" y="1834060"/>
                  <a:pt x="20324470" y="1855436"/>
                </a:cubicBezTo>
                <a:cubicBezTo>
                  <a:pt x="20347720" y="1876812"/>
                  <a:pt x="20375588" y="1887500"/>
                  <a:pt x="20408074" y="1887500"/>
                </a:cubicBezTo>
                <a:cubicBezTo>
                  <a:pt x="20457134" y="1887500"/>
                  <a:pt x="20495614" y="1863200"/>
                  <a:pt x="20523516" y="1814600"/>
                </a:cubicBezTo>
                <a:cubicBezTo>
                  <a:pt x="20551418" y="1765996"/>
                  <a:pt x="20565368" y="1695300"/>
                  <a:pt x="20565368" y="1602504"/>
                </a:cubicBezTo>
                <a:cubicBezTo>
                  <a:pt x="20565368" y="1540908"/>
                  <a:pt x="20558866" y="1488588"/>
                  <a:pt x="20545860" y="1445544"/>
                </a:cubicBezTo>
                <a:cubicBezTo>
                  <a:pt x="20532860" y="1402496"/>
                  <a:pt x="20514714" y="1370160"/>
                  <a:pt x="20491432" y="1348528"/>
                </a:cubicBezTo>
                <a:cubicBezTo>
                  <a:pt x="20468150" y="1326900"/>
                  <a:pt x="20440364" y="1316088"/>
                  <a:pt x="20408074" y="1316088"/>
                </a:cubicBezTo>
                <a:close/>
                <a:moveTo>
                  <a:pt x="19512724" y="1316088"/>
                </a:moveTo>
                <a:cubicBezTo>
                  <a:pt x="19464306" y="1316088"/>
                  <a:pt x="19426046" y="1340648"/>
                  <a:pt x="19397942" y="1389772"/>
                </a:cubicBezTo>
                <a:cubicBezTo>
                  <a:pt x="19369842" y="1438896"/>
                  <a:pt x="19355792" y="1509808"/>
                  <a:pt x="19355792" y="1602504"/>
                </a:cubicBezTo>
                <a:cubicBezTo>
                  <a:pt x="19355792" y="1664600"/>
                  <a:pt x="19362200" y="1716936"/>
                  <a:pt x="19375018" y="1759512"/>
                </a:cubicBezTo>
                <a:cubicBezTo>
                  <a:pt x="19387836" y="1802084"/>
                  <a:pt x="19405870" y="1834060"/>
                  <a:pt x="19429120" y="1855436"/>
                </a:cubicBezTo>
                <a:cubicBezTo>
                  <a:pt x="19452370" y="1876812"/>
                  <a:pt x="19480238" y="1887500"/>
                  <a:pt x="19512724" y="1887500"/>
                </a:cubicBezTo>
                <a:cubicBezTo>
                  <a:pt x="19561784" y="1887500"/>
                  <a:pt x="19600264" y="1863200"/>
                  <a:pt x="19628166" y="1814600"/>
                </a:cubicBezTo>
                <a:cubicBezTo>
                  <a:pt x="19656068" y="1765996"/>
                  <a:pt x="19670018" y="1695300"/>
                  <a:pt x="19670018" y="1602504"/>
                </a:cubicBezTo>
                <a:cubicBezTo>
                  <a:pt x="19670018" y="1540908"/>
                  <a:pt x="19663516" y="1488588"/>
                  <a:pt x="19650512" y="1445544"/>
                </a:cubicBezTo>
                <a:cubicBezTo>
                  <a:pt x="19637506" y="1402496"/>
                  <a:pt x="19619364" y="1370160"/>
                  <a:pt x="19596084" y="1348528"/>
                </a:cubicBezTo>
                <a:cubicBezTo>
                  <a:pt x="19572802" y="1326900"/>
                  <a:pt x="19545014" y="1316088"/>
                  <a:pt x="19512724" y="1316088"/>
                </a:cubicBezTo>
                <a:close/>
                <a:moveTo>
                  <a:pt x="17864898" y="1316088"/>
                </a:moveTo>
                <a:cubicBezTo>
                  <a:pt x="17816480" y="1316088"/>
                  <a:pt x="17778220" y="1340648"/>
                  <a:pt x="17750118" y="1389772"/>
                </a:cubicBezTo>
                <a:cubicBezTo>
                  <a:pt x="17722016" y="1438896"/>
                  <a:pt x="17707966" y="1509808"/>
                  <a:pt x="17707966" y="1602504"/>
                </a:cubicBezTo>
                <a:cubicBezTo>
                  <a:pt x="17707966" y="1664600"/>
                  <a:pt x="17714374" y="1716936"/>
                  <a:pt x="17727192" y="1759512"/>
                </a:cubicBezTo>
                <a:cubicBezTo>
                  <a:pt x="17740012" y="1802084"/>
                  <a:pt x="17758044" y="1834060"/>
                  <a:pt x="17781294" y="1855436"/>
                </a:cubicBezTo>
                <a:cubicBezTo>
                  <a:pt x="17804544" y="1876812"/>
                  <a:pt x="17832412" y="1887500"/>
                  <a:pt x="17864898" y="1887500"/>
                </a:cubicBezTo>
                <a:cubicBezTo>
                  <a:pt x="17913958" y="1887500"/>
                  <a:pt x="17952438" y="1863200"/>
                  <a:pt x="17980340" y="1814600"/>
                </a:cubicBezTo>
                <a:cubicBezTo>
                  <a:pt x="18008242" y="1765996"/>
                  <a:pt x="18022192" y="1695300"/>
                  <a:pt x="18022192" y="1602504"/>
                </a:cubicBezTo>
                <a:cubicBezTo>
                  <a:pt x="18022192" y="1540908"/>
                  <a:pt x="18015690" y="1488588"/>
                  <a:pt x="18002686" y="1445544"/>
                </a:cubicBezTo>
                <a:cubicBezTo>
                  <a:pt x="17989680" y="1402496"/>
                  <a:pt x="17971538" y="1370160"/>
                  <a:pt x="17948256" y="1348528"/>
                </a:cubicBezTo>
                <a:cubicBezTo>
                  <a:pt x="17924974" y="1326900"/>
                  <a:pt x="17897188" y="1316088"/>
                  <a:pt x="17864898" y="1316088"/>
                </a:cubicBezTo>
                <a:close/>
                <a:moveTo>
                  <a:pt x="16960022" y="1316088"/>
                </a:moveTo>
                <a:cubicBezTo>
                  <a:pt x="16911604" y="1316088"/>
                  <a:pt x="16873344" y="1340648"/>
                  <a:pt x="16845242" y="1389772"/>
                </a:cubicBezTo>
                <a:cubicBezTo>
                  <a:pt x="16817140" y="1438896"/>
                  <a:pt x="16803090" y="1509808"/>
                  <a:pt x="16803090" y="1602504"/>
                </a:cubicBezTo>
                <a:cubicBezTo>
                  <a:pt x="16803090" y="1664600"/>
                  <a:pt x="16809498" y="1716936"/>
                  <a:pt x="16822318" y="1759512"/>
                </a:cubicBezTo>
                <a:cubicBezTo>
                  <a:pt x="16835134" y="1802084"/>
                  <a:pt x="16853170" y="1834060"/>
                  <a:pt x="16876418" y="1855436"/>
                </a:cubicBezTo>
                <a:cubicBezTo>
                  <a:pt x="16899668" y="1876812"/>
                  <a:pt x="16927536" y="1887500"/>
                  <a:pt x="16960022" y="1887500"/>
                </a:cubicBezTo>
                <a:cubicBezTo>
                  <a:pt x="17009082" y="1887500"/>
                  <a:pt x="17047562" y="1863200"/>
                  <a:pt x="17075466" y="1814600"/>
                </a:cubicBezTo>
                <a:cubicBezTo>
                  <a:pt x="17103368" y="1765996"/>
                  <a:pt x="17117318" y="1695300"/>
                  <a:pt x="17117318" y="1602504"/>
                </a:cubicBezTo>
                <a:cubicBezTo>
                  <a:pt x="17117318" y="1540908"/>
                  <a:pt x="17110816" y="1488588"/>
                  <a:pt x="17097810" y="1445544"/>
                </a:cubicBezTo>
                <a:cubicBezTo>
                  <a:pt x="17084806" y="1402496"/>
                  <a:pt x="17066662" y="1370160"/>
                  <a:pt x="17043382" y="1348528"/>
                </a:cubicBezTo>
                <a:cubicBezTo>
                  <a:pt x="17020100" y="1326900"/>
                  <a:pt x="16992314" y="1316088"/>
                  <a:pt x="16960022" y="1316088"/>
                </a:cubicBezTo>
                <a:close/>
                <a:moveTo>
                  <a:pt x="13073823" y="1316088"/>
                </a:moveTo>
                <a:cubicBezTo>
                  <a:pt x="13025405" y="1316088"/>
                  <a:pt x="12987144" y="1340648"/>
                  <a:pt x="12959042" y="1389772"/>
                </a:cubicBezTo>
                <a:cubicBezTo>
                  <a:pt x="12930941" y="1438896"/>
                  <a:pt x="12916890" y="1509808"/>
                  <a:pt x="12916890" y="1602504"/>
                </a:cubicBezTo>
                <a:cubicBezTo>
                  <a:pt x="12916890" y="1664600"/>
                  <a:pt x="12923298" y="1716936"/>
                  <a:pt x="12936117" y="1759512"/>
                </a:cubicBezTo>
                <a:cubicBezTo>
                  <a:pt x="12948936" y="1802084"/>
                  <a:pt x="12966970" y="1834060"/>
                  <a:pt x="12990218" y="1855436"/>
                </a:cubicBezTo>
                <a:cubicBezTo>
                  <a:pt x="13013468" y="1876812"/>
                  <a:pt x="13041336" y="1887500"/>
                  <a:pt x="13073823" y="1887500"/>
                </a:cubicBezTo>
                <a:cubicBezTo>
                  <a:pt x="13122882" y="1887500"/>
                  <a:pt x="13161363" y="1863200"/>
                  <a:pt x="13189266" y="1814600"/>
                </a:cubicBezTo>
                <a:cubicBezTo>
                  <a:pt x="13217167" y="1765996"/>
                  <a:pt x="13231118" y="1695300"/>
                  <a:pt x="13231118" y="1602504"/>
                </a:cubicBezTo>
                <a:cubicBezTo>
                  <a:pt x="13231118" y="1540908"/>
                  <a:pt x="13224616" y="1488588"/>
                  <a:pt x="13211611" y="1445544"/>
                </a:cubicBezTo>
                <a:cubicBezTo>
                  <a:pt x="13198606" y="1402496"/>
                  <a:pt x="13180463" y="1370160"/>
                  <a:pt x="13157181" y="1348528"/>
                </a:cubicBezTo>
                <a:cubicBezTo>
                  <a:pt x="13133899" y="1326900"/>
                  <a:pt x="13106114" y="1316088"/>
                  <a:pt x="13073823" y="1316088"/>
                </a:cubicBezTo>
                <a:close/>
                <a:moveTo>
                  <a:pt x="12168948" y="1316088"/>
                </a:moveTo>
                <a:cubicBezTo>
                  <a:pt x="12120530" y="1316088"/>
                  <a:pt x="12082269" y="1340648"/>
                  <a:pt x="12054167" y="1389772"/>
                </a:cubicBezTo>
                <a:cubicBezTo>
                  <a:pt x="12026066" y="1438896"/>
                  <a:pt x="12012014" y="1509808"/>
                  <a:pt x="12012014" y="1602504"/>
                </a:cubicBezTo>
                <a:cubicBezTo>
                  <a:pt x="12012014" y="1664600"/>
                  <a:pt x="12018424" y="1716936"/>
                  <a:pt x="12031242" y="1759512"/>
                </a:cubicBezTo>
                <a:cubicBezTo>
                  <a:pt x="12044060" y="1802084"/>
                  <a:pt x="12062095" y="1834060"/>
                  <a:pt x="12085343" y="1855436"/>
                </a:cubicBezTo>
                <a:cubicBezTo>
                  <a:pt x="12108593" y="1876812"/>
                  <a:pt x="12136461" y="1887500"/>
                  <a:pt x="12168948" y="1887500"/>
                </a:cubicBezTo>
                <a:cubicBezTo>
                  <a:pt x="12218009" y="1887500"/>
                  <a:pt x="12256488" y="1863200"/>
                  <a:pt x="12284389" y="1814600"/>
                </a:cubicBezTo>
                <a:cubicBezTo>
                  <a:pt x="12312292" y="1765996"/>
                  <a:pt x="12326243" y="1695300"/>
                  <a:pt x="12326243" y="1602504"/>
                </a:cubicBezTo>
                <a:cubicBezTo>
                  <a:pt x="12326243" y="1540908"/>
                  <a:pt x="12319741" y="1488588"/>
                  <a:pt x="12306736" y="1445544"/>
                </a:cubicBezTo>
                <a:cubicBezTo>
                  <a:pt x="12293732" y="1402496"/>
                  <a:pt x="12275588" y="1370160"/>
                  <a:pt x="12252306" y="1348528"/>
                </a:cubicBezTo>
                <a:cubicBezTo>
                  <a:pt x="12229024" y="1326900"/>
                  <a:pt x="12201239" y="1316088"/>
                  <a:pt x="12168948" y="1316088"/>
                </a:cubicBezTo>
                <a:close/>
                <a:moveTo>
                  <a:pt x="10521125" y="1316088"/>
                </a:moveTo>
                <a:cubicBezTo>
                  <a:pt x="10472706" y="1316088"/>
                  <a:pt x="10434444" y="1340648"/>
                  <a:pt x="10406342" y="1389772"/>
                </a:cubicBezTo>
                <a:cubicBezTo>
                  <a:pt x="10378242" y="1438896"/>
                  <a:pt x="10364190" y="1509808"/>
                  <a:pt x="10364190" y="1602504"/>
                </a:cubicBezTo>
                <a:cubicBezTo>
                  <a:pt x="10364190" y="1664600"/>
                  <a:pt x="10370598" y="1716936"/>
                  <a:pt x="10383418" y="1759512"/>
                </a:cubicBezTo>
                <a:cubicBezTo>
                  <a:pt x="10396235" y="1802084"/>
                  <a:pt x="10414270" y="1834060"/>
                  <a:pt x="10437520" y="1855436"/>
                </a:cubicBezTo>
                <a:cubicBezTo>
                  <a:pt x="10460768" y="1876812"/>
                  <a:pt x="10488637" y="1887500"/>
                  <a:pt x="10521125" y="1887500"/>
                </a:cubicBezTo>
                <a:cubicBezTo>
                  <a:pt x="10570184" y="1887500"/>
                  <a:pt x="10608665" y="1863200"/>
                  <a:pt x="10636567" y="1814600"/>
                </a:cubicBezTo>
                <a:cubicBezTo>
                  <a:pt x="10664467" y="1765996"/>
                  <a:pt x="10678420" y="1695300"/>
                  <a:pt x="10678420" y="1602504"/>
                </a:cubicBezTo>
                <a:cubicBezTo>
                  <a:pt x="10678420" y="1540908"/>
                  <a:pt x="10671917" y="1488588"/>
                  <a:pt x="10658911" y="1445544"/>
                </a:cubicBezTo>
                <a:cubicBezTo>
                  <a:pt x="10645906" y="1402496"/>
                  <a:pt x="10627764" y="1370160"/>
                  <a:pt x="10604483" y="1348528"/>
                </a:cubicBezTo>
                <a:cubicBezTo>
                  <a:pt x="10581200" y="1326900"/>
                  <a:pt x="10553414" y="1316088"/>
                  <a:pt x="10521125" y="1316088"/>
                </a:cubicBezTo>
                <a:close/>
                <a:moveTo>
                  <a:pt x="9616249" y="1316088"/>
                </a:moveTo>
                <a:cubicBezTo>
                  <a:pt x="9567832" y="1316088"/>
                  <a:pt x="9529572" y="1340648"/>
                  <a:pt x="9501470" y="1389772"/>
                </a:cubicBezTo>
                <a:cubicBezTo>
                  <a:pt x="9473367" y="1438896"/>
                  <a:pt x="9459319" y="1509808"/>
                  <a:pt x="9459319" y="1602504"/>
                </a:cubicBezTo>
                <a:cubicBezTo>
                  <a:pt x="9459319" y="1664600"/>
                  <a:pt x="9465725" y="1716936"/>
                  <a:pt x="9478543" y="1759512"/>
                </a:cubicBezTo>
                <a:cubicBezTo>
                  <a:pt x="9491362" y="1802084"/>
                  <a:pt x="9509394" y="1834060"/>
                  <a:pt x="9532645" y="1855436"/>
                </a:cubicBezTo>
                <a:cubicBezTo>
                  <a:pt x="9555896" y="1876812"/>
                  <a:pt x="9583763" y="1887500"/>
                  <a:pt x="9616249" y="1887500"/>
                </a:cubicBezTo>
                <a:cubicBezTo>
                  <a:pt x="9665309" y="1887500"/>
                  <a:pt x="9703790" y="1863200"/>
                  <a:pt x="9731692" y="1814600"/>
                </a:cubicBezTo>
                <a:cubicBezTo>
                  <a:pt x="9759593" y="1765996"/>
                  <a:pt x="9773545" y="1695300"/>
                  <a:pt x="9773545" y="1602504"/>
                </a:cubicBezTo>
                <a:cubicBezTo>
                  <a:pt x="9773545" y="1540908"/>
                  <a:pt x="9767041" y="1488588"/>
                  <a:pt x="9754037" y="1445544"/>
                </a:cubicBezTo>
                <a:cubicBezTo>
                  <a:pt x="9741033" y="1402496"/>
                  <a:pt x="9722890" y="1370160"/>
                  <a:pt x="9699609" y="1348528"/>
                </a:cubicBezTo>
                <a:cubicBezTo>
                  <a:pt x="9676326" y="1326900"/>
                  <a:pt x="9648539" y="1316088"/>
                  <a:pt x="9616249" y="1316088"/>
                </a:cubicBezTo>
                <a:close/>
                <a:moveTo>
                  <a:pt x="7968427" y="1316088"/>
                </a:moveTo>
                <a:cubicBezTo>
                  <a:pt x="7920009" y="1316088"/>
                  <a:pt x="7881750" y="1340648"/>
                  <a:pt x="7853648" y="1389772"/>
                </a:cubicBezTo>
                <a:cubicBezTo>
                  <a:pt x="7825546" y="1438896"/>
                  <a:pt x="7811495" y="1509808"/>
                  <a:pt x="7811495" y="1602504"/>
                </a:cubicBezTo>
                <a:cubicBezTo>
                  <a:pt x="7811495" y="1664600"/>
                  <a:pt x="7817904" y="1716936"/>
                  <a:pt x="7830722" y="1759512"/>
                </a:cubicBezTo>
                <a:cubicBezTo>
                  <a:pt x="7843541" y="1802084"/>
                  <a:pt x="7861576" y="1834060"/>
                  <a:pt x="7884824" y="1855436"/>
                </a:cubicBezTo>
                <a:cubicBezTo>
                  <a:pt x="7908074" y="1876812"/>
                  <a:pt x="7935942" y="1887500"/>
                  <a:pt x="7968427" y="1887500"/>
                </a:cubicBezTo>
                <a:cubicBezTo>
                  <a:pt x="8017487" y="1887500"/>
                  <a:pt x="8055967" y="1863200"/>
                  <a:pt x="8083870" y="1814600"/>
                </a:cubicBezTo>
                <a:cubicBezTo>
                  <a:pt x="8111772" y="1765996"/>
                  <a:pt x="8125722" y="1695300"/>
                  <a:pt x="8125722" y="1602504"/>
                </a:cubicBezTo>
                <a:cubicBezTo>
                  <a:pt x="8125722" y="1540908"/>
                  <a:pt x="8119221" y="1488588"/>
                  <a:pt x="8106216" y="1445544"/>
                </a:cubicBezTo>
                <a:cubicBezTo>
                  <a:pt x="8093212" y="1402496"/>
                  <a:pt x="8075067" y="1370160"/>
                  <a:pt x="8051785" y="1348528"/>
                </a:cubicBezTo>
                <a:cubicBezTo>
                  <a:pt x="8028503" y="1326900"/>
                  <a:pt x="8000718" y="1316088"/>
                  <a:pt x="7968427" y="1316088"/>
                </a:cubicBezTo>
                <a:close/>
                <a:moveTo>
                  <a:pt x="7073077" y="1316088"/>
                </a:moveTo>
                <a:cubicBezTo>
                  <a:pt x="7024659" y="1316088"/>
                  <a:pt x="6986401" y="1340648"/>
                  <a:pt x="6958297" y="1389772"/>
                </a:cubicBezTo>
                <a:cubicBezTo>
                  <a:pt x="6930196" y="1438896"/>
                  <a:pt x="6916145" y="1509808"/>
                  <a:pt x="6916145" y="1602504"/>
                </a:cubicBezTo>
                <a:cubicBezTo>
                  <a:pt x="6916145" y="1664600"/>
                  <a:pt x="6922554" y="1716936"/>
                  <a:pt x="6935372" y="1759512"/>
                </a:cubicBezTo>
                <a:cubicBezTo>
                  <a:pt x="6948191" y="1802084"/>
                  <a:pt x="6966225" y="1834060"/>
                  <a:pt x="6989473" y="1855436"/>
                </a:cubicBezTo>
                <a:cubicBezTo>
                  <a:pt x="7012724" y="1876812"/>
                  <a:pt x="7040591" y="1887500"/>
                  <a:pt x="7073077" y="1887500"/>
                </a:cubicBezTo>
                <a:cubicBezTo>
                  <a:pt x="7122137" y="1887500"/>
                  <a:pt x="7160617" y="1863200"/>
                  <a:pt x="7188519" y="1814600"/>
                </a:cubicBezTo>
                <a:cubicBezTo>
                  <a:pt x="7216422" y="1765996"/>
                  <a:pt x="7230372" y="1695300"/>
                  <a:pt x="7230372" y="1602504"/>
                </a:cubicBezTo>
                <a:cubicBezTo>
                  <a:pt x="7230372" y="1540908"/>
                  <a:pt x="7223870" y="1488588"/>
                  <a:pt x="7210867" y="1445544"/>
                </a:cubicBezTo>
                <a:cubicBezTo>
                  <a:pt x="7197863" y="1402496"/>
                  <a:pt x="7179717" y="1370160"/>
                  <a:pt x="7156437" y="1348528"/>
                </a:cubicBezTo>
                <a:cubicBezTo>
                  <a:pt x="7133153" y="1326900"/>
                  <a:pt x="7105368" y="1316088"/>
                  <a:pt x="7073077" y="1316088"/>
                </a:cubicBezTo>
                <a:close/>
                <a:moveTo>
                  <a:pt x="5425253" y="1316088"/>
                </a:moveTo>
                <a:cubicBezTo>
                  <a:pt x="5376835" y="1316088"/>
                  <a:pt x="5338575" y="1340648"/>
                  <a:pt x="5310474" y="1389772"/>
                </a:cubicBezTo>
                <a:cubicBezTo>
                  <a:pt x="5282371" y="1438896"/>
                  <a:pt x="5268320" y="1509808"/>
                  <a:pt x="5268320" y="1602504"/>
                </a:cubicBezTo>
                <a:cubicBezTo>
                  <a:pt x="5268320" y="1664600"/>
                  <a:pt x="5274730" y="1716936"/>
                  <a:pt x="5287548" y="1759512"/>
                </a:cubicBezTo>
                <a:cubicBezTo>
                  <a:pt x="5300367" y="1802084"/>
                  <a:pt x="5318399" y="1834060"/>
                  <a:pt x="5341649" y="1855436"/>
                </a:cubicBezTo>
                <a:cubicBezTo>
                  <a:pt x="5364899" y="1876812"/>
                  <a:pt x="5392767" y="1887500"/>
                  <a:pt x="5425253" y="1887500"/>
                </a:cubicBezTo>
                <a:cubicBezTo>
                  <a:pt x="5474313" y="1887500"/>
                  <a:pt x="5512793" y="1863200"/>
                  <a:pt x="5540695" y="1814600"/>
                </a:cubicBezTo>
                <a:cubicBezTo>
                  <a:pt x="5568597" y="1765996"/>
                  <a:pt x="5582549" y="1695300"/>
                  <a:pt x="5582549" y="1602504"/>
                </a:cubicBezTo>
                <a:cubicBezTo>
                  <a:pt x="5582549" y="1540908"/>
                  <a:pt x="5576046" y="1488588"/>
                  <a:pt x="5563042" y="1445544"/>
                </a:cubicBezTo>
                <a:cubicBezTo>
                  <a:pt x="5550038" y="1402496"/>
                  <a:pt x="5531894" y="1370160"/>
                  <a:pt x="5508611" y="1348528"/>
                </a:cubicBezTo>
                <a:cubicBezTo>
                  <a:pt x="5485329" y="1326900"/>
                  <a:pt x="5457543" y="1316088"/>
                  <a:pt x="5425253" y="1316088"/>
                </a:cubicBezTo>
                <a:close/>
                <a:moveTo>
                  <a:pt x="3777427" y="1316088"/>
                </a:moveTo>
                <a:cubicBezTo>
                  <a:pt x="3729010" y="1316088"/>
                  <a:pt x="3690749" y="1340648"/>
                  <a:pt x="3662646" y="1389772"/>
                </a:cubicBezTo>
                <a:cubicBezTo>
                  <a:pt x="3634545" y="1438896"/>
                  <a:pt x="3620494" y="1509808"/>
                  <a:pt x="3620494" y="1602504"/>
                </a:cubicBezTo>
                <a:cubicBezTo>
                  <a:pt x="3620494" y="1664600"/>
                  <a:pt x="3626903" y="1716936"/>
                  <a:pt x="3639721" y="1759512"/>
                </a:cubicBezTo>
                <a:cubicBezTo>
                  <a:pt x="3652540" y="1802084"/>
                  <a:pt x="3670574" y="1834060"/>
                  <a:pt x="3693823" y="1855436"/>
                </a:cubicBezTo>
                <a:cubicBezTo>
                  <a:pt x="3717073" y="1876812"/>
                  <a:pt x="3744941" y="1887500"/>
                  <a:pt x="3777427" y="1887500"/>
                </a:cubicBezTo>
                <a:cubicBezTo>
                  <a:pt x="3826487" y="1887500"/>
                  <a:pt x="3864968" y="1863200"/>
                  <a:pt x="3892869" y="1814600"/>
                </a:cubicBezTo>
                <a:cubicBezTo>
                  <a:pt x="3920771" y="1765996"/>
                  <a:pt x="3934722" y="1695300"/>
                  <a:pt x="3934722" y="1602504"/>
                </a:cubicBezTo>
                <a:cubicBezTo>
                  <a:pt x="3934722" y="1540908"/>
                  <a:pt x="3928220" y="1488588"/>
                  <a:pt x="3915215" y="1445544"/>
                </a:cubicBezTo>
                <a:cubicBezTo>
                  <a:pt x="3902211" y="1402496"/>
                  <a:pt x="3884067" y="1370160"/>
                  <a:pt x="3860785" y="1348528"/>
                </a:cubicBezTo>
                <a:cubicBezTo>
                  <a:pt x="3837504" y="1326900"/>
                  <a:pt x="3809718" y="1316088"/>
                  <a:pt x="3777427" y="1316088"/>
                </a:cubicBezTo>
                <a:close/>
                <a:moveTo>
                  <a:pt x="2872552" y="1316088"/>
                </a:moveTo>
                <a:cubicBezTo>
                  <a:pt x="2824133" y="1316088"/>
                  <a:pt x="2785874" y="1340648"/>
                  <a:pt x="2757772" y="1389772"/>
                </a:cubicBezTo>
                <a:cubicBezTo>
                  <a:pt x="2729670" y="1438896"/>
                  <a:pt x="2715619" y="1509808"/>
                  <a:pt x="2715619" y="1602504"/>
                </a:cubicBezTo>
                <a:cubicBezTo>
                  <a:pt x="2715619" y="1664600"/>
                  <a:pt x="2722028" y="1716936"/>
                  <a:pt x="2734846" y="1759512"/>
                </a:cubicBezTo>
                <a:cubicBezTo>
                  <a:pt x="2747665" y="1802084"/>
                  <a:pt x="2765699" y="1834060"/>
                  <a:pt x="2788948" y="1855436"/>
                </a:cubicBezTo>
                <a:cubicBezTo>
                  <a:pt x="2812198" y="1876812"/>
                  <a:pt x="2840066" y="1887500"/>
                  <a:pt x="2872552" y="1887500"/>
                </a:cubicBezTo>
                <a:cubicBezTo>
                  <a:pt x="2921612" y="1887500"/>
                  <a:pt x="2960093" y="1863200"/>
                  <a:pt x="2987995" y="1814600"/>
                </a:cubicBezTo>
                <a:cubicBezTo>
                  <a:pt x="3015897" y="1765996"/>
                  <a:pt x="3029848" y="1695300"/>
                  <a:pt x="3029848" y="1602504"/>
                </a:cubicBezTo>
                <a:cubicBezTo>
                  <a:pt x="3029848" y="1540908"/>
                  <a:pt x="3023345" y="1488588"/>
                  <a:pt x="3010340" y="1445544"/>
                </a:cubicBezTo>
                <a:cubicBezTo>
                  <a:pt x="2997336" y="1402496"/>
                  <a:pt x="2979192" y="1370160"/>
                  <a:pt x="2955911" y="1348528"/>
                </a:cubicBezTo>
                <a:cubicBezTo>
                  <a:pt x="2932629" y="1326900"/>
                  <a:pt x="2904843" y="1316088"/>
                  <a:pt x="2872552" y="1316088"/>
                </a:cubicBezTo>
                <a:close/>
                <a:moveTo>
                  <a:pt x="1967678" y="1316088"/>
                </a:moveTo>
                <a:cubicBezTo>
                  <a:pt x="1919259" y="1316088"/>
                  <a:pt x="1880999" y="1340648"/>
                  <a:pt x="1852897" y="1389772"/>
                </a:cubicBezTo>
                <a:cubicBezTo>
                  <a:pt x="1824795" y="1438896"/>
                  <a:pt x="1810744" y="1509808"/>
                  <a:pt x="1810744" y="1602504"/>
                </a:cubicBezTo>
                <a:cubicBezTo>
                  <a:pt x="1810744" y="1664600"/>
                  <a:pt x="1817154" y="1716936"/>
                  <a:pt x="1829971" y="1759512"/>
                </a:cubicBezTo>
                <a:cubicBezTo>
                  <a:pt x="1842789" y="1802084"/>
                  <a:pt x="1860824" y="1834060"/>
                  <a:pt x="1884073" y="1855436"/>
                </a:cubicBezTo>
                <a:cubicBezTo>
                  <a:pt x="1907323" y="1876812"/>
                  <a:pt x="1935191" y="1887500"/>
                  <a:pt x="1967678" y="1887500"/>
                </a:cubicBezTo>
                <a:cubicBezTo>
                  <a:pt x="2016737" y="1887500"/>
                  <a:pt x="2055218" y="1863200"/>
                  <a:pt x="2083120" y="1814600"/>
                </a:cubicBezTo>
                <a:cubicBezTo>
                  <a:pt x="2111021" y="1765996"/>
                  <a:pt x="2124973" y="1695300"/>
                  <a:pt x="2124973" y="1602504"/>
                </a:cubicBezTo>
                <a:cubicBezTo>
                  <a:pt x="2124973" y="1540908"/>
                  <a:pt x="2118471" y="1488588"/>
                  <a:pt x="2105466" y="1445544"/>
                </a:cubicBezTo>
                <a:cubicBezTo>
                  <a:pt x="2092461" y="1402496"/>
                  <a:pt x="2074318" y="1370160"/>
                  <a:pt x="2051036" y="1348528"/>
                </a:cubicBezTo>
                <a:cubicBezTo>
                  <a:pt x="2027754" y="1326900"/>
                  <a:pt x="1999968" y="1316088"/>
                  <a:pt x="1967678" y="1316088"/>
                </a:cubicBezTo>
                <a:close/>
                <a:moveTo>
                  <a:pt x="319852" y="1316088"/>
                </a:moveTo>
                <a:cubicBezTo>
                  <a:pt x="271433" y="1316088"/>
                  <a:pt x="233173" y="1340648"/>
                  <a:pt x="205072" y="1389772"/>
                </a:cubicBezTo>
                <a:cubicBezTo>
                  <a:pt x="176970" y="1438896"/>
                  <a:pt x="162919" y="1509808"/>
                  <a:pt x="162919" y="1602504"/>
                </a:cubicBezTo>
                <a:cubicBezTo>
                  <a:pt x="162919" y="1664600"/>
                  <a:pt x="169328" y="1716936"/>
                  <a:pt x="182146" y="1759512"/>
                </a:cubicBezTo>
                <a:cubicBezTo>
                  <a:pt x="194965" y="1802084"/>
                  <a:pt x="212998" y="1834060"/>
                  <a:pt x="236249" y="1855436"/>
                </a:cubicBezTo>
                <a:cubicBezTo>
                  <a:pt x="259498" y="1876812"/>
                  <a:pt x="287366" y="1887500"/>
                  <a:pt x="319852" y="1887500"/>
                </a:cubicBezTo>
                <a:cubicBezTo>
                  <a:pt x="368912" y="1887500"/>
                  <a:pt x="407393" y="1863200"/>
                  <a:pt x="435295" y="1814600"/>
                </a:cubicBezTo>
                <a:cubicBezTo>
                  <a:pt x="463196" y="1765996"/>
                  <a:pt x="477148" y="1695300"/>
                  <a:pt x="477148" y="1602504"/>
                </a:cubicBezTo>
                <a:cubicBezTo>
                  <a:pt x="477148" y="1540908"/>
                  <a:pt x="470645" y="1488588"/>
                  <a:pt x="457640" y="1445544"/>
                </a:cubicBezTo>
                <a:cubicBezTo>
                  <a:pt x="444636" y="1402496"/>
                  <a:pt x="426492" y="1370160"/>
                  <a:pt x="403210" y="1348528"/>
                </a:cubicBezTo>
                <a:cubicBezTo>
                  <a:pt x="379929" y="1326900"/>
                  <a:pt x="352143" y="1316088"/>
                  <a:pt x="319852" y="1316088"/>
                </a:cubicBezTo>
                <a:close/>
                <a:moveTo>
                  <a:pt x="18687642" y="1229136"/>
                </a:moveTo>
                <a:lnTo>
                  <a:pt x="18789190" y="1229136"/>
                </a:lnTo>
                <a:lnTo>
                  <a:pt x="18789190" y="1975880"/>
                </a:lnTo>
                <a:lnTo>
                  <a:pt x="18680584" y="1975880"/>
                </a:lnTo>
                <a:lnTo>
                  <a:pt x="18680584" y="1347328"/>
                </a:lnTo>
                <a:lnTo>
                  <a:pt x="18498968" y="1459396"/>
                </a:lnTo>
                <a:lnTo>
                  <a:pt x="18498968" y="1354428"/>
                </a:lnTo>
                <a:close/>
                <a:moveTo>
                  <a:pt x="16144468" y="1229136"/>
                </a:moveTo>
                <a:lnTo>
                  <a:pt x="16246015" y="1229136"/>
                </a:lnTo>
                <a:lnTo>
                  <a:pt x="16246015" y="1975880"/>
                </a:lnTo>
                <a:lnTo>
                  <a:pt x="16137410" y="1975880"/>
                </a:lnTo>
                <a:lnTo>
                  <a:pt x="16137410" y="1347328"/>
                </a:lnTo>
                <a:lnTo>
                  <a:pt x="15955793" y="1459396"/>
                </a:lnTo>
                <a:lnTo>
                  <a:pt x="15955793" y="1354428"/>
                </a:lnTo>
                <a:close/>
                <a:moveTo>
                  <a:pt x="15391993" y="1229136"/>
                </a:moveTo>
                <a:lnTo>
                  <a:pt x="15493541" y="1229136"/>
                </a:lnTo>
                <a:lnTo>
                  <a:pt x="15493541" y="1975880"/>
                </a:lnTo>
                <a:lnTo>
                  <a:pt x="15384936" y="1975880"/>
                </a:lnTo>
                <a:lnTo>
                  <a:pt x="15384936" y="1347328"/>
                </a:lnTo>
                <a:lnTo>
                  <a:pt x="15203318" y="1459396"/>
                </a:lnTo>
                <a:lnTo>
                  <a:pt x="15203318" y="1354428"/>
                </a:lnTo>
                <a:close/>
                <a:moveTo>
                  <a:pt x="14649043" y="1229136"/>
                </a:moveTo>
                <a:lnTo>
                  <a:pt x="14750591" y="1229136"/>
                </a:lnTo>
                <a:lnTo>
                  <a:pt x="14750591" y="1975880"/>
                </a:lnTo>
                <a:lnTo>
                  <a:pt x="14641986" y="1975880"/>
                </a:lnTo>
                <a:lnTo>
                  <a:pt x="14641986" y="1347328"/>
                </a:lnTo>
                <a:lnTo>
                  <a:pt x="14460368" y="1459396"/>
                </a:lnTo>
                <a:lnTo>
                  <a:pt x="14460368" y="1354428"/>
                </a:lnTo>
                <a:close/>
                <a:moveTo>
                  <a:pt x="13906093" y="1229136"/>
                </a:moveTo>
                <a:lnTo>
                  <a:pt x="14007641" y="1229136"/>
                </a:lnTo>
                <a:lnTo>
                  <a:pt x="14007641" y="1975880"/>
                </a:lnTo>
                <a:lnTo>
                  <a:pt x="13899035" y="1975880"/>
                </a:lnTo>
                <a:lnTo>
                  <a:pt x="13899035" y="1347328"/>
                </a:lnTo>
                <a:lnTo>
                  <a:pt x="13717418" y="1459396"/>
                </a:lnTo>
                <a:lnTo>
                  <a:pt x="13717418" y="1354428"/>
                </a:lnTo>
                <a:close/>
                <a:moveTo>
                  <a:pt x="11353394" y="1229136"/>
                </a:moveTo>
                <a:lnTo>
                  <a:pt x="11454940" y="1229136"/>
                </a:lnTo>
                <a:lnTo>
                  <a:pt x="11454940" y="1975880"/>
                </a:lnTo>
                <a:lnTo>
                  <a:pt x="11346335" y="1975880"/>
                </a:lnTo>
                <a:lnTo>
                  <a:pt x="11346335" y="1347328"/>
                </a:lnTo>
                <a:lnTo>
                  <a:pt x="11164719" y="1459396"/>
                </a:lnTo>
                <a:lnTo>
                  <a:pt x="11164719" y="1354428"/>
                </a:lnTo>
                <a:close/>
                <a:moveTo>
                  <a:pt x="8800693" y="1229136"/>
                </a:moveTo>
                <a:lnTo>
                  <a:pt x="8902242" y="1229136"/>
                </a:lnTo>
                <a:lnTo>
                  <a:pt x="8902242" y="1975880"/>
                </a:lnTo>
                <a:lnTo>
                  <a:pt x="8793638" y="1975880"/>
                </a:lnTo>
                <a:lnTo>
                  <a:pt x="8793638" y="1347328"/>
                </a:lnTo>
                <a:lnTo>
                  <a:pt x="8612020" y="1459396"/>
                </a:lnTo>
                <a:lnTo>
                  <a:pt x="8612020" y="1354428"/>
                </a:lnTo>
                <a:close/>
                <a:moveTo>
                  <a:pt x="6247998" y="1229136"/>
                </a:moveTo>
                <a:lnTo>
                  <a:pt x="6349545" y="1229136"/>
                </a:lnTo>
                <a:lnTo>
                  <a:pt x="6349545" y="1975880"/>
                </a:lnTo>
                <a:lnTo>
                  <a:pt x="6240940" y="1975880"/>
                </a:lnTo>
                <a:lnTo>
                  <a:pt x="6240940" y="1347328"/>
                </a:lnTo>
                <a:lnTo>
                  <a:pt x="6059322" y="1459396"/>
                </a:lnTo>
                <a:lnTo>
                  <a:pt x="6059322" y="1354428"/>
                </a:lnTo>
                <a:close/>
                <a:moveTo>
                  <a:pt x="4600173" y="1229136"/>
                </a:moveTo>
                <a:lnTo>
                  <a:pt x="4701720" y="1229136"/>
                </a:lnTo>
                <a:lnTo>
                  <a:pt x="4701720" y="1975880"/>
                </a:lnTo>
                <a:lnTo>
                  <a:pt x="4593115" y="1975880"/>
                </a:lnTo>
                <a:lnTo>
                  <a:pt x="4593115" y="1347328"/>
                </a:lnTo>
                <a:lnTo>
                  <a:pt x="4411498" y="1459396"/>
                </a:lnTo>
                <a:lnTo>
                  <a:pt x="4411498" y="1354428"/>
                </a:lnTo>
                <a:close/>
                <a:moveTo>
                  <a:pt x="1152122" y="1229136"/>
                </a:moveTo>
                <a:lnTo>
                  <a:pt x="1253670" y="1229136"/>
                </a:lnTo>
                <a:lnTo>
                  <a:pt x="1253670" y="1975880"/>
                </a:lnTo>
                <a:lnTo>
                  <a:pt x="1145065" y="1975880"/>
                </a:lnTo>
                <a:lnTo>
                  <a:pt x="1145065" y="1347328"/>
                </a:lnTo>
                <a:lnTo>
                  <a:pt x="963447" y="1459396"/>
                </a:lnTo>
                <a:lnTo>
                  <a:pt x="963447" y="1354428"/>
                </a:lnTo>
                <a:close/>
                <a:moveTo>
                  <a:pt x="23122698" y="1219200"/>
                </a:moveTo>
                <a:cubicBezTo>
                  <a:pt x="23178042" y="1219200"/>
                  <a:pt x="23225462" y="1234612"/>
                  <a:pt x="23264960" y="1265444"/>
                </a:cubicBezTo>
                <a:cubicBezTo>
                  <a:pt x="23304458" y="1296272"/>
                  <a:pt x="23334464" y="1340280"/>
                  <a:pt x="23354982" y="1397464"/>
                </a:cubicBezTo>
                <a:cubicBezTo>
                  <a:pt x="23375502" y="1454648"/>
                  <a:pt x="23385762" y="1522992"/>
                  <a:pt x="23385762" y="1602504"/>
                </a:cubicBezTo>
                <a:cubicBezTo>
                  <a:pt x="23385762" y="1682588"/>
                  <a:pt x="23375560" y="1751224"/>
                  <a:pt x="23355162" y="1808412"/>
                </a:cubicBezTo>
                <a:cubicBezTo>
                  <a:pt x="23334760" y="1865600"/>
                  <a:pt x="23304902" y="1909464"/>
                  <a:pt x="23265586" y="1940004"/>
                </a:cubicBezTo>
                <a:cubicBezTo>
                  <a:pt x="23226266" y="1970540"/>
                  <a:pt x="23178640" y="1985808"/>
                  <a:pt x="23122698" y="1985808"/>
                </a:cubicBezTo>
                <a:cubicBezTo>
                  <a:pt x="23066800" y="1985808"/>
                  <a:pt x="23019220" y="1970560"/>
                  <a:pt x="22979954" y="1940064"/>
                </a:cubicBezTo>
                <a:cubicBezTo>
                  <a:pt x="22940688" y="1909568"/>
                  <a:pt x="22910882" y="1865792"/>
                  <a:pt x="22890530" y="1808728"/>
                </a:cubicBezTo>
                <a:cubicBezTo>
                  <a:pt x="22870176" y="1751668"/>
                  <a:pt x="22860000" y="1682924"/>
                  <a:pt x="22860000" y="1602504"/>
                </a:cubicBezTo>
                <a:cubicBezTo>
                  <a:pt x="22860000" y="1522660"/>
                  <a:pt x="22870236" y="1454208"/>
                  <a:pt x="22890706" y="1397148"/>
                </a:cubicBezTo>
                <a:cubicBezTo>
                  <a:pt x="22911180" y="1340092"/>
                  <a:pt x="22941136" y="1296168"/>
                  <a:pt x="22980582" y="1265380"/>
                </a:cubicBezTo>
                <a:cubicBezTo>
                  <a:pt x="23020028" y="1234592"/>
                  <a:pt x="23067400" y="1219200"/>
                  <a:pt x="23122698" y="1219200"/>
                </a:cubicBezTo>
                <a:close/>
                <a:moveTo>
                  <a:pt x="22217824" y="1219200"/>
                </a:moveTo>
                <a:cubicBezTo>
                  <a:pt x="22273170" y="1219200"/>
                  <a:pt x="22320590" y="1234612"/>
                  <a:pt x="22360084" y="1265444"/>
                </a:cubicBezTo>
                <a:cubicBezTo>
                  <a:pt x="22399582" y="1296272"/>
                  <a:pt x="22429590" y="1340280"/>
                  <a:pt x="22450108" y="1397464"/>
                </a:cubicBezTo>
                <a:cubicBezTo>
                  <a:pt x="22470626" y="1454648"/>
                  <a:pt x="22480886" y="1522992"/>
                  <a:pt x="22480886" y="1602504"/>
                </a:cubicBezTo>
                <a:cubicBezTo>
                  <a:pt x="22480886" y="1682588"/>
                  <a:pt x="22470686" y="1751224"/>
                  <a:pt x="22450286" y="1808412"/>
                </a:cubicBezTo>
                <a:cubicBezTo>
                  <a:pt x="22429888" y="1865600"/>
                  <a:pt x="22400028" y="1909464"/>
                  <a:pt x="22360710" y="1940004"/>
                </a:cubicBezTo>
                <a:cubicBezTo>
                  <a:pt x="22321392" y="1970540"/>
                  <a:pt x="22273764" y="1985808"/>
                  <a:pt x="22217824" y="1985808"/>
                </a:cubicBezTo>
                <a:cubicBezTo>
                  <a:pt x="22161924" y="1985808"/>
                  <a:pt x="22114344" y="1970560"/>
                  <a:pt x="22075078" y="1940064"/>
                </a:cubicBezTo>
                <a:cubicBezTo>
                  <a:pt x="22035816" y="1909568"/>
                  <a:pt x="22006006" y="1865792"/>
                  <a:pt x="21985654" y="1808728"/>
                </a:cubicBezTo>
                <a:cubicBezTo>
                  <a:pt x="21965302" y="1751668"/>
                  <a:pt x="21955126" y="1682924"/>
                  <a:pt x="21955126" y="1602504"/>
                </a:cubicBezTo>
                <a:cubicBezTo>
                  <a:pt x="21955126" y="1522660"/>
                  <a:pt x="21965360" y="1454208"/>
                  <a:pt x="21985830" y="1397148"/>
                </a:cubicBezTo>
                <a:cubicBezTo>
                  <a:pt x="22006302" y="1340092"/>
                  <a:pt x="22036262" y="1296168"/>
                  <a:pt x="22075706" y="1265380"/>
                </a:cubicBezTo>
                <a:cubicBezTo>
                  <a:pt x="22115154" y="1234592"/>
                  <a:pt x="22162524" y="1219200"/>
                  <a:pt x="22217824" y="1219200"/>
                </a:cubicBezTo>
                <a:close/>
                <a:moveTo>
                  <a:pt x="21312948" y="1219200"/>
                </a:moveTo>
                <a:cubicBezTo>
                  <a:pt x="21368294" y="1219200"/>
                  <a:pt x="21415714" y="1234612"/>
                  <a:pt x="21455210" y="1265444"/>
                </a:cubicBezTo>
                <a:cubicBezTo>
                  <a:pt x="21494708" y="1296272"/>
                  <a:pt x="21524714" y="1340280"/>
                  <a:pt x="21545232" y="1397464"/>
                </a:cubicBezTo>
                <a:cubicBezTo>
                  <a:pt x="21565750" y="1454648"/>
                  <a:pt x="21576010" y="1522992"/>
                  <a:pt x="21576010" y="1602504"/>
                </a:cubicBezTo>
                <a:cubicBezTo>
                  <a:pt x="21576010" y="1682588"/>
                  <a:pt x="21565810" y="1751224"/>
                  <a:pt x="21545412" y="1808412"/>
                </a:cubicBezTo>
                <a:cubicBezTo>
                  <a:pt x="21525012" y="1865600"/>
                  <a:pt x="21495154" y="1909464"/>
                  <a:pt x="21455836" y="1940004"/>
                </a:cubicBezTo>
                <a:cubicBezTo>
                  <a:pt x="21416516" y="1970540"/>
                  <a:pt x="21368890" y="1985808"/>
                  <a:pt x="21312948" y="1985808"/>
                </a:cubicBezTo>
                <a:cubicBezTo>
                  <a:pt x="21257050" y="1985808"/>
                  <a:pt x="21209470" y="1970560"/>
                  <a:pt x="21170204" y="1940064"/>
                </a:cubicBezTo>
                <a:cubicBezTo>
                  <a:pt x="21130938" y="1909568"/>
                  <a:pt x="21101132" y="1865792"/>
                  <a:pt x="21080780" y="1808728"/>
                </a:cubicBezTo>
                <a:cubicBezTo>
                  <a:pt x="21060424" y="1751668"/>
                  <a:pt x="21050248" y="1682924"/>
                  <a:pt x="21050248" y="1602504"/>
                </a:cubicBezTo>
                <a:cubicBezTo>
                  <a:pt x="21050248" y="1522660"/>
                  <a:pt x="21060486" y="1454208"/>
                  <a:pt x="21080956" y="1397148"/>
                </a:cubicBezTo>
                <a:cubicBezTo>
                  <a:pt x="21101426" y="1340092"/>
                  <a:pt x="21131388" y="1296168"/>
                  <a:pt x="21170832" y="1265380"/>
                </a:cubicBezTo>
                <a:cubicBezTo>
                  <a:pt x="21210278" y="1234592"/>
                  <a:pt x="21257650" y="1219200"/>
                  <a:pt x="21312948" y="1219200"/>
                </a:cubicBezTo>
                <a:close/>
                <a:moveTo>
                  <a:pt x="20408074" y="1219200"/>
                </a:moveTo>
                <a:cubicBezTo>
                  <a:pt x="20463420" y="1219200"/>
                  <a:pt x="20510840" y="1234612"/>
                  <a:pt x="20550334" y="1265444"/>
                </a:cubicBezTo>
                <a:cubicBezTo>
                  <a:pt x="20589832" y="1296272"/>
                  <a:pt x="20619840" y="1340280"/>
                  <a:pt x="20640358" y="1397464"/>
                </a:cubicBezTo>
                <a:cubicBezTo>
                  <a:pt x="20660876" y="1454648"/>
                  <a:pt x="20671134" y="1522992"/>
                  <a:pt x="20671134" y="1602504"/>
                </a:cubicBezTo>
                <a:cubicBezTo>
                  <a:pt x="20671134" y="1682588"/>
                  <a:pt x="20660938" y="1751224"/>
                  <a:pt x="20640536" y="1808412"/>
                </a:cubicBezTo>
                <a:cubicBezTo>
                  <a:pt x="20620138" y="1865600"/>
                  <a:pt x="20590278" y="1909464"/>
                  <a:pt x="20550960" y="1940004"/>
                </a:cubicBezTo>
                <a:cubicBezTo>
                  <a:pt x="20511644" y="1970540"/>
                  <a:pt x="20464014" y="1985808"/>
                  <a:pt x="20408074" y="1985808"/>
                </a:cubicBezTo>
                <a:cubicBezTo>
                  <a:pt x="20352178" y="1985808"/>
                  <a:pt x="20304594" y="1970560"/>
                  <a:pt x="20265328" y="1940064"/>
                </a:cubicBezTo>
                <a:cubicBezTo>
                  <a:pt x="20226064" y="1909568"/>
                  <a:pt x="20196256" y="1865792"/>
                  <a:pt x="20175902" y="1808728"/>
                </a:cubicBezTo>
                <a:cubicBezTo>
                  <a:pt x="20155550" y="1751668"/>
                  <a:pt x="20145374" y="1682924"/>
                  <a:pt x="20145374" y="1602504"/>
                </a:cubicBezTo>
                <a:cubicBezTo>
                  <a:pt x="20145374" y="1522660"/>
                  <a:pt x="20155610" y="1454208"/>
                  <a:pt x="20176080" y="1397148"/>
                </a:cubicBezTo>
                <a:cubicBezTo>
                  <a:pt x="20196552" y="1340092"/>
                  <a:pt x="20226510" y="1296168"/>
                  <a:pt x="20265956" y="1265380"/>
                </a:cubicBezTo>
                <a:cubicBezTo>
                  <a:pt x="20305404" y="1234592"/>
                  <a:pt x="20352774" y="1219200"/>
                  <a:pt x="20408074" y="1219200"/>
                </a:cubicBezTo>
                <a:close/>
                <a:moveTo>
                  <a:pt x="19512724" y="1219200"/>
                </a:moveTo>
                <a:cubicBezTo>
                  <a:pt x="19568066" y="1219200"/>
                  <a:pt x="19615488" y="1234612"/>
                  <a:pt x="19654984" y="1265444"/>
                </a:cubicBezTo>
                <a:cubicBezTo>
                  <a:pt x="19694482" y="1296272"/>
                  <a:pt x="19724490" y="1340280"/>
                  <a:pt x="19745008" y="1397464"/>
                </a:cubicBezTo>
                <a:cubicBezTo>
                  <a:pt x="19765526" y="1454648"/>
                  <a:pt x="19775786" y="1522992"/>
                  <a:pt x="19775786" y="1602504"/>
                </a:cubicBezTo>
                <a:cubicBezTo>
                  <a:pt x="19775786" y="1682588"/>
                  <a:pt x="19765586" y="1751224"/>
                  <a:pt x="19745186" y="1808412"/>
                </a:cubicBezTo>
                <a:cubicBezTo>
                  <a:pt x="19724786" y="1865600"/>
                  <a:pt x="19694926" y="1909464"/>
                  <a:pt x="19655610" y="1940004"/>
                </a:cubicBezTo>
                <a:cubicBezTo>
                  <a:pt x="19616292" y="1970540"/>
                  <a:pt x="19568664" y="1985808"/>
                  <a:pt x="19512724" y="1985808"/>
                </a:cubicBezTo>
                <a:cubicBezTo>
                  <a:pt x="19456824" y="1985808"/>
                  <a:pt x="19409244" y="1970560"/>
                  <a:pt x="19369978" y="1940064"/>
                </a:cubicBezTo>
                <a:cubicBezTo>
                  <a:pt x="19330712" y="1909568"/>
                  <a:pt x="19300906" y="1865792"/>
                  <a:pt x="19280554" y="1808728"/>
                </a:cubicBezTo>
                <a:cubicBezTo>
                  <a:pt x="19260200" y="1751668"/>
                  <a:pt x="19250024" y="1682924"/>
                  <a:pt x="19250024" y="1602504"/>
                </a:cubicBezTo>
                <a:cubicBezTo>
                  <a:pt x="19250024" y="1522660"/>
                  <a:pt x="19260258" y="1454208"/>
                  <a:pt x="19280730" y="1397148"/>
                </a:cubicBezTo>
                <a:cubicBezTo>
                  <a:pt x="19301202" y="1340092"/>
                  <a:pt x="19331160" y="1296168"/>
                  <a:pt x="19370606" y="1265380"/>
                </a:cubicBezTo>
                <a:cubicBezTo>
                  <a:pt x="19410054" y="1234592"/>
                  <a:pt x="19457424" y="1219200"/>
                  <a:pt x="19512724" y="1219200"/>
                </a:cubicBezTo>
                <a:close/>
                <a:moveTo>
                  <a:pt x="17864898" y="1219200"/>
                </a:moveTo>
                <a:cubicBezTo>
                  <a:pt x="17920244" y="1219200"/>
                  <a:pt x="17967664" y="1234612"/>
                  <a:pt x="18007158" y="1265444"/>
                </a:cubicBezTo>
                <a:cubicBezTo>
                  <a:pt x="18046656" y="1296272"/>
                  <a:pt x="18076664" y="1340280"/>
                  <a:pt x="18097182" y="1397464"/>
                </a:cubicBezTo>
                <a:cubicBezTo>
                  <a:pt x="18117700" y="1454648"/>
                  <a:pt x="18127960" y="1522992"/>
                  <a:pt x="18127960" y="1602504"/>
                </a:cubicBezTo>
                <a:cubicBezTo>
                  <a:pt x="18127960" y="1682588"/>
                  <a:pt x="18117758" y="1751224"/>
                  <a:pt x="18097360" y="1808412"/>
                </a:cubicBezTo>
                <a:cubicBezTo>
                  <a:pt x="18076962" y="1865600"/>
                  <a:pt x="18047102" y="1909464"/>
                  <a:pt x="18007784" y="1940004"/>
                </a:cubicBezTo>
                <a:cubicBezTo>
                  <a:pt x="17968466" y="1970540"/>
                  <a:pt x="17920838" y="1985808"/>
                  <a:pt x="17864898" y="1985808"/>
                </a:cubicBezTo>
                <a:cubicBezTo>
                  <a:pt x="17809000" y="1985808"/>
                  <a:pt x="17761418" y="1970560"/>
                  <a:pt x="17722154" y="1940064"/>
                </a:cubicBezTo>
                <a:cubicBezTo>
                  <a:pt x="17682888" y="1909568"/>
                  <a:pt x="17653080" y="1865792"/>
                  <a:pt x="17632726" y="1808728"/>
                </a:cubicBezTo>
                <a:cubicBezTo>
                  <a:pt x="17612374" y="1751668"/>
                  <a:pt x="17602198" y="1682924"/>
                  <a:pt x="17602198" y="1602504"/>
                </a:cubicBezTo>
                <a:cubicBezTo>
                  <a:pt x="17602198" y="1522660"/>
                  <a:pt x="17612434" y="1454208"/>
                  <a:pt x="17632906" y="1397148"/>
                </a:cubicBezTo>
                <a:cubicBezTo>
                  <a:pt x="17653376" y="1340092"/>
                  <a:pt x="17683336" y="1296168"/>
                  <a:pt x="17722780" y="1265380"/>
                </a:cubicBezTo>
                <a:cubicBezTo>
                  <a:pt x="17762226" y="1234592"/>
                  <a:pt x="17809598" y="1219200"/>
                  <a:pt x="17864898" y="1219200"/>
                </a:cubicBezTo>
                <a:close/>
                <a:moveTo>
                  <a:pt x="16960022" y="1219200"/>
                </a:moveTo>
                <a:cubicBezTo>
                  <a:pt x="17015366" y="1219200"/>
                  <a:pt x="17062788" y="1234612"/>
                  <a:pt x="17102284" y="1265444"/>
                </a:cubicBezTo>
                <a:cubicBezTo>
                  <a:pt x="17141780" y="1296272"/>
                  <a:pt x="17171788" y="1340280"/>
                  <a:pt x="17192308" y="1397464"/>
                </a:cubicBezTo>
                <a:cubicBezTo>
                  <a:pt x="17212824" y="1454648"/>
                  <a:pt x="17223084" y="1522992"/>
                  <a:pt x="17223084" y="1602504"/>
                </a:cubicBezTo>
                <a:cubicBezTo>
                  <a:pt x="17223084" y="1682588"/>
                  <a:pt x="17212884" y="1751224"/>
                  <a:pt x="17192486" y="1808412"/>
                </a:cubicBezTo>
                <a:cubicBezTo>
                  <a:pt x="17172086" y="1865600"/>
                  <a:pt x="17142226" y="1909464"/>
                  <a:pt x="17102910" y="1940004"/>
                </a:cubicBezTo>
                <a:cubicBezTo>
                  <a:pt x="17063590" y="1970540"/>
                  <a:pt x="17015962" y="1985808"/>
                  <a:pt x="16960022" y="1985808"/>
                </a:cubicBezTo>
                <a:cubicBezTo>
                  <a:pt x="16904124" y="1985808"/>
                  <a:pt x="16856542" y="1970560"/>
                  <a:pt x="16817278" y="1940064"/>
                </a:cubicBezTo>
                <a:cubicBezTo>
                  <a:pt x="16778014" y="1909568"/>
                  <a:pt x="16748204" y="1865792"/>
                  <a:pt x="16727852" y="1808728"/>
                </a:cubicBezTo>
                <a:cubicBezTo>
                  <a:pt x="16707500" y="1751668"/>
                  <a:pt x="16697324" y="1682924"/>
                  <a:pt x="16697324" y="1602504"/>
                </a:cubicBezTo>
                <a:cubicBezTo>
                  <a:pt x="16697324" y="1522660"/>
                  <a:pt x="16707558" y="1454208"/>
                  <a:pt x="16728030" y="1397148"/>
                </a:cubicBezTo>
                <a:cubicBezTo>
                  <a:pt x="16748502" y="1340092"/>
                  <a:pt x="16778460" y="1296168"/>
                  <a:pt x="16817906" y="1265380"/>
                </a:cubicBezTo>
                <a:cubicBezTo>
                  <a:pt x="16857350" y="1234592"/>
                  <a:pt x="16904724" y="1219200"/>
                  <a:pt x="16960022" y="1219200"/>
                </a:cubicBezTo>
                <a:close/>
                <a:moveTo>
                  <a:pt x="13073823" y="1219200"/>
                </a:moveTo>
                <a:cubicBezTo>
                  <a:pt x="13129168" y="1219200"/>
                  <a:pt x="13176588" y="1234612"/>
                  <a:pt x="13216084" y="1265444"/>
                </a:cubicBezTo>
                <a:cubicBezTo>
                  <a:pt x="13255580" y="1296272"/>
                  <a:pt x="13285589" y="1340280"/>
                  <a:pt x="13306107" y="1397464"/>
                </a:cubicBezTo>
                <a:cubicBezTo>
                  <a:pt x="13326625" y="1454648"/>
                  <a:pt x="13336884" y="1522992"/>
                  <a:pt x="13336884" y="1602504"/>
                </a:cubicBezTo>
                <a:cubicBezTo>
                  <a:pt x="13336884" y="1682588"/>
                  <a:pt x="13326684" y="1751224"/>
                  <a:pt x="13306285" y="1808412"/>
                </a:cubicBezTo>
                <a:cubicBezTo>
                  <a:pt x="13285885" y="1865600"/>
                  <a:pt x="13256027" y="1909464"/>
                  <a:pt x="13216709" y="1940004"/>
                </a:cubicBezTo>
                <a:cubicBezTo>
                  <a:pt x="13177391" y="1970540"/>
                  <a:pt x="13129762" y="1985808"/>
                  <a:pt x="13073823" y="1985808"/>
                </a:cubicBezTo>
                <a:cubicBezTo>
                  <a:pt x="13017925" y="1985808"/>
                  <a:pt x="12970343" y="1970560"/>
                  <a:pt x="12931078" y="1940064"/>
                </a:cubicBezTo>
                <a:cubicBezTo>
                  <a:pt x="12891814" y="1909568"/>
                  <a:pt x="12862005" y="1865792"/>
                  <a:pt x="12841652" y="1808728"/>
                </a:cubicBezTo>
                <a:cubicBezTo>
                  <a:pt x="12821300" y="1751668"/>
                  <a:pt x="12811123" y="1682924"/>
                  <a:pt x="12811123" y="1602504"/>
                </a:cubicBezTo>
                <a:cubicBezTo>
                  <a:pt x="12811123" y="1522660"/>
                  <a:pt x="12821359" y="1454208"/>
                  <a:pt x="12841831" y="1397148"/>
                </a:cubicBezTo>
                <a:cubicBezTo>
                  <a:pt x="12862302" y="1340092"/>
                  <a:pt x="12892260" y="1296168"/>
                  <a:pt x="12931706" y="1265380"/>
                </a:cubicBezTo>
                <a:cubicBezTo>
                  <a:pt x="12971151" y="1234592"/>
                  <a:pt x="13018524" y="1219200"/>
                  <a:pt x="13073823" y="1219200"/>
                </a:cubicBezTo>
                <a:close/>
                <a:moveTo>
                  <a:pt x="12168948" y="1219200"/>
                </a:moveTo>
                <a:cubicBezTo>
                  <a:pt x="12224292" y="1219200"/>
                  <a:pt x="12271712" y="1234612"/>
                  <a:pt x="12311209" y="1265444"/>
                </a:cubicBezTo>
                <a:cubicBezTo>
                  <a:pt x="12350706" y="1296272"/>
                  <a:pt x="12380714" y="1340280"/>
                  <a:pt x="12401231" y="1397464"/>
                </a:cubicBezTo>
                <a:cubicBezTo>
                  <a:pt x="12421751" y="1454648"/>
                  <a:pt x="12432009" y="1522992"/>
                  <a:pt x="12432009" y="1602504"/>
                </a:cubicBezTo>
                <a:cubicBezTo>
                  <a:pt x="12432009" y="1682588"/>
                  <a:pt x="12421810" y="1751224"/>
                  <a:pt x="12401410" y="1808412"/>
                </a:cubicBezTo>
                <a:cubicBezTo>
                  <a:pt x="12381010" y="1865600"/>
                  <a:pt x="12351152" y="1909464"/>
                  <a:pt x="12311834" y="1940004"/>
                </a:cubicBezTo>
                <a:cubicBezTo>
                  <a:pt x="12272517" y="1970540"/>
                  <a:pt x="12224887" y="1985808"/>
                  <a:pt x="12168948" y="1985808"/>
                </a:cubicBezTo>
                <a:cubicBezTo>
                  <a:pt x="12113049" y="1985808"/>
                  <a:pt x="12065468" y="1970560"/>
                  <a:pt x="12026203" y="1940064"/>
                </a:cubicBezTo>
                <a:cubicBezTo>
                  <a:pt x="11986939" y="1909568"/>
                  <a:pt x="11957129" y="1865792"/>
                  <a:pt x="11936777" y="1808728"/>
                </a:cubicBezTo>
                <a:cubicBezTo>
                  <a:pt x="11916425" y="1751668"/>
                  <a:pt x="11906248" y="1682924"/>
                  <a:pt x="11906248" y="1602504"/>
                </a:cubicBezTo>
                <a:cubicBezTo>
                  <a:pt x="11906248" y="1522660"/>
                  <a:pt x="11916484" y="1454208"/>
                  <a:pt x="11936955" y="1397148"/>
                </a:cubicBezTo>
                <a:cubicBezTo>
                  <a:pt x="11957427" y="1340092"/>
                  <a:pt x="11987385" y="1296168"/>
                  <a:pt x="12026831" y="1265380"/>
                </a:cubicBezTo>
                <a:cubicBezTo>
                  <a:pt x="12066276" y="1234592"/>
                  <a:pt x="12113649" y="1219200"/>
                  <a:pt x="12168948" y="1219200"/>
                </a:cubicBezTo>
                <a:close/>
                <a:moveTo>
                  <a:pt x="10521125" y="1219200"/>
                </a:moveTo>
                <a:cubicBezTo>
                  <a:pt x="10576467" y="1219200"/>
                  <a:pt x="10623887" y="1234612"/>
                  <a:pt x="10663385" y="1265444"/>
                </a:cubicBezTo>
                <a:cubicBezTo>
                  <a:pt x="10702881" y="1296272"/>
                  <a:pt x="10732889" y="1340280"/>
                  <a:pt x="10753408" y="1397464"/>
                </a:cubicBezTo>
                <a:cubicBezTo>
                  <a:pt x="10773926" y="1454648"/>
                  <a:pt x="10784184" y="1522992"/>
                  <a:pt x="10784184" y="1602504"/>
                </a:cubicBezTo>
                <a:cubicBezTo>
                  <a:pt x="10784184" y="1682588"/>
                  <a:pt x="10773985" y="1751224"/>
                  <a:pt x="10753587" y="1808412"/>
                </a:cubicBezTo>
                <a:cubicBezTo>
                  <a:pt x="10733185" y="1865600"/>
                  <a:pt x="10703327" y="1909464"/>
                  <a:pt x="10664009" y="1940004"/>
                </a:cubicBezTo>
                <a:cubicBezTo>
                  <a:pt x="10624692" y="1970540"/>
                  <a:pt x="10577063" y="1985808"/>
                  <a:pt x="10521125" y="1985808"/>
                </a:cubicBezTo>
                <a:cubicBezTo>
                  <a:pt x="10465225" y="1985808"/>
                  <a:pt x="10417645" y="1970560"/>
                  <a:pt x="10378380" y="1940064"/>
                </a:cubicBezTo>
                <a:cubicBezTo>
                  <a:pt x="10339114" y="1909568"/>
                  <a:pt x="10309306" y="1865792"/>
                  <a:pt x="10288954" y="1808728"/>
                </a:cubicBezTo>
                <a:cubicBezTo>
                  <a:pt x="10268601" y="1751668"/>
                  <a:pt x="10258426" y="1682924"/>
                  <a:pt x="10258426" y="1602504"/>
                </a:cubicBezTo>
                <a:cubicBezTo>
                  <a:pt x="10258426" y="1522660"/>
                  <a:pt x="10268659" y="1454208"/>
                  <a:pt x="10289132" y="1397148"/>
                </a:cubicBezTo>
                <a:cubicBezTo>
                  <a:pt x="10309602" y="1340092"/>
                  <a:pt x="10339560" y="1296168"/>
                  <a:pt x="10379007" y="1265380"/>
                </a:cubicBezTo>
                <a:cubicBezTo>
                  <a:pt x="10418452" y="1234592"/>
                  <a:pt x="10465825" y="1219200"/>
                  <a:pt x="10521125" y="1219200"/>
                </a:cubicBezTo>
                <a:close/>
                <a:moveTo>
                  <a:pt x="9616249" y="1219200"/>
                </a:moveTo>
                <a:cubicBezTo>
                  <a:pt x="9671593" y="1219200"/>
                  <a:pt x="9719012" y="1234612"/>
                  <a:pt x="9758509" y="1265444"/>
                </a:cubicBezTo>
                <a:cubicBezTo>
                  <a:pt x="9798006" y="1296272"/>
                  <a:pt x="9828016" y="1340280"/>
                  <a:pt x="9848533" y="1397464"/>
                </a:cubicBezTo>
                <a:cubicBezTo>
                  <a:pt x="9869054" y="1454648"/>
                  <a:pt x="9879309" y="1522992"/>
                  <a:pt x="9879309" y="1602504"/>
                </a:cubicBezTo>
                <a:cubicBezTo>
                  <a:pt x="9879309" y="1682588"/>
                  <a:pt x="9869111" y="1751224"/>
                  <a:pt x="9848710" y="1808412"/>
                </a:cubicBezTo>
                <a:cubicBezTo>
                  <a:pt x="9828311" y="1865600"/>
                  <a:pt x="9798452" y="1909464"/>
                  <a:pt x="9759134" y="1940004"/>
                </a:cubicBezTo>
                <a:cubicBezTo>
                  <a:pt x="9719819" y="1970540"/>
                  <a:pt x="9672189" y="1985808"/>
                  <a:pt x="9616249" y="1985808"/>
                </a:cubicBezTo>
                <a:cubicBezTo>
                  <a:pt x="9560352" y="1985808"/>
                  <a:pt x="9512770" y="1970560"/>
                  <a:pt x="9473505" y="1940064"/>
                </a:cubicBezTo>
                <a:cubicBezTo>
                  <a:pt x="9434239" y="1909568"/>
                  <a:pt x="9404431" y="1865792"/>
                  <a:pt x="9384078" y="1808728"/>
                </a:cubicBezTo>
                <a:cubicBezTo>
                  <a:pt x="9363727" y="1751668"/>
                  <a:pt x="9353549" y="1682924"/>
                  <a:pt x="9353549" y="1602504"/>
                </a:cubicBezTo>
                <a:cubicBezTo>
                  <a:pt x="9353549" y="1522660"/>
                  <a:pt x="9363785" y="1454208"/>
                  <a:pt x="9384256" y="1397148"/>
                </a:cubicBezTo>
                <a:cubicBezTo>
                  <a:pt x="9404729" y="1340092"/>
                  <a:pt x="9434685" y="1296168"/>
                  <a:pt x="9474132" y="1265380"/>
                </a:cubicBezTo>
                <a:cubicBezTo>
                  <a:pt x="9513578" y="1234592"/>
                  <a:pt x="9560951" y="1219200"/>
                  <a:pt x="9616249" y="1219200"/>
                </a:cubicBezTo>
                <a:close/>
                <a:moveTo>
                  <a:pt x="7968427" y="1219200"/>
                </a:moveTo>
                <a:cubicBezTo>
                  <a:pt x="8023772" y="1219200"/>
                  <a:pt x="8071193" y="1234612"/>
                  <a:pt x="8110689" y="1265444"/>
                </a:cubicBezTo>
                <a:cubicBezTo>
                  <a:pt x="8150186" y="1296272"/>
                  <a:pt x="8180194" y="1340280"/>
                  <a:pt x="8200712" y="1397464"/>
                </a:cubicBezTo>
                <a:cubicBezTo>
                  <a:pt x="8221231" y="1454648"/>
                  <a:pt x="8231485" y="1522992"/>
                  <a:pt x="8231485" y="1602504"/>
                </a:cubicBezTo>
                <a:cubicBezTo>
                  <a:pt x="8231485" y="1682588"/>
                  <a:pt x="8221288" y="1751224"/>
                  <a:pt x="8200889" y="1808412"/>
                </a:cubicBezTo>
                <a:cubicBezTo>
                  <a:pt x="8180491" y="1865600"/>
                  <a:pt x="8150632" y="1909464"/>
                  <a:pt x="8111313" y="1940004"/>
                </a:cubicBezTo>
                <a:cubicBezTo>
                  <a:pt x="8071996" y="1970540"/>
                  <a:pt x="8024368" y="1985808"/>
                  <a:pt x="7968427" y="1985808"/>
                </a:cubicBezTo>
                <a:cubicBezTo>
                  <a:pt x="7912529" y="1985808"/>
                  <a:pt x="7864949" y="1970560"/>
                  <a:pt x="7825683" y="1940064"/>
                </a:cubicBezTo>
                <a:cubicBezTo>
                  <a:pt x="7786419" y="1909568"/>
                  <a:pt x="7756610" y="1865792"/>
                  <a:pt x="7736256" y="1808728"/>
                </a:cubicBezTo>
                <a:cubicBezTo>
                  <a:pt x="7715905" y="1751668"/>
                  <a:pt x="7705728" y="1682924"/>
                  <a:pt x="7705728" y="1602504"/>
                </a:cubicBezTo>
                <a:cubicBezTo>
                  <a:pt x="7705728" y="1522660"/>
                  <a:pt x="7715963" y="1454208"/>
                  <a:pt x="7736436" y="1397148"/>
                </a:cubicBezTo>
                <a:cubicBezTo>
                  <a:pt x="7756907" y="1340092"/>
                  <a:pt x="7786866" y="1296168"/>
                  <a:pt x="7826311" y="1265380"/>
                </a:cubicBezTo>
                <a:cubicBezTo>
                  <a:pt x="7865757" y="1234592"/>
                  <a:pt x="7913129" y="1219200"/>
                  <a:pt x="7968427" y="1219200"/>
                </a:cubicBezTo>
                <a:close/>
                <a:moveTo>
                  <a:pt x="7073077" y="1219200"/>
                </a:moveTo>
                <a:cubicBezTo>
                  <a:pt x="7128423" y="1219200"/>
                  <a:pt x="7175843" y="1234612"/>
                  <a:pt x="7215339" y="1265444"/>
                </a:cubicBezTo>
                <a:cubicBezTo>
                  <a:pt x="7254836" y="1296272"/>
                  <a:pt x="7284845" y="1340280"/>
                  <a:pt x="7305362" y="1397464"/>
                </a:cubicBezTo>
                <a:cubicBezTo>
                  <a:pt x="7325881" y="1454648"/>
                  <a:pt x="7336139" y="1522992"/>
                  <a:pt x="7336139" y="1602504"/>
                </a:cubicBezTo>
                <a:cubicBezTo>
                  <a:pt x="7336139" y="1682588"/>
                  <a:pt x="7325939" y="1751224"/>
                  <a:pt x="7305540" y="1808412"/>
                </a:cubicBezTo>
                <a:cubicBezTo>
                  <a:pt x="7285141" y="1865600"/>
                  <a:pt x="7255282" y="1909464"/>
                  <a:pt x="7215963" y="1940004"/>
                </a:cubicBezTo>
                <a:cubicBezTo>
                  <a:pt x="7176648" y="1970540"/>
                  <a:pt x="7129017" y="1985808"/>
                  <a:pt x="7073077" y="1985808"/>
                </a:cubicBezTo>
                <a:cubicBezTo>
                  <a:pt x="7017180" y="1985808"/>
                  <a:pt x="6969597" y="1970560"/>
                  <a:pt x="6930332" y="1940064"/>
                </a:cubicBezTo>
                <a:cubicBezTo>
                  <a:pt x="6891068" y="1909568"/>
                  <a:pt x="6861260" y="1865792"/>
                  <a:pt x="6840907" y="1808728"/>
                </a:cubicBezTo>
                <a:cubicBezTo>
                  <a:pt x="6820555" y="1751668"/>
                  <a:pt x="6810378" y="1682924"/>
                  <a:pt x="6810378" y="1602504"/>
                </a:cubicBezTo>
                <a:cubicBezTo>
                  <a:pt x="6810378" y="1522660"/>
                  <a:pt x="6820614" y="1454208"/>
                  <a:pt x="6841086" y="1397148"/>
                </a:cubicBezTo>
                <a:cubicBezTo>
                  <a:pt x="6861557" y="1340092"/>
                  <a:pt x="6891516" y="1296168"/>
                  <a:pt x="6930961" y="1265380"/>
                </a:cubicBezTo>
                <a:cubicBezTo>
                  <a:pt x="6970408" y="1234592"/>
                  <a:pt x="7017780" y="1219200"/>
                  <a:pt x="7073077" y="1219200"/>
                </a:cubicBezTo>
                <a:close/>
                <a:moveTo>
                  <a:pt x="5425253" y="1219200"/>
                </a:moveTo>
                <a:cubicBezTo>
                  <a:pt x="5480598" y="1219200"/>
                  <a:pt x="5528018" y="1234612"/>
                  <a:pt x="5567514" y="1265444"/>
                </a:cubicBezTo>
                <a:cubicBezTo>
                  <a:pt x="5607011" y="1296272"/>
                  <a:pt x="5637019" y="1340280"/>
                  <a:pt x="5657537" y="1397464"/>
                </a:cubicBezTo>
                <a:cubicBezTo>
                  <a:pt x="5678056" y="1454648"/>
                  <a:pt x="5688315" y="1522992"/>
                  <a:pt x="5688315" y="1602504"/>
                </a:cubicBezTo>
                <a:cubicBezTo>
                  <a:pt x="5688315" y="1682588"/>
                  <a:pt x="5678114" y="1751224"/>
                  <a:pt x="5657715" y="1808412"/>
                </a:cubicBezTo>
                <a:cubicBezTo>
                  <a:pt x="5637316" y="1865600"/>
                  <a:pt x="5607457" y="1909464"/>
                  <a:pt x="5568139" y="1940004"/>
                </a:cubicBezTo>
                <a:cubicBezTo>
                  <a:pt x="5528821" y="1970540"/>
                  <a:pt x="5481193" y="1985808"/>
                  <a:pt x="5425253" y="1985808"/>
                </a:cubicBezTo>
                <a:cubicBezTo>
                  <a:pt x="5369356" y="1985808"/>
                  <a:pt x="5321774" y="1970560"/>
                  <a:pt x="5282509" y="1940064"/>
                </a:cubicBezTo>
                <a:cubicBezTo>
                  <a:pt x="5243244" y="1909568"/>
                  <a:pt x="5213435" y="1865792"/>
                  <a:pt x="5193083" y="1808728"/>
                </a:cubicBezTo>
                <a:cubicBezTo>
                  <a:pt x="5172731" y="1751668"/>
                  <a:pt x="5162554" y="1682924"/>
                  <a:pt x="5162554" y="1602504"/>
                </a:cubicBezTo>
                <a:cubicBezTo>
                  <a:pt x="5162554" y="1522660"/>
                  <a:pt x="5172790" y="1454208"/>
                  <a:pt x="5193262" y="1397148"/>
                </a:cubicBezTo>
                <a:cubicBezTo>
                  <a:pt x="5213733" y="1340092"/>
                  <a:pt x="5243692" y="1296168"/>
                  <a:pt x="5283138" y="1265380"/>
                </a:cubicBezTo>
                <a:cubicBezTo>
                  <a:pt x="5322583" y="1234592"/>
                  <a:pt x="5369956" y="1219200"/>
                  <a:pt x="5425253" y="1219200"/>
                </a:cubicBezTo>
                <a:close/>
                <a:moveTo>
                  <a:pt x="3777427" y="1219200"/>
                </a:moveTo>
                <a:cubicBezTo>
                  <a:pt x="3832771" y="1219200"/>
                  <a:pt x="3880191" y="1234612"/>
                  <a:pt x="3919689" y="1265444"/>
                </a:cubicBezTo>
                <a:cubicBezTo>
                  <a:pt x="3959185" y="1296272"/>
                  <a:pt x="3989192" y="1340280"/>
                  <a:pt x="4009711" y="1397464"/>
                </a:cubicBezTo>
                <a:cubicBezTo>
                  <a:pt x="4030230" y="1454648"/>
                  <a:pt x="4040489" y="1522992"/>
                  <a:pt x="4040489" y="1602504"/>
                </a:cubicBezTo>
                <a:cubicBezTo>
                  <a:pt x="4040489" y="1682588"/>
                  <a:pt x="4030288" y="1751224"/>
                  <a:pt x="4009889" y="1808412"/>
                </a:cubicBezTo>
                <a:cubicBezTo>
                  <a:pt x="3989490" y="1865600"/>
                  <a:pt x="3959631" y="1909464"/>
                  <a:pt x="3920313" y="1940004"/>
                </a:cubicBezTo>
                <a:cubicBezTo>
                  <a:pt x="3880995" y="1970540"/>
                  <a:pt x="3833367" y="1985808"/>
                  <a:pt x="3777427" y="1985808"/>
                </a:cubicBezTo>
                <a:cubicBezTo>
                  <a:pt x="3721529" y="1985808"/>
                  <a:pt x="3673948" y="1970560"/>
                  <a:pt x="3634683" y="1940064"/>
                </a:cubicBezTo>
                <a:cubicBezTo>
                  <a:pt x="3595418" y="1909568"/>
                  <a:pt x="3565609" y="1865792"/>
                  <a:pt x="3545256" y="1808728"/>
                </a:cubicBezTo>
                <a:cubicBezTo>
                  <a:pt x="3524904" y="1751668"/>
                  <a:pt x="3514728" y="1682924"/>
                  <a:pt x="3514728" y="1602504"/>
                </a:cubicBezTo>
                <a:cubicBezTo>
                  <a:pt x="3514728" y="1522660"/>
                  <a:pt x="3524964" y="1454208"/>
                  <a:pt x="3545435" y="1397148"/>
                </a:cubicBezTo>
                <a:cubicBezTo>
                  <a:pt x="3565906" y="1340092"/>
                  <a:pt x="3595865" y="1296168"/>
                  <a:pt x="3635310" y="1265380"/>
                </a:cubicBezTo>
                <a:cubicBezTo>
                  <a:pt x="3674756" y="1234592"/>
                  <a:pt x="3722128" y="1219200"/>
                  <a:pt x="3777427" y="1219200"/>
                </a:cubicBezTo>
                <a:close/>
                <a:moveTo>
                  <a:pt x="2872552" y="1219200"/>
                </a:moveTo>
                <a:cubicBezTo>
                  <a:pt x="2927896" y="1219200"/>
                  <a:pt x="2975317" y="1234612"/>
                  <a:pt x="3014813" y="1265444"/>
                </a:cubicBezTo>
                <a:cubicBezTo>
                  <a:pt x="3054310" y="1296272"/>
                  <a:pt x="3084317" y="1340280"/>
                  <a:pt x="3104836" y="1397464"/>
                </a:cubicBezTo>
                <a:cubicBezTo>
                  <a:pt x="3125354" y="1454648"/>
                  <a:pt x="3135613" y="1522992"/>
                  <a:pt x="3135613" y="1602504"/>
                </a:cubicBezTo>
                <a:cubicBezTo>
                  <a:pt x="3135613" y="1682588"/>
                  <a:pt x="3125414" y="1751224"/>
                  <a:pt x="3105015" y="1808412"/>
                </a:cubicBezTo>
                <a:cubicBezTo>
                  <a:pt x="3084615" y="1865600"/>
                  <a:pt x="3054756" y="1909464"/>
                  <a:pt x="3015438" y="1940004"/>
                </a:cubicBezTo>
                <a:cubicBezTo>
                  <a:pt x="2976121" y="1970540"/>
                  <a:pt x="2928492" y="1985808"/>
                  <a:pt x="2872552" y="1985808"/>
                </a:cubicBezTo>
                <a:cubicBezTo>
                  <a:pt x="2816654" y="1985808"/>
                  <a:pt x="2769072" y="1970560"/>
                  <a:pt x="2729807" y="1940064"/>
                </a:cubicBezTo>
                <a:cubicBezTo>
                  <a:pt x="2690543" y="1909568"/>
                  <a:pt x="2660734" y="1865792"/>
                  <a:pt x="2640381" y="1808728"/>
                </a:cubicBezTo>
                <a:cubicBezTo>
                  <a:pt x="2620029" y="1751668"/>
                  <a:pt x="2609853" y="1682924"/>
                  <a:pt x="2609853" y="1602504"/>
                </a:cubicBezTo>
                <a:cubicBezTo>
                  <a:pt x="2609853" y="1522660"/>
                  <a:pt x="2620088" y="1454208"/>
                  <a:pt x="2640559" y="1397148"/>
                </a:cubicBezTo>
                <a:cubicBezTo>
                  <a:pt x="2661031" y="1340092"/>
                  <a:pt x="2690990" y="1296168"/>
                  <a:pt x="2730436" y="1265380"/>
                </a:cubicBezTo>
                <a:cubicBezTo>
                  <a:pt x="2769881" y="1234592"/>
                  <a:pt x="2817253" y="1219200"/>
                  <a:pt x="2872552" y="1219200"/>
                </a:cubicBezTo>
                <a:close/>
                <a:moveTo>
                  <a:pt x="1967678" y="1219200"/>
                </a:moveTo>
                <a:cubicBezTo>
                  <a:pt x="2023022" y="1219200"/>
                  <a:pt x="2070442" y="1234612"/>
                  <a:pt x="2109938" y="1265444"/>
                </a:cubicBezTo>
                <a:cubicBezTo>
                  <a:pt x="2149435" y="1296272"/>
                  <a:pt x="2179443" y="1340280"/>
                  <a:pt x="2199962" y="1397464"/>
                </a:cubicBezTo>
                <a:cubicBezTo>
                  <a:pt x="2220479" y="1454648"/>
                  <a:pt x="2230739" y="1522992"/>
                  <a:pt x="2230739" y="1602504"/>
                </a:cubicBezTo>
                <a:cubicBezTo>
                  <a:pt x="2230739" y="1682588"/>
                  <a:pt x="2220539" y="1751224"/>
                  <a:pt x="2200139" y="1808412"/>
                </a:cubicBezTo>
                <a:cubicBezTo>
                  <a:pt x="2179740" y="1865600"/>
                  <a:pt x="2149881" y="1909464"/>
                  <a:pt x="2110564" y="1940004"/>
                </a:cubicBezTo>
                <a:cubicBezTo>
                  <a:pt x="2071246" y="1970540"/>
                  <a:pt x="2023617" y="1985808"/>
                  <a:pt x="1967678" y="1985808"/>
                </a:cubicBezTo>
                <a:cubicBezTo>
                  <a:pt x="1911779" y="1985808"/>
                  <a:pt x="1864198" y="1970560"/>
                  <a:pt x="1824933" y="1940064"/>
                </a:cubicBezTo>
                <a:cubicBezTo>
                  <a:pt x="1785668" y="1909568"/>
                  <a:pt x="1755860" y="1865792"/>
                  <a:pt x="1735507" y="1808728"/>
                </a:cubicBezTo>
                <a:cubicBezTo>
                  <a:pt x="1715154" y="1751668"/>
                  <a:pt x="1704978" y="1682924"/>
                  <a:pt x="1704978" y="1602504"/>
                </a:cubicBezTo>
                <a:cubicBezTo>
                  <a:pt x="1704978" y="1522660"/>
                  <a:pt x="1715213" y="1454208"/>
                  <a:pt x="1735685" y="1397148"/>
                </a:cubicBezTo>
                <a:cubicBezTo>
                  <a:pt x="1756156" y="1340092"/>
                  <a:pt x="1786115" y="1296168"/>
                  <a:pt x="1825561" y="1265380"/>
                </a:cubicBezTo>
                <a:cubicBezTo>
                  <a:pt x="1865006" y="1234592"/>
                  <a:pt x="1912378" y="1219200"/>
                  <a:pt x="1967678" y="1219200"/>
                </a:cubicBezTo>
                <a:close/>
                <a:moveTo>
                  <a:pt x="319852" y="1219200"/>
                </a:moveTo>
                <a:cubicBezTo>
                  <a:pt x="375196" y="1219200"/>
                  <a:pt x="422617" y="1234612"/>
                  <a:pt x="462113" y="1265444"/>
                </a:cubicBezTo>
                <a:cubicBezTo>
                  <a:pt x="501610" y="1296272"/>
                  <a:pt x="531618" y="1340280"/>
                  <a:pt x="552136" y="1397464"/>
                </a:cubicBezTo>
                <a:cubicBezTo>
                  <a:pt x="572655" y="1454648"/>
                  <a:pt x="582914" y="1522992"/>
                  <a:pt x="582914" y="1602504"/>
                </a:cubicBezTo>
                <a:cubicBezTo>
                  <a:pt x="582914" y="1682588"/>
                  <a:pt x="572714" y="1751224"/>
                  <a:pt x="552315" y="1808412"/>
                </a:cubicBezTo>
                <a:cubicBezTo>
                  <a:pt x="531914" y="1865600"/>
                  <a:pt x="502056" y="1909464"/>
                  <a:pt x="462739" y="1940004"/>
                </a:cubicBezTo>
                <a:cubicBezTo>
                  <a:pt x="423421" y="1970540"/>
                  <a:pt x="375792" y="1985808"/>
                  <a:pt x="319852" y="1985808"/>
                </a:cubicBezTo>
                <a:cubicBezTo>
                  <a:pt x="263954" y="1985808"/>
                  <a:pt x="216373" y="1970560"/>
                  <a:pt x="177108" y="1940064"/>
                </a:cubicBezTo>
                <a:cubicBezTo>
                  <a:pt x="137843" y="1909568"/>
                  <a:pt x="108034" y="1865792"/>
                  <a:pt x="87682" y="1808728"/>
                </a:cubicBezTo>
                <a:cubicBezTo>
                  <a:pt x="67329" y="1751668"/>
                  <a:pt x="57153" y="1682924"/>
                  <a:pt x="57153" y="1602504"/>
                </a:cubicBezTo>
                <a:cubicBezTo>
                  <a:pt x="57153" y="1522660"/>
                  <a:pt x="67389" y="1454208"/>
                  <a:pt x="87860" y="1397148"/>
                </a:cubicBezTo>
                <a:cubicBezTo>
                  <a:pt x="108331" y="1340092"/>
                  <a:pt x="138290" y="1296168"/>
                  <a:pt x="177735" y="1265380"/>
                </a:cubicBezTo>
                <a:cubicBezTo>
                  <a:pt x="217181" y="1234592"/>
                  <a:pt x="264554" y="1219200"/>
                  <a:pt x="319852" y="1219200"/>
                </a:cubicBezTo>
                <a:close/>
                <a:moveTo>
                  <a:pt x="22217824" y="96888"/>
                </a:moveTo>
                <a:cubicBezTo>
                  <a:pt x="22169406" y="96888"/>
                  <a:pt x="22131146" y="121448"/>
                  <a:pt x="22103044" y="170572"/>
                </a:cubicBezTo>
                <a:cubicBezTo>
                  <a:pt x="22074942" y="219696"/>
                  <a:pt x="22060892" y="290608"/>
                  <a:pt x="22060892" y="383304"/>
                </a:cubicBezTo>
                <a:cubicBezTo>
                  <a:pt x="22060892" y="445400"/>
                  <a:pt x="22067300" y="497736"/>
                  <a:pt x="22080118" y="540312"/>
                </a:cubicBezTo>
                <a:cubicBezTo>
                  <a:pt x="22092936" y="582884"/>
                  <a:pt x="22110970" y="614860"/>
                  <a:pt x="22134220" y="636236"/>
                </a:cubicBezTo>
                <a:cubicBezTo>
                  <a:pt x="22157470" y="657612"/>
                  <a:pt x="22185338" y="668300"/>
                  <a:pt x="22217824" y="668300"/>
                </a:cubicBezTo>
                <a:cubicBezTo>
                  <a:pt x="22266884" y="668300"/>
                  <a:pt x="22305364" y="644000"/>
                  <a:pt x="22333266" y="595400"/>
                </a:cubicBezTo>
                <a:cubicBezTo>
                  <a:pt x="22361168" y="546796"/>
                  <a:pt x="22375118" y="476100"/>
                  <a:pt x="22375118" y="383304"/>
                </a:cubicBezTo>
                <a:cubicBezTo>
                  <a:pt x="22375118" y="321708"/>
                  <a:pt x="22368616" y="269388"/>
                  <a:pt x="22355612" y="226344"/>
                </a:cubicBezTo>
                <a:cubicBezTo>
                  <a:pt x="22342606" y="183296"/>
                  <a:pt x="22324464" y="150960"/>
                  <a:pt x="22301182" y="129328"/>
                </a:cubicBezTo>
                <a:cubicBezTo>
                  <a:pt x="22277902" y="107700"/>
                  <a:pt x="22250114" y="96888"/>
                  <a:pt x="22217824" y="96888"/>
                </a:cubicBezTo>
                <a:close/>
                <a:moveTo>
                  <a:pt x="20569998" y="96888"/>
                </a:moveTo>
                <a:cubicBezTo>
                  <a:pt x="20521580" y="96888"/>
                  <a:pt x="20483320" y="121448"/>
                  <a:pt x="20455218" y="170572"/>
                </a:cubicBezTo>
                <a:cubicBezTo>
                  <a:pt x="20427116" y="219696"/>
                  <a:pt x="20413066" y="290608"/>
                  <a:pt x="20413066" y="383304"/>
                </a:cubicBezTo>
                <a:cubicBezTo>
                  <a:pt x="20413066" y="445400"/>
                  <a:pt x="20419476" y="497736"/>
                  <a:pt x="20432294" y="540312"/>
                </a:cubicBezTo>
                <a:cubicBezTo>
                  <a:pt x="20445112" y="582884"/>
                  <a:pt x="20463144" y="614860"/>
                  <a:pt x="20486394" y="636236"/>
                </a:cubicBezTo>
                <a:cubicBezTo>
                  <a:pt x="20509644" y="657612"/>
                  <a:pt x="20537512" y="668300"/>
                  <a:pt x="20569998" y="668300"/>
                </a:cubicBezTo>
                <a:cubicBezTo>
                  <a:pt x="20619058" y="668300"/>
                  <a:pt x="20657540" y="644000"/>
                  <a:pt x="20685440" y="595400"/>
                </a:cubicBezTo>
                <a:cubicBezTo>
                  <a:pt x="20713344" y="546796"/>
                  <a:pt x="20727294" y="476100"/>
                  <a:pt x="20727294" y="383304"/>
                </a:cubicBezTo>
                <a:cubicBezTo>
                  <a:pt x="20727294" y="321708"/>
                  <a:pt x="20720792" y="269388"/>
                  <a:pt x="20707786" y="226344"/>
                </a:cubicBezTo>
                <a:cubicBezTo>
                  <a:pt x="20694784" y="183296"/>
                  <a:pt x="20676638" y="150960"/>
                  <a:pt x="20653356" y="129328"/>
                </a:cubicBezTo>
                <a:cubicBezTo>
                  <a:pt x="20630074" y="107700"/>
                  <a:pt x="20602290" y="96888"/>
                  <a:pt x="20569998" y="96888"/>
                </a:cubicBezTo>
                <a:close/>
                <a:moveTo>
                  <a:pt x="19674648" y="96888"/>
                </a:moveTo>
                <a:cubicBezTo>
                  <a:pt x="19626230" y="96888"/>
                  <a:pt x="19587970" y="121448"/>
                  <a:pt x="19559868" y="170572"/>
                </a:cubicBezTo>
                <a:cubicBezTo>
                  <a:pt x="19531766" y="219696"/>
                  <a:pt x="19517716" y="290608"/>
                  <a:pt x="19517716" y="383304"/>
                </a:cubicBezTo>
                <a:cubicBezTo>
                  <a:pt x="19517716" y="445400"/>
                  <a:pt x="19524126" y="497736"/>
                  <a:pt x="19536944" y="540312"/>
                </a:cubicBezTo>
                <a:cubicBezTo>
                  <a:pt x="19549762" y="582884"/>
                  <a:pt x="19567794" y="614860"/>
                  <a:pt x="19591044" y="636236"/>
                </a:cubicBezTo>
                <a:cubicBezTo>
                  <a:pt x="19614294" y="657612"/>
                  <a:pt x="19642162" y="668300"/>
                  <a:pt x="19674648" y="668300"/>
                </a:cubicBezTo>
                <a:cubicBezTo>
                  <a:pt x="19723708" y="668300"/>
                  <a:pt x="19762190" y="644000"/>
                  <a:pt x="19790090" y="595400"/>
                </a:cubicBezTo>
                <a:cubicBezTo>
                  <a:pt x="19817994" y="546796"/>
                  <a:pt x="19831944" y="476100"/>
                  <a:pt x="19831944" y="383304"/>
                </a:cubicBezTo>
                <a:cubicBezTo>
                  <a:pt x="19831944" y="321708"/>
                  <a:pt x="19825442" y="269388"/>
                  <a:pt x="19812438" y="226344"/>
                </a:cubicBezTo>
                <a:cubicBezTo>
                  <a:pt x="19799432" y="183296"/>
                  <a:pt x="19781288" y="150960"/>
                  <a:pt x="19758008" y="129328"/>
                </a:cubicBezTo>
                <a:cubicBezTo>
                  <a:pt x="19734726" y="107700"/>
                  <a:pt x="19706940" y="96888"/>
                  <a:pt x="19674648" y="96888"/>
                </a:cubicBezTo>
                <a:close/>
                <a:moveTo>
                  <a:pt x="16531399" y="96888"/>
                </a:moveTo>
                <a:cubicBezTo>
                  <a:pt x="16482980" y="96888"/>
                  <a:pt x="16444719" y="121448"/>
                  <a:pt x="16416619" y="170572"/>
                </a:cubicBezTo>
                <a:cubicBezTo>
                  <a:pt x="16388516" y="219696"/>
                  <a:pt x="16374465" y="290608"/>
                  <a:pt x="16374465" y="383304"/>
                </a:cubicBezTo>
                <a:cubicBezTo>
                  <a:pt x="16374465" y="445400"/>
                  <a:pt x="16380874" y="497736"/>
                  <a:pt x="16393692" y="540312"/>
                </a:cubicBezTo>
                <a:cubicBezTo>
                  <a:pt x="16406510" y="582884"/>
                  <a:pt x="16424544" y="614860"/>
                  <a:pt x="16447795" y="636236"/>
                </a:cubicBezTo>
                <a:cubicBezTo>
                  <a:pt x="16471043" y="657612"/>
                  <a:pt x="16498911" y="668300"/>
                  <a:pt x="16531399" y="668300"/>
                </a:cubicBezTo>
                <a:cubicBezTo>
                  <a:pt x="16580457" y="668300"/>
                  <a:pt x="16618938" y="644000"/>
                  <a:pt x="16646840" y="595400"/>
                </a:cubicBezTo>
                <a:cubicBezTo>
                  <a:pt x="16674742" y="546796"/>
                  <a:pt x="16688694" y="476100"/>
                  <a:pt x="16688694" y="383304"/>
                </a:cubicBezTo>
                <a:cubicBezTo>
                  <a:pt x="16688694" y="321708"/>
                  <a:pt x="16682190" y="269388"/>
                  <a:pt x="16669186" y="226344"/>
                </a:cubicBezTo>
                <a:cubicBezTo>
                  <a:pt x="16656182" y="183296"/>
                  <a:pt x="16638038" y="150960"/>
                  <a:pt x="16614756" y="129328"/>
                </a:cubicBezTo>
                <a:cubicBezTo>
                  <a:pt x="16591475" y="107700"/>
                  <a:pt x="16563689" y="96888"/>
                  <a:pt x="16531399" y="96888"/>
                </a:cubicBezTo>
                <a:close/>
                <a:moveTo>
                  <a:pt x="15626524" y="96888"/>
                </a:moveTo>
                <a:cubicBezTo>
                  <a:pt x="15578105" y="96888"/>
                  <a:pt x="15539844" y="121448"/>
                  <a:pt x="15511742" y="170572"/>
                </a:cubicBezTo>
                <a:cubicBezTo>
                  <a:pt x="15483641" y="219696"/>
                  <a:pt x="15469590" y="290608"/>
                  <a:pt x="15469590" y="383304"/>
                </a:cubicBezTo>
                <a:cubicBezTo>
                  <a:pt x="15469590" y="445400"/>
                  <a:pt x="15475999" y="497736"/>
                  <a:pt x="15488817" y="540312"/>
                </a:cubicBezTo>
                <a:cubicBezTo>
                  <a:pt x="15501635" y="582884"/>
                  <a:pt x="15519669" y="614860"/>
                  <a:pt x="15542920" y="636236"/>
                </a:cubicBezTo>
                <a:cubicBezTo>
                  <a:pt x="15566168" y="657612"/>
                  <a:pt x="15594036" y="668300"/>
                  <a:pt x="15626524" y="668300"/>
                </a:cubicBezTo>
                <a:cubicBezTo>
                  <a:pt x="15675582" y="668300"/>
                  <a:pt x="15714064" y="644000"/>
                  <a:pt x="15741966" y="595400"/>
                </a:cubicBezTo>
                <a:cubicBezTo>
                  <a:pt x="15769867" y="546796"/>
                  <a:pt x="15783819" y="476100"/>
                  <a:pt x="15783819" y="383304"/>
                </a:cubicBezTo>
                <a:cubicBezTo>
                  <a:pt x="15783819" y="321708"/>
                  <a:pt x="15777315" y="269388"/>
                  <a:pt x="15764312" y="226344"/>
                </a:cubicBezTo>
                <a:cubicBezTo>
                  <a:pt x="15751306" y="183296"/>
                  <a:pt x="15733164" y="150960"/>
                  <a:pt x="15709881" y="129328"/>
                </a:cubicBezTo>
                <a:cubicBezTo>
                  <a:pt x="15686599" y="107700"/>
                  <a:pt x="15658814" y="96888"/>
                  <a:pt x="15626524" y="96888"/>
                </a:cubicBezTo>
                <a:close/>
                <a:moveTo>
                  <a:pt x="13978698" y="96888"/>
                </a:moveTo>
                <a:cubicBezTo>
                  <a:pt x="13930280" y="96888"/>
                  <a:pt x="13892019" y="121448"/>
                  <a:pt x="13863917" y="170572"/>
                </a:cubicBezTo>
                <a:cubicBezTo>
                  <a:pt x="13835817" y="219696"/>
                  <a:pt x="13821765" y="290608"/>
                  <a:pt x="13821765" y="383304"/>
                </a:cubicBezTo>
                <a:cubicBezTo>
                  <a:pt x="13821765" y="445400"/>
                  <a:pt x="13828173" y="497736"/>
                  <a:pt x="13840992" y="540312"/>
                </a:cubicBezTo>
                <a:cubicBezTo>
                  <a:pt x="13853811" y="582884"/>
                  <a:pt x="13871845" y="614860"/>
                  <a:pt x="13895093" y="636236"/>
                </a:cubicBezTo>
                <a:cubicBezTo>
                  <a:pt x="13918343" y="657612"/>
                  <a:pt x="13946211" y="668300"/>
                  <a:pt x="13978698" y="668300"/>
                </a:cubicBezTo>
                <a:cubicBezTo>
                  <a:pt x="14027757" y="668300"/>
                  <a:pt x="14066238" y="644000"/>
                  <a:pt x="14094141" y="595400"/>
                </a:cubicBezTo>
                <a:cubicBezTo>
                  <a:pt x="14122042" y="546796"/>
                  <a:pt x="14135993" y="476100"/>
                  <a:pt x="14135993" y="383304"/>
                </a:cubicBezTo>
                <a:cubicBezTo>
                  <a:pt x="14135993" y="321708"/>
                  <a:pt x="14129491" y="269388"/>
                  <a:pt x="14116486" y="226344"/>
                </a:cubicBezTo>
                <a:cubicBezTo>
                  <a:pt x="14103481" y="183296"/>
                  <a:pt x="14085338" y="150960"/>
                  <a:pt x="14062056" y="129328"/>
                </a:cubicBezTo>
                <a:cubicBezTo>
                  <a:pt x="14038774" y="107700"/>
                  <a:pt x="14010989" y="96888"/>
                  <a:pt x="13978698" y="96888"/>
                </a:cubicBezTo>
                <a:close/>
                <a:moveTo>
                  <a:pt x="12330873" y="96888"/>
                </a:moveTo>
                <a:cubicBezTo>
                  <a:pt x="12282455" y="96888"/>
                  <a:pt x="12244194" y="121448"/>
                  <a:pt x="12216092" y="170572"/>
                </a:cubicBezTo>
                <a:cubicBezTo>
                  <a:pt x="12187991" y="219696"/>
                  <a:pt x="12173939" y="290608"/>
                  <a:pt x="12173939" y="383304"/>
                </a:cubicBezTo>
                <a:cubicBezTo>
                  <a:pt x="12173939" y="445400"/>
                  <a:pt x="12180349" y="497736"/>
                  <a:pt x="12193167" y="540312"/>
                </a:cubicBezTo>
                <a:cubicBezTo>
                  <a:pt x="12205985" y="582884"/>
                  <a:pt x="12224020" y="614860"/>
                  <a:pt x="12247268" y="636236"/>
                </a:cubicBezTo>
                <a:cubicBezTo>
                  <a:pt x="12270518" y="657612"/>
                  <a:pt x="12298386" y="668300"/>
                  <a:pt x="12330873" y="668300"/>
                </a:cubicBezTo>
                <a:cubicBezTo>
                  <a:pt x="12379934" y="668300"/>
                  <a:pt x="12418413" y="644000"/>
                  <a:pt x="12446314" y="595400"/>
                </a:cubicBezTo>
                <a:cubicBezTo>
                  <a:pt x="12474217" y="546796"/>
                  <a:pt x="12488168" y="476100"/>
                  <a:pt x="12488168" y="383304"/>
                </a:cubicBezTo>
                <a:cubicBezTo>
                  <a:pt x="12488168" y="321708"/>
                  <a:pt x="12481666" y="269388"/>
                  <a:pt x="12468661" y="226344"/>
                </a:cubicBezTo>
                <a:cubicBezTo>
                  <a:pt x="12455657" y="183296"/>
                  <a:pt x="12437513" y="150960"/>
                  <a:pt x="12414231" y="129328"/>
                </a:cubicBezTo>
                <a:cubicBezTo>
                  <a:pt x="12390949" y="107700"/>
                  <a:pt x="12363164" y="96888"/>
                  <a:pt x="12330873" y="96888"/>
                </a:cubicBezTo>
                <a:close/>
                <a:moveTo>
                  <a:pt x="10683050" y="96888"/>
                </a:moveTo>
                <a:cubicBezTo>
                  <a:pt x="10634631" y="96888"/>
                  <a:pt x="10596369" y="121448"/>
                  <a:pt x="10568268" y="170572"/>
                </a:cubicBezTo>
                <a:cubicBezTo>
                  <a:pt x="10540166" y="219696"/>
                  <a:pt x="10526115" y="290608"/>
                  <a:pt x="10526115" y="383304"/>
                </a:cubicBezTo>
                <a:cubicBezTo>
                  <a:pt x="10526115" y="445400"/>
                  <a:pt x="10532523" y="497736"/>
                  <a:pt x="10545342" y="540312"/>
                </a:cubicBezTo>
                <a:cubicBezTo>
                  <a:pt x="10558160" y="582884"/>
                  <a:pt x="10576195" y="614860"/>
                  <a:pt x="10599446" y="636236"/>
                </a:cubicBezTo>
                <a:cubicBezTo>
                  <a:pt x="10622693" y="657612"/>
                  <a:pt x="10650561" y="668300"/>
                  <a:pt x="10683050" y="668300"/>
                </a:cubicBezTo>
                <a:cubicBezTo>
                  <a:pt x="10732108" y="668300"/>
                  <a:pt x="10770590" y="644000"/>
                  <a:pt x="10798493" y="595400"/>
                </a:cubicBezTo>
                <a:cubicBezTo>
                  <a:pt x="10826394" y="546796"/>
                  <a:pt x="10840345" y="476100"/>
                  <a:pt x="10840345" y="383304"/>
                </a:cubicBezTo>
                <a:cubicBezTo>
                  <a:pt x="10840345" y="321708"/>
                  <a:pt x="10833843" y="269388"/>
                  <a:pt x="10820836" y="226344"/>
                </a:cubicBezTo>
                <a:cubicBezTo>
                  <a:pt x="10807833" y="183296"/>
                  <a:pt x="10789690" y="150960"/>
                  <a:pt x="10766406" y="129328"/>
                </a:cubicBezTo>
                <a:cubicBezTo>
                  <a:pt x="10743124" y="107700"/>
                  <a:pt x="10715340" y="96888"/>
                  <a:pt x="10683050" y="96888"/>
                </a:cubicBezTo>
                <a:close/>
                <a:moveTo>
                  <a:pt x="9778175" y="96888"/>
                </a:moveTo>
                <a:cubicBezTo>
                  <a:pt x="9729756" y="96888"/>
                  <a:pt x="9691495" y="121448"/>
                  <a:pt x="9663395" y="170572"/>
                </a:cubicBezTo>
                <a:cubicBezTo>
                  <a:pt x="9635292" y="219696"/>
                  <a:pt x="9621241" y="290608"/>
                  <a:pt x="9621241" y="383304"/>
                </a:cubicBezTo>
                <a:cubicBezTo>
                  <a:pt x="9621241" y="445400"/>
                  <a:pt x="9627650" y="497736"/>
                  <a:pt x="9640469" y="540312"/>
                </a:cubicBezTo>
                <a:cubicBezTo>
                  <a:pt x="9653286" y="582884"/>
                  <a:pt x="9671321" y="614860"/>
                  <a:pt x="9694570" y="636236"/>
                </a:cubicBezTo>
                <a:cubicBezTo>
                  <a:pt x="9717819" y="657612"/>
                  <a:pt x="9745688" y="668300"/>
                  <a:pt x="9778175" y="668300"/>
                </a:cubicBezTo>
                <a:cubicBezTo>
                  <a:pt x="9827235" y="668300"/>
                  <a:pt x="9865714" y="644000"/>
                  <a:pt x="9893618" y="595400"/>
                </a:cubicBezTo>
                <a:cubicBezTo>
                  <a:pt x="9921519" y="546796"/>
                  <a:pt x="9935468" y="476100"/>
                  <a:pt x="9935468" y="383304"/>
                </a:cubicBezTo>
                <a:cubicBezTo>
                  <a:pt x="9935468" y="321708"/>
                  <a:pt x="9928966" y="269388"/>
                  <a:pt x="9915962" y="226344"/>
                </a:cubicBezTo>
                <a:cubicBezTo>
                  <a:pt x="9902958" y="183296"/>
                  <a:pt x="9884815" y="150960"/>
                  <a:pt x="9861534" y="129328"/>
                </a:cubicBezTo>
                <a:cubicBezTo>
                  <a:pt x="9838250" y="107700"/>
                  <a:pt x="9810465" y="96888"/>
                  <a:pt x="9778175" y="96888"/>
                </a:cubicBezTo>
                <a:close/>
                <a:moveTo>
                  <a:pt x="8882826" y="96888"/>
                </a:moveTo>
                <a:cubicBezTo>
                  <a:pt x="8834406" y="96888"/>
                  <a:pt x="8796146" y="121448"/>
                  <a:pt x="8768044" y="170572"/>
                </a:cubicBezTo>
                <a:cubicBezTo>
                  <a:pt x="8739943" y="219696"/>
                  <a:pt x="8725891" y="290608"/>
                  <a:pt x="8725891" y="383304"/>
                </a:cubicBezTo>
                <a:cubicBezTo>
                  <a:pt x="8725891" y="445400"/>
                  <a:pt x="8732302" y="497736"/>
                  <a:pt x="8745121" y="540312"/>
                </a:cubicBezTo>
                <a:cubicBezTo>
                  <a:pt x="8757937" y="582884"/>
                  <a:pt x="8775971" y="614860"/>
                  <a:pt x="8799220" y="636236"/>
                </a:cubicBezTo>
                <a:cubicBezTo>
                  <a:pt x="8822470" y="657612"/>
                  <a:pt x="8850338" y="668300"/>
                  <a:pt x="8882826" y="668300"/>
                </a:cubicBezTo>
                <a:cubicBezTo>
                  <a:pt x="8931884" y="668300"/>
                  <a:pt x="8970365" y="644000"/>
                  <a:pt x="8998266" y="595400"/>
                </a:cubicBezTo>
                <a:cubicBezTo>
                  <a:pt x="9026168" y="546796"/>
                  <a:pt x="9040120" y="476100"/>
                  <a:pt x="9040120" y="383304"/>
                </a:cubicBezTo>
                <a:cubicBezTo>
                  <a:pt x="9040120" y="321708"/>
                  <a:pt x="9033617" y="269388"/>
                  <a:pt x="9020612" y="226344"/>
                </a:cubicBezTo>
                <a:cubicBezTo>
                  <a:pt x="9007607" y="183296"/>
                  <a:pt x="8989466" y="150960"/>
                  <a:pt x="8966184" y="129328"/>
                </a:cubicBezTo>
                <a:cubicBezTo>
                  <a:pt x="8942901" y="107700"/>
                  <a:pt x="8915115" y="96888"/>
                  <a:pt x="8882826" y="96888"/>
                </a:cubicBezTo>
                <a:close/>
                <a:moveTo>
                  <a:pt x="7235002" y="96888"/>
                </a:moveTo>
                <a:cubicBezTo>
                  <a:pt x="7186584" y="96888"/>
                  <a:pt x="7148324" y="121448"/>
                  <a:pt x="7120223" y="170572"/>
                </a:cubicBezTo>
                <a:cubicBezTo>
                  <a:pt x="7092123" y="219696"/>
                  <a:pt x="7078070" y="290608"/>
                  <a:pt x="7078070" y="383304"/>
                </a:cubicBezTo>
                <a:cubicBezTo>
                  <a:pt x="7078070" y="445400"/>
                  <a:pt x="7084480" y="497736"/>
                  <a:pt x="7097298" y="540312"/>
                </a:cubicBezTo>
                <a:cubicBezTo>
                  <a:pt x="7110115" y="582884"/>
                  <a:pt x="7128150" y="614860"/>
                  <a:pt x="7151400" y="636236"/>
                </a:cubicBezTo>
                <a:cubicBezTo>
                  <a:pt x="7174649" y="657612"/>
                  <a:pt x="7202517" y="668300"/>
                  <a:pt x="7235002" y="668300"/>
                </a:cubicBezTo>
                <a:cubicBezTo>
                  <a:pt x="7284063" y="668300"/>
                  <a:pt x="7322542" y="644000"/>
                  <a:pt x="7350444" y="595400"/>
                </a:cubicBezTo>
                <a:cubicBezTo>
                  <a:pt x="7378347" y="546796"/>
                  <a:pt x="7392298" y="476100"/>
                  <a:pt x="7392298" y="383304"/>
                </a:cubicBezTo>
                <a:cubicBezTo>
                  <a:pt x="7392298" y="321708"/>
                  <a:pt x="7385797" y="269388"/>
                  <a:pt x="7372791" y="226344"/>
                </a:cubicBezTo>
                <a:cubicBezTo>
                  <a:pt x="7359786" y="183296"/>
                  <a:pt x="7341642" y="150960"/>
                  <a:pt x="7318360" y="129328"/>
                </a:cubicBezTo>
                <a:cubicBezTo>
                  <a:pt x="7295078" y="107700"/>
                  <a:pt x="7267293" y="96888"/>
                  <a:pt x="7235002" y="96888"/>
                </a:cubicBezTo>
                <a:close/>
                <a:moveTo>
                  <a:pt x="4834703" y="96888"/>
                </a:moveTo>
                <a:cubicBezTo>
                  <a:pt x="4786284" y="96888"/>
                  <a:pt x="4748023" y="121448"/>
                  <a:pt x="4719923" y="170572"/>
                </a:cubicBezTo>
                <a:cubicBezTo>
                  <a:pt x="4691821" y="219696"/>
                  <a:pt x="4677769" y="290608"/>
                  <a:pt x="4677769" y="383304"/>
                </a:cubicBezTo>
                <a:cubicBezTo>
                  <a:pt x="4677769" y="445400"/>
                  <a:pt x="4684179" y="497736"/>
                  <a:pt x="4696998" y="540312"/>
                </a:cubicBezTo>
                <a:cubicBezTo>
                  <a:pt x="4709814" y="582884"/>
                  <a:pt x="4727850" y="614860"/>
                  <a:pt x="4751098" y="636236"/>
                </a:cubicBezTo>
                <a:cubicBezTo>
                  <a:pt x="4774349" y="657612"/>
                  <a:pt x="4802218" y="668300"/>
                  <a:pt x="4834703" y="668300"/>
                </a:cubicBezTo>
                <a:cubicBezTo>
                  <a:pt x="4883764" y="668300"/>
                  <a:pt x="4922243" y="644000"/>
                  <a:pt x="4950146" y="595400"/>
                </a:cubicBezTo>
                <a:cubicBezTo>
                  <a:pt x="4978048" y="546796"/>
                  <a:pt x="4991999" y="476100"/>
                  <a:pt x="4991999" y="383304"/>
                </a:cubicBezTo>
                <a:cubicBezTo>
                  <a:pt x="4991999" y="321708"/>
                  <a:pt x="4985496" y="269388"/>
                  <a:pt x="4972492" y="226344"/>
                </a:cubicBezTo>
                <a:cubicBezTo>
                  <a:pt x="4959487" y="183296"/>
                  <a:pt x="4941344" y="150960"/>
                  <a:pt x="4918062" y="129328"/>
                </a:cubicBezTo>
                <a:cubicBezTo>
                  <a:pt x="4894781" y="107700"/>
                  <a:pt x="4866995" y="96888"/>
                  <a:pt x="4834703" y="96888"/>
                </a:cubicBezTo>
                <a:close/>
                <a:moveTo>
                  <a:pt x="3939352" y="96888"/>
                </a:moveTo>
                <a:cubicBezTo>
                  <a:pt x="3890934" y="96888"/>
                  <a:pt x="3852673" y="121448"/>
                  <a:pt x="3824572" y="170572"/>
                </a:cubicBezTo>
                <a:cubicBezTo>
                  <a:pt x="3796470" y="219696"/>
                  <a:pt x="3782419" y="290608"/>
                  <a:pt x="3782419" y="383304"/>
                </a:cubicBezTo>
                <a:cubicBezTo>
                  <a:pt x="3782419" y="445400"/>
                  <a:pt x="3788828" y="497736"/>
                  <a:pt x="3801647" y="540312"/>
                </a:cubicBezTo>
                <a:cubicBezTo>
                  <a:pt x="3814464" y="582884"/>
                  <a:pt x="3832498" y="614860"/>
                  <a:pt x="3855748" y="636236"/>
                </a:cubicBezTo>
                <a:cubicBezTo>
                  <a:pt x="3878998" y="657612"/>
                  <a:pt x="3906866" y="668300"/>
                  <a:pt x="3939352" y="668300"/>
                </a:cubicBezTo>
                <a:cubicBezTo>
                  <a:pt x="3988412" y="668300"/>
                  <a:pt x="4026892" y="644000"/>
                  <a:pt x="4054795" y="595400"/>
                </a:cubicBezTo>
                <a:cubicBezTo>
                  <a:pt x="4082697" y="546796"/>
                  <a:pt x="4096648" y="476100"/>
                  <a:pt x="4096648" y="383304"/>
                </a:cubicBezTo>
                <a:cubicBezTo>
                  <a:pt x="4096648" y="321708"/>
                  <a:pt x="4090145" y="269388"/>
                  <a:pt x="4077141" y="226344"/>
                </a:cubicBezTo>
                <a:cubicBezTo>
                  <a:pt x="4064136" y="183296"/>
                  <a:pt x="4045992" y="150960"/>
                  <a:pt x="4022710" y="129328"/>
                </a:cubicBezTo>
                <a:cubicBezTo>
                  <a:pt x="3999429" y="107700"/>
                  <a:pt x="3971643" y="96888"/>
                  <a:pt x="3939352" y="96888"/>
                </a:cubicBezTo>
                <a:close/>
                <a:moveTo>
                  <a:pt x="3034477" y="96888"/>
                </a:moveTo>
                <a:cubicBezTo>
                  <a:pt x="2986059" y="96888"/>
                  <a:pt x="2947798" y="121448"/>
                  <a:pt x="2919696" y="170572"/>
                </a:cubicBezTo>
                <a:cubicBezTo>
                  <a:pt x="2891595" y="219696"/>
                  <a:pt x="2877544" y="290608"/>
                  <a:pt x="2877544" y="383304"/>
                </a:cubicBezTo>
                <a:cubicBezTo>
                  <a:pt x="2877544" y="445400"/>
                  <a:pt x="2883953" y="497736"/>
                  <a:pt x="2896771" y="540312"/>
                </a:cubicBezTo>
                <a:cubicBezTo>
                  <a:pt x="2909589" y="582884"/>
                  <a:pt x="2927623" y="614860"/>
                  <a:pt x="2950873" y="636236"/>
                </a:cubicBezTo>
                <a:cubicBezTo>
                  <a:pt x="2974123" y="657612"/>
                  <a:pt x="3001991" y="668300"/>
                  <a:pt x="3034477" y="668300"/>
                </a:cubicBezTo>
                <a:cubicBezTo>
                  <a:pt x="3083537" y="668300"/>
                  <a:pt x="3122017" y="644000"/>
                  <a:pt x="3149920" y="595400"/>
                </a:cubicBezTo>
                <a:cubicBezTo>
                  <a:pt x="3177822" y="546796"/>
                  <a:pt x="3191772" y="476100"/>
                  <a:pt x="3191772" y="383304"/>
                </a:cubicBezTo>
                <a:cubicBezTo>
                  <a:pt x="3191772" y="321708"/>
                  <a:pt x="3185270" y="269388"/>
                  <a:pt x="3172265" y="226344"/>
                </a:cubicBezTo>
                <a:cubicBezTo>
                  <a:pt x="3159260" y="183296"/>
                  <a:pt x="3141118" y="150960"/>
                  <a:pt x="3117835" y="129328"/>
                </a:cubicBezTo>
                <a:cubicBezTo>
                  <a:pt x="3094554" y="107700"/>
                  <a:pt x="3066768" y="96888"/>
                  <a:pt x="3034477" y="96888"/>
                </a:cubicBezTo>
                <a:close/>
                <a:moveTo>
                  <a:pt x="2129603" y="96888"/>
                </a:moveTo>
                <a:cubicBezTo>
                  <a:pt x="2081184" y="96888"/>
                  <a:pt x="2042924" y="121448"/>
                  <a:pt x="2014822" y="170572"/>
                </a:cubicBezTo>
                <a:cubicBezTo>
                  <a:pt x="1986721" y="219696"/>
                  <a:pt x="1972669" y="290608"/>
                  <a:pt x="1972669" y="383304"/>
                </a:cubicBezTo>
                <a:cubicBezTo>
                  <a:pt x="1972669" y="445400"/>
                  <a:pt x="1979078" y="497736"/>
                  <a:pt x="1991896" y="540312"/>
                </a:cubicBezTo>
                <a:cubicBezTo>
                  <a:pt x="2004715" y="582884"/>
                  <a:pt x="2022748" y="614860"/>
                  <a:pt x="2045998" y="636236"/>
                </a:cubicBezTo>
                <a:cubicBezTo>
                  <a:pt x="2069248" y="657612"/>
                  <a:pt x="2097116" y="668300"/>
                  <a:pt x="2129603" y="668300"/>
                </a:cubicBezTo>
                <a:cubicBezTo>
                  <a:pt x="2178662" y="668300"/>
                  <a:pt x="2217142" y="644000"/>
                  <a:pt x="2245045" y="595400"/>
                </a:cubicBezTo>
                <a:cubicBezTo>
                  <a:pt x="2272947" y="546796"/>
                  <a:pt x="2286898" y="476100"/>
                  <a:pt x="2286898" y="383304"/>
                </a:cubicBezTo>
                <a:cubicBezTo>
                  <a:pt x="2286898" y="321708"/>
                  <a:pt x="2280395" y="269388"/>
                  <a:pt x="2267390" y="226344"/>
                </a:cubicBezTo>
                <a:cubicBezTo>
                  <a:pt x="2254386" y="183296"/>
                  <a:pt x="2236243" y="150960"/>
                  <a:pt x="2212961" y="129328"/>
                </a:cubicBezTo>
                <a:cubicBezTo>
                  <a:pt x="2189679" y="107700"/>
                  <a:pt x="2161893" y="96888"/>
                  <a:pt x="2129603" y="96888"/>
                </a:cubicBezTo>
                <a:close/>
                <a:moveTo>
                  <a:pt x="481777" y="96888"/>
                </a:moveTo>
                <a:cubicBezTo>
                  <a:pt x="433359" y="96888"/>
                  <a:pt x="395099" y="121448"/>
                  <a:pt x="366997" y="170572"/>
                </a:cubicBezTo>
                <a:cubicBezTo>
                  <a:pt x="338895" y="219696"/>
                  <a:pt x="324844" y="290608"/>
                  <a:pt x="324844" y="383304"/>
                </a:cubicBezTo>
                <a:cubicBezTo>
                  <a:pt x="324844" y="445400"/>
                  <a:pt x="331253" y="497736"/>
                  <a:pt x="344071" y="540312"/>
                </a:cubicBezTo>
                <a:cubicBezTo>
                  <a:pt x="356890" y="582884"/>
                  <a:pt x="374924" y="614860"/>
                  <a:pt x="398173" y="636236"/>
                </a:cubicBezTo>
                <a:cubicBezTo>
                  <a:pt x="421423" y="657612"/>
                  <a:pt x="449291" y="668300"/>
                  <a:pt x="481777" y="668300"/>
                </a:cubicBezTo>
                <a:cubicBezTo>
                  <a:pt x="530837" y="668300"/>
                  <a:pt x="569317" y="644000"/>
                  <a:pt x="597219" y="595400"/>
                </a:cubicBezTo>
                <a:cubicBezTo>
                  <a:pt x="625121" y="546796"/>
                  <a:pt x="639073" y="476100"/>
                  <a:pt x="639073" y="383304"/>
                </a:cubicBezTo>
                <a:cubicBezTo>
                  <a:pt x="639073" y="321708"/>
                  <a:pt x="632570" y="269388"/>
                  <a:pt x="619565" y="226344"/>
                </a:cubicBezTo>
                <a:cubicBezTo>
                  <a:pt x="606561" y="183296"/>
                  <a:pt x="588418" y="150960"/>
                  <a:pt x="565136" y="129328"/>
                </a:cubicBezTo>
                <a:cubicBezTo>
                  <a:pt x="541854" y="107700"/>
                  <a:pt x="514068" y="96888"/>
                  <a:pt x="481777" y="96888"/>
                </a:cubicBezTo>
                <a:close/>
                <a:moveTo>
                  <a:pt x="23050094" y="9936"/>
                </a:moveTo>
                <a:lnTo>
                  <a:pt x="23151642" y="9936"/>
                </a:lnTo>
                <a:lnTo>
                  <a:pt x="23151642" y="756680"/>
                </a:lnTo>
                <a:lnTo>
                  <a:pt x="23043036" y="756680"/>
                </a:lnTo>
                <a:lnTo>
                  <a:pt x="23043036" y="128128"/>
                </a:lnTo>
                <a:lnTo>
                  <a:pt x="22861420" y="240196"/>
                </a:lnTo>
                <a:lnTo>
                  <a:pt x="22861420" y="135228"/>
                </a:lnTo>
                <a:close/>
                <a:moveTo>
                  <a:pt x="21402268" y="9936"/>
                </a:moveTo>
                <a:lnTo>
                  <a:pt x="21503816" y="9936"/>
                </a:lnTo>
                <a:lnTo>
                  <a:pt x="21503816" y="756680"/>
                </a:lnTo>
                <a:lnTo>
                  <a:pt x="21395212" y="756680"/>
                </a:lnTo>
                <a:lnTo>
                  <a:pt x="21395212" y="128128"/>
                </a:lnTo>
                <a:lnTo>
                  <a:pt x="21213594" y="240196"/>
                </a:lnTo>
                <a:lnTo>
                  <a:pt x="21213594" y="135228"/>
                </a:lnTo>
                <a:close/>
                <a:moveTo>
                  <a:pt x="18849568" y="9936"/>
                </a:moveTo>
                <a:lnTo>
                  <a:pt x="18951114" y="9936"/>
                </a:lnTo>
                <a:lnTo>
                  <a:pt x="18951114" y="756680"/>
                </a:lnTo>
                <a:lnTo>
                  <a:pt x="18842510" y="756680"/>
                </a:lnTo>
                <a:lnTo>
                  <a:pt x="18842510" y="128128"/>
                </a:lnTo>
                <a:lnTo>
                  <a:pt x="18660892" y="240196"/>
                </a:lnTo>
                <a:lnTo>
                  <a:pt x="18660892" y="135228"/>
                </a:lnTo>
                <a:close/>
                <a:moveTo>
                  <a:pt x="18106618" y="9936"/>
                </a:moveTo>
                <a:lnTo>
                  <a:pt x="18208164" y="9936"/>
                </a:lnTo>
                <a:lnTo>
                  <a:pt x="18208164" y="756680"/>
                </a:lnTo>
                <a:lnTo>
                  <a:pt x="18099560" y="756680"/>
                </a:lnTo>
                <a:lnTo>
                  <a:pt x="18099560" y="128128"/>
                </a:lnTo>
                <a:lnTo>
                  <a:pt x="17917942" y="240196"/>
                </a:lnTo>
                <a:lnTo>
                  <a:pt x="17917942" y="135228"/>
                </a:lnTo>
                <a:close/>
                <a:moveTo>
                  <a:pt x="17363668" y="9936"/>
                </a:moveTo>
                <a:lnTo>
                  <a:pt x="17465216" y="9936"/>
                </a:lnTo>
                <a:lnTo>
                  <a:pt x="17465216" y="756680"/>
                </a:lnTo>
                <a:lnTo>
                  <a:pt x="17356612" y="756680"/>
                </a:lnTo>
                <a:lnTo>
                  <a:pt x="17356612" y="128128"/>
                </a:lnTo>
                <a:lnTo>
                  <a:pt x="17174994" y="240196"/>
                </a:lnTo>
                <a:lnTo>
                  <a:pt x="17174994" y="135228"/>
                </a:lnTo>
                <a:close/>
                <a:moveTo>
                  <a:pt x="14810968" y="9936"/>
                </a:moveTo>
                <a:lnTo>
                  <a:pt x="14912516" y="9936"/>
                </a:lnTo>
                <a:lnTo>
                  <a:pt x="14912516" y="756680"/>
                </a:lnTo>
                <a:lnTo>
                  <a:pt x="14803911" y="756680"/>
                </a:lnTo>
                <a:lnTo>
                  <a:pt x="14803911" y="128128"/>
                </a:lnTo>
                <a:lnTo>
                  <a:pt x="14622293" y="240196"/>
                </a:lnTo>
                <a:lnTo>
                  <a:pt x="14622293" y="135228"/>
                </a:lnTo>
                <a:close/>
                <a:moveTo>
                  <a:pt x="13163143" y="9936"/>
                </a:moveTo>
                <a:lnTo>
                  <a:pt x="13264690" y="9936"/>
                </a:lnTo>
                <a:lnTo>
                  <a:pt x="13264690" y="756680"/>
                </a:lnTo>
                <a:lnTo>
                  <a:pt x="13156085" y="756680"/>
                </a:lnTo>
                <a:lnTo>
                  <a:pt x="13156085" y="128128"/>
                </a:lnTo>
                <a:lnTo>
                  <a:pt x="12974468" y="240196"/>
                </a:lnTo>
                <a:lnTo>
                  <a:pt x="12974468" y="135228"/>
                </a:lnTo>
                <a:close/>
                <a:moveTo>
                  <a:pt x="11515319" y="9936"/>
                </a:moveTo>
                <a:lnTo>
                  <a:pt x="11616866" y="9936"/>
                </a:lnTo>
                <a:lnTo>
                  <a:pt x="11616866" y="756680"/>
                </a:lnTo>
                <a:lnTo>
                  <a:pt x="11508261" y="756680"/>
                </a:lnTo>
                <a:lnTo>
                  <a:pt x="11508261" y="128128"/>
                </a:lnTo>
                <a:lnTo>
                  <a:pt x="11326644" y="240196"/>
                </a:lnTo>
                <a:lnTo>
                  <a:pt x="11326644" y="135228"/>
                </a:lnTo>
                <a:close/>
                <a:moveTo>
                  <a:pt x="8057747" y="9936"/>
                </a:moveTo>
                <a:lnTo>
                  <a:pt x="8159295" y="9936"/>
                </a:lnTo>
                <a:lnTo>
                  <a:pt x="8159295" y="756680"/>
                </a:lnTo>
                <a:lnTo>
                  <a:pt x="8050691" y="756680"/>
                </a:lnTo>
                <a:lnTo>
                  <a:pt x="8050691" y="128128"/>
                </a:lnTo>
                <a:lnTo>
                  <a:pt x="7869072" y="240196"/>
                </a:lnTo>
                <a:lnTo>
                  <a:pt x="7869072" y="135228"/>
                </a:lnTo>
                <a:close/>
                <a:moveTo>
                  <a:pt x="6409924" y="9936"/>
                </a:moveTo>
                <a:lnTo>
                  <a:pt x="6511470" y="9936"/>
                </a:lnTo>
                <a:lnTo>
                  <a:pt x="6511470" y="756680"/>
                </a:lnTo>
                <a:lnTo>
                  <a:pt x="6402865" y="756680"/>
                </a:lnTo>
                <a:lnTo>
                  <a:pt x="6402865" y="128128"/>
                </a:lnTo>
                <a:lnTo>
                  <a:pt x="6221249" y="240196"/>
                </a:lnTo>
                <a:lnTo>
                  <a:pt x="6221249" y="135228"/>
                </a:lnTo>
                <a:close/>
                <a:moveTo>
                  <a:pt x="5666973" y="9936"/>
                </a:moveTo>
                <a:lnTo>
                  <a:pt x="5768521" y="9936"/>
                </a:lnTo>
                <a:lnTo>
                  <a:pt x="5768521" y="756680"/>
                </a:lnTo>
                <a:lnTo>
                  <a:pt x="5659916" y="756680"/>
                </a:lnTo>
                <a:lnTo>
                  <a:pt x="5659916" y="128128"/>
                </a:lnTo>
                <a:lnTo>
                  <a:pt x="5478298" y="240196"/>
                </a:lnTo>
                <a:lnTo>
                  <a:pt x="5478298" y="135228"/>
                </a:lnTo>
                <a:close/>
                <a:moveTo>
                  <a:pt x="1314047" y="9936"/>
                </a:moveTo>
                <a:lnTo>
                  <a:pt x="1415595" y="9936"/>
                </a:lnTo>
                <a:lnTo>
                  <a:pt x="1415595" y="756680"/>
                </a:lnTo>
                <a:lnTo>
                  <a:pt x="1306990" y="756680"/>
                </a:lnTo>
                <a:lnTo>
                  <a:pt x="1306990" y="128128"/>
                </a:lnTo>
                <a:lnTo>
                  <a:pt x="1125373" y="240196"/>
                </a:lnTo>
                <a:lnTo>
                  <a:pt x="1125373" y="135228"/>
                </a:lnTo>
                <a:close/>
                <a:moveTo>
                  <a:pt x="22217824" y="0"/>
                </a:moveTo>
                <a:cubicBezTo>
                  <a:pt x="22273170" y="0"/>
                  <a:pt x="22320590" y="15412"/>
                  <a:pt x="22360084" y="46244"/>
                </a:cubicBezTo>
                <a:cubicBezTo>
                  <a:pt x="22399582" y="77072"/>
                  <a:pt x="22429590" y="121080"/>
                  <a:pt x="22450108" y="178264"/>
                </a:cubicBezTo>
                <a:cubicBezTo>
                  <a:pt x="22470626" y="235448"/>
                  <a:pt x="22480884" y="303792"/>
                  <a:pt x="22480884" y="383304"/>
                </a:cubicBezTo>
                <a:cubicBezTo>
                  <a:pt x="22480884" y="463388"/>
                  <a:pt x="22470686" y="532024"/>
                  <a:pt x="22450286" y="589212"/>
                </a:cubicBezTo>
                <a:cubicBezTo>
                  <a:pt x="22429888" y="646400"/>
                  <a:pt x="22400028" y="690264"/>
                  <a:pt x="22360710" y="720804"/>
                </a:cubicBezTo>
                <a:cubicBezTo>
                  <a:pt x="22321392" y="751340"/>
                  <a:pt x="22273764" y="766608"/>
                  <a:pt x="22217824" y="766608"/>
                </a:cubicBezTo>
                <a:cubicBezTo>
                  <a:pt x="22161924" y="766608"/>
                  <a:pt x="22114344" y="751360"/>
                  <a:pt x="22075078" y="720864"/>
                </a:cubicBezTo>
                <a:cubicBezTo>
                  <a:pt x="22035814" y="690368"/>
                  <a:pt x="22006006" y="646592"/>
                  <a:pt x="21985654" y="589528"/>
                </a:cubicBezTo>
                <a:cubicBezTo>
                  <a:pt x="21965300" y="532468"/>
                  <a:pt x="21955124" y="463724"/>
                  <a:pt x="21955124" y="383304"/>
                </a:cubicBezTo>
                <a:cubicBezTo>
                  <a:pt x="21955124" y="303460"/>
                  <a:pt x="21965360" y="235008"/>
                  <a:pt x="21985830" y="177948"/>
                </a:cubicBezTo>
                <a:cubicBezTo>
                  <a:pt x="22006302" y="120892"/>
                  <a:pt x="22036262" y="76968"/>
                  <a:pt x="22075706" y="46180"/>
                </a:cubicBezTo>
                <a:cubicBezTo>
                  <a:pt x="22115154" y="15392"/>
                  <a:pt x="22162524" y="0"/>
                  <a:pt x="22217824" y="0"/>
                </a:cubicBezTo>
                <a:close/>
                <a:moveTo>
                  <a:pt x="20569998" y="0"/>
                </a:moveTo>
                <a:cubicBezTo>
                  <a:pt x="20625344" y="0"/>
                  <a:pt x="20672764" y="15412"/>
                  <a:pt x="20712260" y="46244"/>
                </a:cubicBezTo>
                <a:cubicBezTo>
                  <a:pt x="20751758" y="77072"/>
                  <a:pt x="20781764" y="121080"/>
                  <a:pt x="20802282" y="178264"/>
                </a:cubicBezTo>
                <a:cubicBezTo>
                  <a:pt x="20822802" y="235448"/>
                  <a:pt x="20833060" y="303792"/>
                  <a:pt x="20833060" y="383304"/>
                </a:cubicBezTo>
                <a:cubicBezTo>
                  <a:pt x="20833060" y="463388"/>
                  <a:pt x="20822862" y="532024"/>
                  <a:pt x="20802462" y="589212"/>
                </a:cubicBezTo>
                <a:cubicBezTo>
                  <a:pt x="20782062" y="646400"/>
                  <a:pt x="20752204" y="690264"/>
                  <a:pt x="20712886" y="720804"/>
                </a:cubicBezTo>
                <a:cubicBezTo>
                  <a:pt x="20673570" y="751340"/>
                  <a:pt x="20625940" y="766608"/>
                  <a:pt x="20569998" y="766608"/>
                </a:cubicBezTo>
                <a:cubicBezTo>
                  <a:pt x="20514102" y="766608"/>
                  <a:pt x="20466520" y="751360"/>
                  <a:pt x="20427254" y="720864"/>
                </a:cubicBezTo>
                <a:cubicBezTo>
                  <a:pt x="20387988" y="690368"/>
                  <a:pt x="20358182" y="646592"/>
                  <a:pt x="20337826" y="589528"/>
                </a:cubicBezTo>
                <a:cubicBezTo>
                  <a:pt x="20317474" y="532468"/>
                  <a:pt x="20307298" y="463724"/>
                  <a:pt x="20307298" y="383304"/>
                </a:cubicBezTo>
                <a:cubicBezTo>
                  <a:pt x="20307298" y="303460"/>
                  <a:pt x="20317536" y="235008"/>
                  <a:pt x="20338006" y="177948"/>
                </a:cubicBezTo>
                <a:cubicBezTo>
                  <a:pt x="20358476" y="120892"/>
                  <a:pt x="20388436" y="76968"/>
                  <a:pt x="20427882" y="46180"/>
                </a:cubicBezTo>
                <a:cubicBezTo>
                  <a:pt x="20467328" y="15392"/>
                  <a:pt x="20514700" y="0"/>
                  <a:pt x="20569998" y="0"/>
                </a:cubicBezTo>
                <a:close/>
                <a:moveTo>
                  <a:pt x="19674648" y="0"/>
                </a:moveTo>
                <a:cubicBezTo>
                  <a:pt x="19729992" y="0"/>
                  <a:pt x="19777412" y="15412"/>
                  <a:pt x="19816910" y="46244"/>
                </a:cubicBezTo>
                <a:cubicBezTo>
                  <a:pt x="19856408" y="77072"/>
                  <a:pt x="19886414" y="121080"/>
                  <a:pt x="19906932" y="178264"/>
                </a:cubicBezTo>
                <a:cubicBezTo>
                  <a:pt x="19927452" y="235448"/>
                  <a:pt x="19937712" y="303792"/>
                  <a:pt x="19937712" y="383304"/>
                </a:cubicBezTo>
                <a:cubicBezTo>
                  <a:pt x="19937712" y="463388"/>
                  <a:pt x="19927510" y="532024"/>
                  <a:pt x="19907112" y="589212"/>
                </a:cubicBezTo>
                <a:cubicBezTo>
                  <a:pt x="19886710" y="646400"/>
                  <a:pt x="19856852" y="690264"/>
                  <a:pt x="19817536" y="720804"/>
                </a:cubicBezTo>
                <a:cubicBezTo>
                  <a:pt x="19778216" y="751340"/>
                  <a:pt x="19730590" y="766608"/>
                  <a:pt x="19674648" y="766608"/>
                </a:cubicBezTo>
                <a:cubicBezTo>
                  <a:pt x="19618750" y="766608"/>
                  <a:pt x="19571170" y="751360"/>
                  <a:pt x="19531904" y="720864"/>
                </a:cubicBezTo>
                <a:cubicBezTo>
                  <a:pt x="19492638" y="690368"/>
                  <a:pt x="19462832" y="646592"/>
                  <a:pt x="19442480" y="589528"/>
                </a:cubicBezTo>
                <a:cubicBezTo>
                  <a:pt x="19422124" y="532468"/>
                  <a:pt x="19411948" y="463724"/>
                  <a:pt x="19411948" y="383304"/>
                </a:cubicBezTo>
                <a:cubicBezTo>
                  <a:pt x="19411948" y="303460"/>
                  <a:pt x="19422186" y="235008"/>
                  <a:pt x="19442656" y="177948"/>
                </a:cubicBezTo>
                <a:cubicBezTo>
                  <a:pt x="19463126" y="120892"/>
                  <a:pt x="19493086" y="76968"/>
                  <a:pt x="19532532" y="46180"/>
                </a:cubicBezTo>
                <a:cubicBezTo>
                  <a:pt x="19571978" y="15392"/>
                  <a:pt x="19619350" y="0"/>
                  <a:pt x="19674648" y="0"/>
                </a:cubicBezTo>
                <a:close/>
                <a:moveTo>
                  <a:pt x="16531399" y="0"/>
                </a:moveTo>
                <a:cubicBezTo>
                  <a:pt x="16586742" y="0"/>
                  <a:pt x="16634162" y="15412"/>
                  <a:pt x="16673660" y="46244"/>
                </a:cubicBezTo>
                <a:cubicBezTo>
                  <a:pt x="16713156" y="77072"/>
                  <a:pt x="16743162" y="121080"/>
                  <a:pt x="16763682" y="178264"/>
                </a:cubicBezTo>
                <a:cubicBezTo>
                  <a:pt x="16784200" y="235448"/>
                  <a:pt x="16794460" y="303792"/>
                  <a:pt x="16794460" y="383304"/>
                </a:cubicBezTo>
                <a:cubicBezTo>
                  <a:pt x="16794460" y="463388"/>
                  <a:pt x="16784260" y="532024"/>
                  <a:pt x="16763860" y="589212"/>
                </a:cubicBezTo>
                <a:cubicBezTo>
                  <a:pt x="16743460" y="646400"/>
                  <a:pt x="16713602" y="690264"/>
                  <a:pt x="16674284" y="720804"/>
                </a:cubicBezTo>
                <a:cubicBezTo>
                  <a:pt x="16634966" y="751340"/>
                  <a:pt x="16587338" y="766608"/>
                  <a:pt x="16531399" y="766608"/>
                </a:cubicBezTo>
                <a:cubicBezTo>
                  <a:pt x="16475500" y="766608"/>
                  <a:pt x="16427918" y="751360"/>
                  <a:pt x="16388654" y="720864"/>
                </a:cubicBezTo>
                <a:cubicBezTo>
                  <a:pt x="16349388" y="690368"/>
                  <a:pt x="16319580" y="646592"/>
                  <a:pt x="16299228" y="589528"/>
                </a:cubicBezTo>
                <a:cubicBezTo>
                  <a:pt x="16278876" y="532468"/>
                  <a:pt x="16268698" y="463724"/>
                  <a:pt x="16268698" y="383304"/>
                </a:cubicBezTo>
                <a:cubicBezTo>
                  <a:pt x="16268698" y="303460"/>
                  <a:pt x="16278935" y="235008"/>
                  <a:pt x="16299406" y="177948"/>
                </a:cubicBezTo>
                <a:cubicBezTo>
                  <a:pt x="16319877" y="120892"/>
                  <a:pt x="16349834" y="76968"/>
                  <a:pt x="16389282" y="46180"/>
                </a:cubicBezTo>
                <a:cubicBezTo>
                  <a:pt x="16428727" y="15392"/>
                  <a:pt x="16476099" y="0"/>
                  <a:pt x="16531399" y="0"/>
                </a:cubicBezTo>
                <a:close/>
                <a:moveTo>
                  <a:pt x="15626524" y="0"/>
                </a:moveTo>
                <a:cubicBezTo>
                  <a:pt x="15681867" y="0"/>
                  <a:pt x="15729287" y="15412"/>
                  <a:pt x="15768785" y="46244"/>
                </a:cubicBezTo>
                <a:cubicBezTo>
                  <a:pt x="15808281" y="77072"/>
                  <a:pt x="15838288" y="121080"/>
                  <a:pt x="15858807" y="178264"/>
                </a:cubicBezTo>
                <a:cubicBezTo>
                  <a:pt x="15879325" y="235448"/>
                  <a:pt x="15889584" y="303792"/>
                  <a:pt x="15889584" y="383304"/>
                </a:cubicBezTo>
                <a:cubicBezTo>
                  <a:pt x="15889584" y="463388"/>
                  <a:pt x="15879384" y="532024"/>
                  <a:pt x="15858985" y="589212"/>
                </a:cubicBezTo>
                <a:cubicBezTo>
                  <a:pt x="15838585" y="646400"/>
                  <a:pt x="15808727" y="690264"/>
                  <a:pt x="15769409" y="720804"/>
                </a:cubicBezTo>
                <a:cubicBezTo>
                  <a:pt x="15730091" y="751340"/>
                  <a:pt x="15682463" y="766608"/>
                  <a:pt x="15626524" y="766608"/>
                </a:cubicBezTo>
                <a:cubicBezTo>
                  <a:pt x="15570625" y="766608"/>
                  <a:pt x="15523043" y="751360"/>
                  <a:pt x="15483779" y="720864"/>
                </a:cubicBezTo>
                <a:cubicBezTo>
                  <a:pt x="15444513" y="690368"/>
                  <a:pt x="15414705" y="646592"/>
                  <a:pt x="15394353" y="589528"/>
                </a:cubicBezTo>
                <a:cubicBezTo>
                  <a:pt x="15374000" y="532468"/>
                  <a:pt x="15363823" y="463724"/>
                  <a:pt x="15363823" y="383304"/>
                </a:cubicBezTo>
                <a:cubicBezTo>
                  <a:pt x="15363823" y="303460"/>
                  <a:pt x="15374059" y="235008"/>
                  <a:pt x="15394531" y="177948"/>
                </a:cubicBezTo>
                <a:cubicBezTo>
                  <a:pt x="15415002" y="120892"/>
                  <a:pt x="15444959" y="76968"/>
                  <a:pt x="15484407" y="46180"/>
                </a:cubicBezTo>
                <a:cubicBezTo>
                  <a:pt x="15523852" y="15392"/>
                  <a:pt x="15571224" y="0"/>
                  <a:pt x="15626524" y="0"/>
                </a:cubicBezTo>
                <a:close/>
                <a:moveTo>
                  <a:pt x="13978698" y="0"/>
                </a:moveTo>
                <a:cubicBezTo>
                  <a:pt x="14034043" y="0"/>
                  <a:pt x="14081463" y="15412"/>
                  <a:pt x="14120959" y="46244"/>
                </a:cubicBezTo>
                <a:cubicBezTo>
                  <a:pt x="14160455" y="77072"/>
                  <a:pt x="14190464" y="121080"/>
                  <a:pt x="14210982" y="178264"/>
                </a:cubicBezTo>
                <a:cubicBezTo>
                  <a:pt x="14231500" y="235448"/>
                  <a:pt x="14241759" y="303792"/>
                  <a:pt x="14241759" y="383304"/>
                </a:cubicBezTo>
                <a:cubicBezTo>
                  <a:pt x="14241759" y="463388"/>
                  <a:pt x="14231559" y="532024"/>
                  <a:pt x="14211160" y="589212"/>
                </a:cubicBezTo>
                <a:cubicBezTo>
                  <a:pt x="14190761" y="646400"/>
                  <a:pt x="14160903" y="690264"/>
                  <a:pt x="14121584" y="720804"/>
                </a:cubicBezTo>
                <a:cubicBezTo>
                  <a:pt x="14082266" y="751340"/>
                  <a:pt x="14034637" y="766608"/>
                  <a:pt x="13978698" y="766608"/>
                </a:cubicBezTo>
                <a:cubicBezTo>
                  <a:pt x="13922800" y="766608"/>
                  <a:pt x="13875218" y="751360"/>
                  <a:pt x="13835953" y="720864"/>
                </a:cubicBezTo>
                <a:cubicBezTo>
                  <a:pt x="13796689" y="690368"/>
                  <a:pt x="13766880" y="646592"/>
                  <a:pt x="13746527" y="589528"/>
                </a:cubicBezTo>
                <a:cubicBezTo>
                  <a:pt x="13726175" y="532468"/>
                  <a:pt x="13715998" y="463724"/>
                  <a:pt x="13715998" y="383304"/>
                </a:cubicBezTo>
                <a:cubicBezTo>
                  <a:pt x="13715998" y="303460"/>
                  <a:pt x="13726234" y="235008"/>
                  <a:pt x="13746706" y="177948"/>
                </a:cubicBezTo>
                <a:cubicBezTo>
                  <a:pt x="13767177" y="120892"/>
                  <a:pt x="13797135" y="76968"/>
                  <a:pt x="13836581" y="46180"/>
                </a:cubicBezTo>
                <a:cubicBezTo>
                  <a:pt x="13876026" y="15392"/>
                  <a:pt x="13923399" y="0"/>
                  <a:pt x="13978698" y="0"/>
                </a:cubicBezTo>
                <a:close/>
                <a:moveTo>
                  <a:pt x="12330873" y="0"/>
                </a:moveTo>
                <a:cubicBezTo>
                  <a:pt x="12386217" y="0"/>
                  <a:pt x="12433637" y="15412"/>
                  <a:pt x="12473134" y="46244"/>
                </a:cubicBezTo>
                <a:cubicBezTo>
                  <a:pt x="12512631" y="77072"/>
                  <a:pt x="12542639" y="121080"/>
                  <a:pt x="12563156" y="178264"/>
                </a:cubicBezTo>
                <a:cubicBezTo>
                  <a:pt x="12583676" y="235448"/>
                  <a:pt x="12593934" y="303792"/>
                  <a:pt x="12593934" y="383304"/>
                </a:cubicBezTo>
                <a:cubicBezTo>
                  <a:pt x="12593934" y="463388"/>
                  <a:pt x="12583735" y="532024"/>
                  <a:pt x="12563335" y="589212"/>
                </a:cubicBezTo>
                <a:cubicBezTo>
                  <a:pt x="12542935" y="646400"/>
                  <a:pt x="12513077" y="690264"/>
                  <a:pt x="12473759" y="720804"/>
                </a:cubicBezTo>
                <a:cubicBezTo>
                  <a:pt x="12434442" y="751340"/>
                  <a:pt x="12386812" y="766608"/>
                  <a:pt x="12330873" y="766608"/>
                </a:cubicBezTo>
                <a:cubicBezTo>
                  <a:pt x="12274974" y="766608"/>
                  <a:pt x="12227393" y="751360"/>
                  <a:pt x="12188128" y="720864"/>
                </a:cubicBezTo>
                <a:cubicBezTo>
                  <a:pt x="12148864" y="690368"/>
                  <a:pt x="12119054" y="646592"/>
                  <a:pt x="12098702" y="589528"/>
                </a:cubicBezTo>
                <a:cubicBezTo>
                  <a:pt x="12078350" y="532468"/>
                  <a:pt x="12068173" y="463724"/>
                  <a:pt x="12068173" y="383304"/>
                </a:cubicBezTo>
                <a:cubicBezTo>
                  <a:pt x="12068173" y="303460"/>
                  <a:pt x="12078409" y="235008"/>
                  <a:pt x="12098880" y="177948"/>
                </a:cubicBezTo>
                <a:cubicBezTo>
                  <a:pt x="12119352" y="120892"/>
                  <a:pt x="12149310" y="76968"/>
                  <a:pt x="12188756" y="46180"/>
                </a:cubicBezTo>
                <a:cubicBezTo>
                  <a:pt x="12228201" y="15392"/>
                  <a:pt x="12275574" y="0"/>
                  <a:pt x="12330873" y="0"/>
                </a:cubicBezTo>
                <a:close/>
                <a:moveTo>
                  <a:pt x="10683050" y="0"/>
                </a:moveTo>
                <a:cubicBezTo>
                  <a:pt x="10738393" y="0"/>
                  <a:pt x="10785814" y="15412"/>
                  <a:pt x="10825312" y="46244"/>
                </a:cubicBezTo>
                <a:cubicBezTo>
                  <a:pt x="10864805" y="77072"/>
                  <a:pt x="10894815" y="121080"/>
                  <a:pt x="10915332" y="178264"/>
                </a:cubicBezTo>
                <a:cubicBezTo>
                  <a:pt x="10935850" y="235448"/>
                  <a:pt x="10946109" y="303792"/>
                  <a:pt x="10946109" y="383304"/>
                </a:cubicBezTo>
                <a:cubicBezTo>
                  <a:pt x="10946109" y="463388"/>
                  <a:pt x="10935910" y="532024"/>
                  <a:pt x="10915510" y="589212"/>
                </a:cubicBezTo>
                <a:cubicBezTo>
                  <a:pt x="10895111" y="646400"/>
                  <a:pt x="10865252" y="690264"/>
                  <a:pt x="10825935" y="720804"/>
                </a:cubicBezTo>
                <a:cubicBezTo>
                  <a:pt x="10786618" y="751340"/>
                  <a:pt x="10738988" y="766608"/>
                  <a:pt x="10683050" y="766608"/>
                </a:cubicBezTo>
                <a:cubicBezTo>
                  <a:pt x="10627150" y="766608"/>
                  <a:pt x="10579568" y="751360"/>
                  <a:pt x="10540305" y="720864"/>
                </a:cubicBezTo>
                <a:cubicBezTo>
                  <a:pt x="10501039" y="690368"/>
                  <a:pt x="10471231" y="646592"/>
                  <a:pt x="10450879" y="589528"/>
                </a:cubicBezTo>
                <a:cubicBezTo>
                  <a:pt x="10430526" y="532468"/>
                  <a:pt x="10420349" y="463724"/>
                  <a:pt x="10420349" y="383304"/>
                </a:cubicBezTo>
                <a:cubicBezTo>
                  <a:pt x="10420349" y="303460"/>
                  <a:pt x="10430586" y="235008"/>
                  <a:pt x="10451056" y="177948"/>
                </a:cubicBezTo>
                <a:cubicBezTo>
                  <a:pt x="10471527" y="120892"/>
                  <a:pt x="10501486" y="76968"/>
                  <a:pt x="10540933" y="46180"/>
                </a:cubicBezTo>
                <a:cubicBezTo>
                  <a:pt x="10580380" y="15392"/>
                  <a:pt x="10627750" y="0"/>
                  <a:pt x="10683050" y="0"/>
                </a:cubicBezTo>
                <a:close/>
                <a:moveTo>
                  <a:pt x="9778175" y="0"/>
                </a:moveTo>
                <a:cubicBezTo>
                  <a:pt x="9833517" y="0"/>
                  <a:pt x="9880938" y="15412"/>
                  <a:pt x="9920435" y="46244"/>
                </a:cubicBezTo>
                <a:cubicBezTo>
                  <a:pt x="9959931" y="77072"/>
                  <a:pt x="9989940" y="121080"/>
                  <a:pt x="10010458" y="178264"/>
                </a:cubicBezTo>
                <a:cubicBezTo>
                  <a:pt x="10030976" y="235448"/>
                  <a:pt x="10041234" y="303792"/>
                  <a:pt x="10041234" y="383304"/>
                </a:cubicBezTo>
                <a:cubicBezTo>
                  <a:pt x="10041234" y="463388"/>
                  <a:pt x="10031036" y="532024"/>
                  <a:pt x="10010635" y="589212"/>
                </a:cubicBezTo>
                <a:cubicBezTo>
                  <a:pt x="9990237" y="646400"/>
                  <a:pt x="9960377" y="690264"/>
                  <a:pt x="9921059" y="720804"/>
                </a:cubicBezTo>
                <a:cubicBezTo>
                  <a:pt x="9881743" y="751340"/>
                  <a:pt x="9834113" y="766608"/>
                  <a:pt x="9778175" y="766608"/>
                </a:cubicBezTo>
                <a:cubicBezTo>
                  <a:pt x="9722278" y="766608"/>
                  <a:pt x="9674695" y="751360"/>
                  <a:pt x="9635430" y="720864"/>
                </a:cubicBezTo>
                <a:cubicBezTo>
                  <a:pt x="9596164" y="690368"/>
                  <a:pt x="9566356" y="646592"/>
                  <a:pt x="9546005" y="589528"/>
                </a:cubicBezTo>
                <a:cubicBezTo>
                  <a:pt x="9525652" y="532468"/>
                  <a:pt x="9515475" y="463724"/>
                  <a:pt x="9515475" y="383304"/>
                </a:cubicBezTo>
                <a:cubicBezTo>
                  <a:pt x="9515475" y="303460"/>
                  <a:pt x="9525712" y="235008"/>
                  <a:pt x="9546181" y="177948"/>
                </a:cubicBezTo>
                <a:cubicBezTo>
                  <a:pt x="9566654" y="120892"/>
                  <a:pt x="9596611" y="76968"/>
                  <a:pt x="9636057" y="46180"/>
                </a:cubicBezTo>
                <a:cubicBezTo>
                  <a:pt x="9675504" y="15392"/>
                  <a:pt x="9722876" y="0"/>
                  <a:pt x="9778175" y="0"/>
                </a:cubicBezTo>
                <a:close/>
                <a:moveTo>
                  <a:pt x="8882826" y="0"/>
                </a:moveTo>
                <a:cubicBezTo>
                  <a:pt x="8938167" y="0"/>
                  <a:pt x="8985591" y="15412"/>
                  <a:pt x="9025086" y="46244"/>
                </a:cubicBezTo>
                <a:cubicBezTo>
                  <a:pt x="9064582" y="77072"/>
                  <a:pt x="9094589" y="121080"/>
                  <a:pt x="9115108" y="178264"/>
                </a:cubicBezTo>
                <a:cubicBezTo>
                  <a:pt x="9135627" y="235448"/>
                  <a:pt x="9145887" y="303792"/>
                  <a:pt x="9145887" y="383304"/>
                </a:cubicBezTo>
                <a:cubicBezTo>
                  <a:pt x="9145887" y="463388"/>
                  <a:pt x="9135686" y="532024"/>
                  <a:pt x="9115286" y="589212"/>
                </a:cubicBezTo>
                <a:cubicBezTo>
                  <a:pt x="9094886" y="646400"/>
                  <a:pt x="9065028" y="690264"/>
                  <a:pt x="9025712" y="720804"/>
                </a:cubicBezTo>
                <a:cubicBezTo>
                  <a:pt x="8986393" y="751340"/>
                  <a:pt x="8938764" y="766608"/>
                  <a:pt x="8882826" y="766608"/>
                </a:cubicBezTo>
                <a:cubicBezTo>
                  <a:pt x="8826925" y="766608"/>
                  <a:pt x="8779346" y="751360"/>
                  <a:pt x="8740081" y="720864"/>
                </a:cubicBezTo>
                <a:cubicBezTo>
                  <a:pt x="8700817" y="690368"/>
                  <a:pt x="8671005" y="646592"/>
                  <a:pt x="8650653" y="589528"/>
                </a:cubicBezTo>
                <a:cubicBezTo>
                  <a:pt x="8630301" y="532468"/>
                  <a:pt x="8620128" y="463724"/>
                  <a:pt x="8620128" y="383304"/>
                </a:cubicBezTo>
                <a:cubicBezTo>
                  <a:pt x="8620128" y="303460"/>
                  <a:pt x="8630360" y="235008"/>
                  <a:pt x="8650831" y="177948"/>
                </a:cubicBezTo>
                <a:cubicBezTo>
                  <a:pt x="8671303" y="120892"/>
                  <a:pt x="8701263" y="76968"/>
                  <a:pt x="8740710" y="46180"/>
                </a:cubicBezTo>
                <a:cubicBezTo>
                  <a:pt x="8780155" y="15392"/>
                  <a:pt x="8827525" y="0"/>
                  <a:pt x="8882826" y="0"/>
                </a:cubicBezTo>
                <a:close/>
                <a:moveTo>
                  <a:pt x="7235002" y="0"/>
                </a:moveTo>
                <a:cubicBezTo>
                  <a:pt x="7290347" y="0"/>
                  <a:pt x="7337768" y="15412"/>
                  <a:pt x="7377263" y="46244"/>
                </a:cubicBezTo>
                <a:cubicBezTo>
                  <a:pt x="7416762" y="77072"/>
                  <a:pt x="7446769" y="121080"/>
                  <a:pt x="7467287" y="178264"/>
                </a:cubicBezTo>
                <a:cubicBezTo>
                  <a:pt x="7487805" y="235448"/>
                  <a:pt x="7498064" y="303792"/>
                  <a:pt x="7498064" y="383304"/>
                </a:cubicBezTo>
                <a:cubicBezTo>
                  <a:pt x="7498064" y="463388"/>
                  <a:pt x="7487865" y="532024"/>
                  <a:pt x="7467464" y="589212"/>
                </a:cubicBezTo>
                <a:cubicBezTo>
                  <a:pt x="7447066" y="646400"/>
                  <a:pt x="7417206" y="690264"/>
                  <a:pt x="7377887" y="720804"/>
                </a:cubicBezTo>
                <a:cubicBezTo>
                  <a:pt x="7338571" y="751340"/>
                  <a:pt x="7290942" y="766608"/>
                  <a:pt x="7235002" y="766608"/>
                </a:cubicBezTo>
                <a:cubicBezTo>
                  <a:pt x="7179105" y="766608"/>
                  <a:pt x="7131525" y="751360"/>
                  <a:pt x="7092258" y="720864"/>
                </a:cubicBezTo>
                <a:cubicBezTo>
                  <a:pt x="7052993" y="690368"/>
                  <a:pt x="7023186" y="646592"/>
                  <a:pt x="7002831" y="589528"/>
                </a:cubicBezTo>
                <a:cubicBezTo>
                  <a:pt x="6982480" y="532468"/>
                  <a:pt x="6972304" y="463724"/>
                  <a:pt x="6972304" y="383304"/>
                </a:cubicBezTo>
                <a:cubicBezTo>
                  <a:pt x="6972304" y="303460"/>
                  <a:pt x="6982538" y="235008"/>
                  <a:pt x="7003012" y="177948"/>
                </a:cubicBezTo>
                <a:cubicBezTo>
                  <a:pt x="7023482" y="120892"/>
                  <a:pt x="7053440" y="76968"/>
                  <a:pt x="7092886" y="46180"/>
                </a:cubicBezTo>
                <a:cubicBezTo>
                  <a:pt x="7132331" y="15392"/>
                  <a:pt x="7179705" y="0"/>
                  <a:pt x="7235002" y="0"/>
                </a:cubicBezTo>
                <a:close/>
                <a:moveTo>
                  <a:pt x="4834703" y="0"/>
                </a:moveTo>
                <a:cubicBezTo>
                  <a:pt x="4890047" y="0"/>
                  <a:pt x="4937467" y="15412"/>
                  <a:pt x="4976966" y="46244"/>
                </a:cubicBezTo>
                <a:cubicBezTo>
                  <a:pt x="5016460" y="77072"/>
                  <a:pt x="5046469" y="121080"/>
                  <a:pt x="5066987" y="178264"/>
                </a:cubicBezTo>
                <a:cubicBezTo>
                  <a:pt x="5087507" y="235448"/>
                  <a:pt x="5097765" y="303792"/>
                  <a:pt x="5097765" y="383304"/>
                </a:cubicBezTo>
                <a:cubicBezTo>
                  <a:pt x="5097765" y="463388"/>
                  <a:pt x="5087564" y="532024"/>
                  <a:pt x="5067165" y="589212"/>
                </a:cubicBezTo>
                <a:cubicBezTo>
                  <a:pt x="5046766" y="646400"/>
                  <a:pt x="5016907" y="690264"/>
                  <a:pt x="4977589" y="720804"/>
                </a:cubicBezTo>
                <a:cubicBezTo>
                  <a:pt x="4938272" y="751340"/>
                  <a:pt x="4890644" y="766608"/>
                  <a:pt x="4834703" y="766608"/>
                </a:cubicBezTo>
                <a:cubicBezTo>
                  <a:pt x="4778805" y="766608"/>
                  <a:pt x="4731223" y="751360"/>
                  <a:pt x="4691959" y="720864"/>
                </a:cubicBezTo>
                <a:cubicBezTo>
                  <a:pt x="4652693" y="690368"/>
                  <a:pt x="4622885" y="646592"/>
                  <a:pt x="4602532" y="589528"/>
                </a:cubicBezTo>
                <a:cubicBezTo>
                  <a:pt x="4582179" y="532468"/>
                  <a:pt x="4572002" y="463724"/>
                  <a:pt x="4572002" y="383304"/>
                </a:cubicBezTo>
                <a:cubicBezTo>
                  <a:pt x="4572002" y="303460"/>
                  <a:pt x="4582240" y="235008"/>
                  <a:pt x="4602710" y="177948"/>
                </a:cubicBezTo>
                <a:cubicBezTo>
                  <a:pt x="4623181" y="120892"/>
                  <a:pt x="4653141" y="76968"/>
                  <a:pt x="4692585" y="46180"/>
                </a:cubicBezTo>
                <a:cubicBezTo>
                  <a:pt x="4732032" y="15392"/>
                  <a:pt x="4779405" y="0"/>
                  <a:pt x="4834703" y="0"/>
                </a:cubicBezTo>
                <a:close/>
                <a:moveTo>
                  <a:pt x="3939352" y="0"/>
                </a:moveTo>
                <a:cubicBezTo>
                  <a:pt x="3994696" y="0"/>
                  <a:pt x="4042117" y="15412"/>
                  <a:pt x="4081615" y="46244"/>
                </a:cubicBezTo>
                <a:cubicBezTo>
                  <a:pt x="4121111" y="77072"/>
                  <a:pt x="4151118" y="121080"/>
                  <a:pt x="4171637" y="178264"/>
                </a:cubicBezTo>
                <a:cubicBezTo>
                  <a:pt x="4192156" y="235448"/>
                  <a:pt x="4202414" y="303792"/>
                  <a:pt x="4202414" y="383304"/>
                </a:cubicBezTo>
                <a:cubicBezTo>
                  <a:pt x="4202414" y="463388"/>
                  <a:pt x="4192214" y="532024"/>
                  <a:pt x="4171815" y="589212"/>
                </a:cubicBezTo>
                <a:cubicBezTo>
                  <a:pt x="4151414" y="646400"/>
                  <a:pt x="4121557" y="690264"/>
                  <a:pt x="4082239" y="720804"/>
                </a:cubicBezTo>
                <a:cubicBezTo>
                  <a:pt x="4042922" y="751340"/>
                  <a:pt x="3995292" y="766608"/>
                  <a:pt x="3939352" y="766608"/>
                </a:cubicBezTo>
                <a:cubicBezTo>
                  <a:pt x="3883454" y="766608"/>
                  <a:pt x="3835873" y="751360"/>
                  <a:pt x="3796608" y="720864"/>
                </a:cubicBezTo>
                <a:cubicBezTo>
                  <a:pt x="3757343" y="690368"/>
                  <a:pt x="3727534" y="646592"/>
                  <a:pt x="3707181" y="589528"/>
                </a:cubicBezTo>
                <a:cubicBezTo>
                  <a:pt x="3686829" y="532468"/>
                  <a:pt x="3676652" y="463724"/>
                  <a:pt x="3676652" y="383304"/>
                </a:cubicBezTo>
                <a:cubicBezTo>
                  <a:pt x="3676652" y="303460"/>
                  <a:pt x="3686888" y="235008"/>
                  <a:pt x="3707360" y="177948"/>
                </a:cubicBezTo>
                <a:cubicBezTo>
                  <a:pt x="3727831" y="120892"/>
                  <a:pt x="3757789" y="76968"/>
                  <a:pt x="3797235" y="46180"/>
                </a:cubicBezTo>
                <a:cubicBezTo>
                  <a:pt x="3836681" y="15392"/>
                  <a:pt x="3884053" y="0"/>
                  <a:pt x="3939352" y="0"/>
                </a:cubicBezTo>
                <a:close/>
                <a:moveTo>
                  <a:pt x="3034477" y="0"/>
                </a:moveTo>
                <a:cubicBezTo>
                  <a:pt x="3089821" y="0"/>
                  <a:pt x="3137242" y="15412"/>
                  <a:pt x="3176738" y="46244"/>
                </a:cubicBezTo>
                <a:cubicBezTo>
                  <a:pt x="3216235" y="77072"/>
                  <a:pt x="3246243" y="121080"/>
                  <a:pt x="3266761" y="178264"/>
                </a:cubicBezTo>
                <a:cubicBezTo>
                  <a:pt x="3287280" y="235448"/>
                  <a:pt x="3297539" y="303792"/>
                  <a:pt x="3297539" y="383304"/>
                </a:cubicBezTo>
                <a:cubicBezTo>
                  <a:pt x="3297539" y="463388"/>
                  <a:pt x="3287339" y="532024"/>
                  <a:pt x="3266940" y="589212"/>
                </a:cubicBezTo>
                <a:cubicBezTo>
                  <a:pt x="3246539" y="646400"/>
                  <a:pt x="3216681" y="690264"/>
                  <a:pt x="3177363" y="720804"/>
                </a:cubicBezTo>
                <a:cubicBezTo>
                  <a:pt x="3138045" y="751340"/>
                  <a:pt x="3090417" y="766608"/>
                  <a:pt x="3034477" y="766608"/>
                </a:cubicBezTo>
                <a:cubicBezTo>
                  <a:pt x="2978580" y="766608"/>
                  <a:pt x="2930997" y="751360"/>
                  <a:pt x="2891733" y="720864"/>
                </a:cubicBezTo>
                <a:cubicBezTo>
                  <a:pt x="2852468" y="690368"/>
                  <a:pt x="2822659" y="646592"/>
                  <a:pt x="2802306" y="589528"/>
                </a:cubicBezTo>
                <a:cubicBezTo>
                  <a:pt x="2781954" y="532468"/>
                  <a:pt x="2771778" y="463724"/>
                  <a:pt x="2771778" y="383304"/>
                </a:cubicBezTo>
                <a:cubicBezTo>
                  <a:pt x="2771778" y="303460"/>
                  <a:pt x="2782013" y="235008"/>
                  <a:pt x="2802484" y="177948"/>
                </a:cubicBezTo>
                <a:cubicBezTo>
                  <a:pt x="2822956" y="120892"/>
                  <a:pt x="2852915" y="76968"/>
                  <a:pt x="2892360" y="46180"/>
                </a:cubicBezTo>
                <a:cubicBezTo>
                  <a:pt x="2931806" y="15392"/>
                  <a:pt x="2979179" y="0"/>
                  <a:pt x="3034477" y="0"/>
                </a:cubicBezTo>
                <a:close/>
                <a:moveTo>
                  <a:pt x="2129603" y="0"/>
                </a:moveTo>
                <a:cubicBezTo>
                  <a:pt x="2184947" y="0"/>
                  <a:pt x="2232367" y="15412"/>
                  <a:pt x="2271864" y="46244"/>
                </a:cubicBezTo>
                <a:cubicBezTo>
                  <a:pt x="2311360" y="77072"/>
                  <a:pt x="2341368" y="121080"/>
                  <a:pt x="2361886" y="178264"/>
                </a:cubicBezTo>
                <a:cubicBezTo>
                  <a:pt x="2382404" y="235448"/>
                  <a:pt x="2392664" y="303792"/>
                  <a:pt x="2392664" y="383304"/>
                </a:cubicBezTo>
                <a:cubicBezTo>
                  <a:pt x="2392664" y="463388"/>
                  <a:pt x="2382464" y="532024"/>
                  <a:pt x="2362065" y="589212"/>
                </a:cubicBezTo>
                <a:cubicBezTo>
                  <a:pt x="2341664" y="646400"/>
                  <a:pt x="2311806" y="690264"/>
                  <a:pt x="2272488" y="720804"/>
                </a:cubicBezTo>
                <a:cubicBezTo>
                  <a:pt x="2233171" y="751340"/>
                  <a:pt x="2185542" y="766608"/>
                  <a:pt x="2129603" y="766608"/>
                </a:cubicBezTo>
                <a:cubicBezTo>
                  <a:pt x="2073704" y="766608"/>
                  <a:pt x="2026122" y="751360"/>
                  <a:pt x="1986858" y="720864"/>
                </a:cubicBezTo>
                <a:cubicBezTo>
                  <a:pt x="1947593" y="690368"/>
                  <a:pt x="1917784" y="646592"/>
                  <a:pt x="1897431" y="589528"/>
                </a:cubicBezTo>
                <a:cubicBezTo>
                  <a:pt x="1877079" y="532468"/>
                  <a:pt x="1866903" y="463724"/>
                  <a:pt x="1866903" y="383304"/>
                </a:cubicBezTo>
                <a:cubicBezTo>
                  <a:pt x="1866903" y="303460"/>
                  <a:pt x="1877139" y="235008"/>
                  <a:pt x="1897610" y="177948"/>
                </a:cubicBezTo>
                <a:cubicBezTo>
                  <a:pt x="1918081" y="120892"/>
                  <a:pt x="1948040" y="76968"/>
                  <a:pt x="1987485" y="46180"/>
                </a:cubicBezTo>
                <a:cubicBezTo>
                  <a:pt x="2026931" y="15392"/>
                  <a:pt x="2074304" y="0"/>
                  <a:pt x="2129603" y="0"/>
                </a:cubicBezTo>
                <a:close/>
                <a:moveTo>
                  <a:pt x="481777" y="0"/>
                </a:moveTo>
                <a:cubicBezTo>
                  <a:pt x="537122" y="0"/>
                  <a:pt x="584542" y="15412"/>
                  <a:pt x="624039" y="46244"/>
                </a:cubicBezTo>
                <a:cubicBezTo>
                  <a:pt x="663535" y="77072"/>
                  <a:pt x="693543" y="121080"/>
                  <a:pt x="714062" y="178264"/>
                </a:cubicBezTo>
                <a:cubicBezTo>
                  <a:pt x="734580" y="235448"/>
                  <a:pt x="744839" y="303792"/>
                  <a:pt x="744839" y="383304"/>
                </a:cubicBezTo>
                <a:cubicBezTo>
                  <a:pt x="744839" y="463388"/>
                  <a:pt x="734639" y="532024"/>
                  <a:pt x="714239" y="589212"/>
                </a:cubicBezTo>
                <a:cubicBezTo>
                  <a:pt x="693840" y="646400"/>
                  <a:pt x="663981" y="690264"/>
                  <a:pt x="624663" y="720804"/>
                </a:cubicBezTo>
                <a:cubicBezTo>
                  <a:pt x="585346" y="751340"/>
                  <a:pt x="537717" y="766608"/>
                  <a:pt x="481777" y="766608"/>
                </a:cubicBezTo>
                <a:cubicBezTo>
                  <a:pt x="425879" y="766608"/>
                  <a:pt x="378298" y="751360"/>
                  <a:pt x="339033" y="720864"/>
                </a:cubicBezTo>
                <a:cubicBezTo>
                  <a:pt x="299768" y="690368"/>
                  <a:pt x="269959" y="646592"/>
                  <a:pt x="249607" y="589528"/>
                </a:cubicBezTo>
                <a:cubicBezTo>
                  <a:pt x="229254" y="532468"/>
                  <a:pt x="219078" y="463724"/>
                  <a:pt x="219078" y="383304"/>
                </a:cubicBezTo>
                <a:cubicBezTo>
                  <a:pt x="219078" y="303460"/>
                  <a:pt x="229314" y="235008"/>
                  <a:pt x="249785" y="177948"/>
                </a:cubicBezTo>
                <a:cubicBezTo>
                  <a:pt x="270257" y="120892"/>
                  <a:pt x="300215" y="76968"/>
                  <a:pt x="339661" y="46180"/>
                </a:cubicBezTo>
                <a:cubicBezTo>
                  <a:pt x="379107" y="15392"/>
                  <a:pt x="426479" y="0"/>
                  <a:pt x="48177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0">
                <a:srgbClr val="1E9788"/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8000" b="1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41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1D4FBA61-6C0B-4033-8C27-774447F21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23761700" cy="4876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740624F-E318-419A-8476-BC6B0F580A79}"/>
              </a:ext>
            </a:extLst>
          </p:cNvPr>
          <p:cNvSpPr txBox="1"/>
          <p:nvPr/>
        </p:nvSpPr>
        <p:spPr>
          <a:xfrm>
            <a:off x="0" y="35809392"/>
            <a:ext cx="23761700" cy="12958608"/>
          </a:xfrm>
          <a:custGeom>
            <a:avLst/>
            <a:gdLst/>
            <a:ahLst/>
            <a:cxnLst/>
            <a:rect l="l" t="t" r="r" b="b"/>
            <a:pathLst>
              <a:path w="23385762" h="12958608">
                <a:moveTo>
                  <a:pt x="22427374" y="12288888"/>
                </a:moveTo>
                <a:cubicBezTo>
                  <a:pt x="22378956" y="12288888"/>
                  <a:pt x="22340696" y="12313448"/>
                  <a:pt x="22312594" y="12362572"/>
                </a:cubicBezTo>
                <a:cubicBezTo>
                  <a:pt x="22284492" y="12411696"/>
                  <a:pt x="22270442" y="12482608"/>
                  <a:pt x="22270442" y="12575304"/>
                </a:cubicBezTo>
                <a:cubicBezTo>
                  <a:pt x="22270442" y="12637400"/>
                  <a:pt x="22276850" y="12689736"/>
                  <a:pt x="22289668" y="12732312"/>
                </a:cubicBezTo>
                <a:cubicBezTo>
                  <a:pt x="22302486" y="12774888"/>
                  <a:pt x="22320520" y="12806860"/>
                  <a:pt x="22343770" y="12828236"/>
                </a:cubicBezTo>
                <a:cubicBezTo>
                  <a:pt x="22367020" y="12849612"/>
                  <a:pt x="22394888" y="12860300"/>
                  <a:pt x="22427374" y="12860300"/>
                </a:cubicBezTo>
                <a:cubicBezTo>
                  <a:pt x="22476434" y="12860300"/>
                  <a:pt x="22514914" y="12836000"/>
                  <a:pt x="22542818" y="12787400"/>
                </a:cubicBezTo>
                <a:cubicBezTo>
                  <a:pt x="22570718" y="12738796"/>
                  <a:pt x="22584668" y="12668100"/>
                  <a:pt x="22584668" y="12575304"/>
                </a:cubicBezTo>
                <a:cubicBezTo>
                  <a:pt x="22584668" y="12513708"/>
                  <a:pt x="22578166" y="12461388"/>
                  <a:pt x="22565162" y="12418344"/>
                </a:cubicBezTo>
                <a:cubicBezTo>
                  <a:pt x="22552156" y="12375296"/>
                  <a:pt x="22534014" y="12342960"/>
                  <a:pt x="22510734" y="12321328"/>
                </a:cubicBezTo>
                <a:cubicBezTo>
                  <a:pt x="22487452" y="12299700"/>
                  <a:pt x="22459664" y="12288888"/>
                  <a:pt x="22427374" y="12288888"/>
                </a:cubicBezTo>
                <a:close/>
                <a:moveTo>
                  <a:pt x="21522498" y="12288888"/>
                </a:moveTo>
                <a:cubicBezTo>
                  <a:pt x="21474080" y="12288888"/>
                  <a:pt x="21435820" y="12313448"/>
                  <a:pt x="21407720" y="12362572"/>
                </a:cubicBezTo>
                <a:cubicBezTo>
                  <a:pt x="21379616" y="12411696"/>
                  <a:pt x="21365566" y="12482608"/>
                  <a:pt x="21365566" y="12575304"/>
                </a:cubicBezTo>
                <a:cubicBezTo>
                  <a:pt x="21365566" y="12637400"/>
                  <a:pt x="21371976" y="12689736"/>
                  <a:pt x="21384794" y="12732312"/>
                </a:cubicBezTo>
                <a:cubicBezTo>
                  <a:pt x="21397612" y="12774888"/>
                  <a:pt x="21415644" y="12806860"/>
                  <a:pt x="21438894" y="12828236"/>
                </a:cubicBezTo>
                <a:cubicBezTo>
                  <a:pt x="21462144" y="12849612"/>
                  <a:pt x="21490012" y="12860300"/>
                  <a:pt x="21522498" y="12860300"/>
                </a:cubicBezTo>
                <a:cubicBezTo>
                  <a:pt x="21571558" y="12860300"/>
                  <a:pt x="21610040" y="12836000"/>
                  <a:pt x="21637940" y="12787400"/>
                </a:cubicBezTo>
                <a:cubicBezTo>
                  <a:pt x="21665844" y="12738796"/>
                  <a:pt x="21679794" y="12668100"/>
                  <a:pt x="21679794" y="12575304"/>
                </a:cubicBezTo>
                <a:cubicBezTo>
                  <a:pt x="21679794" y="12513708"/>
                  <a:pt x="21673292" y="12461388"/>
                  <a:pt x="21660288" y="12418344"/>
                </a:cubicBezTo>
                <a:cubicBezTo>
                  <a:pt x="21647282" y="12375296"/>
                  <a:pt x="21629138" y="12342960"/>
                  <a:pt x="21605858" y="12321328"/>
                </a:cubicBezTo>
                <a:cubicBezTo>
                  <a:pt x="21582576" y="12299700"/>
                  <a:pt x="21554790" y="12288888"/>
                  <a:pt x="21522498" y="12288888"/>
                </a:cubicBezTo>
                <a:close/>
                <a:moveTo>
                  <a:pt x="20627148" y="12288888"/>
                </a:moveTo>
                <a:cubicBezTo>
                  <a:pt x="20578730" y="12288888"/>
                  <a:pt x="20540470" y="12313448"/>
                  <a:pt x="20512368" y="12362572"/>
                </a:cubicBezTo>
                <a:cubicBezTo>
                  <a:pt x="20484266" y="12411696"/>
                  <a:pt x="20470216" y="12482608"/>
                  <a:pt x="20470216" y="12575304"/>
                </a:cubicBezTo>
                <a:cubicBezTo>
                  <a:pt x="20470216" y="12637400"/>
                  <a:pt x="20476626" y="12689736"/>
                  <a:pt x="20489444" y="12732312"/>
                </a:cubicBezTo>
                <a:cubicBezTo>
                  <a:pt x="20502262" y="12774888"/>
                  <a:pt x="20520294" y="12806860"/>
                  <a:pt x="20543544" y="12828236"/>
                </a:cubicBezTo>
                <a:cubicBezTo>
                  <a:pt x="20566794" y="12849612"/>
                  <a:pt x="20594662" y="12860300"/>
                  <a:pt x="20627148" y="12860300"/>
                </a:cubicBezTo>
                <a:cubicBezTo>
                  <a:pt x="20676208" y="12860300"/>
                  <a:pt x="20714690" y="12836000"/>
                  <a:pt x="20742590" y="12787400"/>
                </a:cubicBezTo>
                <a:cubicBezTo>
                  <a:pt x="20770494" y="12738796"/>
                  <a:pt x="20784444" y="12668100"/>
                  <a:pt x="20784444" y="12575304"/>
                </a:cubicBezTo>
                <a:cubicBezTo>
                  <a:pt x="20784444" y="12513708"/>
                  <a:pt x="20777942" y="12461388"/>
                  <a:pt x="20764936" y="12418344"/>
                </a:cubicBezTo>
                <a:cubicBezTo>
                  <a:pt x="20751932" y="12375296"/>
                  <a:pt x="20733788" y="12342960"/>
                  <a:pt x="20710506" y="12321328"/>
                </a:cubicBezTo>
                <a:cubicBezTo>
                  <a:pt x="20687224" y="12299700"/>
                  <a:pt x="20659440" y="12288888"/>
                  <a:pt x="20627148" y="12288888"/>
                </a:cubicBezTo>
                <a:close/>
                <a:moveTo>
                  <a:pt x="18979322" y="12288888"/>
                </a:moveTo>
                <a:cubicBezTo>
                  <a:pt x="18930904" y="12288888"/>
                  <a:pt x="18892644" y="12313448"/>
                  <a:pt x="18864542" y="12362572"/>
                </a:cubicBezTo>
                <a:cubicBezTo>
                  <a:pt x="18836440" y="12411696"/>
                  <a:pt x="18822390" y="12482608"/>
                  <a:pt x="18822390" y="12575304"/>
                </a:cubicBezTo>
                <a:cubicBezTo>
                  <a:pt x="18822390" y="12637400"/>
                  <a:pt x="18828800" y="12689736"/>
                  <a:pt x="18841616" y="12732312"/>
                </a:cubicBezTo>
                <a:cubicBezTo>
                  <a:pt x="18854434" y="12774888"/>
                  <a:pt x="18872468" y="12806860"/>
                  <a:pt x="18895718" y="12828236"/>
                </a:cubicBezTo>
                <a:cubicBezTo>
                  <a:pt x="18918970" y="12849612"/>
                  <a:pt x="18946838" y="12860300"/>
                  <a:pt x="18979322" y="12860300"/>
                </a:cubicBezTo>
                <a:cubicBezTo>
                  <a:pt x="19028382" y="12860300"/>
                  <a:pt x="19066862" y="12836000"/>
                  <a:pt x="19094764" y="12787400"/>
                </a:cubicBezTo>
                <a:cubicBezTo>
                  <a:pt x="19122666" y="12738796"/>
                  <a:pt x="19136618" y="12668100"/>
                  <a:pt x="19136618" y="12575304"/>
                </a:cubicBezTo>
                <a:cubicBezTo>
                  <a:pt x="19136618" y="12513708"/>
                  <a:pt x="19130116" y="12461388"/>
                  <a:pt x="19117110" y="12418344"/>
                </a:cubicBezTo>
                <a:cubicBezTo>
                  <a:pt x="19104106" y="12375296"/>
                  <a:pt x="19085962" y="12342960"/>
                  <a:pt x="19062680" y="12321328"/>
                </a:cubicBezTo>
                <a:cubicBezTo>
                  <a:pt x="19039400" y="12299700"/>
                  <a:pt x="19011612" y="12288888"/>
                  <a:pt x="18979322" y="12288888"/>
                </a:cubicBezTo>
                <a:close/>
                <a:moveTo>
                  <a:pt x="17331498" y="12288888"/>
                </a:moveTo>
                <a:cubicBezTo>
                  <a:pt x="17283080" y="12288888"/>
                  <a:pt x="17244820" y="12313448"/>
                  <a:pt x="17216718" y="12362572"/>
                </a:cubicBezTo>
                <a:cubicBezTo>
                  <a:pt x="17188616" y="12411696"/>
                  <a:pt x="17174566" y="12482608"/>
                  <a:pt x="17174566" y="12575304"/>
                </a:cubicBezTo>
                <a:cubicBezTo>
                  <a:pt x="17174566" y="12637400"/>
                  <a:pt x="17180974" y="12689736"/>
                  <a:pt x="17193792" y="12732312"/>
                </a:cubicBezTo>
                <a:cubicBezTo>
                  <a:pt x="17206610" y="12774888"/>
                  <a:pt x="17224644" y="12806860"/>
                  <a:pt x="17247894" y="12828236"/>
                </a:cubicBezTo>
                <a:cubicBezTo>
                  <a:pt x="17271144" y="12849612"/>
                  <a:pt x="17299012" y="12860300"/>
                  <a:pt x="17331498" y="12860300"/>
                </a:cubicBezTo>
                <a:cubicBezTo>
                  <a:pt x="17380558" y="12860300"/>
                  <a:pt x="17419038" y="12836000"/>
                  <a:pt x="17446940" y="12787400"/>
                </a:cubicBezTo>
                <a:cubicBezTo>
                  <a:pt x="17474842" y="12738796"/>
                  <a:pt x="17488794" y="12668100"/>
                  <a:pt x="17488794" y="12575304"/>
                </a:cubicBezTo>
                <a:cubicBezTo>
                  <a:pt x="17488794" y="12513708"/>
                  <a:pt x="17482290" y="12461388"/>
                  <a:pt x="17469286" y="12418344"/>
                </a:cubicBezTo>
                <a:cubicBezTo>
                  <a:pt x="17456282" y="12375296"/>
                  <a:pt x="17438138" y="12342960"/>
                  <a:pt x="17414856" y="12321328"/>
                </a:cubicBezTo>
                <a:cubicBezTo>
                  <a:pt x="17391576" y="12299700"/>
                  <a:pt x="17363788" y="12288888"/>
                  <a:pt x="17331498" y="12288888"/>
                </a:cubicBezTo>
                <a:close/>
                <a:moveTo>
                  <a:pt x="14931199" y="12288888"/>
                </a:moveTo>
                <a:cubicBezTo>
                  <a:pt x="14882780" y="12288888"/>
                  <a:pt x="14844519" y="12313448"/>
                  <a:pt x="14816419" y="12362572"/>
                </a:cubicBezTo>
                <a:cubicBezTo>
                  <a:pt x="14788316" y="12411696"/>
                  <a:pt x="14774265" y="12482608"/>
                  <a:pt x="14774265" y="12575304"/>
                </a:cubicBezTo>
                <a:cubicBezTo>
                  <a:pt x="14774265" y="12637400"/>
                  <a:pt x="14780674" y="12689736"/>
                  <a:pt x="14793493" y="12732312"/>
                </a:cubicBezTo>
                <a:cubicBezTo>
                  <a:pt x="14806310" y="12774888"/>
                  <a:pt x="14824344" y="12806860"/>
                  <a:pt x="14847595" y="12828236"/>
                </a:cubicBezTo>
                <a:cubicBezTo>
                  <a:pt x="14870844" y="12849612"/>
                  <a:pt x="14898712" y="12860300"/>
                  <a:pt x="14931199" y="12860300"/>
                </a:cubicBezTo>
                <a:cubicBezTo>
                  <a:pt x="14980257" y="12860300"/>
                  <a:pt x="15018739" y="12836000"/>
                  <a:pt x="15046641" y="12787400"/>
                </a:cubicBezTo>
                <a:cubicBezTo>
                  <a:pt x="15074542" y="12738796"/>
                  <a:pt x="15088494" y="12668100"/>
                  <a:pt x="15088494" y="12575304"/>
                </a:cubicBezTo>
                <a:cubicBezTo>
                  <a:pt x="15088494" y="12513708"/>
                  <a:pt x="15081991" y="12461388"/>
                  <a:pt x="15068987" y="12418344"/>
                </a:cubicBezTo>
                <a:cubicBezTo>
                  <a:pt x="15055982" y="12375296"/>
                  <a:pt x="15037839" y="12342960"/>
                  <a:pt x="15014556" y="12321328"/>
                </a:cubicBezTo>
                <a:cubicBezTo>
                  <a:pt x="14991275" y="12299700"/>
                  <a:pt x="14963489" y="12288888"/>
                  <a:pt x="14931199" y="12288888"/>
                </a:cubicBezTo>
                <a:close/>
                <a:moveTo>
                  <a:pt x="14035848" y="12288888"/>
                </a:moveTo>
                <a:cubicBezTo>
                  <a:pt x="13987430" y="12288888"/>
                  <a:pt x="13949169" y="12313448"/>
                  <a:pt x="13921067" y="12362572"/>
                </a:cubicBezTo>
                <a:cubicBezTo>
                  <a:pt x="13892966" y="12411696"/>
                  <a:pt x="13878915" y="12482608"/>
                  <a:pt x="13878915" y="12575304"/>
                </a:cubicBezTo>
                <a:cubicBezTo>
                  <a:pt x="13878915" y="12637400"/>
                  <a:pt x="13885323" y="12689736"/>
                  <a:pt x="13898142" y="12732312"/>
                </a:cubicBezTo>
                <a:cubicBezTo>
                  <a:pt x="13910961" y="12774888"/>
                  <a:pt x="13928995" y="12806860"/>
                  <a:pt x="13952243" y="12828236"/>
                </a:cubicBezTo>
                <a:cubicBezTo>
                  <a:pt x="13975493" y="12849612"/>
                  <a:pt x="14003361" y="12860300"/>
                  <a:pt x="14035848" y="12860300"/>
                </a:cubicBezTo>
                <a:cubicBezTo>
                  <a:pt x="14084907" y="12860300"/>
                  <a:pt x="14123388" y="12836000"/>
                  <a:pt x="14151291" y="12787400"/>
                </a:cubicBezTo>
                <a:cubicBezTo>
                  <a:pt x="14179192" y="12738796"/>
                  <a:pt x="14193143" y="12668100"/>
                  <a:pt x="14193143" y="12575304"/>
                </a:cubicBezTo>
                <a:cubicBezTo>
                  <a:pt x="14193143" y="12513708"/>
                  <a:pt x="14186641" y="12461388"/>
                  <a:pt x="14173636" y="12418344"/>
                </a:cubicBezTo>
                <a:cubicBezTo>
                  <a:pt x="14160631" y="12375296"/>
                  <a:pt x="14142488" y="12342960"/>
                  <a:pt x="14119206" y="12321328"/>
                </a:cubicBezTo>
                <a:cubicBezTo>
                  <a:pt x="14095924" y="12299700"/>
                  <a:pt x="14068139" y="12288888"/>
                  <a:pt x="14035848" y="12288888"/>
                </a:cubicBezTo>
                <a:close/>
                <a:moveTo>
                  <a:pt x="12388023" y="12288888"/>
                </a:moveTo>
                <a:cubicBezTo>
                  <a:pt x="12339605" y="12288888"/>
                  <a:pt x="12301345" y="12313448"/>
                  <a:pt x="12273242" y="12362572"/>
                </a:cubicBezTo>
                <a:cubicBezTo>
                  <a:pt x="12245141" y="12411696"/>
                  <a:pt x="12231089" y="12482608"/>
                  <a:pt x="12231089" y="12575304"/>
                </a:cubicBezTo>
                <a:cubicBezTo>
                  <a:pt x="12231089" y="12637400"/>
                  <a:pt x="12237499" y="12689736"/>
                  <a:pt x="12250317" y="12732312"/>
                </a:cubicBezTo>
                <a:cubicBezTo>
                  <a:pt x="12263135" y="12774888"/>
                  <a:pt x="12281169" y="12806860"/>
                  <a:pt x="12304418" y="12828236"/>
                </a:cubicBezTo>
                <a:cubicBezTo>
                  <a:pt x="12327669" y="12849612"/>
                  <a:pt x="12355537" y="12860300"/>
                  <a:pt x="12388023" y="12860300"/>
                </a:cubicBezTo>
                <a:cubicBezTo>
                  <a:pt x="12437084" y="12860300"/>
                  <a:pt x="12475563" y="12836000"/>
                  <a:pt x="12503464" y="12787400"/>
                </a:cubicBezTo>
                <a:cubicBezTo>
                  <a:pt x="12531367" y="12738796"/>
                  <a:pt x="12545318" y="12668100"/>
                  <a:pt x="12545318" y="12575304"/>
                </a:cubicBezTo>
                <a:cubicBezTo>
                  <a:pt x="12545318" y="12513708"/>
                  <a:pt x="12538816" y="12461388"/>
                  <a:pt x="12525811" y="12418344"/>
                </a:cubicBezTo>
                <a:cubicBezTo>
                  <a:pt x="12512807" y="12375296"/>
                  <a:pt x="12494663" y="12342960"/>
                  <a:pt x="12471381" y="12321328"/>
                </a:cubicBezTo>
                <a:cubicBezTo>
                  <a:pt x="12448099" y="12299700"/>
                  <a:pt x="12420312" y="12288888"/>
                  <a:pt x="12388023" y="12288888"/>
                </a:cubicBezTo>
                <a:close/>
                <a:moveTo>
                  <a:pt x="10740199" y="12288888"/>
                </a:moveTo>
                <a:cubicBezTo>
                  <a:pt x="10691780" y="12288888"/>
                  <a:pt x="10653519" y="12313448"/>
                  <a:pt x="10625418" y="12362572"/>
                </a:cubicBezTo>
                <a:cubicBezTo>
                  <a:pt x="10597316" y="12411696"/>
                  <a:pt x="10583265" y="12482608"/>
                  <a:pt x="10583265" y="12575304"/>
                </a:cubicBezTo>
                <a:cubicBezTo>
                  <a:pt x="10583265" y="12637400"/>
                  <a:pt x="10589673" y="12689736"/>
                  <a:pt x="10602492" y="12732312"/>
                </a:cubicBezTo>
                <a:cubicBezTo>
                  <a:pt x="10615310" y="12774888"/>
                  <a:pt x="10633344" y="12806860"/>
                  <a:pt x="10656595" y="12828236"/>
                </a:cubicBezTo>
                <a:cubicBezTo>
                  <a:pt x="10679843" y="12849612"/>
                  <a:pt x="10707711" y="12860300"/>
                  <a:pt x="10740199" y="12860300"/>
                </a:cubicBezTo>
                <a:cubicBezTo>
                  <a:pt x="10789257" y="12860300"/>
                  <a:pt x="10827739" y="12836000"/>
                  <a:pt x="10855641" y="12787400"/>
                </a:cubicBezTo>
                <a:cubicBezTo>
                  <a:pt x="10883542" y="12738796"/>
                  <a:pt x="10897494" y="12668100"/>
                  <a:pt x="10897494" y="12575304"/>
                </a:cubicBezTo>
                <a:cubicBezTo>
                  <a:pt x="10897494" y="12513708"/>
                  <a:pt x="10890991" y="12461388"/>
                  <a:pt x="10877986" y="12418344"/>
                </a:cubicBezTo>
                <a:cubicBezTo>
                  <a:pt x="10864981" y="12375296"/>
                  <a:pt x="10846839" y="12342960"/>
                  <a:pt x="10823556" y="12321328"/>
                </a:cubicBezTo>
                <a:cubicBezTo>
                  <a:pt x="10800274" y="12299700"/>
                  <a:pt x="10772489" y="12288888"/>
                  <a:pt x="10740199" y="12288888"/>
                </a:cubicBezTo>
                <a:close/>
                <a:moveTo>
                  <a:pt x="6854000" y="12288888"/>
                </a:moveTo>
                <a:cubicBezTo>
                  <a:pt x="6805581" y="12288888"/>
                  <a:pt x="6767321" y="12313448"/>
                  <a:pt x="6739219" y="12362572"/>
                </a:cubicBezTo>
                <a:cubicBezTo>
                  <a:pt x="6711118" y="12411696"/>
                  <a:pt x="6697068" y="12482608"/>
                  <a:pt x="6697068" y="12575304"/>
                </a:cubicBezTo>
                <a:cubicBezTo>
                  <a:pt x="6697068" y="12637400"/>
                  <a:pt x="6703476" y="12689736"/>
                  <a:pt x="6716294" y="12732312"/>
                </a:cubicBezTo>
                <a:cubicBezTo>
                  <a:pt x="6729112" y="12774888"/>
                  <a:pt x="6747147" y="12806860"/>
                  <a:pt x="6770396" y="12828236"/>
                </a:cubicBezTo>
                <a:cubicBezTo>
                  <a:pt x="6793645" y="12849612"/>
                  <a:pt x="6821513" y="12860300"/>
                  <a:pt x="6854000" y="12860300"/>
                </a:cubicBezTo>
                <a:cubicBezTo>
                  <a:pt x="6903060" y="12860300"/>
                  <a:pt x="6941540" y="12836000"/>
                  <a:pt x="6969443" y="12787400"/>
                </a:cubicBezTo>
                <a:cubicBezTo>
                  <a:pt x="6997344" y="12738796"/>
                  <a:pt x="7011295" y="12668100"/>
                  <a:pt x="7011295" y="12575304"/>
                </a:cubicBezTo>
                <a:cubicBezTo>
                  <a:pt x="7011295" y="12513708"/>
                  <a:pt x="7004793" y="12461388"/>
                  <a:pt x="6991788" y="12418344"/>
                </a:cubicBezTo>
                <a:cubicBezTo>
                  <a:pt x="6978783" y="12375296"/>
                  <a:pt x="6960640" y="12342960"/>
                  <a:pt x="6937358" y="12321328"/>
                </a:cubicBezTo>
                <a:cubicBezTo>
                  <a:pt x="6914076" y="12299700"/>
                  <a:pt x="6886291" y="12288888"/>
                  <a:pt x="6854000" y="12288888"/>
                </a:cubicBezTo>
                <a:close/>
                <a:moveTo>
                  <a:pt x="5949124" y="12288888"/>
                </a:moveTo>
                <a:cubicBezTo>
                  <a:pt x="5900706" y="12288888"/>
                  <a:pt x="5862447" y="12313448"/>
                  <a:pt x="5834345" y="12362572"/>
                </a:cubicBezTo>
                <a:cubicBezTo>
                  <a:pt x="5806243" y="12411696"/>
                  <a:pt x="5792192" y="12482608"/>
                  <a:pt x="5792192" y="12575304"/>
                </a:cubicBezTo>
                <a:cubicBezTo>
                  <a:pt x="5792192" y="12637400"/>
                  <a:pt x="5798601" y="12689736"/>
                  <a:pt x="5811419" y="12732312"/>
                </a:cubicBezTo>
                <a:cubicBezTo>
                  <a:pt x="5824237" y="12774888"/>
                  <a:pt x="5842270" y="12806860"/>
                  <a:pt x="5865521" y="12828236"/>
                </a:cubicBezTo>
                <a:cubicBezTo>
                  <a:pt x="5888770" y="12849612"/>
                  <a:pt x="5916639" y="12860300"/>
                  <a:pt x="5949124" y="12860300"/>
                </a:cubicBezTo>
                <a:cubicBezTo>
                  <a:pt x="5998185" y="12860300"/>
                  <a:pt x="6036665" y="12836000"/>
                  <a:pt x="6064567" y="12787400"/>
                </a:cubicBezTo>
                <a:cubicBezTo>
                  <a:pt x="6092469" y="12738796"/>
                  <a:pt x="6106420" y="12668100"/>
                  <a:pt x="6106420" y="12575304"/>
                </a:cubicBezTo>
                <a:cubicBezTo>
                  <a:pt x="6106420" y="12513708"/>
                  <a:pt x="6099918" y="12461388"/>
                  <a:pt x="6086913" y="12418344"/>
                </a:cubicBezTo>
                <a:cubicBezTo>
                  <a:pt x="6073909" y="12375296"/>
                  <a:pt x="6055765" y="12342960"/>
                  <a:pt x="6032484" y="12321328"/>
                </a:cubicBezTo>
                <a:cubicBezTo>
                  <a:pt x="6009202" y="12299700"/>
                  <a:pt x="5981416" y="12288888"/>
                  <a:pt x="5949124" y="12288888"/>
                </a:cubicBezTo>
                <a:close/>
                <a:moveTo>
                  <a:pt x="4301299" y="12288888"/>
                </a:moveTo>
                <a:cubicBezTo>
                  <a:pt x="4252881" y="12288888"/>
                  <a:pt x="4214621" y="12313448"/>
                  <a:pt x="4186519" y="12362572"/>
                </a:cubicBezTo>
                <a:cubicBezTo>
                  <a:pt x="4158417" y="12411696"/>
                  <a:pt x="4144367" y="12482608"/>
                  <a:pt x="4144367" y="12575304"/>
                </a:cubicBezTo>
                <a:cubicBezTo>
                  <a:pt x="4144367" y="12637400"/>
                  <a:pt x="4150776" y="12689736"/>
                  <a:pt x="4163593" y="12732312"/>
                </a:cubicBezTo>
                <a:cubicBezTo>
                  <a:pt x="4176412" y="12774888"/>
                  <a:pt x="4194446" y="12806860"/>
                  <a:pt x="4217695" y="12828236"/>
                </a:cubicBezTo>
                <a:cubicBezTo>
                  <a:pt x="4240945" y="12849612"/>
                  <a:pt x="4268813" y="12860300"/>
                  <a:pt x="4301299" y="12860300"/>
                </a:cubicBezTo>
                <a:cubicBezTo>
                  <a:pt x="4350359" y="12860300"/>
                  <a:pt x="4388840" y="12836000"/>
                  <a:pt x="4416741" y="12787400"/>
                </a:cubicBezTo>
                <a:cubicBezTo>
                  <a:pt x="4444643" y="12738796"/>
                  <a:pt x="4458595" y="12668100"/>
                  <a:pt x="4458595" y="12575304"/>
                </a:cubicBezTo>
                <a:cubicBezTo>
                  <a:pt x="4458595" y="12513708"/>
                  <a:pt x="4452093" y="12461388"/>
                  <a:pt x="4439088" y="12418344"/>
                </a:cubicBezTo>
                <a:cubicBezTo>
                  <a:pt x="4426083" y="12375296"/>
                  <a:pt x="4407939" y="12342960"/>
                  <a:pt x="4384657" y="12321328"/>
                </a:cubicBezTo>
                <a:cubicBezTo>
                  <a:pt x="4361376" y="12299700"/>
                  <a:pt x="4333590" y="12288888"/>
                  <a:pt x="4301299" y="12288888"/>
                </a:cubicBezTo>
                <a:close/>
                <a:moveTo>
                  <a:pt x="3396424" y="12288888"/>
                </a:moveTo>
                <a:cubicBezTo>
                  <a:pt x="3348006" y="12288888"/>
                  <a:pt x="3309745" y="12313448"/>
                  <a:pt x="3281644" y="12362572"/>
                </a:cubicBezTo>
                <a:cubicBezTo>
                  <a:pt x="3253542" y="12411696"/>
                  <a:pt x="3239491" y="12482608"/>
                  <a:pt x="3239491" y="12575304"/>
                </a:cubicBezTo>
                <a:cubicBezTo>
                  <a:pt x="3239491" y="12637400"/>
                  <a:pt x="3245900" y="12689736"/>
                  <a:pt x="3258719" y="12732312"/>
                </a:cubicBezTo>
                <a:cubicBezTo>
                  <a:pt x="3271537" y="12774888"/>
                  <a:pt x="3289571" y="12806860"/>
                  <a:pt x="3312820" y="12828236"/>
                </a:cubicBezTo>
                <a:cubicBezTo>
                  <a:pt x="3336070" y="12849612"/>
                  <a:pt x="3363938" y="12860300"/>
                  <a:pt x="3396424" y="12860300"/>
                </a:cubicBezTo>
                <a:cubicBezTo>
                  <a:pt x="3445484" y="12860300"/>
                  <a:pt x="3483965" y="12836000"/>
                  <a:pt x="3511866" y="12787400"/>
                </a:cubicBezTo>
                <a:cubicBezTo>
                  <a:pt x="3539769" y="12738796"/>
                  <a:pt x="3553720" y="12668100"/>
                  <a:pt x="3553720" y="12575304"/>
                </a:cubicBezTo>
                <a:cubicBezTo>
                  <a:pt x="3553720" y="12513708"/>
                  <a:pt x="3547217" y="12461388"/>
                  <a:pt x="3534212" y="12418344"/>
                </a:cubicBezTo>
                <a:cubicBezTo>
                  <a:pt x="3521208" y="12375296"/>
                  <a:pt x="3503064" y="12342960"/>
                  <a:pt x="3479783" y="12321328"/>
                </a:cubicBezTo>
                <a:cubicBezTo>
                  <a:pt x="3456501" y="12299700"/>
                  <a:pt x="3428715" y="12288888"/>
                  <a:pt x="3396424" y="12288888"/>
                </a:cubicBezTo>
                <a:close/>
                <a:moveTo>
                  <a:pt x="262699" y="12288888"/>
                </a:moveTo>
                <a:cubicBezTo>
                  <a:pt x="214281" y="12288888"/>
                  <a:pt x="176021" y="12313448"/>
                  <a:pt x="147919" y="12362572"/>
                </a:cubicBezTo>
                <a:cubicBezTo>
                  <a:pt x="119817" y="12411696"/>
                  <a:pt x="105766" y="12482608"/>
                  <a:pt x="105766" y="12575304"/>
                </a:cubicBezTo>
                <a:cubicBezTo>
                  <a:pt x="105766" y="12637400"/>
                  <a:pt x="112176" y="12689736"/>
                  <a:pt x="124994" y="12732312"/>
                </a:cubicBezTo>
                <a:cubicBezTo>
                  <a:pt x="137812" y="12774888"/>
                  <a:pt x="155845" y="12806860"/>
                  <a:pt x="179096" y="12828236"/>
                </a:cubicBezTo>
                <a:cubicBezTo>
                  <a:pt x="202345" y="12849612"/>
                  <a:pt x="230213" y="12860300"/>
                  <a:pt x="262699" y="12860300"/>
                </a:cubicBezTo>
                <a:cubicBezTo>
                  <a:pt x="311759" y="12860300"/>
                  <a:pt x="350239" y="12836000"/>
                  <a:pt x="378142" y="12787400"/>
                </a:cubicBezTo>
                <a:cubicBezTo>
                  <a:pt x="406044" y="12738796"/>
                  <a:pt x="419995" y="12668100"/>
                  <a:pt x="419995" y="12575304"/>
                </a:cubicBezTo>
                <a:cubicBezTo>
                  <a:pt x="419995" y="12513708"/>
                  <a:pt x="413492" y="12461388"/>
                  <a:pt x="400487" y="12418344"/>
                </a:cubicBezTo>
                <a:cubicBezTo>
                  <a:pt x="387483" y="12375296"/>
                  <a:pt x="369339" y="12342960"/>
                  <a:pt x="346058" y="12321328"/>
                </a:cubicBezTo>
                <a:cubicBezTo>
                  <a:pt x="322776" y="12299700"/>
                  <a:pt x="294990" y="12288888"/>
                  <a:pt x="262699" y="12288888"/>
                </a:cubicBezTo>
                <a:close/>
                <a:moveTo>
                  <a:pt x="23259644" y="12201936"/>
                </a:moveTo>
                <a:lnTo>
                  <a:pt x="23361194" y="12201936"/>
                </a:lnTo>
                <a:lnTo>
                  <a:pt x="23361194" y="12948680"/>
                </a:lnTo>
                <a:lnTo>
                  <a:pt x="23252586" y="12948680"/>
                </a:lnTo>
                <a:lnTo>
                  <a:pt x="23252586" y="12320132"/>
                </a:lnTo>
                <a:lnTo>
                  <a:pt x="23070970" y="12432196"/>
                </a:lnTo>
                <a:lnTo>
                  <a:pt x="23070970" y="12327228"/>
                </a:lnTo>
                <a:close/>
                <a:moveTo>
                  <a:pt x="19802068" y="12201936"/>
                </a:moveTo>
                <a:lnTo>
                  <a:pt x="19903616" y="12201936"/>
                </a:lnTo>
                <a:lnTo>
                  <a:pt x="19903616" y="12948680"/>
                </a:lnTo>
                <a:lnTo>
                  <a:pt x="19795012" y="12948680"/>
                </a:lnTo>
                <a:lnTo>
                  <a:pt x="19795012" y="12320128"/>
                </a:lnTo>
                <a:lnTo>
                  <a:pt x="19613394" y="12432196"/>
                </a:lnTo>
                <a:lnTo>
                  <a:pt x="19613394" y="12327228"/>
                </a:lnTo>
                <a:close/>
                <a:moveTo>
                  <a:pt x="18154242" y="12201936"/>
                </a:moveTo>
                <a:lnTo>
                  <a:pt x="18255790" y="12201936"/>
                </a:lnTo>
                <a:lnTo>
                  <a:pt x="18255790" y="12948680"/>
                </a:lnTo>
                <a:lnTo>
                  <a:pt x="18147184" y="12948680"/>
                </a:lnTo>
                <a:lnTo>
                  <a:pt x="18147184" y="12320128"/>
                </a:lnTo>
                <a:lnTo>
                  <a:pt x="17965568" y="12432196"/>
                </a:lnTo>
                <a:lnTo>
                  <a:pt x="17965568" y="12327228"/>
                </a:lnTo>
                <a:close/>
                <a:moveTo>
                  <a:pt x="16506418" y="12201936"/>
                </a:moveTo>
                <a:lnTo>
                  <a:pt x="16607965" y="12201936"/>
                </a:lnTo>
                <a:lnTo>
                  <a:pt x="16607965" y="12948680"/>
                </a:lnTo>
                <a:lnTo>
                  <a:pt x="16499360" y="12948680"/>
                </a:lnTo>
                <a:lnTo>
                  <a:pt x="16499360" y="12320128"/>
                </a:lnTo>
                <a:lnTo>
                  <a:pt x="16317742" y="12432196"/>
                </a:lnTo>
                <a:lnTo>
                  <a:pt x="16317742" y="12327228"/>
                </a:lnTo>
                <a:close/>
                <a:moveTo>
                  <a:pt x="15763468" y="12201936"/>
                </a:moveTo>
                <a:lnTo>
                  <a:pt x="15865015" y="12201936"/>
                </a:lnTo>
                <a:lnTo>
                  <a:pt x="15865015" y="12948680"/>
                </a:lnTo>
                <a:lnTo>
                  <a:pt x="15756410" y="12948680"/>
                </a:lnTo>
                <a:lnTo>
                  <a:pt x="15756410" y="12320128"/>
                </a:lnTo>
                <a:lnTo>
                  <a:pt x="15574792" y="12432196"/>
                </a:lnTo>
                <a:lnTo>
                  <a:pt x="15574792" y="12327228"/>
                </a:lnTo>
                <a:close/>
                <a:moveTo>
                  <a:pt x="13210768" y="12201936"/>
                </a:moveTo>
                <a:lnTo>
                  <a:pt x="13312316" y="12201936"/>
                </a:lnTo>
                <a:lnTo>
                  <a:pt x="13312316" y="12948680"/>
                </a:lnTo>
                <a:lnTo>
                  <a:pt x="13203711" y="12948680"/>
                </a:lnTo>
                <a:lnTo>
                  <a:pt x="13203711" y="12320128"/>
                </a:lnTo>
                <a:lnTo>
                  <a:pt x="13022093" y="12432196"/>
                </a:lnTo>
                <a:lnTo>
                  <a:pt x="13022093" y="12327228"/>
                </a:lnTo>
                <a:close/>
                <a:moveTo>
                  <a:pt x="11562943" y="12201936"/>
                </a:moveTo>
                <a:lnTo>
                  <a:pt x="11664492" y="12201936"/>
                </a:lnTo>
                <a:lnTo>
                  <a:pt x="11664492" y="12948680"/>
                </a:lnTo>
                <a:lnTo>
                  <a:pt x="11555886" y="12948680"/>
                </a:lnTo>
                <a:lnTo>
                  <a:pt x="11555886" y="12320128"/>
                </a:lnTo>
                <a:lnTo>
                  <a:pt x="11374268" y="12432196"/>
                </a:lnTo>
                <a:lnTo>
                  <a:pt x="11374268" y="12327228"/>
                </a:lnTo>
                <a:close/>
                <a:moveTo>
                  <a:pt x="9915118" y="12201936"/>
                </a:moveTo>
                <a:lnTo>
                  <a:pt x="10016665" y="12201936"/>
                </a:lnTo>
                <a:lnTo>
                  <a:pt x="10016665" y="12948680"/>
                </a:lnTo>
                <a:lnTo>
                  <a:pt x="9908060" y="12948680"/>
                </a:lnTo>
                <a:lnTo>
                  <a:pt x="9908060" y="12320128"/>
                </a:lnTo>
                <a:lnTo>
                  <a:pt x="9726443" y="12432196"/>
                </a:lnTo>
                <a:lnTo>
                  <a:pt x="9726443" y="12327228"/>
                </a:lnTo>
                <a:close/>
                <a:moveTo>
                  <a:pt x="9172169" y="12201936"/>
                </a:moveTo>
                <a:lnTo>
                  <a:pt x="9273717" y="12201936"/>
                </a:lnTo>
                <a:lnTo>
                  <a:pt x="9273717" y="12948680"/>
                </a:lnTo>
                <a:lnTo>
                  <a:pt x="9165111" y="12948680"/>
                </a:lnTo>
                <a:lnTo>
                  <a:pt x="9165111" y="12320128"/>
                </a:lnTo>
                <a:lnTo>
                  <a:pt x="8983495" y="12432196"/>
                </a:lnTo>
                <a:lnTo>
                  <a:pt x="8983495" y="12327228"/>
                </a:lnTo>
                <a:close/>
                <a:moveTo>
                  <a:pt x="8429220" y="12201936"/>
                </a:moveTo>
                <a:lnTo>
                  <a:pt x="8530767" y="12201936"/>
                </a:lnTo>
                <a:lnTo>
                  <a:pt x="8530767" y="12948680"/>
                </a:lnTo>
                <a:lnTo>
                  <a:pt x="8422161" y="12948680"/>
                </a:lnTo>
                <a:lnTo>
                  <a:pt x="8422161" y="12320128"/>
                </a:lnTo>
                <a:lnTo>
                  <a:pt x="8240544" y="12432196"/>
                </a:lnTo>
                <a:lnTo>
                  <a:pt x="8240544" y="12327228"/>
                </a:lnTo>
                <a:close/>
                <a:moveTo>
                  <a:pt x="7686269" y="12201936"/>
                </a:moveTo>
                <a:lnTo>
                  <a:pt x="7787817" y="12201936"/>
                </a:lnTo>
                <a:lnTo>
                  <a:pt x="7787817" y="12948680"/>
                </a:lnTo>
                <a:lnTo>
                  <a:pt x="7679212" y="12948680"/>
                </a:lnTo>
                <a:lnTo>
                  <a:pt x="7679212" y="12320128"/>
                </a:lnTo>
                <a:lnTo>
                  <a:pt x="7497595" y="12432196"/>
                </a:lnTo>
                <a:lnTo>
                  <a:pt x="7497595" y="12327228"/>
                </a:lnTo>
                <a:close/>
                <a:moveTo>
                  <a:pt x="5133570" y="12201936"/>
                </a:moveTo>
                <a:lnTo>
                  <a:pt x="5235117" y="12201936"/>
                </a:lnTo>
                <a:lnTo>
                  <a:pt x="5235117" y="12948680"/>
                </a:lnTo>
                <a:lnTo>
                  <a:pt x="5126513" y="12948680"/>
                </a:lnTo>
                <a:lnTo>
                  <a:pt x="5126513" y="12320128"/>
                </a:lnTo>
                <a:lnTo>
                  <a:pt x="4944896" y="12432196"/>
                </a:lnTo>
                <a:lnTo>
                  <a:pt x="4944896" y="12327228"/>
                </a:lnTo>
                <a:close/>
                <a:moveTo>
                  <a:pt x="2580869" y="12201936"/>
                </a:moveTo>
                <a:lnTo>
                  <a:pt x="2682417" y="12201936"/>
                </a:lnTo>
                <a:lnTo>
                  <a:pt x="2682417" y="12948680"/>
                </a:lnTo>
                <a:lnTo>
                  <a:pt x="2573812" y="12948680"/>
                </a:lnTo>
                <a:lnTo>
                  <a:pt x="2573812" y="12320128"/>
                </a:lnTo>
                <a:lnTo>
                  <a:pt x="2392194" y="12432196"/>
                </a:lnTo>
                <a:lnTo>
                  <a:pt x="2392194" y="12327228"/>
                </a:lnTo>
                <a:close/>
                <a:moveTo>
                  <a:pt x="1837920" y="12201936"/>
                </a:moveTo>
                <a:lnTo>
                  <a:pt x="1939467" y="12201936"/>
                </a:lnTo>
                <a:lnTo>
                  <a:pt x="1939467" y="12948680"/>
                </a:lnTo>
                <a:lnTo>
                  <a:pt x="1830862" y="12948680"/>
                </a:lnTo>
                <a:lnTo>
                  <a:pt x="1830862" y="12320128"/>
                </a:lnTo>
                <a:lnTo>
                  <a:pt x="1649245" y="12432196"/>
                </a:lnTo>
                <a:lnTo>
                  <a:pt x="1649245" y="12327228"/>
                </a:lnTo>
                <a:close/>
                <a:moveTo>
                  <a:pt x="1094970" y="12201936"/>
                </a:moveTo>
                <a:lnTo>
                  <a:pt x="1196517" y="12201936"/>
                </a:lnTo>
                <a:lnTo>
                  <a:pt x="1196517" y="12948680"/>
                </a:lnTo>
                <a:lnTo>
                  <a:pt x="1087912" y="12948680"/>
                </a:lnTo>
                <a:lnTo>
                  <a:pt x="1087912" y="12320128"/>
                </a:lnTo>
                <a:lnTo>
                  <a:pt x="906295" y="12432196"/>
                </a:lnTo>
                <a:lnTo>
                  <a:pt x="906295" y="12327228"/>
                </a:lnTo>
                <a:close/>
                <a:moveTo>
                  <a:pt x="22427374" y="12192000"/>
                </a:moveTo>
                <a:cubicBezTo>
                  <a:pt x="22482716" y="12192000"/>
                  <a:pt x="22530138" y="12207412"/>
                  <a:pt x="22569634" y="12238244"/>
                </a:cubicBezTo>
                <a:cubicBezTo>
                  <a:pt x="22609132" y="12269072"/>
                  <a:pt x="22639140" y="12313080"/>
                  <a:pt x="22659660" y="12370264"/>
                </a:cubicBezTo>
                <a:cubicBezTo>
                  <a:pt x="22680176" y="12427448"/>
                  <a:pt x="22690436" y="12495792"/>
                  <a:pt x="22690436" y="12575304"/>
                </a:cubicBezTo>
                <a:cubicBezTo>
                  <a:pt x="22690436" y="12655388"/>
                  <a:pt x="22680236" y="12724024"/>
                  <a:pt x="22659836" y="12781212"/>
                </a:cubicBezTo>
                <a:cubicBezTo>
                  <a:pt x="22639436" y="12838400"/>
                  <a:pt x="22609576" y="12882264"/>
                  <a:pt x="22570260" y="12912804"/>
                </a:cubicBezTo>
                <a:cubicBezTo>
                  <a:pt x="22530942" y="12943340"/>
                  <a:pt x="22483314" y="12958608"/>
                  <a:pt x="22427374" y="12958608"/>
                </a:cubicBezTo>
                <a:cubicBezTo>
                  <a:pt x="22371474" y="12958608"/>
                  <a:pt x="22323894" y="12943360"/>
                  <a:pt x="22284628" y="12912864"/>
                </a:cubicBezTo>
                <a:cubicBezTo>
                  <a:pt x="22245364" y="12882368"/>
                  <a:pt x="22215556" y="12838592"/>
                  <a:pt x="22195204" y="12781528"/>
                </a:cubicBezTo>
                <a:cubicBezTo>
                  <a:pt x="22174852" y="12724468"/>
                  <a:pt x="22164676" y="12655724"/>
                  <a:pt x="22164676" y="12575304"/>
                </a:cubicBezTo>
                <a:cubicBezTo>
                  <a:pt x="22164676" y="12495456"/>
                  <a:pt x="22174910" y="12427008"/>
                  <a:pt x="22195380" y="12369948"/>
                </a:cubicBezTo>
                <a:cubicBezTo>
                  <a:pt x="22215854" y="12312892"/>
                  <a:pt x="22245810" y="12268968"/>
                  <a:pt x="22285256" y="12238180"/>
                </a:cubicBezTo>
                <a:cubicBezTo>
                  <a:pt x="22324704" y="12207392"/>
                  <a:pt x="22372074" y="12192000"/>
                  <a:pt x="22427374" y="12192000"/>
                </a:cubicBezTo>
                <a:close/>
                <a:moveTo>
                  <a:pt x="21522498" y="12192000"/>
                </a:moveTo>
                <a:cubicBezTo>
                  <a:pt x="21577842" y="12192000"/>
                  <a:pt x="21625262" y="12207412"/>
                  <a:pt x="21664760" y="12238244"/>
                </a:cubicBezTo>
                <a:cubicBezTo>
                  <a:pt x="21704258" y="12269072"/>
                  <a:pt x="21734264" y="12313080"/>
                  <a:pt x="21754782" y="12370264"/>
                </a:cubicBezTo>
                <a:cubicBezTo>
                  <a:pt x="21775302" y="12427448"/>
                  <a:pt x="21785562" y="12495792"/>
                  <a:pt x="21785562" y="12575304"/>
                </a:cubicBezTo>
                <a:cubicBezTo>
                  <a:pt x="21785562" y="12655388"/>
                  <a:pt x="21775360" y="12724024"/>
                  <a:pt x="21754962" y="12781212"/>
                </a:cubicBezTo>
                <a:cubicBezTo>
                  <a:pt x="21734560" y="12838400"/>
                  <a:pt x="21704702" y="12882264"/>
                  <a:pt x="21665386" y="12912804"/>
                </a:cubicBezTo>
                <a:cubicBezTo>
                  <a:pt x="21626066" y="12943340"/>
                  <a:pt x="21578440" y="12958608"/>
                  <a:pt x="21522498" y="12958608"/>
                </a:cubicBezTo>
                <a:cubicBezTo>
                  <a:pt x="21466600" y="12958608"/>
                  <a:pt x="21419020" y="12943360"/>
                  <a:pt x="21379754" y="12912864"/>
                </a:cubicBezTo>
                <a:cubicBezTo>
                  <a:pt x="21340488" y="12882368"/>
                  <a:pt x="21310682" y="12838592"/>
                  <a:pt x="21290330" y="12781528"/>
                </a:cubicBezTo>
                <a:cubicBezTo>
                  <a:pt x="21269976" y="12724468"/>
                  <a:pt x="21259800" y="12655724"/>
                  <a:pt x="21259800" y="12575304"/>
                </a:cubicBezTo>
                <a:cubicBezTo>
                  <a:pt x="21259800" y="12495456"/>
                  <a:pt x="21270036" y="12427008"/>
                  <a:pt x="21290506" y="12369948"/>
                </a:cubicBezTo>
                <a:cubicBezTo>
                  <a:pt x="21310980" y="12312892"/>
                  <a:pt x="21340936" y="12268968"/>
                  <a:pt x="21380382" y="12238180"/>
                </a:cubicBezTo>
                <a:cubicBezTo>
                  <a:pt x="21419828" y="12207392"/>
                  <a:pt x="21467200" y="12192000"/>
                  <a:pt x="21522498" y="12192000"/>
                </a:cubicBezTo>
                <a:close/>
                <a:moveTo>
                  <a:pt x="20627148" y="12192000"/>
                </a:moveTo>
                <a:cubicBezTo>
                  <a:pt x="20682494" y="12192000"/>
                  <a:pt x="20729914" y="12207412"/>
                  <a:pt x="20769410" y="12238244"/>
                </a:cubicBezTo>
                <a:cubicBezTo>
                  <a:pt x="20808908" y="12269072"/>
                  <a:pt x="20838914" y="12313080"/>
                  <a:pt x="20859432" y="12370264"/>
                </a:cubicBezTo>
                <a:cubicBezTo>
                  <a:pt x="20879952" y="12427448"/>
                  <a:pt x="20890210" y="12495792"/>
                  <a:pt x="20890210" y="12575304"/>
                </a:cubicBezTo>
                <a:cubicBezTo>
                  <a:pt x="20890210" y="12655388"/>
                  <a:pt x="20880012" y="12724024"/>
                  <a:pt x="20859612" y="12781212"/>
                </a:cubicBezTo>
                <a:cubicBezTo>
                  <a:pt x="20839212" y="12838400"/>
                  <a:pt x="20809354" y="12882264"/>
                  <a:pt x="20770036" y="12912804"/>
                </a:cubicBezTo>
                <a:cubicBezTo>
                  <a:pt x="20730720" y="12943340"/>
                  <a:pt x="20683090" y="12958608"/>
                  <a:pt x="20627148" y="12958608"/>
                </a:cubicBezTo>
                <a:cubicBezTo>
                  <a:pt x="20571252" y="12958608"/>
                  <a:pt x="20523670" y="12943360"/>
                  <a:pt x="20484404" y="12912864"/>
                </a:cubicBezTo>
                <a:cubicBezTo>
                  <a:pt x="20445138" y="12882368"/>
                  <a:pt x="20415332" y="12838592"/>
                  <a:pt x="20394976" y="12781528"/>
                </a:cubicBezTo>
                <a:cubicBezTo>
                  <a:pt x="20374624" y="12724468"/>
                  <a:pt x="20364448" y="12655724"/>
                  <a:pt x="20364448" y="12575304"/>
                </a:cubicBezTo>
                <a:cubicBezTo>
                  <a:pt x="20364448" y="12495456"/>
                  <a:pt x="20374686" y="12427008"/>
                  <a:pt x="20395156" y="12369948"/>
                </a:cubicBezTo>
                <a:cubicBezTo>
                  <a:pt x="20415626" y="12312892"/>
                  <a:pt x="20445586" y="12268968"/>
                  <a:pt x="20485032" y="12238180"/>
                </a:cubicBezTo>
                <a:cubicBezTo>
                  <a:pt x="20524478" y="12207392"/>
                  <a:pt x="20571850" y="12192000"/>
                  <a:pt x="20627148" y="12192000"/>
                </a:cubicBezTo>
                <a:close/>
                <a:moveTo>
                  <a:pt x="18979322" y="12192000"/>
                </a:moveTo>
                <a:cubicBezTo>
                  <a:pt x="19034666" y="12192000"/>
                  <a:pt x="19082088" y="12207412"/>
                  <a:pt x="19121584" y="12238244"/>
                </a:cubicBezTo>
                <a:cubicBezTo>
                  <a:pt x="19161082" y="12269072"/>
                  <a:pt x="19191088" y="12313080"/>
                  <a:pt x="19211606" y="12370264"/>
                </a:cubicBezTo>
                <a:cubicBezTo>
                  <a:pt x="19232126" y="12427448"/>
                  <a:pt x="19242384" y="12495792"/>
                  <a:pt x="19242384" y="12575304"/>
                </a:cubicBezTo>
                <a:cubicBezTo>
                  <a:pt x="19242384" y="12655388"/>
                  <a:pt x="19232186" y="12724024"/>
                  <a:pt x="19211784" y="12781212"/>
                </a:cubicBezTo>
                <a:cubicBezTo>
                  <a:pt x="19191386" y="12838400"/>
                  <a:pt x="19161526" y="12882264"/>
                  <a:pt x="19122208" y="12912804"/>
                </a:cubicBezTo>
                <a:cubicBezTo>
                  <a:pt x="19082892" y="12943340"/>
                  <a:pt x="19035262" y="12958608"/>
                  <a:pt x="18979322" y="12958608"/>
                </a:cubicBezTo>
                <a:cubicBezTo>
                  <a:pt x="18923424" y="12958608"/>
                  <a:pt x="18875844" y="12943360"/>
                  <a:pt x="18836578" y="12912864"/>
                </a:cubicBezTo>
                <a:cubicBezTo>
                  <a:pt x="18797312" y="12882368"/>
                  <a:pt x="18767504" y="12838592"/>
                  <a:pt x="18747152" y="12781528"/>
                </a:cubicBezTo>
                <a:cubicBezTo>
                  <a:pt x="18726800" y="12724468"/>
                  <a:pt x="18716622" y="12655724"/>
                  <a:pt x="18716622" y="12575304"/>
                </a:cubicBezTo>
                <a:cubicBezTo>
                  <a:pt x="18716622" y="12495456"/>
                  <a:pt x="18726858" y="12427008"/>
                  <a:pt x="18747330" y="12369948"/>
                </a:cubicBezTo>
                <a:cubicBezTo>
                  <a:pt x="18767800" y="12312892"/>
                  <a:pt x="18797760" y="12268968"/>
                  <a:pt x="18837206" y="12238180"/>
                </a:cubicBezTo>
                <a:cubicBezTo>
                  <a:pt x="18876652" y="12207392"/>
                  <a:pt x="18924024" y="12192000"/>
                  <a:pt x="18979322" y="12192000"/>
                </a:cubicBezTo>
                <a:close/>
                <a:moveTo>
                  <a:pt x="17331498" y="12192000"/>
                </a:moveTo>
                <a:cubicBezTo>
                  <a:pt x="17386842" y="12192000"/>
                  <a:pt x="17434262" y="12207412"/>
                  <a:pt x="17473760" y="12238244"/>
                </a:cubicBezTo>
                <a:cubicBezTo>
                  <a:pt x="17513256" y="12269072"/>
                  <a:pt x="17543262" y="12313080"/>
                  <a:pt x="17563782" y="12370264"/>
                </a:cubicBezTo>
                <a:cubicBezTo>
                  <a:pt x="17584300" y="12427448"/>
                  <a:pt x="17594560" y="12495792"/>
                  <a:pt x="17594560" y="12575304"/>
                </a:cubicBezTo>
                <a:cubicBezTo>
                  <a:pt x="17594560" y="12655388"/>
                  <a:pt x="17584360" y="12724024"/>
                  <a:pt x="17563960" y="12781212"/>
                </a:cubicBezTo>
                <a:cubicBezTo>
                  <a:pt x="17543560" y="12838400"/>
                  <a:pt x="17513702" y="12882264"/>
                  <a:pt x="17474384" y="12912804"/>
                </a:cubicBezTo>
                <a:cubicBezTo>
                  <a:pt x="17435066" y="12943340"/>
                  <a:pt x="17387438" y="12958608"/>
                  <a:pt x="17331498" y="12958608"/>
                </a:cubicBezTo>
                <a:cubicBezTo>
                  <a:pt x="17275600" y="12958608"/>
                  <a:pt x="17228018" y="12943360"/>
                  <a:pt x="17188754" y="12912864"/>
                </a:cubicBezTo>
                <a:cubicBezTo>
                  <a:pt x="17149488" y="12882368"/>
                  <a:pt x="17119680" y="12838592"/>
                  <a:pt x="17099328" y="12781528"/>
                </a:cubicBezTo>
                <a:cubicBezTo>
                  <a:pt x="17078976" y="12724468"/>
                  <a:pt x="17068798" y="12655724"/>
                  <a:pt x="17068798" y="12575304"/>
                </a:cubicBezTo>
                <a:cubicBezTo>
                  <a:pt x="17068798" y="12495456"/>
                  <a:pt x="17079036" y="12427008"/>
                  <a:pt x="17099506" y="12369948"/>
                </a:cubicBezTo>
                <a:cubicBezTo>
                  <a:pt x="17119976" y="12312892"/>
                  <a:pt x="17149934" y="12268968"/>
                  <a:pt x="17189382" y="12238180"/>
                </a:cubicBezTo>
                <a:cubicBezTo>
                  <a:pt x="17228828" y="12207392"/>
                  <a:pt x="17276198" y="12192000"/>
                  <a:pt x="17331498" y="12192000"/>
                </a:cubicBezTo>
                <a:close/>
                <a:moveTo>
                  <a:pt x="14931199" y="12192000"/>
                </a:moveTo>
                <a:cubicBezTo>
                  <a:pt x="14986542" y="12192000"/>
                  <a:pt x="15033962" y="12207412"/>
                  <a:pt x="15073460" y="12238244"/>
                </a:cubicBezTo>
                <a:cubicBezTo>
                  <a:pt x="15112956" y="12269072"/>
                  <a:pt x="15142964" y="12313080"/>
                  <a:pt x="15163482" y="12370264"/>
                </a:cubicBezTo>
                <a:cubicBezTo>
                  <a:pt x="15184001" y="12427448"/>
                  <a:pt x="15194261" y="12495792"/>
                  <a:pt x="15194261" y="12575304"/>
                </a:cubicBezTo>
                <a:cubicBezTo>
                  <a:pt x="15194261" y="12655388"/>
                  <a:pt x="15184060" y="12724024"/>
                  <a:pt x="15163660" y="12781212"/>
                </a:cubicBezTo>
                <a:cubicBezTo>
                  <a:pt x="15143260" y="12838400"/>
                  <a:pt x="15113402" y="12882264"/>
                  <a:pt x="15074084" y="12912804"/>
                </a:cubicBezTo>
                <a:cubicBezTo>
                  <a:pt x="15034767" y="12943340"/>
                  <a:pt x="14987138" y="12958608"/>
                  <a:pt x="14931199" y="12958608"/>
                </a:cubicBezTo>
                <a:cubicBezTo>
                  <a:pt x="14875300" y="12958608"/>
                  <a:pt x="14827718" y="12943360"/>
                  <a:pt x="14788454" y="12912864"/>
                </a:cubicBezTo>
                <a:cubicBezTo>
                  <a:pt x="14749188" y="12882368"/>
                  <a:pt x="14719380" y="12838592"/>
                  <a:pt x="14699028" y="12781528"/>
                </a:cubicBezTo>
                <a:cubicBezTo>
                  <a:pt x="14678676" y="12724468"/>
                  <a:pt x="14668500" y="12655724"/>
                  <a:pt x="14668500" y="12575304"/>
                </a:cubicBezTo>
                <a:cubicBezTo>
                  <a:pt x="14668500" y="12495456"/>
                  <a:pt x="14678735" y="12427008"/>
                  <a:pt x="14699206" y="12369948"/>
                </a:cubicBezTo>
                <a:cubicBezTo>
                  <a:pt x="14719677" y="12312892"/>
                  <a:pt x="14749635" y="12268968"/>
                  <a:pt x="14789082" y="12238180"/>
                </a:cubicBezTo>
                <a:cubicBezTo>
                  <a:pt x="14828527" y="12207392"/>
                  <a:pt x="14875900" y="12192000"/>
                  <a:pt x="14931199" y="12192000"/>
                </a:cubicBezTo>
                <a:close/>
                <a:moveTo>
                  <a:pt x="14035848" y="12192000"/>
                </a:moveTo>
                <a:cubicBezTo>
                  <a:pt x="14091193" y="12192000"/>
                  <a:pt x="14138613" y="12207412"/>
                  <a:pt x="14178109" y="12238244"/>
                </a:cubicBezTo>
                <a:cubicBezTo>
                  <a:pt x="14217605" y="12269072"/>
                  <a:pt x="14247614" y="12313080"/>
                  <a:pt x="14268132" y="12370264"/>
                </a:cubicBezTo>
                <a:cubicBezTo>
                  <a:pt x="14288650" y="12427448"/>
                  <a:pt x="14298909" y="12495792"/>
                  <a:pt x="14298909" y="12575304"/>
                </a:cubicBezTo>
                <a:cubicBezTo>
                  <a:pt x="14298909" y="12655388"/>
                  <a:pt x="14288709" y="12724024"/>
                  <a:pt x="14268310" y="12781212"/>
                </a:cubicBezTo>
                <a:cubicBezTo>
                  <a:pt x="14247910" y="12838400"/>
                  <a:pt x="14218052" y="12882264"/>
                  <a:pt x="14178734" y="12912804"/>
                </a:cubicBezTo>
                <a:cubicBezTo>
                  <a:pt x="14139416" y="12943340"/>
                  <a:pt x="14091787" y="12958608"/>
                  <a:pt x="14035848" y="12958608"/>
                </a:cubicBezTo>
                <a:cubicBezTo>
                  <a:pt x="13979950" y="12958608"/>
                  <a:pt x="13932368" y="12943360"/>
                  <a:pt x="13893103" y="12912864"/>
                </a:cubicBezTo>
                <a:cubicBezTo>
                  <a:pt x="13853839" y="12882368"/>
                  <a:pt x="13824030" y="12838592"/>
                  <a:pt x="13803677" y="12781528"/>
                </a:cubicBezTo>
                <a:cubicBezTo>
                  <a:pt x="13783325" y="12724468"/>
                  <a:pt x="13773148" y="12655724"/>
                  <a:pt x="13773148" y="12575304"/>
                </a:cubicBezTo>
                <a:cubicBezTo>
                  <a:pt x="13773148" y="12495456"/>
                  <a:pt x="13783384" y="12427008"/>
                  <a:pt x="13803856" y="12369948"/>
                </a:cubicBezTo>
                <a:cubicBezTo>
                  <a:pt x="13824327" y="12312892"/>
                  <a:pt x="13854285" y="12268968"/>
                  <a:pt x="13893731" y="12238180"/>
                </a:cubicBezTo>
                <a:cubicBezTo>
                  <a:pt x="13933176" y="12207392"/>
                  <a:pt x="13980549" y="12192000"/>
                  <a:pt x="14035848" y="12192000"/>
                </a:cubicBezTo>
                <a:close/>
                <a:moveTo>
                  <a:pt x="12388023" y="12192000"/>
                </a:moveTo>
                <a:cubicBezTo>
                  <a:pt x="12443367" y="12192000"/>
                  <a:pt x="12490787" y="12207412"/>
                  <a:pt x="12530284" y="12238244"/>
                </a:cubicBezTo>
                <a:cubicBezTo>
                  <a:pt x="12569781" y="12269072"/>
                  <a:pt x="12599789" y="12313080"/>
                  <a:pt x="12620306" y="12370264"/>
                </a:cubicBezTo>
                <a:cubicBezTo>
                  <a:pt x="12640826" y="12427448"/>
                  <a:pt x="12651084" y="12495792"/>
                  <a:pt x="12651084" y="12575304"/>
                </a:cubicBezTo>
                <a:cubicBezTo>
                  <a:pt x="12651084" y="12655388"/>
                  <a:pt x="12640885" y="12724024"/>
                  <a:pt x="12620485" y="12781212"/>
                </a:cubicBezTo>
                <a:cubicBezTo>
                  <a:pt x="12600085" y="12838400"/>
                  <a:pt x="12570227" y="12882264"/>
                  <a:pt x="12530909" y="12912804"/>
                </a:cubicBezTo>
                <a:cubicBezTo>
                  <a:pt x="12491592" y="12943340"/>
                  <a:pt x="12443962" y="12958608"/>
                  <a:pt x="12388023" y="12958608"/>
                </a:cubicBezTo>
                <a:cubicBezTo>
                  <a:pt x="12332126" y="12958608"/>
                  <a:pt x="12284544" y="12943360"/>
                  <a:pt x="12245278" y="12912864"/>
                </a:cubicBezTo>
                <a:cubicBezTo>
                  <a:pt x="12206014" y="12882368"/>
                  <a:pt x="12176204" y="12838592"/>
                  <a:pt x="12155852" y="12781528"/>
                </a:cubicBezTo>
                <a:cubicBezTo>
                  <a:pt x="12135500" y="12724468"/>
                  <a:pt x="12125323" y="12655724"/>
                  <a:pt x="12125323" y="12575304"/>
                </a:cubicBezTo>
                <a:cubicBezTo>
                  <a:pt x="12125323" y="12495456"/>
                  <a:pt x="12135559" y="12427008"/>
                  <a:pt x="12156030" y="12369948"/>
                </a:cubicBezTo>
                <a:cubicBezTo>
                  <a:pt x="12176502" y="12312892"/>
                  <a:pt x="12206460" y="12268968"/>
                  <a:pt x="12245906" y="12238180"/>
                </a:cubicBezTo>
                <a:cubicBezTo>
                  <a:pt x="12285352" y="12207392"/>
                  <a:pt x="12332725" y="12192000"/>
                  <a:pt x="12388023" y="12192000"/>
                </a:cubicBezTo>
                <a:close/>
                <a:moveTo>
                  <a:pt x="10740199" y="12192000"/>
                </a:moveTo>
                <a:cubicBezTo>
                  <a:pt x="10795542" y="12192000"/>
                  <a:pt x="10842962" y="12207412"/>
                  <a:pt x="10882460" y="12238244"/>
                </a:cubicBezTo>
                <a:cubicBezTo>
                  <a:pt x="10921955" y="12269072"/>
                  <a:pt x="10951964" y="12313080"/>
                  <a:pt x="10972483" y="12370264"/>
                </a:cubicBezTo>
                <a:cubicBezTo>
                  <a:pt x="10993000" y="12427448"/>
                  <a:pt x="11003259" y="12495792"/>
                  <a:pt x="11003259" y="12575304"/>
                </a:cubicBezTo>
                <a:cubicBezTo>
                  <a:pt x="11003259" y="12655388"/>
                  <a:pt x="10993059" y="12724024"/>
                  <a:pt x="10972660" y="12781212"/>
                </a:cubicBezTo>
                <a:cubicBezTo>
                  <a:pt x="10952260" y="12838400"/>
                  <a:pt x="10922402" y="12882264"/>
                  <a:pt x="10883084" y="12912804"/>
                </a:cubicBezTo>
                <a:cubicBezTo>
                  <a:pt x="10843766" y="12943340"/>
                  <a:pt x="10796138" y="12958608"/>
                  <a:pt x="10740199" y="12958608"/>
                </a:cubicBezTo>
                <a:cubicBezTo>
                  <a:pt x="10684300" y="12958608"/>
                  <a:pt x="10636718" y="12943360"/>
                  <a:pt x="10597455" y="12912864"/>
                </a:cubicBezTo>
                <a:cubicBezTo>
                  <a:pt x="10558190" y="12882368"/>
                  <a:pt x="10528380" y="12838592"/>
                  <a:pt x="10508027" y="12781528"/>
                </a:cubicBezTo>
                <a:cubicBezTo>
                  <a:pt x="10487675" y="12724468"/>
                  <a:pt x="10477498" y="12655724"/>
                  <a:pt x="10477498" y="12575304"/>
                </a:cubicBezTo>
                <a:cubicBezTo>
                  <a:pt x="10477498" y="12495456"/>
                  <a:pt x="10487734" y="12427008"/>
                  <a:pt x="10508206" y="12369948"/>
                </a:cubicBezTo>
                <a:cubicBezTo>
                  <a:pt x="10528677" y="12312892"/>
                  <a:pt x="10558635" y="12268968"/>
                  <a:pt x="10598081" y="12238180"/>
                </a:cubicBezTo>
                <a:cubicBezTo>
                  <a:pt x="10637528" y="12207392"/>
                  <a:pt x="10684899" y="12192000"/>
                  <a:pt x="10740199" y="12192000"/>
                </a:cubicBezTo>
                <a:close/>
                <a:moveTo>
                  <a:pt x="6854000" y="12192000"/>
                </a:moveTo>
                <a:cubicBezTo>
                  <a:pt x="6909344" y="12192000"/>
                  <a:pt x="6956765" y="12207412"/>
                  <a:pt x="6996262" y="12238244"/>
                </a:cubicBezTo>
                <a:cubicBezTo>
                  <a:pt x="7035758" y="12269072"/>
                  <a:pt x="7065766" y="12313080"/>
                  <a:pt x="7086285" y="12370264"/>
                </a:cubicBezTo>
                <a:cubicBezTo>
                  <a:pt x="7106803" y="12427448"/>
                  <a:pt x="7117062" y="12495792"/>
                  <a:pt x="7117062" y="12575304"/>
                </a:cubicBezTo>
                <a:cubicBezTo>
                  <a:pt x="7117062" y="12655388"/>
                  <a:pt x="7106861" y="12724024"/>
                  <a:pt x="7086463" y="12781212"/>
                </a:cubicBezTo>
                <a:cubicBezTo>
                  <a:pt x="7066062" y="12838400"/>
                  <a:pt x="7036204" y="12882264"/>
                  <a:pt x="6996887" y="12912804"/>
                </a:cubicBezTo>
                <a:cubicBezTo>
                  <a:pt x="6957568" y="12943340"/>
                  <a:pt x="6909939" y="12958608"/>
                  <a:pt x="6854000" y="12958608"/>
                </a:cubicBezTo>
                <a:cubicBezTo>
                  <a:pt x="6798102" y="12958608"/>
                  <a:pt x="6750519" y="12943360"/>
                  <a:pt x="6711256" y="12912864"/>
                </a:cubicBezTo>
                <a:cubicBezTo>
                  <a:pt x="6671990" y="12882368"/>
                  <a:pt x="6642183" y="12838592"/>
                  <a:pt x="6621829" y="12781528"/>
                </a:cubicBezTo>
                <a:cubicBezTo>
                  <a:pt x="6601478" y="12724468"/>
                  <a:pt x="6591301" y="12655724"/>
                  <a:pt x="6591301" y="12575304"/>
                </a:cubicBezTo>
                <a:cubicBezTo>
                  <a:pt x="6591301" y="12495456"/>
                  <a:pt x="6601537" y="12427008"/>
                  <a:pt x="6622008" y="12369948"/>
                </a:cubicBezTo>
                <a:cubicBezTo>
                  <a:pt x="6642479" y="12312892"/>
                  <a:pt x="6672437" y="12268968"/>
                  <a:pt x="6711883" y="12238180"/>
                </a:cubicBezTo>
                <a:cubicBezTo>
                  <a:pt x="6751328" y="12207392"/>
                  <a:pt x="6798701" y="12192000"/>
                  <a:pt x="6854000" y="12192000"/>
                </a:cubicBezTo>
                <a:close/>
                <a:moveTo>
                  <a:pt x="5949124" y="12192000"/>
                </a:moveTo>
                <a:cubicBezTo>
                  <a:pt x="6004468" y="12192000"/>
                  <a:pt x="6051890" y="12207412"/>
                  <a:pt x="6091387" y="12238244"/>
                </a:cubicBezTo>
                <a:cubicBezTo>
                  <a:pt x="6130883" y="12269072"/>
                  <a:pt x="6160890" y="12313080"/>
                  <a:pt x="6181408" y="12370264"/>
                </a:cubicBezTo>
                <a:cubicBezTo>
                  <a:pt x="6201928" y="12427448"/>
                  <a:pt x="6212187" y="12495792"/>
                  <a:pt x="6212187" y="12575304"/>
                </a:cubicBezTo>
                <a:cubicBezTo>
                  <a:pt x="6212187" y="12655388"/>
                  <a:pt x="6201987" y="12724024"/>
                  <a:pt x="6181588" y="12781212"/>
                </a:cubicBezTo>
                <a:cubicBezTo>
                  <a:pt x="6161187" y="12838400"/>
                  <a:pt x="6131329" y="12882264"/>
                  <a:pt x="6092011" y="12912804"/>
                </a:cubicBezTo>
                <a:cubicBezTo>
                  <a:pt x="6052693" y="12943340"/>
                  <a:pt x="6005065" y="12958608"/>
                  <a:pt x="5949124" y="12958608"/>
                </a:cubicBezTo>
                <a:cubicBezTo>
                  <a:pt x="5893227" y="12958608"/>
                  <a:pt x="5845645" y="12943360"/>
                  <a:pt x="5806380" y="12912864"/>
                </a:cubicBezTo>
                <a:cubicBezTo>
                  <a:pt x="5767115" y="12882368"/>
                  <a:pt x="5737307" y="12838592"/>
                  <a:pt x="5716954" y="12781528"/>
                </a:cubicBezTo>
                <a:cubicBezTo>
                  <a:pt x="5696602" y="12724468"/>
                  <a:pt x="5686426" y="12655724"/>
                  <a:pt x="5686426" y="12575304"/>
                </a:cubicBezTo>
                <a:cubicBezTo>
                  <a:pt x="5686426" y="12495456"/>
                  <a:pt x="5696662" y="12427008"/>
                  <a:pt x="5717133" y="12369948"/>
                </a:cubicBezTo>
                <a:cubicBezTo>
                  <a:pt x="5737604" y="12312892"/>
                  <a:pt x="5767562" y="12268968"/>
                  <a:pt x="5807008" y="12238180"/>
                </a:cubicBezTo>
                <a:cubicBezTo>
                  <a:pt x="5846454" y="12207392"/>
                  <a:pt x="5893827" y="12192000"/>
                  <a:pt x="5949124" y="12192000"/>
                </a:cubicBezTo>
                <a:close/>
                <a:moveTo>
                  <a:pt x="4301299" y="12192000"/>
                </a:moveTo>
                <a:cubicBezTo>
                  <a:pt x="4356644" y="12192000"/>
                  <a:pt x="4404064" y="12207412"/>
                  <a:pt x="4443561" y="12238244"/>
                </a:cubicBezTo>
                <a:cubicBezTo>
                  <a:pt x="4483057" y="12269072"/>
                  <a:pt x="4513065" y="12313080"/>
                  <a:pt x="4533583" y="12370264"/>
                </a:cubicBezTo>
                <a:cubicBezTo>
                  <a:pt x="4554102" y="12427448"/>
                  <a:pt x="4564360" y="12495792"/>
                  <a:pt x="4564360" y="12575304"/>
                </a:cubicBezTo>
                <a:cubicBezTo>
                  <a:pt x="4564360" y="12655388"/>
                  <a:pt x="4554162" y="12724024"/>
                  <a:pt x="4533761" y="12781212"/>
                </a:cubicBezTo>
                <a:cubicBezTo>
                  <a:pt x="4513362" y="12838400"/>
                  <a:pt x="4483503" y="12882264"/>
                  <a:pt x="4444186" y="12912804"/>
                </a:cubicBezTo>
                <a:cubicBezTo>
                  <a:pt x="4404868" y="12943340"/>
                  <a:pt x="4357239" y="12958608"/>
                  <a:pt x="4301299" y="12958608"/>
                </a:cubicBezTo>
                <a:cubicBezTo>
                  <a:pt x="4245402" y="12958608"/>
                  <a:pt x="4197819" y="12943360"/>
                  <a:pt x="4158555" y="12912864"/>
                </a:cubicBezTo>
                <a:cubicBezTo>
                  <a:pt x="4119290" y="12882368"/>
                  <a:pt x="4089482" y="12838592"/>
                  <a:pt x="4069129" y="12781528"/>
                </a:cubicBezTo>
                <a:cubicBezTo>
                  <a:pt x="4048776" y="12724468"/>
                  <a:pt x="4038600" y="12655724"/>
                  <a:pt x="4038600" y="12575304"/>
                </a:cubicBezTo>
                <a:cubicBezTo>
                  <a:pt x="4038600" y="12495456"/>
                  <a:pt x="4048836" y="12427008"/>
                  <a:pt x="4069307" y="12369948"/>
                </a:cubicBezTo>
                <a:cubicBezTo>
                  <a:pt x="4089778" y="12312892"/>
                  <a:pt x="4119736" y="12268968"/>
                  <a:pt x="4159183" y="12238180"/>
                </a:cubicBezTo>
                <a:cubicBezTo>
                  <a:pt x="4198629" y="12207392"/>
                  <a:pt x="4246001" y="12192000"/>
                  <a:pt x="4301299" y="12192000"/>
                </a:cubicBezTo>
                <a:close/>
                <a:moveTo>
                  <a:pt x="3396424" y="12192000"/>
                </a:moveTo>
                <a:cubicBezTo>
                  <a:pt x="3451769" y="12192000"/>
                  <a:pt x="3499189" y="12207412"/>
                  <a:pt x="3538686" y="12238244"/>
                </a:cubicBezTo>
                <a:cubicBezTo>
                  <a:pt x="3578182" y="12269072"/>
                  <a:pt x="3608190" y="12313080"/>
                  <a:pt x="3628708" y="12370264"/>
                </a:cubicBezTo>
                <a:cubicBezTo>
                  <a:pt x="3649227" y="12427448"/>
                  <a:pt x="3659486" y="12495792"/>
                  <a:pt x="3659486" y="12575304"/>
                </a:cubicBezTo>
                <a:cubicBezTo>
                  <a:pt x="3659486" y="12655388"/>
                  <a:pt x="3649286" y="12724024"/>
                  <a:pt x="3628886" y="12781212"/>
                </a:cubicBezTo>
                <a:cubicBezTo>
                  <a:pt x="3608487" y="12838400"/>
                  <a:pt x="3578629" y="12882264"/>
                  <a:pt x="3539310" y="12912804"/>
                </a:cubicBezTo>
                <a:cubicBezTo>
                  <a:pt x="3499993" y="12943340"/>
                  <a:pt x="3452364" y="12958608"/>
                  <a:pt x="3396424" y="12958608"/>
                </a:cubicBezTo>
                <a:cubicBezTo>
                  <a:pt x="3340526" y="12958608"/>
                  <a:pt x="3292944" y="12943360"/>
                  <a:pt x="3253680" y="12912864"/>
                </a:cubicBezTo>
                <a:cubicBezTo>
                  <a:pt x="3214415" y="12882368"/>
                  <a:pt x="3184606" y="12838592"/>
                  <a:pt x="3164253" y="12781528"/>
                </a:cubicBezTo>
                <a:cubicBezTo>
                  <a:pt x="3143901" y="12724468"/>
                  <a:pt x="3133725" y="12655724"/>
                  <a:pt x="3133725" y="12575304"/>
                </a:cubicBezTo>
                <a:cubicBezTo>
                  <a:pt x="3133725" y="12495456"/>
                  <a:pt x="3143961" y="12427008"/>
                  <a:pt x="3164432" y="12369948"/>
                </a:cubicBezTo>
                <a:cubicBezTo>
                  <a:pt x="3184903" y="12312892"/>
                  <a:pt x="3214862" y="12268968"/>
                  <a:pt x="3254308" y="12238180"/>
                </a:cubicBezTo>
                <a:cubicBezTo>
                  <a:pt x="3293753" y="12207392"/>
                  <a:pt x="3341125" y="12192000"/>
                  <a:pt x="3396424" y="12192000"/>
                </a:cubicBezTo>
                <a:close/>
                <a:moveTo>
                  <a:pt x="262699" y="12192000"/>
                </a:moveTo>
                <a:cubicBezTo>
                  <a:pt x="318043" y="12192000"/>
                  <a:pt x="365464" y="12207412"/>
                  <a:pt x="404961" y="12238244"/>
                </a:cubicBezTo>
                <a:cubicBezTo>
                  <a:pt x="444457" y="12269072"/>
                  <a:pt x="474465" y="12313080"/>
                  <a:pt x="494983" y="12370264"/>
                </a:cubicBezTo>
                <a:cubicBezTo>
                  <a:pt x="515502" y="12427448"/>
                  <a:pt x="525761" y="12495792"/>
                  <a:pt x="525761" y="12575304"/>
                </a:cubicBezTo>
                <a:cubicBezTo>
                  <a:pt x="525761" y="12655388"/>
                  <a:pt x="515561" y="12724024"/>
                  <a:pt x="495162" y="12781212"/>
                </a:cubicBezTo>
                <a:cubicBezTo>
                  <a:pt x="474762" y="12838400"/>
                  <a:pt x="444903" y="12882264"/>
                  <a:pt x="405585" y="12912804"/>
                </a:cubicBezTo>
                <a:cubicBezTo>
                  <a:pt x="366268" y="12943340"/>
                  <a:pt x="318639" y="12958608"/>
                  <a:pt x="262699" y="12958608"/>
                </a:cubicBezTo>
                <a:cubicBezTo>
                  <a:pt x="206801" y="12958608"/>
                  <a:pt x="159220" y="12943360"/>
                  <a:pt x="119955" y="12912864"/>
                </a:cubicBezTo>
                <a:cubicBezTo>
                  <a:pt x="80690" y="12882368"/>
                  <a:pt x="50881" y="12838592"/>
                  <a:pt x="30529" y="12781528"/>
                </a:cubicBezTo>
                <a:cubicBezTo>
                  <a:pt x="10176" y="12724468"/>
                  <a:pt x="0" y="12655724"/>
                  <a:pt x="0" y="12575304"/>
                </a:cubicBezTo>
                <a:cubicBezTo>
                  <a:pt x="0" y="12495456"/>
                  <a:pt x="10236" y="12427008"/>
                  <a:pt x="30707" y="12369948"/>
                </a:cubicBezTo>
                <a:cubicBezTo>
                  <a:pt x="51178" y="12312892"/>
                  <a:pt x="81137" y="12268968"/>
                  <a:pt x="120582" y="12238180"/>
                </a:cubicBezTo>
                <a:cubicBezTo>
                  <a:pt x="160028" y="12207392"/>
                  <a:pt x="207400" y="12192000"/>
                  <a:pt x="262699" y="12192000"/>
                </a:cubicBezTo>
                <a:close/>
                <a:moveTo>
                  <a:pt x="22960774" y="11069688"/>
                </a:moveTo>
                <a:cubicBezTo>
                  <a:pt x="22912356" y="11069688"/>
                  <a:pt x="22874096" y="11094248"/>
                  <a:pt x="22845992" y="11143372"/>
                </a:cubicBezTo>
                <a:cubicBezTo>
                  <a:pt x="22817892" y="11192496"/>
                  <a:pt x="22803842" y="11263408"/>
                  <a:pt x="22803842" y="11356104"/>
                </a:cubicBezTo>
                <a:cubicBezTo>
                  <a:pt x="22803842" y="11418200"/>
                  <a:pt x="22810250" y="11470536"/>
                  <a:pt x="22823068" y="11513112"/>
                </a:cubicBezTo>
                <a:cubicBezTo>
                  <a:pt x="22835886" y="11555688"/>
                  <a:pt x="22853920" y="11587660"/>
                  <a:pt x="22877170" y="11609036"/>
                </a:cubicBezTo>
                <a:cubicBezTo>
                  <a:pt x="22900420" y="11630412"/>
                  <a:pt x="22928288" y="11641100"/>
                  <a:pt x="22960774" y="11641100"/>
                </a:cubicBezTo>
                <a:cubicBezTo>
                  <a:pt x="23009834" y="11641100"/>
                  <a:pt x="23048312" y="11616800"/>
                  <a:pt x="23076216" y="11568200"/>
                </a:cubicBezTo>
                <a:cubicBezTo>
                  <a:pt x="23104118" y="11519596"/>
                  <a:pt x="23118068" y="11448900"/>
                  <a:pt x="23118068" y="11356104"/>
                </a:cubicBezTo>
                <a:cubicBezTo>
                  <a:pt x="23118068" y="11294508"/>
                  <a:pt x="23111566" y="11242188"/>
                  <a:pt x="23098560" y="11199144"/>
                </a:cubicBezTo>
                <a:cubicBezTo>
                  <a:pt x="23085556" y="11156096"/>
                  <a:pt x="23067414" y="11123760"/>
                  <a:pt x="23044132" y="11102128"/>
                </a:cubicBezTo>
                <a:cubicBezTo>
                  <a:pt x="23020850" y="11080500"/>
                  <a:pt x="22993064" y="11069688"/>
                  <a:pt x="22960774" y="11069688"/>
                </a:cubicBezTo>
                <a:close/>
                <a:moveTo>
                  <a:pt x="21312948" y="11069688"/>
                </a:moveTo>
                <a:cubicBezTo>
                  <a:pt x="21264530" y="11069688"/>
                  <a:pt x="21226270" y="11094248"/>
                  <a:pt x="21198170" y="11143372"/>
                </a:cubicBezTo>
                <a:cubicBezTo>
                  <a:pt x="21170066" y="11192496"/>
                  <a:pt x="21156016" y="11263408"/>
                  <a:pt x="21156016" y="11356104"/>
                </a:cubicBezTo>
                <a:cubicBezTo>
                  <a:pt x="21156016" y="11418200"/>
                  <a:pt x="21162426" y="11470536"/>
                  <a:pt x="21175244" y="11513112"/>
                </a:cubicBezTo>
                <a:cubicBezTo>
                  <a:pt x="21188062" y="11555688"/>
                  <a:pt x="21206094" y="11587660"/>
                  <a:pt x="21229344" y="11609036"/>
                </a:cubicBezTo>
                <a:cubicBezTo>
                  <a:pt x="21252594" y="11630412"/>
                  <a:pt x="21280462" y="11641100"/>
                  <a:pt x="21312948" y="11641100"/>
                </a:cubicBezTo>
                <a:cubicBezTo>
                  <a:pt x="21362008" y="11641100"/>
                  <a:pt x="21400490" y="11616800"/>
                  <a:pt x="21428392" y="11568200"/>
                </a:cubicBezTo>
                <a:cubicBezTo>
                  <a:pt x="21456294" y="11519596"/>
                  <a:pt x="21470244" y="11448900"/>
                  <a:pt x="21470244" y="11356104"/>
                </a:cubicBezTo>
                <a:cubicBezTo>
                  <a:pt x="21470244" y="11294508"/>
                  <a:pt x="21463742" y="11242188"/>
                  <a:pt x="21450738" y="11199144"/>
                </a:cubicBezTo>
                <a:cubicBezTo>
                  <a:pt x="21437732" y="11156096"/>
                  <a:pt x="21419588" y="11123760"/>
                  <a:pt x="21396308" y="11102128"/>
                </a:cubicBezTo>
                <a:cubicBezTo>
                  <a:pt x="21373026" y="11080500"/>
                  <a:pt x="21345240" y="11069688"/>
                  <a:pt x="21312948" y="11069688"/>
                </a:cubicBezTo>
                <a:close/>
                <a:moveTo>
                  <a:pt x="19665124" y="11069688"/>
                </a:moveTo>
                <a:cubicBezTo>
                  <a:pt x="19616706" y="11069688"/>
                  <a:pt x="19578446" y="11094248"/>
                  <a:pt x="19550342" y="11143372"/>
                </a:cubicBezTo>
                <a:cubicBezTo>
                  <a:pt x="19522242" y="11192496"/>
                  <a:pt x="19508192" y="11263408"/>
                  <a:pt x="19508192" y="11356104"/>
                </a:cubicBezTo>
                <a:cubicBezTo>
                  <a:pt x="19508192" y="11418200"/>
                  <a:pt x="19514600" y="11470536"/>
                  <a:pt x="19527418" y="11513112"/>
                </a:cubicBezTo>
                <a:cubicBezTo>
                  <a:pt x="19540236" y="11555688"/>
                  <a:pt x="19558270" y="11587660"/>
                  <a:pt x="19581520" y="11609036"/>
                </a:cubicBezTo>
                <a:cubicBezTo>
                  <a:pt x="19604770" y="11630412"/>
                  <a:pt x="19632638" y="11641100"/>
                  <a:pt x="19665124" y="11641100"/>
                </a:cubicBezTo>
                <a:cubicBezTo>
                  <a:pt x="19714184" y="11641100"/>
                  <a:pt x="19752664" y="11616800"/>
                  <a:pt x="19780566" y="11568200"/>
                </a:cubicBezTo>
                <a:cubicBezTo>
                  <a:pt x="19808468" y="11519596"/>
                  <a:pt x="19822418" y="11448900"/>
                  <a:pt x="19822418" y="11356104"/>
                </a:cubicBezTo>
                <a:cubicBezTo>
                  <a:pt x="19822418" y="11294508"/>
                  <a:pt x="19815916" y="11242188"/>
                  <a:pt x="19802912" y="11199144"/>
                </a:cubicBezTo>
                <a:cubicBezTo>
                  <a:pt x="19789906" y="11156096"/>
                  <a:pt x="19771764" y="11123760"/>
                  <a:pt x="19748484" y="11102128"/>
                </a:cubicBezTo>
                <a:cubicBezTo>
                  <a:pt x="19725202" y="11080500"/>
                  <a:pt x="19697414" y="11069688"/>
                  <a:pt x="19665124" y="11069688"/>
                </a:cubicBezTo>
                <a:close/>
                <a:moveTo>
                  <a:pt x="18760248" y="11069688"/>
                </a:moveTo>
                <a:cubicBezTo>
                  <a:pt x="18711830" y="11069688"/>
                  <a:pt x="18673570" y="11094248"/>
                  <a:pt x="18645468" y="11143372"/>
                </a:cubicBezTo>
                <a:cubicBezTo>
                  <a:pt x="18617366" y="11192496"/>
                  <a:pt x="18603316" y="11263408"/>
                  <a:pt x="18603316" y="11356104"/>
                </a:cubicBezTo>
                <a:cubicBezTo>
                  <a:pt x="18603316" y="11418200"/>
                  <a:pt x="18609724" y="11470536"/>
                  <a:pt x="18622542" y="11513112"/>
                </a:cubicBezTo>
                <a:cubicBezTo>
                  <a:pt x="18635362" y="11555688"/>
                  <a:pt x="18653394" y="11587660"/>
                  <a:pt x="18676644" y="11609036"/>
                </a:cubicBezTo>
                <a:cubicBezTo>
                  <a:pt x="18699894" y="11630412"/>
                  <a:pt x="18727762" y="11641100"/>
                  <a:pt x="18760248" y="11641100"/>
                </a:cubicBezTo>
                <a:cubicBezTo>
                  <a:pt x="18809308" y="11641100"/>
                  <a:pt x="18847788" y="11616800"/>
                  <a:pt x="18875690" y="11568200"/>
                </a:cubicBezTo>
                <a:cubicBezTo>
                  <a:pt x="18903592" y="11519596"/>
                  <a:pt x="18917542" y="11448900"/>
                  <a:pt x="18917542" y="11356104"/>
                </a:cubicBezTo>
                <a:cubicBezTo>
                  <a:pt x="18917542" y="11294508"/>
                  <a:pt x="18911042" y="11242188"/>
                  <a:pt x="18898036" y="11199144"/>
                </a:cubicBezTo>
                <a:cubicBezTo>
                  <a:pt x="18885030" y="11156096"/>
                  <a:pt x="18866888" y="11123760"/>
                  <a:pt x="18843606" y="11102128"/>
                </a:cubicBezTo>
                <a:cubicBezTo>
                  <a:pt x="18820324" y="11080500"/>
                  <a:pt x="18792538" y="11069688"/>
                  <a:pt x="18760248" y="11069688"/>
                </a:cubicBezTo>
                <a:close/>
                <a:moveTo>
                  <a:pt x="17855372" y="11069688"/>
                </a:moveTo>
                <a:cubicBezTo>
                  <a:pt x="17806954" y="11069688"/>
                  <a:pt x="17768694" y="11094248"/>
                  <a:pt x="17740592" y="11143372"/>
                </a:cubicBezTo>
                <a:cubicBezTo>
                  <a:pt x="17712490" y="11192496"/>
                  <a:pt x="17698440" y="11263408"/>
                  <a:pt x="17698440" y="11356104"/>
                </a:cubicBezTo>
                <a:cubicBezTo>
                  <a:pt x="17698440" y="11418200"/>
                  <a:pt x="17704848" y="11470536"/>
                  <a:pt x="17717668" y="11513112"/>
                </a:cubicBezTo>
                <a:cubicBezTo>
                  <a:pt x="17730486" y="11555688"/>
                  <a:pt x="17748520" y="11587660"/>
                  <a:pt x="17771768" y="11609036"/>
                </a:cubicBezTo>
                <a:cubicBezTo>
                  <a:pt x="17795018" y="11630412"/>
                  <a:pt x="17822886" y="11641100"/>
                  <a:pt x="17855372" y="11641100"/>
                </a:cubicBezTo>
                <a:cubicBezTo>
                  <a:pt x="17904432" y="11641100"/>
                  <a:pt x="17942912" y="11616800"/>
                  <a:pt x="17970816" y="11568200"/>
                </a:cubicBezTo>
                <a:cubicBezTo>
                  <a:pt x="17998718" y="11519596"/>
                  <a:pt x="18012668" y="11448900"/>
                  <a:pt x="18012668" y="11356104"/>
                </a:cubicBezTo>
                <a:cubicBezTo>
                  <a:pt x="18012668" y="11294508"/>
                  <a:pt x="18006166" y="11242188"/>
                  <a:pt x="17993160" y="11199144"/>
                </a:cubicBezTo>
                <a:cubicBezTo>
                  <a:pt x="17980156" y="11156096"/>
                  <a:pt x="17962012" y="11123760"/>
                  <a:pt x="17938732" y="11102128"/>
                </a:cubicBezTo>
                <a:cubicBezTo>
                  <a:pt x="17915450" y="11080500"/>
                  <a:pt x="17887664" y="11069688"/>
                  <a:pt x="17855372" y="11069688"/>
                </a:cubicBezTo>
                <a:close/>
                <a:moveTo>
                  <a:pt x="16950498" y="11069688"/>
                </a:moveTo>
                <a:cubicBezTo>
                  <a:pt x="16902080" y="11069688"/>
                  <a:pt x="16863820" y="11094248"/>
                  <a:pt x="16835718" y="11143372"/>
                </a:cubicBezTo>
                <a:cubicBezTo>
                  <a:pt x="16807616" y="11192496"/>
                  <a:pt x="16793564" y="11263408"/>
                  <a:pt x="16793564" y="11356104"/>
                </a:cubicBezTo>
                <a:cubicBezTo>
                  <a:pt x="16793564" y="11418200"/>
                  <a:pt x="16799974" y="11470536"/>
                  <a:pt x="16812792" y="11513112"/>
                </a:cubicBezTo>
                <a:cubicBezTo>
                  <a:pt x="16825610" y="11555688"/>
                  <a:pt x="16843644" y="11587660"/>
                  <a:pt x="16866894" y="11609036"/>
                </a:cubicBezTo>
                <a:cubicBezTo>
                  <a:pt x="16890144" y="11630412"/>
                  <a:pt x="16918012" y="11641100"/>
                  <a:pt x="16950498" y="11641100"/>
                </a:cubicBezTo>
                <a:cubicBezTo>
                  <a:pt x="16999558" y="11641100"/>
                  <a:pt x="17038038" y="11616800"/>
                  <a:pt x="17065940" y="11568200"/>
                </a:cubicBezTo>
                <a:cubicBezTo>
                  <a:pt x="17093842" y="11519596"/>
                  <a:pt x="17107792" y="11448900"/>
                  <a:pt x="17107792" y="11356104"/>
                </a:cubicBezTo>
                <a:cubicBezTo>
                  <a:pt x="17107792" y="11294508"/>
                  <a:pt x="17101290" y="11242188"/>
                  <a:pt x="17088286" y="11199144"/>
                </a:cubicBezTo>
                <a:cubicBezTo>
                  <a:pt x="17075282" y="11156096"/>
                  <a:pt x="17057138" y="11123760"/>
                  <a:pt x="17033856" y="11102128"/>
                </a:cubicBezTo>
                <a:cubicBezTo>
                  <a:pt x="17010574" y="11080500"/>
                  <a:pt x="16982788" y="11069688"/>
                  <a:pt x="16950498" y="11069688"/>
                </a:cubicBezTo>
                <a:close/>
                <a:moveTo>
                  <a:pt x="16045623" y="11069688"/>
                </a:moveTo>
                <a:cubicBezTo>
                  <a:pt x="15997203" y="11069688"/>
                  <a:pt x="15958945" y="11094248"/>
                  <a:pt x="15930842" y="11143372"/>
                </a:cubicBezTo>
                <a:cubicBezTo>
                  <a:pt x="15902741" y="11192496"/>
                  <a:pt x="15888689" y="11263408"/>
                  <a:pt x="15888689" y="11356104"/>
                </a:cubicBezTo>
                <a:cubicBezTo>
                  <a:pt x="15888689" y="11418200"/>
                  <a:pt x="15895099" y="11470536"/>
                  <a:pt x="15907917" y="11513112"/>
                </a:cubicBezTo>
                <a:cubicBezTo>
                  <a:pt x="15920735" y="11555688"/>
                  <a:pt x="15938769" y="11587660"/>
                  <a:pt x="15962018" y="11609036"/>
                </a:cubicBezTo>
                <a:cubicBezTo>
                  <a:pt x="15985269" y="11630412"/>
                  <a:pt x="16013137" y="11641100"/>
                  <a:pt x="16045623" y="11641100"/>
                </a:cubicBezTo>
                <a:cubicBezTo>
                  <a:pt x="16094682" y="11641100"/>
                  <a:pt x="16133163" y="11616800"/>
                  <a:pt x="16161064" y="11568200"/>
                </a:cubicBezTo>
                <a:cubicBezTo>
                  <a:pt x="16188966" y="11519596"/>
                  <a:pt x="16202918" y="11448900"/>
                  <a:pt x="16202918" y="11356104"/>
                </a:cubicBezTo>
                <a:cubicBezTo>
                  <a:pt x="16202918" y="11294508"/>
                  <a:pt x="16196416" y="11242188"/>
                  <a:pt x="16183411" y="11199144"/>
                </a:cubicBezTo>
                <a:cubicBezTo>
                  <a:pt x="16170407" y="11156096"/>
                  <a:pt x="16152263" y="11123760"/>
                  <a:pt x="16128980" y="11102128"/>
                </a:cubicBezTo>
                <a:cubicBezTo>
                  <a:pt x="16105699" y="11080500"/>
                  <a:pt x="16077912" y="11069688"/>
                  <a:pt x="16045623" y="11069688"/>
                </a:cubicBezTo>
                <a:close/>
                <a:moveTo>
                  <a:pt x="14397799" y="11069688"/>
                </a:moveTo>
                <a:cubicBezTo>
                  <a:pt x="14349380" y="11069688"/>
                  <a:pt x="14311119" y="11094248"/>
                  <a:pt x="14283019" y="11143372"/>
                </a:cubicBezTo>
                <a:cubicBezTo>
                  <a:pt x="14254916" y="11192496"/>
                  <a:pt x="14240865" y="11263408"/>
                  <a:pt x="14240865" y="11356104"/>
                </a:cubicBezTo>
                <a:cubicBezTo>
                  <a:pt x="14240865" y="11418200"/>
                  <a:pt x="14247274" y="11470536"/>
                  <a:pt x="14260092" y="11513112"/>
                </a:cubicBezTo>
                <a:cubicBezTo>
                  <a:pt x="14272910" y="11555688"/>
                  <a:pt x="14290944" y="11587660"/>
                  <a:pt x="14314195" y="11609036"/>
                </a:cubicBezTo>
                <a:cubicBezTo>
                  <a:pt x="14337444" y="11630412"/>
                  <a:pt x="14365312" y="11641100"/>
                  <a:pt x="14397799" y="11641100"/>
                </a:cubicBezTo>
                <a:cubicBezTo>
                  <a:pt x="14446857" y="11641100"/>
                  <a:pt x="14485339" y="11616800"/>
                  <a:pt x="14513241" y="11568200"/>
                </a:cubicBezTo>
                <a:cubicBezTo>
                  <a:pt x="14541142" y="11519596"/>
                  <a:pt x="14555094" y="11448900"/>
                  <a:pt x="14555094" y="11356104"/>
                </a:cubicBezTo>
                <a:cubicBezTo>
                  <a:pt x="14555094" y="11294508"/>
                  <a:pt x="14548591" y="11242188"/>
                  <a:pt x="14535587" y="11199144"/>
                </a:cubicBezTo>
                <a:cubicBezTo>
                  <a:pt x="14522582" y="11156096"/>
                  <a:pt x="14504439" y="11123760"/>
                  <a:pt x="14481156" y="11102128"/>
                </a:cubicBezTo>
                <a:cubicBezTo>
                  <a:pt x="14457875" y="11080500"/>
                  <a:pt x="14430089" y="11069688"/>
                  <a:pt x="14397799" y="11069688"/>
                </a:cubicBezTo>
                <a:close/>
                <a:moveTo>
                  <a:pt x="12749974" y="11069688"/>
                </a:moveTo>
                <a:cubicBezTo>
                  <a:pt x="12701555" y="11069688"/>
                  <a:pt x="12663294" y="11094248"/>
                  <a:pt x="12635192" y="11143372"/>
                </a:cubicBezTo>
                <a:cubicBezTo>
                  <a:pt x="12607091" y="11192496"/>
                  <a:pt x="12593040" y="11263408"/>
                  <a:pt x="12593040" y="11356104"/>
                </a:cubicBezTo>
                <a:cubicBezTo>
                  <a:pt x="12593040" y="11418200"/>
                  <a:pt x="12599449" y="11470536"/>
                  <a:pt x="12612267" y="11513112"/>
                </a:cubicBezTo>
                <a:cubicBezTo>
                  <a:pt x="12625085" y="11555688"/>
                  <a:pt x="12643119" y="11587660"/>
                  <a:pt x="12666370" y="11609036"/>
                </a:cubicBezTo>
                <a:cubicBezTo>
                  <a:pt x="12689618" y="11630412"/>
                  <a:pt x="12717486" y="11641100"/>
                  <a:pt x="12749974" y="11641100"/>
                </a:cubicBezTo>
                <a:cubicBezTo>
                  <a:pt x="12799032" y="11641100"/>
                  <a:pt x="12837514" y="11616800"/>
                  <a:pt x="12865416" y="11568200"/>
                </a:cubicBezTo>
                <a:cubicBezTo>
                  <a:pt x="12893317" y="11519596"/>
                  <a:pt x="12907269" y="11448900"/>
                  <a:pt x="12907269" y="11356104"/>
                </a:cubicBezTo>
                <a:cubicBezTo>
                  <a:pt x="12907269" y="11294508"/>
                  <a:pt x="12900766" y="11242188"/>
                  <a:pt x="12887762" y="11199144"/>
                </a:cubicBezTo>
                <a:cubicBezTo>
                  <a:pt x="12874756" y="11156096"/>
                  <a:pt x="12856614" y="11123760"/>
                  <a:pt x="12833331" y="11102128"/>
                </a:cubicBezTo>
                <a:cubicBezTo>
                  <a:pt x="12810050" y="11080500"/>
                  <a:pt x="12782264" y="11069688"/>
                  <a:pt x="12749974" y="11069688"/>
                </a:cubicBezTo>
                <a:close/>
                <a:moveTo>
                  <a:pt x="11845099" y="11069688"/>
                </a:moveTo>
                <a:cubicBezTo>
                  <a:pt x="11796680" y="11069688"/>
                  <a:pt x="11758419" y="11094248"/>
                  <a:pt x="11730317" y="11143372"/>
                </a:cubicBezTo>
                <a:cubicBezTo>
                  <a:pt x="11702216" y="11192496"/>
                  <a:pt x="11688165" y="11263408"/>
                  <a:pt x="11688165" y="11356104"/>
                </a:cubicBezTo>
                <a:cubicBezTo>
                  <a:pt x="11688165" y="11418200"/>
                  <a:pt x="11694573" y="11470536"/>
                  <a:pt x="11707392" y="11513112"/>
                </a:cubicBezTo>
                <a:cubicBezTo>
                  <a:pt x="11720210" y="11555688"/>
                  <a:pt x="11738244" y="11587660"/>
                  <a:pt x="11761495" y="11609036"/>
                </a:cubicBezTo>
                <a:cubicBezTo>
                  <a:pt x="11784743" y="11630412"/>
                  <a:pt x="11812611" y="11641100"/>
                  <a:pt x="11845099" y="11641100"/>
                </a:cubicBezTo>
                <a:cubicBezTo>
                  <a:pt x="11894157" y="11641100"/>
                  <a:pt x="11932639" y="11616800"/>
                  <a:pt x="11960541" y="11568200"/>
                </a:cubicBezTo>
                <a:cubicBezTo>
                  <a:pt x="11988442" y="11519596"/>
                  <a:pt x="12002394" y="11448900"/>
                  <a:pt x="12002394" y="11356104"/>
                </a:cubicBezTo>
                <a:cubicBezTo>
                  <a:pt x="12002394" y="11294508"/>
                  <a:pt x="11995891" y="11242188"/>
                  <a:pt x="11982886" y="11199144"/>
                </a:cubicBezTo>
                <a:cubicBezTo>
                  <a:pt x="11969881" y="11156096"/>
                  <a:pt x="11951739" y="11123760"/>
                  <a:pt x="11928456" y="11102128"/>
                </a:cubicBezTo>
                <a:cubicBezTo>
                  <a:pt x="11905174" y="11080500"/>
                  <a:pt x="11877389" y="11069688"/>
                  <a:pt x="11845099" y="11069688"/>
                </a:cubicBezTo>
                <a:close/>
                <a:moveTo>
                  <a:pt x="9454324" y="11069688"/>
                </a:moveTo>
                <a:cubicBezTo>
                  <a:pt x="9405905" y="11069688"/>
                  <a:pt x="9367646" y="11094248"/>
                  <a:pt x="9339543" y="11143372"/>
                </a:cubicBezTo>
                <a:cubicBezTo>
                  <a:pt x="9311442" y="11192496"/>
                  <a:pt x="9297391" y="11263408"/>
                  <a:pt x="9297391" y="11356104"/>
                </a:cubicBezTo>
                <a:cubicBezTo>
                  <a:pt x="9297391" y="11418200"/>
                  <a:pt x="9303800" y="11470536"/>
                  <a:pt x="9316619" y="11513112"/>
                </a:cubicBezTo>
                <a:cubicBezTo>
                  <a:pt x="9329438" y="11555688"/>
                  <a:pt x="9347470" y="11587660"/>
                  <a:pt x="9370720" y="11609036"/>
                </a:cubicBezTo>
                <a:cubicBezTo>
                  <a:pt x="9393970" y="11630412"/>
                  <a:pt x="9421839" y="11641100"/>
                  <a:pt x="9454324" y="11641100"/>
                </a:cubicBezTo>
                <a:cubicBezTo>
                  <a:pt x="9503383" y="11641100"/>
                  <a:pt x="9541866" y="11616800"/>
                  <a:pt x="9569767" y="11568200"/>
                </a:cubicBezTo>
                <a:cubicBezTo>
                  <a:pt x="9597667" y="11519596"/>
                  <a:pt x="9611619" y="11448900"/>
                  <a:pt x="9611619" y="11356104"/>
                </a:cubicBezTo>
                <a:cubicBezTo>
                  <a:pt x="9611619" y="11294508"/>
                  <a:pt x="9605116" y="11242188"/>
                  <a:pt x="9592112" y="11199144"/>
                </a:cubicBezTo>
                <a:cubicBezTo>
                  <a:pt x="9579107" y="11156096"/>
                  <a:pt x="9560964" y="11123760"/>
                  <a:pt x="9537681" y="11102128"/>
                </a:cubicBezTo>
                <a:cubicBezTo>
                  <a:pt x="9514400" y="11080500"/>
                  <a:pt x="9486614" y="11069688"/>
                  <a:pt x="9454324" y="11069688"/>
                </a:cubicBezTo>
                <a:close/>
                <a:moveTo>
                  <a:pt x="7806500" y="11069688"/>
                </a:moveTo>
                <a:cubicBezTo>
                  <a:pt x="7758081" y="11069688"/>
                  <a:pt x="7719822" y="11094248"/>
                  <a:pt x="7691721" y="11143372"/>
                </a:cubicBezTo>
                <a:cubicBezTo>
                  <a:pt x="7663618" y="11192496"/>
                  <a:pt x="7649567" y="11263408"/>
                  <a:pt x="7649567" y="11356104"/>
                </a:cubicBezTo>
                <a:cubicBezTo>
                  <a:pt x="7649567" y="11418200"/>
                  <a:pt x="7655977" y="11470536"/>
                  <a:pt x="7668794" y="11513112"/>
                </a:cubicBezTo>
                <a:cubicBezTo>
                  <a:pt x="7681613" y="11555688"/>
                  <a:pt x="7699647" y="11587660"/>
                  <a:pt x="7722897" y="11609036"/>
                </a:cubicBezTo>
                <a:cubicBezTo>
                  <a:pt x="7746147" y="11630412"/>
                  <a:pt x="7774015" y="11641100"/>
                  <a:pt x="7806500" y="11641100"/>
                </a:cubicBezTo>
                <a:cubicBezTo>
                  <a:pt x="7855560" y="11641100"/>
                  <a:pt x="7894041" y="11616800"/>
                  <a:pt x="7921943" y="11568200"/>
                </a:cubicBezTo>
                <a:cubicBezTo>
                  <a:pt x="7949845" y="11519596"/>
                  <a:pt x="7963796" y="11448900"/>
                  <a:pt x="7963796" y="11356104"/>
                </a:cubicBezTo>
                <a:cubicBezTo>
                  <a:pt x="7963796" y="11294508"/>
                  <a:pt x="7957293" y="11242188"/>
                  <a:pt x="7944288" y="11199144"/>
                </a:cubicBezTo>
                <a:cubicBezTo>
                  <a:pt x="7931284" y="11156096"/>
                  <a:pt x="7913141" y="11123760"/>
                  <a:pt x="7889859" y="11102128"/>
                </a:cubicBezTo>
                <a:cubicBezTo>
                  <a:pt x="7866577" y="11080500"/>
                  <a:pt x="7838792" y="11069688"/>
                  <a:pt x="7806500" y="11069688"/>
                </a:cubicBezTo>
                <a:close/>
                <a:moveTo>
                  <a:pt x="3929825" y="11069688"/>
                </a:moveTo>
                <a:cubicBezTo>
                  <a:pt x="3881406" y="11069688"/>
                  <a:pt x="3843146" y="11094248"/>
                  <a:pt x="3815044" y="11143372"/>
                </a:cubicBezTo>
                <a:cubicBezTo>
                  <a:pt x="3786943" y="11192496"/>
                  <a:pt x="3772891" y="11263408"/>
                  <a:pt x="3772891" y="11356104"/>
                </a:cubicBezTo>
                <a:cubicBezTo>
                  <a:pt x="3772891" y="11418200"/>
                  <a:pt x="3779301" y="11470536"/>
                  <a:pt x="3792119" y="11513112"/>
                </a:cubicBezTo>
                <a:cubicBezTo>
                  <a:pt x="3804937" y="11555688"/>
                  <a:pt x="3822971" y="11587660"/>
                  <a:pt x="3846220" y="11609036"/>
                </a:cubicBezTo>
                <a:cubicBezTo>
                  <a:pt x="3869470" y="11630412"/>
                  <a:pt x="3897338" y="11641100"/>
                  <a:pt x="3929825" y="11641100"/>
                </a:cubicBezTo>
                <a:cubicBezTo>
                  <a:pt x="3978884" y="11641100"/>
                  <a:pt x="4017365" y="11616800"/>
                  <a:pt x="4045267" y="11568200"/>
                </a:cubicBezTo>
                <a:cubicBezTo>
                  <a:pt x="4073169" y="11519596"/>
                  <a:pt x="4087120" y="11448900"/>
                  <a:pt x="4087120" y="11356104"/>
                </a:cubicBezTo>
                <a:cubicBezTo>
                  <a:pt x="4087120" y="11294508"/>
                  <a:pt x="4080618" y="11242188"/>
                  <a:pt x="4067613" y="11199144"/>
                </a:cubicBezTo>
                <a:cubicBezTo>
                  <a:pt x="4054608" y="11156096"/>
                  <a:pt x="4036465" y="11123760"/>
                  <a:pt x="4013183" y="11102128"/>
                </a:cubicBezTo>
                <a:cubicBezTo>
                  <a:pt x="3989901" y="11080500"/>
                  <a:pt x="3962115" y="11069688"/>
                  <a:pt x="3929825" y="11069688"/>
                </a:cubicBezTo>
                <a:close/>
                <a:moveTo>
                  <a:pt x="3024950" y="11069688"/>
                </a:moveTo>
                <a:cubicBezTo>
                  <a:pt x="2976531" y="11069688"/>
                  <a:pt x="2938271" y="11094248"/>
                  <a:pt x="2910170" y="11143372"/>
                </a:cubicBezTo>
                <a:cubicBezTo>
                  <a:pt x="2882068" y="11192496"/>
                  <a:pt x="2868016" y="11263408"/>
                  <a:pt x="2868016" y="11356104"/>
                </a:cubicBezTo>
                <a:cubicBezTo>
                  <a:pt x="2868016" y="11418200"/>
                  <a:pt x="2874426" y="11470536"/>
                  <a:pt x="2887244" y="11513112"/>
                </a:cubicBezTo>
                <a:cubicBezTo>
                  <a:pt x="2900062" y="11555688"/>
                  <a:pt x="2918096" y="11587660"/>
                  <a:pt x="2941345" y="11609036"/>
                </a:cubicBezTo>
                <a:cubicBezTo>
                  <a:pt x="2964595" y="11630412"/>
                  <a:pt x="2992464" y="11641100"/>
                  <a:pt x="3024950" y="11641100"/>
                </a:cubicBezTo>
                <a:cubicBezTo>
                  <a:pt x="3074009" y="11641100"/>
                  <a:pt x="3112490" y="11616800"/>
                  <a:pt x="3140392" y="11568200"/>
                </a:cubicBezTo>
                <a:cubicBezTo>
                  <a:pt x="3168294" y="11519596"/>
                  <a:pt x="3182245" y="11448900"/>
                  <a:pt x="3182245" y="11356104"/>
                </a:cubicBezTo>
                <a:cubicBezTo>
                  <a:pt x="3182245" y="11294508"/>
                  <a:pt x="3175742" y="11242188"/>
                  <a:pt x="3162738" y="11199144"/>
                </a:cubicBezTo>
                <a:cubicBezTo>
                  <a:pt x="3149733" y="11156096"/>
                  <a:pt x="3131590" y="11123760"/>
                  <a:pt x="3108308" y="11102128"/>
                </a:cubicBezTo>
                <a:cubicBezTo>
                  <a:pt x="3085026" y="11080500"/>
                  <a:pt x="3057240" y="11069688"/>
                  <a:pt x="3024950" y="11069688"/>
                </a:cubicBezTo>
                <a:close/>
                <a:moveTo>
                  <a:pt x="1377125" y="11069688"/>
                </a:moveTo>
                <a:cubicBezTo>
                  <a:pt x="1328707" y="11069688"/>
                  <a:pt x="1290446" y="11094248"/>
                  <a:pt x="1262344" y="11143372"/>
                </a:cubicBezTo>
                <a:cubicBezTo>
                  <a:pt x="1234243" y="11192496"/>
                  <a:pt x="1220191" y="11263408"/>
                  <a:pt x="1220191" y="11356104"/>
                </a:cubicBezTo>
                <a:cubicBezTo>
                  <a:pt x="1220191" y="11418200"/>
                  <a:pt x="1226601" y="11470536"/>
                  <a:pt x="1239419" y="11513112"/>
                </a:cubicBezTo>
                <a:cubicBezTo>
                  <a:pt x="1252237" y="11555688"/>
                  <a:pt x="1270271" y="11587660"/>
                  <a:pt x="1293521" y="11609036"/>
                </a:cubicBezTo>
                <a:cubicBezTo>
                  <a:pt x="1316771" y="11630412"/>
                  <a:pt x="1344639" y="11641100"/>
                  <a:pt x="1377125" y="11641100"/>
                </a:cubicBezTo>
                <a:cubicBezTo>
                  <a:pt x="1426184" y="11641100"/>
                  <a:pt x="1464665" y="11616800"/>
                  <a:pt x="1492567" y="11568200"/>
                </a:cubicBezTo>
                <a:cubicBezTo>
                  <a:pt x="1520469" y="11519596"/>
                  <a:pt x="1534420" y="11448900"/>
                  <a:pt x="1534420" y="11356104"/>
                </a:cubicBezTo>
                <a:cubicBezTo>
                  <a:pt x="1534420" y="11294508"/>
                  <a:pt x="1527917" y="11242188"/>
                  <a:pt x="1514913" y="11199144"/>
                </a:cubicBezTo>
                <a:cubicBezTo>
                  <a:pt x="1501908" y="11156096"/>
                  <a:pt x="1483765" y="11123760"/>
                  <a:pt x="1460483" y="11102128"/>
                </a:cubicBezTo>
                <a:cubicBezTo>
                  <a:pt x="1437201" y="11080500"/>
                  <a:pt x="1409415" y="11069688"/>
                  <a:pt x="1377125" y="11069688"/>
                </a:cubicBezTo>
                <a:close/>
                <a:moveTo>
                  <a:pt x="472250" y="11069688"/>
                </a:moveTo>
                <a:cubicBezTo>
                  <a:pt x="423831" y="11069688"/>
                  <a:pt x="385571" y="11094248"/>
                  <a:pt x="357470" y="11143372"/>
                </a:cubicBezTo>
                <a:cubicBezTo>
                  <a:pt x="329368" y="11192496"/>
                  <a:pt x="315317" y="11263408"/>
                  <a:pt x="315317" y="11356104"/>
                </a:cubicBezTo>
                <a:cubicBezTo>
                  <a:pt x="315317" y="11418200"/>
                  <a:pt x="321726" y="11470536"/>
                  <a:pt x="334544" y="11513112"/>
                </a:cubicBezTo>
                <a:cubicBezTo>
                  <a:pt x="347362" y="11555688"/>
                  <a:pt x="365396" y="11587660"/>
                  <a:pt x="388646" y="11609036"/>
                </a:cubicBezTo>
                <a:cubicBezTo>
                  <a:pt x="411895" y="11630412"/>
                  <a:pt x="439763" y="11641100"/>
                  <a:pt x="472250" y="11641100"/>
                </a:cubicBezTo>
                <a:cubicBezTo>
                  <a:pt x="521309" y="11641100"/>
                  <a:pt x="559790" y="11616800"/>
                  <a:pt x="587692" y="11568200"/>
                </a:cubicBezTo>
                <a:cubicBezTo>
                  <a:pt x="615594" y="11519596"/>
                  <a:pt x="629545" y="11448900"/>
                  <a:pt x="629545" y="11356104"/>
                </a:cubicBezTo>
                <a:cubicBezTo>
                  <a:pt x="629545" y="11294508"/>
                  <a:pt x="623043" y="11242188"/>
                  <a:pt x="610038" y="11199144"/>
                </a:cubicBezTo>
                <a:cubicBezTo>
                  <a:pt x="597033" y="11156096"/>
                  <a:pt x="578889" y="11123760"/>
                  <a:pt x="555608" y="11102128"/>
                </a:cubicBezTo>
                <a:cubicBezTo>
                  <a:pt x="532326" y="11080500"/>
                  <a:pt x="504540" y="11069688"/>
                  <a:pt x="472250" y="11069688"/>
                </a:cubicBezTo>
                <a:close/>
                <a:moveTo>
                  <a:pt x="22135694" y="10982736"/>
                </a:moveTo>
                <a:lnTo>
                  <a:pt x="22237242" y="10982736"/>
                </a:lnTo>
                <a:lnTo>
                  <a:pt x="22237242" y="11729480"/>
                </a:lnTo>
                <a:lnTo>
                  <a:pt x="22128636" y="11729480"/>
                </a:lnTo>
                <a:lnTo>
                  <a:pt x="22128636" y="11100928"/>
                </a:lnTo>
                <a:lnTo>
                  <a:pt x="21947020" y="11212996"/>
                </a:lnTo>
                <a:lnTo>
                  <a:pt x="21947020" y="11108028"/>
                </a:lnTo>
                <a:close/>
                <a:moveTo>
                  <a:pt x="20487868" y="10982736"/>
                </a:moveTo>
                <a:lnTo>
                  <a:pt x="20589416" y="10982736"/>
                </a:lnTo>
                <a:lnTo>
                  <a:pt x="20589416" y="11729480"/>
                </a:lnTo>
                <a:lnTo>
                  <a:pt x="20480812" y="11729480"/>
                </a:lnTo>
                <a:lnTo>
                  <a:pt x="20480812" y="11100928"/>
                </a:lnTo>
                <a:lnTo>
                  <a:pt x="20299194" y="11212996"/>
                </a:lnTo>
                <a:lnTo>
                  <a:pt x="20299194" y="11108028"/>
                </a:lnTo>
                <a:close/>
                <a:moveTo>
                  <a:pt x="15230068" y="10982736"/>
                </a:moveTo>
                <a:lnTo>
                  <a:pt x="15331615" y="10982736"/>
                </a:lnTo>
                <a:lnTo>
                  <a:pt x="15331615" y="11729480"/>
                </a:lnTo>
                <a:lnTo>
                  <a:pt x="15223010" y="11729480"/>
                </a:lnTo>
                <a:lnTo>
                  <a:pt x="15223010" y="11100928"/>
                </a:lnTo>
                <a:lnTo>
                  <a:pt x="15041392" y="11212996"/>
                </a:lnTo>
                <a:lnTo>
                  <a:pt x="15041392" y="11108028"/>
                </a:lnTo>
                <a:close/>
                <a:moveTo>
                  <a:pt x="13582244" y="10982736"/>
                </a:moveTo>
                <a:lnTo>
                  <a:pt x="13683791" y="10982736"/>
                </a:lnTo>
                <a:lnTo>
                  <a:pt x="13683791" y="11729480"/>
                </a:lnTo>
                <a:lnTo>
                  <a:pt x="13575186" y="11729480"/>
                </a:lnTo>
                <a:lnTo>
                  <a:pt x="13575186" y="11100928"/>
                </a:lnTo>
                <a:lnTo>
                  <a:pt x="13393568" y="11212996"/>
                </a:lnTo>
                <a:lnTo>
                  <a:pt x="13393568" y="11108028"/>
                </a:lnTo>
                <a:close/>
                <a:moveTo>
                  <a:pt x="11029543" y="10982736"/>
                </a:moveTo>
                <a:lnTo>
                  <a:pt x="11131091" y="10982736"/>
                </a:lnTo>
                <a:lnTo>
                  <a:pt x="11131091" y="11729480"/>
                </a:lnTo>
                <a:lnTo>
                  <a:pt x="11022485" y="11729480"/>
                </a:lnTo>
                <a:lnTo>
                  <a:pt x="11022485" y="11100928"/>
                </a:lnTo>
                <a:lnTo>
                  <a:pt x="10840868" y="11212996"/>
                </a:lnTo>
                <a:lnTo>
                  <a:pt x="10840868" y="11108028"/>
                </a:lnTo>
                <a:close/>
                <a:moveTo>
                  <a:pt x="10286594" y="10982736"/>
                </a:moveTo>
                <a:lnTo>
                  <a:pt x="10388141" y="10982736"/>
                </a:lnTo>
                <a:lnTo>
                  <a:pt x="10388141" y="11729480"/>
                </a:lnTo>
                <a:lnTo>
                  <a:pt x="10279535" y="11729480"/>
                </a:lnTo>
                <a:lnTo>
                  <a:pt x="10279535" y="11100928"/>
                </a:lnTo>
                <a:lnTo>
                  <a:pt x="10097918" y="11212996"/>
                </a:lnTo>
                <a:lnTo>
                  <a:pt x="10097918" y="11108028"/>
                </a:lnTo>
                <a:close/>
                <a:moveTo>
                  <a:pt x="8638769" y="10982736"/>
                </a:moveTo>
                <a:lnTo>
                  <a:pt x="8740318" y="10982736"/>
                </a:lnTo>
                <a:lnTo>
                  <a:pt x="8740318" y="11729480"/>
                </a:lnTo>
                <a:lnTo>
                  <a:pt x="8631712" y="11729480"/>
                </a:lnTo>
                <a:lnTo>
                  <a:pt x="8631712" y="11100928"/>
                </a:lnTo>
                <a:lnTo>
                  <a:pt x="8450093" y="11212996"/>
                </a:lnTo>
                <a:lnTo>
                  <a:pt x="8450093" y="11108028"/>
                </a:lnTo>
                <a:close/>
                <a:moveTo>
                  <a:pt x="6990946" y="10982736"/>
                </a:moveTo>
                <a:lnTo>
                  <a:pt x="7092493" y="10982736"/>
                </a:lnTo>
                <a:lnTo>
                  <a:pt x="7092493" y="11729480"/>
                </a:lnTo>
                <a:lnTo>
                  <a:pt x="6983888" y="11729480"/>
                </a:lnTo>
                <a:lnTo>
                  <a:pt x="6983888" y="11100928"/>
                </a:lnTo>
                <a:lnTo>
                  <a:pt x="6802271" y="11212996"/>
                </a:lnTo>
                <a:lnTo>
                  <a:pt x="6802271" y="11108028"/>
                </a:lnTo>
                <a:close/>
                <a:moveTo>
                  <a:pt x="6247995" y="10982736"/>
                </a:moveTo>
                <a:lnTo>
                  <a:pt x="6349543" y="10982736"/>
                </a:lnTo>
                <a:lnTo>
                  <a:pt x="6349543" y="11729480"/>
                </a:lnTo>
                <a:lnTo>
                  <a:pt x="6240938" y="11729480"/>
                </a:lnTo>
                <a:lnTo>
                  <a:pt x="6240938" y="11100928"/>
                </a:lnTo>
                <a:lnTo>
                  <a:pt x="6059320" y="11212996"/>
                </a:lnTo>
                <a:lnTo>
                  <a:pt x="6059320" y="11108028"/>
                </a:lnTo>
                <a:close/>
                <a:moveTo>
                  <a:pt x="5505045" y="10982736"/>
                </a:moveTo>
                <a:lnTo>
                  <a:pt x="5606593" y="10982736"/>
                </a:lnTo>
                <a:lnTo>
                  <a:pt x="5606593" y="11729480"/>
                </a:lnTo>
                <a:lnTo>
                  <a:pt x="5497987" y="11729480"/>
                </a:lnTo>
                <a:lnTo>
                  <a:pt x="5497987" y="11100928"/>
                </a:lnTo>
                <a:lnTo>
                  <a:pt x="5316370" y="11212996"/>
                </a:lnTo>
                <a:lnTo>
                  <a:pt x="5316370" y="11108028"/>
                </a:lnTo>
                <a:close/>
                <a:moveTo>
                  <a:pt x="4752570" y="10982736"/>
                </a:moveTo>
                <a:lnTo>
                  <a:pt x="4854117" y="10982736"/>
                </a:lnTo>
                <a:lnTo>
                  <a:pt x="4854117" y="11729480"/>
                </a:lnTo>
                <a:lnTo>
                  <a:pt x="4745512" y="11729480"/>
                </a:lnTo>
                <a:lnTo>
                  <a:pt x="4745512" y="11100928"/>
                </a:lnTo>
                <a:lnTo>
                  <a:pt x="4563895" y="11212996"/>
                </a:lnTo>
                <a:lnTo>
                  <a:pt x="4563895" y="11108028"/>
                </a:lnTo>
                <a:close/>
                <a:moveTo>
                  <a:pt x="2209395" y="10982736"/>
                </a:moveTo>
                <a:lnTo>
                  <a:pt x="2310943" y="10982736"/>
                </a:lnTo>
                <a:lnTo>
                  <a:pt x="2310943" y="11729480"/>
                </a:lnTo>
                <a:lnTo>
                  <a:pt x="2202338" y="11729480"/>
                </a:lnTo>
                <a:lnTo>
                  <a:pt x="2202338" y="11100928"/>
                </a:lnTo>
                <a:lnTo>
                  <a:pt x="2020721" y="11212996"/>
                </a:lnTo>
                <a:lnTo>
                  <a:pt x="2020721" y="11108028"/>
                </a:lnTo>
                <a:close/>
                <a:moveTo>
                  <a:pt x="22960774" y="10972800"/>
                </a:moveTo>
                <a:cubicBezTo>
                  <a:pt x="23016120" y="10972800"/>
                  <a:pt x="23063540" y="10988212"/>
                  <a:pt x="23103034" y="11019044"/>
                </a:cubicBezTo>
                <a:cubicBezTo>
                  <a:pt x="23142532" y="11049872"/>
                  <a:pt x="23172540" y="11093880"/>
                  <a:pt x="23193058" y="11151064"/>
                </a:cubicBezTo>
                <a:cubicBezTo>
                  <a:pt x="23213576" y="11208248"/>
                  <a:pt x="23223834" y="11276592"/>
                  <a:pt x="23223834" y="11356104"/>
                </a:cubicBezTo>
                <a:cubicBezTo>
                  <a:pt x="23223834" y="11436188"/>
                  <a:pt x="23213636" y="11504824"/>
                  <a:pt x="23193236" y="11562012"/>
                </a:cubicBezTo>
                <a:cubicBezTo>
                  <a:pt x="23172836" y="11619200"/>
                  <a:pt x="23142976" y="11663064"/>
                  <a:pt x="23103660" y="11693604"/>
                </a:cubicBezTo>
                <a:cubicBezTo>
                  <a:pt x="23064342" y="11724140"/>
                  <a:pt x="23016712" y="11739408"/>
                  <a:pt x="22960774" y="11739408"/>
                </a:cubicBezTo>
                <a:cubicBezTo>
                  <a:pt x="22904878" y="11739408"/>
                  <a:pt x="22857294" y="11724160"/>
                  <a:pt x="22818028" y="11693664"/>
                </a:cubicBezTo>
                <a:cubicBezTo>
                  <a:pt x="22778764" y="11663168"/>
                  <a:pt x="22748956" y="11619392"/>
                  <a:pt x="22728602" y="11562328"/>
                </a:cubicBezTo>
                <a:cubicBezTo>
                  <a:pt x="22708250" y="11505268"/>
                  <a:pt x="22698074" y="11436524"/>
                  <a:pt x="22698074" y="11356104"/>
                </a:cubicBezTo>
                <a:cubicBezTo>
                  <a:pt x="22698074" y="11276256"/>
                  <a:pt x="22708310" y="11207808"/>
                  <a:pt x="22728780" y="11150748"/>
                </a:cubicBezTo>
                <a:cubicBezTo>
                  <a:pt x="22749252" y="11093692"/>
                  <a:pt x="22779210" y="11049768"/>
                  <a:pt x="22818656" y="11018980"/>
                </a:cubicBezTo>
                <a:cubicBezTo>
                  <a:pt x="22858104" y="10988192"/>
                  <a:pt x="22905474" y="10972800"/>
                  <a:pt x="22960774" y="10972800"/>
                </a:cubicBezTo>
                <a:close/>
                <a:moveTo>
                  <a:pt x="21312948" y="10972800"/>
                </a:moveTo>
                <a:cubicBezTo>
                  <a:pt x="21368292" y="10972800"/>
                  <a:pt x="21415712" y="10988212"/>
                  <a:pt x="21455210" y="11019044"/>
                </a:cubicBezTo>
                <a:cubicBezTo>
                  <a:pt x="21494708" y="11049872"/>
                  <a:pt x="21524714" y="11093880"/>
                  <a:pt x="21545234" y="11151064"/>
                </a:cubicBezTo>
                <a:cubicBezTo>
                  <a:pt x="21565752" y="11208248"/>
                  <a:pt x="21576012" y="11276592"/>
                  <a:pt x="21576012" y="11356104"/>
                </a:cubicBezTo>
                <a:cubicBezTo>
                  <a:pt x="21576012" y="11436188"/>
                  <a:pt x="21565810" y="11504824"/>
                  <a:pt x="21545412" y="11562012"/>
                </a:cubicBezTo>
                <a:cubicBezTo>
                  <a:pt x="21525010" y="11619200"/>
                  <a:pt x="21495152" y="11663064"/>
                  <a:pt x="21455836" y="11693604"/>
                </a:cubicBezTo>
                <a:cubicBezTo>
                  <a:pt x="21416516" y="11724140"/>
                  <a:pt x="21368890" y="11739408"/>
                  <a:pt x="21312948" y="11739408"/>
                </a:cubicBezTo>
                <a:cubicBezTo>
                  <a:pt x="21257052" y="11739408"/>
                  <a:pt x="21209470" y="11724160"/>
                  <a:pt x="21170204" y="11693664"/>
                </a:cubicBezTo>
                <a:cubicBezTo>
                  <a:pt x="21130938" y="11663168"/>
                  <a:pt x="21101132" y="11619392"/>
                  <a:pt x="21080780" y="11562328"/>
                </a:cubicBezTo>
                <a:cubicBezTo>
                  <a:pt x="21060426" y="11505268"/>
                  <a:pt x="21050250" y="11436524"/>
                  <a:pt x="21050250" y="11356104"/>
                </a:cubicBezTo>
                <a:cubicBezTo>
                  <a:pt x="21050250" y="11276256"/>
                  <a:pt x="21060486" y="11207808"/>
                  <a:pt x="21080958" y="11150748"/>
                </a:cubicBezTo>
                <a:cubicBezTo>
                  <a:pt x="21101430" y="11093692"/>
                  <a:pt x="21131386" y="11049768"/>
                  <a:pt x="21170832" y="11018980"/>
                </a:cubicBezTo>
                <a:cubicBezTo>
                  <a:pt x="21210278" y="10988192"/>
                  <a:pt x="21257650" y="10972800"/>
                  <a:pt x="21312948" y="10972800"/>
                </a:cubicBezTo>
                <a:close/>
                <a:moveTo>
                  <a:pt x="19665124" y="10972800"/>
                </a:moveTo>
                <a:cubicBezTo>
                  <a:pt x="19720466" y="10972800"/>
                  <a:pt x="19767888" y="10988212"/>
                  <a:pt x="19807384" y="11019044"/>
                </a:cubicBezTo>
                <a:cubicBezTo>
                  <a:pt x="19846882" y="11049872"/>
                  <a:pt x="19876890" y="11093880"/>
                  <a:pt x="19897408" y="11151064"/>
                </a:cubicBezTo>
                <a:cubicBezTo>
                  <a:pt x="19917926" y="11208248"/>
                  <a:pt x="19928186" y="11276592"/>
                  <a:pt x="19928186" y="11356104"/>
                </a:cubicBezTo>
                <a:cubicBezTo>
                  <a:pt x="19928186" y="11436188"/>
                  <a:pt x="19917986" y="11504824"/>
                  <a:pt x="19897586" y="11562012"/>
                </a:cubicBezTo>
                <a:cubicBezTo>
                  <a:pt x="19877186" y="11619200"/>
                  <a:pt x="19847326" y="11663064"/>
                  <a:pt x="19808010" y="11693604"/>
                </a:cubicBezTo>
                <a:cubicBezTo>
                  <a:pt x="19768692" y="11724140"/>
                  <a:pt x="19721064" y="11739408"/>
                  <a:pt x="19665124" y="11739408"/>
                </a:cubicBezTo>
                <a:cubicBezTo>
                  <a:pt x="19609224" y="11739408"/>
                  <a:pt x="19561644" y="11724160"/>
                  <a:pt x="19522378" y="11693664"/>
                </a:cubicBezTo>
                <a:cubicBezTo>
                  <a:pt x="19483114" y="11663168"/>
                  <a:pt x="19453306" y="11619392"/>
                  <a:pt x="19432954" y="11562328"/>
                </a:cubicBezTo>
                <a:cubicBezTo>
                  <a:pt x="19412600" y="11505268"/>
                  <a:pt x="19402424" y="11436524"/>
                  <a:pt x="19402424" y="11356104"/>
                </a:cubicBezTo>
                <a:cubicBezTo>
                  <a:pt x="19402424" y="11276256"/>
                  <a:pt x="19412660" y="11207808"/>
                  <a:pt x="19433130" y="11150748"/>
                </a:cubicBezTo>
                <a:cubicBezTo>
                  <a:pt x="19453602" y="11093692"/>
                  <a:pt x="19483560" y="11049768"/>
                  <a:pt x="19523006" y="11018980"/>
                </a:cubicBezTo>
                <a:cubicBezTo>
                  <a:pt x="19562454" y="10988192"/>
                  <a:pt x="19609824" y="10972800"/>
                  <a:pt x="19665124" y="10972800"/>
                </a:cubicBezTo>
                <a:close/>
                <a:moveTo>
                  <a:pt x="18760248" y="10972800"/>
                </a:moveTo>
                <a:cubicBezTo>
                  <a:pt x="18815594" y="10972800"/>
                  <a:pt x="18863014" y="10988212"/>
                  <a:pt x="18902510" y="11019044"/>
                </a:cubicBezTo>
                <a:cubicBezTo>
                  <a:pt x="18942006" y="11049872"/>
                  <a:pt x="18972014" y="11093880"/>
                  <a:pt x="18992532" y="11151064"/>
                </a:cubicBezTo>
                <a:cubicBezTo>
                  <a:pt x="19013050" y="11208248"/>
                  <a:pt x="19023310" y="11276592"/>
                  <a:pt x="19023310" y="11356104"/>
                </a:cubicBezTo>
                <a:cubicBezTo>
                  <a:pt x="19023310" y="11436188"/>
                  <a:pt x="19013108" y="11504824"/>
                  <a:pt x="18992710" y="11562012"/>
                </a:cubicBezTo>
                <a:cubicBezTo>
                  <a:pt x="18972312" y="11619200"/>
                  <a:pt x="18942452" y="11663064"/>
                  <a:pt x="18903134" y="11693604"/>
                </a:cubicBezTo>
                <a:cubicBezTo>
                  <a:pt x="18863816" y="11724140"/>
                  <a:pt x="18816188" y="11739408"/>
                  <a:pt x="18760248" y="11739408"/>
                </a:cubicBezTo>
                <a:cubicBezTo>
                  <a:pt x="18704350" y="11739408"/>
                  <a:pt x="18656768" y="11724160"/>
                  <a:pt x="18617504" y="11693664"/>
                </a:cubicBezTo>
                <a:cubicBezTo>
                  <a:pt x="18578238" y="11663168"/>
                  <a:pt x="18548430" y="11619392"/>
                  <a:pt x="18528076" y="11562328"/>
                </a:cubicBezTo>
                <a:cubicBezTo>
                  <a:pt x="18507724" y="11505268"/>
                  <a:pt x="18497548" y="11436524"/>
                  <a:pt x="18497548" y="11356104"/>
                </a:cubicBezTo>
                <a:cubicBezTo>
                  <a:pt x="18497548" y="11276256"/>
                  <a:pt x="18507784" y="11207808"/>
                  <a:pt x="18528256" y="11150748"/>
                </a:cubicBezTo>
                <a:cubicBezTo>
                  <a:pt x="18548726" y="11093692"/>
                  <a:pt x="18578686" y="11049768"/>
                  <a:pt x="18618130" y="11018980"/>
                </a:cubicBezTo>
                <a:cubicBezTo>
                  <a:pt x="18657576" y="10988192"/>
                  <a:pt x="18704948" y="10972800"/>
                  <a:pt x="18760248" y="10972800"/>
                </a:cubicBezTo>
                <a:close/>
                <a:moveTo>
                  <a:pt x="17855372" y="10972800"/>
                </a:moveTo>
                <a:cubicBezTo>
                  <a:pt x="17910716" y="10972800"/>
                  <a:pt x="17958138" y="10988212"/>
                  <a:pt x="17997634" y="11019044"/>
                </a:cubicBezTo>
                <a:cubicBezTo>
                  <a:pt x="18037130" y="11049872"/>
                  <a:pt x="18067138" y="11093880"/>
                  <a:pt x="18087658" y="11151064"/>
                </a:cubicBezTo>
                <a:cubicBezTo>
                  <a:pt x="18108174" y="11208248"/>
                  <a:pt x="18118434" y="11276592"/>
                  <a:pt x="18118434" y="11356104"/>
                </a:cubicBezTo>
                <a:cubicBezTo>
                  <a:pt x="18118434" y="11436188"/>
                  <a:pt x="18108234" y="11504824"/>
                  <a:pt x="18087836" y="11562012"/>
                </a:cubicBezTo>
                <a:cubicBezTo>
                  <a:pt x="18067436" y="11619200"/>
                  <a:pt x="18037576" y="11663064"/>
                  <a:pt x="17998260" y="11693604"/>
                </a:cubicBezTo>
                <a:cubicBezTo>
                  <a:pt x="17958940" y="11724140"/>
                  <a:pt x="17911312" y="11739408"/>
                  <a:pt x="17855372" y="11739408"/>
                </a:cubicBezTo>
                <a:cubicBezTo>
                  <a:pt x="17799474" y="11739408"/>
                  <a:pt x="17751892" y="11724160"/>
                  <a:pt x="17712628" y="11693664"/>
                </a:cubicBezTo>
                <a:cubicBezTo>
                  <a:pt x="17673364" y="11663168"/>
                  <a:pt x="17643554" y="11619392"/>
                  <a:pt x="17623202" y="11562328"/>
                </a:cubicBezTo>
                <a:cubicBezTo>
                  <a:pt x="17602850" y="11505268"/>
                  <a:pt x="17592674" y="11436524"/>
                  <a:pt x="17592674" y="11356104"/>
                </a:cubicBezTo>
                <a:cubicBezTo>
                  <a:pt x="17592674" y="11276256"/>
                  <a:pt x="17602908" y="11207808"/>
                  <a:pt x="17623380" y="11150748"/>
                </a:cubicBezTo>
                <a:cubicBezTo>
                  <a:pt x="17643852" y="11093692"/>
                  <a:pt x="17673810" y="11049768"/>
                  <a:pt x="17713256" y="11018980"/>
                </a:cubicBezTo>
                <a:cubicBezTo>
                  <a:pt x="17752700" y="10988192"/>
                  <a:pt x="17800074" y="10972800"/>
                  <a:pt x="17855372" y="10972800"/>
                </a:cubicBezTo>
                <a:close/>
                <a:moveTo>
                  <a:pt x="16950498" y="10972800"/>
                </a:moveTo>
                <a:cubicBezTo>
                  <a:pt x="17005842" y="10972800"/>
                  <a:pt x="17053262" y="10988212"/>
                  <a:pt x="17092758" y="11019044"/>
                </a:cubicBezTo>
                <a:cubicBezTo>
                  <a:pt x="17132256" y="11049872"/>
                  <a:pt x="17162264" y="11093880"/>
                  <a:pt x="17182782" y="11151064"/>
                </a:cubicBezTo>
                <a:cubicBezTo>
                  <a:pt x="17203300" y="11208248"/>
                  <a:pt x="17213560" y="11276592"/>
                  <a:pt x="17213560" y="11356104"/>
                </a:cubicBezTo>
                <a:cubicBezTo>
                  <a:pt x="17213560" y="11436188"/>
                  <a:pt x="17203360" y="11504824"/>
                  <a:pt x="17182960" y="11562012"/>
                </a:cubicBezTo>
                <a:cubicBezTo>
                  <a:pt x="17162560" y="11619200"/>
                  <a:pt x="17132702" y="11663064"/>
                  <a:pt x="17093384" y="11693604"/>
                </a:cubicBezTo>
                <a:cubicBezTo>
                  <a:pt x="17054066" y="11724140"/>
                  <a:pt x="17006438" y="11739408"/>
                  <a:pt x="16950498" y="11739408"/>
                </a:cubicBezTo>
                <a:cubicBezTo>
                  <a:pt x="16894600" y="11739408"/>
                  <a:pt x="16847020" y="11724160"/>
                  <a:pt x="16807752" y="11693664"/>
                </a:cubicBezTo>
                <a:cubicBezTo>
                  <a:pt x="16768488" y="11663168"/>
                  <a:pt x="16738680" y="11619392"/>
                  <a:pt x="16718326" y="11562328"/>
                </a:cubicBezTo>
                <a:cubicBezTo>
                  <a:pt x="16697974" y="11505268"/>
                  <a:pt x="16687798" y="11436524"/>
                  <a:pt x="16687798" y="11356104"/>
                </a:cubicBezTo>
                <a:cubicBezTo>
                  <a:pt x="16687798" y="11276256"/>
                  <a:pt x="16698034" y="11207808"/>
                  <a:pt x="16718504" y="11150748"/>
                </a:cubicBezTo>
                <a:cubicBezTo>
                  <a:pt x="16738976" y="11093692"/>
                  <a:pt x="16768936" y="11049768"/>
                  <a:pt x="16808380" y="11018980"/>
                </a:cubicBezTo>
                <a:cubicBezTo>
                  <a:pt x="16847828" y="10988192"/>
                  <a:pt x="16895200" y="10972800"/>
                  <a:pt x="16950498" y="10972800"/>
                </a:cubicBezTo>
                <a:close/>
                <a:moveTo>
                  <a:pt x="16045623" y="10972800"/>
                </a:moveTo>
                <a:cubicBezTo>
                  <a:pt x="16100967" y="10972800"/>
                  <a:pt x="16148387" y="10988212"/>
                  <a:pt x="16187884" y="11019044"/>
                </a:cubicBezTo>
                <a:cubicBezTo>
                  <a:pt x="16227381" y="11049872"/>
                  <a:pt x="16257389" y="11093880"/>
                  <a:pt x="16277906" y="11151064"/>
                </a:cubicBezTo>
                <a:cubicBezTo>
                  <a:pt x="16298426" y="11208248"/>
                  <a:pt x="16308684" y="11276592"/>
                  <a:pt x="16308684" y="11356104"/>
                </a:cubicBezTo>
                <a:cubicBezTo>
                  <a:pt x="16308684" y="11436188"/>
                  <a:pt x="16298485" y="11504824"/>
                  <a:pt x="16278084" y="11562012"/>
                </a:cubicBezTo>
                <a:cubicBezTo>
                  <a:pt x="16257685" y="11619200"/>
                  <a:pt x="16227827" y="11663064"/>
                  <a:pt x="16188508" y="11693604"/>
                </a:cubicBezTo>
                <a:cubicBezTo>
                  <a:pt x="16149192" y="11724140"/>
                  <a:pt x="16101562" y="11739408"/>
                  <a:pt x="16045623" y="11739408"/>
                </a:cubicBezTo>
                <a:cubicBezTo>
                  <a:pt x="15989725" y="11739408"/>
                  <a:pt x="15942144" y="11724160"/>
                  <a:pt x="15902878" y="11693664"/>
                </a:cubicBezTo>
                <a:cubicBezTo>
                  <a:pt x="15863614" y="11663168"/>
                  <a:pt x="15833804" y="11619392"/>
                  <a:pt x="15813452" y="11562328"/>
                </a:cubicBezTo>
                <a:cubicBezTo>
                  <a:pt x="15793100" y="11505268"/>
                  <a:pt x="15782923" y="11436524"/>
                  <a:pt x="15782923" y="11356104"/>
                </a:cubicBezTo>
                <a:cubicBezTo>
                  <a:pt x="15782923" y="11276256"/>
                  <a:pt x="15793159" y="11207808"/>
                  <a:pt x="15813630" y="11150748"/>
                </a:cubicBezTo>
                <a:cubicBezTo>
                  <a:pt x="15834101" y="11093692"/>
                  <a:pt x="15864060" y="11049768"/>
                  <a:pt x="15903506" y="11018980"/>
                </a:cubicBezTo>
                <a:cubicBezTo>
                  <a:pt x="15942952" y="10988192"/>
                  <a:pt x="15990325" y="10972800"/>
                  <a:pt x="16045623" y="10972800"/>
                </a:cubicBezTo>
                <a:close/>
                <a:moveTo>
                  <a:pt x="14397799" y="10972800"/>
                </a:moveTo>
                <a:cubicBezTo>
                  <a:pt x="14453142" y="10972800"/>
                  <a:pt x="14500562" y="10988212"/>
                  <a:pt x="14540060" y="11019044"/>
                </a:cubicBezTo>
                <a:cubicBezTo>
                  <a:pt x="14579556" y="11049872"/>
                  <a:pt x="14609564" y="11093880"/>
                  <a:pt x="14630082" y="11151064"/>
                </a:cubicBezTo>
                <a:cubicBezTo>
                  <a:pt x="14650601" y="11208248"/>
                  <a:pt x="14660861" y="11276592"/>
                  <a:pt x="14660861" y="11356104"/>
                </a:cubicBezTo>
                <a:cubicBezTo>
                  <a:pt x="14660861" y="11436188"/>
                  <a:pt x="14650660" y="11504824"/>
                  <a:pt x="14630260" y="11562012"/>
                </a:cubicBezTo>
                <a:cubicBezTo>
                  <a:pt x="14609860" y="11619200"/>
                  <a:pt x="14580002" y="11663064"/>
                  <a:pt x="14540684" y="11693604"/>
                </a:cubicBezTo>
                <a:cubicBezTo>
                  <a:pt x="14501367" y="11724140"/>
                  <a:pt x="14453738" y="11739408"/>
                  <a:pt x="14397799" y="11739408"/>
                </a:cubicBezTo>
                <a:cubicBezTo>
                  <a:pt x="14341900" y="11739408"/>
                  <a:pt x="14294318" y="11724160"/>
                  <a:pt x="14255054" y="11693664"/>
                </a:cubicBezTo>
                <a:cubicBezTo>
                  <a:pt x="14215788" y="11663168"/>
                  <a:pt x="14185980" y="11619392"/>
                  <a:pt x="14165628" y="11562328"/>
                </a:cubicBezTo>
                <a:cubicBezTo>
                  <a:pt x="14145276" y="11505268"/>
                  <a:pt x="14135100" y="11436524"/>
                  <a:pt x="14135100" y="11356104"/>
                </a:cubicBezTo>
                <a:cubicBezTo>
                  <a:pt x="14135100" y="11276256"/>
                  <a:pt x="14145335" y="11207808"/>
                  <a:pt x="14165806" y="11150748"/>
                </a:cubicBezTo>
                <a:cubicBezTo>
                  <a:pt x="14186277" y="11093692"/>
                  <a:pt x="14216235" y="11049768"/>
                  <a:pt x="14255682" y="11018980"/>
                </a:cubicBezTo>
                <a:cubicBezTo>
                  <a:pt x="14295127" y="10988192"/>
                  <a:pt x="14342500" y="10972800"/>
                  <a:pt x="14397799" y="10972800"/>
                </a:cubicBezTo>
                <a:close/>
                <a:moveTo>
                  <a:pt x="12749974" y="10972800"/>
                </a:moveTo>
                <a:cubicBezTo>
                  <a:pt x="12805317" y="10972800"/>
                  <a:pt x="12852737" y="10988212"/>
                  <a:pt x="12892235" y="11019044"/>
                </a:cubicBezTo>
                <a:cubicBezTo>
                  <a:pt x="12931731" y="11049872"/>
                  <a:pt x="12961738" y="11093880"/>
                  <a:pt x="12982257" y="11151064"/>
                </a:cubicBezTo>
                <a:cubicBezTo>
                  <a:pt x="13002775" y="11208248"/>
                  <a:pt x="13013034" y="11276592"/>
                  <a:pt x="13013034" y="11356104"/>
                </a:cubicBezTo>
                <a:cubicBezTo>
                  <a:pt x="13013034" y="11436188"/>
                  <a:pt x="13002835" y="11504824"/>
                  <a:pt x="12982435" y="11562012"/>
                </a:cubicBezTo>
                <a:cubicBezTo>
                  <a:pt x="12962035" y="11619200"/>
                  <a:pt x="12932177" y="11663064"/>
                  <a:pt x="12892859" y="11693604"/>
                </a:cubicBezTo>
                <a:cubicBezTo>
                  <a:pt x="12853542" y="11724140"/>
                  <a:pt x="12805913" y="11739408"/>
                  <a:pt x="12749974" y="11739408"/>
                </a:cubicBezTo>
                <a:cubicBezTo>
                  <a:pt x="12694075" y="11739408"/>
                  <a:pt x="12646493" y="11724160"/>
                  <a:pt x="12607229" y="11693664"/>
                </a:cubicBezTo>
                <a:cubicBezTo>
                  <a:pt x="12567963" y="11663168"/>
                  <a:pt x="12538155" y="11619392"/>
                  <a:pt x="12517803" y="11562328"/>
                </a:cubicBezTo>
                <a:cubicBezTo>
                  <a:pt x="12497450" y="11505268"/>
                  <a:pt x="12487273" y="11436524"/>
                  <a:pt x="12487273" y="11356104"/>
                </a:cubicBezTo>
                <a:cubicBezTo>
                  <a:pt x="12487273" y="11276256"/>
                  <a:pt x="12497510" y="11207808"/>
                  <a:pt x="12517981" y="11150748"/>
                </a:cubicBezTo>
                <a:cubicBezTo>
                  <a:pt x="12538452" y="11093692"/>
                  <a:pt x="12568409" y="11049768"/>
                  <a:pt x="12607857" y="11018980"/>
                </a:cubicBezTo>
                <a:cubicBezTo>
                  <a:pt x="12647302" y="10988192"/>
                  <a:pt x="12694674" y="10972800"/>
                  <a:pt x="12749974" y="10972800"/>
                </a:cubicBezTo>
                <a:close/>
                <a:moveTo>
                  <a:pt x="11845099" y="10972800"/>
                </a:moveTo>
                <a:cubicBezTo>
                  <a:pt x="11900442" y="10972800"/>
                  <a:pt x="11947862" y="10988212"/>
                  <a:pt x="11987360" y="11019044"/>
                </a:cubicBezTo>
                <a:cubicBezTo>
                  <a:pt x="12026855" y="11049872"/>
                  <a:pt x="12056864" y="11093880"/>
                  <a:pt x="12077382" y="11151064"/>
                </a:cubicBezTo>
                <a:cubicBezTo>
                  <a:pt x="12097900" y="11208248"/>
                  <a:pt x="12108159" y="11276592"/>
                  <a:pt x="12108159" y="11356104"/>
                </a:cubicBezTo>
                <a:cubicBezTo>
                  <a:pt x="12108159" y="11436188"/>
                  <a:pt x="12097959" y="11504824"/>
                  <a:pt x="12077560" y="11562012"/>
                </a:cubicBezTo>
                <a:cubicBezTo>
                  <a:pt x="12057161" y="11619200"/>
                  <a:pt x="12027303" y="11663064"/>
                  <a:pt x="11987984" y="11693604"/>
                </a:cubicBezTo>
                <a:cubicBezTo>
                  <a:pt x="11948666" y="11724140"/>
                  <a:pt x="11901038" y="11739408"/>
                  <a:pt x="11845099" y="11739408"/>
                </a:cubicBezTo>
                <a:cubicBezTo>
                  <a:pt x="11789200" y="11739408"/>
                  <a:pt x="11741618" y="11724160"/>
                  <a:pt x="11702354" y="11693664"/>
                </a:cubicBezTo>
                <a:cubicBezTo>
                  <a:pt x="11663090" y="11663168"/>
                  <a:pt x="11633280" y="11619392"/>
                  <a:pt x="11612927" y="11562328"/>
                </a:cubicBezTo>
                <a:cubicBezTo>
                  <a:pt x="11592575" y="11505268"/>
                  <a:pt x="11582398" y="11436524"/>
                  <a:pt x="11582398" y="11356104"/>
                </a:cubicBezTo>
                <a:cubicBezTo>
                  <a:pt x="11582398" y="11276256"/>
                  <a:pt x="11592634" y="11207808"/>
                  <a:pt x="11613106" y="11150748"/>
                </a:cubicBezTo>
                <a:cubicBezTo>
                  <a:pt x="11633577" y="11093692"/>
                  <a:pt x="11663536" y="11049768"/>
                  <a:pt x="11702981" y="11018980"/>
                </a:cubicBezTo>
                <a:cubicBezTo>
                  <a:pt x="11742427" y="10988192"/>
                  <a:pt x="11789799" y="10972800"/>
                  <a:pt x="11845099" y="10972800"/>
                </a:cubicBezTo>
                <a:close/>
                <a:moveTo>
                  <a:pt x="9454324" y="10972800"/>
                </a:moveTo>
                <a:cubicBezTo>
                  <a:pt x="9509668" y="10972800"/>
                  <a:pt x="9557088" y="10988212"/>
                  <a:pt x="9596585" y="11019044"/>
                </a:cubicBezTo>
                <a:cubicBezTo>
                  <a:pt x="9636082" y="11049872"/>
                  <a:pt x="9666090" y="11093880"/>
                  <a:pt x="9686607" y="11151064"/>
                </a:cubicBezTo>
                <a:cubicBezTo>
                  <a:pt x="9707126" y="11208248"/>
                  <a:pt x="9717387" y="11276592"/>
                  <a:pt x="9717387" y="11356104"/>
                </a:cubicBezTo>
                <a:cubicBezTo>
                  <a:pt x="9717387" y="11436188"/>
                  <a:pt x="9707187" y="11504824"/>
                  <a:pt x="9686785" y="11562012"/>
                </a:cubicBezTo>
                <a:cubicBezTo>
                  <a:pt x="9666386" y="11619200"/>
                  <a:pt x="9636528" y="11663064"/>
                  <a:pt x="9597210" y="11693604"/>
                </a:cubicBezTo>
                <a:cubicBezTo>
                  <a:pt x="9557894" y="11724140"/>
                  <a:pt x="9510263" y="11739408"/>
                  <a:pt x="9454324" y="11739408"/>
                </a:cubicBezTo>
                <a:cubicBezTo>
                  <a:pt x="9398426" y="11739408"/>
                  <a:pt x="9350845" y="11724160"/>
                  <a:pt x="9311579" y="11693664"/>
                </a:cubicBezTo>
                <a:cubicBezTo>
                  <a:pt x="9272314" y="11663168"/>
                  <a:pt x="9242506" y="11619392"/>
                  <a:pt x="9222153" y="11562328"/>
                </a:cubicBezTo>
                <a:cubicBezTo>
                  <a:pt x="9201801" y="11505268"/>
                  <a:pt x="9191625" y="11436524"/>
                  <a:pt x="9191625" y="11356104"/>
                </a:cubicBezTo>
                <a:cubicBezTo>
                  <a:pt x="9191625" y="11276256"/>
                  <a:pt x="9201860" y="11207808"/>
                  <a:pt x="9222331" y="11150748"/>
                </a:cubicBezTo>
                <a:cubicBezTo>
                  <a:pt x="9242803" y="11093692"/>
                  <a:pt x="9272761" y="11049768"/>
                  <a:pt x="9312206" y="11018980"/>
                </a:cubicBezTo>
                <a:cubicBezTo>
                  <a:pt x="9351653" y="10988192"/>
                  <a:pt x="9399025" y="10972800"/>
                  <a:pt x="9454324" y="10972800"/>
                </a:cubicBezTo>
                <a:close/>
                <a:moveTo>
                  <a:pt x="7806500" y="10972800"/>
                </a:moveTo>
                <a:cubicBezTo>
                  <a:pt x="7861844" y="10972800"/>
                  <a:pt x="7909265" y="10988212"/>
                  <a:pt x="7948762" y="11019044"/>
                </a:cubicBezTo>
                <a:cubicBezTo>
                  <a:pt x="7988259" y="11049872"/>
                  <a:pt x="8018266" y="11093880"/>
                  <a:pt x="8038784" y="11151064"/>
                </a:cubicBezTo>
                <a:cubicBezTo>
                  <a:pt x="8059303" y="11208248"/>
                  <a:pt x="8069562" y="11276592"/>
                  <a:pt x="8069562" y="11356104"/>
                </a:cubicBezTo>
                <a:cubicBezTo>
                  <a:pt x="8069562" y="11436188"/>
                  <a:pt x="8059362" y="11504824"/>
                  <a:pt x="8038961" y="11562012"/>
                </a:cubicBezTo>
                <a:cubicBezTo>
                  <a:pt x="8018563" y="11619200"/>
                  <a:pt x="7988703" y="11663064"/>
                  <a:pt x="7949387" y="11693604"/>
                </a:cubicBezTo>
                <a:cubicBezTo>
                  <a:pt x="7910069" y="11724140"/>
                  <a:pt x="7862441" y="11739408"/>
                  <a:pt x="7806500" y="11739408"/>
                </a:cubicBezTo>
                <a:cubicBezTo>
                  <a:pt x="7750602" y="11739408"/>
                  <a:pt x="7703020" y="11724160"/>
                  <a:pt x="7663756" y="11693664"/>
                </a:cubicBezTo>
                <a:cubicBezTo>
                  <a:pt x="7624491" y="11663168"/>
                  <a:pt x="7594683" y="11619392"/>
                  <a:pt x="7574330" y="11562328"/>
                </a:cubicBezTo>
                <a:cubicBezTo>
                  <a:pt x="7553978" y="11505268"/>
                  <a:pt x="7543802" y="11436524"/>
                  <a:pt x="7543802" y="11356104"/>
                </a:cubicBezTo>
                <a:cubicBezTo>
                  <a:pt x="7543802" y="11276256"/>
                  <a:pt x="7554037" y="11207808"/>
                  <a:pt x="7574509" y="11150748"/>
                </a:cubicBezTo>
                <a:cubicBezTo>
                  <a:pt x="7594979" y="11093692"/>
                  <a:pt x="7624938" y="11049768"/>
                  <a:pt x="7664384" y="11018980"/>
                </a:cubicBezTo>
                <a:cubicBezTo>
                  <a:pt x="7703829" y="10988192"/>
                  <a:pt x="7751202" y="10972800"/>
                  <a:pt x="7806500" y="10972800"/>
                </a:cubicBezTo>
                <a:close/>
                <a:moveTo>
                  <a:pt x="3929825" y="10972800"/>
                </a:moveTo>
                <a:cubicBezTo>
                  <a:pt x="3985169" y="10972800"/>
                  <a:pt x="4032589" y="10988212"/>
                  <a:pt x="4072087" y="11019044"/>
                </a:cubicBezTo>
                <a:cubicBezTo>
                  <a:pt x="4111583" y="11049872"/>
                  <a:pt x="4141590" y="11093880"/>
                  <a:pt x="4162109" y="11151064"/>
                </a:cubicBezTo>
                <a:cubicBezTo>
                  <a:pt x="4182627" y="11208248"/>
                  <a:pt x="4192887" y="11276592"/>
                  <a:pt x="4192887" y="11356104"/>
                </a:cubicBezTo>
                <a:cubicBezTo>
                  <a:pt x="4192887" y="11436188"/>
                  <a:pt x="4182686" y="11504824"/>
                  <a:pt x="4162287" y="11562012"/>
                </a:cubicBezTo>
                <a:cubicBezTo>
                  <a:pt x="4141887" y="11619200"/>
                  <a:pt x="4112029" y="11663064"/>
                  <a:pt x="4072711" y="11693604"/>
                </a:cubicBezTo>
                <a:cubicBezTo>
                  <a:pt x="4033394" y="11724140"/>
                  <a:pt x="3985765" y="11739408"/>
                  <a:pt x="3929825" y="11739408"/>
                </a:cubicBezTo>
                <a:cubicBezTo>
                  <a:pt x="3873926" y="11739408"/>
                  <a:pt x="3826345" y="11724160"/>
                  <a:pt x="3787080" y="11693664"/>
                </a:cubicBezTo>
                <a:cubicBezTo>
                  <a:pt x="3747815" y="11663168"/>
                  <a:pt x="3718007" y="11619392"/>
                  <a:pt x="3697654" y="11562328"/>
                </a:cubicBezTo>
                <a:cubicBezTo>
                  <a:pt x="3677302" y="11505268"/>
                  <a:pt x="3667125" y="11436524"/>
                  <a:pt x="3667125" y="11356104"/>
                </a:cubicBezTo>
                <a:cubicBezTo>
                  <a:pt x="3667125" y="11276256"/>
                  <a:pt x="3677361" y="11207808"/>
                  <a:pt x="3697832" y="11150748"/>
                </a:cubicBezTo>
                <a:cubicBezTo>
                  <a:pt x="3718304" y="11093692"/>
                  <a:pt x="3748262" y="11049768"/>
                  <a:pt x="3787708" y="11018980"/>
                </a:cubicBezTo>
                <a:cubicBezTo>
                  <a:pt x="3827154" y="10988192"/>
                  <a:pt x="3874526" y="10972800"/>
                  <a:pt x="3929825" y="10972800"/>
                </a:cubicBezTo>
                <a:close/>
                <a:moveTo>
                  <a:pt x="3024950" y="10972800"/>
                </a:moveTo>
                <a:cubicBezTo>
                  <a:pt x="3080294" y="10972800"/>
                  <a:pt x="3127714" y="10988212"/>
                  <a:pt x="3167211" y="11019044"/>
                </a:cubicBezTo>
                <a:cubicBezTo>
                  <a:pt x="3206708" y="11049872"/>
                  <a:pt x="3236715" y="11093880"/>
                  <a:pt x="3257234" y="11151064"/>
                </a:cubicBezTo>
                <a:cubicBezTo>
                  <a:pt x="3277752" y="11208248"/>
                  <a:pt x="3288011" y="11276592"/>
                  <a:pt x="3288011" y="11356104"/>
                </a:cubicBezTo>
                <a:cubicBezTo>
                  <a:pt x="3288011" y="11436188"/>
                  <a:pt x="3277811" y="11504824"/>
                  <a:pt x="3257412" y="11562012"/>
                </a:cubicBezTo>
                <a:cubicBezTo>
                  <a:pt x="3237012" y="11619200"/>
                  <a:pt x="3207153" y="11663064"/>
                  <a:pt x="3167836" y="11693604"/>
                </a:cubicBezTo>
                <a:cubicBezTo>
                  <a:pt x="3128518" y="11724140"/>
                  <a:pt x="3080890" y="11739408"/>
                  <a:pt x="3024950" y="11739408"/>
                </a:cubicBezTo>
                <a:cubicBezTo>
                  <a:pt x="2969052" y="11739408"/>
                  <a:pt x="2921470" y="11724160"/>
                  <a:pt x="2882206" y="11693664"/>
                </a:cubicBezTo>
                <a:cubicBezTo>
                  <a:pt x="2842940" y="11663168"/>
                  <a:pt x="2813132" y="11619392"/>
                  <a:pt x="2792779" y="11562328"/>
                </a:cubicBezTo>
                <a:cubicBezTo>
                  <a:pt x="2772427" y="11505268"/>
                  <a:pt x="2762250" y="11436524"/>
                  <a:pt x="2762250" y="11356104"/>
                </a:cubicBezTo>
                <a:cubicBezTo>
                  <a:pt x="2762250" y="11276256"/>
                  <a:pt x="2772486" y="11207808"/>
                  <a:pt x="2792957" y="11150748"/>
                </a:cubicBezTo>
                <a:cubicBezTo>
                  <a:pt x="2813428" y="11093692"/>
                  <a:pt x="2843387" y="11049768"/>
                  <a:pt x="2882833" y="11018980"/>
                </a:cubicBezTo>
                <a:cubicBezTo>
                  <a:pt x="2922279" y="10988192"/>
                  <a:pt x="2969651" y="10972800"/>
                  <a:pt x="3024950" y="10972800"/>
                </a:cubicBezTo>
                <a:close/>
                <a:moveTo>
                  <a:pt x="1377125" y="10972800"/>
                </a:moveTo>
                <a:cubicBezTo>
                  <a:pt x="1432469" y="10972800"/>
                  <a:pt x="1479889" y="10988212"/>
                  <a:pt x="1519386" y="11019044"/>
                </a:cubicBezTo>
                <a:cubicBezTo>
                  <a:pt x="1558883" y="11049872"/>
                  <a:pt x="1588890" y="11093880"/>
                  <a:pt x="1609409" y="11151064"/>
                </a:cubicBezTo>
                <a:cubicBezTo>
                  <a:pt x="1629927" y="11208248"/>
                  <a:pt x="1640187" y="11276592"/>
                  <a:pt x="1640187" y="11356104"/>
                </a:cubicBezTo>
                <a:cubicBezTo>
                  <a:pt x="1640187" y="11436188"/>
                  <a:pt x="1629987" y="11504824"/>
                  <a:pt x="1609587" y="11562012"/>
                </a:cubicBezTo>
                <a:cubicBezTo>
                  <a:pt x="1589187" y="11619200"/>
                  <a:pt x="1559328" y="11663064"/>
                  <a:pt x="1520011" y="11693604"/>
                </a:cubicBezTo>
                <a:cubicBezTo>
                  <a:pt x="1480694" y="11724140"/>
                  <a:pt x="1433065" y="11739408"/>
                  <a:pt x="1377125" y="11739408"/>
                </a:cubicBezTo>
                <a:cubicBezTo>
                  <a:pt x="1321227" y="11739408"/>
                  <a:pt x="1273645" y="11724160"/>
                  <a:pt x="1234380" y="11693664"/>
                </a:cubicBezTo>
                <a:cubicBezTo>
                  <a:pt x="1195115" y="11663168"/>
                  <a:pt x="1165306" y="11619392"/>
                  <a:pt x="1144954" y="11562328"/>
                </a:cubicBezTo>
                <a:cubicBezTo>
                  <a:pt x="1124602" y="11505268"/>
                  <a:pt x="1114426" y="11436524"/>
                  <a:pt x="1114426" y="11356104"/>
                </a:cubicBezTo>
                <a:cubicBezTo>
                  <a:pt x="1114426" y="11276256"/>
                  <a:pt x="1124661" y="11207808"/>
                  <a:pt x="1145132" y="11150748"/>
                </a:cubicBezTo>
                <a:cubicBezTo>
                  <a:pt x="1165603" y="11093692"/>
                  <a:pt x="1195562" y="11049768"/>
                  <a:pt x="1235008" y="11018980"/>
                </a:cubicBezTo>
                <a:cubicBezTo>
                  <a:pt x="1274453" y="10988192"/>
                  <a:pt x="1321826" y="10972800"/>
                  <a:pt x="1377125" y="10972800"/>
                </a:cubicBezTo>
                <a:close/>
                <a:moveTo>
                  <a:pt x="472250" y="10972800"/>
                </a:moveTo>
                <a:cubicBezTo>
                  <a:pt x="527594" y="10972800"/>
                  <a:pt x="575014" y="10988212"/>
                  <a:pt x="614511" y="11019044"/>
                </a:cubicBezTo>
                <a:cubicBezTo>
                  <a:pt x="654008" y="11049872"/>
                  <a:pt x="684015" y="11093880"/>
                  <a:pt x="704534" y="11151064"/>
                </a:cubicBezTo>
                <a:cubicBezTo>
                  <a:pt x="725052" y="11208248"/>
                  <a:pt x="735311" y="11276592"/>
                  <a:pt x="735311" y="11356104"/>
                </a:cubicBezTo>
                <a:cubicBezTo>
                  <a:pt x="735311" y="11436188"/>
                  <a:pt x="725112" y="11504824"/>
                  <a:pt x="704712" y="11562012"/>
                </a:cubicBezTo>
                <a:cubicBezTo>
                  <a:pt x="684312" y="11619200"/>
                  <a:pt x="654454" y="11663064"/>
                  <a:pt x="615136" y="11693604"/>
                </a:cubicBezTo>
                <a:cubicBezTo>
                  <a:pt x="575818" y="11724140"/>
                  <a:pt x="528189" y="11739408"/>
                  <a:pt x="472250" y="11739408"/>
                </a:cubicBezTo>
                <a:cubicBezTo>
                  <a:pt x="416352" y="11739408"/>
                  <a:pt x="368770" y="11724160"/>
                  <a:pt x="329505" y="11693664"/>
                </a:cubicBezTo>
                <a:cubicBezTo>
                  <a:pt x="290240" y="11663168"/>
                  <a:pt x="260432" y="11619392"/>
                  <a:pt x="240079" y="11562328"/>
                </a:cubicBezTo>
                <a:cubicBezTo>
                  <a:pt x="219727" y="11505268"/>
                  <a:pt x="209550" y="11436524"/>
                  <a:pt x="209550" y="11356104"/>
                </a:cubicBezTo>
                <a:cubicBezTo>
                  <a:pt x="209550" y="11276256"/>
                  <a:pt x="219786" y="11207808"/>
                  <a:pt x="240257" y="11150748"/>
                </a:cubicBezTo>
                <a:cubicBezTo>
                  <a:pt x="260729" y="11093692"/>
                  <a:pt x="290687" y="11049768"/>
                  <a:pt x="330133" y="11018980"/>
                </a:cubicBezTo>
                <a:cubicBezTo>
                  <a:pt x="369578" y="10988192"/>
                  <a:pt x="416951" y="10972800"/>
                  <a:pt x="472250" y="10972800"/>
                </a:cubicBezTo>
                <a:close/>
                <a:moveTo>
                  <a:pt x="22084474" y="9850488"/>
                </a:moveTo>
                <a:cubicBezTo>
                  <a:pt x="22036056" y="9850488"/>
                  <a:pt x="21997796" y="9875048"/>
                  <a:pt x="21969692" y="9924172"/>
                </a:cubicBezTo>
                <a:cubicBezTo>
                  <a:pt x="21941592" y="9973296"/>
                  <a:pt x="21927542" y="10044208"/>
                  <a:pt x="21927542" y="10136904"/>
                </a:cubicBezTo>
                <a:cubicBezTo>
                  <a:pt x="21927542" y="10199000"/>
                  <a:pt x="21933950" y="10251336"/>
                  <a:pt x="21946768" y="10293912"/>
                </a:cubicBezTo>
                <a:cubicBezTo>
                  <a:pt x="21959586" y="10336488"/>
                  <a:pt x="21977620" y="10368460"/>
                  <a:pt x="22000870" y="10389836"/>
                </a:cubicBezTo>
                <a:cubicBezTo>
                  <a:pt x="22024120" y="10411212"/>
                  <a:pt x="22051988" y="10421900"/>
                  <a:pt x="22084474" y="10421900"/>
                </a:cubicBezTo>
                <a:cubicBezTo>
                  <a:pt x="22133534" y="10421900"/>
                  <a:pt x="22172012" y="10397600"/>
                  <a:pt x="22199916" y="10349000"/>
                </a:cubicBezTo>
                <a:cubicBezTo>
                  <a:pt x="22227818" y="10300396"/>
                  <a:pt x="22241768" y="10229700"/>
                  <a:pt x="22241768" y="10136904"/>
                </a:cubicBezTo>
                <a:cubicBezTo>
                  <a:pt x="22241768" y="10075308"/>
                  <a:pt x="22235266" y="10022988"/>
                  <a:pt x="22222260" y="9979944"/>
                </a:cubicBezTo>
                <a:cubicBezTo>
                  <a:pt x="22209256" y="9936896"/>
                  <a:pt x="22191114" y="9904560"/>
                  <a:pt x="22167832" y="9882928"/>
                </a:cubicBezTo>
                <a:cubicBezTo>
                  <a:pt x="22144550" y="9861300"/>
                  <a:pt x="22116764" y="9850488"/>
                  <a:pt x="22084474" y="9850488"/>
                </a:cubicBezTo>
                <a:close/>
                <a:moveTo>
                  <a:pt x="21179598" y="9850488"/>
                </a:moveTo>
                <a:cubicBezTo>
                  <a:pt x="21131180" y="9850488"/>
                  <a:pt x="21092920" y="9875048"/>
                  <a:pt x="21064820" y="9924172"/>
                </a:cubicBezTo>
                <a:cubicBezTo>
                  <a:pt x="21036716" y="9973296"/>
                  <a:pt x="21022666" y="10044208"/>
                  <a:pt x="21022666" y="10136904"/>
                </a:cubicBezTo>
                <a:cubicBezTo>
                  <a:pt x="21022666" y="10199000"/>
                  <a:pt x="21029076" y="10251336"/>
                  <a:pt x="21041894" y="10293912"/>
                </a:cubicBezTo>
                <a:cubicBezTo>
                  <a:pt x="21054712" y="10336488"/>
                  <a:pt x="21072744" y="10368460"/>
                  <a:pt x="21095994" y="10389836"/>
                </a:cubicBezTo>
                <a:cubicBezTo>
                  <a:pt x="21119244" y="10411212"/>
                  <a:pt x="21147112" y="10421900"/>
                  <a:pt x="21179598" y="10421900"/>
                </a:cubicBezTo>
                <a:cubicBezTo>
                  <a:pt x="21228658" y="10421900"/>
                  <a:pt x="21267140" y="10397600"/>
                  <a:pt x="21295042" y="10349000"/>
                </a:cubicBezTo>
                <a:cubicBezTo>
                  <a:pt x="21322944" y="10300396"/>
                  <a:pt x="21336894" y="10229700"/>
                  <a:pt x="21336894" y="10136904"/>
                </a:cubicBezTo>
                <a:cubicBezTo>
                  <a:pt x="21336894" y="10075308"/>
                  <a:pt x="21330392" y="10022988"/>
                  <a:pt x="21317388" y="9979944"/>
                </a:cubicBezTo>
                <a:cubicBezTo>
                  <a:pt x="21304382" y="9936896"/>
                  <a:pt x="21286238" y="9904560"/>
                  <a:pt x="21262958" y="9882928"/>
                </a:cubicBezTo>
                <a:cubicBezTo>
                  <a:pt x="21239676" y="9861300"/>
                  <a:pt x="21211890" y="9850488"/>
                  <a:pt x="21179598" y="9850488"/>
                </a:cubicBezTo>
                <a:close/>
                <a:moveTo>
                  <a:pt x="19531774" y="9850488"/>
                </a:moveTo>
                <a:cubicBezTo>
                  <a:pt x="19483356" y="9850488"/>
                  <a:pt x="19445096" y="9875048"/>
                  <a:pt x="19416992" y="9924172"/>
                </a:cubicBezTo>
                <a:cubicBezTo>
                  <a:pt x="19388892" y="9973296"/>
                  <a:pt x="19374842" y="10044208"/>
                  <a:pt x="19374842" y="10136904"/>
                </a:cubicBezTo>
                <a:cubicBezTo>
                  <a:pt x="19374842" y="10199000"/>
                  <a:pt x="19381250" y="10251336"/>
                  <a:pt x="19394068" y="10293912"/>
                </a:cubicBezTo>
                <a:cubicBezTo>
                  <a:pt x="19406886" y="10336488"/>
                  <a:pt x="19424920" y="10368460"/>
                  <a:pt x="19448170" y="10389836"/>
                </a:cubicBezTo>
                <a:cubicBezTo>
                  <a:pt x="19471420" y="10411212"/>
                  <a:pt x="19499288" y="10421900"/>
                  <a:pt x="19531774" y="10421900"/>
                </a:cubicBezTo>
                <a:cubicBezTo>
                  <a:pt x="19580834" y="10421900"/>
                  <a:pt x="19619314" y="10397600"/>
                  <a:pt x="19647216" y="10349000"/>
                </a:cubicBezTo>
                <a:cubicBezTo>
                  <a:pt x="19675118" y="10300396"/>
                  <a:pt x="19689068" y="10229700"/>
                  <a:pt x="19689068" y="10136904"/>
                </a:cubicBezTo>
                <a:cubicBezTo>
                  <a:pt x="19689068" y="10075308"/>
                  <a:pt x="19682566" y="10022988"/>
                  <a:pt x="19669562" y="9979944"/>
                </a:cubicBezTo>
                <a:cubicBezTo>
                  <a:pt x="19656556" y="9936896"/>
                  <a:pt x="19638414" y="9904560"/>
                  <a:pt x="19615132" y="9882928"/>
                </a:cubicBezTo>
                <a:cubicBezTo>
                  <a:pt x="19591852" y="9861300"/>
                  <a:pt x="19564064" y="9850488"/>
                  <a:pt x="19531774" y="9850488"/>
                </a:cubicBezTo>
                <a:close/>
                <a:moveTo>
                  <a:pt x="17883948" y="9850488"/>
                </a:moveTo>
                <a:cubicBezTo>
                  <a:pt x="17835530" y="9850488"/>
                  <a:pt x="17797270" y="9875048"/>
                  <a:pt x="17769168" y="9924172"/>
                </a:cubicBezTo>
                <a:cubicBezTo>
                  <a:pt x="17741066" y="9973296"/>
                  <a:pt x="17727016" y="10044208"/>
                  <a:pt x="17727016" y="10136904"/>
                </a:cubicBezTo>
                <a:cubicBezTo>
                  <a:pt x="17727016" y="10199000"/>
                  <a:pt x="17733424" y="10251336"/>
                  <a:pt x="17746242" y="10293912"/>
                </a:cubicBezTo>
                <a:cubicBezTo>
                  <a:pt x="17759062" y="10336488"/>
                  <a:pt x="17777094" y="10368460"/>
                  <a:pt x="17800344" y="10389836"/>
                </a:cubicBezTo>
                <a:cubicBezTo>
                  <a:pt x="17823594" y="10411212"/>
                  <a:pt x="17851462" y="10421900"/>
                  <a:pt x="17883948" y="10421900"/>
                </a:cubicBezTo>
                <a:cubicBezTo>
                  <a:pt x="17933008" y="10421900"/>
                  <a:pt x="17971488" y="10397600"/>
                  <a:pt x="17999390" y="10349000"/>
                </a:cubicBezTo>
                <a:cubicBezTo>
                  <a:pt x="18027292" y="10300396"/>
                  <a:pt x="18041242" y="10229700"/>
                  <a:pt x="18041242" y="10136904"/>
                </a:cubicBezTo>
                <a:cubicBezTo>
                  <a:pt x="18041242" y="10075308"/>
                  <a:pt x="18034742" y="10022988"/>
                  <a:pt x="18021736" y="9979944"/>
                </a:cubicBezTo>
                <a:cubicBezTo>
                  <a:pt x="18008730" y="9936896"/>
                  <a:pt x="17990588" y="9904560"/>
                  <a:pt x="17967306" y="9882928"/>
                </a:cubicBezTo>
                <a:cubicBezTo>
                  <a:pt x="17944024" y="9861300"/>
                  <a:pt x="17916238" y="9850488"/>
                  <a:pt x="17883948" y="9850488"/>
                </a:cubicBezTo>
                <a:close/>
                <a:moveTo>
                  <a:pt x="16988598" y="9850488"/>
                </a:moveTo>
                <a:cubicBezTo>
                  <a:pt x="16940178" y="9850488"/>
                  <a:pt x="16901920" y="9875048"/>
                  <a:pt x="16873818" y="9924172"/>
                </a:cubicBezTo>
                <a:cubicBezTo>
                  <a:pt x="16845716" y="9973296"/>
                  <a:pt x="16831664" y="10044208"/>
                  <a:pt x="16831664" y="10136904"/>
                </a:cubicBezTo>
                <a:cubicBezTo>
                  <a:pt x="16831664" y="10199000"/>
                  <a:pt x="16838074" y="10251336"/>
                  <a:pt x="16850890" y="10293912"/>
                </a:cubicBezTo>
                <a:cubicBezTo>
                  <a:pt x="16863710" y="10336488"/>
                  <a:pt x="16881744" y="10368460"/>
                  <a:pt x="16904994" y="10389836"/>
                </a:cubicBezTo>
                <a:cubicBezTo>
                  <a:pt x="16928244" y="10411212"/>
                  <a:pt x="16956112" y="10421900"/>
                  <a:pt x="16988598" y="10421900"/>
                </a:cubicBezTo>
                <a:cubicBezTo>
                  <a:pt x="17037658" y="10421900"/>
                  <a:pt x="17076138" y="10397600"/>
                  <a:pt x="17104040" y="10349000"/>
                </a:cubicBezTo>
                <a:cubicBezTo>
                  <a:pt x="17131942" y="10300396"/>
                  <a:pt x="17145892" y="10229700"/>
                  <a:pt x="17145892" y="10136904"/>
                </a:cubicBezTo>
                <a:cubicBezTo>
                  <a:pt x="17145892" y="10075308"/>
                  <a:pt x="17139390" y="10022988"/>
                  <a:pt x="17126386" y="9979944"/>
                </a:cubicBezTo>
                <a:cubicBezTo>
                  <a:pt x="17113382" y="9936896"/>
                  <a:pt x="17095238" y="9904560"/>
                  <a:pt x="17071956" y="9882928"/>
                </a:cubicBezTo>
                <a:cubicBezTo>
                  <a:pt x="17048674" y="9861300"/>
                  <a:pt x="17020888" y="9850488"/>
                  <a:pt x="16988598" y="9850488"/>
                </a:cubicBezTo>
                <a:close/>
                <a:moveTo>
                  <a:pt x="16083724" y="9850488"/>
                </a:moveTo>
                <a:cubicBezTo>
                  <a:pt x="16035305" y="9850488"/>
                  <a:pt x="15997044" y="9875048"/>
                  <a:pt x="15968944" y="9924172"/>
                </a:cubicBezTo>
                <a:cubicBezTo>
                  <a:pt x="15940841" y="9973296"/>
                  <a:pt x="15926790" y="10044208"/>
                  <a:pt x="15926790" y="10136904"/>
                </a:cubicBezTo>
                <a:cubicBezTo>
                  <a:pt x="15926790" y="10199000"/>
                  <a:pt x="15933199" y="10251336"/>
                  <a:pt x="15946017" y="10293912"/>
                </a:cubicBezTo>
                <a:cubicBezTo>
                  <a:pt x="15958835" y="10336488"/>
                  <a:pt x="15976869" y="10368460"/>
                  <a:pt x="16000120" y="10389836"/>
                </a:cubicBezTo>
                <a:cubicBezTo>
                  <a:pt x="16023369" y="10411212"/>
                  <a:pt x="16051237" y="10421900"/>
                  <a:pt x="16083724" y="10421900"/>
                </a:cubicBezTo>
                <a:cubicBezTo>
                  <a:pt x="16132782" y="10421900"/>
                  <a:pt x="16171264" y="10397600"/>
                  <a:pt x="16199166" y="10349000"/>
                </a:cubicBezTo>
                <a:cubicBezTo>
                  <a:pt x="16227067" y="10300396"/>
                  <a:pt x="16241019" y="10229700"/>
                  <a:pt x="16241019" y="10136904"/>
                </a:cubicBezTo>
                <a:cubicBezTo>
                  <a:pt x="16241019" y="10075308"/>
                  <a:pt x="16234516" y="10022988"/>
                  <a:pt x="16221512" y="9979944"/>
                </a:cubicBezTo>
                <a:cubicBezTo>
                  <a:pt x="16208507" y="9936896"/>
                  <a:pt x="16190364" y="9904560"/>
                  <a:pt x="16167081" y="9882928"/>
                </a:cubicBezTo>
                <a:cubicBezTo>
                  <a:pt x="16143800" y="9861300"/>
                  <a:pt x="16116014" y="9850488"/>
                  <a:pt x="16083724" y="9850488"/>
                </a:cubicBezTo>
                <a:close/>
                <a:moveTo>
                  <a:pt x="14435899" y="9850488"/>
                </a:moveTo>
                <a:cubicBezTo>
                  <a:pt x="14387480" y="9850488"/>
                  <a:pt x="14349219" y="9875048"/>
                  <a:pt x="14321117" y="9924172"/>
                </a:cubicBezTo>
                <a:cubicBezTo>
                  <a:pt x="14293016" y="9973296"/>
                  <a:pt x="14278965" y="10044208"/>
                  <a:pt x="14278965" y="10136904"/>
                </a:cubicBezTo>
                <a:cubicBezTo>
                  <a:pt x="14278965" y="10199000"/>
                  <a:pt x="14285374" y="10251336"/>
                  <a:pt x="14298192" y="10293912"/>
                </a:cubicBezTo>
                <a:cubicBezTo>
                  <a:pt x="14311010" y="10336488"/>
                  <a:pt x="14329044" y="10368460"/>
                  <a:pt x="14352295" y="10389836"/>
                </a:cubicBezTo>
                <a:cubicBezTo>
                  <a:pt x="14375543" y="10411212"/>
                  <a:pt x="14403411" y="10421900"/>
                  <a:pt x="14435899" y="10421900"/>
                </a:cubicBezTo>
                <a:cubicBezTo>
                  <a:pt x="14484957" y="10421900"/>
                  <a:pt x="14523439" y="10397600"/>
                  <a:pt x="14551341" y="10349000"/>
                </a:cubicBezTo>
                <a:cubicBezTo>
                  <a:pt x="14579242" y="10300396"/>
                  <a:pt x="14593194" y="10229700"/>
                  <a:pt x="14593194" y="10136904"/>
                </a:cubicBezTo>
                <a:cubicBezTo>
                  <a:pt x="14593194" y="10075308"/>
                  <a:pt x="14586691" y="10022988"/>
                  <a:pt x="14573687" y="9979944"/>
                </a:cubicBezTo>
                <a:cubicBezTo>
                  <a:pt x="14560681" y="9936896"/>
                  <a:pt x="14542539" y="9904560"/>
                  <a:pt x="14519256" y="9882928"/>
                </a:cubicBezTo>
                <a:cubicBezTo>
                  <a:pt x="14495975" y="9861300"/>
                  <a:pt x="14468189" y="9850488"/>
                  <a:pt x="14435899" y="9850488"/>
                </a:cubicBezTo>
                <a:close/>
                <a:moveTo>
                  <a:pt x="12788073" y="9850488"/>
                </a:moveTo>
                <a:cubicBezTo>
                  <a:pt x="12739655" y="9850488"/>
                  <a:pt x="12701394" y="9875048"/>
                  <a:pt x="12673292" y="9924172"/>
                </a:cubicBezTo>
                <a:cubicBezTo>
                  <a:pt x="12645192" y="9973296"/>
                  <a:pt x="12631140" y="10044208"/>
                  <a:pt x="12631140" y="10136904"/>
                </a:cubicBezTo>
                <a:cubicBezTo>
                  <a:pt x="12631140" y="10199000"/>
                  <a:pt x="12637548" y="10251336"/>
                  <a:pt x="12650367" y="10293912"/>
                </a:cubicBezTo>
                <a:cubicBezTo>
                  <a:pt x="12663186" y="10336488"/>
                  <a:pt x="12681220" y="10368460"/>
                  <a:pt x="12704468" y="10389836"/>
                </a:cubicBezTo>
                <a:cubicBezTo>
                  <a:pt x="12727718" y="10411212"/>
                  <a:pt x="12755586" y="10421900"/>
                  <a:pt x="12788073" y="10421900"/>
                </a:cubicBezTo>
                <a:cubicBezTo>
                  <a:pt x="12837132" y="10421900"/>
                  <a:pt x="12875614" y="10397600"/>
                  <a:pt x="12903516" y="10349000"/>
                </a:cubicBezTo>
                <a:cubicBezTo>
                  <a:pt x="12931417" y="10300396"/>
                  <a:pt x="12945368" y="10229700"/>
                  <a:pt x="12945368" y="10136904"/>
                </a:cubicBezTo>
                <a:cubicBezTo>
                  <a:pt x="12945368" y="10075308"/>
                  <a:pt x="12938867" y="10022988"/>
                  <a:pt x="12925861" y="9979944"/>
                </a:cubicBezTo>
                <a:cubicBezTo>
                  <a:pt x="12912856" y="9936896"/>
                  <a:pt x="12894713" y="9904560"/>
                  <a:pt x="12871431" y="9882928"/>
                </a:cubicBezTo>
                <a:cubicBezTo>
                  <a:pt x="12848149" y="9861300"/>
                  <a:pt x="12820364" y="9850488"/>
                  <a:pt x="12788073" y="9850488"/>
                </a:cubicBezTo>
                <a:close/>
                <a:moveTo>
                  <a:pt x="11140248" y="9850488"/>
                </a:moveTo>
                <a:cubicBezTo>
                  <a:pt x="11091831" y="9850488"/>
                  <a:pt x="11053569" y="9875048"/>
                  <a:pt x="11025467" y="9924172"/>
                </a:cubicBezTo>
                <a:cubicBezTo>
                  <a:pt x="10997367" y="9973296"/>
                  <a:pt x="10983314" y="10044208"/>
                  <a:pt x="10983314" y="10136904"/>
                </a:cubicBezTo>
                <a:cubicBezTo>
                  <a:pt x="10983314" y="10199000"/>
                  <a:pt x="10989724" y="10251336"/>
                  <a:pt x="11002543" y="10293912"/>
                </a:cubicBezTo>
                <a:cubicBezTo>
                  <a:pt x="11015360" y="10336488"/>
                  <a:pt x="11033395" y="10368460"/>
                  <a:pt x="11056643" y="10389836"/>
                </a:cubicBezTo>
                <a:cubicBezTo>
                  <a:pt x="11079894" y="10411212"/>
                  <a:pt x="11107762" y="10421900"/>
                  <a:pt x="11140248" y="10421900"/>
                </a:cubicBezTo>
                <a:cubicBezTo>
                  <a:pt x="11189308" y="10421900"/>
                  <a:pt x="11227788" y="10397600"/>
                  <a:pt x="11255691" y="10349000"/>
                </a:cubicBezTo>
                <a:cubicBezTo>
                  <a:pt x="11283592" y="10300396"/>
                  <a:pt x="11297543" y="10229700"/>
                  <a:pt x="11297543" y="10136904"/>
                </a:cubicBezTo>
                <a:cubicBezTo>
                  <a:pt x="11297543" y="10075308"/>
                  <a:pt x="11291041" y="10022988"/>
                  <a:pt x="11278036" y="9979944"/>
                </a:cubicBezTo>
                <a:cubicBezTo>
                  <a:pt x="11265032" y="9936896"/>
                  <a:pt x="11246888" y="9904560"/>
                  <a:pt x="11223606" y="9882928"/>
                </a:cubicBezTo>
                <a:cubicBezTo>
                  <a:pt x="11200324" y="9861300"/>
                  <a:pt x="11172540" y="9850488"/>
                  <a:pt x="11140248" y="9850488"/>
                </a:cubicBezTo>
                <a:close/>
                <a:moveTo>
                  <a:pt x="10235374" y="9850488"/>
                </a:moveTo>
                <a:cubicBezTo>
                  <a:pt x="10186955" y="9850488"/>
                  <a:pt x="10148694" y="9875048"/>
                  <a:pt x="10120592" y="9924172"/>
                </a:cubicBezTo>
                <a:cubicBezTo>
                  <a:pt x="10092492" y="9973296"/>
                  <a:pt x="10078440" y="10044208"/>
                  <a:pt x="10078440" y="10136904"/>
                </a:cubicBezTo>
                <a:cubicBezTo>
                  <a:pt x="10078440" y="10199000"/>
                  <a:pt x="10084849" y="10251336"/>
                  <a:pt x="10097668" y="10293912"/>
                </a:cubicBezTo>
                <a:cubicBezTo>
                  <a:pt x="10110485" y="10336488"/>
                  <a:pt x="10128519" y="10368460"/>
                  <a:pt x="10151770" y="10389836"/>
                </a:cubicBezTo>
                <a:cubicBezTo>
                  <a:pt x="10175018" y="10411212"/>
                  <a:pt x="10202887" y="10421900"/>
                  <a:pt x="10235374" y="10421900"/>
                </a:cubicBezTo>
                <a:cubicBezTo>
                  <a:pt x="10284432" y="10421900"/>
                  <a:pt x="10322914" y="10397600"/>
                  <a:pt x="10350816" y="10349000"/>
                </a:cubicBezTo>
                <a:cubicBezTo>
                  <a:pt x="10378717" y="10300396"/>
                  <a:pt x="10392670" y="10229700"/>
                  <a:pt x="10392670" y="10136904"/>
                </a:cubicBezTo>
                <a:cubicBezTo>
                  <a:pt x="10392670" y="10075308"/>
                  <a:pt x="10386166" y="10022988"/>
                  <a:pt x="10373162" y="9979944"/>
                </a:cubicBezTo>
                <a:cubicBezTo>
                  <a:pt x="10360156" y="9936896"/>
                  <a:pt x="10342014" y="9904560"/>
                  <a:pt x="10318732" y="9882928"/>
                </a:cubicBezTo>
                <a:cubicBezTo>
                  <a:pt x="10295450" y="9861300"/>
                  <a:pt x="10267664" y="9850488"/>
                  <a:pt x="10235374" y="9850488"/>
                </a:cubicBezTo>
                <a:close/>
                <a:moveTo>
                  <a:pt x="9330499" y="9850488"/>
                </a:moveTo>
                <a:cubicBezTo>
                  <a:pt x="9282081" y="9850488"/>
                  <a:pt x="9243820" y="9875048"/>
                  <a:pt x="9215719" y="9924172"/>
                </a:cubicBezTo>
                <a:cubicBezTo>
                  <a:pt x="9187618" y="9973296"/>
                  <a:pt x="9173566" y="10044208"/>
                  <a:pt x="9173566" y="10136904"/>
                </a:cubicBezTo>
                <a:cubicBezTo>
                  <a:pt x="9173566" y="10199000"/>
                  <a:pt x="9179974" y="10251336"/>
                  <a:pt x="9192793" y="10293912"/>
                </a:cubicBezTo>
                <a:cubicBezTo>
                  <a:pt x="9205611" y="10336488"/>
                  <a:pt x="9223645" y="10368460"/>
                  <a:pt x="9246895" y="10389836"/>
                </a:cubicBezTo>
                <a:cubicBezTo>
                  <a:pt x="9270144" y="10411212"/>
                  <a:pt x="9298012" y="10421900"/>
                  <a:pt x="9330499" y="10421900"/>
                </a:cubicBezTo>
                <a:cubicBezTo>
                  <a:pt x="9379557" y="10421900"/>
                  <a:pt x="9418040" y="10397600"/>
                  <a:pt x="9445944" y="10349000"/>
                </a:cubicBezTo>
                <a:cubicBezTo>
                  <a:pt x="9473843" y="10300396"/>
                  <a:pt x="9487794" y="10229700"/>
                  <a:pt x="9487794" y="10136904"/>
                </a:cubicBezTo>
                <a:cubicBezTo>
                  <a:pt x="9487794" y="10075308"/>
                  <a:pt x="9481293" y="10022988"/>
                  <a:pt x="9468287" y="9979944"/>
                </a:cubicBezTo>
                <a:cubicBezTo>
                  <a:pt x="9455282" y="9936896"/>
                  <a:pt x="9437139" y="9904560"/>
                  <a:pt x="9413858" y="9882928"/>
                </a:cubicBezTo>
                <a:cubicBezTo>
                  <a:pt x="9390576" y="9861300"/>
                  <a:pt x="9362789" y="9850488"/>
                  <a:pt x="9330499" y="9850488"/>
                </a:cubicBezTo>
                <a:close/>
                <a:moveTo>
                  <a:pt x="8425624" y="9850488"/>
                </a:moveTo>
                <a:cubicBezTo>
                  <a:pt x="8377205" y="9850488"/>
                  <a:pt x="8338946" y="9875048"/>
                  <a:pt x="8310845" y="9924172"/>
                </a:cubicBezTo>
                <a:cubicBezTo>
                  <a:pt x="8282741" y="9973296"/>
                  <a:pt x="8268690" y="10044208"/>
                  <a:pt x="8268690" y="10136904"/>
                </a:cubicBezTo>
                <a:cubicBezTo>
                  <a:pt x="8268690" y="10199000"/>
                  <a:pt x="8275100" y="10251336"/>
                  <a:pt x="8287918" y="10293912"/>
                </a:cubicBezTo>
                <a:cubicBezTo>
                  <a:pt x="8300735" y="10336488"/>
                  <a:pt x="8318770" y="10368460"/>
                  <a:pt x="8342021" y="10389836"/>
                </a:cubicBezTo>
                <a:cubicBezTo>
                  <a:pt x="8365269" y="10411212"/>
                  <a:pt x="8393138" y="10421900"/>
                  <a:pt x="8425624" y="10421900"/>
                </a:cubicBezTo>
                <a:cubicBezTo>
                  <a:pt x="8474683" y="10421900"/>
                  <a:pt x="8513164" y="10397600"/>
                  <a:pt x="8541066" y="10349000"/>
                </a:cubicBezTo>
                <a:cubicBezTo>
                  <a:pt x="8568969" y="10300396"/>
                  <a:pt x="8582919" y="10229700"/>
                  <a:pt x="8582919" y="10136904"/>
                </a:cubicBezTo>
                <a:cubicBezTo>
                  <a:pt x="8582919" y="10075308"/>
                  <a:pt x="8576416" y="10022988"/>
                  <a:pt x="8563411" y="9979944"/>
                </a:cubicBezTo>
                <a:cubicBezTo>
                  <a:pt x="8550408" y="9936896"/>
                  <a:pt x="8532264" y="9904560"/>
                  <a:pt x="8508982" y="9882928"/>
                </a:cubicBezTo>
                <a:cubicBezTo>
                  <a:pt x="8485700" y="9861300"/>
                  <a:pt x="8457914" y="9850488"/>
                  <a:pt x="8425624" y="9850488"/>
                </a:cubicBezTo>
                <a:close/>
                <a:moveTo>
                  <a:pt x="7520750" y="9850488"/>
                </a:moveTo>
                <a:cubicBezTo>
                  <a:pt x="7472331" y="9850488"/>
                  <a:pt x="7434071" y="9875048"/>
                  <a:pt x="7405970" y="9924172"/>
                </a:cubicBezTo>
                <a:cubicBezTo>
                  <a:pt x="7377869" y="9973296"/>
                  <a:pt x="7363818" y="10044208"/>
                  <a:pt x="7363818" y="10136904"/>
                </a:cubicBezTo>
                <a:cubicBezTo>
                  <a:pt x="7363818" y="10199000"/>
                  <a:pt x="7370226" y="10251336"/>
                  <a:pt x="7383044" y="10293912"/>
                </a:cubicBezTo>
                <a:cubicBezTo>
                  <a:pt x="7395863" y="10336488"/>
                  <a:pt x="7413897" y="10368460"/>
                  <a:pt x="7437147" y="10389836"/>
                </a:cubicBezTo>
                <a:cubicBezTo>
                  <a:pt x="7460397" y="10411212"/>
                  <a:pt x="7488265" y="10421900"/>
                  <a:pt x="7520750" y="10421900"/>
                </a:cubicBezTo>
                <a:cubicBezTo>
                  <a:pt x="7569810" y="10421900"/>
                  <a:pt x="7608291" y="10397600"/>
                  <a:pt x="7636193" y="10349000"/>
                </a:cubicBezTo>
                <a:cubicBezTo>
                  <a:pt x="7664095" y="10300396"/>
                  <a:pt x="7678046" y="10229700"/>
                  <a:pt x="7678046" y="10136904"/>
                </a:cubicBezTo>
                <a:cubicBezTo>
                  <a:pt x="7678046" y="10075308"/>
                  <a:pt x="7671544" y="10022988"/>
                  <a:pt x="7658539" y="9979944"/>
                </a:cubicBezTo>
                <a:cubicBezTo>
                  <a:pt x="7645534" y="9936896"/>
                  <a:pt x="7627390" y="9904560"/>
                  <a:pt x="7604108" y="9882928"/>
                </a:cubicBezTo>
                <a:cubicBezTo>
                  <a:pt x="7580828" y="9861300"/>
                  <a:pt x="7553040" y="9850488"/>
                  <a:pt x="7520750" y="9850488"/>
                </a:cubicBezTo>
                <a:close/>
                <a:moveTo>
                  <a:pt x="6615875" y="9850488"/>
                </a:moveTo>
                <a:cubicBezTo>
                  <a:pt x="6567457" y="9850488"/>
                  <a:pt x="6529197" y="9875048"/>
                  <a:pt x="6501095" y="9924172"/>
                </a:cubicBezTo>
                <a:cubicBezTo>
                  <a:pt x="6472994" y="9973296"/>
                  <a:pt x="6458943" y="10044208"/>
                  <a:pt x="6458943" y="10136904"/>
                </a:cubicBezTo>
                <a:cubicBezTo>
                  <a:pt x="6458943" y="10199000"/>
                  <a:pt x="6465352" y="10251336"/>
                  <a:pt x="6478168" y="10293912"/>
                </a:cubicBezTo>
                <a:cubicBezTo>
                  <a:pt x="6490987" y="10336488"/>
                  <a:pt x="6509022" y="10368460"/>
                  <a:pt x="6532272" y="10389836"/>
                </a:cubicBezTo>
                <a:cubicBezTo>
                  <a:pt x="6555520" y="10411212"/>
                  <a:pt x="6583390" y="10421900"/>
                  <a:pt x="6615875" y="10421900"/>
                </a:cubicBezTo>
                <a:cubicBezTo>
                  <a:pt x="6664935" y="10421900"/>
                  <a:pt x="6703416" y="10397600"/>
                  <a:pt x="6731318" y="10349000"/>
                </a:cubicBezTo>
                <a:cubicBezTo>
                  <a:pt x="6759220" y="10300396"/>
                  <a:pt x="6773172" y="10229700"/>
                  <a:pt x="6773172" y="10136904"/>
                </a:cubicBezTo>
                <a:cubicBezTo>
                  <a:pt x="6773172" y="10075308"/>
                  <a:pt x="6766669" y="10022988"/>
                  <a:pt x="6753664" y="9979944"/>
                </a:cubicBezTo>
                <a:cubicBezTo>
                  <a:pt x="6740659" y="9936896"/>
                  <a:pt x="6722516" y="9904560"/>
                  <a:pt x="6699235" y="9882928"/>
                </a:cubicBezTo>
                <a:cubicBezTo>
                  <a:pt x="6675952" y="9861300"/>
                  <a:pt x="6648165" y="9850488"/>
                  <a:pt x="6615875" y="9850488"/>
                </a:cubicBezTo>
                <a:close/>
                <a:moveTo>
                  <a:pt x="4968051" y="9850488"/>
                </a:moveTo>
                <a:cubicBezTo>
                  <a:pt x="4919632" y="9850488"/>
                  <a:pt x="4881372" y="9875048"/>
                  <a:pt x="4853269" y="9924172"/>
                </a:cubicBezTo>
                <a:cubicBezTo>
                  <a:pt x="4825169" y="9973296"/>
                  <a:pt x="4811117" y="10044208"/>
                  <a:pt x="4811117" y="10136904"/>
                </a:cubicBezTo>
                <a:cubicBezTo>
                  <a:pt x="4811117" y="10199000"/>
                  <a:pt x="4817525" y="10251336"/>
                  <a:pt x="4830344" y="10293912"/>
                </a:cubicBezTo>
                <a:cubicBezTo>
                  <a:pt x="4843163" y="10336488"/>
                  <a:pt x="4861197" y="10368460"/>
                  <a:pt x="4884447" y="10389836"/>
                </a:cubicBezTo>
                <a:cubicBezTo>
                  <a:pt x="4907697" y="10411212"/>
                  <a:pt x="4935564" y="10421900"/>
                  <a:pt x="4968051" y="10421900"/>
                </a:cubicBezTo>
                <a:cubicBezTo>
                  <a:pt x="5017110" y="10421900"/>
                  <a:pt x="5055590" y="10397600"/>
                  <a:pt x="5083492" y="10349000"/>
                </a:cubicBezTo>
                <a:cubicBezTo>
                  <a:pt x="5111394" y="10300396"/>
                  <a:pt x="5125346" y="10229700"/>
                  <a:pt x="5125346" y="10136904"/>
                </a:cubicBezTo>
                <a:cubicBezTo>
                  <a:pt x="5125346" y="10075308"/>
                  <a:pt x="5118843" y="10022988"/>
                  <a:pt x="5105839" y="9979944"/>
                </a:cubicBezTo>
                <a:cubicBezTo>
                  <a:pt x="5092834" y="9936896"/>
                  <a:pt x="5074690" y="9904560"/>
                  <a:pt x="5051408" y="9882928"/>
                </a:cubicBezTo>
                <a:cubicBezTo>
                  <a:pt x="5028128" y="9861300"/>
                  <a:pt x="5000341" y="9850488"/>
                  <a:pt x="4968051" y="9850488"/>
                </a:cubicBezTo>
                <a:close/>
                <a:moveTo>
                  <a:pt x="4072700" y="9850488"/>
                </a:moveTo>
                <a:cubicBezTo>
                  <a:pt x="4024282" y="9850488"/>
                  <a:pt x="3986022" y="9875048"/>
                  <a:pt x="3957919" y="9924172"/>
                </a:cubicBezTo>
                <a:cubicBezTo>
                  <a:pt x="3929818" y="9973296"/>
                  <a:pt x="3915767" y="10044208"/>
                  <a:pt x="3915767" y="10136904"/>
                </a:cubicBezTo>
                <a:cubicBezTo>
                  <a:pt x="3915767" y="10199000"/>
                  <a:pt x="3922176" y="10251336"/>
                  <a:pt x="3934994" y="10293912"/>
                </a:cubicBezTo>
                <a:cubicBezTo>
                  <a:pt x="3947813" y="10336488"/>
                  <a:pt x="3965846" y="10368460"/>
                  <a:pt x="3989096" y="10389836"/>
                </a:cubicBezTo>
                <a:cubicBezTo>
                  <a:pt x="4012346" y="10411212"/>
                  <a:pt x="4040215" y="10421900"/>
                  <a:pt x="4072700" y="10421900"/>
                </a:cubicBezTo>
                <a:cubicBezTo>
                  <a:pt x="4121760" y="10421900"/>
                  <a:pt x="4160241" y="10397600"/>
                  <a:pt x="4188143" y="10349000"/>
                </a:cubicBezTo>
                <a:cubicBezTo>
                  <a:pt x="4216045" y="10300396"/>
                  <a:pt x="4229996" y="10229700"/>
                  <a:pt x="4229996" y="10136904"/>
                </a:cubicBezTo>
                <a:cubicBezTo>
                  <a:pt x="4229996" y="10075308"/>
                  <a:pt x="4223493" y="10022988"/>
                  <a:pt x="4210488" y="9979944"/>
                </a:cubicBezTo>
                <a:cubicBezTo>
                  <a:pt x="4197484" y="9936896"/>
                  <a:pt x="4179340" y="9904560"/>
                  <a:pt x="4156058" y="9882928"/>
                </a:cubicBezTo>
                <a:cubicBezTo>
                  <a:pt x="4132777" y="9861300"/>
                  <a:pt x="4104991" y="9850488"/>
                  <a:pt x="4072700" y="9850488"/>
                </a:cubicBezTo>
                <a:close/>
                <a:moveTo>
                  <a:pt x="2424875" y="9850488"/>
                </a:moveTo>
                <a:cubicBezTo>
                  <a:pt x="2376457" y="9850488"/>
                  <a:pt x="2338196" y="9875048"/>
                  <a:pt x="2310095" y="9924172"/>
                </a:cubicBezTo>
                <a:cubicBezTo>
                  <a:pt x="2281993" y="9973296"/>
                  <a:pt x="2267942" y="10044208"/>
                  <a:pt x="2267942" y="10136904"/>
                </a:cubicBezTo>
                <a:cubicBezTo>
                  <a:pt x="2267942" y="10199000"/>
                  <a:pt x="2274351" y="10251336"/>
                  <a:pt x="2287169" y="10293912"/>
                </a:cubicBezTo>
                <a:cubicBezTo>
                  <a:pt x="2299987" y="10336488"/>
                  <a:pt x="2318021" y="10368460"/>
                  <a:pt x="2341271" y="10389836"/>
                </a:cubicBezTo>
                <a:cubicBezTo>
                  <a:pt x="2364521" y="10411212"/>
                  <a:pt x="2392389" y="10421900"/>
                  <a:pt x="2424875" y="10421900"/>
                </a:cubicBezTo>
                <a:cubicBezTo>
                  <a:pt x="2473934" y="10421900"/>
                  <a:pt x="2512415" y="10397600"/>
                  <a:pt x="2540317" y="10349000"/>
                </a:cubicBezTo>
                <a:cubicBezTo>
                  <a:pt x="2568219" y="10300396"/>
                  <a:pt x="2582170" y="10229700"/>
                  <a:pt x="2582170" y="10136904"/>
                </a:cubicBezTo>
                <a:cubicBezTo>
                  <a:pt x="2582170" y="10075308"/>
                  <a:pt x="2575668" y="10022988"/>
                  <a:pt x="2562663" y="9979944"/>
                </a:cubicBezTo>
                <a:cubicBezTo>
                  <a:pt x="2549658" y="9936896"/>
                  <a:pt x="2531515" y="9904560"/>
                  <a:pt x="2508233" y="9882928"/>
                </a:cubicBezTo>
                <a:cubicBezTo>
                  <a:pt x="2484952" y="9861300"/>
                  <a:pt x="2457165" y="9850488"/>
                  <a:pt x="2424875" y="9850488"/>
                </a:cubicBezTo>
                <a:close/>
                <a:moveTo>
                  <a:pt x="1520000" y="9850488"/>
                </a:moveTo>
                <a:cubicBezTo>
                  <a:pt x="1471582" y="9850488"/>
                  <a:pt x="1433321" y="9875048"/>
                  <a:pt x="1405220" y="9924172"/>
                </a:cubicBezTo>
                <a:cubicBezTo>
                  <a:pt x="1377118" y="9973296"/>
                  <a:pt x="1363067" y="10044208"/>
                  <a:pt x="1363067" y="10136904"/>
                </a:cubicBezTo>
                <a:cubicBezTo>
                  <a:pt x="1363067" y="10199000"/>
                  <a:pt x="1369476" y="10251336"/>
                  <a:pt x="1382294" y="10293912"/>
                </a:cubicBezTo>
                <a:cubicBezTo>
                  <a:pt x="1395113" y="10336488"/>
                  <a:pt x="1413146" y="10368460"/>
                  <a:pt x="1436396" y="10389836"/>
                </a:cubicBezTo>
                <a:cubicBezTo>
                  <a:pt x="1459646" y="10411212"/>
                  <a:pt x="1487514" y="10421900"/>
                  <a:pt x="1520000" y="10421900"/>
                </a:cubicBezTo>
                <a:cubicBezTo>
                  <a:pt x="1569059" y="10421900"/>
                  <a:pt x="1607541" y="10397600"/>
                  <a:pt x="1635442" y="10349000"/>
                </a:cubicBezTo>
                <a:cubicBezTo>
                  <a:pt x="1663344" y="10300396"/>
                  <a:pt x="1677295" y="10229700"/>
                  <a:pt x="1677295" y="10136904"/>
                </a:cubicBezTo>
                <a:cubicBezTo>
                  <a:pt x="1677295" y="10075308"/>
                  <a:pt x="1670793" y="10022988"/>
                  <a:pt x="1657788" y="9979944"/>
                </a:cubicBezTo>
                <a:cubicBezTo>
                  <a:pt x="1644783" y="9936896"/>
                  <a:pt x="1626640" y="9904560"/>
                  <a:pt x="1603358" y="9882928"/>
                </a:cubicBezTo>
                <a:cubicBezTo>
                  <a:pt x="1580077" y="9861300"/>
                  <a:pt x="1552291" y="9850488"/>
                  <a:pt x="1520000" y="9850488"/>
                </a:cubicBezTo>
                <a:close/>
                <a:moveTo>
                  <a:pt x="615125" y="9850488"/>
                </a:moveTo>
                <a:cubicBezTo>
                  <a:pt x="566707" y="9850488"/>
                  <a:pt x="528447" y="9875048"/>
                  <a:pt x="500345" y="9924172"/>
                </a:cubicBezTo>
                <a:cubicBezTo>
                  <a:pt x="472243" y="9973296"/>
                  <a:pt x="458192" y="10044208"/>
                  <a:pt x="458192" y="10136904"/>
                </a:cubicBezTo>
                <a:cubicBezTo>
                  <a:pt x="458192" y="10199000"/>
                  <a:pt x="464601" y="10251336"/>
                  <a:pt x="477419" y="10293912"/>
                </a:cubicBezTo>
                <a:cubicBezTo>
                  <a:pt x="490237" y="10336488"/>
                  <a:pt x="508271" y="10368460"/>
                  <a:pt x="531521" y="10389836"/>
                </a:cubicBezTo>
                <a:cubicBezTo>
                  <a:pt x="554771" y="10411212"/>
                  <a:pt x="582639" y="10421900"/>
                  <a:pt x="615125" y="10421900"/>
                </a:cubicBezTo>
                <a:cubicBezTo>
                  <a:pt x="664184" y="10421900"/>
                  <a:pt x="702666" y="10397600"/>
                  <a:pt x="730568" y="10349000"/>
                </a:cubicBezTo>
                <a:cubicBezTo>
                  <a:pt x="758469" y="10300396"/>
                  <a:pt x="772420" y="10229700"/>
                  <a:pt x="772420" y="10136904"/>
                </a:cubicBezTo>
                <a:cubicBezTo>
                  <a:pt x="772420" y="10075308"/>
                  <a:pt x="765918" y="10022988"/>
                  <a:pt x="752913" y="9979944"/>
                </a:cubicBezTo>
                <a:cubicBezTo>
                  <a:pt x="739908" y="9936896"/>
                  <a:pt x="721765" y="9904560"/>
                  <a:pt x="698483" y="9882928"/>
                </a:cubicBezTo>
                <a:cubicBezTo>
                  <a:pt x="675202" y="9861300"/>
                  <a:pt x="647415" y="9850488"/>
                  <a:pt x="615125" y="9850488"/>
                </a:cubicBezTo>
                <a:close/>
                <a:moveTo>
                  <a:pt x="22916744" y="9763536"/>
                </a:moveTo>
                <a:lnTo>
                  <a:pt x="23018292" y="9763536"/>
                </a:lnTo>
                <a:lnTo>
                  <a:pt x="23018292" y="10510280"/>
                </a:lnTo>
                <a:lnTo>
                  <a:pt x="22909686" y="10510280"/>
                </a:lnTo>
                <a:lnTo>
                  <a:pt x="22909686" y="9881728"/>
                </a:lnTo>
                <a:lnTo>
                  <a:pt x="22728070" y="9993796"/>
                </a:lnTo>
                <a:lnTo>
                  <a:pt x="22728070" y="9888828"/>
                </a:lnTo>
                <a:close/>
                <a:moveTo>
                  <a:pt x="20364044" y="9763536"/>
                </a:moveTo>
                <a:lnTo>
                  <a:pt x="20465592" y="9763536"/>
                </a:lnTo>
                <a:lnTo>
                  <a:pt x="20465592" y="10510280"/>
                </a:lnTo>
                <a:lnTo>
                  <a:pt x="20356986" y="10510280"/>
                </a:lnTo>
                <a:lnTo>
                  <a:pt x="20356986" y="9881728"/>
                </a:lnTo>
                <a:lnTo>
                  <a:pt x="20175370" y="9993796"/>
                </a:lnTo>
                <a:lnTo>
                  <a:pt x="20175370" y="9888828"/>
                </a:lnTo>
                <a:close/>
                <a:moveTo>
                  <a:pt x="18716218" y="9763536"/>
                </a:moveTo>
                <a:lnTo>
                  <a:pt x="18817766" y="9763536"/>
                </a:lnTo>
                <a:lnTo>
                  <a:pt x="18817766" y="10510280"/>
                </a:lnTo>
                <a:lnTo>
                  <a:pt x="18709162" y="10510280"/>
                </a:lnTo>
                <a:lnTo>
                  <a:pt x="18709162" y="9881728"/>
                </a:lnTo>
                <a:lnTo>
                  <a:pt x="18527544" y="9993796"/>
                </a:lnTo>
                <a:lnTo>
                  <a:pt x="18527544" y="9888828"/>
                </a:lnTo>
                <a:close/>
                <a:moveTo>
                  <a:pt x="15268169" y="9763536"/>
                </a:moveTo>
                <a:lnTo>
                  <a:pt x="15369716" y="9763536"/>
                </a:lnTo>
                <a:lnTo>
                  <a:pt x="15369716" y="10510280"/>
                </a:lnTo>
                <a:lnTo>
                  <a:pt x="15261111" y="10510280"/>
                </a:lnTo>
                <a:lnTo>
                  <a:pt x="15261111" y="9881728"/>
                </a:lnTo>
                <a:lnTo>
                  <a:pt x="15079493" y="9993796"/>
                </a:lnTo>
                <a:lnTo>
                  <a:pt x="15079493" y="9888828"/>
                </a:lnTo>
                <a:close/>
                <a:moveTo>
                  <a:pt x="13620343" y="9763536"/>
                </a:moveTo>
                <a:lnTo>
                  <a:pt x="13721891" y="9763536"/>
                </a:lnTo>
                <a:lnTo>
                  <a:pt x="13721891" y="10510280"/>
                </a:lnTo>
                <a:lnTo>
                  <a:pt x="13613286" y="10510280"/>
                </a:lnTo>
                <a:lnTo>
                  <a:pt x="13613286" y="9881728"/>
                </a:lnTo>
                <a:lnTo>
                  <a:pt x="13431668" y="9993796"/>
                </a:lnTo>
                <a:lnTo>
                  <a:pt x="13431668" y="9888828"/>
                </a:lnTo>
                <a:close/>
                <a:moveTo>
                  <a:pt x="11972518" y="9763536"/>
                </a:moveTo>
                <a:lnTo>
                  <a:pt x="12074066" y="9763536"/>
                </a:lnTo>
                <a:lnTo>
                  <a:pt x="12074066" y="10510280"/>
                </a:lnTo>
                <a:lnTo>
                  <a:pt x="11965460" y="10510280"/>
                </a:lnTo>
                <a:lnTo>
                  <a:pt x="11965460" y="9881728"/>
                </a:lnTo>
                <a:lnTo>
                  <a:pt x="11783843" y="9993796"/>
                </a:lnTo>
                <a:lnTo>
                  <a:pt x="11783843" y="9888828"/>
                </a:lnTo>
                <a:close/>
                <a:moveTo>
                  <a:pt x="5800321" y="9763536"/>
                </a:moveTo>
                <a:lnTo>
                  <a:pt x="5901869" y="9763536"/>
                </a:lnTo>
                <a:lnTo>
                  <a:pt x="5901869" y="10510280"/>
                </a:lnTo>
                <a:lnTo>
                  <a:pt x="5793263" y="10510280"/>
                </a:lnTo>
                <a:lnTo>
                  <a:pt x="5793263" y="9881728"/>
                </a:lnTo>
                <a:lnTo>
                  <a:pt x="5611645" y="9993796"/>
                </a:lnTo>
                <a:lnTo>
                  <a:pt x="5611645" y="9888828"/>
                </a:lnTo>
                <a:close/>
                <a:moveTo>
                  <a:pt x="3247620" y="9763536"/>
                </a:moveTo>
                <a:lnTo>
                  <a:pt x="3349168" y="9763536"/>
                </a:lnTo>
                <a:lnTo>
                  <a:pt x="3349168" y="10510280"/>
                </a:lnTo>
                <a:lnTo>
                  <a:pt x="3240563" y="10510280"/>
                </a:lnTo>
                <a:lnTo>
                  <a:pt x="3240563" y="9881728"/>
                </a:lnTo>
                <a:lnTo>
                  <a:pt x="3058945" y="9993796"/>
                </a:lnTo>
                <a:lnTo>
                  <a:pt x="3058945" y="9888828"/>
                </a:lnTo>
                <a:close/>
                <a:moveTo>
                  <a:pt x="22084474" y="9753600"/>
                </a:moveTo>
                <a:cubicBezTo>
                  <a:pt x="22139820" y="9753600"/>
                  <a:pt x="22187240" y="9769012"/>
                  <a:pt x="22226734" y="9799844"/>
                </a:cubicBezTo>
                <a:cubicBezTo>
                  <a:pt x="22266232" y="9830672"/>
                  <a:pt x="22296240" y="9874680"/>
                  <a:pt x="22316758" y="9931864"/>
                </a:cubicBezTo>
                <a:cubicBezTo>
                  <a:pt x="22337276" y="9989048"/>
                  <a:pt x="22347534" y="10057392"/>
                  <a:pt x="22347534" y="10136904"/>
                </a:cubicBezTo>
                <a:cubicBezTo>
                  <a:pt x="22347534" y="10216988"/>
                  <a:pt x="22337336" y="10285624"/>
                  <a:pt x="22316936" y="10342812"/>
                </a:cubicBezTo>
                <a:cubicBezTo>
                  <a:pt x="22296536" y="10400000"/>
                  <a:pt x="22266676" y="10443864"/>
                  <a:pt x="22227360" y="10474404"/>
                </a:cubicBezTo>
                <a:cubicBezTo>
                  <a:pt x="22188042" y="10504940"/>
                  <a:pt x="22140412" y="10520208"/>
                  <a:pt x="22084474" y="10520208"/>
                </a:cubicBezTo>
                <a:cubicBezTo>
                  <a:pt x="22028578" y="10520208"/>
                  <a:pt x="21980994" y="10504960"/>
                  <a:pt x="21941728" y="10474464"/>
                </a:cubicBezTo>
                <a:cubicBezTo>
                  <a:pt x="21902464" y="10443968"/>
                  <a:pt x="21872656" y="10400192"/>
                  <a:pt x="21852302" y="10343128"/>
                </a:cubicBezTo>
                <a:cubicBezTo>
                  <a:pt x="21831950" y="10286068"/>
                  <a:pt x="21821774" y="10217324"/>
                  <a:pt x="21821774" y="10136904"/>
                </a:cubicBezTo>
                <a:cubicBezTo>
                  <a:pt x="21821774" y="10057056"/>
                  <a:pt x="21832010" y="9988608"/>
                  <a:pt x="21852480" y="9931548"/>
                </a:cubicBezTo>
                <a:cubicBezTo>
                  <a:pt x="21872952" y="9874492"/>
                  <a:pt x="21902910" y="9830568"/>
                  <a:pt x="21942356" y="9799780"/>
                </a:cubicBezTo>
                <a:cubicBezTo>
                  <a:pt x="21981804" y="9768992"/>
                  <a:pt x="22029174" y="9753600"/>
                  <a:pt x="22084474" y="9753600"/>
                </a:cubicBezTo>
                <a:close/>
                <a:moveTo>
                  <a:pt x="21179598" y="9753600"/>
                </a:moveTo>
                <a:cubicBezTo>
                  <a:pt x="21234942" y="9753600"/>
                  <a:pt x="21282362" y="9769012"/>
                  <a:pt x="21321860" y="9799844"/>
                </a:cubicBezTo>
                <a:cubicBezTo>
                  <a:pt x="21361358" y="9830672"/>
                  <a:pt x="21391364" y="9874680"/>
                  <a:pt x="21411884" y="9931864"/>
                </a:cubicBezTo>
                <a:cubicBezTo>
                  <a:pt x="21432402" y="9989048"/>
                  <a:pt x="21442662" y="10057392"/>
                  <a:pt x="21442662" y="10136904"/>
                </a:cubicBezTo>
                <a:cubicBezTo>
                  <a:pt x="21442662" y="10216988"/>
                  <a:pt x="21432460" y="10285624"/>
                  <a:pt x="21412062" y="10342812"/>
                </a:cubicBezTo>
                <a:cubicBezTo>
                  <a:pt x="21391660" y="10400000"/>
                  <a:pt x="21361802" y="10443864"/>
                  <a:pt x="21322486" y="10474404"/>
                </a:cubicBezTo>
                <a:cubicBezTo>
                  <a:pt x="21283166" y="10504940"/>
                  <a:pt x="21235540" y="10520208"/>
                  <a:pt x="21179598" y="10520208"/>
                </a:cubicBezTo>
                <a:cubicBezTo>
                  <a:pt x="21123702" y="10520208"/>
                  <a:pt x="21076120" y="10504960"/>
                  <a:pt x="21036854" y="10474464"/>
                </a:cubicBezTo>
                <a:cubicBezTo>
                  <a:pt x="20997588" y="10443968"/>
                  <a:pt x="20967782" y="10400192"/>
                  <a:pt x="20947430" y="10343128"/>
                </a:cubicBezTo>
                <a:cubicBezTo>
                  <a:pt x="20927076" y="10286068"/>
                  <a:pt x="20916900" y="10217324"/>
                  <a:pt x="20916900" y="10136904"/>
                </a:cubicBezTo>
                <a:cubicBezTo>
                  <a:pt x="20916900" y="10057056"/>
                  <a:pt x="20927136" y="9988608"/>
                  <a:pt x="20947608" y="9931548"/>
                </a:cubicBezTo>
                <a:cubicBezTo>
                  <a:pt x="20968080" y="9874492"/>
                  <a:pt x="20998036" y="9830568"/>
                  <a:pt x="21037482" y="9799780"/>
                </a:cubicBezTo>
                <a:cubicBezTo>
                  <a:pt x="21076928" y="9768992"/>
                  <a:pt x="21124300" y="9753600"/>
                  <a:pt x="21179598" y="9753600"/>
                </a:cubicBezTo>
                <a:close/>
                <a:moveTo>
                  <a:pt x="19531774" y="9753600"/>
                </a:moveTo>
                <a:cubicBezTo>
                  <a:pt x="19587116" y="9753600"/>
                  <a:pt x="19634538" y="9769012"/>
                  <a:pt x="19674034" y="9799844"/>
                </a:cubicBezTo>
                <a:cubicBezTo>
                  <a:pt x="19713532" y="9830672"/>
                  <a:pt x="19743538" y="9874680"/>
                  <a:pt x="19764058" y="9931864"/>
                </a:cubicBezTo>
                <a:cubicBezTo>
                  <a:pt x="19784574" y="9989048"/>
                  <a:pt x="19794834" y="10057392"/>
                  <a:pt x="19794834" y="10136904"/>
                </a:cubicBezTo>
                <a:cubicBezTo>
                  <a:pt x="19794834" y="10216988"/>
                  <a:pt x="19784636" y="10285624"/>
                  <a:pt x="19764236" y="10342812"/>
                </a:cubicBezTo>
                <a:cubicBezTo>
                  <a:pt x="19743836" y="10400000"/>
                  <a:pt x="19713976" y="10443864"/>
                  <a:pt x="19674660" y="10474404"/>
                </a:cubicBezTo>
                <a:cubicBezTo>
                  <a:pt x="19635342" y="10504940"/>
                  <a:pt x="19587714" y="10520208"/>
                  <a:pt x="19531774" y="10520208"/>
                </a:cubicBezTo>
                <a:cubicBezTo>
                  <a:pt x="19475874" y="10520208"/>
                  <a:pt x="19428294" y="10504960"/>
                  <a:pt x="19389028" y="10474464"/>
                </a:cubicBezTo>
                <a:cubicBezTo>
                  <a:pt x="19349764" y="10443968"/>
                  <a:pt x="19319956" y="10400192"/>
                  <a:pt x="19299604" y="10343128"/>
                </a:cubicBezTo>
                <a:cubicBezTo>
                  <a:pt x="19279250" y="10286068"/>
                  <a:pt x="19269074" y="10217324"/>
                  <a:pt x="19269074" y="10136904"/>
                </a:cubicBezTo>
                <a:cubicBezTo>
                  <a:pt x="19269074" y="10057056"/>
                  <a:pt x="19279308" y="9988608"/>
                  <a:pt x="19299780" y="9931548"/>
                </a:cubicBezTo>
                <a:cubicBezTo>
                  <a:pt x="19320252" y="9874492"/>
                  <a:pt x="19350210" y="9830568"/>
                  <a:pt x="19389656" y="9799780"/>
                </a:cubicBezTo>
                <a:cubicBezTo>
                  <a:pt x="19429104" y="9768992"/>
                  <a:pt x="19476474" y="9753600"/>
                  <a:pt x="19531774" y="9753600"/>
                </a:cubicBezTo>
                <a:close/>
                <a:moveTo>
                  <a:pt x="17883948" y="9753600"/>
                </a:moveTo>
                <a:cubicBezTo>
                  <a:pt x="17939294" y="9753600"/>
                  <a:pt x="17986714" y="9769012"/>
                  <a:pt x="18026210" y="9799844"/>
                </a:cubicBezTo>
                <a:cubicBezTo>
                  <a:pt x="18065706" y="9830672"/>
                  <a:pt x="18095714" y="9874680"/>
                  <a:pt x="18116232" y="9931864"/>
                </a:cubicBezTo>
                <a:cubicBezTo>
                  <a:pt x="18136750" y="9989048"/>
                  <a:pt x="18147010" y="10057392"/>
                  <a:pt x="18147010" y="10136904"/>
                </a:cubicBezTo>
                <a:cubicBezTo>
                  <a:pt x="18147010" y="10216988"/>
                  <a:pt x="18136808" y="10285624"/>
                  <a:pt x="18116410" y="10342812"/>
                </a:cubicBezTo>
                <a:cubicBezTo>
                  <a:pt x="18096012" y="10400000"/>
                  <a:pt x="18066152" y="10443864"/>
                  <a:pt x="18026834" y="10474404"/>
                </a:cubicBezTo>
                <a:cubicBezTo>
                  <a:pt x="17987516" y="10504940"/>
                  <a:pt x="17939888" y="10520208"/>
                  <a:pt x="17883948" y="10520208"/>
                </a:cubicBezTo>
                <a:cubicBezTo>
                  <a:pt x="17828050" y="10520208"/>
                  <a:pt x="17780468" y="10504960"/>
                  <a:pt x="17741204" y="10474464"/>
                </a:cubicBezTo>
                <a:cubicBezTo>
                  <a:pt x="17701938" y="10443968"/>
                  <a:pt x="17672130" y="10400192"/>
                  <a:pt x="17651776" y="10343128"/>
                </a:cubicBezTo>
                <a:cubicBezTo>
                  <a:pt x="17631424" y="10286068"/>
                  <a:pt x="17621248" y="10217324"/>
                  <a:pt x="17621248" y="10136904"/>
                </a:cubicBezTo>
                <a:cubicBezTo>
                  <a:pt x="17621248" y="10057056"/>
                  <a:pt x="17631484" y="9988608"/>
                  <a:pt x="17651956" y="9931548"/>
                </a:cubicBezTo>
                <a:cubicBezTo>
                  <a:pt x="17672426" y="9874492"/>
                  <a:pt x="17702386" y="9830568"/>
                  <a:pt x="17741830" y="9799780"/>
                </a:cubicBezTo>
                <a:cubicBezTo>
                  <a:pt x="17781276" y="9768992"/>
                  <a:pt x="17828648" y="9753600"/>
                  <a:pt x="17883948" y="9753600"/>
                </a:cubicBezTo>
                <a:close/>
                <a:moveTo>
                  <a:pt x="16988598" y="9753600"/>
                </a:moveTo>
                <a:cubicBezTo>
                  <a:pt x="17043942" y="9753600"/>
                  <a:pt x="17091362" y="9769012"/>
                  <a:pt x="17130858" y="9799844"/>
                </a:cubicBezTo>
                <a:cubicBezTo>
                  <a:pt x="17170356" y="9830672"/>
                  <a:pt x="17200364" y="9874680"/>
                  <a:pt x="17220882" y="9931864"/>
                </a:cubicBezTo>
                <a:cubicBezTo>
                  <a:pt x="17241400" y="9989048"/>
                  <a:pt x="17251658" y="10057392"/>
                  <a:pt x="17251658" y="10136904"/>
                </a:cubicBezTo>
                <a:cubicBezTo>
                  <a:pt x="17251658" y="10216988"/>
                  <a:pt x="17241460" y="10285624"/>
                  <a:pt x="17221058" y="10342812"/>
                </a:cubicBezTo>
                <a:cubicBezTo>
                  <a:pt x="17200660" y="10400000"/>
                  <a:pt x="17170802" y="10443864"/>
                  <a:pt x="17131484" y="10474404"/>
                </a:cubicBezTo>
                <a:cubicBezTo>
                  <a:pt x="17092166" y="10504940"/>
                  <a:pt x="17044538" y="10520208"/>
                  <a:pt x="16988598" y="10520208"/>
                </a:cubicBezTo>
                <a:cubicBezTo>
                  <a:pt x="16932700" y="10520208"/>
                  <a:pt x="16885120" y="10504960"/>
                  <a:pt x="16845852" y="10474464"/>
                </a:cubicBezTo>
                <a:cubicBezTo>
                  <a:pt x="16806588" y="10443968"/>
                  <a:pt x="16776780" y="10400192"/>
                  <a:pt x="16756426" y="10343128"/>
                </a:cubicBezTo>
                <a:cubicBezTo>
                  <a:pt x="16736074" y="10286068"/>
                  <a:pt x="16725898" y="10217324"/>
                  <a:pt x="16725898" y="10136904"/>
                </a:cubicBezTo>
                <a:cubicBezTo>
                  <a:pt x="16725898" y="10057056"/>
                  <a:pt x="16736134" y="9988608"/>
                  <a:pt x="16756604" y="9931548"/>
                </a:cubicBezTo>
                <a:cubicBezTo>
                  <a:pt x="16777076" y="9874492"/>
                  <a:pt x="16807036" y="9830568"/>
                  <a:pt x="16846480" y="9799780"/>
                </a:cubicBezTo>
                <a:cubicBezTo>
                  <a:pt x="16885928" y="9768992"/>
                  <a:pt x="16933300" y="9753600"/>
                  <a:pt x="16988598" y="9753600"/>
                </a:cubicBezTo>
                <a:close/>
                <a:moveTo>
                  <a:pt x="16083724" y="9753600"/>
                </a:moveTo>
                <a:cubicBezTo>
                  <a:pt x="16139067" y="9753600"/>
                  <a:pt x="16186487" y="9769012"/>
                  <a:pt x="16225985" y="9799844"/>
                </a:cubicBezTo>
                <a:cubicBezTo>
                  <a:pt x="16265481" y="9830672"/>
                  <a:pt x="16295488" y="9874680"/>
                  <a:pt x="16316007" y="9931864"/>
                </a:cubicBezTo>
                <a:cubicBezTo>
                  <a:pt x="16336526" y="9989048"/>
                  <a:pt x="16346786" y="10057392"/>
                  <a:pt x="16346786" y="10136904"/>
                </a:cubicBezTo>
                <a:cubicBezTo>
                  <a:pt x="16346786" y="10216988"/>
                  <a:pt x="16336585" y="10285624"/>
                  <a:pt x="16316185" y="10342812"/>
                </a:cubicBezTo>
                <a:cubicBezTo>
                  <a:pt x="16295785" y="10400000"/>
                  <a:pt x="16265927" y="10443864"/>
                  <a:pt x="16226609" y="10474404"/>
                </a:cubicBezTo>
                <a:cubicBezTo>
                  <a:pt x="16187292" y="10504940"/>
                  <a:pt x="16139663" y="10520208"/>
                  <a:pt x="16083724" y="10520208"/>
                </a:cubicBezTo>
                <a:cubicBezTo>
                  <a:pt x="16027825" y="10520208"/>
                  <a:pt x="15980243" y="10504960"/>
                  <a:pt x="15940979" y="10474464"/>
                </a:cubicBezTo>
                <a:cubicBezTo>
                  <a:pt x="15901713" y="10443968"/>
                  <a:pt x="15871905" y="10400192"/>
                  <a:pt x="15851553" y="10343128"/>
                </a:cubicBezTo>
                <a:cubicBezTo>
                  <a:pt x="15831201" y="10286068"/>
                  <a:pt x="15821025" y="10217324"/>
                  <a:pt x="15821025" y="10136904"/>
                </a:cubicBezTo>
                <a:cubicBezTo>
                  <a:pt x="15821025" y="10057056"/>
                  <a:pt x="15831260" y="9988608"/>
                  <a:pt x="15851731" y="9931548"/>
                </a:cubicBezTo>
                <a:cubicBezTo>
                  <a:pt x="15872202" y="9874492"/>
                  <a:pt x="15902160" y="9830568"/>
                  <a:pt x="15941607" y="9799780"/>
                </a:cubicBezTo>
                <a:cubicBezTo>
                  <a:pt x="15981052" y="9768992"/>
                  <a:pt x="16028425" y="9753600"/>
                  <a:pt x="16083724" y="9753600"/>
                </a:cubicBezTo>
                <a:close/>
                <a:moveTo>
                  <a:pt x="14435899" y="9753600"/>
                </a:moveTo>
                <a:cubicBezTo>
                  <a:pt x="14491242" y="9753600"/>
                  <a:pt x="14538662" y="9769012"/>
                  <a:pt x="14578160" y="9799844"/>
                </a:cubicBezTo>
                <a:cubicBezTo>
                  <a:pt x="14617656" y="9830672"/>
                  <a:pt x="14647663" y="9874680"/>
                  <a:pt x="14668182" y="9931864"/>
                </a:cubicBezTo>
                <a:cubicBezTo>
                  <a:pt x="14688700" y="9989048"/>
                  <a:pt x="14698959" y="10057392"/>
                  <a:pt x="14698959" y="10136904"/>
                </a:cubicBezTo>
                <a:cubicBezTo>
                  <a:pt x="14698959" y="10216988"/>
                  <a:pt x="14688760" y="10285624"/>
                  <a:pt x="14668360" y="10342812"/>
                </a:cubicBezTo>
                <a:cubicBezTo>
                  <a:pt x="14647960" y="10400000"/>
                  <a:pt x="14618102" y="10443864"/>
                  <a:pt x="14578784" y="10474404"/>
                </a:cubicBezTo>
                <a:cubicBezTo>
                  <a:pt x="14539467" y="10504940"/>
                  <a:pt x="14491838" y="10520208"/>
                  <a:pt x="14435899" y="10520208"/>
                </a:cubicBezTo>
                <a:cubicBezTo>
                  <a:pt x="14380000" y="10520208"/>
                  <a:pt x="14332418" y="10504960"/>
                  <a:pt x="14293154" y="10474464"/>
                </a:cubicBezTo>
                <a:cubicBezTo>
                  <a:pt x="14253888" y="10443968"/>
                  <a:pt x="14224080" y="10400192"/>
                  <a:pt x="14203728" y="10343128"/>
                </a:cubicBezTo>
                <a:cubicBezTo>
                  <a:pt x="14183375" y="10286068"/>
                  <a:pt x="14173198" y="10217324"/>
                  <a:pt x="14173198" y="10136904"/>
                </a:cubicBezTo>
                <a:cubicBezTo>
                  <a:pt x="14173198" y="10057056"/>
                  <a:pt x="14183434" y="9988608"/>
                  <a:pt x="14203906" y="9931548"/>
                </a:cubicBezTo>
                <a:cubicBezTo>
                  <a:pt x="14224377" y="9874492"/>
                  <a:pt x="14254334" y="9830568"/>
                  <a:pt x="14293782" y="9799780"/>
                </a:cubicBezTo>
                <a:cubicBezTo>
                  <a:pt x="14333227" y="9768992"/>
                  <a:pt x="14380599" y="9753600"/>
                  <a:pt x="14435899" y="9753600"/>
                </a:cubicBezTo>
                <a:close/>
                <a:moveTo>
                  <a:pt x="12788073" y="9753600"/>
                </a:moveTo>
                <a:cubicBezTo>
                  <a:pt x="12843418" y="9753600"/>
                  <a:pt x="12890838" y="9769012"/>
                  <a:pt x="12930335" y="9799844"/>
                </a:cubicBezTo>
                <a:cubicBezTo>
                  <a:pt x="12969830" y="9830672"/>
                  <a:pt x="12999839" y="9874680"/>
                  <a:pt x="13020357" y="9931864"/>
                </a:cubicBezTo>
                <a:cubicBezTo>
                  <a:pt x="13040875" y="9989048"/>
                  <a:pt x="13051134" y="10057392"/>
                  <a:pt x="13051134" y="10136904"/>
                </a:cubicBezTo>
                <a:cubicBezTo>
                  <a:pt x="13051134" y="10216988"/>
                  <a:pt x="13040934" y="10285624"/>
                  <a:pt x="13020535" y="10342812"/>
                </a:cubicBezTo>
                <a:cubicBezTo>
                  <a:pt x="13000136" y="10400000"/>
                  <a:pt x="12970278" y="10443864"/>
                  <a:pt x="12930959" y="10474404"/>
                </a:cubicBezTo>
                <a:cubicBezTo>
                  <a:pt x="12891641" y="10504940"/>
                  <a:pt x="12844013" y="10520208"/>
                  <a:pt x="12788073" y="10520208"/>
                </a:cubicBezTo>
                <a:cubicBezTo>
                  <a:pt x="12732175" y="10520208"/>
                  <a:pt x="12684593" y="10504960"/>
                  <a:pt x="12645329" y="10474464"/>
                </a:cubicBezTo>
                <a:cubicBezTo>
                  <a:pt x="12606064" y="10443968"/>
                  <a:pt x="12576255" y="10400192"/>
                  <a:pt x="12555902" y="10343128"/>
                </a:cubicBezTo>
                <a:cubicBezTo>
                  <a:pt x="12535550" y="10286068"/>
                  <a:pt x="12525373" y="10217324"/>
                  <a:pt x="12525373" y="10136904"/>
                </a:cubicBezTo>
                <a:cubicBezTo>
                  <a:pt x="12525373" y="10057056"/>
                  <a:pt x="12535609" y="9988608"/>
                  <a:pt x="12556081" y="9931548"/>
                </a:cubicBezTo>
                <a:cubicBezTo>
                  <a:pt x="12576552" y="9874492"/>
                  <a:pt x="12606510" y="9830568"/>
                  <a:pt x="12645956" y="9799780"/>
                </a:cubicBezTo>
                <a:cubicBezTo>
                  <a:pt x="12685401" y="9768992"/>
                  <a:pt x="12732774" y="9753600"/>
                  <a:pt x="12788073" y="9753600"/>
                </a:cubicBezTo>
                <a:close/>
                <a:moveTo>
                  <a:pt x="11140248" y="9753600"/>
                </a:moveTo>
                <a:cubicBezTo>
                  <a:pt x="11195592" y="9753600"/>
                  <a:pt x="11243013" y="9769012"/>
                  <a:pt x="11282511" y="9799844"/>
                </a:cubicBezTo>
                <a:cubicBezTo>
                  <a:pt x="11322006" y="9830672"/>
                  <a:pt x="11352014" y="9874680"/>
                  <a:pt x="11372532" y="9931864"/>
                </a:cubicBezTo>
                <a:cubicBezTo>
                  <a:pt x="11393051" y="9989048"/>
                  <a:pt x="11403310" y="10057392"/>
                  <a:pt x="11403310" y="10136904"/>
                </a:cubicBezTo>
                <a:cubicBezTo>
                  <a:pt x="11403310" y="10216988"/>
                  <a:pt x="11393110" y="10285624"/>
                  <a:pt x="11372710" y="10342812"/>
                </a:cubicBezTo>
                <a:cubicBezTo>
                  <a:pt x="11352310" y="10400000"/>
                  <a:pt x="11322453" y="10443864"/>
                  <a:pt x="11283134" y="10474404"/>
                </a:cubicBezTo>
                <a:cubicBezTo>
                  <a:pt x="11243817" y="10504940"/>
                  <a:pt x="11196188" y="10520208"/>
                  <a:pt x="11140248" y="10520208"/>
                </a:cubicBezTo>
                <a:cubicBezTo>
                  <a:pt x="11084350" y="10520208"/>
                  <a:pt x="11036768" y="10504960"/>
                  <a:pt x="10997503" y="10474464"/>
                </a:cubicBezTo>
                <a:cubicBezTo>
                  <a:pt x="10958239" y="10443968"/>
                  <a:pt x="10928429" y="10400192"/>
                  <a:pt x="10908077" y="10343128"/>
                </a:cubicBezTo>
                <a:cubicBezTo>
                  <a:pt x="10887725" y="10286068"/>
                  <a:pt x="10877548" y="10217324"/>
                  <a:pt x="10877548" y="10136904"/>
                </a:cubicBezTo>
                <a:cubicBezTo>
                  <a:pt x="10877548" y="10057056"/>
                  <a:pt x="10887784" y="9988608"/>
                  <a:pt x="10908257" y="9931548"/>
                </a:cubicBezTo>
                <a:cubicBezTo>
                  <a:pt x="10928727" y="9874492"/>
                  <a:pt x="10958685" y="9830568"/>
                  <a:pt x="10998132" y="9799780"/>
                </a:cubicBezTo>
                <a:cubicBezTo>
                  <a:pt x="11037577" y="9768992"/>
                  <a:pt x="11084950" y="9753600"/>
                  <a:pt x="11140248" y="9753600"/>
                </a:cubicBezTo>
                <a:close/>
                <a:moveTo>
                  <a:pt x="10235374" y="9753600"/>
                </a:moveTo>
                <a:cubicBezTo>
                  <a:pt x="10290717" y="9753600"/>
                  <a:pt x="10338137" y="9769012"/>
                  <a:pt x="10377635" y="9799844"/>
                </a:cubicBezTo>
                <a:cubicBezTo>
                  <a:pt x="10417131" y="9830672"/>
                  <a:pt x="10447139" y="9874680"/>
                  <a:pt x="10467657" y="9931864"/>
                </a:cubicBezTo>
                <a:cubicBezTo>
                  <a:pt x="10488175" y="9989048"/>
                  <a:pt x="10498434" y="10057392"/>
                  <a:pt x="10498434" y="10136904"/>
                </a:cubicBezTo>
                <a:cubicBezTo>
                  <a:pt x="10498434" y="10216988"/>
                  <a:pt x="10488235" y="10285624"/>
                  <a:pt x="10467835" y="10342812"/>
                </a:cubicBezTo>
                <a:cubicBezTo>
                  <a:pt x="10447435" y="10400000"/>
                  <a:pt x="10417577" y="10443864"/>
                  <a:pt x="10378260" y="10474404"/>
                </a:cubicBezTo>
                <a:cubicBezTo>
                  <a:pt x="10338942" y="10504940"/>
                  <a:pt x="10291313" y="10520208"/>
                  <a:pt x="10235374" y="10520208"/>
                </a:cubicBezTo>
                <a:cubicBezTo>
                  <a:pt x="10179475" y="10520208"/>
                  <a:pt x="10131893" y="10504960"/>
                  <a:pt x="10092630" y="10474464"/>
                </a:cubicBezTo>
                <a:cubicBezTo>
                  <a:pt x="10053365" y="10443968"/>
                  <a:pt x="10023555" y="10400192"/>
                  <a:pt x="10003204" y="10343128"/>
                </a:cubicBezTo>
                <a:cubicBezTo>
                  <a:pt x="9982852" y="10286068"/>
                  <a:pt x="9972676" y="10217324"/>
                  <a:pt x="9972676" y="10136904"/>
                </a:cubicBezTo>
                <a:cubicBezTo>
                  <a:pt x="9972676" y="10057056"/>
                  <a:pt x="9982910" y="9988608"/>
                  <a:pt x="10003381" y="9931548"/>
                </a:cubicBezTo>
                <a:cubicBezTo>
                  <a:pt x="10023852" y="9874492"/>
                  <a:pt x="10053811" y="9830568"/>
                  <a:pt x="10093257" y="9799780"/>
                </a:cubicBezTo>
                <a:cubicBezTo>
                  <a:pt x="10132702" y="9768992"/>
                  <a:pt x="10180074" y="9753600"/>
                  <a:pt x="10235374" y="9753600"/>
                </a:cubicBezTo>
                <a:close/>
                <a:moveTo>
                  <a:pt x="9330499" y="9753600"/>
                </a:moveTo>
                <a:cubicBezTo>
                  <a:pt x="9385843" y="9753600"/>
                  <a:pt x="9433263" y="9769012"/>
                  <a:pt x="9472760" y="9799844"/>
                </a:cubicBezTo>
                <a:cubicBezTo>
                  <a:pt x="9512257" y="9830672"/>
                  <a:pt x="9542264" y="9874680"/>
                  <a:pt x="9562783" y="9931864"/>
                </a:cubicBezTo>
                <a:cubicBezTo>
                  <a:pt x="9583301" y="9989048"/>
                  <a:pt x="9593561" y="10057392"/>
                  <a:pt x="9593561" y="10136904"/>
                </a:cubicBezTo>
                <a:cubicBezTo>
                  <a:pt x="9593561" y="10216988"/>
                  <a:pt x="9583362" y="10285624"/>
                  <a:pt x="9562961" y="10342812"/>
                </a:cubicBezTo>
                <a:cubicBezTo>
                  <a:pt x="9542561" y="10400000"/>
                  <a:pt x="9512703" y="10443864"/>
                  <a:pt x="9473385" y="10474404"/>
                </a:cubicBezTo>
                <a:cubicBezTo>
                  <a:pt x="9434068" y="10504940"/>
                  <a:pt x="9386439" y="10520208"/>
                  <a:pt x="9330499" y="10520208"/>
                </a:cubicBezTo>
                <a:cubicBezTo>
                  <a:pt x="9274600" y="10520208"/>
                  <a:pt x="9227018" y="10504960"/>
                  <a:pt x="9187755" y="10474464"/>
                </a:cubicBezTo>
                <a:cubicBezTo>
                  <a:pt x="9148490" y="10443968"/>
                  <a:pt x="9118682" y="10400192"/>
                  <a:pt x="9098329" y="10343128"/>
                </a:cubicBezTo>
                <a:cubicBezTo>
                  <a:pt x="9077976" y="10286068"/>
                  <a:pt x="9067800" y="10217324"/>
                  <a:pt x="9067800" y="10136904"/>
                </a:cubicBezTo>
                <a:cubicBezTo>
                  <a:pt x="9067800" y="10057056"/>
                  <a:pt x="9078036" y="9988608"/>
                  <a:pt x="9098506" y="9931548"/>
                </a:cubicBezTo>
                <a:cubicBezTo>
                  <a:pt x="9118978" y="9874492"/>
                  <a:pt x="9148938" y="9830568"/>
                  <a:pt x="9188382" y="9799780"/>
                </a:cubicBezTo>
                <a:cubicBezTo>
                  <a:pt x="9227830" y="9768992"/>
                  <a:pt x="9275201" y="9753600"/>
                  <a:pt x="9330499" y="9753600"/>
                </a:cubicBezTo>
                <a:close/>
                <a:moveTo>
                  <a:pt x="8425624" y="9753600"/>
                </a:moveTo>
                <a:cubicBezTo>
                  <a:pt x="8480968" y="9753600"/>
                  <a:pt x="8528388" y="9769012"/>
                  <a:pt x="8567885" y="9799844"/>
                </a:cubicBezTo>
                <a:cubicBezTo>
                  <a:pt x="8607383" y="9830672"/>
                  <a:pt x="8637389" y="9874680"/>
                  <a:pt x="8657908" y="9931864"/>
                </a:cubicBezTo>
                <a:cubicBezTo>
                  <a:pt x="8678426" y="9989048"/>
                  <a:pt x="8688685" y="10057392"/>
                  <a:pt x="8688685" y="10136904"/>
                </a:cubicBezTo>
                <a:cubicBezTo>
                  <a:pt x="8688685" y="10216988"/>
                  <a:pt x="8678487" y="10285624"/>
                  <a:pt x="8658086" y="10342812"/>
                </a:cubicBezTo>
                <a:cubicBezTo>
                  <a:pt x="8637686" y="10400000"/>
                  <a:pt x="8607827" y="10443864"/>
                  <a:pt x="8568510" y="10474404"/>
                </a:cubicBezTo>
                <a:cubicBezTo>
                  <a:pt x="8529192" y="10504940"/>
                  <a:pt x="8481564" y="10520208"/>
                  <a:pt x="8425624" y="10520208"/>
                </a:cubicBezTo>
                <a:cubicBezTo>
                  <a:pt x="8369725" y="10520208"/>
                  <a:pt x="8322145" y="10504960"/>
                  <a:pt x="8282881" y="10474464"/>
                </a:cubicBezTo>
                <a:cubicBezTo>
                  <a:pt x="8243615" y="10443968"/>
                  <a:pt x="8213806" y="10400192"/>
                  <a:pt x="8193454" y="10343128"/>
                </a:cubicBezTo>
                <a:cubicBezTo>
                  <a:pt x="8173102" y="10286068"/>
                  <a:pt x="8162926" y="10217324"/>
                  <a:pt x="8162926" y="10136904"/>
                </a:cubicBezTo>
                <a:cubicBezTo>
                  <a:pt x="8162926" y="10057056"/>
                  <a:pt x="8173162" y="9988608"/>
                  <a:pt x="8193633" y="9931548"/>
                </a:cubicBezTo>
                <a:cubicBezTo>
                  <a:pt x="8214105" y="9874492"/>
                  <a:pt x="8244060" y="9830568"/>
                  <a:pt x="8283507" y="9799780"/>
                </a:cubicBezTo>
                <a:cubicBezTo>
                  <a:pt x="8322953" y="9768992"/>
                  <a:pt x="8370326" y="9753600"/>
                  <a:pt x="8425624" y="9753600"/>
                </a:cubicBezTo>
                <a:close/>
                <a:moveTo>
                  <a:pt x="7520750" y="9753600"/>
                </a:moveTo>
                <a:cubicBezTo>
                  <a:pt x="7576095" y="9753600"/>
                  <a:pt x="7623515" y="9769012"/>
                  <a:pt x="7663011" y="9799844"/>
                </a:cubicBezTo>
                <a:cubicBezTo>
                  <a:pt x="7702509" y="9830672"/>
                  <a:pt x="7732517" y="9874680"/>
                  <a:pt x="7753033" y="9931864"/>
                </a:cubicBezTo>
                <a:cubicBezTo>
                  <a:pt x="7773551" y="9989048"/>
                  <a:pt x="7783812" y="10057392"/>
                  <a:pt x="7783812" y="10136904"/>
                </a:cubicBezTo>
                <a:cubicBezTo>
                  <a:pt x="7783812" y="10216988"/>
                  <a:pt x="7773613" y="10285624"/>
                  <a:pt x="7753213" y="10342812"/>
                </a:cubicBezTo>
                <a:cubicBezTo>
                  <a:pt x="7732814" y="10400000"/>
                  <a:pt x="7702954" y="10443864"/>
                  <a:pt x="7663637" y="10474404"/>
                </a:cubicBezTo>
                <a:cubicBezTo>
                  <a:pt x="7624319" y="10504940"/>
                  <a:pt x="7576690" y="10520208"/>
                  <a:pt x="7520750" y="10520208"/>
                </a:cubicBezTo>
                <a:cubicBezTo>
                  <a:pt x="7464853" y="10520208"/>
                  <a:pt x="7417271" y="10504960"/>
                  <a:pt x="7378006" y="10474464"/>
                </a:cubicBezTo>
                <a:cubicBezTo>
                  <a:pt x="7338741" y="10443968"/>
                  <a:pt x="7308933" y="10400192"/>
                  <a:pt x="7288580" y="10343128"/>
                </a:cubicBezTo>
                <a:cubicBezTo>
                  <a:pt x="7268228" y="10286068"/>
                  <a:pt x="7258050" y="10217324"/>
                  <a:pt x="7258050" y="10136904"/>
                </a:cubicBezTo>
                <a:cubicBezTo>
                  <a:pt x="7258050" y="10057056"/>
                  <a:pt x="7268286" y="9988608"/>
                  <a:pt x="7288759" y="9931548"/>
                </a:cubicBezTo>
                <a:cubicBezTo>
                  <a:pt x="7309229" y="9874492"/>
                  <a:pt x="7339188" y="9830568"/>
                  <a:pt x="7378634" y="9799780"/>
                </a:cubicBezTo>
                <a:cubicBezTo>
                  <a:pt x="7418079" y="9768992"/>
                  <a:pt x="7465452" y="9753600"/>
                  <a:pt x="7520750" y="9753600"/>
                </a:cubicBezTo>
                <a:close/>
                <a:moveTo>
                  <a:pt x="6615875" y="9753600"/>
                </a:moveTo>
                <a:cubicBezTo>
                  <a:pt x="6671220" y="9753600"/>
                  <a:pt x="6718641" y="9769012"/>
                  <a:pt x="6758137" y="9799844"/>
                </a:cubicBezTo>
                <a:cubicBezTo>
                  <a:pt x="6797634" y="9830672"/>
                  <a:pt x="6827642" y="9874680"/>
                  <a:pt x="6848159" y="9931864"/>
                </a:cubicBezTo>
                <a:cubicBezTo>
                  <a:pt x="6868678" y="9989048"/>
                  <a:pt x="6878937" y="10057392"/>
                  <a:pt x="6878937" y="10136904"/>
                </a:cubicBezTo>
                <a:cubicBezTo>
                  <a:pt x="6878937" y="10216988"/>
                  <a:pt x="6868737" y="10285624"/>
                  <a:pt x="6848337" y="10342812"/>
                </a:cubicBezTo>
                <a:cubicBezTo>
                  <a:pt x="6827937" y="10400000"/>
                  <a:pt x="6798079" y="10443864"/>
                  <a:pt x="6758763" y="10474404"/>
                </a:cubicBezTo>
                <a:cubicBezTo>
                  <a:pt x="6719444" y="10504940"/>
                  <a:pt x="6671816" y="10520208"/>
                  <a:pt x="6615875" y="10520208"/>
                </a:cubicBezTo>
                <a:cubicBezTo>
                  <a:pt x="6559977" y="10520208"/>
                  <a:pt x="6512396" y="10504960"/>
                  <a:pt x="6473132" y="10474464"/>
                </a:cubicBezTo>
                <a:cubicBezTo>
                  <a:pt x="6433866" y="10443968"/>
                  <a:pt x="6404059" y="10400192"/>
                  <a:pt x="6383705" y="10343128"/>
                </a:cubicBezTo>
                <a:cubicBezTo>
                  <a:pt x="6363354" y="10286068"/>
                  <a:pt x="6353176" y="10217324"/>
                  <a:pt x="6353176" y="10136904"/>
                </a:cubicBezTo>
                <a:cubicBezTo>
                  <a:pt x="6353176" y="10057056"/>
                  <a:pt x="6363411" y="9988608"/>
                  <a:pt x="6383883" y="9931548"/>
                </a:cubicBezTo>
                <a:cubicBezTo>
                  <a:pt x="6404355" y="9874492"/>
                  <a:pt x="6434314" y="9830568"/>
                  <a:pt x="6473760" y="9799780"/>
                </a:cubicBezTo>
                <a:cubicBezTo>
                  <a:pt x="6513205" y="9768992"/>
                  <a:pt x="6560578" y="9753600"/>
                  <a:pt x="6615875" y="9753600"/>
                </a:cubicBezTo>
                <a:close/>
                <a:moveTo>
                  <a:pt x="4968051" y="9753600"/>
                </a:moveTo>
                <a:cubicBezTo>
                  <a:pt x="5023395" y="9753600"/>
                  <a:pt x="5070816" y="9769012"/>
                  <a:pt x="5110312" y="9799844"/>
                </a:cubicBezTo>
                <a:cubicBezTo>
                  <a:pt x="5149809" y="9830672"/>
                  <a:pt x="5179817" y="9874680"/>
                  <a:pt x="5200334" y="9931864"/>
                </a:cubicBezTo>
                <a:cubicBezTo>
                  <a:pt x="5220853" y="9989048"/>
                  <a:pt x="5231113" y="10057392"/>
                  <a:pt x="5231113" y="10136904"/>
                </a:cubicBezTo>
                <a:cubicBezTo>
                  <a:pt x="5231113" y="10216988"/>
                  <a:pt x="5220912" y="10285624"/>
                  <a:pt x="5200513" y="10342812"/>
                </a:cubicBezTo>
                <a:cubicBezTo>
                  <a:pt x="5180114" y="10400000"/>
                  <a:pt x="5150255" y="10443864"/>
                  <a:pt x="5110937" y="10474404"/>
                </a:cubicBezTo>
                <a:cubicBezTo>
                  <a:pt x="5071619" y="10504940"/>
                  <a:pt x="5023990" y="10520208"/>
                  <a:pt x="4968051" y="10520208"/>
                </a:cubicBezTo>
                <a:cubicBezTo>
                  <a:pt x="4912152" y="10520208"/>
                  <a:pt x="4864571" y="10504960"/>
                  <a:pt x="4825306" y="10474464"/>
                </a:cubicBezTo>
                <a:cubicBezTo>
                  <a:pt x="4786041" y="10443968"/>
                  <a:pt x="4756233" y="10400192"/>
                  <a:pt x="4735880" y="10343128"/>
                </a:cubicBezTo>
                <a:cubicBezTo>
                  <a:pt x="4715527" y="10286068"/>
                  <a:pt x="4705351" y="10217324"/>
                  <a:pt x="4705351" y="10136904"/>
                </a:cubicBezTo>
                <a:cubicBezTo>
                  <a:pt x="4705351" y="10057056"/>
                  <a:pt x="4715587" y="9988608"/>
                  <a:pt x="4736058" y="9931548"/>
                </a:cubicBezTo>
                <a:cubicBezTo>
                  <a:pt x="4756529" y="9874492"/>
                  <a:pt x="4786488" y="9830568"/>
                  <a:pt x="4825934" y="9799780"/>
                </a:cubicBezTo>
                <a:cubicBezTo>
                  <a:pt x="4865379" y="9768992"/>
                  <a:pt x="4912752" y="9753600"/>
                  <a:pt x="4968051" y="9753600"/>
                </a:cubicBezTo>
                <a:close/>
                <a:moveTo>
                  <a:pt x="4072700" y="9753600"/>
                </a:moveTo>
                <a:cubicBezTo>
                  <a:pt x="4128043" y="9753600"/>
                  <a:pt x="4175465" y="9769012"/>
                  <a:pt x="4214962" y="9799844"/>
                </a:cubicBezTo>
                <a:cubicBezTo>
                  <a:pt x="4254458" y="9830672"/>
                  <a:pt x="4284466" y="9874680"/>
                  <a:pt x="4304985" y="9931864"/>
                </a:cubicBezTo>
                <a:cubicBezTo>
                  <a:pt x="4325502" y="9989048"/>
                  <a:pt x="4335762" y="10057392"/>
                  <a:pt x="4335762" y="10136904"/>
                </a:cubicBezTo>
                <a:cubicBezTo>
                  <a:pt x="4335762" y="10216988"/>
                  <a:pt x="4325562" y="10285624"/>
                  <a:pt x="4305162" y="10342812"/>
                </a:cubicBezTo>
                <a:cubicBezTo>
                  <a:pt x="4284762" y="10400000"/>
                  <a:pt x="4254905" y="10443864"/>
                  <a:pt x="4215587" y="10474404"/>
                </a:cubicBezTo>
                <a:cubicBezTo>
                  <a:pt x="4176269" y="10504940"/>
                  <a:pt x="4128641" y="10520208"/>
                  <a:pt x="4072700" y="10520208"/>
                </a:cubicBezTo>
                <a:cubicBezTo>
                  <a:pt x="4016802" y="10520208"/>
                  <a:pt x="3969220" y="10504960"/>
                  <a:pt x="3929956" y="10474464"/>
                </a:cubicBezTo>
                <a:cubicBezTo>
                  <a:pt x="3890691" y="10443968"/>
                  <a:pt x="3860881" y="10400192"/>
                  <a:pt x="3840529" y="10343128"/>
                </a:cubicBezTo>
                <a:cubicBezTo>
                  <a:pt x="3820177" y="10286068"/>
                  <a:pt x="3810000" y="10217324"/>
                  <a:pt x="3810000" y="10136904"/>
                </a:cubicBezTo>
                <a:cubicBezTo>
                  <a:pt x="3810000" y="10057056"/>
                  <a:pt x="3820236" y="9988608"/>
                  <a:pt x="3840707" y="9931548"/>
                </a:cubicBezTo>
                <a:cubicBezTo>
                  <a:pt x="3861179" y="9874492"/>
                  <a:pt x="3891138" y="9830568"/>
                  <a:pt x="3930583" y="9799780"/>
                </a:cubicBezTo>
                <a:cubicBezTo>
                  <a:pt x="3970029" y="9768992"/>
                  <a:pt x="4017401" y="9753600"/>
                  <a:pt x="4072700" y="9753600"/>
                </a:cubicBezTo>
                <a:close/>
                <a:moveTo>
                  <a:pt x="2424875" y="9753600"/>
                </a:moveTo>
                <a:cubicBezTo>
                  <a:pt x="2480219" y="9753600"/>
                  <a:pt x="2527640" y="9769012"/>
                  <a:pt x="2567137" y="9799844"/>
                </a:cubicBezTo>
                <a:cubicBezTo>
                  <a:pt x="2606633" y="9830672"/>
                  <a:pt x="2636640" y="9874680"/>
                  <a:pt x="2657159" y="9931864"/>
                </a:cubicBezTo>
                <a:cubicBezTo>
                  <a:pt x="2677677" y="9989048"/>
                  <a:pt x="2687937" y="10057392"/>
                  <a:pt x="2687937" y="10136904"/>
                </a:cubicBezTo>
                <a:cubicBezTo>
                  <a:pt x="2687937" y="10216988"/>
                  <a:pt x="2677737" y="10285624"/>
                  <a:pt x="2657337" y="10342812"/>
                </a:cubicBezTo>
                <a:cubicBezTo>
                  <a:pt x="2636938" y="10400000"/>
                  <a:pt x="2607079" y="10443864"/>
                  <a:pt x="2567762" y="10474404"/>
                </a:cubicBezTo>
                <a:cubicBezTo>
                  <a:pt x="2528443" y="10504940"/>
                  <a:pt x="2480815" y="10520208"/>
                  <a:pt x="2424875" y="10520208"/>
                </a:cubicBezTo>
                <a:cubicBezTo>
                  <a:pt x="2368977" y="10520208"/>
                  <a:pt x="2321395" y="10504960"/>
                  <a:pt x="2282131" y="10474464"/>
                </a:cubicBezTo>
                <a:cubicBezTo>
                  <a:pt x="2242866" y="10443968"/>
                  <a:pt x="2213057" y="10400192"/>
                  <a:pt x="2192704" y="10343128"/>
                </a:cubicBezTo>
                <a:cubicBezTo>
                  <a:pt x="2172352" y="10286068"/>
                  <a:pt x="2162176" y="10217324"/>
                  <a:pt x="2162176" y="10136904"/>
                </a:cubicBezTo>
                <a:cubicBezTo>
                  <a:pt x="2162176" y="10057056"/>
                  <a:pt x="2172412" y="9988608"/>
                  <a:pt x="2192883" y="9931548"/>
                </a:cubicBezTo>
                <a:cubicBezTo>
                  <a:pt x="2213354" y="9874492"/>
                  <a:pt x="2243313" y="9830568"/>
                  <a:pt x="2282758" y="9799780"/>
                </a:cubicBezTo>
                <a:cubicBezTo>
                  <a:pt x="2322204" y="9768992"/>
                  <a:pt x="2369577" y="9753600"/>
                  <a:pt x="2424875" y="9753600"/>
                </a:cubicBezTo>
                <a:close/>
                <a:moveTo>
                  <a:pt x="1520000" y="9753600"/>
                </a:moveTo>
                <a:cubicBezTo>
                  <a:pt x="1575344" y="9753600"/>
                  <a:pt x="1622765" y="9769012"/>
                  <a:pt x="1662261" y="9799844"/>
                </a:cubicBezTo>
                <a:cubicBezTo>
                  <a:pt x="1701758" y="9830672"/>
                  <a:pt x="1731765" y="9874680"/>
                  <a:pt x="1752284" y="9931864"/>
                </a:cubicBezTo>
                <a:cubicBezTo>
                  <a:pt x="1772803" y="9989048"/>
                  <a:pt x="1783062" y="10057392"/>
                  <a:pt x="1783062" y="10136904"/>
                </a:cubicBezTo>
                <a:cubicBezTo>
                  <a:pt x="1783062" y="10216988"/>
                  <a:pt x="1772862" y="10285624"/>
                  <a:pt x="1752462" y="10342812"/>
                </a:cubicBezTo>
                <a:cubicBezTo>
                  <a:pt x="1732063" y="10400000"/>
                  <a:pt x="1702204" y="10443864"/>
                  <a:pt x="1662886" y="10474404"/>
                </a:cubicBezTo>
                <a:cubicBezTo>
                  <a:pt x="1623569" y="10504940"/>
                  <a:pt x="1575940" y="10520208"/>
                  <a:pt x="1520000" y="10520208"/>
                </a:cubicBezTo>
                <a:cubicBezTo>
                  <a:pt x="1464102" y="10520208"/>
                  <a:pt x="1416520" y="10504960"/>
                  <a:pt x="1377256" y="10474464"/>
                </a:cubicBezTo>
                <a:cubicBezTo>
                  <a:pt x="1337990" y="10443968"/>
                  <a:pt x="1308182" y="10400192"/>
                  <a:pt x="1287829" y="10343128"/>
                </a:cubicBezTo>
                <a:cubicBezTo>
                  <a:pt x="1267477" y="10286068"/>
                  <a:pt x="1257301" y="10217324"/>
                  <a:pt x="1257301" y="10136904"/>
                </a:cubicBezTo>
                <a:cubicBezTo>
                  <a:pt x="1257301" y="10057056"/>
                  <a:pt x="1267536" y="9988608"/>
                  <a:pt x="1288007" y="9931548"/>
                </a:cubicBezTo>
                <a:cubicBezTo>
                  <a:pt x="1308479" y="9874492"/>
                  <a:pt x="1338437" y="9830568"/>
                  <a:pt x="1377883" y="9799780"/>
                </a:cubicBezTo>
                <a:cubicBezTo>
                  <a:pt x="1417329" y="9768992"/>
                  <a:pt x="1464701" y="9753600"/>
                  <a:pt x="1520000" y="9753600"/>
                </a:cubicBezTo>
                <a:close/>
                <a:moveTo>
                  <a:pt x="615125" y="9753600"/>
                </a:moveTo>
                <a:cubicBezTo>
                  <a:pt x="670469" y="9753600"/>
                  <a:pt x="717890" y="9769012"/>
                  <a:pt x="757386" y="9799844"/>
                </a:cubicBezTo>
                <a:cubicBezTo>
                  <a:pt x="796883" y="9830672"/>
                  <a:pt x="826891" y="9874680"/>
                  <a:pt x="847409" y="9931864"/>
                </a:cubicBezTo>
                <a:cubicBezTo>
                  <a:pt x="867927" y="9989048"/>
                  <a:pt x="878187" y="10057392"/>
                  <a:pt x="878187" y="10136904"/>
                </a:cubicBezTo>
                <a:cubicBezTo>
                  <a:pt x="878187" y="10216988"/>
                  <a:pt x="867987" y="10285624"/>
                  <a:pt x="847587" y="10342812"/>
                </a:cubicBezTo>
                <a:cubicBezTo>
                  <a:pt x="827188" y="10400000"/>
                  <a:pt x="797329" y="10443864"/>
                  <a:pt x="758011" y="10474404"/>
                </a:cubicBezTo>
                <a:cubicBezTo>
                  <a:pt x="718693" y="10504940"/>
                  <a:pt x="671065" y="10520208"/>
                  <a:pt x="615125" y="10520208"/>
                </a:cubicBezTo>
                <a:cubicBezTo>
                  <a:pt x="559227" y="10520208"/>
                  <a:pt x="511645" y="10504960"/>
                  <a:pt x="472381" y="10474464"/>
                </a:cubicBezTo>
                <a:cubicBezTo>
                  <a:pt x="433116" y="10443968"/>
                  <a:pt x="403307" y="10400192"/>
                  <a:pt x="382954" y="10343128"/>
                </a:cubicBezTo>
                <a:cubicBezTo>
                  <a:pt x="362602" y="10286068"/>
                  <a:pt x="352425" y="10217324"/>
                  <a:pt x="352425" y="10136904"/>
                </a:cubicBezTo>
                <a:cubicBezTo>
                  <a:pt x="352425" y="10057056"/>
                  <a:pt x="362661" y="9988608"/>
                  <a:pt x="383133" y="9931548"/>
                </a:cubicBezTo>
                <a:cubicBezTo>
                  <a:pt x="403604" y="9874492"/>
                  <a:pt x="433562" y="9830568"/>
                  <a:pt x="473008" y="9799780"/>
                </a:cubicBezTo>
                <a:cubicBezTo>
                  <a:pt x="512454" y="9768992"/>
                  <a:pt x="559826" y="9753600"/>
                  <a:pt x="615125" y="9753600"/>
                </a:cubicBezTo>
                <a:close/>
                <a:moveTo>
                  <a:pt x="22008274" y="8631288"/>
                </a:moveTo>
                <a:cubicBezTo>
                  <a:pt x="21959856" y="8631288"/>
                  <a:pt x="21921596" y="8655848"/>
                  <a:pt x="21893494" y="8704972"/>
                </a:cubicBezTo>
                <a:cubicBezTo>
                  <a:pt x="21865392" y="8754096"/>
                  <a:pt x="21851342" y="8825008"/>
                  <a:pt x="21851342" y="8917704"/>
                </a:cubicBezTo>
                <a:cubicBezTo>
                  <a:pt x="21851342" y="8979800"/>
                  <a:pt x="21857750" y="9032136"/>
                  <a:pt x="21870568" y="9074712"/>
                </a:cubicBezTo>
                <a:cubicBezTo>
                  <a:pt x="21883386" y="9117284"/>
                  <a:pt x="21901420" y="9149260"/>
                  <a:pt x="21924670" y="9170636"/>
                </a:cubicBezTo>
                <a:cubicBezTo>
                  <a:pt x="21947920" y="9192012"/>
                  <a:pt x="21975788" y="9202700"/>
                  <a:pt x="22008274" y="9202700"/>
                </a:cubicBezTo>
                <a:cubicBezTo>
                  <a:pt x="22057334" y="9202700"/>
                  <a:pt x="22095814" y="9178400"/>
                  <a:pt x="22123716" y="9129800"/>
                </a:cubicBezTo>
                <a:cubicBezTo>
                  <a:pt x="22151618" y="9081200"/>
                  <a:pt x="22165568" y="9010500"/>
                  <a:pt x="22165568" y="8917704"/>
                </a:cubicBezTo>
                <a:cubicBezTo>
                  <a:pt x="22165568" y="8856108"/>
                  <a:pt x="22159066" y="8803788"/>
                  <a:pt x="22146062" y="8760744"/>
                </a:cubicBezTo>
                <a:cubicBezTo>
                  <a:pt x="22133056" y="8717696"/>
                  <a:pt x="22114914" y="8685360"/>
                  <a:pt x="22091632" y="8663728"/>
                </a:cubicBezTo>
                <a:cubicBezTo>
                  <a:pt x="22068352" y="8642100"/>
                  <a:pt x="22040564" y="8631288"/>
                  <a:pt x="22008274" y="8631288"/>
                </a:cubicBezTo>
                <a:close/>
                <a:moveTo>
                  <a:pt x="20360448" y="8631288"/>
                </a:moveTo>
                <a:cubicBezTo>
                  <a:pt x="20312030" y="8631288"/>
                  <a:pt x="20273770" y="8655848"/>
                  <a:pt x="20245670" y="8704972"/>
                </a:cubicBezTo>
                <a:cubicBezTo>
                  <a:pt x="20217566" y="8754096"/>
                  <a:pt x="20203516" y="8825008"/>
                  <a:pt x="20203516" y="8917704"/>
                </a:cubicBezTo>
                <a:cubicBezTo>
                  <a:pt x="20203516" y="8979800"/>
                  <a:pt x="20209926" y="9032136"/>
                  <a:pt x="20222744" y="9074712"/>
                </a:cubicBezTo>
                <a:cubicBezTo>
                  <a:pt x="20235562" y="9117284"/>
                  <a:pt x="20253594" y="9149260"/>
                  <a:pt x="20276844" y="9170636"/>
                </a:cubicBezTo>
                <a:cubicBezTo>
                  <a:pt x="20300094" y="9192012"/>
                  <a:pt x="20327962" y="9202700"/>
                  <a:pt x="20360448" y="9202700"/>
                </a:cubicBezTo>
                <a:cubicBezTo>
                  <a:pt x="20409508" y="9202700"/>
                  <a:pt x="20447990" y="9178400"/>
                  <a:pt x="20475890" y="9129800"/>
                </a:cubicBezTo>
                <a:cubicBezTo>
                  <a:pt x="20503794" y="9081200"/>
                  <a:pt x="20517744" y="9010500"/>
                  <a:pt x="20517744" y="8917704"/>
                </a:cubicBezTo>
                <a:cubicBezTo>
                  <a:pt x="20517744" y="8856108"/>
                  <a:pt x="20511242" y="8803788"/>
                  <a:pt x="20498238" y="8760744"/>
                </a:cubicBezTo>
                <a:cubicBezTo>
                  <a:pt x="20485232" y="8717696"/>
                  <a:pt x="20467088" y="8685360"/>
                  <a:pt x="20443806" y="8663728"/>
                </a:cubicBezTo>
                <a:cubicBezTo>
                  <a:pt x="20420526" y="8642100"/>
                  <a:pt x="20392740" y="8631288"/>
                  <a:pt x="20360448" y="8631288"/>
                </a:cubicBezTo>
                <a:close/>
                <a:moveTo>
                  <a:pt x="18712622" y="8631288"/>
                </a:moveTo>
                <a:cubicBezTo>
                  <a:pt x="18664204" y="8631288"/>
                  <a:pt x="18625946" y="8655848"/>
                  <a:pt x="18597842" y="8704972"/>
                </a:cubicBezTo>
                <a:cubicBezTo>
                  <a:pt x="18569740" y="8754096"/>
                  <a:pt x="18555690" y="8825008"/>
                  <a:pt x="18555690" y="8917704"/>
                </a:cubicBezTo>
                <a:cubicBezTo>
                  <a:pt x="18555690" y="8979800"/>
                  <a:pt x="18562100" y="9032136"/>
                  <a:pt x="18574918" y="9074712"/>
                </a:cubicBezTo>
                <a:cubicBezTo>
                  <a:pt x="18587734" y="9117284"/>
                  <a:pt x="18605768" y="9149260"/>
                  <a:pt x="18629018" y="9170636"/>
                </a:cubicBezTo>
                <a:cubicBezTo>
                  <a:pt x="18652270" y="9192012"/>
                  <a:pt x="18680138" y="9202700"/>
                  <a:pt x="18712622" y="9202700"/>
                </a:cubicBezTo>
                <a:cubicBezTo>
                  <a:pt x="18761684" y="9202700"/>
                  <a:pt x="18800162" y="9178400"/>
                  <a:pt x="18828064" y="9129800"/>
                </a:cubicBezTo>
                <a:cubicBezTo>
                  <a:pt x="18855968" y="9081200"/>
                  <a:pt x="18869918" y="9010500"/>
                  <a:pt x="18869918" y="8917704"/>
                </a:cubicBezTo>
                <a:cubicBezTo>
                  <a:pt x="18869918" y="8856108"/>
                  <a:pt x="18863416" y="8803788"/>
                  <a:pt x="18850410" y="8760744"/>
                </a:cubicBezTo>
                <a:cubicBezTo>
                  <a:pt x="18837406" y="8717696"/>
                  <a:pt x="18819262" y="8685360"/>
                  <a:pt x="18795980" y="8663728"/>
                </a:cubicBezTo>
                <a:cubicBezTo>
                  <a:pt x="18772700" y="8642100"/>
                  <a:pt x="18744912" y="8631288"/>
                  <a:pt x="18712622" y="8631288"/>
                </a:cubicBezTo>
                <a:close/>
                <a:moveTo>
                  <a:pt x="17807748" y="8631288"/>
                </a:moveTo>
                <a:cubicBezTo>
                  <a:pt x="17759328" y="8631288"/>
                  <a:pt x="17721070" y="8655848"/>
                  <a:pt x="17692968" y="8704972"/>
                </a:cubicBezTo>
                <a:cubicBezTo>
                  <a:pt x="17664866" y="8754096"/>
                  <a:pt x="17650814" y="8825008"/>
                  <a:pt x="17650814" y="8917704"/>
                </a:cubicBezTo>
                <a:cubicBezTo>
                  <a:pt x="17650814" y="8979800"/>
                  <a:pt x="17657224" y="9032136"/>
                  <a:pt x="17670040" y="9074712"/>
                </a:cubicBezTo>
                <a:cubicBezTo>
                  <a:pt x="17682860" y="9117284"/>
                  <a:pt x="17700894" y="9149260"/>
                  <a:pt x="17724144" y="9170636"/>
                </a:cubicBezTo>
                <a:cubicBezTo>
                  <a:pt x="17747394" y="9192012"/>
                  <a:pt x="17775262" y="9202700"/>
                  <a:pt x="17807748" y="9202700"/>
                </a:cubicBezTo>
                <a:cubicBezTo>
                  <a:pt x="17856808" y="9202700"/>
                  <a:pt x="17895288" y="9178400"/>
                  <a:pt x="17923190" y="9129800"/>
                </a:cubicBezTo>
                <a:cubicBezTo>
                  <a:pt x="17951092" y="9081200"/>
                  <a:pt x="17965042" y="9010500"/>
                  <a:pt x="17965042" y="8917704"/>
                </a:cubicBezTo>
                <a:cubicBezTo>
                  <a:pt x="17965042" y="8856108"/>
                  <a:pt x="17958540" y="8803788"/>
                  <a:pt x="17945536" y="8760744"/>
                </a:cubicBezTo>
                <a:cubicBezTo>
                  <a:pt x="17932532" y="8717696"/>
                  <a:pt x="17914388" y="8685360"/>
                  <a:pt x="17891106" y="8663728"/>
                </a:cubicBezTo>
                <a:cubicBezTo>
                  <a:pt x="17867824" y="8642100"/>
                  <a:pt x="17840038" y="8631288"/>
                  <a:pt x="17807748" y="8631288"/>
                </a:cubicBezTo>
                <a:close/>
                <a:moveTo>
                  <a:pt x="16902874" y="8631288"/>
                </a:moveTo>
                <a:cubicBezTo>
                  <a:pt x="16854454" y="8631288"/>
                  <a:pt x="16816194" y="8655848"/>
                  <a:pt x="16788094" y="8704972"/>
                </a:cubicBezTo>
                <a:cubicBezTo>
                  <a:pt x="16759990" y="8754096"/>
                  <a:pt x="16745940" y="8825008"/>
                  <a:pt x="16745940" y="8917704"/>
                </a:cubicBezTo>
                <a:cubicBezTo>
                  <a:pt x="16745940" y="8979800"/>
                  <a:pt x="16752350" y="9032136"/>
                  <a:pt x="16765168" y="9074712"/>
                </a:cubicBezTo>
                <a:cubicBezTo>
                  <a:pt x="16777984" y="9117284"/>
                  <a:pt x="16796018" y="9149260"/>
                  <a:pt x="16819270" y="9170636"/>
                </a:cubicBezTo>
                <a:cubicBezTo>
                  <a:pt x="16842520" y="9192012"/>
                  <a:pt x="16870388" y="9202700"/>
                  <a:pt x="16902874" y="9202700"/>
                </a:cubicBezTo>
                <a:cubicBezTo>
                  <a:pt x="16951932" y="9202700"/>
                  <a:pt x="16990414" y="9178400"/>
                  <a:pt x="17018316" y="9129800"/>
                </a:cubicBezTo>
                <a:cubicBezTo>
                  <a:pt x="17046218" y="9081200"/>
                  <a:pt x="17060168" y="9010500"/>
                  <a:pt x="17060168" y="8917704"/>
                </a:cubicBezTo>
                <a:cubicBezTo>
                  <a:pt x="17060168" y="8856108"/>
                  <a:pt x="17053666" y="8803788"/>
                  <a:pt x="17040662" y="8760744"/>
                </a:cubicBezTo>
                <a:cubicBezTo>
                  <a:pt x="17027656" y="8717696"/>
                  <a:pt x="17009514" y="8685360"/>
                  <a:pt x="16986232" y="8663728"/>
                </a:cubicBezTo>
                <a:cubicBezTo>
                  <a:pt x="16962950" y="8642100"/>
                  <a:pt x="16935164" y="8631288"/>
                  <a:pt x="16902874" y="8631288"/>
                </a:cubicBezTo>
                <a:close/>
                <a:moveTo>
                  <a:pt x="15997999" y="8631288"/>
                </a:moveTo>
                <a:cubicBezTo>
                  <a:pt x="15949580" y="8631288"/>
                  <a:pt x="15911319" y="8655848"/>
                  <a:pt x="15883219" y="8704972"/>
                </a:cubicBezTo>
                <a:cubicBezTo>
                  <a:pt x="15855116" y="8754096"/>
                  <a:pt x="15841065" y="8825008"/>
                  <a:pt x="15841065" y="8917704"/>
                </a:cubicBezTo>
                <a:cubicBezTo>
                  <a:pt x="15841065" y="8979800"/>
                  <a:pt x="15847474" y="9032136"/>
                  <a:pt x="15860292" y="9074712"/>
                </a:cubicBezTo>
                <a:cubicBezTo>
                  <a:pt x="15873110" y="9117284"/>
                  <a:pt x="15891144" y="9149260"/>
                  <a:pt x="15914395" y="9170636"/>
                </a:cubicBezTo>
                <a:cubicBezTo>
                  <a:pt x="15937643" y="9192012"/>
                  <a:pt x="15965511" y="9202700"/>
                  <a:pt x="15997999" y="9202700"/>
                </a:cubicBezTo>
                <a:cubicBezTo>
                  <a:pt x="16047057" y="9202700"/>
                  <a:pt x="16085539" y="9178400"/>
                  <a:pt x="16113441" y="9129800"/>
                </a:cubicBezTo>
                <a:cubicBezTo>
                  <a:pt x="16141342" y="9081200"/>
                  <a:pt x="16155294" y="9010500"/>
                  <a:pt x="16155294" y="8917704"/>
                </a:cubicBezTo>
                <a:cubicBezTo>
                  <a:pt x="16155294" y="8856108"/>
                  <a:pt x="16148791" y="8803788"/>
                  <a:pt x="16135787" y="8760744"/>
                </a:cubicBezTo>
                <a:cubicBezTo>
                  <a:pt x="16122782" y="8717696"/>
                  <a:pt x="16104639" y="8685360"/>
                  <a:pt x="16081356" y="8663728"/>
                </a:cubicBezTo>
                <a:cubicBezTo>
                  <a:pt x="16058075" y="8642100"/>
                  <a:pt x="16030289" y="8631288"/>
                  <a:pt x="15997999" y="8631288"/>
                </a:cubicBezTo>
                <a:close/>
                <a:moveTo>
                  <a:pt x="15093124" y="8631288"/>
                </a:moveTo>
                <a:cubicBezTo>
                  <a:pt x="15044705" y="8631288"/>
                  <a:pt x="15006444" y="8655848"/>
                  <a:pt x="14978342" y="8704972"/>
                </a:cubicBezTo>
                <a:cubicBezTo>
                  <a:pt x="14950242" y="8754096"/>
                  <a:pt x="14936190" y="8825008"/>
                  <a:pt x="14936190" y="8917704"/>
                </a:cubicBezTo>
                <a:cubicBezTo>
                  <a:pt x="14936190" y="8979800"/>
                  <a:pt x="14942599" y="9032136"/>
                  <a:pt x="14955417" y="9074712"/>
                </a:cubicBezTo>
                <a:cubicBezTo>
                  <a:pt x="14968236" y="9117284"/>
                  <a:pt x="14986270" y="9149260"/>
                  <a:pt x="15009520" y="9170636"/>
                </a:cubicBezTo>
                <a:cubicBezTo>
                  <a:pt x="15032768" y="9192012"/>
                  <a:pt x="15060636" y="9202700"/>
                  <a:pt x="15093124" y="9202700"/>
                </a:cubicBezTo>
                <a:cubicBezTo>
                  <a:pt x="15142182" y="9202700"/>
                  <a:pt x="15180664" y="9178400"/>
                  <a:pt x="15208566" y="9129800"/>
                </a:cubicBezTo>
                <a:cubicBezTo>
                  <a:pt x="15236467" y="9081200"/>
                  <a:pt x="15250419" y="9010500"/>
                  <a:pt x="15250419" y="8917704"/>
                </a:cubicBezTo>
                <a:cubicBezTo>
                  <a:pt x="15250419" y="8856108"/>
                  <a:pt x="15243915" y="8803788"/>
                  <a:pt x="15230911" y="8760744"/>
                </a:cubicBezTo>
                <a:cubicBezTo>
                  <a:pt x="15217906" y="8717696"/>
                  <a:pt x="15199764" y="8685360"/>
                  <a:pt x="15176481" y="8663728"/>
                </a:cubicBezTo>
                <a:cubicBezTo>
                  <a:pt x="15153199" y="8642100"/>
                  <a:pt x="15125414" y="8631288"/>
                  <a:pt x="15093124" y="8631288"/>
                </a:cubicBezTo>
                <a:close/>
                <a:moveTo>
                  <a:pt x="13445298" y="8631288"/>
                </a:moveTo>
                <a:cubicBezTo>
                  <a:pt x="13396880" y="8631288"/>
                  <a:pt x="13358619" y="8655848"/>
                  <a:pt x="13330517" y="8704972"/>
                </a:cubicBezTo>
                <a:cubicBezTo>
                  <a:pt x="13302416" y="8754096"/>
                  <a:pt x="13288365" y="8825008"/>
                  <a:pt x="13288365" y="8917704"/>
                </a:cubicBezTo>
                <a:cubicBezTo>
                  <a:pt x="13288365" y="8979800"/>
                  <a:pt x="13294773" y="9032136"/>
                  <a:pt x="13307592" y="9074712"/>
                </a:cubicBezTo>
                <a:cubicBezTo>
                  <a:pt x="13320411" y="9117284"/>
                  <a:pt x="13338445" y="9149260"/>
                  <a:pt x="13361693" y="9170636"/>
                </a:cubicBezTo>
                <a:cubicBezTo>
                  <a:pt x="13384943" y="9192012"/>
                  <a:pt x="13412811" y="9202700"/>
                  <a:pt x="13445298" y="9202700"/>
                </a:cubicBezTo>
                <a:cubicBezTo>
                  <a:pt x="13494357" y="9202700"/>
                  <a:pt x="13532838" y="9178400"/>
                  <a:pt x="13560741" y="9129800"/>
                </a:cubicBezTo>
                <a:cubicBezTo>
                  <a:pt x="13588642" y="9081200"/>
                  <a:pt x="13602593" y="9010500"/>
                  <a:pt x="13602593" y="8917704"/>
                </a:cubicBezTo>
                <a:cubicBezTo>
                  <a:pt x="13602593" y="8856108"/>
                  <a:pt x="13596091" y="8803788"/>
                  <a:pt x="13583086" y="8760744"/>
                </a:cubicBezTo>
                <a:cubicBezTo>
                  <a:pt x="13570081" y="8717696"/>
                  <a:pt x="13551938" y="8685360"/>
                  <a:pt x="13528656" y="8663728"/>
                </a:cubicBezTo>
                <a:cubicBezTo>
                  <a:pt x="13505374" y="8642100"/>
                  <a:pt x="13477589" y="8631288"/>
                  <a:pt x="13445298" y="8631288"/>
                </a:cubicBezTo>
                <a:close/>
                <a:moveTo>
                  <a:pt x="11797473" y="8631288"/>
                </a:moveTo>
                <a:cubicBezTo>
                  <a:pt x="11749055" y="8631288"/>
                  <a:pt x="11710795" y="8655848"/>
                  <a:pt x="11682694" y="8704972"/>
                </a:cubicBezTo>
                <a:cubicBezTo>
                  <a:pt x="11654592" y="8754096"/>
                  <a:pt x="11640539" y="8825008"/>
                  <a:pt x="11640539" y="8917704"/>
                </a:cubicBezTo>
                <a:cubicBezTo>
                  <a:pt x="11640539" y="8979800"/>
                  <a:pt x="11646949" y="9032136"/>
                  <a:pt x="11659767" y="9074712"/>
                </a:cubicBezTo>
                <a:cubicBezTo>
                  <a:pt x="11672585" y="9117284"/>
                  <a:pt x="11690619" y="9149260"/>
                  <a:pt x="11713868" y="9170636"/>
                </a:cubicBezTo>
                <a:cubicBezTo>
                  <a:pt x="11737118" y="9192012"/>
                  <a:pt x="11764986" y="9202700"/>
                  <a:pt x="11797473" y="9202700"/>
                </a:cubicBezTo>
                <a:cubicBezTo>
                  <a:pt x="11846532" y="9202700"/>
                  <a:pt x="11885013" y="9178400"/>
                  <a:pt x="11912914" y="9129800"/>
                </a:cubicBezTo>
                <a:cubicBezTo>
                  <a:pt x="11940817" y="9081200"/>
                  <a:pt x="11954768" y="9010500"/>
                  <a:pt x="11954768" y="8917704"/>
                </a:cubicBezTo>
                <a:cubicBezTo>
                  <a:pt x="11954768" y="8856108"/>
                  <a:pt x="11948266" y="8803788"/>
                  <a:pt x="11935261" y="8760744"/>
                </a:cubicBezTo>
                <a:cubicBezTo>
                  <a:pt x="11922257" y="8717696"/>
                  <a:pt x="11904113" y="8685360"/>
                  <a:pt x="11880831" y="8663728"/>
                </a:cubicBezTo>
                <a:cubicBezTo>
                  <a:pt x="11857549" y="8642100"/>
                  <a:pt x="11829762" y="8631288"/>
                  <a:pt x="11797473" y="8631288"/>
                </a:cubicBezTo>
                <a:close/>
                <a:moveTo>
                  <a:pt x="10149649" y="8631288"/>
                </a:moveTo>
                <a:cubicBezTo>
                  <a:pt x="10101232" y="8631288"/>
                  <a:pt x="10062970" y="8655848"/>
                  <a:pt x="10034870" y="8704972"/>
                </a:cubicBezTo>
                <a:cubicBezTo>
                  <a:pt x="10006767" y="8754096"/>
                  <a:pt x="9992716" y="8825008"/>
                  <a:pt x="9992716" y="8917704"/>
                </a:cubicBezTo>
                <a:cubicBezTo>
                  <a:pt x="9992716" y="8979800"/>
                  <a:pt x="9999124" y="9032136"/>
                  <a:pt x="10011942" y="9074712"/>
                </a:cubicBezTo>
                <a:cubicBezTo>
                  <a:pt x="10024762" y="9117284"/>
                  <a:pt x="10042796" y="9149260"/>
                  <a:pt x="10066045" y="9170636"/>
                </a:cubicBezTo>
                <a:cubicBezTo>
                  <a:pt x="10089293" y="9192012"/>
                  <a:pt x="10117163" y="9202700"/>
                  <a:pt x="10149649" y="9202700"/>
                </a:cubicBezTo>
                <a:cubicBezTo>
                  <a:pt x="10198707" y="9202700"/>
                  <a:pt x="10237190" y="9178400"/>
                  <a:pt x="10265091" y="9129800"/>
                </a:cubicBezTo>
                <a:cubicBezTo>
                  <a:pt x="10292992" y="9081200"/>
                  <a:pt x="10306944" y="9010500"/>
                  <a:pt x="10306944" y="8917704"/>
                </a:cubicBezTo>
                <a:cubicBezTo>
                  <a:pt x="10306944" y="8856108"/>
                  <a:pt x="10300441" y="8803788"/>
                  <a:pt x="10287436" y="8760744"/>
                </a:cubicBezTo>
                <a:cubicBezTo>
                  <a:pt x="10274431" y="8717696"/>
                  <a:pt x="10256289" y="8685360"/>
                  <a:pt x="10233007" y="8663728"/>
                </a:cubicBezTo>
                <a:cubicBezTo>
                  <a:pt x="10209724" y="8642100"/>
                  <a:pt x="10181939" y="8631288"/>
                  <a:pt x="10149649" y="8631288"/>
                </a:cubicBezTo>
                <a:close/>
                <a:moveTo>
                  <a:pt x="8501824" y="8631288"/>
                </a:moveTo>
                <a:cubicBezTo>
                  <a:pt x="8453405" y="8631288"/>
                  <a:pt x="8415146" y="8655848"/>
                  <a:pt x="8387044" y="8704972"/>
                </a:cubicBezTo>
                <a:cubicBezTo>
                  <a:pt x="8358942" y="8754096"/>
                  <a:pt x="8344891" y="8825008"/>
                  <a:pt x="8344891" y="8917704"/>
                </a:cubicBezTo>
                <a:cubicBezTo>
                  <a:pt x="8344891" y="8979800"/>
                  <a:pt x="8351300" y="9032136"/>
                  <a:pt x="8364118" y="9074712"/>
                </a:cubicBezTo>
                <a:cubicBezTo>
                  <a:pt x="8376935" y="9117284"/>
                  <a:pt x="8394971" y="9149260"/>
                  <a:pt x="8418221" y="9170636"/>
                </a:cubicBezTo>
                <a:cubicBezTo>
                  <a:pt x="8441470" y="9192012"/>
                  <a:pt x="8469338" y="9202700"/>
                  <a:pt x="8501824" y="9202700"/>
                </a:cubicBezTo>
                <a:cubicBezTo>
                  <a:pt x="8550883" y="9202700"/>
                  <a:pt x="8589364" y="9178400"/>
                  <a:pt x="8617266" y="9129800"/>
                </a:cubicBezTo>
                <a:cubicBezTo>
                  <a:pt x="8645170" y="9081200"/>
                  <a:pt x="8659119" y="9010500"/>
                  <a:pt x="8659119" y="8917704"/>
                </a:cubicBezTo>
                <a:cubicBezTo>
                  <a:pt x="8659119" y="8856108"/>
                  <a:pt x="8652617" y="8803788"/>
                  <a:pt x="8639612" y="8760744"/>
                </a:cubicBezTo>
                <a:cubicBezTo>
                  <a:pt x="8626608" y="8717696"/>
                  <a:pt x="8608464" y="8685360"/>
                  <a:pt x="8585182" y="8663728"/>
                </a:cubicBezTo>
                <a:cubicBezTo>
                  <a:pt x="8561900" y="8642100"/>
                  <a:pt x="8534114" y="8631288"/>
                  <a:pt x="8501824" y="8631288"/>
                </a:cubicBezTo>
                <a:close/>
                <a:moveTo>
                  <a:pt x="6854001" y="8631288"/>
                </a:moveTo>
                <a:cubicBezTo>
                  <a:pt x="6805582" y="8631288"/>
                  <a:pt x="6767322" y="8655848"/>
                  <a:pt x="6739221" y="8704972"/>
                </a:cubicBezTo>
                <a:cubicBezTo>
                  <a:pt x="6711119" y="8754096"/>
                  <a:pt x="6697069" y="8825008"/>
                  <a:pt x="6697069" y="8917704"/>
                </a:cubicBezTo>
                <a:cubicBezTo>
                  <a:pt x="6697069" y="8979800"/>
                  <a:pt x="6703478" y="9032136"/>
                  <a:pt x="6716294" y="9074712"/>
                </a:cubicBezTo>
                <a:cubicBezTo>
                  <a:pt x="6729113" y="9117284"/>
                  <a:pt x="6747148" y="9149260"/>
                  <a:pt x="6770397" y="9170636"/>
                </a:cubicBezTo>
                <a:cubicBezTo>
                  <a:pt x="6793647" y="9192012"/>
                  <a:pt x="6821515" y="9202700"/>
                  <a:pt x="6854001" y="9202700"/>
                </a:cubicBezTo>
                <a:cubicBezTo>
                  <a:pt x="6903061" y="9202700"/>
                  <a:pt x="6941540" y="9178400"/>
                  <a:pt x="6969443" y="9129800"/>
                </a:cubicBezTo>
                <a:cubicBezTo>
                  <a:pt x="6997344" y="9081200"/>
                  <a:pt x="7011295" y="9010500"/>
                  <a:pt x="7011295" y="8917704"/>
                </a:cubicBezTo>
                <a:cubicBezTo>
                  <a:pt x="7011295" y="8856108"/>
                  <a:pt x="7004794" y="8803788"/>
                  <a:pt x="6991789" y="8760744"/>
                </a:cubicBezTo>
                <a:cubicBezTo>
                  <a:pt x="6978785" y="8717696"/>
                  <a:pt x="6960640" y="8685360"/>
                  <a:pt x="6937358" y="8663728"/>
                </a:cubicBezTo>
                <a:cubicBezTo>
                  <a:pt x="6914078" y="8642100"/>
                  <a:pt x="6886291" y="8631288"/>
                  <a:pt x="6854001" y="8631288"/>
                </a:cubicBezTo>
                <a:close/>
                <a:moveTo>
                  <a:pt x="5949126" y="8631288"/>
                </a:moveTo>
                <a:cubicBezTo>
                  <a:pt x="5900709" y="8631288"/>
                  <a:pt x="5862447" y="8655848"/>
                  <a:pt x="5834347" y="8704972"/>
                </a:cubicBezTo>
                <a:cubicBezTo>
                  <a:pt x="5806244" y="8754096"/>
                  <a:pt x="5792193" y="8825008"/>
                  <a:pt x="5792193" y="8917704"/>
                </a:cubicBezTo>
                <a:cubicBezTo>
                  <a:pt x="5792193" y="8979800"/>
                  <a:pt x="5798602" y="9032136"/>
                  <a:pt x="5811421" y="9074712"/>
                </a:cubicBezTo>
                <a:cubicBezTo>
                  <a:pt x="5824238" y="9117284"/>
                  <a:pt x="5842272" y="9149260"/>
                  <a:pt x="5865522" y="9170636"/>
                </a:cubicBezTo>
                <a:cubicBezTo>
                  <a:pt x="5888772" y="9192012"/>
                  <a:pt x="5916640" y="9202700"/>
                  <a:pt x="5949126" y="9202700"/>
                </a:cubicBezTo>
                <a:cubicBezTo>
                  <a:pt x="5998185" y="9202700"/>
                  <a:pt x="6036667" y="9178400"/>
                  <a:pt x="6064568" y="9129800"/>
                </a:cubicBezTo>
                <a:cubicBezTo>
                  <a:pt x="6092471" y="9081200"/>
                  <a:pt x="6106422" y="9010500"/>
                  <a:pt x="6106422" y="8917704"/>
                </a:cubicBezTo>
                <a:cubicBezTo>
                  <a:pt x="6106422" y="8856108"/>
                  <a:pt x="6099919" y="8803788"/>
                  <a:pt x="6086914" y="8760744"/>
                </a:cubicBezTo>
                <a:cubicBezTo>
                  <a:pt x="6073910" y="8717696"/>
                  <a:pt x="6055767" y="8685360"/>
                  <a:pt x="6032484" y="8663728"/>
                </a:cubicBezTo>
                <a:cubicBezTo>
                  <a:pt x="6009202" y="8642100"/>
                  <a:pt x="5981416" y="8631288"/>
                  <a:pt x="5949126" y="8631288"/>
                </a:cubicBezTo>
                <a:close/>
                <a:moveTo>
                  <a:pt x="5044250" y="8631288"/>
                </a:moveTo>
                <a:cubicBezTo>
                  <a:pt x="4995832" y="8631288"/>
                  <a:pt x="4957572" y="8655848"/>
                  <a:pt x="4929470" y="8704972"/>
                </a:cubicBezTo>
                <a:cubicBezTo>
                  <a:pt x="4901370" y="8754096"/>
                  <a:pt x="4887318" y="8825008"/>
                  <a:pt x="4887318" y="8917704"/>
                </a:cubicBezTo>
                <a:cubicBezTo>
                  <a:pt x="4887318" y="8979800"/>
                  <a:pt x="4893726" y="9032136"/>
                  <a:pt x="4906545" y="9074712"/>
                </a:cubicBezTo>
                <a:cubicBezTo>
                  <a:pt x="4919363" y="9117284"/>
                  <a:pt x="4937398" y="9149260"/>
                  <a:pt x="4960646" y="9170636"/>
                </a:cubicBezTo>
                <a:cubicBezTo>
                  <a:pt x="4983897" y="9192012"/>
                  <a:pt x="5011764" y="9202700"/>
                  <a:pt x="5044250" y="9202700"/>
                </a:cubicBezTo>
                <a:cubicBezTo>
                  <a:pt x="5093310" y="9202700"/>
                  <a:pt x="5131792" y="9178400"/>
                  <a:pt x="5159692" y="9129800"/>
                </a:cubicBezTo>
                <a:cubicBezTo>
                  <a:pt x="5187596" y="9081200"/>
                  <a:pt x="5201546" y="9010500"/>
                  <a:pt x="5201546" y="8917704"/>
                </a:cubicBezTo>
                <a:cubicBezTo>
                  <a:pt x="5201546" y="8856108"/>
                  <a:pt x="5195045" y="8803788"/>
                  <a:pt x="5182039" y="8760744"/>
                </a:cubicBezTo>
                <a:cubicBezTo>
                  <a:pt x="5169035" y="8717696"/>
                  <a:pt x="5150891" y="8685360"/>
                  <a:pt x="5127610" y="8663728"/>
                </a:cubicBezTo>
                <a:cubicBezTo>
                  <a:pt x="5104328" y="8642100"/>
                  <a:pt x="5076541" y="8631288"/>
                  <a:pt x="5044250" y="8631288"/>
                </a:cubicBezTo>
                <a:close/>
                <a:moveTo>
                  <a:pt x="4148901" y="8631288"/>
                </a:moveTo>
                <a:cubicBezTo>
                  <a:pt x="4100482" y="8631288"/>
                  <a:pt x="4062223" y="8655848"/>
                  <a:pt x="4034121" y="8704972"/>
                </a:cubicBezTo>
                <a:cubicBezTo>
                  <a:pt x="4006018" y="8754096"/>
                  <a:pt x="3991967" y="8825008"/>
                  <a:pt x="3991967" y="8917704"/>
                </a:cubicBezTo>
                <a:cubicBezTo>
                  <a:pt x="3991967" y="8979800"/>
                  <a:pt x="3998376" y="9032136"/>
                  <a:pt x="4011194" y="9074712"/>
                </a:cubicBezTo>
                <a:cubicBezTo>
                  <a:pt x="4024012" y="9117284"/>
                  <a:pt x="4042047" y="9149260"/>
                  <a:pt x="4065296" y="9170636"/>
                </a:cubicBezTo>
                <a:cubicBezTo>
                  <a:pt x="4088547" y="9192012"/>
                  <a:pt x="4116413" y="9202700"/>
                  <a:pt x="4148901" y="9202700"/>
                </a:cubicBezTo>
                <a:cubicBezTo>
                  <a:pt x="4197961" y="9202700"/>
                  <a:pt x="4236441" y="9178400"/>
                  <a:pt x="4264343" y="9129800"/>
                </a:cubicBezTo>
                <a:cubicBezTo>
                  <a:pt x="4292245" y="9081200"/>
                  <a:pt x="4306197" y="9010500"/>
                  <a:pt x="4306197" y="8917704"/>
                </a:cubicBezTo>
                <a:cubicBezTo>
                  <a:pt x="4306197" y="8856108"/>
                  <a:pt x="4299694" y="8803788"/>
                  <a:pt x="4286689" y="8760744"/>
                </a:cubicBezTo>
                <a:cubicBezTo>
                  <a:pt x="4273684" y="8717696"/>
                  <a:pt x="4255541" y="8685360"/>
                  <a:pt x="4232259" y="8663728"/>
                </a:cubicBezTo>
                <a:cubicBezTo>
                  <a:pt x="4208978" y="8642100"/>
                  <a:pt x="4181191" y="8631288"/>
                  <a:pt x="4148901" y="8631288"/>
                </a:cubicBezTo>
                <a:close/>
                <a:moveTo>
                  <a:pt x="3244025" y="8631288"/>
                </a:moveTo>
                <a:cubicBezTo>
                  <a:pt x="3195607" y="8631288"/>
                  <a:pt x="3157347" y="8655848"/>
                  <a:pt x="3129244" y="8704972"/>
                </a:cubicBezTo>
                <a:cubicBezTo>
                  <a:pt x="3101143" y="8754096"/>
                  <a:pt x="3087092" y="8825008"/>
                  <a:pt x="3087092" y="8917704"/>
                </a:cubicBezTo>
                <a:cubicBezTo>
                  <a:pt x="3087092" y="8979800"/>
                  <a:pt x="3093501" y="9032136"/>
                  <a:pt x="3106319" y="9074712"/>
                </a:cubicBezTo>
                <a:cubicBezTo>
                  <a:pt x="3119138" y="9117284"/>
                  <a:pt x="3137172" y="9149260"/>
                  <a:pt x="3160421" y="9170636"/>
                </a:cubicBezTo>
                <a:cubicBezTo>
                  <a:pt x="3183671" y="9192012"/>
                  <a:pt x="3211539" y="9202700"/>
                  <a:pt x="3244025" y="9202700"/>
                </a:cubicBezTo>
                <a:cubicBezTo>
                  <a:pt x="3293085" y="9202700"/>
                  <a:pt x="3331566" y="9178400"/>
                  <a:pt x="3359468" y="9129800"/>
                </a:cubicBezTo>
                <a:cubicBezTo>
                  <a:pt x="3387370" y="9081200"/>
                  <a:pt x="3401320" y="9010500"/>
                  <a:pt x="3401320" y="8917704"/>
                </a:cubicBezTo>
                <a:cubicBezTo>
                  <a:pt x="3401320" y="8856108"/>
                  <a:pt x="3394818" y="8803788"/>
                  <a:pt x="3381814" y="8760744"/>
                </a:cubicBezTo>
                <a:cubicBezTo>
                  <a:pt x="3368809" y="8717696"/>
                  <a:pt x="3350665" y="8685360"/>
                  <a:pt x="3327383" y="8663728"/>
                </a:cubicBezTo>
                <a:cubicBezTo>
                  <a:pt x="3304102" y="8642100"/>
                  <a:pt x="3276316" y="8631288"/>
                  <a:pt x="3244025" y="8631288"/>
                </a:cubicBezTo>
                <a:close/>
                <a:moveTo>
                  <a:pt x="2339151" y="8631288"/>
                </a:moveTo>
                <a:cubicBezTo>
                  <a:pt x="2290732" y="8631288"/>
                  <a:pt x="2252472" y="8655848"/>
                  <a:pt x="2224370" y="8704972"/>
                </a:cubicBezTo>
                <a:cubicBezTo>
                  <a:pt x="2196268" y="8754096"/>
                  <a:pt x="2182217" y="8825008"/>
                  <a:pt x="2182217" y="8917704"/>
                </a:cubicBezTo>
                <a:cubicBezTo>
                  <a:pt x="2182217" y="8979800"/>
                  <a:pt x="2188626" y="9032136"/>
                  <a:pt x="2201445" y="9074712"/>
                </a:cubicBezTo>
                <a:cubicBezTo>
                  <a:pt x="2214263" y="9117284"/>
                  <a:pt x="2232297" y="9149260"/>
                  <a:pt x="2255547" y="9170636"/>
                </a:cubicBezTo>
                <a:cubicBezTo>
                  <a:pt x="2278796" y="9192012"/>
                  <a:pt x="2306664" y="9202700"/>
                  <a:pt x="2339151" y="9202700"/>
                </a:cubicBezTo>
                <a:cubicBezTo>
                  <a:pt x="2388210" y="9202700"/>
                  <a:pt x="2426691" y="9178400"/>
                  <a:pt x="2454593" y="9129800"/>
                </a:cubicBezTo>
                <a:cubicBezTo>
                  <a:pt x="2482495" y="9081200"/>
                  <a:pt x="2496446" y="9010500"/>
                  <a:pt x="2496446" y="8917704"/>
                </a:cubicBezTo>
                <a:cubicBezTo>
                  <a:pt x="2496446" y="8856108"/>
                  <a:pt x="2489944" y="8803788"/>
                  <a:pt x="2476938" y="8760744"/>
                </a:cubicBezTo>
                <a:cubicBezTo>
                  <a:pt x="2463934" y="8717696"/>
                  <a:pt x="2445791" y="8685360"/>
                  <a:pt x="2422509" y="8663728"/>
                </a:cubicBezTo>
                <a:cubicBezTo>
                  <a:pt x="2399227" y="8642100"/>
                  <a:pt x="2371441" y="8631288"/>
                  <a:pt x="2339151" y="8631288"/>
                </a:cubicBezTo>
                <a:close/>
                <a:moveTo>
                  <a:pt x="691326" y="8631288"/>
                </a:moveTo>
                <a:cubicBezTo>
                  <a:pt x="642907" y="8631288"/>
                  <a:pt x="604647" y="8655848"/>
                  <a:pt x="576545" y="8704972"/>
                </a:cubicBezTo>
                <a:cubicBezTo>
                  <a:pt x="548443" y="8754096"/>
                  <a:pt x="534393" y="8825008"/>
                  <a:pt x="534393" y="8917704"/>
                </a:cubicBezTo>
                <a:cubicBezTo>
                  <a:pt x="534393" y="8979800"/>
                  <a:pt x="540801" y="9032136"/>
                  <a:pt x="553620" y="9074712"/>
                </a:cubicBezTo>
                <a:cubicBezTo>
                  <a:pt x="566438" y="9117284"/>
                  <a:pt x="584472" y="9149260"/>
                  <a:pt x="607721" y="9170636"/>
                </a:cubicBezTo>
                <a:cubicBezTo>
                  <a:pt x="630971" y="9192012"/>
                  <a:pt x="658839" y="9202700"/>
                  <a:pt x="691326" y="9202700"/>
                </a:cubicBezTo>
                <a:cubicBezTo>
                  <a:pt x="740385" y="9202700"/>
                  <a:pt x="778865" y="9178400"/>
                  <a:pt x="806768" y="9129800"/>
                </a:cubicBezTo>
                <a:cubicBezTo>
                  <a:pt x="834670" y="9081200"/>
                  <a:pt x="848621" y="9010500"/>
                  <a:pt x="848621" y="8917704"/>
                </a:cubicBezTo>
                <a:cubicBezTo>
                  <a:pt x="848621" y="8856108"/>
                  <a:pt x="842118" y="8803788"/>
                  <a:pt x="829114" y="8760744"/>
                </a:cubicBezTo>
                <a:cubicBezTo>
                  <a:pt x="816109" y="8717696"/>
                  <a:pt x="797966" y="8685360"/>
                  <a:pt x="774683" y="8663728"/>
                </a:cubicBezTo>
                <a:cubicBezTo>
                  <a:pt x="751402" y="8642100"/>
                  <a:pt x="723616" y="8631288"/>
                  <a:pt x="691326" y="8631288"/>
                </a:cubicBezTo>
                <a:close/>
                <a:moveTo>
                  <a:pt x="22831018" y="8544336"/>
                </a:moveTo>
                <a:lnTo>
                  <a:pt x="22932566" y="8544336"/>
                </a:lnTo>
                <a:lnTo>
                  <a:pt x="22932566" y="9291080"/>
                </a:lnTo>
                <a:lnTo>
                  <a:pt x="22823962" y="9291080"/>
                </a:lnTo>
                <a:lnTo>
                  <a:pt x="22823962" y="8662528"/>
                </a:lnTo>
                <a:lnTo>
                  <a:pt x="22642344" y="8774596"/>
                </a:lnTo>
                <a:lnTo>
                  <a:pt x="22642344" y="8669628"/>
                </a:lnTo>
                <a:close/>
                <a:moveTo>
                  <a:pt x="21183194" y="8544336"/>
                </a:moveTo>
                <a:lnTo>
                  <a:pt x="21284742" y="8544336"/>
                </a:lnTo>
                <a:lnTo>
                  <a:pt x="21284742" y="9291080"/>
                </a:lnTo>
                <a:lnTo>
                  <a:pt x="21176136" y="9291080"/>
                </a:lnTo>
                <a:lnTo>
                  <a:pt x="21176136" y="8662528"/>
                </a:lnTo>
                <a:lnTo>
                  <a:pt x="20994520" y="8774596"/>
                </a:lnTo>
                <a:lnTo>
                  <a:pt x="20994520" y="8669628"/>
                </a:lnTo>
                <a:close/>
                <a:moveTo>
                  <a:pt x="19535368" y="8544336"/>
                </a:moveTo>
                <a:lnTo>
                  <a:pt x="19636916" y="8544336"/>
                </a:lnTo>
                <a:lnTo>
                  <a:pt x="19636916" y="9291080"/>
                </a:lnTo>
                <a:lnTo>
                  <a:pt x="19528312" y="9291080"/>
                </a:lnTo>
                <a:lnTo>
                  <a:pt x="19528312" y="8662528"/>
                </a:lnTo>
                <a:lnTo>
                  <a:pt x="19346694" y="8774596"/>
                </a:lnTo>
                <a:lnTo>
                  <a:pt x="19346694" y="8669628"/>
                </a:lnTo>
                <a:close/>
                <a:moveTo>
                  <a:pt x="14277568" y="8544336"/>
                </a:moveTo>
                <a:lnTo>
                  <a:pt x="14379116" y="8544336"/>
                </a:lnTo>
                <a:lnTo>
                  <a:pt x="14379116" y="9291080"/>
                </a:lnTo>
                <a:lnTo>
                  <a:pt x="14270510" y="9291080"/>
                </a:lnTo>
                <a:lnTo>
                  <a:pt x="14270510" y="8662528"/>
                </a:lnTo>
                <a:lnTo>
                  <a:pt x="14088893" y="8774596"/>
                </a:lnTo>
                <a:lnTo>
                  <a:pt x="14088893" y="8669628"/>
                </a:lnTo>
                <a:close/>
                <a:moveTo>
                  <a:pt x="12629743" y="8544336"/>
                </a:moveTo>
                <a:lnTo>
                  <a:pt x="12731290" y="8544336"/>
                </a:lnTo>
                <a:lnTo>
                  <a:pt x="12731290" y="9291080"/>
                </a:lnTo>
                <a:lnTo>
                  <a:pt x="12622685" y="9291080"/>
                </a:lnTo>
                <a:lnTo>
                  <a:pt x="12622685" y="8662528"/>
                </a:lnTo>
                <a:lnTo>
                  <a:pt x="12441068" y="8774596"/>
                </a:lnTo>
                <a:lnTo>
                  <a:pt x="12441068" y="8669628"/>
                </a:lnTo>
                <a:close/>
                <a:moveTo>
                  <a:pt x="10981918" y="8544336"/>
                </a:moveTo>
                <a:lnTo>
                  <a:pt x="11083465" y="8544336"/>
                </a:lnTo>
                <a:lnTo>
                  <a:pt x="11083465" y="9291080"/>
                </a:lnTo>
                <a:lnTo>
                  <a:pt x="10974861" y="9291080"/>
                </a:lnTo>
                <a:lnTo>
                  <a:pt x="10974861" y="8662528"/>
                </a:lnTo>
                <a:lnTo>
                  <a:pt x="10793243" y="8774596"/>
                </a:lnTo>
                <a:lnTo>
                  <a:pt x="10793243" y="8669628"/>
                </a:lnTo>
                <a:close/>
                <a:moveTo>
                  <a:pt x="9334094" y="8544336"/>
                </a:moveTo>
                <a:lnTo>
                  <a:pt x="9435642" y="8544336"/>
                </a:lnTo>
                <a:lnTo>
                  <a:pt x="9435642" y="9291080"/>
                </a:lnTo>
                <a:lnTo>
                  <a:pt x="9327037" y="9291080"/>
                </a:lnTo>
                <a:lnTo>
                  <a:pt x="9327037" y="8662528"/>
                </a:lnTo>
                <a:lnTo>
                  <a:pt x="9145420" y="8774596"/>
                </a:lnTo>
                <a:lnTo>
                  <a:pt x="9145420" y="8669628"/>
                </a:lnTo>
                <a:close/>
                <a:moveTo>
                  <a:pt x="7686271" y="8544336"/>
                </a:moveTo>
                <a:lnTo>
                  <a:pt x="7787819" y="8544336"/>
                </a:lnTo>
                <a:lnTo>
                  <a:pt x="7787819" y="9291080"/>
                </a:lnTo>
                <a:lnTo>
                  <a:pt x="7679212" y="9291080"/>
                </a:lnTo>
                <a:lnTo>
                  <a:pt x="7679212" y="8662528"/>
                </a:lnTo>
                <a:lnTo>
                  <a:pt x="7497595" y="8774596"/>
                </a:lnTo>
                <a:lnTo>
                  <a:pt x="7497595" y="8669628"/>
                </a:lnTo>
                <a:close/>
                <a:moveTo>
                  <a:pt x="1523596" y="8544336"/>
                </a:moveTo>
                <a:lnTo>
                  <a:pt x="1625143" y="8544336"/>
                </a:lnTo>
                <a:lnTo>
                  <a:pt x="1625143" y="9291080"/>
                </a:lnTo>
                <a:lnTo>
                  <a:pt x="1516538" y="9291080"/>
                </a:lnTo>
                <a:lnTo>
                  <a:pt x="1516538" y="8662528"/>
                </a:lnTo>
                <a:lnTo>
                  <a:pt x="1334921" y="8774596"/>
                </a:lnTo>
                <a:lnTo>
                  <a:pt x="1334921" y="8669628"/>
                </a:lnTo>
                <a:close/>
                <a:moveTo>
                  <a:pt x="22008274" y="8534400"/>
                </a:moveTo>
                <a:cubicBezTo>
                  <a:pt x="22063620" y="8534400"/>
                  <a:pt x="22111040" y="8549816"/>
                  <a:pt x="22150534" y="8580644"/>
                </a:cubicBezTo>
                <a:cubicBezTo>
                  <a:pt x="22190032" y="8611472"/>
                  <a:pt x="22220040" y="8655480"/>
                  <a:pt x="22240558" y="8712664"/>
                </a:cubicBezTo>
                <a:cubicBezTo>
                  <a:pt x="22261076" y="8769848"/>
                  <a:pt x="22271336" y="8838192"/>
                  <a:pt x="22271336" y="8917704"/>
                </a:cubicBezTo>
                <a:cubicBezTo>
                  <a:pt x="22271336" y="8997784"/>
                  <a:pt x="22261136" y="9066424"/>
                  <a:pt x="22240736" y="9123612"/>
                </a:cubicBezTo>
                <a:cubicBezTo>
                  <a:pt x="22220338" y="9180800"/>
                  <a:pt x="22190478" y="9224664"/>
                  <a:pt x="22151160" y="9255200"/>
                </a:cubicBezTo>
                <a:cubicBezTo>
                  <a:pt x="22111842" y="9285740"/>
                  <a:pt x="22064214" y="9301008"/>
                  <a:pt x="22008274" y="9301008"/>
                </a:cubicBezTo>
                <a:cubicBezTo>
                  <a:pt x="21952374" y="9301008"/>
                  <a:pt x="21904794" y="9285760"/>
                  <a:pt x="21865528" y="9255264"/>
                </a:cubicBezTo>
                <a:cubicBezTo>
                  <a:pt x="21826266" y="9224768"/>
                  <a:pt x="21796456" y="9180992"/>
                  <a:pt x="21776104" y="9123928"/>
                </a:cubicBezTo>
                <a:cubicBezTo>
                  <a:pt x="21755752" y="9066868"/>
                  <a:pt x="21745576" y="8998128"/>
                  <a:pt x="21745576" y="8917704"/>
                </a:cubicBezTo>
                <a:cubicBezTo>
                  <a:pt x="21745576" y="8837856"/>
                  <a:pt x="21755810" y="8769408"/>
                  <a:pt x="21776280" y="8712348"/>
                </a:cubicBezTo>
                <a:cubicBezTo>
                  <a:pt x="21796754" y="8655292"/>
                  <a:pt x="21826712" y="8611368"/>
                  <a:pt x="21866156" y="8580580"/>
                </a:cubicBezTo>
                <a:cubicBezTo>
                  <a:pt x="21905604" y="8549792"/>
                  <a:pt x="21952974" y="8534400"/>
                  <a:pt x="22008274" y="8534400"/>
                </a:cubicBezTo>
                <a:close/>
                <a:moveTo>
                  <a:pt x="20360448" y="8534400"/>
                </a:moveTo>
                <a:cubicBezTo>
                  <a:pt x="20415794" y="8534400"/>
                  <a:pt x="20463214" y="8549816"/>
                  <a:pt x="20502710" y="8580644"/>
                </a:cubicBezTo>
                <a:cubicBezTo>
                  <a:pt x="20542208" y="8611472"/>
                  <a:pt x="20572214" y="8655480"/>
                  <a:pt x="20592732" y="8712664"/>
                </a:cubicBezTo>
                <a:cubicBezTo>
                  <a:pt x="20613252" y="8769848"/>
                  <a:pt x="20623510" y="8838192"/>
                  <a:pt x="20623510" y="8917704"/>
                </a:cubicBezTo>
                <a:cubicBezTo>
                  <a:pt x="20623510" y="8997784"/>
                  <a:pt x="20613310" y="9066424"/>
                  <a:pt x="20592912" y="9123612"/>
                </a:cubicBezTo>
                <a:cubicBezTo>
                  <a:pt x="20572512" y="9180800"/>
                  <a:pt x="20542654" y="9224664"/>
                  <a:pt x="20503336" y="9255200"/>
                </a:cubicBezTo>
                <a:cubicBezTo>
                  <a:pt x="20464016" y="9285740"/>
                  <a:pt x="20416390" y="9301008"/>
                  <a:pt x="20360448" y="9301008"/>
                </a:cubicBezTo>
                <a:cubicBezTo>
                  <a:pt x="20304550" y="9301008"/>
                  <a:pt x="20256970" y="9285760"/>
                  <a:pt x="20217704" y="9255264"/>
                </a:cubicBezTo>
                <a:cubicBezTo>
                  <a:pt x="20178438" y="9224768"/>
                  <a:pt x="20148632" y="9180992"/>
                  <a:pt x="20128280" y="9123928"/>
                </a:cubicBezTo>
                <a:cubicBezTo>
                  <a:pt x="20107926" y="9066868"/>
                  <a:pt x="20097748" y="8998128"/>
                  <a:pt x="20097748" y="8917704"/>
                </a:cubicBezTo>
                <a:cubicBezTo>
                  <a:pt x="20097748" y="8837856"/>
                  <a:pt x="20107986" y="8769408"/>
                  <a:pt x="20128456" y="8712348"/>
                </a:cubicBezTo>
                <a:cubicBezTo>
                  <a:pt x="20148926" y="8655292"/>
                  <a:pt x="20178888" y="8611368"/>
                  <a:pt x="20218332" y="8580580"/>
                </a:cubicBezTo>
                <a:cubicBezTo>
                  <a:pt x="20257778" y="8549792"/>
                  <a:pt x="20305150" y="8534400"/>
                  <a:pt x="20360448" y="8534400"/>
                </a:cubicBezTo>
                <a:close/>
                <a:moveTo>
                  <a:pt x="18712622" y="8534400"/>
                </a:moveTo>
                <a:cubicBezTo>
                  <a:pt x="18767966" y="8534400"/>
                  <a:pt x="18815388" y="8549816"/>
                  <a:pt x="18854884" y="8580644"/>
                </a:cubicBezTo>
                <a:cubicBezTo>
                  <a:pt x="18894382" y="8611472"/>
                  <a:pt x="18924388" y="8655480"/>
                  <a:pt x="18944906" y="8712664"/>
                </a:cubicBezTo>
                <a:cubicBezTo>
                  <a:pt x="18965426" y="8769848"/>
                  <a:pt x="18975684" y="8838192"/>
                  <a:pt x="18975684" y="8917704"/>
                </a:cubicBezTo>
                <a:cubicBezTo>
                  <a:pt x="18975684" y="8997784"/>
                  <a:pt x="18965486" y="9066424"/>
                  <a:pt x="18945086" y="9123612"/>
                </a:cubicBezTo>
                <a:cubicBezTo>
                  <a:pt x="18924686" y="9180800"/>
                  <a:pt x="18894826" y="9224664"/>
                  <a:pt x="18855510" y="9255200"/>
                </a:cubicBezTo>
                <a:cubicBezTo>
                  <a:pt x="18816192" y="9285740"/>
                  <a:pt x="18768562" y="9301008"/>
                  <a:pt x="18712622" y="9301008"/>
                </a:cubicBezTo>
                <a:cubicBezTo>
                  <a:pt x="18656724" y="9301008"/>
                  <a:pt x="18609144" y="9285760"/>
                  <a:pt x="18569878" y="9255264"/>
                </a:cubicBezTo>
                <a:cubicBezTo>
                  <a:pt x="18530614" y="9224768"/>
                  <a:pt x="18500804" y="9180992"/>
                  <a:pt x="18480452" y="9123928"/>
                </a:cubicBezTo>
                <a:cubicBezTo>
                  <a:pt x="18460100" y="9066868"/>
                  <a:pt x="18449924" y="8998128"/>
                  <a:pt x="18449924" y="8917704"/>
                </a:cubicBezTo>
                <a:cubicBezTo>
                  <a:pt x="18449924" y="8837856"/>
                  <a:pt x="18460158" y="8769408"/>
                  <a:pt x="18480630" y="8712348"/>
                </a:cubicBezTo>
                <a:cubicBezTo>
                  <a:pt x="18501102" y="8655292"/>
                  <a:pt x="18531060" y="8611368"/>
                  <a:pt x="18570506" y="8580580"/>
                </a:cubicBezTo>
                <a:cubicBezTo>
                  <a:pt x="18609952" y="8549792"/>
                  <a:pt x="18657324" y="8534400"/>
                  <a:pt x="18712622" y="8534400"/>
                </a:cubicBezTo>
                <a:close/>
                <a:moveTo>
                  <a:pt x="17807748" y="8534400"/>
                </a:moveTo>
                <a:cubicBezTo>
                  <a:pt x="17863092" y="8534400"/>
                  <a:pt x="17910512" y="8549816"/>
                  <a:pt x="17950008" y="8580644"/>
                </a:cubicBezTo>
                <a:cubicBezTo>
                  <a:pt x="17989506" y="8611472"/>
                  <a:pt x="18019514" y="8655480"/>
                  <a:pt x="18040032" y="8712664"/>
                </a:cubicBezTo>
                <a:cubicBezTo>
                  <a:pt x="18060550" y="8769848"/>
                  <a:pt x="18070810" y="8838192"/>
                  <a:pt x="18070810" y="8917704"/>
                </a:cubicBezTo>
                <a:cubicBezTo>
                  <a:pt x="18070810" y="8997784"/>
                  <a:pt x="18060610" y="9066424"/>
                  <a:pt x="18040208" y="9123612"/>
                </a:cubicBezTo>
                <a:cubicBezTo>
                  <a:pt x="18019810" y="9180800"/>
                  <a:pt x="17989952" y="9224664"/>
                  <a:pt x="17950634" y="9255200"/>
                </a:cubicBezTo>
                <a:cubicBezTo>
                  <a:pt x="17911316" y="9285740"/>
                  <a:pt x="17863688" y="9301008"/>
                  <a:pt x="17807748" y="9301008"/>
                </a:cubicBezTo>
                <a:cubicBezTo>
                  <a:pt x="17751850" y="9301008"/>
                  <a:pt x="17704270" y="9285760"/>
                  <a:pt x="17665002" y="9255264"/>
                </a:cubicBezTo>
                <a:cubicBezTo>
                  <a:pt x="17625738" y="9224768"/>
                  <a:pt x="17595930" y="9180992"/>
                  <a:pt x="17575576" y="9123928"/>
                </a:cubicBezTo>
                <a:cubicBezTo>
                  <a:pt x="17555224" y="9066868"/>
                  <a:pt x="17545048" y="8998128"/>
                  <a:pt x="17545048" y="8917704"/>
                </a:cubicBezTo>
                <a:cubicBezTo>
                  <a:pt x="17545048" y="8837856"/>
                  <a:pt x="17555284" y="8769408"/>
                  <a:pt x="17575754" y="8712348"/>
                </a:cubicBezTo>
                <a:cubicBezTo>
                  <a:pt x="17596226" y="8655292"/>
                  <a:pt x="17626186" y="8611368"/>
                  <a:pt x="17665630" y="8580580"/>
                </a:cubicBezTo>
                <a:cubicBezTo>
                  <a:pt x="17705078" y="8549792"/>
                  <a:pt x="17752450" y="8534400"/>
                  <a:pt x="17807748" y="8534400"/>
                </a:cubicBezTo>
                <a:close/>
                <a:moveTo>
                  <a:pt x="16902874" y="8534400"/>
                </a:moveTo>
                <a:cubicBezTo>
                  <a:pt x="16958216" y="8534400"/>
                  <a:pt x="17005638" y="8549816"/>
                  <a:pt x="17045134" y="8580644"/>
                </a:cubicBezTo>
                <a:cubicBezTo>
                  <a:pt x="17084632" y="8611472"/>
                  <a:pt x="17114638" y="8655480"/>
                  <a:pt x="17135158" y="8712664"/>
                </a:cubicBezTo>
                <a:cubicBezTo>
                  <a:pt x="17155676" y="8769848"/>
                  <a:pt x="17165936" y="8838192"/>
                  <a:pt x="17165936" y="8917704"/>
                </a:cubicBezTo>
                <a:cubicBezTo>
                  <a:pt x="17165936" y="8997784"/>
                  <a:pt x="17155736" y="9066424"/>
                  <a:pt x="17135336" y="9123612"/>
                </a:cubicBezTo>
                <a:cubicBezTo>
                  <a:pt x="17114936" y="9180800"/>
                  <a:pt x="17085076" y="9224664"/>
                  <a:pt x="17045760" y="9255200"/>
                </a:cubicBezTo>
                <a:cubicBezTo>
                  <a:pt x="17006442" y="9285740"/>
                  <a:pt x="16958814" y="9301008"/>
                  <a:pt x="16902874" y="9301008"/>
                </a:cubicBezTo>
                <a:cubicBezTo>
                  <a:pt x="16846974" y="9301008"/>
                  <a:pt x="16799392" y="9285760"/>
                  <a:pt x="16760128" y="9255264"/>
                </a:cubicBezTo>
                <a:cubicBezTo>
                  <a:pt x="16720862" y="9224768"/>
                  <a:pt x="16691056" y="9180992"/>
                  <a:pt x="16670704" y="9123928"/>
                </a:cubicBezTo>
                <a:cubicBezTo>
                  <a:pt x="16650350" y="9066868"/>
                  <a:pt x="16640174" y="8998128"/>
                  <a:pt x="16640174" y="8917704"/>
                </a:cubicBezTo>
                <a:cubicBezTo>
                  <a:pt x="16640174" y="8837856"/>
                  <a:pt x="16650410" y="8769408"/>
                  <a:pt x="16670880" y="8712348"/>
                </a:cubicBezTo>
                <a:cubicBezTo>
                  <a:pt x="16691352" y="8655292"/>
                  <a:pt x="16721310" y="8611368"/>
                  <a:pt x="16760756" y="8580580"/>
                </a:cubicBezTo>
                <a:cubicBezTo>
                  <a:pt x="16800202" y="8549792"/>
                  <a:pt x="16847574" y="8534400"/>
                  <a:pt x="16902874" y="8534400"/>
                </a:cubicBezTo>
                <a:close/>
                <a:moveTo>
                  <a:pt x="15997999" y="8534400"/>
                </a:moveTo>
                <a:cubicBezTo>
                  <a:pt x="16053342" y="8534400"/>
                  <a:pt x="16100762" y="8549816"/>
                  <a:pt x="16140260" y="8580644"/>
                </a:cubicBezTo>
                <a:cubicBezTo>
                  <a:pt x="16179756" y="8611472"/>
                  <a:pt x="16209763" y="8655480"/>
                  <a:pt x="16230282" y="8712664"/>
                </a:cubicBezTo>
                <a:cubicBezTo>
                  <a:pt x="16250801" y="8769848"/>
                  <a:pt x="16261059" y="8838192"/>
                  <a:pt x="16261059" y="8917704"/>
                </a:cubicBezTo>
                <a:cubicBezTo>
                  <a:pt x="16261059" y="8997784"/>
                  <a:pt x="16250860" y="9066424"/>
                  <a:pt x="16230460" y="9123612"/>
                </a:cubicBezTo>
                <a:cubicBezTo>
                  <a:pt x="16210060" y="9180800"/>
                  <a:pt x="16180202" y="9224664"/>
                  <a:pt x="16140884" y="9255200"/>
                </a:cubicBezTo>
                <a:cubicBezTo>
                  <a:pt x="16101567" y="9285740"/>
                  <a:pt x="16053938" y="9301008"/>
                  <a:pt x="15997999" y="9301008"/>
                </a:cubicBezTo>
                <a:cubicBezTo>
                  <a:pt x="15942100" y="9301008"/>
                  <a:pt x="15894518" y="9285760"/>
                  <a:pt x="15855254" y="9255264"/>
                </a:cubicBezTo>
                <a:cubicBezTo>
                  <a:pt x="15815988" y="9224768"/>
                  <a:pt x="15786180" y="9180992"/>
                  <a:pt x="15765828" y="9123928"/>
                </a:cubicBezTo>
                <a:cubicBezTo>
                  <a:pt x="15745475" y="9066868"/>
                  <a:pt x="15735298" y="8998128"/>
                  <a:pt x="15735298" y="8917704"/>
                </a:cubicBezTo>
                <a:cubicBezTo>
                  <a:pt x="15735298" y="8837856"/>
                  <a:pt x="15745535" y="8769408"/>
                  <a:pt x="15766006" y="8712348"/>
                </a:cubicBezTo>
                <a:cubicBezTo>
                  <a:pt x="15786477" y="8655292"/>
                  <a:pt x="15816434" y="8611368"/>
                  <a:pt x="15855882" y="8580580"/>
                </a:cubicBezTo>
                <a:cubicBezTo>
                  <a:pt x="15895327" y="8549792"/>
                  <a:pt x="15942699" y="8534400"/>
                  <a:pt x="15997999" y="8534400"/>
                </a:cubicBezTo>
                <a:close/>
                <a:moveTo>
                  <a:pt x="15093124" y="8534400"/>
                </a:moveTo>
                <a:cubicBezTo>
                  <a:pt x="15148467" y="8534400"/>
                  <a:pt x="15195887" y="8549816"/>
                  <a:pt x="15235385" y="8580644"/>
                </a:cubicBezTo>
                <a:cubicBezTo>
                  <a:pt x="15274880" y="8611472"/>
                  <a:pt x="15304888" y="8655480"/>
                  <a:pt x="15325407" y="8712664"/>
                </a:cubicBezTo>
                <a:cubicBezTo>
                  <a:pt x="15345925" y="8769848"/>
                  <a:pt x="15356184" y="8838192"/>
                  <a:pt x="15356184" y="8917704"/>
                </a:cubicBezTo>
                <a:cubicBezTo>
                  <a:pt x="15356184" y="8997784"/>
                  <a:pt x="15345984" y="9066424"/>
                  <a:pt x="15325585" y="9123612"/>
                </a:cubicBezTo>
                <a:cubicBezTo>
                  <a:pt x="15305184" y="9180800"/>
                  <a:pt x="15275325" y="9224664"/>
                  <a:pt x="15236009" y="9255200"/>
                </a:cubicBezTo>
                <a:cubicBezTo>
                  <a:pt x="15196691" y="9285740"/>
                  <a:pt x="15149063" y="9301008"/>
                  <a:pt x="15093124" y="9301008"/>
                </a:cubicBezTo>
                <a:cubicBezTo>
                  <a:pt x="15037225" y="9301008"/>
                  <a:pt x="14989643" y="9285760"/>
                  <a:pt x="14950379" y="9255264"/>
                </a:cubicBezTo>
                <a:cubicBezTo>
                  <a:pt x="14911114" y="9224768"/>
                  <a:pt x="14881305" y="9180992"/>
                  <a:pt x="14860953" y="9123928"/>
                </a:cubicBezTo>
                <a:cubicBezTo>
                  <a:pt x="14840600" y="9066868"/>
                  <a:pt x="14830423" y="8998128"/>
                  <a:pt x="14830423" y="8917704"/>
                </a:cubicBezTo>
                <a:cubicBezTo>
                  <a:pt x="14830423" y="8837856"/>
                  <a:pt x="14840659" y="8769408"/>
                  <a:pt x="14861131" y="8712348"/>
                </a:cubicBezTo>
                <a:cubicBezTo>
                  <a:pt x="14881602" y="8655292"/>
                  <a:pt x="14911560" y="8611368"/>
                  <a:pt x="14951007" y="8580580"/>
                </a:cubicBezTo>
                <a:cubicBezTo>
                  <a:pt x="14990452" y="8549792"/>
                  <a:pt x="15037824" y="8534400"/>
                  <a:pt x="15093124" y="8534400"/>
                </a:cubicBezTo>
                <a:close/>
                <a:moveTo>
                  <a:pt x="13445298" y="8534400"/>
                </a:moveTo>
                <a:cubicBezTo>
                  <a:pt x="13500643" y="8534400"/>
                  <a:pt x="13548063" y="8549816"/>
                  <a:pt x="13587559" y="8580644"/>
                </a:cubicBezTo>
                <a:cubicBezTo>
                  <a:pt x="13627055" y="8611472"/>
                  <a:pt x="13657064" y="8655480"/>
                  <a:pt x="13677582" y="8712664"/>
                </a:cubicBezTo>
                <a:cubicBezTo>
                  <a:pt x="13698100" y="8769848"/>
                  <a:pt x="13708359" y="8838192"/>
                  <a:pt x="13708359" y="8917704"/>
                </a:cubicBezTo>
                <a:cubicBezTo>
                  <a:pt x="13708359" y="8997784"/>
                  <a:pt x="13698159" y="9066424"/>
                  <a:pt x="13677760" y="9123612"/>
                </a:cubicBezTo>
                <a:cubicBezTo>
                  <a:pt x="13657360" y="9180800"/>
                  <a:pt x="13627502" y="9224664"/>
                  <a:pt x="13588184" y="9255200"/>
                </a:cubicBezTo>
                <a:cubicBezTo>
                  <a:pt x="13548866" y="9285740"/>
                  <a:pt x="13501237" y="9301008"/>
                  <a:pt x="13445298" y="9301008"/>
                </a:cubicBezTo>
                <a:cubicBezTo>
                  <a:pt x="13389400" y="9301008"/>
                  <a:pt x="13341818" y="9285760"/>
                  <a:pt x="13302553" y="9255264"/>
                </a:cubicBezTo>
                <a:cubicBezTo>
                  <a:pt x="13263289" y="9224768"/>
                  <a:pt x="13233480" y="9180992"/>
                  <a:pt x="13213127" y="9123928"/>
                </a:cubicBezTo>
                <a:cubicBezTo>
                  <a:pt x="13192775" y="9066868"/>
                  <a:pt x="13182598" y="8998128"/>
                  <a:pt x="13182598" y="8917704"/>
                </a:cubicBezTo>
                <a:cubicBezTo>
                  <a:pt x="13182598" y="8837856"/>
                  <a:pt x="13192834" y="8769408"/>
                  <a:pt x="13213306" y="8712348"/>
                </a:cubicBezTo>
                <a:cubicBezTo>
                  <a:pt x="13233777" y="8655292"/>
                  <a:pt x="13263735" y="8611368"/>
                  <a:pt x="13303181" y="8580580"/>
                </a:cubicBezTo>
                <a:cubicBezTo>
                  <a:pt x="13342626" y="8549792"/>
                  <a:pt x="13389999" y="8534400"/>
                  <a:pt x="13445298" y="8534400"/>
                </a:cubicBezTo>
                <a:close/>
                <a:moveTo>
                  <a:pt x="11797473" y="8534400"/>
                </a:moveTo>
                <a:cubicBezTo>
                  <a:pt x="11852817" y="8534400"/>
                  <a:pt x="11900237" y="8549816"/>
                  <a:pt x="11939734" y="8580644"/>
                </a:cubicBezTo>
                <a:cubicBezTo>
                  <a:pt x="11979231" y="8611472"/>
                  <a:pt x="12009239" y="8655480"/>
                  <a:pt x="12029756" y="8712664"/>
                </a:cubicBezTo>
                <a:cubicBezTo>
                  <a:pt x="12050276" y="8769848"/>
                  <a:pt x="12060534" y="8838192"/>
                  <a:pt x="12060534" y="8917704"/>
                </a:cubicBezTo>
                <a:cubicBezTo>
                  <a:pt x="12060534" y="8997784"/>
                  <a:pt x="12050335" y="9066424"/>
                  <a:pt x="12029935" y="9123612"/>
                </a:cubicBezTo>
                <a:cubicBezTo>
                  <a:pt x="12009535" y="9180800"/>
                  <a:pt x="11979677" y="9224664"/>
                  <a:pt x="11940359" y="9255200"/>
                </a:cubicBezTo>
                <a:cubicBezTo>
                  <a:pt x="11901042" y="9285740"/>
                  <a:pt x="11853412" y="9301008"/>
                  <a:pt x="11797473" y="9301008"/>
                </a:cubicBezTo>
                <a:cubicBezTo>
                  <a:pt x="11741575" y="9301008"/>
                  <a:pt x="11693993" y="9285760"/>
                  <a:pt x="11654728" y="9255264"/>
                </a:cubicBezTo>
                <a:cubicBezTo>
                  <a:pt x="11615464" y="9224768"/>
                  <a:pt x="11585655" y="9180992"/>
                  <a:pt x="11565302" y="9123928"/>
                </a:cubicBezTo>
                <a:cubicBezTo>
                  <a:pt x="11544950" y="9066868"/>
                  <a:pt x="11534773" y="8998128"/>
                  <a:pt x="11534773" y="8917704"/>
                </a:cubicBezTo>
                <a:cubicBezTo>
                  <a:pt x="11534773" y="8837856"/>
                  <a:pt x="11545009" y="8769408"/>
                  <a:pt x="11565481" y="8712348"/>
                </a:cubicBezTo>
                <a:cubicBezTo>
                  <a:pt x="11585952" y="8655292"/>
                  <a:pt x="11615910" y="8611368"/>
                  <a:pt x="11655356" y="8580580"/>
                </a:cubicBezTo>
                <a:cubicBezTo>
                  <a:pt x="11694802" y="8549792"/>
                  <a:pt x="11742174" y="8534400"/>
                  <a:pt x="11797473" y="8534400"/>
                </a:cubicBezTo>
                <a:close/>
                <a:moveTo>
                  <a:pt x="10149649" y="8534400"/>
                </a:moveTo>
                <a:cubicBezTo>
                  <a:pt x="10204992" y="8534400"/>
                  <a:pt x="10252412" y="8549816"/>
                  <a:pt x="10291910" y="8580644"/>
                </a:cubicBezTo>
                <a:cubicBezTo>
                  <a:pt x="10331406" y="8611472"/>
                  <a:pt x="10361414" y="8655480"/>
                  <a:pt x="10381932" y="8712664"/>
                </a:cubicBezTo>
                <a:cubicBezTo>
                  <a:pt x="10402451" y="8769848"/>
                  <a:pt x="10412709" y="8838192"/>
                  <a:pt x="10412709" y="8917704"/>
                </a:cubicBezTo>
                <a:cubicBezTo>
                  <a:pt x="10412709" y="8997784"/>
                  <a:pt x="10402509" y="9066424"/>
                  <a:pt x="10382111" y="9123612"/>
                </a:cubicBezTo>
                <a:cubicBezTo>
                  <a:pt x="10361710" y="9180800"/>
                  <a:pt x="10331853" y="9224664"/>
                  <a:pt x="10292534" y="9255200"/>
                </a:cubicBezTo>
                <a:cubicBezTo>
                  <a:pt x="10253216" y="9285740"/>
                  <a:pt x="10205588" y="9301008"/>
                  <a:pt x="10149649" y="9301008"/>
                </a:cubicBezTo>
                <a:cubicBezTo>
                  <a:pt x="10093751" y="9301008"/>
                  <a:pt x="10046169" y="9285760"/>
                  <a:pt x="10006904" y="9255264"/>
                </a:cubicBezTo>
                <a:cubicBezTo>
                  <a:pt x="9967639" y="9224768"/>
                  <a:pt x="9937830" y="9180992"/>
                  <a:pt x="9917478" y="9123928"/>
                </a:cubicBezTo>
                <a:cubicBezTo>
                  <a:pt x="9897127" y="9066868"/>
                  <a:pt x="9886950" y="8998128"/>
                  <a:pt x="9886950" y="8917704"/>
                </a:cubicBezTo>
                <a:cubicBezTo>
                  <a:pt x="9886950" y="8837856"/>
                  <a:pt x="9897185" y="8769408"/>
                  <a:pt x="9917657" y="8712348"/>
                </a:cubicBezTo>
                <a:cubicBezTo>
                  <a:pt x="9938128" y="8655292"/>
                  <a:pt x="9968087" y="8611368"/>
                  <a:pt x="10007532" y="8580580"/>
                </a:cubicBezTo>
                <a:cubicBezTo>
                  <a:pt x="10046978" y="8549792"/>
                  <a:pt x="10094349" y="8534400"/>
                  <a:pt x="10149649" y="8534400"/>
                </a:cubicBezTo>
                <a:close/>
                <a:moveTo>
                  <a:pt x="8501824" y="8534400"/>
                </a:moveTo>
                <a:cubicBezTo>
                  <a:pt x="8557167" y="8534400"/>
                  <a:pt x="8604589" y="8549816"/>
                  <a:pt x="8644085" y="8580644"/>
                </a:cubicBezTo>
                <a:cubicBezTo>
                  <a:pt x="8683583" y="8611472"/>
                  <a:pt x="8713589" y="8655480"/>
                  <a:pt x="8734107" y="8712664"/>
                </a:cubicBezTo>
                <a:cubicBezTo>
                  <a:pt x="8754627" y="8769848"/>
                  <a:pt x="8764886" y="8838192"/>
                  <a:pt x="8764886" y="8917704"/>
                </a:cubicBezTo>
                <a:cubicBezTo>
                  <a:pt x="8764886" y="8997784"/>
                  <a:pt x="8754687" y="9066424"/>
                  <a:pt x="8734287" y="9123612"/>
                </a:cubicBezTo>
                <a:cubicBezTo>
                  <a:pt x="8713886" y="9180800"/>
                  <a:pt x="8684029" y="9224664"/>
                  <a:pt x="8644710" y="9255200"/>
                </a:cubicBezTo>
                <a:cubicBezTo>
                  <a:pt x="8605393" y="9285740"/>
                  <a:pt x="8557763" y="9301008"/>
                  <a:pt x="8501824" y="9301008"/>
                </a:cubicBezTo>
                <a:cubicBezTo>
                  <a:pt x="8445926" y="9301008"/>
                  <a:pt x="8398345" y="9285760"/>
                  <a:pt x="8359080" y="9255264"/>
                </a:cubicBezTo>
                <a:cubicBezTo>
                  <a:pt x="8319814" y="9224768"/>
                  <a:pt x="8290006" y="9180992"/>
                  <a:pt x="8269653" y="9123928"/>
                </a:cubicBezTo>
                <a:cubicBezTo>
                  <a:pt x="8249300" y="9066868"/>
                  <a:pt x="8239126" y="8998128"/>
                  <a:pt x="8239126" y="8917704"/>
                </a:cubicBezTo>
                <a:cubicBezTo>
                  <a:pt x="8239126" y="8837856"/>
                  <a:pt x="8249360" y="8769408"/>
                  <a:pt x="8269831" y="8712348"/>
                </a:cubicBezTo>
                <a:cubicBezTo>
                  <a:pt x="8290302" y="8655292"/>
                  <a:pt x="8320260" y="8611368"/>
                  <a:pt x="8359707" y="8580580"/>
                </a:cubicBezTo>
                <a:cubicBezTo>
                  <a:pt x="8399153" y="8549792"/>
                  <a:pt x="8446526" y="8534400"/>
                  <a:pt x="8501824" y="8534400"/>
                </a:cubicBezTo>
                <a:close/>
                <a:moveTo>
                  <a:pt x="6854001" y="8534400"/>
                </a:moveTo>
                <a:cubicBezTo>
                  <a:pt x="6909345" y="8534400"/>
                  <a:pt x="6956766" y="8549816"/>
                  <a:pt x="6996262" y="8580644"/>
                </a:cubicBezTo>
                <a:cubicBezTo>
                  <a:pt x="7035759" y="8611472"/>
                  <a:pt x="7065768" y="8655480"/>
                  <a:pt x="7086285" y="8712664"/>
                </a:cubicBezTo>
                <a:cubicBezTo>
                  <a:pt x="7106804" y="8769848"/>
                  <a:pt x="7117062" y="8838192"/>
                  <a:pt x="7117062" y="8917704"/>
                </a:cubicBezTo>
                <a:cubicBezTo>
                  <a:pt x="7117062" y="8997784"/>
                  <a:pt x="7106862" y="9066424"/>
                  <a:pt x="7086463" y="9123612"/>
                </a:cubicBezTo>
                <a:cubicBezTo>
                  <a:pt x="7066063" y="9180800"/>
                  <a:pt x="7036205" y="9224664"/>
                  <a:pt x="6996886" y="9255200"/>
                </a:cubicBezTo>
                <a:cubicBezTo>
                  <a:pt x="6957569" y="9285740"/>
                  <a:pt x="6909940" y="9301008"/>
                  <a:pt x="6854001" y="9301008"/>
                </a:cubicBezTo>
                <a:cubicBezTo>
                  <a:pt x="6798103" y="9301008"/>
                  <a:pt x="6750521" y="9285760"/>
                  <a:pt x="6711255" y="9255264"/>
                </a:cubicBezTo>
                <a:cubicBezTo>
                  <a:pt x="6671992" y="9224768"/>
                  <a:pt x="6642184" y="9180992"/>
                  <a:pt x="6621831" y="9123928"/>
                </a:cubicBezTo>
                <a:cubicBezTo>
                  <a:pt x="6601478" y="9066868"/>
                  <a:pt x="6591302" y="8998128"/>
                  <a:pt x="6591302" y="8917704"/>
                </a:cubicBezTo>
                <a:cubicBezTo>
                  <a:pt x="6591302" y="8837856"/>
                  <a:pt x="6601536" y="8769408"/>
                  <a:pt x="6622009" y="8712348"/>
                </a:cubicBezTo>
                <a:cubicBezTo>
                  <a:pt x="6642480" y="8655292"/>
                  <a:pt x="6672438" y="8611368"/>
                  <a:pt x="6711883" y="8580580"/>
                </a:cubicBezTo>
                <a:cubicBezTo>
                  <a:pt x="6751330" y="8549792"/>
                  <a:pt x="6798703" y="8534400"/>
                  <a:pt x="6854001" y="8534400"/>
                </a:cubicBezTo>
                <a:close/>
                <a:moveTo>
                  <a:pt x="5949126" y="8534400"/>
                </a:moveTo>
                <a:cubicBezTo>
                  <a:pt x="6004469" y="8534400"/>
                  <a:pt x="6051891" y="8549816"/>
                  <a:pt x="6091387" y="8580644"/>
                </a:cubicBezTo>
                <a:cubicBezTo>
                  <a:pt x="6130883" y="8611472"/>
                  <a:pt x="6160890" y="8655480"/>
                  <a:pt x="6181410" y="8712664"/>
                </a:cubicBezTo>
                <a:cubicBezTo>
                  <a:pt x="6201928" y="8769848"/>
                  <a:pt x="6212188" y="8838192"/>
                  <a:pt x="6212188" y="8917704"/>
                </a:cubicBezTo>
                <a:cubicBezTo>
                  <a:pt x="6212188" y="8997784"/>
                  <a:pt x="6201987" y="9066424"/>
                  <a:pt x="6181589" y="9123612"/>
                </a:cubicBezTo>
                <a:cubicBezTo>
                  <a:pt x="6161189" y="9180800"/>
                  <a:pt x="6131330" y="9224664"/>
                  <a:pt x="6092013" y="9255200"/>
                </a:cubicBezTo>
                <a:cubicBezTo>
                  <a:pt x="6052694" y="9285740"/>
                  <a:pt x="6005066" y="9301008"/>
                  <a:pt x="5949126" y="9301008"/>
                </a:cubicBezTo>
                <a:cubicBezTo>
                  <a:pt x="5893228" y="9301008"/>
                  <a:pt x="5845645" y="9285760"/>
                  <a:pt x="5806382" y="9255264"/>
                </a:cubicBezTo>
                <a:cubicBezTo>
                  <a:pt x="5767116" y="9224768"/>
                  <a:pt x="5737309" y="9180992"/>
                  <a:pt x="5716955" y="9123928"/>
                </a:cubicBezTo>
                <a:cubicBezTo>
                  <a:pt x="5696604" y="9066868"/>
                  <a:pt x="5686427" y="8998128"/>
                  <a:pt x="5686427" y="8917704"/>
                </a:cubicBezTo>
                <a:cubicBezTo>
                  <a:pt x="5686427" y="8837856"/>
                  <a:pt x="5696662" y="8769408"/>
                  <a:pt x="5717134" y="8712348"/>
                </a:cubicBezTo>
                <a:cubicBezTo>
                  <a:pt x="5737605" y="8655292"/>
                  <a:pt x="5767564" y="8611368"/>
                  <a:pt x="5807010" y="8580580"/>
                </a:cubicBezTo>
                <a:cubicBezTo>
                  <a:pt x="5846455" y="8549792"/>
                  <a:pt x="5893828" y="8534400"/>
                  <a:pt x="5949126" y="8534400"/>
                </a:cubicBezTo>
                <a:close/>
                <a:moveTo>
                  <a:pt x="5044250" y="8534400"/>
                </a:moveTo>
                <a:cubicBezTo>
                  <a:pt x="5099595" y="8534400"/>
                  <a:pt x="5147016" y="8549816"/>
                  <a:pt x="5186512" y="8580644"/>
                </a:cubicBezTo>
                <a:cubicBezTo>
                  <a:pt x="5226008" y="8611472"/>
                  <a:pt x="5256017" y="8655480"/>
                  <a:pt x="5276534" y="8712664"/>
                </a:cubicBezTo>
                <a:cubicBezTo>
                  <a:pt x="5297052" y="8769848"/>
                  <a:pt x="5307313" y="8838192"/>
                  <a:pt x="5307313" y="8917704"/>
                </a:cubicBezTo>
                <a:cubicBezTo>
                  <a:pt x="5307313" y="8997784"/>
                  <a:pt x="5297112" y="9066424"/>
                  <a:pt x="5276714" y="9123612"/>
                </a:cubicBezTo>
                <a:cubicBezTo>
                  <a:pt x="5256313" y="9180800"/>
                  <a:pt x="5226453" y="9224664"/>
                  <a:pt x="5187137" y="9255200"/>
                </a:cubicBezTo>
                <a:cubicBezTo>
                  <a:pt x="5147820" y="9285740"/>
                  <a:pt x="5100191" y="9301008"/>
                  <a:pt x="5044250" y="9301008"/>
                </a:cubicBezTo>
                <a:cubicBezTo>
                  <a:pt x="4988352" y="9301008"/>
                  <a:pt x="4940771" y="9285760"/>
                  <a:pt x="4901506" y="9255264"/>
                </a:cubicBezTo>
                <a:cubicBezTo>
                  <a:pt x="4862241" y="9224768"/>
                  <a:pt x="4832433" y="9180992"/>
                  <a:pt x="4812080" y="9123928"/>
                </a:cubicBezTo>
                <a:cubicBezTo>
                  <a:pt x="4791727" y="9066868"/>
                  <a:pt x="4781551" y="8998128"/>
                  <a:pt x="4781551" y="8917704"/>
                </a:cubicBezTo>
                <a:cubicBezTo>
                  <a:pt x="4781551" y="8837856"/>
                  <a:pt x="4791787" y="8769408"/>
                  <a:pt x="4812257" y="8712348"/>
                </a:cubicBezTo>
                <a:cubicBezTo>
                  <a:pt x="4832729" y="8655292"/>
                  <a:pt x="4862689" y="8611368"/>
                  <a:pt x="4902135" y="8580580"/>
                </a:cubicBezTo>
                <a:cubicBezTo>
                  <a:pt x="4941580" y="8549792"/>
                  <a:pt x="4988952" y="8534400"/>
                  <a:pt x="5044250" y="8534400"/>
                </a:cubicBezTo>
                <a:close/>
                <a:moveTo>
                  <a:pt x="4148901" y="8534400"/>
                </a:moveTo>
                <a:cubicBezTo>
                  <a:pt x="4204245" y="8534400"/>
                  <a:pt x="4251664" y="8549816"/>
                  <a:pt x="4291162" y="8580644"/>
                </a:cubicBezTo>
                <a:cubicBezTo>
                  <a:pt x="4330658" y="8611472"/>
                  <a:pt x="4360666" y="8655480"/>
                  <a:pt x="4381185" y="8712664"/>
                </a:cubicBezTo>
                <a:cubicBezTo>
                  <a:pt x="4401702" y="8769848"/>
                  <a:pt x="4411962" y="8838192"/>
                  <a:pt x="4411962" y="8917704"/>
                </a:cubicBezTo>
                <a:cubicBezTo>
                  <a:pt x="4411962" y="8997784"/>
                  <a:pt x="4401763" y="9066424"/>
                  <a:pt x="4381362" y="9123612"/>
                </a:cubicBezTo>
                <a:cubicBezTo>
                  <a:pt x="4360963" y="9180800"/>
                  <a:pt x="4331104" y="9224664"/>
                  <a:pt x="4291786" y="9255200"/>
                </a:cubicBezTo>
                <a:cubicBezTo>
                  <a:pt x="4252469" y="9285740"/>
                  <a:pt x="4204841" y="9301008"/>
                  <a:pt x="4148901" y="9301008"/>
                </a:cubicBezTo>
                <a:cubicBezTo>
                  <a:pt x="4093003" y="9301008"/>
                  <a:pt x="4045421" y="9285760"/>
                  <a:pt x="4006156" y="9255264"/>
                </a:cubicBezTo>
                <a:cubicBezTo>
                  <a:pt x="3966891" y="9224768"/>
                  <a:pt x="3937082" y="9180992"/>
                  <a:pt x="3916730" y="9123928"/>
                </a:cubicBezTo>
                <a:cubicBezTo>
                  <a:pt x="3896377" y="9066868"/>
                  <a:pt x="3886201" y="8998128"/>
                  <a:pt x="3886201" y="8917704"/>
                </a:cubicBezTo>
                <a:cubicBezTo>
                  <a:pt x="3886201" y="8837856"/>
                  <a:pt x="3896437" y="8769408"/>
                  <a:pt x="3916908" y="8712348"/>
                </a:cubicBezTo>
                <a:cubicBezTo>
                  <a:pt x="3937379" y="8655292"/>
                  <a:pt x="3967338" y="8611368"/>
                  <a:pt x="4006783" y="8580580"/>
                </a:cubicBezTo>
                <a:cubicBezTo>
                  <a:pt x="4046230" y="8549792"/>
                  <a:pt x="4093602" y="8534400"/>
                  <a:pt x="4148901" y="8534400"/>
                </a:cubicBezTo>
                <a:close/>
                <a:moveTo>
                  <a:pt x="3244025" y="8534400"/>
                </a:moveTo>
                <a:cubicBezTo>
                  <a:pt x="3299369" y="8534400"/>
                  <a:pt x="3346789" y="8549816"/>
                  <a:pt x="3386287" y="8580644"/>
                </a:cubicBezTo>
                <a:cubicBezTo>
                  <a:pt x="3425783" y="8611472"/>
                  <a:pt x="3455791" y="8655480"/>
                  <a:pt x="3476309" y="8712664"/>
                </a:cubicBezTo>
                <a:cubicBezTo>
                  <a:pt x="3496828" y="8769848"/>
                  <a:pt x="3507087" y="8838192"/>
                  <a:pt x="3507087" y="8917704"/>
                </a:cubicBezTo>
                <a:cubicBezTo>
                  <a:pt x="3507087" y="8997784"/>
                  <a:pt x="3496887" y="9066424"/>
                  <a:pt x="3476488" y="9123612"/>
                </a:cubicBezTo>
                <a:cubicBezTo>
                  <a:pt x="3456087" y="9180800"/>
                  <a:pt x="3426229" y="9224664"/>
                  <a:pt x="3386911" y="9255200"/>
                </a:cubicBezTo>
                <a:cubicBezTo>
                  <a:pt x="3347593" y="9285740"/>
                  <a:pt x="3299966" y="9301008"/>
                  <a:pt x="3244025" y="9301008"/>
                </a:cubicBezTo>
                <a:cubicBezTo>
                  <a:pt x="3188127" y="9301008"/>
                  <a:pt x="3140546" y="9285760"/>
                  <a:pt x="3101281" y="9255264"/>
                </a:cubicBezTo>
                <a:cubicBezTo>
                  <a:pt x="3062016" y="9224768"/>
                  <a:pt x="3032207" y="9180992"/>
                  <a:pt x="3011854" y="9123928"/>
                </a:cubicBezTo>
                <a:cubicBezTo>
                  <a:pt x="2991502" y="9066868"/>
                  <a:pt x="2981326" y="8998128"/>
                  <a:pt x="2981326" y="8917704"/>
                </a:cubicBezTo>
                <a:cubicBezTo>
                  <a:pt x="2981326" y="8837856"/>
                  <a:pt x="2991562" y="8769408"/>
                  <a:pt x="3012033" y="8712348"/>
                </a:cubicBezTo>
                <a:cubicBezTo>
                  <a:pt x="3032504" y="8655292"/>
                  <a:pt x="3062463" y="8611368"/>
                  <a:pt x="3101909" y="8580580"/>
                </a:cubicBezTo>
                <a:cubicBezTo>
                  <a:pt x="3141354" y="8549792"/>
                  <a:pt x="3188726" y="8534400"/>
                  <a:pt x="3244025" y="8534400"/>
                </a:cubicBezTo>
                <a:close/>
                <a:moveTo>
                  <a:pt x="2339151" y="8534400"/>
                </a:moveTo>
                <a:cubicBezTo>
                  <a:pt x="2394494" y="8534400"/>
                  <a:pt x="2441915" y="8549816"/>
                  <a:pt x="2481412" y="8580644"/>
                </a:cubicBezTo>
                <a:cubicBezTo>
                  <a:pt x="2520908" y="8611472"/>
                  <a:pt x="2550916" y="8655480"/>
                  <a:pt x="2571434" y="8712664"/>
                </a:cubicBezTo>
                <a:cubicBezTo>
                  <a:pt x="2591953" y="8769848"/>
                  <a:pt x="2602212" y="8838192"/>
                  <a:pt x="2602212" y="8917704"/>
                </a:cubicBezTo>
                <a:cubicBezTo>
                  <a:pt x="2602212" y="8997784"/>
                  <a:pt x="2592012" y="9066424"/>
                  <a:pt x="2571613" y="9123612"/>
                </a:cubicBezTo>
                <a:cubicBezTo>
                  <a:pt x="2551213" y="9180800"/>
                  <a:pt x="2521354" y="9224664"/>
                  <a:pt x="2482036" y="9255200"/>
                </a:cubicBezTo>
                <a:cubicBezTo>
                  <a:pt x="2442719" y="9285740"/>
                  <a:pt x="2395090" y="9301008"/>
                  <a:pt x="2339151" y="9301008"/>
                </a:cubicBezTo>
                <a:cubicBezTo>
                  <a:pt x="2283253" y="9301008"/>
                  <a:pt x="2235670" y="9285760"/>
                  <a:pt x="2196405" y="9255264"/>
                </a:cubicBezTo>
                <a:cubicBezTo>
                  <a:pt x="2157141" y="9224768"/>
                  <a:pt x="2127332" y="9180992"/>
                  <a:pt x="2106980" y="9123928"/>
                </a:cubicBezTo>
                <a:cubicBezTo>
                  <a:pt x="2086627" y="9066868"/>
                  <a:pt x="2076452" y="8998128"/>
                  <a:pt x="2076452" y="8917704"/>
                </a:cubicBezTo>
                <a:cubicBezTo>
                  <a:pt x="2076452" y="8837856"/>
                  <a:pt x="2086686" y="8769408"/>
                  <a:pt x="2107158" y="8712348"/>
                </a:cubicBezTo>
                <a:cubicBezTo>
                  <a:pt x="2127629" y="8655292"/>
                  <a:pt x="2157588" y="8611368"/>
                  <a:pt x="2197034" y="8580580"/>
                </a:cubicBezTo>
                <a:cubicBezTo>
                  <a:pt x="2236479" y="8549792"/>
                  <a:pt x="2283851" y="8534400"/>
                  <a:pt x="2339151" y="8534400"/>
                </a:cubicBezTo>
                <a:close/>
                <a:moveTo>
                  <a:pt x="691326" y="8534400"/>
                </a:moveTo>
                <a:cubicBezTo>
                  <a:pt x="746669" y="8534400"/>
                  <a:pt x="794090" y="8549816"/>
                  <a:pt x="833587" y="8580644"/>
                </a:cubicBezTo>
                <a:cubicBezTo>
                  <a:pt x="873083" y="8611472"/>
                  <a:pt x="903091" y="8655480"/>
                  <a:pt x="923610" y="8712664"/>
                </a:cubicBezTo>
                <a:cubicBezTo>
                  <a:pt x="944128" y="8769848"/>
                  <a:pt x="954387" y="8838192"/>
                  <a:pt x="954387" y="8917704"/>
                </a:cubicBezTo>
                <a:cubicBezTo>
                  <a:pt x="954387" y="8997784"/>
                  <a:pt x="944187" y="9066424"/>
                  <a:pt x="923788" y="9123612"/>
                </a:cubicBezTo>
                <a:cubicBezTo>
                  <a:pt x="903388" y="9180800"/>
                  <a:pt x="873530" y="9224664"/>
                  <a:pt x="834212" y="9255200"/>
                </a:cubicBezTo>
                <a:cubicBezTo>
                  <a:pt x="794894" y="9285740"/>
                  <a:pt x="747265" y="9301008"/>
                  <a:pt x="691326" y="9301008"/>
                </a:cubicBezTo>
                <a:cubicBezTo>
                  <a:pt x="635427" y="9301008"/>
                  <a:pt x="587846" y="9285760"/>
                  <a:pt x="548580" y="9255264"/>
                </a:cubicBezTo>
                <a:cubicBezTo>
                  <a:pt x="509316" y="9224768"/>
                  <a:pt x="479507" y="9180992"/>
                  <a:pt x="459154" y="9123928"/>
                </a:cubicBezTo>
                <a:cubicBezTo>
                  <a:pt x="438802" y="9066868"/>
                  <a:pt x="428626" y="8998128"/>
                  <a:pt x="428626" y="8917704"/>
                </a:cubicBezTo>
                <a:cubicBezTo>
                  <a:pt x="428626" y="8837856"/>
                  <a:pt x="438861" y="8769408"/>
                  <a:pt x="459333" y="8712348"/>
                </a:cubicBezTo>
                <a:cubicBezTo>
                  <a:pt x="479804" y="8655292"/>
                  <a:pt x="509763" y="8611368"/>
                  <a:pt x="549209" y="8580580"/>
                </a:cubicBezTo>
                <a:cubicBezTo>
                  <a:pt x="588654" y="8549792"/>
                  <a:pt x="636027" y="8534400"/>
                  <a:pt x="691326" y="8534400"/>
                </a:cubicBezTo>
                <a:close/>
                <a:moveTo>
                  <a:pt x="22751224" y="7412088"/>
                </a:moveTo>
                <a:cubicBezTo>
                  <a:pt x="22702806" y="7412088"/>
                  <a:pt x="22664546" y="7436648"/>
                  <a:pt x="22636444" y="7485772"/>
                </a:cubicBezTo>
                <a:cubicBezTo>
                  <a:pt x="22608342" y="7534896"/>
                  <a:pt x="22594292" y="7605808"/>
                  <a:pt x="22594292" y="7698504"/>
                </a:cubicBezTo>
                <a:cubicBezTo>
                  <a:pt x="22594292" y="7760600"/>
                  <a:pt x="22600700" y="7812936"/>
                  <a:pt x="22613518" y="7855512"/>
                </a:cubicBezTo>
                <a:cubicBezTo>
                  <a:pt x="22626336" y="7898084"/>
                  <a:pt x="22644370" y="7930060"/>
                  <a:pt x="22667620" y="7951436"/>
                </a:cubicBezTo>
                <a:cubicBezTo>
                  <a:pt x="22690870" y="7972812"/>
                  <a:pt x="22718738" y="7983500"/>
                  <a:pt x="22751224" y="7983500"/>
                </a:cubicBezTo>
                <a:cubicBezTo>
                  <a:pt x="22800284" y="7983500"/>
                  <a:pt x="22838764" y="7959200"/>
                  <a:pt x="22866666" y="7910600"/>
                </a:cubicBezTo>
                <a:cubicBezTo>
                  <a:pt x="22894568" y="7861996"/>
                  <a:pt x="22908518" y="7791300"/>
                  <a:pt x="22908518" y="7698504"/>
                </a:cubicBezTo>
                <a:cubicBezTo>
                  <a:pt x="22908518" y="7636908"/>
                  <a:pt x="22902016" y="7584588"/>
                  <a:pt x="22889012" y="7541544"/>
                </a:cubicBezTo>
                <a:cubicBezTo>
                  <a:pt x="22876006" y="7498496"/>
                  <a:pt x="22857864" y="7466160"/>
                  <a:pt x="22834582" y="7444528"/>
                </a:cubicBezTo>
                <a:cubicBezTo>
                  <a:pt x="22811302" y="7422900"/>
                  <a:pt x="22783514" y="7412088"/>
                  <a:pt x="22751224" y="7412088"/>
                </a:cubicBezTo>
                <a:close/>
                <a:moveTo>
                  <a:pt x="21846348" y="7412088"/>
                </a:moveTo>
                <a:cubicBezTo>
                  <a:pt x="21797930" y="7412088"/>
                  <a:pt x="21759670" y="7436648"/>
                  <a:pt x="21731570" y="7485772"/>
                </a:cubicBezTo>
                <a:cubicBezTo>
                  <a:pt x="21703466" y="7534896"/>
                  <a:pt x="21689416" y="7605808"/>
                  <a:pt x="21689416" y="7698504"/>
                </a:cubicBezTo>
                <a:cubicBezTo>
                  <a:pt x="21689416" y="7760600"/>
                  <a:pt x="21695826" y="7812936"/>
                  <a:pt x="21708644" y="7855512"/>
                </a:cubicBezTo>
                <a:cubicBezTo>
                  <a:pt x="21721462" y="7898084"/>
                  <a:pt x="21739494" y="7930060"/>
                  <a:pt x="21762744" y="7951436"/>
                </a:cubicBezTo>
                <a:cubicBezTo>
                  <a:pt x="21785994" y="7972812"/>
                  <a:pt x="21813862" y="7983500"/>
                  <a:pt x="21846348" y="7983500"/>
                </a:cubicBezTo>
                <a:cubicBezTo>
                  <a:pt x="21895408" y="7983500"/>
                  <a:pt x="21933890" y="7959200"/>
                  <a:pt x="21961790" y="7910600"/>
                </a:cubicBezTo>
                <a:cubicBezTo>
                  <a:pt x="21989694" y="7861996"/>
                  <a:pt x="22003644" y="7791300"/>
                  <a:pt x="22003644" y="7698504"/>
                </a:cubicBezTo>
                <a:cubicBezTo>
                  <a:pt x="22003644" y="7636908"/>
                  <a:pt x="21997142" y="7584588"/>
                  <a:pt x="21984138" y="7541544"/>
                </a:cubicBezTo>
                <a:cubicBezTo>
                  <a:pt x="21971132" y="7498496"/>
                  <a:pt x="21952988" y="7466160"/>
                  <a:pt x="21929706" y="7444528"/>
                </a:cubicBezTo>
                <a:cubicBezTo>
                  <a:pt x="21906426" y="7422900"/>
                  <a:pt x="21878640" y="7412088"/>
                  <a:pt x="21846348" y="7412088"/>
                </a:cubicBezTo>
                <a:close/>
                <a:moveTo>
                  <a:pt x="19455574" y="7412088"/>
                </a:moveTo>
                <a:cubicBezTo>
                  <a:pt x="19407156" y="7412088"/>
                  <a:pt x="19368896" y="7436648"/>
                  <a:pt x="19340792" y="7485772"/>
                </a:cubicBezTo>
                <a:cubicBezTo>
                  <a:pt x="19312690" y="7534896"/>
                  <a:pt x="19298640" y="7605808"/>
                  <a:pt x="19298640" y="7698504"/>
                </a:cubicBezTo>
                <a:cubicBezTo>
                  <a:pt x="19298640" y="7760600"/>
                  <a:pt x="19305050" y="7812936"/>
                  <a:pt x="19317868" y="7855512"/>
                </a:cubicBezTo>
                <a:cubicBezTo>
                  <a:pt x="19330684" y="7898084"/>
                  <a:pt x="19348720" y="7930060"/>
                  <a:pt x="19371970" y="7951436"/>
                </a:cubicBezTo>
                <a:cubicBezTo>
                  <a:pt x="19395220" y="7972812"/>
                  <a:pt x="19423088" y="7983500"/>
                  <a:pt x="19455574" y="7983500"/>
                </a:cubicBezTo>
                <a:cubicBezTo>
                  <a:pt x="19504634" y="7983500"/>
                  <a:pt x="19543112" y="7959200"/>
                  <a:pt x="19571016" y="7910600"/>
                </a:cubicBezTo>
                <a:cubicBezTo>
                  <a:pt x="19598918" y="7861996"/>
                  <a:pt x="19612868" y="7791300"/>
                  <a:pt x="19612868" y="7698504"/>
                </a:cubicBezTo>
                <a:cubicBezTo>
                  <a:pt x="19612868" y="7636908"/>
                  <a:pt x="19606366" y="7584588"/>
                  <a:pt x="19593360" y="7541544"/>
                </a:cubicBezTo>
                <a:cubicBezTo>
                  <a:pt x="19580356" y="7498496"/>
                  <a:pt x="19562214" y="7466160"/>
                  <a:pt x="19538932" y="7444528"/>
                </a:cubicBezTo>
                <a:cubicBezTo>
                  <a:pt x="19515650" y="7422900"/>
                  <a:pt x="19487862" y="7412088"/>
                  <a:pt x="19455574" y="7412088"/>
                </a:cubicBezTo>
                <a:close/>
                <a:moveTo>
                  <a:pt x="18550698" y="7412088"/>
                </a:moveTo>
                <a:cubicBezTo>
                  <a:pt x="18502278" y="7412088"/>
                  <a:pt x="18464020" y="7436648"/>
                  <a:pt x="18435918" y="7485772"/>
                </a:cubicBezTo>
                <a:cubicBezTo>
                  <a:pt x="18407816" y="7534896"/>
                  <a:pt x="18393764" y="7605808"/>
                  <a:pt x="18393764" y="7698504"/>
                </a:cubicBezTo>
                <a:cubicBezTo>
                  <a:pt x="18393764" y="7760600"/>
                  <a:pt x="18400174" y="7812936"/>
                  <a:pt x="18412992" y="7855512"/>
                </a:cubicBezTo>
                <a:cubicBezTo>
                  <a:pt x="18425810" y="7898084"/>
                  <a:pt x="18443844" y="7930060"/>
                  <a:pt x="18467094" y="7951436"/>
                </a:cubicBezTo>
                <a:cubicBezTo>
                  <a:pt x="18490344" y="7972812"/>
                  <a:pt x="18518212" y="7983500"/>
                  <a:pt x="18550698" y="7983500"/>
                </a:cubicBezTo>
                <a:cubicBezTo>
                  <a:pt x="18599758" y="7983500"/>
                  <a:pt x="18638238" y="7959200"/>
                  <a:pt x="18666140" y="7910600"/>
                </a:cubicBezTo>
                <a:cubicBezTo>
                  <a:pt x="18694042" y="7861996"/>
                  <a:pt x="18707992" y="7791300"/>
                  <a:pt x="18707992" y="7698504"/>
                </a:cubicBezTo>
                <a:cubicBezTo>
                  <a:pt x="18707992" y="7636908"/>
                  <a:pt x="18701490" y="7584588"/>
                  <a:pt x="18688486" y="7541544"/>
                </a:cubicBezTo>
                <a:cubicBezTo>
                  <a:pt x="18675482" y="7498496"/>
                  <a:pt x="18657338" y="7466160"/>
                  <a:pt x="18634056" y="7444528"/>
                </a:cubicBezTo>
                <a:cubicBezTo>
                  <a:pt x="18610774" y="7422900"/>
                  <a:pt x="18582988" y="7412088"/>
                  <a:pt x="18550698" y="7412088"/>
                </a:cubicBezTo>
                <a:close/>
                <a:moveTo>
                  <a:pt x="17645824" y="7412088"/>
                </a:moveTo>
                <a:cubicBezTo>
                  <a:pt x="17597404" y="7412088"/>
                  <a:pt x="17559144" y="7436648"/>
                  <a:pt x="17531044" y="7485772"/>
                </a:cubicBezTo>
                <a:cubicBezTo>
                  <a:pt x="17502940" y="7534896"/>
                  <a:pt x="17488890" y="7605808"/>
                  <a:pt x="17488890" y="7698504"/>
                </a:cubicBezTo>
                <a:cubicBezTo>
                  <a:pt x="17488890" y="7760600"/>
                  <a:pt x="17495300" y="7812936"/>
                  <a:pt x="17508118" y="7855512"/>
                </a:cubicBezTo>
                <a:cubicBezTo>
                  <a:pt x="17520934" y="7898084"/>
                  <a:pt x="17538968" y="7930060"/>
                  <a:pt x="17562220" y="7951436"/>
                </a:cubicBezTo>
                <a:cubicBezTo>
                  <a:pt x="17585470" y="7972812"/>
                  <a:pt x="17613338" y="7983500"/>
                  <a:pt x="17645824" y="7983500"/>
                </a:cubicBezTo>
                <a:cubicBezTo>
                  <a:pt x="17694882" y="7983500"/>
                  <a:pt x="17733364" y="7959200"/>
                  <a:pt x="17761266" y="7910600"/>
                </a:cubicBezTo>
                <a:cubicBezTo>
                  <a:pt x="17789168" y="7861996"/>
                  <a:pt x="17803118" y="7791300"/>
                  <a:pt x="17803118" y="7698504"/>
                </a:cubicBezTo>
                <a:cubicBezTo>
                  <a:pt x="17803118" y="7636908"/>
                  <a:pt x="17796616" y="7584588"/>
                  <a:pt x="17783612" y="7541544"/>
                </a:cubicBezTo>
                <a:cubicBezTo>
                  <a:pt x="17770606" y="7498496"/>
                  <a:pt x="17752464" y="7466160"/>
                  <a:pt x="17729182" y="7444528"/>
                </a:cubicBezTo>
                <a:cubicBezTo>
                  <a:pt x="17705900" y="7422900"/>
                  <a:pt x="17678114" y="7412088"/>
                  <a:pt x="17645824" y="7412088"/>
                </a:cubicBezTo>
                <a:close/>
                <a:moveTo>
                  <a:pt x="15997999" y="7412088"/>
                </a:moveTo>
                <a:cubicBezTo>
                  <a:pt x="15949580" y="7412088"/>
                  <a:pt x="15911319" y="7436648"/>
                  <a:pt x="15883219" y="7485772"/>
                </a:cubicBezTo>
                <a:cubicBezTo>
                  <a:pt x="15855116" y="7534896"/>
                  <a:pt x="15841065" y="7605808"/>
                  <a:pt x="15841065" y="7698504"/>
                </a:cubicBezTo>
                <a:cubicBezTo>
                  <a:pt x="15841065" y="7760600"/>
                  <a:pt x="15847474" y="7812936"/>
                  <a:pt x="15860292" y="7855512"/>
                </a:cubicBezTo>
                <a:cubicBezTo>
                  <a:pt x="15873110" y="7898084"/>
                  <a:pt x="15891144" y="7930060"/>
                  <a:pt x="15914395" y="7951436"/>
                </a:cubicBezTo>
                <a:cubicBezTo>
                  <a:pt x="15937643" y="7972812"/>
                  <a:pt x="15965511" y="7983500"/>
                  <a:pt x="15997999" y="7983500"/>
                </a:cubicBezTo>
                <a:cubicBezTo>
                  <a:pt x="16047057" y="7983500"/>
                  <a:pt x="16085539" y="7959200"/>
                  <a:pt x="16113441" y="7910600"/>
                </a:cubicBezTo>
                <a:cubicBezTo>
                  <a:pt x="16141342" y="7861996"/>
                  <a:pt x="16155294" y="7791300"/>
                  <a:pt x="16155294" y="7698504"/>
                </a:cubicBezTo>
                <a:cubicBezTo>
                  <a:pt x="16155294" y="7636908"/>
                  <a:pt x="16148791" y="7584588"/>
                  <a:pt x="16135787" y="7541544"/>
                </a:cubicBezTo>
                <a:cubicBezTo>
                  <a:pt x="16122782" y="7498496"/>
                  <a:pt x="16104639" y="7466160"/>
                  <a:pt x="16081356" y="7444528"/>
                </a:cubicBezTo>
                <a:cubicBezTo>
                  <a:pt x="16058075" y="7422900"/>
                  <a:pt x="16030289" y="7412088"/>
                  <a:pt x="15997999" y="7412088"/>
                </a:cubicBezTo>
                <a:close/>
                <a:moveTo>
                  <a:pt x="14350174" y="7412088"/>
                </a:moveTo>
                <a:cubicBezTo>
                  <a:pt x="14301755" y="7412088"/>
                  <a:pt x="14263494" y="7436648"/>
                  <a:pt x="14235392" y="7485772"/>
                </a:cubicBezTo>
                <a:cubicBezTo>
                  <a:pt x="14207292" y="7534896"/>
                  <a:pt x="14193240" y="7605808"/>
                  <a:pt x="14193240" y="7698504"/>
                </a:cubicBezTo>
                <a:cubicBezTo>
                  <a:pt x="14193240" y="7760600"/>
                  <a:pt x="14199648" y="7812936"/>
                  <a:pt x="14212467" y="7855512"/>
                </a:cubicBezTo>
                <a:cubicBezTo>
                  <a:pt x="14225286" y="7898084"/>
                  <a:pt x="14243320" y="7930060"/>
                  <a:pt x="14266570" y="7951436"/>
                </a:cubicBezTo>
                <a:cubicBezTo>
                  <a:pt x="14289818" y="7972812"/>
                  <a:pt x="14317686" y="7983500"/>
                  <a:pt x="14350174" y="7983500"/>
                </a:cubicBezTo>
                <a:cubicBezTo>
                  <a:pt x="14399232" y="7983500"/>
                  <a:pt x="14437714" y="7959200"/>
                  <a:pt x="14465616" y="7910600"/>
                </a:cubicBezTo>
                <a:cubicBezTo>
                  <a:pt x="14493517" y="7861996"/>
                  <a:pt x="14507469" y="7791300"/>
                  <a:pt x="14507469" y="7698504"/>
                </a:cubicBezTo>
                <a:cubicBezTo>
                  <a:pt x="14507469" y="7636908"/>
                  <a:pt x="14500967" y="7584588"/>
                  <a:pt x="14487961" y="7541544"/>
                </a:cubicBezTo>
                <a:cubicBezTo>
                  <a:pt x="14474956" y="7498496"/>
                  <a:pt x="14456814" y="7466160"/>
                  <a:pt x="14433531" y="7444528"/>
                </a:cubicBezTo>
                <a:cubicBezTo>
                  <a:pt x="14410249" y="7422900"/>
                  <a:pt x="14382464" y="7412088"/>
                  <a:pt x="14350174" y="7412088"/>
                </a:cubicBezTo>
                <a:close/>
                <a:moveTo>
                  <a:pt x="13445298" y="7412088"/>
                </a:moveTo>
                <a:cubicBezTo>
                  <a:pt x="13396880" y="7412088"/>
                  <a:pt x="13358619" y="7436648"/>
                  <a:pt x="13330517" y="7485772"/>
                </a:cubicBezTo>
                <a:cubicBezTo>
                  <a:pt x="13302416" y="7534896"/>
                  <a:pt x="13288365" y="7605808"/>
                  <a:pt x="13288365" y="7698504"/>
                </a:cubicBezTo>
                <a:cubicBezTo>
                  <a:pt x="13288365" y="7760600"/>
                  <a:pt x="13294773" y="7812936"/>
                  <a:pt x="13307592" y="7855512"/>
                </a:cubicBezTo>
                <a:cubicBezTo>
                  <a:pt x="13320411" y="7898084"/>
                  <a:pt x="13338445" y="7930060"/>
                  <a:pt x="13361693" y="7951436"/>
                </a:cubicBezTo>
                <a:cubicBezTo>
                  <a:pt x="13384943" y="7972812"/>
                  <a:pt x="13412811" y="7983500"/>
                  <a:pt x="13445298" y="7983500"/>
                </a:cubicBezTo>
                <a:cubicBezTo>
                  <a:pt x="13494357" y="7983500"/>
                  <a:pt x="13532838" y="7959200"/>
                  <a:pt x="13560741" y="7910600"/>
                </a:cubicBezTo>
                <a:cubicBezTo>
                  <a:pt x="13588642" y="7861996"/>
                  <a:pt x="13602593" y="7791300"/>
                  <a:pt x="13602593" y="7698504"/>
                </a:cubicBezTo>
                <a:cubicBezTo>
                  <a:pt x="13602593" y="7636908"/>
                  <a:pt x="13596091" y="7584588"/>
                  <a:pt x="13583086" y="7541544"/>
                </a:cubicBezTo>
                <a:cubicBezTo>
                  <a:pt x="13570081" y="7498496"/>
                  <a:pt x="13551938" y="7466160"/>
                  <a:pt x="13528656" y="7444528"/>
                </a:cubicBezTo>
                <a:cubicBezTo>
                  <a:pt x="13505374" y="7422900"/>
                  <a:pt x="13477589" y="7412088"/>
                  <a:pt x="13445298" y="7412088"/>
                </a:cubicBezTo>
                <a:close/>
                <a:moveTo>
                  <a:pt x="11797473" y="7412088"/>
                </a:moveTo>
                <a:cubicBezTo>
                  <a:pt x="11749055" y="7412088"/>
                  <a:pt x="11710795" y="7436648"/>
                  <a:pt x="11682694" y="7485772"/>
                </a:cubicBezTo>
                <a:cubicBezTo>
                  <a:pt x="11654592" y="7534896"/>
                  <a:pt x="11640539" y="7605808"/>
                  <a:pt x="11640539" y="7698504"/>
                </a:cubicBezTo>
                <a:cubicBezTo>
                  <a:pt x="11640539" y="7760600"/>
                  <a:pt x="11646949" y="7812936"/>
                  <a:pt x="11659767" y="7855512"/>
                </a:cubicBezTo>
                <a:cubicBezTo>
                  <a:pt x="11672585" y="7898084"/>
                  <a:pt x="11690619" y="7930060"/>
                  <a:pt x="11713868" y="7951436"/>
                </a:cubicBezTo>
                <a:cubicBezTo>
                  <a:pt x="11737118" y="7972812"/>
                  <a:pt x="11764986" y="7983500"/>
                  <a:pt x="11797473" y="7983500"/>
                </a:cubicBezTo>
                <a:cubicBezTo>
                  <a:pt x="11846532" y="7983500"/>
                  <a:pt x="11885013" y="7959200"/>
                  <a:pt x="11912914" y="7910600"/>
                </a:cubicBezTo>
                <a:cubicBezTo>
                  <a:pt x="11940817" y="7861996"/>
                  <a:pt x="11954768" y="7791300"/>
                  <a:pt x="11954768" y="7698504"/>
                </a:cubicBezTo>
                <a:cubicBezTo>
                  <a:pt x="11954768" y="7636908"/>
                  <a:pt x="11948266" y="7584588"/>
                  <a:pt x="11935261" y="7541544"/>
                </a:cubicBezTo>
                <a:cubicBezTo>
                  <a:pt x="11922257" y="7498496"/>
                  <a:pt x="11904113" y="7466160"/>
                  <a:pt x="11880831" y="7444528"/>
                </a:cubicBezTo>
                <a:cubicBezTo>
                  <a:pt x="11857549" y="7422900"/>
                  <a:pt x="11829762" y="7412088"/>
                  <a:pt x="11797473" y="7412088"/>
                </a:cubicBezTo>
                <a:close/>
                <a:moveTo>
                  <a:pt x="10892599" y="7412088"/>
                </a:moveTo>
                <a:cubicBezTo>
                  <a:pt x="10844180" y="7412088"/>
                  <a:pt x="10805919" y="7436648"/>
                  <a:pt x="10777817" y="7485772"/>
                </a:cubicBezTo>
                <a:cubicBezTo>
                  <a:pt x="10749718" y="7534896"/>
                  <a:pt x="10735665" y="7605808"/>
                  <a:pt x="10735665" y="7698504"/>
                </a:cubicBezTo>
                <a:cubicBezTo>
                  <a:pt x="10735665" y="7760600"/>
                  <a:pt x="10742073" y="7812936"/>
                  <a:pt x="10754892" y="7855512"/>
                </a:cubicBezTo>
                <a:cubicBezTo>
                  <a:pt x="10767710" y="7898084"/>
                  <a:pt x="10785744" y="7930060"/>
                  <a:pt x="10808996" y="7951436"/>
                </a:cubicBezTo>
                <a:cubicBezTo>
                  <a:pt x="10832243" y="7972812"/>
                  <a:pt x="10860111" y="7983500"/>
                  <a:pt x="10892599" y="7983500"/>
                </a:cubicBezTo>
                <a:cubicBezTo>
                  <a:pt x="10941657" y="7983500"/>
                  <a:pt x="10980139" y="7959200"/>
                  <a:pt x="11008041" y="7910600"/>
                </a:cubicBezTo>
                <a:cubicBezTo>
                  <a:pt x="11035943" y="7861996"/>
                  <a:pt x="11049894" y="7791300"/>
                  <a:pt x="11049894" y="7698504"/>
                </a:cubicBezTo>
                <a:cubicBezTo>
                  <a:pt x="11049894" y="7636908"/>
                  <a:pt x="11043391" y="7584588"/>
                  <a:pt x="11030386" y="7541544"/>
                </a:cubicBezTo>
                <a:cubicBezTo>
                  <a:pt x="11017382" y="7498496"/>
                  <a:pt x="10999239" y="7466160"/>
                  <a:pt x="10975956" y="7444528"/>
                </a:cubicBezTo>
                <a:cubicBezTo>
                  <a:pt x="10952674" y="7422900"/>
                  <a:pt x="10924890" y="7412088"/>
                  <a:pt x="10892599" y="7412088"/>
                </a:cubicBezTo>
                <a:close/>
                <a:moveTo>
                  <a:pt x="9244776" y="7412088"/>
                </a:moveTo>
                <a:cubicBezTo>
                  <a:pt x="9196356" y="7412088"/>
                  <a:pt x="9158097" y="7436648"/>
                  <a:pt x="9129994" y="7485772"/>
                </a:cubicBezTo>
                <a:cubicBezTo>
                  <a:pt x="9101892" y="7534896"/>
                  <a:pt x="9087842" y="7605808"/>
                  <a:pt x="9087842" y="7698504"/>
                </a:cubicBezTo>
                <a:cubicBezTo>
                  <a:pt x="9087842" y="7760600"/>
                  <a:pt x="9094250" y="7812936"/>
                  <a:pt x="9107068" y="7855512"/>
                </a:cubicBezTo>
                <a:cubicBezTo>
                  <a:pt x="9119887" y="7898084"/>
                  <a:pt x="9137919" y="7930060"/>
                  <a:pt x="9161171" y="7951436"/>
                </a:cubicBezTo>
                <a:cubicBezTo>
                  <a:pt x="9184420" y="7972812"/>
                  <a:pt x="9212288" y="7983500"/>
                  <a:pt x="9244776" y="7983500"/>
                </a:cubicBezTo>
                <a:cubicBezTo>
                  <a:pt x="9293835" y="7983500"/>
                  <a:pt x="9332315" y="7959200"/>
                  <a:pt x="9360216" y="7910600"/>
                </a:cubicBezTo>
                <a:cubicBezTo>
                  <a:pt x="9388118" y="7861996"/>
                  <a:pt x="9402071" y="7791300"/>
                  <a:pt x="9402071" y="7698504"/>
                </a:cubicBezTo>
                <a:cubicBezTo>
                  <a:pt x="9402071" y="7636908"/>
                  <a:pt x="9395567" y="7584588"/>
                  <a:pt x="9382562" y="7541544"/>
                </a:cubicBezTo>
                <a:cubicBezTo>
                  <a:pt x="9369557" y="7498496"/>
                  <a:pt x="9351414" y="7466160"/>
                  <a:pt x="9328134" y="7444528"/>
                </a:cubicBezTo>
                <a:cubicBezTo>
                  <a:pt x="9304851" y="7422900"/>
                  <a:pt x="9277064" y="7412088"/>
                  <a:pt x="9244776" y="7412088"/>
                </a:cubicBezTo>
                <a:close/>
                <a:moveTo>
                  <a:pt x="8339899" y="7412088"/>
                </a:moveTo>
                <a:cubicBezTo>
                  <a:pt x="8291480" y="7412088"/>
                  <a:pt x="8253220" y="7436648"/>
                  <a:pt x="8225121" y="7485772"/>
                </a:cubicBezTo>
                <a:cubicBezTo>
                  <a:pt x="8197020" y="7534896"/>
                  <a:pt x="8182968" y="7605808"/>
                  <a:pt x="8182968" y="7698504"/>
                </a:cubicBezTo>
                <a:cubicBezTo>
                  <a:pt x="8182968" y="7760600"/>
                  <a:pt x="8189378" y="7812936"/>
                  <a:pt x="8202195" y="7855512"/>
                </a:cubicBezTo>
                <a:cubicBezTo>
                  <a:pt x="8215014" y="7898084"/>
                  <a:pt x="8233045" y="7930060"/>
                  <a:pt x="8256295" y="7951436"/>
                </a:cubicBezTo>
                <a:cubicBezTo>
                  <a:pt x="8279545" y="7972812"/>
                  <a:pt x="8307414" y="7983500"/>
                  <a:pt x="8339899" y="7983500"/>
                </a:cubicBezTo>
                <a:cubicBezTo>
                  <a:pt x="8388959" y="7983500"/>
                  <a:pt x="8427439" y="7959200"/>
                  <a:pt x="8455341" y="7910600"/>
                </a:cubicBezTo>
                <a:cubicBezTo>
                  <a:pt x="8483244" y="7861996"/>
                  <a:pt x="8497196" y="7791300"/>
                  <a:pt x="8497196" y="7698504"/>
                </a:cubicBezTo>
                <a:cubicBezTo>
                  <a:pt x="8497196" y="7636908"/>
                  <a:pt x="8490692" y="7584588"/>
                  <a:pt x="8477687" y="7541544"/>
                </a:cubicBezTo>
                <a:cubicBezTo>
                  <a:pt x="8464682" y="7498496"/>
                  <a:pt x="8446538" y="7466160"/>
                  <a:pt x="8423257" y="7444528"/>
                </a:cubicBezTo>
                <a:cubicBezTo>
                  <a:pt x="8399976" y="7422900"/>
                  <a:pt x="8372190" y="7412088"/>
                  <a:pt x="8339899" y="7412088"/>
                </a:cubicBezTo>
                <a:close/>
                <a:moveTo>
                  <a:pt x="5949126" y="7412088"/>
                </a:moveTo>
                <a:cubicBezTo>
                  <a:pt x="5900709" y="7412088"/>
                  <a:pt x="5862449" y="7436648"/>
                  <a:pt x="5834347" y="7485772"/>
                </a:cubicBezTo>
                <a:cubicBezTo>
                  <a:pt x="5806244" y="7534896"/>
                  <a:pt x="5792193" y="7605808"/>
                  <a:pt x="5792193" y="7698504"/>
                </a:cubicBezTo>
                <a:cubicBezTo>
                  <a:pt x="5792193" y="7760600"/>
                  <a:pt x="5798602" y="7812936"/>
                  <a:pt x="5811421" y="7855512"/>
                </a:cubicBezTo>
                <a:cubicBezTo>
                  <a:pt x="5824237" y="7898084"/>
                  <a:pt x="5842273" y="7930060"/>
                  <a:pt x="5865523" y="7951436"/>
                </a:cubicBezTo>
                <a:cubicBezTo>
                  <a:pt x="5888773" y="7972812"/>
                  <a:pt x="5916640" y="7983500"/>
                  <a:pt x="5949126" y="7983500"/>
                </a:cubicBezTo>
                <a:cubicBezTo>
                  <a:pt x="5998186" y="7983500"/>
                  <a:pt x="6036666" y="7959200"/>
                  <a:pt x="6064569" y="7910600"/>
                </a:cubicBezTo>
                <a:cubicBezTo>
                  <a:pt x="6092470" y="7861996"/>
                  <a:pt x="6106422" y="7791300"/>
                  <a:pt x="6106422" y="7698504"/>
                </a:cubicBezTo>
                <a:cubicBezTo>
                  <a:pt x="6106422" y="7636908"/>
                  <a:pt x="6099920" y="7584588"/>
                  <a:pt x="6086915" y="7541544"/>
                </a:cubicBezTo>
                <a:cubicBezTo>
                  <a:pt x="6073910" y="7498496"/>
                  <a:pt x="6055767" y="7466160"/>
                  <a:pt x="6032485" y="7444528"/>
                </a:cubicBezTo>
                <a:cubicBezTo>
                  <a:pt x="6009203" y="7422900"/>
                  <a:pt x="5981417" y="7412088"/>
                  <a:pt x="5949126" y="7412088"/>
                </a:cubicBezTo>
                <a:close/>
                <a:moveTo>
                  <a:pt x="5044251" y="7412088"/>
                </a:moveTo>
                <a:cubicBezTo>
                  <a:pt x="4995833" y="7412088"/>
                  <a:pt x="4957572" y="7436648"/>
                  <a:pt x="4929471" y="7485772"/>
                </a:cubicBezTo>
                <a:cubicBezTo>
                  <a:pt x="4901370" y="7534896"/>
                  <a:pt x="4887318" y="7605808"/>
                  <a:pt x="4887318" y="7698504"/>
                </a:cubicBezTo>
                <a:cubicBezTo>
                  <a:pt x="4887318" y="7760600"/>
                  <a:pt x="4893727" y="7812936"/>
                  <a:pt x="4906545" y="7855512"/>
                </a:cubicBezTo>
                <a:cubicBezTo>
                  <a:pt x="4919363" y="7898084"/>
                  <a:pt x="4937397" y="7930060"/>
                  <a:pt x="4960648" y="7951436"/>
                </a:cubicBezTo>
                <a:cubicBezTo>
                  <a:pt x="4983897" y="7972812"/>
                  <a:pt x="5011765" y="7983500"/>
                  <a:pt x="5044251" y="7983500"/>
                </a:cubicBezTo>
                <a:cubicBezTo>
                  <a:pt x="5093311" y="7983500"/>
                  <a:pt x="5131792" y="7959200"/>
                  <a:pt x="5159693" y="7910600"/>
                </a:cubicBezTo>
                <a:cubicBezTo>
                  <a:pt x="5187596" y="7861996"/>
                  <a:pt x="5201546" y="7791300"/>
                  <a:pt x="5201546" y="7698504"/>
                </a:cubicBezTo>
                <a:cubicBezTo>
                  <a:pt x="5201546" y="7636908"/>
                  <a:pt x="5195045" y="7584588"/>
                  <a:pt x="5182039" y="7541544"/>
                </a:cubicBezTo>
                <a:cubicBezTo>
                  <a:pt x="5169035" y="7498496"/>
                  <a:pt x="5150891" y="7466160"/>
                  <a:pt x="5127610" y="7444528"/>
                </a:cubicBezTo>
                <a:cubicBezTo>
                  <a:pt x="5104328" y="7422900"/>
                  <a:pt x="5076542" y="7412088"/>
                  <a:pt x="5044251" y="7412088"/>
                </a:cubicBezTo>
                <a:close/>
                <a:moveTo>
                  <a:pt x="4148901" y="7412088"/>
                </a:moveTo>
                <a:cubicBezTo>
                  <a:pt x="4100483" y="7412088"/>
                  <a:pt x="4062223" y="7436648"/>
                  <a:pt x="4034121" y="7485772"/>
                </a:cubicBezTo>
                <a:cubicBezTo>
                  <a:pt x="4006019" y="7534896"/>
                  <a:pt x="3991968" y="7605808"/>
                  <a:pt x="3991968" y="7698504"/>
                </a:cubicBezTo>
                <a:cubicBezTo>
                  <a:pt x="3991968" y="7760600"/>
                  <a:pt x="3998376" y="7812936"/>
                  <a:pt x="4011194" y="7855512"/>
                </a:cubicBezTo>
                <a:cubicBezTo>
                  <a:pt x="4024013" y="7898084"/>
                  <a:pt x="4042048" y="7930060"/>
                  <a:pt x="4065297" y="7951436"/>
                </a:cubicBezTo>
                <a:cubicBezTo>
                  <a:pt x="4088547" y="7972812"/>
                  <a:pt x="4116415" y="7983500"/>
                  <a:pt x="4148901" y="7983500"/>
                </a:cubicBezTo>
                <a:cubicBezTo>
                  <a:pt x="4197961" y="7983500"/>
                  <a:pt x="4236441" y="7959200"/>
                  <a:pt x="4264343" y="7910600"/>
                </a:cubicBezTo>
                <a:cubicBezTo>
                  <a:pt x="4292245" y="7861996"/>
                  <a:pt x="4306197" y="7791300"/>
                  <a:pt x="4306197" y="7698504"/>
                </a:cubicBezTo>
                <a:cubicBezTo>
                  <a:pt x="4306197" y="7636908"/>
                  <a:pt x="4299694" y="7584588"/>
                  <a:pt x="4286689" y="7541544"/>
                </a:cubicBezTo>
                <a:cubicBezTo>
                  <a:pt x="4273684" y="7498496"/>
                  <a:pt x="4255541" y="7466160"/>
                  <a:pt x="4232259" y="7444528"/>
                </a:cubicBezTo>
                <a:cubicBezTo>
                  <a:pt x="4208978" y="7422900"/>
                  <a:pt x="4181191" y="7412088"/>
                  <a:pt x="4148901" y="7412088"/>
                </a:cubicBezTo>
                <a:close/>
                <a:moveTo>
                  <a:pt x="2501076" y="7412088"/>
                </a:moveTo>
                <a:cubicBezTo>
                  <a:pt x="2452658" y="7412088"/>
                  <a:pt x="2414397" y="7436648"/>
                  <a:pt x="2386295" y="7485772"/>
                </a:cubicBezTo>
                <a:cubicBezTo>
                  <a:pt x="2358194" y="7534896"/>
                  <a:pt x="2344142" y="7605808"/>
                  <a:pt x="2344142" y="7698504"/>
                </a:cubicBezTo>
                <a:cubicBezTo>
                  <a:pt x="2344142" y="7760600"/>
                  <a:pt x="2350551" y="7812936"/>
                  <a:pt x="2363370" y="7855512"/>
                </a:cubicBezTo>
                <a:cubicBezTo>
                  <a:pt x="2376188" y="7898084"/>
                  <a:pt x="2394222" y="7930060"/>
                  <a:pt x="2417472" y="7951436"/>
                </a:cubicBezTo>
                <a:cubicBezTo>
                  <a:pt x="2440722" y="7972812"/>
                  <a:pt x="2468589" y="7983500"/>
                  <a:pt x="2501076" y="7983500"/>
                </a:cubicBezTo>
                <a:cubicBezTo>
                  <a:pt x="2550135" y="7983500"/>
                  <a:pt x="2588616" y="7959200"/>
                  <a:pt x="2616518" y="7910600"/>
                </a:cubicBezTo>
                <a:cubicBezTo>
                  <a:pt x="2644420" y="7861996"/>
                  <a:pt x="2658371" y="7791300"/>
                  <a:pt x="2658371" y="7698504"/>
                </a:cubicBezTo>
                <a:cubicBezTo>
                  <a:pt x="2658371" y="7636908"/>
                  <a:pt x="2651869" y="7584588"/>
                  <a:pt x="2638864" y="7541544"/>
                </a:cubicBezTo>
                <a:cubicBezTo>
                  <a:pt x="2625859" y="7498496"/>
                  <a:pt x="2607716" y="7466160"/>
                  <a:pt x="2584434" y="7444528"/>
                </a:cubicBezTo>
                <a:cubicBezTo>
                  <a:pt x="2561152" y="7422900"/>
                  <a:pt x="2533366" y="7412088"/>
                  <a:pt x="2501076" y="7412088"/>
                </a:cubicBezTo>
                <a:close/>
                <a:moveTo>
                  <a:pt x="1596201" y="7412088"/>
                </a:moveTo>
                <a:cubicBezTo>
                  <a:pt x="1547782" y="7412088"/>
                  <a:pt x="1509522" y="7436648"/>
                  <a:pt x="1481420" y="7485772"/>
                </a:cubicBezTo>
                <a:cubicBezTo>
                  <a:pt x="1453319" y="7534896"/>
                  <a:pt x="1439267" y="7605808"/>
                  <a:pt x="1439267" y="7698504"/>
                </a:cubicBezTo>
                <a:cubicBezTo>
                  <a:pt x="1439267" y="7760600"/>
                  <a:pt x="1445677" y="7812936"/>
                  <a:pt x="1458495" y="7855512"/>
                </a:cubicBezTo>
                <a:cubicBezTo>
                  <a:pt x="1471313" y="7898084"/>
                  <a:pt x="1489347" y="7930060"/>
                  <a:pt x="1512597" y="7951436"/>
                </a:cubicBezTo>
                <a:cubicBezTo>
                  <a:pt x="1535846" y="7972812"/>
                  <a:pt x="1563714" y="7983500"/>
                  <a:pt x="1596201" y="7983500"/>
                </a:cubicBezTo>
                <a:cubicBezTo>
                  <a:pt x="1645260" y="7983500"/>
                  <a:pt x="1683741" y="7959200"/>
                  <a:pt x="1711643" y="7910600"/>
                </a:cubicBezTo>
                <a:cubicBezTo>
                  <a:pt x="1739545" y="7861996"/>
                  <a:pt x="1753496" y="7791300"/>
                  <a:pt x="1753496" y="7698504"/>
                </a:cubicBezTo>
                <a:cubicBezTo>
                  <a:pt x="1753496" y="7636908"/>
                  <a:pt x="1746994" y="7584588"/>
                  <a:pt x="1733989" y="7541544"/>
                </a:cubicBezTo>
                <a:cubicBezTo>
                  <a:pt x="1720984" y="7498496"/>
                  <a:pt x="1702841" y="7466160"/>
                  <a:pt x="1679559" y="7444528"/>
                </a:cubicBezTo>
                <a:cubicBezTo>
                  <a:pt x="1656277" y="7422900"/>
                  <a:pt x="1628491" y="7412088"/>
                  <a:pt x="1596201" y="7412088"/>
                </a:cubicBezTo>
                <a:close/>
                <a:moveTo>
                  <a:pt x="691326" y="7412088"/>
                </a:moveTo>
                <a:cubicBezTo>
                  <a:pt x="642907" y="7412088"/>
                  <a:pt x="604647" y="7436648"/>
                  <a:pt x="576545" y="7485772"/>
                </a:cubicBezTo>
                <a:cubicBezTo>
                  <a:pt x="548443" y="7534896"/>
                  <a:pt x="534393" y="7605808"/>
                  <a:pt x="534393" y="7698504"/>
                </a:cubicBezTo>
                <a:cubicBezTo>
                  <a:pt x="534393" y="7760600"/>
                  <a:pt x="540802" y="7812936"/>
                  <a:pt x="553620" y="7855512"/>
                </a:cubicBezTo>
                <a:cubicBezTo>
                  <a:pt x="566438" y="7898084"/>
                  <a:pt x="584472" y="7930060"/>
                  <a:pt x="607721" y="7951436"/>
                </a:cubicBezTo>
                <a:cubicBezTo>
                  <a:pt x="630971" y="7972812"/>
                  <a:pt x="658840" y="7983500"/>
                  <a:pt x="691326" y="7983500"/>
                </a:cubicBezTo>
                <a:cubicBezTo>
                  <a:pt x="740385" y="7983500"/>
                  <a:pt x="778866" y="7959200"/>
                  <a:pt x="806768" y="7910600"/>
                </a:cubicBezTo>
                <a:cubicBezTo>
                  <a:pt x="834670" y="7861996"/>
                  <a:pt x="848621" y="7791300"/>
                  <a:pt x="848621" y="7698504"/>
                </a:cubicBezTo>
                <a:cubicBezTo>
                  <a:pt x="848621" y="7636908"/>
                  <a:pt x="842118" y="7584588"/>
                  <a:pt x="829114" y="7541544"/>
                </a:cubicBezTo>
                <a:cubicBezTo>
                  <a:pt x="816109" y="7498496"/>
                  <a:pt x="797966" y="7466160"/>
                  <a:pt x="774684" y="7444528"/>
                </a:cubicBezTo>
                <a:cubicBezTo>
                  <a:pt x="751402" y="7422900"/>
                  <a:pt x="723616" y="7412088"/>
                  <a:pt x="691326" y="7412088"/>
                </a:cubicBezTo>
                <a:close/>
                <a:moveTo>
                  <a:pt x="21030794" y="7325136"/>
                </a:moveTo>
                <a:lnTo>
                  <a:pt x="21132342" y="7325136"/>
                </a:lnTo>
                <a:lnTo>
                  <a:pt x="21132342" y="8071880"/>
                </a:lnTo>
                <a:lnTo>
                  <a:pt x="21023736" y="8071880"/>
                </a:lnTo>
                <a:lnTo>
                  <a:pt x="21023736" y="7443328"/>
                </a:lnTo>
                <a:lnTo>
                  <a:pt x="20842120" y="7555396"/>
                </a:lnTo>
                <a:lnTo>
                  <a:pt x="20842120" y="7450428"/>
                </a:lnTo>
                <a:close/>
                <a:moveTo>
                  <a:pt x="20287844" y="7325136"/>
                </a:moveTo>
                <a:lnTo>
                  <a:pt x="20389392" y="7325136"/>
                </a:lnTo>
                <a:lnTo>
                  <a:pt x="20389392" y="8071880"/>
                </a:lnTo>
                <a:lnTo>
                  <a:pt x="20280786" y="8071880"/>
                </a:lnTo>
                <a:lnTo>
                  <a:pt x="20280786" y="7443328"/>
                </a:lnTo>
                <a:lnTo>
                  <a:pt x="20099170" y="7555396"/>
                </a:lnTo>
                <a:lnTo>
                  <a:pt x="20099170" y="7450428"/>
                </a:lnTo>
                <a:close/>
                <a:moveTo>
                  <a:pt x="16830268" y="7325136"/>
                </a:moveTo>
                <a:lnTo>
                  <a:pt x="16931816" y="7325136"/>
                </a:lnTo>
                <a:lnTo>
                  <a:pt x="16931816" y="8071880"/>
                </a:lnTo>
                <a:lnTo>
                  <a:pt x="16823212" y="8071880"/>
                </a:lnTo>
                <a:lnTo>
                  <a:pt x="16823212" y="7443328"/>
                </a:lnTo>
                <a:lnTo>
                  <a:pt x="16641594" y="7555396"/>
                </a:lnTo>
                <a:lnTo>
                  <a:pt x="16641594" y="7450428"/>
                </a:lnTo>
                <a:close/>
                <a:moveTo>
                  <a:pt x="15182443" y="7325136"/>
                </a:moveTo>
                <a:lnTo>
                  <a:pt x="15283991" y="7325136"/>
                </a:lnTo>
                <a:lnTo>
                  <a:pt x="15283991" y="8071880"/>
                </a:lnTo>
                <a:lnTo>
                  <a:pt x="15175386" y="8071880"/>
                </a:lnTo>
                <a:lnTo>
                  <a:pt x="15175386" y="7443328"/>
                </a:lnTo>
                <a:lnTo>
                  <a:pt x="14993768" y="7555396"/>
                </a:lnTo>
                <a:lnTo>
                  <a:pt x="14993768" y="7450428"/>
                </a:lnTo>
                <a:close/>
                <a:moveTo>
                  <a:pt x="12629743" y="7325136"/>
                </a:moveTo>
                <a:lnTo>
                  <a:pt x="12731290" y="7325136"/>
                </a:lnTo>
                <a:lnTo>
                  <a:pt x="12731290" y="8071880"/>
                </a:lnTo>
                <a:lnTo>
                  <a:pt x="12622685" y="8071880"/>
                </a:lnTo>
                <a:lnTo>
                  <a:pt x="12622685" y="7443328"/>
                </a:lnTo>
                <a:lnTo>
                  <a:pt x="12441068" y="7555396"/>
                </a:lnTo>
                <a:lnTo>
                  <a:pt x="12441068" y="7450428"/>
                </a:lnTo>
                <a:close/>
                <a:moveTo>
                  <a:pt x="10077044" y="7325136"/>
                </a:moveTo>
                <a:lnTo>
                  <a:pt x="10178591" y="7325136"/>
                </a:lnTo>
                <a:lnTo>
                  <a:pt x="10178591" y="8071880"/>
                </a:lnTo>
                <a:lnTo>
                  <a:pt x="10069986" y="8071880"/>
                </a:lnTo>
                <a:lnTo>
                  <a:pt x="10069986" y="7443328"/>
                </a:lnTo>
                <a:lnTo>
                  <a:pt x="9888369" y="7555396"/>
                </a:lnTo>
                <a:lnTo>
                  <a:pt x="9888369" y="7450428"/>
                </a:lnTo>
                <a:close/>
                <a:moveTo>
                  <a:pt x="7524347" y="7325136"/>
                </a:moveTo>
                <a:lnTo>
                  <a:pt x="7625894" y="7325136"/>
                </a:lnTo>
                <a:lnTo>
                  <a:pt x="7625894" y="8071880"/>
                </a:lnTo>
                <a:lnTo>
                  <a:pt x="7517289" y="8071880"/>
                </a:lnTo>
                <a:lnTo>
                  <a:pt x="7517289" y="7443328"/>
                </a:lnTo>
                <a:lnTo>
                  <a:pt x="7335671" y="7555396"/>
                </a:lnTo>
                <a:lnTo>
                  <a:pt x="7335671" y="7450428"/>
                </a:lnTo>
                <a:close/>
                <a:moveTo>
                  <a:pt x="6781396" y="7325136"/>
                </a:moveTo>
                <a:lnTo>
                  <a:pt x="6882943" y="7325136"/>
                </a:lnTo>
                <a:lnTo>
                  <a:pt x="6882943" y="8071880"/>
                </a:lnTo>
                <a:lnTo>
                  <a:pt x="6774338" y="8071880"/>
                </a:lnTo>
                <a:lnTo>
                  <a:pt x="6774338" y="7443328"/>
                </a:lnTo>
                <a:lnTo>
                  <a:pt x="6592721" y="7555396"/>
                </a:lnTo>
                <a:lnTo>
                  <a:pt x="6592721" y="7450428"/>
                </a:lnTo>
                <a:close/>
                <a:moveTo>
                  <a:pt x="3323821" y="7325136"/>
                </a:moveTo>
                <a:lnTo>
                  <a:pt x="3425368" y="7325136"/>
                </a:lnTo>
                <a:lnTo>
                  <a:pt x="3425368" y="8071880"/>
                </a:lnTo>
                <a:lnTo>
                  <a:pt x="3316763" y="8071880"/>
                </a:lnTo>
                <a:lnTo>
                  <a:pt x="3316763" y="7443328"/>
                </a:lnTo>
                <a:lnTo>
                  <a:pt x="3135146" y="7555396"/>
                </a:lnTo>
                <a:lnTo>
                  <a:pt x="3135146" y="7450428"/>
                </a:lnTo>
                <a:close/>
                <a:moveTo>
                  <a:pt x="22751224" y="7315200"/>
                </a:moveTo>
                <a:cubicBezTo>
                  <a:pt x="22806570" y="7315200"/>
                  <a:pt x="22853990" y="7330616"/>
                  <a:pt x="22893484" y="7361444"/>
                </a:cubicBezTo>
                <a:cubicBezTo>
                  <a:pt x="22932982" y="7392272"/>
                  <a:pt x="22962990" y="7436280"/>
                  <a:pt x="22983508" y="7493464"/>
                </a:cubicBezTo>
                <a:cubicBezTo>
                  <a:pt x="23004026" y="7550648"/>
                  <a:pt x="23014286" y="7618992"/>
                  <a:pt x="23014286" y="7698504"/>
                </a:cubicBezTo>
                <a:cubicBezTo>
                  <a:pt x="23014286" y="7778588"/>
                  <a:pt x="23004086" y="7847224"/>
                  <a:pt x="22983686" y="7904412"/>
                </a:cubicBezTo>
                <a:cubicBezTo>
                  <a:pt x="22963288" y="7961600"/>
                  <a:pt x="22933428" y="8005464"/>
                  <a:pt x="22894110" y="8036000"/>
                </a:cubicBezTo>
                <a:cubicBezTo>
                  <a:pt x="22854792" y="8066540"/>
                  <a:pt x="22807164" y="8081808"/>
                  <a:pt x="22751224" y="8081808"/>
                </a:cubicBezTo>
                <a:cubicBezTo>
                  <a:pt x="22695324" y="8081808"/>
                  <a:pt x="22647744" y="8066560"/>
                  <a:pt x="22608478" y="8036064"/>
                </a:cubicBezTo>
                <a:cubicBezTo>
                  <a:pt x="22569216" y="8005568"/>
                  <a:pt x="22539406" y="7961792"/>
                  <a:pt x="22519054" y="7904728"/>
                </a:cubicBezTo>
                <a:cubicBezTo>
                  <a:pt x="22498702" y="7847668"/>
                  <a:pt x="22488526" y="7778928"/>
                  <a:pt x="22488526" y="7698504"/>
                </a:cubicBezTo>
                <a:cubicBezTo>
                  <a:pt x="22488526" y="7618656"/>
                  <a:pt x="22498760" y="7550208"/>
                  <a:pt x="22519230" y="7493148"/>
                </a:cubicBezTo>
                <a:cubicBezTo>
                  <a:pt x="22539704" y="7436092"/>
                  <a:pt x="22569662" y="7392168"/>
                  <a:pt x="22609106" y="7361380"/>
                </a:cubicBezTo>
                <a:cubicBezTo>
                  <a:pt x="22648554" y="7330592"/>
                  <a:pt x="22695924" y="7315200"/>
                  <a:pt x="22751224" y="7315200"/>
                </a:cubicBezTo>
                <a:close/>
                <a:moveTo>
                  <a:pt x="21846348" y="7315200"/>
                </a:moveTo>
                <a:cubicBezTo>
                  <a:pt x="21901694" y="7315200"/>
                  <a:pt x="21949114" y="7330616"/>
                  <a:pt x="21988610" y="7361444"/>
                </a:cubicBezTo>
                <a:cubicBezTo>
                  <a:pt x="22028108" y="7392272"/>
                  <a:pt x="22058114" y="7436280"/>
                  <a:pt x="22078632" y="7493464"/>
                </a:cubicBezTo>
                <a:cubicBezTo>
                  <a:pt x="22099152" y="7550648"/>
                  <a:pt x="22109410" y="7618992"/>
                  <a:pt x="22109410" y="7698504"/>
                </a:cubicBezTo>
                <a:cubicBezTo>
                  <a:pt x="22109410" y="7778588"/>
                  <a:pt x="22099210" y="7847224"/>
                  <a:pt x="22078812" y="7904412"/>
                </a:cubicBezTo>
                <a:cubicBezTo>
                  <a:pt x="22058412" y="7961600"/>
                  <a:pt x="22028554" y="8005464"/>
                  <a:pt x="21989236" y="8036000"/>
                </a:cubicBezTo>
                <a:cubicBezTo>
                  <a:pt x="21949916" y="8066540"/>
                  <a:pt x="21902290" y="8081808"/>
                  <a:pt x="21846348" y="8081808"/>
                </a:cubicBezTo>
                <a:cubicBezTo>
                  <a:pt x="21790450" y="8081808"/>
                  <a:pt x="21742870" y="8066560"/>
                  <a:pt x="21703604" y="8036064"/>
                </a:cubicBezTo>
                <a:cubicBezTo>
                  <a:pt x="21664342" y="8005568"/>
                  <a:pt x="21634532" y="7961792"/>
                  <a:pt x="21614180" y="7904728"/>
                </a:cubicBezTo>
                <a:cubicBezTo>
                  <a:pt x="21593826" y="7847668"/>
                  <a:pt x="21583648" y="7778928"/>
                  <a:pt x="21583648" y="7698504"/>
                </a:cubicBezTo>
                <a:cubicBezTo>
                  <a:pt x="21583648" y="7618656"/>
                  <a:pt x="21593886" y="7550208"/>
                  <a:pt x="21614356" y="7493148"/>
                </a:cubicBezTo>
                <a:cubicBezTo>
                  <a:pt x="21634826" y="7436092"/>
                  <a:pt x="21664788" y="7392168"/>
                  <a:pt x="21704232" y="7361380"/>
                </a:cubicBezTo>
                <a:cubicBezTo>
                  <a:pt x="21743678" y="7330592"/>
                  <a:pt x="21791050" y="7315200"/>
                  <a:pt x="21846348" y="7315200"/>
                </a:cubicBezTo>
                <a:close/>
                <a:moveTo>
                  <a:pt x="19455574" y="7315200"/>
                </a:moveTo>
                <a:cubicBezTo>
                  <a:pt x="19510916" y="7315200"/>
                  <a:pt x="19558338" y="7330616"/>
                  <a:pt x="19597834" y="7361444"/>
                </a:cubicBezTo>
                <a:cubicBezTo>
                  <a:pt x="19637332" y="7392272"/>
                  <a:pt x="19667340" y="7436280"/>
                  <a:pt x="19687858" y="7493464"/>
                </a:cubicBezTo>
                <a:cubicBezTo>
                  <a:pt x="19708376" y="7550648"/>
                  <a:pt x="19718634" y="7618992"/>
                  <a:pt x="19718634" y="7698504"/>
                </a:cubicBezTo>
                <a:cubicBezTo>
                  <a:pt x="19718634" y="7778588"/>
                  <a:pt x="19708436" y="7847224"/>
                  <a:pt x="19688036" y="7904412"/>
                </a:cubicBezTo>
                <a:cubicBezTo>
                  <a:pt x="19667636" y="7961600"/>
                  <a:pt x="19637776" y="8005464"/>
                  <a:pt x="19598460" y="8036000"/>
                </a:cubicBezTo>
                <a:cubicBezTo>
                  <a:pt x="19559142" y="8066540"/>
                  <a:pt x="19511512" y="8081808"/>
                  <a:pt x="19455574" y="8081808"/>
                </a:cubicBezTo>
                <a:cubicBezTo>
                  <a:pt x="19399674" y="8081808"/>
                  <a:pt x="19352094" y="8066560"/>
                  <a:pt x="19312828" y="8036064"/>
                </a:cubicBezTo>
                <a:cubicBezTo>
                  <a:pt x="19273564" y="8005568"/>
                  <a:pt x="19243754" y="7961792"/>
                  <a:pt x="19223402" y="7904728"/>
                </a:cubicBezTo>
                <a:cubicBezTo>
                  <a:pt x="19203050" y="7847668"/>
                  <a:pt x="19192874" y="7778928"/>
                  <a:pt x="19192874" y="7698504"/>
                </a:cubicBezTo>
                <a:cubicBezTo>
                  <a:pt x="19192874" y="7618656"/>
                  <a:pt x="19203108" y="7550208"/>
                  <a:pt x="19223580" y="7493148"/>
                </a:cubicBezTo>
                <a:cubicBezTo>
                  <a:pt x="19244052" y="7436092"/>
                  <a:pt x="19274010" y="7392168"/>
                  <a:pt x="19313456" y="7361380"/>
                </a:cubicBezTo>
                <a:cubicBezTo>
                  <a:pt x="19352904" y="7330592"/>
                  <a:pt x="19400274" y="7315200"/>
                  <a:pt x="19455574" y="7315200"/>
                </a:cubicBezTo>
                <a:close/>
                <a:moveTo>
                  <a:pt x="18550698" y="7315200"/>
                </a:moveTo>
                <a:cubicBezTo>
                  <a:pt x="18606042" y="7315200"/>
                  <a:pt x="18653462" y="7330616"/>
                  <a:pt x="18692958" y="7361444"/>
                </a:cubicBezTo>
                <a:cubicBezTo>
                  <a:pt x="18732456" y="7392272"/>
                  <a:pt x="18762464" y="7436280"/>
                  <a:pt x="18782982" y="7493464"/>
                </a:cubicBezTo>
                <a:cubicBezTo>
                  <a:pt x="18803500" y="7550648"/>
                  <a:pt x="18813760" y="7618992"/>
                  <a:pt x="18813760" y="7698504"/>
                </a:cubicBezTo>
                <a:cubicBezTo>
                  <a:pt x="18813760" y="7778588"/>
                  <a:pt x="18803560" y="7847224"/>
                  <a:pt x="18783158" y="7904412"/>
                </a:cubicBezTo>
                <a:cubicBezTo>
                  <a:pt x="18762760" y="7961600"/>
                  <a:pt x="18732902" y="8005464"/>
                  <a:pt x="18693584" y="8036000"/>
                </a:cubicBezTo>
                <a:cubicBezTo>
                  <a:pt x="18654266" y="8066540"/>
                  <a:pt x="18606638" y="8081808"/>
                  <a:pt x="18550698" y="8081808"/>
                </a:cubicBezTo>
                <a:cubicBezTo>
                  <a:pt x="18494800" y="8081808"/>
                  <a:pt x="18447220" y="8066560"/>
                  <a:pt x="18407952" y="8036064"/>
                </a:cubicBezTo>
                <a:cubicBezTo>
                  <a:pt x="18368688" y="8005568"/>
                  <a:pt x="18338880" y="7961792"/>
                  <a:pt x="18318526" y="7904728"/>
                </a:cubicBezTo>
                <a:cubicBezTo>
                  <a:pt x="18298174" y="7847668"/>
                  <a:pt x="18287998" y="7778928"/>
                  <a:pt x="18287998" y="7698504"/>
                </a:cubicBezTo>
                <a:cubicBezTo>
                  <a:pt x="18287998" y="7618656"/>
                  <a:pt x="18298234" y="7550208"/>
                  <a:pt x="18318704" y="7493148"/>
                </a:cubicBezTo>
                <a:cubicBezTo>
                  <a:pt x="18339176" y="7436092"/>
                  <a:pt x="18369136" y="7392168"/>
                  <a:pt x="18408580" y="7361380"/>
                </a:cubicBezTo>
                <a:cubicBezTo>
                  <a:pt x="18448028" y="7330592"/>
                  <a:pt x="18495400" y="7315200"/>
                  <a:pt x="18550698" y="7315200"/>
                </a:cubicBezTo>
                <a:close/>
                <a:moveTo>
                  <a:pt x="17645824" y="7315200"/>
                </a:moveTo>
                <a:cubicBezTo>
                  <a:pt x="17701166" y="7315200"/>
                  <a:pt x="17748588" y="7330616"/>
                  <a:pt x="17788084" y="7361444"/>
                </a:cubicBezTo>
                <a:cubicBezTo>
                  <a:pt x="17827582" y="7392272"/>
                  <a:pt x="17857588" y="7436280"/>
                  <a:pt x="17878108" y="7493464"/>
                </a:cubicBezTo>
                <a:cubicBezTo>
                  <a:pt x="17898626" y="7550648"/>
                  <a:pt x="17908886" y="7618992"/>
                  <a:pt x="17908886" y="7698504"/>
                </a:cubicBezTo>
                <a:cubicBezTo>
                  <a:pt x="17908886" y="7778588"/>
                  <a:pt x="17898686" y="7847224"/>
                  <a:pt x="17878286" y="7904412"/>
                </a:cubicBezTo>
                <a:cubicBezTo>
                  <a:pt x="17857886" y="7961600"/>
                  <a:pt x="17828026" y="8005464"/>
                  <a:pt x="17788710" y="8036000"/>
                </a:cubicBezTo>
                <a:cubicBezTo>
                  <a:pt x="17749392" y="8066540"/>
                  <a:pt x="17701764" y="8081808"/>
                  <a:pt x="17645824" y="8081808"/>
                </a:cubicBezTo>
                <a:cubicBezTo>
                  <a:pt x="17589924" y="8081808"/>
                  <a:pt x="17542342" y="8066560"/>
                  <a:pt x="17503078" y="8036064"/>
                </a:cubicBezTo>
                <a:cubicBezTo>
                  <a:pt x="17463812" y="8005568"/>
                  <a:pt x="17434006" y="7961792"/>
                  <a:pt x="17413654" y="7904728"/>
                </a:cubicBezTo>
                <a:cubicBezTo>
                  <a:pt x="17393300" y="7847668"/>
                  <a:pt x="17383124" y="7778928"/>
                  <a:pt x="17383124" y="7698504"/>
                </a:cubicBezTo>
                <a:cubicBezTo>
                  <a:pt x="17383124" y="7618656"/>
                  <a:pt x="17393360" y="7550208"/>
                  <a:pt x="17413830" y="7493148"/>
                </a:cubicBezTo>
                <a:cubicBezTo>
                  <a:pt x="17434302" y="7436092"/>
                  <a:pt x="17464260" y="7392168"/>
                  <a:pt x="17503706" y="7361380"/>
                </a:cubicBezTo>
                <a:cubicBezTo>
                  <a:pt x="17543152" y="7330592"/>
                  <a:pt x="17590524" y="7315200"/>
                  <a:pt x="17645824" y="7315200"/>
                </a:cubicBezTo>
                <a:close/>
                <a:moveTo>
                  <a:pt x="15997999" y="7315200"/>
                </a:moveTo>
                <a:cubicBezTo>
                  <a:pt x="16053342" y="7315200"/>
                  <a:pt x="16100762" y="7330616"/>
                  <a:pt x="16140260" y="7361444"/>
                </a:cubicBezTo>
                <a:cubicBezTo>
                  <a:pt x="16179756" y="7392272"/>
                  <a:pt x="16209763" y="7436280"/>
                  <a:pt x="16230282" y="7493464"/>
                </a:cubicBezTo>
                <a:cubicBezTo>
                  <a:pt x="16250801" y="7550648"/>
                  <a:pt x="16261059" y="7618992"/>
                  <a:pt x="16261059" y="7698504"/>
                </a:cubicBezTo>
                <a:cubicBezTo>
                  <a:pt x="16261059" y="7778588"/>
                  <a:pt x="16250860" y="7847224"/>
                  <a:pt x="16230460" y="7904412"/>
                </a:cubicBezTo>
                <a:cubicBezTo>
                  <a:pt x="16210060" y="7961600"/>
                  <a:pt x="16180202" y="8005464"/>
                  <a:pt x="16140884" y="8036000"/>
                </a:cubicBezTo>
                <a:cubicBezTo>
                  <a:pt x="16101567" y="8066540"/>
                  <a:pt x="16053938" y="8081808"/>
                  <a:pt x="15997999" y="8081808"/>
                </a:cubicBezTo>
                <a:cubicBezTo>
                  <a:pt x="15942100" y="8081808"/>
                  <a:pt x="15894518" y="8066560"/>
                  <a:pt x="15855254" y="8036064"/>
                </a:cubicBezTo>
                <a:cubicBezTo>
                  <a:pt x="15815988" y="8005568"/>
                  <a:pt x="15786180" y="7961792"/>
                  <a:pt x="15765828" y="7904728"/>
                </a:cubicBezTo>
                <a:cubicBezTo>
                  <a:pt x="15745475" y="7847668"/>
                  <a:pt x="15735298" y="7778928"/>
                  <a:pt x="15735298" y="7698504"/>
                </a:cubicBezTo>
                <a:cubicBezTo>
                  <a:pt x="15735298" y="7618656"/>
                  <a:pt x="15745535" y="7550208"/>
                  <a:pt x="15766006" y="7493148"/>
                </a:cubicBezTo>
                <a:cubicBezTo>
                  <a:pt x="15786477" y="7436092"/>
                  <a:pt x="15816434" y="7392168"/>
                  <a:pt x="15855882" y="7361380"/>
                </a:cubicBezTo>
                <a:cubicBezTo>
                  <a:pt x="15895327" y="7330592"/>
                  <a:pt x="15942699" y="7315200"/>
                  <a:pt x="15997999" y="7315200"/>
                </a:cubicBezTo>
                <a:close/>
                <a:moveTo>
                  <a:pt x="14350174" y="7315200"/>
                </a:moveTo>
                <a:cubicBezTo>
                  <a:pt x="14405518" y="7315200"/>
                  <a:pt x="14452938" y="7330616"/>
                  <a:pt x="14492435" y="7361444"/>
                </a:cubicBezTo>
                <a:cubicBezTo>
                  <a:pt x="14531930" y="7392272"/>
                  <a:pt x="14561939" y="7436280"/>
                  <a:pt x="14582457" y="7493464"/>
                </a:cubicBezTo>
                <a:cubicBezTo>
                  <a:pt x="14602975" y="7550648"/>
                  <a:pt x="14613234" y="7618992"/>
                  <a:pt x="14613234" y="7698504"/>
                </a:cubicBezTo>
                <a:cubicBezTo>
                  <a:pt x="14613234" y="7778588"/>
                  <a:pt x="14603034" y="7847224"/>
                  <a:pt x="14582635" y="7904412"/>
                </a:cubicBezTo>
                <a:cubicBezTo>
                  <a:pt x="14562236" y="7961600"/>
                  <a:pt x="14532378" y="8005464"/>
                  <a:pt x="14493059" y="8036000"/>
                </a:cubicBezTo>
                <a:cubicBezTo>
                  <a:pt x="14453741" y="8066540"/>
                  <a:pt x="14406113" y="8081808"/>
                  <a:pt x="14350174" y="8081808"/>
                </a:cubicBezTo>
                <a:cubicBezTo>
                  <a:pt x="14294275" y="8081808"/>
                  <a:pt x="14246693" y="8066560"/>
                  <a:pt x="14207429" y="8036064"/>
                </a:cubicBezTo>
                <a:cubicBezTo>
                  <a:pt x="14168164" y="8005568"/>
                  <a:pt x="14138355" y="7961792"/>
                  <a:pt x="14118003" y="7904728"/>
                </a:cubicBezTo>
                <a:cubicBezTo>
                  <a:pt x="14097650" y="7847668"/>
                  <a:pt x="14087473" y="7778928"/>
                  <a:pt x="14087473" y="7698504"/>
                </a:cubicBezTo>
                <a:cubicBezTo>
                  <a:pt x="14087473" y="7618656"/>
                  <a:pt x="14097709" y="7550208"/>
                  <a:pt x="14118181" y="7493148"/>
                </a:cubicBezTo>
                <a:cubicBezTo>
                  <a:pt x="14138652" y="7436092"/>
                  <a:pt x="14168610" y="7392168"/>
                  <a:pt x="14208056" y="7361380"/>
                </a:cubicBezTo>
                <a:cubicBezTo>
                  <a:pt x="14247502" y="7330592"/>
                  <a:pt x="14294874" y="7315200"/>
                  <a:pt x="14350174" y="7315200"/>
                </a:cubicBezTo>
                <a:close/>
                <a:moveTo>
                  <a:pt x="13445298" y="7315200"/>
                </a:moveTo>
                <a:cubicBezTo>
                  <a:pt x="13500643" y="7315200"/>
                  <a:pt x="13548063" y="7330616"/>
                  <a:pt x="13587559" y="7361444"/>
                </a:cubicBezTo>
                <a:cubicBezTo>
                  <a:pt x="13627055" y="7392272"/>
                  <a:pt x="13657064" y="7436280"/>
                  <a:pt x="13677582" y="7493464"/>
                </a:cubicBezTo>
                <a:cubicBezTo>
                  <a:pt x="13698100" y="7550648"/>
                  <a:pt x="13708359" y="7618992"/>
                  <a:pt x="13708359" y="7698504"/>
                </a:cubicBezTo>
                <a:cubicBezTo>
                  <a:pt x="13708359" y="7778588"/>
                  <a:pt x="13698159" y="7847224"/>
                  <a:pt x="13677760" y="7904412"/>
                </a:cubicBezTo>
                <a:cubicBezTo>
                  <a:pt x="13657360" y="7961600"/>
                  <a:pt x="13627502" y="8005464"/>
                  <a:pt x="13588184" y="8036000"/>
                </a:cubicBezTo>
                <a:cubicBezTo>
                  <a:pt x="13548866" y="8066540"/>
                  <a:pt x="13501237" y="8081808"/>
                  <a:pt x="13445298" y="8081808"/>
                </a:cubicBezTo>
                <a:cubicBezTo>
                  <a:pt x="13389400" y="8081808"/>
                  <a:pt x="13341818" y="8066560"/>
                  <a:pt x="13302553" y="8036064"/>
                </a:cubicBezTo>
                <a:cubicBezTo>
                  <a:pt x="13263289" y="8005568"/>
                  <a:pt x="13233480" y="7961792"/>
                  <a:pt x="13213127" y="7904728"/>
                </a:cubicBezTo>
                <a:cubicBezTo>
                  <a:pt x="13192775" y="7847668"/>
                  <a:pt x="13182598" y="7778928"/>
                  <a:pt x="13182598" y="7698504"/>
                </a:cubicBezTo>
                <a:cubicBezTo>
                  <a:pt x="13182598" y="7618656"/>
                  <a:pt x="13192834" y="7550208"/>
                  <a:pt x="13213306" y="7493148"/>
                </a:cubicBezTo>
                <a:cubicBezTo>
                  <a:pt x="13233777" y="7436092"/>
                  <a:pt x="13263735" y="7392168"/>
                  <a:pt x="13303181" y="7361380"/>
                </a:cubicBezTo>
                <a:cubicBezTo>
                  <a:pt x="13342626" y="7330592"/>
                  <a:pt x="13389999" y="7315200"/>
                  <a:pt x="13445298" y="7315200"/>
                </a:cubicBezTo>
                <a:close/>
                <a:moveTo>
                  <a:pt x="11797473" y="7315200"/>
                </a:moveTo>
                <a:cubicBezTo>
                  <a:pt x="11852817" y="7315200"/>
                  <a:pt x="11900237" y="7330616"/>
                  <a:pt x="11939734" y="7361444"/>
                </a:cubicBezTo>
                <a:cubicBezTo>
                  <a:pt x="11979231" y="7392272"/>
                  <a:pt x="12009239" y="7436280"/>
                  <a:pt x="12029756" y="7493464"/>
                </a:cubicBezTo>
                <a:cubicBezTo>
                  <a:pt x="12050276" y="7550648"/>
                  <a:pt x="12060534" y="7618992"/>
                  <a:pt x="12060534" y="7698504"/>
                </a:cubicBezTo>
                <a:cubicBezTo>
                  <a:pt x="12060534" y="7778588"/>
                  <a:pt x="12050335" y="7847224"/>
                  <a:pt x="12029935" y="7904412"/>
                </a:cubicBezTo>
                <a:cubicBezTo>
                  <a:pt x="12009535" y="7961600"/>
                  <a:pt x="11979677" y="8005464"/>
                  <a:pt x="11940359" y="8036000"/>
                </a:cubicBezTo>
                <a:cubicBezTo>
                  <a:pt x="11901042" y="8066540"/>
                  <a:pt x="11853412" y="8081808"/>
                  <a:pt x="11797473" y="8081808"/>
                </a:cubicBezTo>
                <a:cubicBezTo>
                  <a:pt x="11741575" y="8081808"/>
                  <a:pt x="11693993" y="8066560"/>
                  <a:pt x="11654728" y="8036064"/>
                </a:cubicBezTo>
                <a:cubicBezTo>
                  <a:pt x="11615464" y="8005568"/>
                  <a:pt x="11585655" y="7961792"/>
                  <a:pt x="11565302" y="7904728"/>
                </a:cubicBezTo>
                <a:cubicBezTo>
                  <a:pt x="11544950" y="7847668"/>
                  <a:pt x="11534773" y="7778928"/>
                  <a:pt x="11534773" y="7698504"/>
                </a:cubicBezTo>
                <a:cubicBezTo>
                  <a:pt x="11534773" y="7618656"/>
                  <a:pt x="11545009" y="7550208"/>
                  <a:pt x="11565481" y="7493148"/>
                </a:cubicBezTo>
                <a:cubicBezTo>
                  <a:pt x="11585952" y="7436092"/>
                  <a:pt x="11615910" y="7392168"/>
                  <a:pt x="11655356" y="7361380"/>
                </a:cubicBezTo>
                <a:cubicBezTo>
                  <a:pt x="11694802" y="7330592"/>
                  <a:pt x="11742174" y="7315200"/>
                  <a:pt x="11797473" y="7315200"/>
                </a:cubicBezTo>
                <a:close/>
                <a:moveTo>
                  <a:pt x="10892599" y="7315200"/>
                </a:moveTo>
                <a:cubicBezTo>
                  <a:pt x="10947943" y="7315200"/>
                  <a:pt x="10995363" y="7330616"/>
                  <a:pt x="11034861" y="7361444"/>
                </a:cubicBezTo>
                <a:cubicBezTo>
                  <a:pt x="11074355" y="7392272"/>
                  <a:pt x="11104365" y="7436280"/>
                  <a:pt x="11124882" y="7493464"/>
                </a:cubicBezTo>
                <a:cubicBezTo>
                  <a:pt x="11145400" y="7550648"/>
                  <a:pt x="11155659" y="7618992"/>
                  <a:pt x="11155659" y="7698504"/>
                </a:cubicBezTo>
                <a:cubicBezTo>
                  <a:pt x="11155659" y="7778588"/>
                  <a:pt x="11145460" y="7847224"/>
                  <a:pt x="11125060" y="7904412"/>
                </a:cubicBezTo>
                <a:cubicBezTo>
                  <a:pt x="11104661" y="7961600"/>
                  <a:pt x="11074802" y="8005464"/>
                  <a:pt x="11035485" y="8036000"/>
                </a:cubicBezTo>
                <a:cubicBezTo>
                  <a:pt x="10996166" y="8066540"/>
                  <a:pt x="10948539" y="8081808"/>
                  <a:pt x="10892599" y="8081808"/>
                </a:cubicBezTo>
                <a:cubicBezTo>
                  <a:pt x="10836700" y="8081808"/>
                  <a:pt x="10789118" y="8066560"/>
                  <a:pt x="10749855" y="8036064"/>
                </a:cubicBezTo>
                <a:cubicBezTo>
                  <a:pt x="10710590" y="8005568"/>
                  <a:pt x="10680781" y="7961792"/>
                  <a:pt x="10660429" y="7904728"/>
                </a:cubicBezTo>
                <a:cubicBezTo>
                  <a:pt x="10640075" y="7847668"/>
                  <a:pt x="10629898" y="7778928"/>
                  <a:pt x="10629898" y="7698504"/>
                </a:cubicBezTo>
                <a:cubicBezTo>
                  <a:pt x="10629898" y="7618656"/>
                  <a:pt x="10640135" y="7550208"/>
                  <a:pt x="10660607" y="7493148"/>
                </a:cubicBezTo>
                <a:cubicBezTo>
                  <a:pt x="10681077" y="7436092"/>
                  <a:pt x="10711035" y="7392168"/>
                  <a:pt x="10750483" y="7361380"/>
                </a:cubicBezTo>
                <a:cubicBezTo>
                  <a:pt x="10789928" y="7330592"/>
                  <a:pt x="10837299" y="7315200"/>
                  <a:pt x="10892599" y="7315200"/>
                </a:cubicBezTo>
                <a:close/>
                <a:moveTo>
                  <a:pt x="9244776" y="7315200"/>
                </a:moveTo>
                <a:cubicBezTo>
                  <a:pt x="9300118" y="7315200"/>
                  <a:pt x="9347538" y="7330616"/>
                  <a:pt x="9387035" y="7361444"/>
                </a:cubicBezTo>
                <a:cubicBezTo>
                  <a:pt x="9426532" y="7392272"/>
                  <a:pt x="9456539" y="7436280"/>
                  <a:pt x="9477058" y="7493464"/>
                </a:cubicBezTo>
                <a:cubicBezTo>
                  <a:pt x="9497577" y="7550648"/>
                  <a:pt x="9507837" y="7618992"/>
                  <a:pt x="9507837" y="7698504"/>
                </a:cubicBezTo>
                <a:cubicBezTo>
                  <a:pt x="9507837" y="7778588"/>
                  <a:pt x="9497636" y="7847224"/>
                  <a:pt x="9477236" y="7904412"/>
                </a:cubicBezTo>
                <a:cubicBezTo>
                  <a:pt x="9456836" y="7961600"/>
                  <a:pt x="9426977" y="8005464"/>
                  <a:pt x="9387661" y="8036000"/>
                </a:cubicBezTo>
                <a:cubicBezTo>
                  <a:pt x="9348343" y="8066540"/>
                  <a:pt x="9300713" y="8081808"/>
                  <a:pt x="9244776" y="8081808"/>
                </a:cubicBezTo>
                <a:cubicBezTo>
                  <a:pt x="9188876" y="8081808"/>
                  <a:pt x="9141295" y="8066560"/>
                  <a:pt x="9102030" y="8036064"/>
                </a:cubicBezTo>
                <a:cubicBezTo>
                  <a:pt x="9062764" y="8005568"/>
                  <a:pt x="9032956" y="7961792"/>
                  <a:pt x="9012604" y="7904728"/>
                </a:cubicBezTo>
                <a:cubicBezTo>
                  <a:pt x="8992251" y="7847668"/>
                  <a:pt x="8982075" y="7778928"/>
                  <a:pt x="8982075" y="7698504"/>
                </a:cubicBezTo>
                <a:cubicBezTo>
                  <a:pt x="8982075" y="7618656"/>
                  <a:pt x="8992311" y="7550208"/>
                  <a:pt x="9012782" y="7493148"/>
                </a:cubicBezTo>
                <a:cubicBezTo>
                  <a:pt x="9033252" y="7436092"/>
                  <a:pt x="9063212" y="7392168"/>
                  <a:pt x="9102657" y="7361380"/>
                </a:cubicBezTo>
                <a:cubicBezTo>
                  <a:pt x="9142103" y="7330592"/>
                  <a:pt x="9189475" y="7315200"/>
                  <a:pt x="9244776" y="7315200"/>
                </a:cubicBezTo>
                <a:close/>
                <a:moveTo>
                  <a:pt x="8339899" y="7315200"/>
                </a:moveTo>
                <a:cubicBezTo>
                  <a:pt x="8395244" y="7315200"/>
                  <a:pt x="8442665" y="7330616"/>
                  <a:pt x="8482160" y="7361444"/>
                </a:cubicBezTo>
                <a:cubicBezTo>
                  <a:pt x="8521657" y="7392272"/>
                  <a:pt x="8551665" y="7436280"/>
                  <a:pt x="8572184" y="7493464"/>
                </a:cubicBezTo>
                <a:cubicBezTo>
                  <a:pt x="8592703" y="7550648"/>
                  <a:pt x="8602962" y="7618992"/>
                  <a:pt x="8602962" y="7698504"/>
                </a:cubicBezTo>
                <a:cubicBezTo>
                  <a:pt x="8602962" y="7778588"/>
                  <a:pt x="8592762" y="7847224"/>
                  <a:pt x="8572361" y="7904412"/>
                </a:cubicBezTo>
                <a:cubicBezTo>
                  <a:pt x="8551962" y="7961600"/>
                  <a:pt x="8522103" y="8005464"/>
                  <a:pt x="8482784" y="8036000"/>
                </a:cubicBezTo>
                <a:cubicBezTo>
                  <a:pt x="8443467" y="8066540"/>
                  <a:pt x="8395839" y="8081808"/>
                  <a:pt x="8339899" y="8081808"/>
                </a:cubicBezTo>
                <a:cubicBezTo>
                  <a:pt x="8284000" y="8081808"/>
                  <a:pt x="8236421" y="8066560"/>
                  <a:pt x="8197155" y="8036064"/>
                </a:cubicBezTo>
                <a:cubicBezTo>
                  <a:pt x="8157892" y="8005568"/>
                  <a:pt x="8128084" y="7961792"/>
                  <a:pt x="8107731" y="7904728"/>
                </a:cubicBezTo>
                <a:cubicBezTo>
                  <a:pt x="8087378" y="7847668"/>
                  <a:pt x="8077201" y="7778928"/>
                  <a:pt x="8077201" y="7698504"/>
                </a:cubicBezTo>
                <a:cubicBezTo>
                  <a:pt x="8077201" y="7618656"/>
                  <a:pt x="8087437" y="7550208"/>
                  <a:pt x="8107909" y="7493148"/>
                </a:cubicBezTo>
                <a:cubicBezTo>
                  <a:pt x="8128380" y="7436092"/>
                  <a:pt x="8158338" y="7392168"/>
                  <a:pt x="8197784" y="7361380"/>
                </a:cubicBezTo>
                <a:cubicBezTo>
                  <a:pt x="8237228" y="7330592"/>
                  <a:pt x="8284600" y="7315200"/>
                  <a:pt x="8339899" y="7315200"/>
                </a:cubicBezTo>
                <a:close/>
                <a:moveTo>
                  <a:pt x="5949126" y="7315200"/>
                </a:moveTo>
                <a:cubicBezTo>
                  <a:pt x="6004470" y="7315200"/>
                  <a:pt x="6051891" y="7330616"/>
                  <a:pt x="6091387" y="7361444"/>
                </a:cubicBezTo>
                <a:cubicBezTo>
                  <a:pt x="6130885" y="7392272"/>
                  <a:pt x="6160891" y="7436280"/>
                  <a:pt x="6181411" y="7493464"/>
                </a:cubicBezTo>
                <a:cubicBezTo>
                  <a:pt x="6201930" y="7550648"/>
                  <a:pt x="6212188" y="7618992"/>
                  <a:pt x="6212188" y="7698504"/>
                </a:cubicBezTo>
                <a:cubicBezTo>
                  <a:pt x="6212188" y="7778588"/>
                  <a:pt x="6201988" y="7847224"/>
                  <a:pt x="6181588" y="7904412"/>
                </a:cubicBezTo>
                <a:cubicBezTo>
                  <a:pt x="6161189" y="7961600"/>
                  <a:pt x="6131330" y="8005464"/>
                  <a:pt x="6092013" y="8036000"/>
                </a:cubicBezTo>
                <a:cubicBezTo>
                  <a:pt x="6052695" y="8066540"/>
                  <a:pt x="6005066" y="8081808"/>
                  <a:pt x="5949126" y="8081808"/>
                </a:cubicBezTo>
                <a:cubicBezTo>
                  <a:pt x="5893228" y="8081808"/>
                  <a:pt x="5845648" y="8066560"/>
                  <a:pt x="5806382" y="8036064"/>
                </a:cubicBezTo>
                <a:cubicBezTo>
                  <a:pt x="5767116" y="8005568"/>
                  <a:pt x="5737309" y="7961792"/>
                  <a:pt x="5716955" y="7904728"/>
                </a:cubicBezTo>
                <a:cubicBezTo>
                  <a:pt x="5696604" y="7847668"/>
                  <a:pt x="5686427" y="7778928"/>
                  <a:pt x="5686427" y="7698504"/>
                </a:cubicBezTo>
                <a:cubicBezTo>
                  <a:pt x="5686427" y="7618656"/>
                  <a:pt x="5696662" y="7550208"/>
                  <a:pt x="5717135" y="7493148"/>
                </a:cubicBezTo>
                <a:cubicBezTo>
                  <a:pt x="5737605" y="7436092"/>
                  <a:pt x="5767564" y="7392168"/>
                  <a:pt x="5807010" y="7361380"/>
                </a:cubicBezTo>
                <a:cubicBezTo>
                  <a:pt x="5846454" y="7330592"/>
                  <a:pt x="5893828" y="7315200"/>
                  <a:pt x="5949126" y="7315200"/>
                </a:cubicBezTo>
                <a:close/>
                <a:moveTo>
                  <a:pt x="5044251" y="7315200"/>
                </a:moveTo>
                <a:cubicBezTo>
                  <a:pt x="5099595" y="7315200"/>
                  <a:pt x="5147017" y="7330616"/>
                  <a:pt x="5186513" y="7361444"/>
                </a:cubicBezTo>
                <a:cubicBezTo>
                  <a:pt x="5226008" y="7392272"/>
                  <a:pt x="5256018" y="7436280"/>
                  <a:pt x="5276536" y="7493464"/>
                </a:cubicBezTo>
                <a:cubicBezTo>
                  <a:pt x="5297052" y="7550648"/>
                  <a:pt x="5307313" y="7618992"/>
                  <a:pt x="5307313" y="7698504"/>
                </a:cubicBezTo>
                <a:cubicBezTo>
                  <a:pt x="5307313" y="7778588"/>
                  <a:pt x="5297113" y="7847224"/>
                  <a:pt x="5276714" y="7904412"/>
                </a:cubicBezTo>
                <a:cubicBezTo>
                  <a:pt x="5256314" y="7961600"/>
                  <a:pt x="5226456" y="8005464"/>
                  <a:pt x="5187137" y="8036000"/>
                </a:cubicBezTo>
                <a:cubicBezTo>
                  <a:pt x="5147820" y="8066540"/>
                  <a:pt x="5100191" y="8081808"/>
                  <a:pt x="5044251" y="8081808"/>
                </a:cubicBezTo>
                <a:cubicBezTo>
                  <a:pt x="4988352" y="8081808"/>
                  <a:pt x="4940772" y="8066560"/>
                  <a:pt x="4901507" y="8036064"/>
                </a:cubicBezTo>
                <a:cubicBezTo>
                  <a:pt x="4862242" y="8005568"/>
                  <a:pt x="4832433" y="7961792"/>
                  <a:pt x="4812080" y="7904728"/>
                </a:cubicBezTo>
                <a:cubicBezTo>
                  <a:pt x="4791729" y="7847668"/>
                  <a:pt x="4781551" y="7778928"/>
                  <a:pt x="4781551" y="7698504"/>
                </a:cubicBezTo>
                <a:cubicBezTo>
                  <a:pt x="4781551" y="7618656"/>
                  <a:pt x="4791787" y="7550208"/>
                  <a:pt x="4812259" y="7493148"/>
                </a:cubicBezTo>
                <a:cubicBezTo>
                  <a:pt x="4832729" y="7436092"/>
                  <a:pt x="4862689" y="7392168"/>
                  <a:pt x="4902135" y="7361380"/>
                </a:cubicBezTo>
                <a:cubicBezTo>
                  <a:pt x="4941580" y="7330592"/>
                  <a:pt x="4988952" y="7315200"/>
                  <a:pt x="5044251" y="7315200"/>
                </a:cubicBezTo>
                <a:close/>
                <a:moveTo>
                  <a:pt x="4148901" y="7315200"/>
                </a:moveTo>
                <a:cubicBezTo>
                  <a:pt x="4204245" y="7315200"/>
                  <a:pt x="4251664" y="7330616"/>
                  <a:pt x="4291162" y="7361444"/>
                </a:cubicBezTo>
                <a:cubicBezTo>
                  <a:pt x="4330660" y="7392272"/>
                  <a:pt x="4360667" y="7436280"/>
                  <a:pt x="4381185" y="7493464"/>
                </a:cubicBezTo>
                <a:cubicBezTo>
                  <a:pt x="4401703" y="7550648"/>
                  <a:pt x="4411963" y="7618992"/>
                  <a:pt x="4411963" y="7698504"/>
                </a:cubicBezTo>
                <a:cubicBezTo>
                  <a:pt x="4411963" y="7778588"/>
                  <a:pt x="4401763" y="7847224"/>
                  <a:pt x="4381364" y="7904412"/>
                </a:cubicBezTo>
                <a:cubicBezTo>
                  <a:pt x="4360964" y="7961600"/>
                  <a:pt x="4331106" y="8005464"/>
                  <a:pt x="4291786" y="8036000"/>
                </a:cubicBezTo>
                <a:cubicBezTo>
                  <a:pt x="4252470" y="8066540"/>
                  <a:pt x="4204841" y="8081808"/>
                  <a:pt x="4148901" y="8081808"/>
                </a:cubicBezTo>
                <a:cubicBezTo>
                  <a:pt x="4093003" y="8081808"/>
                  <a:pt x="4045421" y="8066560"/>
                  <a:pt x="4006156" y="8036064"/>
                </a:cubicBezTo>
                <a:cubicBezTo>
                  <a:pt x="3966891" y="8005568"/>
                  <a:pt x="3937082" y="7961792"/>
                  <a:pt x="3916730" y="7904728"/>
                </a:cubicBezTo>
                <a:cubicBezTo>
                  <a:pt x="3896378" y="7847668"/>
                  <a:pt x="3886201" y="7778928"/>
                  <a:pt x="3886201" y="7698504"/>
                </a:cubicBezTo>
                <a:cubicBezTo>
                  <a:pt x="3886201" y="7618656"/>
                  <a:pt x="3896437" y="7550208"/>
                  <a:pt x="3916908" y="7493148"/>
                </a:cubicBezTo>
                <a:cubicBezTo>
                  <a:pt x="3937380" y="7436092"/>
                  <a:pt x="3967338" y="7392168"/>
                  <a:pt x="4006783" y="7361380"/>
                </a:cubicBezTo>
                <a:cubicBezTo>
                  <a:pt x="4046230" y="7330592"/>
                  <a:pt x="4093602" y="7315200"/>
                  <a:pt x="4148901" y="7315200"/>
                </a:cubicBezTo>
                <a:close/>
                <a:moveTo>
                  <a:pt x="2501076" y="7315200"/>
                </a:moveTo>
                <a:cubicBezTo>
                  <a:pt x="2556420" y="7315200"/>
                  <a:pt x="2603840" y="7330616"/>
                  <a:pt x="2643336" y="7361444"/>
                </a:cubicBezTo>
                <a:cubicBezTo>
                  <a:pt x="2682833" y="7392272"/>
                  <a:pt x="2712841" y="7436280"/>
                  <a:pt x="2733360" y="7493464"/>
                </a:cubicBezTo>
                <a:cubicBezTo>
                  <a:pt x="2753878" y="7550648"/>
                  <a:pt x="2764137" y="7618992"/>
                  <a:pt x="2764137" y="7698504"/>
                </a:cubicBezTo>
                <a:cubicBezTo>
                  <a:pt x="2764137" y="7778588"/>
                  <a:pt x="2753937" y="7847224"/>
                  <a:pt x="2733538" y="7904412"/>
                </a:cubicBezTo>
                <a:cubicBezTo>
                  <a:pt x="2713138" y="7961600"/>
                  <a:pt x="2683280" y="8005464"/>
                  <a:pt x="2643962" y="8036000"/>
                </a:cubicBezTo>
                <a:cubicBezTo>
                  <a:pt x="2604644" y="8066540"/>
                  <a:pt x="2557016" y="8081808"/>
                  <a:pt x="2501076" y="8081808"/>
                </a:cubicBezTo>
                <a:cubicBezTo>
                  <a:pt x="2445177" y="8081808"/>
                  <a:pt x="2397596" y="8066560"/>
                  <a:pt x="2358331" y="8036064"/>
                </a:cubicBezTo>
                <a:cubicBezTo>
                  <a:pt x="2319066" y="8005568"/>
                  <a:pt x="2289258" y="7961792"/>
                  <a:pt x="2268905" y="7904728"/>
                </a:cubicBezTo>
                <a:cubicBezTo>
                  <a:pt x="2248552" y="7847668"/>
                  <a:pt x="2238376" y="7778928"/>
                  <a:pt x="2238376" y="7698504"/>
                </a:cubicBezTo>
                <a:cubicBezTo>
                  <a:pt x="2238376" y="7618656"/>
                  <a:pt x="2248612" y="7550208"/>
                  <a:pt x="2269084" y="7493148"/>
                </a:cubicBezTo>
                <a:cubicBezTo>
                  <a:pt x="2289555" y="7436092"/>
                  <a:pt x="2319513" y="7392168"/>
                  <a:pt x="2358959" y="7361380"/>
                </a:cubicBezTo>
                <a:cubicBezTo>
                  <a:pt x="2398405" y="7330592"/>
                  <a:pt x="2445777" y="7315200"/>
                  <a:pt x="2501076" y="7315200"/>
                </a:cubicBezTo>
                <a:close/>
                <a:moveTo>
                  <a:pt x="1596201" y="7315200"/>
                </a:moveTo>
                <a:cubicBezTo>
                  <a:pt x="1651545" y="7315200"/>
                  <a:pt x="1698965" y="7330616"/>
                  <a:pt x="1738462" y="7361444"/>
                </a:cubicBezTo>
                <a:cubicBezTo>
                  <a:pt x="1777959" y="7392272"/>
                  <a:pt x="1807966" y="7436280"/>
                  <a:pt x="1828485" y="7493464"/>
                </a:cubicBezTo>
                <a:cubicBezTo>
                  <a:pt x="1849003" y="7550648"/>
                  <a:pt x="1859262" y="7618992"/>
                  <a:pt x="1859262" y="7698504"/>
                </a:cubicBezTo>
                <a:cubicBezTo>
                  <a:pt x="1859262" y="7778588"/>
                  <a:pt x="1849063" y="7847224"/>
                  <a:pt x="1828663" y="7904412"/>
                </a:cubicBezTo>
                <a:cubicBezTo>
                  <a:pt x="1808263" y="7961600"/>
                  <a:pt x="1778405" y="8005464"/>
                  <a:pt x="1739087" y="8036000"/>
                </a:cubicBezTo>
                <a:cubicBezTo>
                  <a:pt x="1699769" y="8066540"/>
                  <a:pt x="1652141" y="8081808"/>
                  <a:pt x="1596201" y="8081808"/>
                </a:cubicBezTo>
                <a:cubicBezTo>
                  <a:pt x="1540303" y="8081808"/>
                  <a:pt x="1492721" y="8066560"/>
                  <a:pt x="1453456" y="8036064"/>
                </a:cubicBezTo>
                <a:cubicBezTo>
                  <a:pt x="1414191" y="8005568"/>
                  <a:pt x="1384383" y="7961792"/>
                  <a:pt x="1364030" y="7904728"/>
                </a:cubicBezTo>
                <a:cubicBezTo>
                  <a:pt x="1343677" y="7847668"/>
                  <a:pt x="1333501" y="7778928"/>
                  <a:pt x="1333501" y="7698504"/>
                </a:cubicBezTo>
                <a:cubicBezTo>
                  <a:pt x="1333501" y="7618656"/>
                  <a:pt x="1343737" y="7550208"/>
                  <a:pt x="1364208" y="7493148"/>
                </a:cubicBezTo>
                <a:cubicBezTo>
                  <a:pt x="1384680" y="7436092"/>
                  <a:pt x="1414638" y="7392168"/>
                  <a:pt x="1454084" y="7361380"/>
                </a:cubicBezTo>
                <a:cubicBezTo>
                  <a:pt x="1493530" y="7330592"/>
                  <a:pt x="1540902" y="7315200"/>
                  <a:pt x="1596201" y="7315200"/>
                </a:cubicBezTo>
                <a:close/>
                <a:moveTo>
                  <a:pt x="691326" y="7315200"/>
                </a:moveTo>
                <a:cubicBezTo>
                  <a:pt x="746670" y="7315200"/>
                  <a:pt x="794090" y="7330616"/>
                  <a:pt x="833587" y="7361444"/>
                </a:cubicBezTo>
                <a:cubicBezTo>
                  <a:pt x="873084" y="7392272"/>
                  <a:pt x="903091" y="7436280"/>
                  <a:pt x="923610" y="7493464"/>
                </a:cubicBezTo>
                <a:cubicBezTo>
                  <a:pt x="944128" y="7550648"/>
                  <a:pt x="954387" y="7618992"/>
                  <a:pt x="954387" y="7698504"/>
                </a:cubicBezTo>
                <a:cubicBezTo>
                  <a:pt x="954387" y="7778588"/>
                  <a:pt x="944187" y="7847224"/>
                  <a:pt x="923788" y="7904412"/>
                </a:cubicBezTo>
                <a:cubicBezTo>
                  <a:pt x="903388" y="7961600"/>
                  <a:pt x="873530" y="8005464"/>
                  <a:pt x="834212" y="8036000"/>
                </a:cubicBezTo>
                <a:cubicBezTo>
                  <a:pt x="794894" y="8066540"/>
                  <a:pt x="747266" y="8081808"/>
                  <a:pt x="691326" y="8081808"/>
                </a:cubicBezTo>
                <a:cubicBezTo>
                  <a:pt x="635427" y="8081808"/>
                  <a:pt x="587846" y="8066560"/>
                  <a:pt x="548582" y="8036064"/>
                </a:cubicBezTo>
                <a:cubicBezTo>
                  <a:pt x="509316" y="8005568"/>
                  <a:pt x="479508" y="7961792"/>
                  <a:pt x="459155" y="7904728"/>
                </a:cubicBezTo>
                <a:cubicBezTo>
                  <a:pt x="438802" y="7847668"/>
                  <a:pt x="428627" y="7778928"/>
                  <a:pt x="428627" y="7698504"/>
                </a:cubicBezTo>
                <a:cubicBezTo>
                  <a:pt x="428627" y="7618656"/>
                  <a:pt x="438862" y="7550208"/>
                  <a:pt x="459333" y="7493148"/>
                </a:cubicBezTo>
                <a:cubicBezTo>
                  <a:pt x="479805" y="7436092"/>
                  <a:pt x="509763" y="7392168"/>
                  <a:pt x="549209" y="7361380"/>
                </a:cubicBezTo>
                <a:cubicBezTo>
                  <a:pt x="588654" y="7330592"/>
                  <a:pt x="636027" y="7315200"/>
                  <a:pt x="691326" y="7315200"/>
                </a:cubicBezTo>
                <a:close/>
                <a:moveTo>
                  <a:pt x="23036974" y="6192888"/>
                </a:moveTo>
                <a:cubicBezTo>
                  <a:pt x="22988556" y="6192888"/>
                  <a:pt x="22950296" y="6217448"/>
                  <a:pt x="22922194" y="6266572"/>
                </a:cubicBezTo>
                <a:cubicBezTo>
                  <a:pt x="22894092" y="6315696"/>
                  <a:pt x="22880042" y="6386608"/>
                  <a:pt x="22880042" y="6479304"/>
                </a:cubicBezTo>
                <a:cubicBezTo>
                  <a:pt x="22880042" y="6541400"/>
                  <a:pt x="22886450" y="6593736"/>
                  <a:pt x="22899268" y="6636312"/>
                </a:cubicBezTo>
                <a:cubicBezTo>
                  <a:pt x="22912086" y="6678884"/>
                  <a:pt x="22930120" y="6710860"/>
                  <a:pt x="22953370" y="6732236"/>
                </a:cubicBezTo>
                <a:cubicBezTo>
                  <a:pt x="22976620" y="6753612"/>
                  <a:pt x="23004488" y="6764300"/>
                  <a:pt x="23036974" y="6764300"/>
                </a:cubicBezTo>
                <a:cubicBezTo>
                  <a:pt x="23086034" y="6764300"/>
                  <a:pt x="23124514" y="6740000"/>
                  <a:pt x="23152416" y="6691400"/>
                </a:cubicBezTo>
                <a:cubicBezTo>
                  <a:pt x="23180318" y="6642796"/>
                  <a:pt x="23194268" y="6572100"/>
                  <a:pt x="23194268" y="6479304"/>
                </a:cubicBezTo>
                <a:cubicBezTo>
                  <a:pt x="23194268" y="6417708"/>
                  <a:pt x="23187766" y="6365388"/>
                  <a:pt x="23174762" y="6322344"/>
                </a:cubicBezTo>
                <a:cubicBezTo>
                  <a:pt x="23161756" y="6279296"/>
                  <a:pt x="23143614" y="6246960"/>
                  <a:pt x="23120332" y="6225328"/>
                </a:cubicBezTo>
                <a:cubicBezTo>
                  <a:pt x="23097052" y="6203700"/>
                  <a:pt x="23069264" y="6192888"/>
                  <a:pt x="23036974" y="6192888"/>
                </a:cubicBezTo>
                <a:close/>
                <a:moveTo>
                  <a:pt x="22132098" y="6192888"/>
                </a:moveTo>
                <a:cubicBezTo>
                  <a:pt x="22083680" y="6192888"/>
                  <a:pt x="22045420" y="6217448"/>
                  <a:pt x="22017320" y="6266572"/>
                </a:cubicBezTo>
                <a:cubicBezTo>
                  <a:pt x="21989216" y="6315696"/>
                  <a:pt x="21975166" y="6386608"/>
                  <a:pt x="21975166" y="6479304"/>
                </a:cubicBezTo>
                <a:cubicBezTo>
                  <a:pt x="21975166" y="6541400"/>
                  <a:pt x="21981576" y="6593736"/>
                  <a:pt x="21994394" y="6636312"/>
                </a:cubicBezTo>
                <a:cubicBezTo>
                  <a:pt x="22007212" y="6678884"/>
                  <a:pt x="22025244" y="6710860"/>
                  <a:pt x="22048494" y="6732236"/>
                </a:cubicBezTo>
                <a:cubicBezTo>
                  <a:pt x="22071744" y="6753612"/>
                  <a:pt x="22099612" y="6764300"/>
                  <a:pt x="22132098" y="6764300"/>
                </a:cubicBezTo>
                <a:cubicBezTo>
                  <a:pt x="22181158" y="6764300"/>
                  <a:pt x="22219640" y="6740000"/>
                  <a:pt x="22247540" y="6691400"/>
                </a:cubicBezTo>
                <a:cubicBezTo>
                  <a:pt x="22275444" y="6642796"/>
                  <a:pt x="22289394" y="6572100"/>
                  <a:pt x="22289394" y="6479304"/>
                </a:cubicBezTo>
                <a:cubicBezTo>
                  <a:pt x="22289394" y="6417708"/>
                  <a:pt x="22282892" y="6365388"/>
                  <a:pt x="22269888" y="6322344"/>
                </a:cubicBezTo>
                <a:cubicBezTo>
                  <a:pt x="22256882" y="6279296"/>
                  <a:pt x="22238738" y="6246960"/>
                  <a:pt x="22215456" y="6225328"/>
                </a:cubicBezTo>
                <a:cubicBezTo>
                  <a:pt x="22192176" y="6203700"/>
                  <a:pt x="22164390" y="6192888"/>
                  <a:pt x="22132098" y="6192888"/>
                </a:cubicBezTo>
                <a:close/>
                <a:moveTo>
                  <a:pt x="21236748" y="6192888"/>
                </a:moveTo>
                <a:cubicBezTo>
                  <a:pt x="21188330" y="6192888"/>
                  <a:pt x="21150070" y="6217448"/>
                  <a:pt x="21121970" y="6266572"/>
                </a:cubicBezTo>
                <a:cubicBezTo>
                  <a:pt x="21093866" y="6315696"/>
                  <a:pt x="21079816" y="6386608"/>
                  <a:pt x="21079816" y="6479304"/>
                </a:cubicBezTo>
                <a:cubicBezTo>
                  <a:pt x="21079816" y="6541400"/>
                  <a:pt x="21086226" y="6593736"/>
                  <a:pt x="21099044" y="6636312"/>
                </a:cubicBezTo>
                <a:cubicBezTo>
                  <a:pt x="21111862" y="6678884"/>
                  <a:pt x="21129894" y="6710860"/>
                  <a:pt x="21153144" y="6732236"/>
                </a:cubicBezTo>
                <a:cubicBezTo>
                  <a:pt x="21176394" y="6753612"/>
                  <a:pt x="21204262" y="6764300"/>
                  <a:pt x="21236748" y="6764300"/>
                </a:cubicBezTo>
                <a:cubicBezTo>
                  <a:pt x="21285808" y="6764300"/>
                  <a:pt x="21324290" y="6740000"/>
                  <a:pt x="21352192" y="6691400"/>
                </a:cubicBezTo>
                <a:cubicBezTo>
                  <a:pt x="21380094" y="6642796"/>
                  <a:pt x="21394044" y="6572100"/>
                  <a:pt x="21394044" y="6479304"/>
                </a:cubicBezTo>
                <a:cubicBezTo>
                  <a:pt x="21394044" y="6417708"/>
                  <a:pt x="21387542" y="6365388"/>
                  <a:pt x="21374538" y="6322344"/>
                </a:cubicBezTo>
                <a:cubicBezTo>
                  <a:pt x="21361532" y="6279296"/>
                  <a:pt x="21343388" y="6246960"/>
                  <a:pt x="21320108" y="6225328"/>
                </a:cubicBezTo>
                <a:cubicBezTo>
                  <a:pt x="21296826" y="6203700"/>
                  <a:pt x="21269040" y="6192888"/>
                  <a:pt x="21236748" y="6192888"/>
                </a:cubicBezTo>
                <a:close/>
                <a:moveTo>
                  <a:pt x="19588924" y="6192888"/>
                </a:moveTo>
                <a:cubicBezTo>
                  <a:pt x="19540506" y="6192888"/>
                  <a:pt x="19502246" y="6217448"/>
                  <a:pt x="19474142" y="6266572"/>
                </a:cubicBezTo>
                <a:cubicBezTo>
                  <a:pt x="19446042" y="6315696"/>
                  <a:pt x="19431992" y="6386608"/>
                  <a:pt x="19431992" y="6479304"/>
                </a:cubicBezTo>
                <a:cubicBezTo>
                  <a:pt x="19431992" y="6541400"/>
                  <a:pt x="19438400" y="6593736"/>
                  <a:pt x="19451218" y="6636312"/>
                </a:cubicBezTo>
                <a:cubicBezTo>
                  <a:pt x="19464036" y="6678884"/>
                  <a:pt x="19482070" y="6710860"/>
                  <a:pt x="19505320" y="6732236"/>
                </a:cubicBezTo>
                <a:cubicBezTo>
                  <a:pt x="19528570" y="6753612"/>
                  <a:pt x="19556438" y="6764300"/>
                  <a:pt x="19588924" y="6764300"/>
                </a:cubicBezTo>
                <a:cubicBezTo>
                  <a:pt x="19637984" y="6764300"/>
                  <a:pt x="19676464" y="6740000"/>
                  <a:pt x="19704366" y="6691400"/>
                </a:cubicBezTo>
                <a:cubicBezTo>
                  <a:pt x="19732268" y="6642796"/>
                  <a:pt x="19746218" y="6572100"/>
                  <a:pt x="19746218" y="6479304"/>
                </a:cubicBezTo>
                <a:cubicBezTo>
                  <a:pt x="19746218" y="6417708"/>
                  <a:pt x="19739716" y="6365388"/>
                  <a:pt x="19726712" y="6322344"/>
                </a:cubicBezTo>
                <a:cubicBezTo>
                  <a:pt x="19713706" y="6279296"/>
                  <a:pt x="19695564" y="6246960"/>
                  <a:pt x="19672284" y="6225328"/>
                </a:cubicBezTo>
                <a:cubicBezTo>
                  <a:pt x="19649002" y="6203700"/>
                  <a:pt x="19621214" y="6192888"/>
                  <a:pt x="19588924" y="6192888"/>
                </a:cubicBezTo>
                <a:close/>
                <a:moveTo>
                  <a:pt x="18684048" y="6192888"/>
                </a:moveTo>
                <a:cubicBezTo>
                  <a:pt x="18635630" y="6192888"/>
                  <a:pt x="18597370" y="6217448"/>
                  <a:pt x="18569268" y="6266572"/>
                </a:cubicBezTo>
                <a:cubicBezTo>
                  <a:pt x="18541166" y="6315696"/>
                  <a:pt x="18527116" y="6386608"/>
                  <a:pt x="18527116" y="6479304"/>
                </a:cubicBezTo>
                <a:cubicBezTo>
                  <a:pt x="18527116" y="6541400"/>
                  <a:pt x="18533524" y="6593736"/>
                  <a:pt x="18546342" y="6636312"/>
                </a:cubicBezTo>
                <a:cubicBezTo>
                  <a:pt x="18559162" y="6678884"/>
                  <a:pt x="18577194" y="6710860"/>
                  <a:pt x="18600444" y="6732236"/>
                </a:cubicBezTo>
                <a:cubicBezTo>
                  <a:pt x="18623694" y="6753612"/>
                  <a:pt x="18651562" y="6764300"/>
                  <a:pt x="18684048" y="6764300"/>
                </a:cubicBezTo>
                <a:cubicBezTo>
                  <a:pt x="18733108" y="6764300"/>
                  <a:pt x="18771588" y="6740000"/>
                  <a:pt x="18799490" y="6691400"/>
                </a:cubicBezTo>
                <a:cubicBezTo>
                  <a:pt x="18827392" y="6642796"/>
                  <a:pt x="18841342" y="6572100"/>
                  <a:pt x="18841342" y="6479304"/>
                </a:cubicBezTo>
                <a:cubicBezTo>
                  <a:pt x="18841342" y="6417708"/>
                  <a:pt x="18834842" y="6365388"/>
                  <a:pt x="18821836" y="6322344"/>
                </a:cubicBezTo>
                <a:cubicBezTo>
                  <a:pt x="18808830" y="6279296"/>
                  <a:pt x="18790688" y="6246960"/>
                  <a:pt x="18767406" y="6225328"/>
                </a:cubicBezTo>
                <a:cubicBezTo>
                  <a:pt x="18744124" y="6203700"/>
                  <a:pt x="18716338" y="6192888"/>
                  <a:pt x="18684048" y="6192888"/>
                </a:cubicBezTo>
                <a:close/>
                <a:moveTo>
                  <a:pt x="14797849" y="6192888"/>
                </a:moveTo>
                <a:cubicBezTo>
                  <a:pt x="14749430" y="6192888"/>
                  <a:pt x="14711169" y="6217448"/>
                  <a:pt x="14683067" y="6266572"/>
                </a:cubicBezTo>
                <a:cubicBezTo>
                  <a:pt x="14654967" y="6315696"/>
                  <a:pt x="14640915" y="6386608"/>
                  <a:pt x="14640915" y="6479304"/>
                </a:cubicBezTo>
                <a:cubicBezTo>
                  <a:pt x="14640915" y="6541400"/>
                  <a:pt x="14647324" y="6593736"/>
                  <a:pt x="14660142" y="6636312"/>
                </a:cubicBezTo>
                <a:cubicBezTo>
                  <a:pt x="14672961" y="6678884"/>
                  <a:pt x="14690995" y="6710860"/>
                  <a:pt x="14714245" y="6732236"/>
                </a:cubicBezTo>
                <a:cubicBezTo>
                  <a:pt x="14737493" y="6753612"/>
                  <a:pt x="14765361" y="6764300"/>
                  <a:pt x="14797849" y="6764300"/>
                </a:cubicBezTo>
                <a:cubicBezTo>
                  <a:pt x="14846907" y="6764300"/>
                  <a:pt x="14885389" y="6740000"/>
                  <a:pt x="14913291" y="6691400"/>
                </a:cubicBezTo>
                <a:cubicBezTo>
                  <a:pt x="14941192" y="6642796"/>
                  <a:pt x="14955144" y="6572100"/>
                  <a:pt x="14955144" y="6479304"/>
                </a:cubicBezTo>
                <a:cubicBezTo>
                  <a:pt x="14955144" y="6417708"/>
                  <a:pt x="14948640" y="6365388"/>
                  <a:pt x="14935636" y="6322344"/>
                </a:cubicBezTo>
                <a:cubicBezTo>
                  <a:pt x="14922631" y="6279296"/>
                  <a:pt x="14904489" y="6246960"/>
                  <a:pt x="14881206" y="6225328"/>
                </a:cubicBezTo>
                <a:cubicBezTo>
                  <a:pt x="14857924" y="6203700"/>
                  <a:pt x="14830139" y="6192888"/>
                  <a:pt x="14797849" y="6192888"/>
                </a:cubicBezTo>
                <a:close/>
                <a:moveTo>
                  <a:pt x="13892973" y="6192888"/>
                </a:moveTo>
                <a:cubicBezTo>
                  <a:pt x="13844555" y="6192888"/>
                  <a:pt x="13806294" y="6217448"/>
                  <a:pt x="13778192" y="6266572"/>
                </a:cubicBezTo>
                <a:cubicBezTo>
                  <a:pt x="13750092" y="6315696"/>
                  <a:pt x="13736040" y="6386608"/>
                  <a:pt x="13736040" y="6479304"/>
                </a:cubicBezTo>
                <a:cubicBezTo>
                  <a:pt x="13736040" y="6541400"/>
                  <a:pt x="13742448" y="6593736"/>
                  <a:pt x="13755267" y="6636312"/>
                </a:cubicBezTo>
                <a:cubicBezTo>
                  <a:pt x="13768086" y="6678884"/>
                  <a:pt x="13786120" y="6710860"/>
                  <a:pt x="13809368" y="6732236"/>
                </a:cubicBezTo>
                <a:cubicBezTo>
                  <a:pt x="13832618" y="6753612"/>
                  <a:pt x="13860486" y="6764300"/>
                  <a:pt x="13892973" y="6764300"/>
                </a:cubicBezTo>
                <a:cubicBezTo>
                  <a:pt x="13942032" y="6764300"/>
                  <a:pt x="13980513" y="6740000"/>
                  <a:pt x="14008416" y="6691400"/>
                </a:cubicBezTo>
                <a:cubicBezTo>
                  <a:pt x="14036317" y="6642796"/>
                  <a:pt x="14050268" y="6572100"/>
                  <a:pt x="14050268" y="6479304"/>
                </a:cubicBezTo>
                <a:cubicBezTo>
                  <a:pt x="14050268" y="6417708"/>
                  <a:pt x="14043766" y="6365388"/>
                  <a:pt x="14030761" y="6322344"/>
                </a:cubicBezTo>
                <a:cubicBezTo>
                  <a:pt x="14017756" y="6279296"/>
                  <a:pt x="13999613" y="6246960"/>
                  <a:pt x="13976331" y="6225328"/>
                </a:cubicBezTo>
                <a:cubicBezTo>
                  <a:pt x="13953049" y="6203700"/>
                  <a:pt x="13925264" y="6192888"/>
                  <a:pt x="13892973" y="6192888"/>
                </a:cubicBezTo>
                <a:close/>
                <a:moveTo>
                  <a:pt x="12245148" y="6192888"/>
                </a:moveTo>
                <a:cubicBezTo>
                  <a:pt x="12196730" y="6192888"/>
                  <a:pt x="12158469" y="6217448"/>
                  <a:pt x="12130367" y="6266572"/>
                </a:cubicBezTo>
                <a:cubicBezTo>
                  <a:pt x="12102266" y="6315696"/>
                  <a:pt x="12088214" y="6386608"/>
                  <a:pt x="12088214" y="6479304"/>
                </a:cubicBezTo>
                <a:cubicBezTo>
                  <a:pt x="12088214" y="6541400"/>
                  <a:pt x="12094624" y="6593736"/>
                  <a:pt x="12107442" y="6636312"/>
                </a:cubicBezTo>
                <a:cubicBezTo>
                  <a:pt x="12120260" y="6678884"/>
                  <a:pt x="12138295" y="6710860"/>
                  <a:pt x="12161543" y="6732236"/>
                </a:cubicBezTo>
                <a:cubicBezTo>
                  <a:pt x="12184793" y="6753612"/>
                  <a:pt x="12212661" y="6764300"/>
                  <a:pt x="12245148" y="6764300"/>
                </a:cubicBezTo>
                <a:cubicBezTo>
                  <a:pt x="12294209" y="6764300"/>
                  <a:pt x="12332688" y="6740000"/>
                  <a:pt x="12360589" y="6691400"/>
                </a:cubicBezTo>
                <a:cubicBezTo>
                  <a:pt x="12388492" y="6642796"/>
                  <a:pt x="12402443" y="6572100"/>
                  <a:pt x="12402443" y="6479304"/>
                </a:cubicBezTo>
                <a:cubicBezTo>
                  <a:pt x="12402443" y="6417708"/>
                  <a:pt x="12395941" y="6365388"/>
                  <a:pt x="12382936" y="6322344"/>
                </a:cubicBezTo>
                <a:cubicBezTo>
                  <a:pt x="12369932" y="6279296"/>
                  <a:pt x="12351788" y="6246960"/>
                  <a:pt x="12328506" y="6225328"/>
                </a:cubicBezTo>
                <a:cubicBezTo>
                  <a:pt x="12305224" y="6203700"/>
                  <a:pt x="12277439" y="6192888"/>
                  <a:pt x="12245148" y="6192888"/>
                </a:cubicBezTo>
                <a:close/>
                <a:moveTo>
                  <a:pt x="11349798" y="6192888"/>
                </a:moveTo>
                <a:cubicBezTo>
                  <a:pt x="11301380" y="6192888"/>
                  <a:pt x="11263119" y="6217448"/>
                  <a:pt x="11235017" y="6266572"/>
                </a:cubicBezTo>
                <a:cubicBezTo>
                  <a:pt x="11206917" y="6315696"/>
                  <a:pt x="11192864" y="6386608"/>
                  <a:pt x="11192864" y="6479304"/>
                </a:cubicBezTo>
                <a:cubicBezTo>
                  <a:pt x="11192864" y="6541400"/>
                  <a:pt x="11199274" y="6593736"/>
                  <a:pt x="11212092" y="6636312"/>
                </a:cubicBezTo>
                <a:cubicBezTo>
                  <a:pt x="11224910" y="6678884"/>
                  <a:pt x="11242945" y="6710860"/>
                  <a:pt x="11266193" y="6732236"/>
                </a:cubicBezTo>
                <a:cubicBezTo>
                  <a:pt x="11289443" y="6753612"/>
                  <a:pt x="11317311" y="6764300"/>
                  <a:pt x="11349798" y="6764300"/>
                </a:cubicBezTo>
                <a:cubicBezTo>
                  <a:pt x="11398857" y="6764300"/>
                  <a:pt x="11437339" y="6740000"/>
                  <a:pt x="11465239" y="6691400"/>
                </a:cubicBezTo>
                <a:cubicBezTo>
                  <a:pt x="11493143" y="6642796"/>
                  <a:pt x="11507095" y="6572100"/>
                  <a:pt x="11507095" y="6479304"/>
                </a:cubicBezTo>
                <a:cubicBezTo>
                  <a:pt x="11507095" y="6417708"/>
                  <a:pt x="11500591" y="6365388"/>
                  <a:pt x="11487586" y="6322344"/>
                </a:cubicBezTo>
                <a:cubicBezTo>
                  <a:pt x="11474582" y="6279296"/>
                  <a:pt x="11456439" y="6246960"/>
                  <a:pt x="11433156" y="6225328"/>
                </a:cubicBezTo>
                <a:cubicBezTo>
                  <a:pt x="11409876" y="6203700"/>
                  <a:pt x="11382089" y="6192888"/>
                  <a:pt x="11349798" y="6192888"/>
                </a:cubicBezTo>
                <a:close/>
                <a:moveTo>
                  <a:pt x="10444925" y="6192888"/>
                </a:moveTo>
                <a:cubicBezTo>
                  <a:pt x="10396505" y="6192888"/>
                  <a:pt x="10358244" y="6217448"/>
                  <a:pt x="10330143" y="6266572"/>
                </a:cubicBezTo>
                <a:cubicBezTo>
                  <a:pt x="10302041" y="6315696"/>
                  <a:pt x="10287990" y="6386608"/>
                  <a:pt x="10287990" y="6479304"/>
                </a:cubicBezTo>
                <a:cubicBezTo>
                  <a:pt x="10287990" y="6541400"/>
                  <a:pt x="10294399" y="6593736"/>
                  <a:pt x="10307217" y="6636312"/>
                </a:cubicBezTo>
                <a:cubicBezTo>
                  <a:pt x="10320035" y="6678884"/>
                  <a:pt x="10338069" y="6710860"/>
                  <a:pt x="10361321" y="6732236"/>
                </a:cubicBezTo>
                <a:cubicBezTo>
                  <a:pt x="10384568" y="6753612"/>
                  <a:pt x="10412436" y="6764300"/>
                  <a:pt x="10444925" y="6764300"/>
                </a:cubicBezTo>
                <a:cubicBezTo>
                  <a:pt x="10493983" y="6764300"/>
                  <a:pt x="10532464" y="6740000"/>
                  <a:pt x="10560366" y="6691400"/>
                </a:cubicBezTo>
                <a:cubicBezTo>
                  <a:pt x="10588267" y="6642796"/>
                  <a:pt x="10602219" y="6572100"/>
                  <a:pt x="10602219" y="6479304"/>
                </a:cubicBezTo>
                <a:cubicBezTo>
                  <a:pt x="10602219" y="6417708"/>
                  <a:pt x="10595716" y="6365388"/>
                  <a:pt x="10582713" y="6322344"/>
                </a:cubicBezTo>
                <a:cubicBezTo>
                  <a:pt x="10569706" y="6279296"/>
                  <a:pt x="10551564" y="6246960"/>
                  <a:pt x="10528281" y="6225328"/>
                </a:cubicBezTo>
                <a:cubicBezTo>
                  <a:pt x="10504999" y="6203700"/>
                  <a:pt x="10477214" y="6192888"/>
                  <a:pt x="10444925" y="6192888"/>
                </a:cubicBezTo>
                <a:close/>
                <a:moveTo>
                  <a:pt x="8044626" y="6192888"/>
                </a:moveTo>
                <a:cubicBezTo>
                  <a:pt x="7996208" y="6192888"/>
                  <a:pt x="7957949" y="6217448"/>
                  <a:pt x="7929846" y="6266572"/>
                </a:cubicBezTo>
                <a:cubicBezTo>
                  <a:pt x="7901745" y="6315696"/>
                  <a:pt x="7887693" y="6386608"/>
                  <a:pt x="7887693" y="6479304"/>
                </a:cubicBezTo>
                <a:cubicBezTo>
                  <a:pt x="7887693" y="6541400"/>
                  <a:pt x="7894102" y="6593736"/>
                  <a:pt x="7906921" y="6636312"/>
                </a:cubicBezTo>
                <a:cubicBezTo>
                  <a:pt x="7919738" y="6678884"/>
                  <a:pt x="7937773" y="6710860"/>
                  <a:pt x="7961021" y="6732236"/>
                </a:cubicBezTo>
                <a:cubicBezTo>
                  <a:pt x="7984272" y="6753612"/>
                  <a:pt x="8012141" y="6764300"/>
                  <a:pt x="8044626" y="6764300"/>
                </a:cubicBezTo>
                <a:cubicBezTo>
                  <a:pt x="8093686" y="6764300"/>
                  <a:pt x="8132167" y="6740000"/>
                  <a:pt x="8160069" y="6691400"/>
                </a:cubicBezTo>
                <a:cubicBezTo>
                  <a:pt x="8187971" y="6642796"/>
                  <a:pt x="8201922" y="6572100"/>
                  <a:pt x="8201922" y="6479304"/>
                </a:cubicBezTo>
                <a:cubicBezTo>
                  <a:pt x="8201922" y="6417708"/>
                  <a:pt x="8195420" y="6365388"/>
                  <a:pt x="8182415" y="6322344"/>
                </a:cubicBezTo>
                <a:cubicBezTo>
                  <a:pt x="8169411" y="6279296"/>
                  <a:pt x="8151266" y="6246960"/>
                  <a:pt x="8127984" y="6225328"/>
                </a:cubicBezTo>
                <a:cubicBezTo>
                  <a:pt x="8104703" y="6203700"/>
                  <a:pt x="8076917" y="6192888"/>
                  <a:pt x="8044626" y="6192888"/>
                </a:cubicBezTo>
                <a:close/>
                <a:moveTo>
                  <a:pt x="7149277" y="6192888"/>
                </a:moveTo>
                <a:cubicBezTo>
                  <a:pt x="7100858" y="6192888"/>
                  <a:pt x="7062597" y="6217448"/>
                  <a:pt x="7034496" y="6266572"/>
                </a:cubicBezTo>
                <a:cubicBezTo>
                  <a:pt x="7006395" y="6315696"/>
                  <a:pt x="6992343" y="6386608"/>
                  <a:pt x="6992343" y="6479304"/>
                </a:cubicBezTo>
                <a:cubicBezTo>
                  <a:pt x="6992343" y="6541400"/>
                  <a:pt x="6998753" y="6593736"/>
                  <a:pt x="7011570" y="6636312"/>
                </a:cubicBezTo>
                <a:cubicBezTo>
                  <a:pt x="7024389" y="6678884"/>
                  <a:pt x="7042424" y="6710860"/>
                  <a:pt x="7065672" y="6732236"/>
                </a:cubicBezTo>
                <a:cubicBezTo>
                  <a:pt x="7088924" y="6753612"/>
                  <a:pt x="7116790" y="6764300"/>
                  <a:pt x="7149277" y="6764300"/>
                </a:cubicBezTo>
                <a:cubicBezTo>
                  <a:pt x="7198335" y="6764300"/>
                  <a:pt x="7236815" y="6740000"/>
                  <a:pt x="7264718" y="6691400"/>
                </a:cubicBezTo>
                <a:cubicBezTo>
                  <a:pt x="7292622" y="6642796"/>
                  <a:pt x="7306571" y="6572100"/>
                  <a:pt x="7306571" y="6479304"/>
                </a:cubicBezTo>
                <a:cubicBezTo>
                  <a:pt x="7306571" y="6417708"/>
                  <a:pt x="7300070" y="6365388"/>
                  <a:pt x="7287064" y="6322344"/>
                </a:cubicBezTo>
                <a:cubicBezTo>
                  <a:pt x="7274060" y="6279296"/>
                  <a:pt x="7255916" y="6246960"/>
                  <a:pt x="7232635" y="6225328"/>
                </a:cubicBezTo>
                <a:cubicBezTo>
                  <a:pt x="7209353" y="6203700"/>
                  <a:pt x="7181566" y="6192888"/>
                  <a:pt x="7149277" y="6192888"/>
                </a:cubicBezTo>
                <a:close/>
                <a:moveTo>
                  <a:pt x="5501450" y="6192888"/>
                </a:moveTo>
                <a:cubicBezTo>
                  <a:pt x="5453034" y="6192888"/>
                  <a:pt x="5414774" y="6217448"/>
                  <a:pt x="5386671" y="6266572"/>
                </a:cubicBezTo>
                <a:cubicBezTo>
                  <a:pt x="5358569" y="6315696"/>
                  <a:pt x="5344519" y="6386608"/>
                  <a:pt x="5344519" y="6479304"/>
                </a:cubicBezTo>
                <a:cubicBezTo>
                  <a:pt x="5344519" y="6541400"/>
                  <a:pt x="5350928" y="6593736"/>
                  <a:pt x="5363745" y="6636312"/>
                </a:cubicBezTo>
                <a:cubicBezTo>
                  <a:pt x="5376564" y="6678884"/>
                  <a:pt x="5394596" y="6710860"/>
                  <a:pt x="5417847" y="6732236"/>
                </a:cubicBezTo>
                <a:cubicBezTo>
                  <a:pt x="5441096" y="6753612"/>
                  <a:pt x="5468966" y="6764300"/>
                  <a:pt x="5501450" y="6764300"/>
                </a:cubicBezTo>
                <a:cubicBezTo>
                  <a:pt x="5550512" y="6764300"/>
                  <a:pt x="5588993" y="6740000"/>
                  <a:pt x="5616894" y="6691400"/>
                </a:cubicBezTo>
                <a:cubicBezTo>
                  <a:pt x="5644795" y="6642796"/>
                  <a:pt x="5658747" y="6572100"/>
                  <a:pt x="5658747" y="6479304"/>
                </a:cubicBezTo>
                <a:cubicBezTo>
                  <a:pt x="5658747" y="6417708"/>
                  <a:pt x="5652244" y="6365388"/>
                  <a:pt x="5639240" y="6322344"/>
                </a:cubicBezTo>
                <a:cubicBezTo>
                  <a:pt x="5626236" y="6279296"/>
                  <a:pt x="5608092" y="6246960"/>
                  <a:pt x="5584809" y="6225328"/>
                </a:cubicBezTo>
                <a:cubicBezTo>
                  <a:pt x="5561528" y="6203700"/>
                  <a:pt x="5533742" y="6192888"/>
                  <a:pt x="5501450" y="6192888"/>
                </a:cubicBezTo>
                <a:close/>
                <a:moveTo>
                  <a:pt x="4596577" y="6192888"/>
                </a:moveTo>
                <a:cubicBezTo>
                  <a:pt x="4548158" y="6192888"/>
                  <a:pt x="4509898" y="6217448"/>
                  <a:pt x="4481797" y="6266572"/>
                </a:cubicBezTo>
                <a:cubicBezTo>
                  <a:pt x="4453695" y="6315696"/>
                  <a:pt x="4439644" y="6386608"/>
                  <a:pt x="4439644" y="6479304"/>
                </a:cubicBezTo>
                <a:cubicBezTo>
                  <a:pt x="4439644" y="6541400"/>
                  <a:pt x="4446052" y="6593736"/>
                  <a:pt x="4458870" y="6636312"/>
                </a:cubicBezTo>
                <a:cubicBezTo>
                  <a:pt x="4471689" y="6678884"/>
                  <a:pt x="4489723" y="6710860"/>
                  <a:pt x="4512972" y="6732236"/>
                </a:cubicBezTo>
                <a:cubicBezTo>
                  <a:pt x="4536223" y="6753612"/>
                  <a:pt x="4564089" y="6764300"/>
                  <a:pt x="4596577" y="6764300"/>
                </a:cubicBezTo>
                <a:cubicBezTo>
                  <a:pt x="4645637" y="6764300"/>
                  <a:pt x="4684116" y="6740000"/>
                  <a:pt x="4712019" y="6691400"/>
                </a:cubicBezTo>
                <a:cubicBezTo>
                  <a:pt x="4739921" y="6642796"/>
                  <a:pt x="4753872" y="6572100"/>
                  <a:pt x="4753872" y="6479304"/>
                </a:cubicBezTo>
                <a:cubicBezTo>
                  <a:pt x="4753872" y="6417708"/>
                  <a:pt x="4747370" y="6365388"/>
                  <a:pt x="4734365" y="6322344"/>
                </a:cubicBezTo>
                <a:cubicBezTo>
                  <a:pt x="4721360" y="6279296"/>
                  <a:pt x="4703217" y="6246960"/>
                  <a:pt x="4679935" y="6225328"/>
                </a:cubicBezTo>
                <a:cubicBezTo>
                  <a:pt x="4656654" y="6203700"/>
                  <a:pt x="4628868" y="6192888"/>
                  <a:pt x="4596577" y="6192888"/>
                </a:cubicBezTo>
                <a:close/>
                <a:moveTo>
                  <a:pt x="3691701" y="6192888"/>
                </a:moveTo>
                <a:cubicBezTo>
                  <a:pt x="3643283" y="6192888"/>
                  <a:pt x="3605022" y="6217448"/>
                  <a:pt x="3576921" y="6266572"/>
                </a:cubicBezTo>
                <a:cubicBezTo>
                  <a:pt x="3548819" y="6315696"/>
                  <a:pt x="3534768" y="6386608"/>
                  <a:pt x="3534768" y="6479304"/>
                </a:cubicBezTo>
                <a:cubicBezTo>
                  <a:pt x="3534768" y="6541400"/>
                  <a:pt x="3541177" y="6593736"/>
                  <a:pt x="3553995" y="6636312"/>
                </a:cubicBezTo>
                <a:cubicBezTo>
                  <a:pt x="3566813" y="6678884"/>
                  <a:pt x="3584847" y="6710860"/>
                  <a:pt x="3608097" y="6732236"/>
                </a:cubicBezTo>
                <a:cubicBezTo>
                  <a:pt x="3631346" y="6753612"/>
                  <a:pt x="3659214" y="6764300"/>
                  <a:pt x="3691701" y="6764300"/>
                </a:cubicBezTo>
                <a:cubicBezTo>
                  <a:pt x="3740760" y="6764300"/>
                  <a:pt x="3779241" y="6740000"/>
                  <a:pt x="3807143" y="6691400"/>
                </a:cubicBezTo>
                <a:cubicBezTo>
                  <a:pt x="3835045" y="6642796"/>
                  <a:pt x="3848996" y="6572100"/>
                  <a:pt x="3848996" y="6479304"/>
                </a:cubicBezTo>
                <a:cubicBezTo>
                  <a:pt x="3848996" y="6417708"/>
                  <a:pt x="3842493" y="6365388"/>
                  <a:pt x="3829489" y="6322344"/>
                </a:cubicBezTo>
                <a:cubicBezTo>
                  <a:pt x="3816485" y="6279296"/>
                  <a:pt x="3798341" y="6246960"/>
                  <a:pt x="3775060" y="6225328"/>
                </a:cubicBezTo>
                <a:cubicBezTo>
                  <a:pt x="3751777" y="6203700"/>
                  <a:pt x="3723992" y="6192888"/>
                  <a:pt x="3691701" y="6192888"/>
                </a:cubicBezTo>
                <a:close/>
                <a:moveTo>
                  <a:pt x="1300926" y="6192888"/>
                </a:moveTo>
                <a:cubicBezTo>
                  <a:pt x="1252507" y="6192888"/>
                  <a:pt x="1214247" y="6217448"/>
                  <a:pt x="1186146" y="6266572"/>
                </a:cubicBezTo>
                <a:cubicBezTo>
                  <a:pt x="1158044" y="6315696"/>
                  <a:pt x="1143993" y="6386608"/>
                  <a:pt x="1143993" y="6479304"/>
                </a:cubicBezTo>
                <a:cubicBezTo>
                  <a:pt x="1143993" y="6541400"/>
                  <a:pt x="1150402" y="6593736"/>
                  <a:pt x="1163220" y="6636312"/>
                </a:cubicBezTo>
                <a:cubicBezTo>
                  <a:pt x="1176038" y="6678884"/>
                  <a:pt x="1194072" y="6710860"/>
                  <a:pt x="1217322" y="6732236"/>
                </a:cubicBezTo>
                <a:cubicBezTo>
                  <a:pt x="1240571" y="6753612"/>
                  <a:pt x="1268440" y="6764300"/>
                  <a:pt x="1300926" y="6764300"/>
                </a:cubicBezTo>
                <a:cubicBezTo>
                  <a:pt x="1349986" y="6764300"/>
                  <a:pt x="1388466" y="6740000"/>
                  <a:pt x="1416368" y="6691400"/>
                </a:cubicBezTo>
                <a:cubicBezTo>
                  <a:pt x="1444270" y="6642796"/>
                  <a:pt x="1458221" y="6572100"/>
                  <a:pt x="1458221" y="6479304"/>
                </a:cubicBezTo>
                <a:cubicBezTo>
                  <a:pt x="1458221" y="6417708"/>
                  <a:pt x="1451719" y="6365388"/>
                  <a:pt x="1438715" y="6322344"/>
                </a:cubicBezTo>
                <a:cubicBezTo>
                  <a:pt x="1425709" y="6279296"/>
                  <a:pt x="1407567" y="6246960"/>
                  <a:pt x="1384285" y="6225328"/>
                </a:cubicBezTo>
                <a:cubicBezTo>
                  <a:pt x="1361003" y="6203700"/>
                  <a:pt x="1333217" y="6192888"/>
                  <a:pt x="1300926" y="6192888"/>
                </a:cubicBezTo>
                <a:close/>
                <a:moveTo>
                  <a:pt x="396051" y="6192888"/>
                </a:moveTo>
                <a:cubicBezTo>
                  <a:pt x="347633" y="6192888"/>
                  <a:pt x="309373" y="6217448"/>
                  <a:pt x="281271" y="6266572"/>
                </a:cubicBezTo>
                <a:cubicBezTo>
                  <a:pt x="253169" y="6315696"/>
                  <a:pt x="239118" y="6386608"/>
                  <a:pt x="239118" y="6479304"/>
                </a:cubicBezTo>
                <a:cubicBezTo>
                  <a:pt x="239118" y="6541400"/>
                  <a:pt x="245527" y="6593736"/>
                  <a:pt x="258345" y="6636312"/>
                </a:cubicBezTo>
                <a:cubicBezTo>
                  <a:pt x="271163" y="6678884"/>
                  <a:pt x="289197" y="6710860"/>
                  <a:pt x="312447" y="6732236"/>
                </a:cubicBezTo>
                <a:cubicBezTo>
                  <a:pt x="335697" y="6753612"/>
                  <a:pt x="363565" y="6764300"/>
                  <a:pt x="396051" y="6764300"/>
                </a:cubicBezTo>
                <a:cubicBezTo>
                  <a:pt x="445111" y="6764300"/>
                  <a:pt x="483591" y="6740000"/>
                  <a:pt x="511493" y="6691400"/>
                </a:cubicBezTo>
                <a:cubicBezTo>
                  <a:pt x="539396" y="6642796"/>
                  <a:pt x="553346" y="6572100"/>
                  <a:pt x="553346" y="6479304"/>
                </a:cubicBezTo>
                <a:cubicBezTo>
                  <a:pt x="553346" y="6417708"/>
                  <a:pt x="546844" y="6365388"/>
                  <a:pt x="533839" y="6322344"/>
                </a:cubicBezTo>
                <a:cubicBezTo>
                  <a:pt x="520834" y="6279296"/>
                  <a:pt x="502691" y="6246960"/>
                  <a:pt x="479409" y="6225328"/>
                </a:cubicBezTo>
                <a:cubicBezTo>
                  <a:pt x="456127" y="6203700"/>
                  <a:pt x="428341" y="6192888"/>
                  <a:pt x="396051" y="6192888"/>
                </a:cubicBezTo>
                <a:close/>
                <a:moveTo>
                  <a:pt x="20411668" y="6105936"/>
                </a:moveTo>
                <a:lnTo>
                  <a:pt x="20513216" y="6105936"/>
                </a:lnTo>
                <a:lnTo>
                  <a:pt x="20513216" y="6852680"/>
                </a:lnTo>
                <a:lnTo>
                  <a:pt x="20404612" y="6852680"/>
                </a:lnTo>
                <a:lnTo>
                  <a:pt x="20404612" y="6224128"/>
                </a:lnTo>
                <a:lnTo>
                  <a:pt x="20222994" y="6336196"/>
                </a:lnTo>
                <a:lnTo>
                  <a:pt x="20222994" y="6231228"/>
                </a:lnTo>
                <a:close/>
                <a:moveTo>
                  <a:pt x="17868492" y="6105936"/>
                </a:moveTo>
                <a:lnTo>
                  <a:pt x="17970042" y="6105936"/>
                </a:lnTo>
                <a:lnTo>
                  <a:pt x="17970042" y="6852680"/>
                </a:lnTo>
                <a:lnTo>
                  <a:pt x="17861434" y="6852680"/>
                </a:lnTo>
                <a:lnTo>
                  <a:pt x="17861434" y="6224128"/>
                </a:lnTo>
                <a:lnTo>
                  <a:pt x="17679818" y="6336196"/>
                </a:lnTo>
                <a:lnTo>
                  <a:pt x="17679818" y="6231228"/>
                </a:lnTo>
                <a:close/>
                <a:moveTo>
                  <a:pt x="17116018" y="6105936"/>
                </a:moveTo>
                <a:lnTo>
                  <a:pt x="17217566" y="6105936"/>
                </a:lnTo>
                <a:lnTo>
                  <a:pt x="17217566" y="6852680"/>
                </a:lnTo>
                <a:lnTo>
                  <a:pt x="17108962" y="6852680"/>
                </a:lnTo>
                <a:lnTo>
                  <a:pt x="17108962" y="6224128"/>
                </a:lnTo>
                <a:lnTo>
                  <a:pt x="16927344" y="6336196"/>
                </a:lnTo>
                <a:lnTo>
                  <a:pt x="16927344" y="6231228"/>
                </a:lnTo>
                <a:close/>
                <a:moveTo>
                  <a:pt x="16373069" y="6105936"/>
                </a:moveTo>
                <a:lnTo>
                  <a:pt x="16474616" y="6105936"/>
                </a:lnTo>
                <a:lnTo>
                  <a:pt x="16474616" y="6852680"/>
                </a:lnTo>
                <a:lnTo>
                  <a:pt x="16366011" y="6852680"/>
                </a:lnTo>
                <a:lnTo>
                  <a:pt x="16366011" y="6224128"/>
                </a:lnTo>
                <a:lnTo>
                  <a:pt x="16184393" y="6336196"/>
                </a:lnTo>
                <a:lnTo>
                  <a:pt x="16184393" y="6231228"/>
                </a:lnTo>
                <a:close/>
                <a:moveTo>
                  <a:pt x="15630119" y="6105936"/>
                </a:moveTo>
                <a:lnTo>
                  <a:pt x="15731666" y="6105936"/>
                </a:lnTo>
                <a:lnTo>
                  <a:pt x="15731666" y="6852680"/>
                </a:lnTo>
                <a:lnTo>
                  <a:pt x="15623061" y="6852680"/>
                </a:lnTo>
                <a:lnTo>
                  <a:pt x="15623061" y="6224128"/>
                </a:lnTo>
                <a:lnTo>
                  <a:pt x="15441443" y="6336196"/>
                </a:lnTo>
                <a:lnTo>
                  <a:pt x="15441443" y="6231228"/>
                </a:lnTo>
                <a:close/>
                <a:moveTo>
                  <a:pt x="13077418" y="6105936"/>
                </a:moveTo>
                <a:lnTo>
                  <a:pt x="13178965" y="6105936"/>
                </a:lnTo>
                <a:lnTo>
                  <a:pt x="13178965" y="6852680"/>
                </a:lnTo>
                <a:lnTo>
                  <a:pt x="13070360" y="6852680"/>
                </a:lnTo>
                <a:lnTo>
                  <a:pt x="13070360" y="6224128"/>
                </a:lnTo>
                <a:lnTo>
                  <a:pt x="12888743" y="6336196"/>
                </a:lnTo>
                <a:lnTo>
                  <a:pt x="12888743" y="6231228"/>
                </a:lnTo>
                <a:close/>
                <a:moveTo>
                  <a:pt x="9619843" y="6105936"/>
                </a:moveTo>
                <a:lnTo>
                  <a:pt x="9721391" y="6105936"/>
                </a:lnTo>
                <a:lnTo>
                  <a:pt x="9721391" y="6852680"/>
                </a:lnTo>
                <a:lnTo>
                  <a:pt x="9612787" y="6852680"/>
                </a:lnTo>
                <a:lnTo>
                  <a:pt x="9612787" y="6224128"/>
                </a:lnTo>
                <a:lnTo>
                  <a:pt x="9431169" y="6336196"/>
                </a:lnTo>
                <a:lnTo>
                  <a:pt x="9431169" y="6231228"/>
                </a:lnTo>
                <a:close/>
                <a:moveTo>
                  <a:pt x="8876893" y="6105936"/>
                </a:moveTo>
                <a:lnTo>
                  <a:pt x="8978441" y="6105936"/>
                </a:lnTo>
                <a:lnTo>
                  <a:pt x="8978441" y="6852680"/>
                </a:lnTo>
                <a:lnTo>
                  <a:pt x="8869836" y="6852680"/>
                </a:lnTo>
                <a:lnTo>
                  <a:pt x="8869836" y="6224128"/>
                </a:lnTo>
                <a:lnTo>
                  <a:pt x="8688222" y="6336196"/>
                </a:lnTo>
                <a:lnTo>
                  <a:pt x="8688222" y="6231228"/>
                </a:lnTo>
                <a:close/>
                <a:moveTo>
                  <a:pt x="6324197" y="6105936"/>
                </a:moveTo>
                <a:lnTo>
                  <a:pt x="6425745" y="6105936"/>
                </a:lnTo>
                <a:lnTo>
                  <a:pt x="6425745" y="6852680"/>
                </a:lnTo>
                <a:lnTo>
                  <a:pt x="6317139" y="6852680"/>
                </a:lnTo>
                <a:lnTo>
                  <a:pt x="6317139" y="6224128"/>
                </a:lnTo>
                <a:lnTo>
                  <a:pt x="6135521" y="6336196"/>
                </a:lnTo>
                <a:lnTo>
                  <a:pt x="6135521" y="6231228"/>
                </a:lnTo>
                <a:close/>
                <a:moveTo>
                  <a:pt x="2876146" y="6105936"/>
                </a:moveTo>
                <a:lnTo>
                  <a:pt x="2977694" y="6105936"/>
                </a:lnTo>
                <a:lnTo>
                  <a:pt x="2977694" y="6852680"/>
                </a:lnTo>
                <a:lnTo>
                  <a:pt x="2869088" y="6852680"/>
                </a:lnTo>
                <a:lnTo>
                  <a:pt x="2869088" y="6224128"/>
                </a:lnTo>
                <a:lnTo>
                  <a:pt x="2687471" y="6336196"/>
                </a:lnTo>
                <a:lnTo>
                  <a:pt x="2687471" y="6231228"/>
                </a:lnTo>
                <a:close/>
                <a:moveTo>
                  <a:pt x="2133196" y="6105936"/>
                </a:moveTo>
                <a:lnTo>
                  <a:pt x="2234744" y="6105936"/>
                </a:lnTo>
                <a:lnTo>
                  <a:pt x="2234744" y="6852680"/>
                </a:lnTo>
                <a:lnTo>
                  <a:pt x="2126139" y="6852680"/>
                </a:lnTo>
                <a:lnTo>
                  <a:pt x="2126139" y="6224128"/>
                </a:lnTo>
                <a:lnTo>
                  <a:pt x="1944521" y="6336196"/>
                </a:lnTo>
                <a:lnTo>
                  <a:pt x="1944521" y="6231228"/>
                </a:lnTo>
                <a:close/>
                <a:moveTo>
                  <a:pt x="23036974" y="6096000"/>
                </a:moveTo>
                <a:cubicBezTo>
                  <a:pt x="23092320" y="6096000"/>
                  <a:pt x="23139740" y="6111416"/>
                  <a:pt x="23179234" y="6142244"/>
                </a:cubicBezTo>
                <a:cubicBezTo>
                  <a:pt x="23218732" y="6173072"/>
                  <a:pt x="23248740" y="6217080"/>
                  <a:pt x="23269258" y="6274264"/>
                </a:cubicBezTo>
                <a:cubicBezTo>
                  <a:pt x="23289776" y="6331448"/>
                  <a:pt x="23300036" y="6399792"/>
                  <a:pt x="23300036" y="6479304"/>
                </a:cubicBezTo>
                <a:cubicBezTo>
                  <a:pt x="23300036" y="6559388"/>
                  <a:pt x="23289836" y="6628024"/>
                  <a:pt x="23269436" y="6685212"/>
                </a:cubicBezTo>
                <a:cubicBezTo>
                  <a:pt x="23249038" y="6742400"/>
                  <a:pt x="23219178" y="6786264"/>
                  <a:pt x="23179860" y="6816800"/>
                </a:cubicBezTo>
                <a:cubicBezTo>
                  <a:pt x="23140542" y="6847340"/>
                  <a:pt x="23092914" y="6862608"/>
                  <a:pt x="23036974" y="6862608"/>
                </a:cubicBezTo>
                <a:cubicBezTo>
                  <a:pt x="22981074" y="6862608"/>
                  <a:pt x="22933494" y="6847360"/>
                  <a:pt x="22894228" y="6816864"/>
                </a:cubicBezTo>
                <a:cubicBezTo>
                  <a:pt x="22854966" y="6786368"/>
                  <a:pt x="22825156" y="6742592"/>
                  <a:pt x="22804804" y="6685528"/>
                </a:cubicBezTo>
                <a:cubicBezTo>
                  <a:pt x="22784452" y="6628468"/>
                  <a:pt x="22774276" y="6559728"/>
                  <a:pt x="22774276" y="6479304"/>
                </a:cubicBezTo>
                <a:cubicBezTo>
                  <a:pt x="22774276" y="6399456"/>
                  <a:pt x="22784510" y="6331008"/>
                  <a:pt x="22804980" y="6273948"/>
                </a:cubicBezTo>
                <a:cubicBezTo>
                  <a:pt x="22825452" y="6216892"/>
                  <a:pt x="22855412" y="6172968"/>
                  <a:pt x="22894856" y="6142180"/>
                </a:cubicBezTo>
                <a:cubicBezTo>
                  <a:pt x="22934304" y="6111392"/>
                  <a:pt x="22981674" y="6096000"/>
                  <a:pt x="23036974" y="6096000"/>
                </a:cubicBezTo>
                <a:close/>
                <a:moveTo>
                  <a:pt x="22132098" y="6096000"/>
                </a:moveTo>
                <a:cubicBezTo>
                  <a:pt x="22187444" y="6096000"/>
                  <a:pt x="22234864" y="6111416"/>
                  <a:pt x="22274360" y="6142244"/>
                </a:cubicBezTo>
                <a:cubicBezTo>
                  <a:pt x="22313858" y="6173072"/>
                  <a:pt x="22343864" y="6217080"/>
                  <a:pt x="22364382" y="6274264"/>
                </a:cubicBezTo>
                <a:cubicBezTo>
                  <a:pt x="22384902" y="6331448"/>
                  <a:pt x="22395160" y="6399792"/>
                  <a:pt x="22395160" y="6479304"/>
                </a:cubicBezTo>
                <a:cubicBezTo>
                  <a:pt x="22395160" y="6559388"/>
                  <a:pt x="22384960" y="6628024"/>
                  <a:pt x="22364562" y="6685212"/>
                </a:cubicBezTo>
                <a:cubicBezTo>
                  <a:pt x="22344162" y="6742400"/>
                  <a:pt x="22314304" y="6786264"/>
                  <a:pt x="22274986" y="6816800"/>
                </a:cubicBezTo>
                <a:cubicBezTo>
                  <a:pt x="22235666" y="6847340"/>
                  <a:pt x="22188040" y="6862608"/>
                  <a:pt x="22132098" y="6862608"/>
                </a:cubicBezTo>
                <a:cubicBezTo>
                  <a:pt x="22076200" y="6862608"/>
                  <a:pt x="22028620" y="6847360"/>
                  <a:pt x="21989354" y="6816864"/>
                </a:cubicBezTo>
                <a:cubicBezTo>
                  <a:pt x="21950088" y="6786368"/>
                  <a:pt x="21920282" y="6742592"/>
                  <a:pt x="21899930" y="6685528"/>
                </a:cubicBezTo>
                <a:cubicBezTo>
                  <a:pt x="21879574" y="6628468"/>
                  <a:pt x="21869398" y="6559728"/>
                  <a:pt x="21869398" y="6479304"/>
                </a:cubicBezTo>
                <a:cubicBezTo>
                  <a:pt x="21869398" y="6399456"/>
                  <a:pt x="21879636" y="6331008"/>
                  <a:pt x="21900106" y="6273948"/>
                </a:cubicBezTo>
                <a:cubicBezTo>
                  <a:pt x="21920576" y="6216892"/>
                  <a:pt x="21950538" y="6172968"/>
                  <a:pt x="21989982" y="6142180"/>
                </a:cubicBezTo>
                <a:cubicBezTo>
                  <a:pt x="22029428" y="6111392"/>
                  <a:pt x="22076800" y="6096000"/>
                  <a:pt x="22132098" y="6096000"/>
                </a:cubicBezTo>
                <a:close/>
                <a:moveTo>
                  <a:pt x="21236748" y="6096000"/>
                </a:moveTo>
                <a:cubicBezTo>
                  <a:pt x="21292092" y="6096000"/>
                  <a:pt x="21339512" y="6111416"/>
                  <a:pt x="21379010" y="6142244"/>
                </a:cubicBezTo>
                <a:cubicBezTo>
                  <a:pt x="21418508" y="6173072"/>
                  <a:pt x="21448514" y="6217080"/>
                  <a:pt x="21469034" y="6274264"/>
                </a:cubicBezTo>
                <a:cubicBezTo>
                  <a:pt x="21489552" y="6331448"/>
                  <a:pt x="21499812" y="6399792"/>
                  <a:pt x="21499812" y="6479304"/>
                </a:cubicBezTo>
                <a:cubicBezTo>
                  <a:pt x="21499812" y="6559388"/>
                  <a:pt x="21489610" y="6628024"/>
                  <a:pt x="21469212" y="6685212"/>
                </a:cubicBezTo>
                <a:cubicBezTo>
                  <a:pt x="21448810" y="6742400"/>
                  <a:pt x="21418952" y="6786264"/>
                  <a:pt x="21379636" y="6816800"/>
                </a:cubicBezTo>
                <a:cubicBezTo>
                  <a:pt x="21340316" y="6847340"/>
                  <a:pt x="21292690" y="6862608"/>
                  <a:pt x="21236748" y="6862608"/>
                </a:cubicBezTo>
                <a:cubicBezTo>
                  <a:pt x="21180852" y="6862608"/>
                  <a:pt x="21133270" y="6847360"/>
                  <a:pt x="21094004" y="6816864"/>
                </a:cubicBezTo>
                <a:cubicBezTo>
                  <a:pt x="21054738" y="6786368"/>
                  <a:pt x="21024932" y="6742592"/>
                  <a:pt x="21004580" y="6685528"/>
                </a:cubicBezTo>
                <a:cubicBezTo>
                  <a:pt x="20984226" y="6628468"/>
                  <a:pt x="20974050" y="6559728"/>
                  <a:pt x="20974050" y="6479304"/>
                </a:cubicBezTo>
                <a:cubicBezTo>
                  <a:pt x="20974050" y="6399456"/>
                  <a:pt x="20984286" y="6331008"/>
                  <a:pt x="21004758" y="6273948"/>
                </a:cubicBezTo>
                <a:cubicBezTo>
                  <a:pt x="21025230" y="6216892"/>
                  <a:pt x="21055186" y="6172968"/>
                  <a:pt x="21094632" y="6142180"/>
                </a:cubicBezTo>
                <a:cubicBezTo>
                  <a:pt x="21134078" y="6111392"/>
                  <a:pt x="21181450" y="6096000"/>
                  <a:pt x="21236748" y="6096000"/>
                </a:cubicBezTo>
                <a:close/>
                <a:moveTo>
                  <a:pt x="19588924" y="6096000"/>
                </a:moveTo>
                <a:cubicBezTo>
                  <a:pt x="19644266" y="6096000"/>
                  <a:pt x="19691688" y="6111416"/>
                  <a:pt x="19731184" y="6142244"/>
                </a:cubicBezTo>
                <a:cubicBezTo>
                  <a:pt x="19770682" y="6173072"/>
                  <a:pt x="19800690" y="6217080"/>
                  <a:pt x="19821208" y="6274264"/>
                </a:cubicBezTo>
                <a:cubicBezTo>
                  <a:pt x="19841726" y="6331448"/>
                  <a:pt x="19851986" y="6399792"/>
                  <a:pt x="19851986" y="6479304"/>
                </a:cubicBezTo>
                <a:cubicBezTo>
                  <a:pt x="19851986" y="6559388"/>
                  <a:pt x="19841786" y="6628024"/>
                  <a:pt x="19821386" y="6685212"/>
                </a:cubicBezTo>
                <a:cubicBezTo>
                  <a:pt x="19800986" y="6742400"/>
                  <a:pt x="19771126" y="6786264"/>
                  <a:pt x="19731810" y="6816800"/>
                </a:cubicBezTo>
                <a:cubicBezTo>
                  <a:pt x="19692492" y="6847340"/>
                  <a:pt x="19644864" y="6862608"/>
                  <a:pt x="19588924" y="6862608"/>
                </a:cubicBezTo>
                <a:cubicBezTo>
                  <a:pt x="19533024" y="6862608"/>
                  <a:pt x="19485444" y="6847360"/>
                  <a:pt x="19446178" y="6816864"/>
                </a:cubicBezTo>
                <a:cubicBezTo>
                  <a:pt x="19406914" y="6786368"/>
                  <a:pt x="19377106" y="6742592"/>
                  <a:pt x="19356754" y="6685528"/>
                </a:cubicBezTo>
                <a:cubicBezTo>
                  <a:pt x="19336400" y="6628468"/>
                  <a:pt x="19326224" y="6559728"/>
                  <a:pt x="19326224" y="6479304"/>
                </a:cubicBezTo>
                <a:cubicBezTo>
                  <a:pt x="19326224" y="6399456"/>
                  <a:pt x="19336458" y="6331008"/>
                  <a:pt x="19356930" y="6273948"/>
                </a:cubicBezTo>
                <a:cubicBezTo>
                  <a:pt x="19377402" y="6216892"/>
                  <a:pt x="19407360" y="6172968"/>
                  <a:pt x="19446806" y="6142180"/>
                </a:cubicBezTo>
                <a:cubicBezTo>
                  <a:pt x="19486254" y="6111392"/>
                  <a:pt x="19533624" y="6096000"/>
                  <a:pt x="19588924" y="6096000"/>
                </a:cubicBezTo>
                <a:close/>
                <a:moveTo>
                  <a:pt x="18684048" y="6096000"/>
                </a:moveTo>
                <a:cubicBezTo>
                  <a:pt x="18739394" y="6096000"/>
                  <a:pt x="18786814" y="6111416"/>
                  <a:pt x="18826310" y="6142244"/>
                </a:cubicBezTo>
                <a:cubicBezTo>
                  <a:pt x="18865806" y="6173072"/>
                  <a:pt x="18895814" y="6217080"/>
                  <a:pt x="18916332" y="6274264"/>
                </a:cubicBezTo>
                <a:cubicBezTo>
                  <a:pt x="18936850" y="6331448"/>
                  <a:pt x="18947110" y="6399792"/>
                  <a:pt x="18947110" y="6479304"/>
                </a:cubicBezTo>
                <a:cubicBezTo>
                  <a:pt x="18947110" y="6559388"/>
                  <a:pt x="18936908" y="6628024"/>
                  <a:pt x="18916510" y="6685212"/>
                </a:cubicBezTo>
                <a:cubicBezTo>
                  <a:pt x="18896112" y="6742400"/>
                  <a:pt x="18866252" y="6786264"/>
                  <a:pt x="18826934" y="6816800"/>
                </a:cubicBezTo>
                <a:cubicBezTo>
                  <a:pt x="18787616" y="6847340"/>
                  <a:pt x="18739988" y="6862608"/>
                  <a:pt x="18684048" y="6862608"/>
                </a:cubicBezTo>
                <a:cubicBezTo>
                  <a:pt x="18628150" y="6862608"/>
                  <a:pt x="18580568" y="6847360"/>
                  <a:pt x="18541304" y="6816864"/>
                </a:cubicBezTo>
                <a:cubicBezTo>
                  <a:pt x="18502038" y="6786368"/>
                  <a:pt x="18472230" y="6742592"/>
                  <a:pt x="18451876" y="6685528"/>
                </a:cubicBezTo>
                <a:cubicBezTo>
                  <a:pt x="18431524" y="6628468"/>
                  <a:pt x="18421348" y="6559728"/>
                  <a:pt x="18421348" y="6479304"/>
                </a:cubicBezTo>
                <a:cubicBezTo>
                  <a:pt x="18421348" y="6399456"/>
                  <a:pt x="18431584" y="6331008"/>
                  <a:pt x="18452056" y="6273948"/>
                </a:cubicBezTo>
                <a:cubicBezTo>
                  <a:pt x="18472526" y="6216892"/>
                  <a:pt x="18502486" y="6172968"/>
                  <a:pt x="18541930" y="6142180"/>
                </a:cubicBezTo>
                <a:cubicBezTo>
                  <a:pt x="18581376" y="6111392"/>
                  <a:pt x="18628748" y="6096000"/>
                  <a:pt x="18684048" y="6096000"/>
                </a:cubicBezTo>
                <a:close/>
                <a:moveTo>
                  <a:pt x="14797849" y="6096000"/>
                </a:moveTo>
                <a:cubicBezTo>
                  <a:pt x="14853192" y="6096000"/>
                  <a:pt x="14900612" y="6111416"/>
                  <a:pt x="14940110" y="6142244"/>
                </a:cubicBezTo>
                <a:cubicBezTo>
                  <a:pt x="14979605" y="6173072"/>
                  <a:pt x="15009613" y="6217080"/>
                  <a:pt x="15030132" y="6274264"/>
                </a:cubicBezTo>
                <a:cubicBezTo>
                  <a:pt x="15050650" y="6331448"/>
                  <a:pt x="15060909" y="6399792"/>
                  <a:pt x="15060909" y="6479304"/>
                </a:cubicBezTo>
                <a:cubicBezTo>
                  <a:pt x="15060909" y="6559388"/>
                  <a:pt x="15050709" y="6628024"/>
                  <a:pt x="15030310" y="6685212"/>
                </a:cubicBezTo>
                <a:cubicBezTo>
                  <a:pt x="15009909" y="6742400"/>
                  <a:pt x="14980050" y="6786264"/>
                  <a:pt x="14940734" y="6816800"/>
                </a:cubicBezTo>
                <a:cubicBezTo>
                  <a:pt x="14901416" y="6847340"/>
                  <a:pt x="14853788" y="6862608"/>
                  <a:pt x="14797849" y="6862608"/>
                </a:cubicBezTo>
                <a:cubicBezTo>
                  <a:pt x="14741950" y="6862608"/>
                  <a:pt x="14694368" y="6847360"/>
                  <a:pt x="14655104" y="6816864"/>
                </a:cubicBezTo>
                <a:cubicBezTo>
                  <a:pt x="14615839" y="6786368"/>
                  <a:pt x="14586030" y="6742592"/>
                  <a:pt x="14565678" y="6685528"/>
                </a:cubicBezTo>
                <a:cubicBezTo>
                  <a:pt x="14545325" y="6628468"/>
                  <a:pt x="14535148" y="6559728"/>
                  <a:pt x="14535148" y="6479304"/>
                </a:cubicBezTo>
                <a:cubicBezTo>
                  <a:pt x="14535148" y="6399456"/>
                  <a:pt x="14545384" y="6331008"/>
                  <a:pt x="14565856" y="6273948"/>
                </a:cubicBezTo>
                <a:cubicBezTo>
                  <a:pt x="14586327" y="6216892"/>
                  <a:pt x="14616285" y="6172968"/>
                  <a:pt x="14655732" y="6142180"/>
                </a:cubicBezTo>
                <a:cubicBezTo>
                  <a:pt x="14695177" y="6111392"/>
                  <a:pt x="14742549" y="6096000"/>
                  <a:pt x="14797849" y="6096000"/>
                </a:cubicBezTo>
                <a:close/>
                <a:moveTo>
                  <a:pt x="13892973" y="6096000"/>
                </a:moveTo>
                <a:cubicBezTo>
                  <a:pt x="13948318" y="6096000"/>
                  <a:pt x="13995738" y="6111416"/>
                  <a:pt x="14035234" y="6142244"/>
                </a:cubicBezTo>
                <a:cubicBezTo>
                  <a:pt x="14074730" y="6173072"/>
                  <a:pt x="14104739" y="6217080"/>
                  <a:pt x="14125257" y="6274264"/>
                </a:cubicBezTo>
                <a:cubicBezTo>
                  <a:pt x="14145775" y="6331448"/>
                  <a:pt x="14156034" y="6399792"/>
                  <a:pt x="14156034" y="6479304"/>
                </a:cubicBezTo>
                <a:cubicBezTo>
                  <a:pt x="14156034" y="6559388"/>
                  <a:pt x="14145834" y="6628024"/>
                  <a:pt x="14125435" y="6685212"/>
                </a:cubicBezTo>
                <a:cubicBezTo>
                  <a:pt x="14105036" y="6742400"/>
                  <a:pt x="14075178" y="6786264"/>
                  <a:pt x="14035859" y="6816800"/>
                </a:cubicBezTo>
                <a:cubicBezTo>
                  <a:pt x="13996541" y="6847340"/>
                  <a:pt x="13948912" y="6862608"/>
                  <a:pt x="13892973" y="6862608"/>
                </a:cubicBezTo>
                <a:cubicBezTo>
                  <a:pt x="13837075" y="6862608"/>
                  <a:pt x="13789493" y="6847360"/>
                  <a:pt x="13750228" y="6816864"/>
                </a:cubicBezTo>
                <a:cubicBezTo>
                  <a:pt x="13710964" y="6786368"/>
                  <a:pt x="13681155" y="6742592"/>
                  <a:pt x="13660802" y="6685528"/>
                </a:cubicBezTo>
                <a:cubicBezTo>
                  <a:pt x="13640450" y="6628468"/>
                  <a:pt x="13630273" y="6559728"/>
                  <a:pt x="13630273" y="6479304"/>
                </a:cubicBezTo>
                <a:cubicBezTo>
                  <a:pt x="13630273" y="6399456"/>
                  <a:pt x="13640509" y="6331008"/>
                  <a:pt x="13660981" y="6273948"/>
                </a:cubicBezTo>
                <a:cubicBezTo>
                  <a:pt x="13681452" y="6216892"/>
                  <a:pt x="13711410" y="6172968"/>
                  <a:pt x="13750856" y="6142180"/>
                </a:cubicBezTo>
                <a:cubicBezTo>
                  <a:pt x="13790301" y="6111392"/>
                  <a:pt x="13837674" y="6096000"/>
                  <a:pt x="13892973" y="6096000"/>
                </a:cubicBezTo>
                <a:close/>
                <a:moveTo>
                  <a:pt x="12245148" y="6096000"/>
                </a:moveTo>
                <a:cubicBezTo>
                  <a:pt x="12300492" y="6096000"/>
                  <a:pt x="12347912" y="6111416"/>
                  <a:pt x="12387409" y="6142244"/>
                </a:cubicBezTo>
                <a:cubicBezTo>
                  <a:pt x="12426906" y="6173072"/>
                  <a:pt x="12456914" y="6217080"/>
                  <a:pt x="12477431" y="6274264"/>
                </a:cubicBezTo>
                <a:cubicBezTo>
                  <a:pt x="12497951" y="6331448"/>
                  <a:pt x="12508209" y="6399792"/>
                  <a:pt x="12508209" y="6479304"/>
                </a:cubicBezTo>
                <a:cubicBezTo>
                  <a:pt x="12508209" y="6559388"/>
                  <a:pt x="12498010" y="6628024"/>
                  <a:pt x="12477610" y="6685212"/>
                </a:cubicBezTo>
                <a:cubicBezTo>
                  <a:pt x="12457210" y="6742400"/>
                  <a:pt x="12427352" y="6786264"/>
                  <a:pt x="12388034" y="6816800"/>
                </a:cubicBezTo>
                <a:cubicBezTo>
                  <a:pt x="12348717" y="6847340"/>
                  <a:pt x="12301087" y="6862608"/>
                  <a:pt x="12245148" y="6862608"/>
                </a:cubicBezTo>
                <a:cubicBezTo>
                  <a:pt x="12189249" y="6862608"/>
                  <a:pt x="12141668" y="6847360"/>
                  <a:pt x="12102403" y="6816864"/>
                </a:cubicBezTo>
                <a:cubicBezTo>
                  <a:pt x="12063139" y="6786368"/>
                  <a:pt x="12033329" y="6742592"/>
                  <a:pt x="12012977" y="6685528"/>
                </a:cubicBezTo>
                <a:cubicBezTo>
                  <a:pt x="11992625" y="6628468"/>
                  <a:pt x="11982448" y="6559728"/>
                  <a:pt x="11982448" y="6479304"/>
                </a:cubicBezTo>
                <a:cubicBezTo>
                  <a:pt x="11982448" y="6399456"/>
                  <a:pt x="11992684" y="6331008"/>
                  <a:pt x="12013155" y="6273948"/>
                </a:cubicBezTo>
                <a:cubicBezTo>
                  <a:pt x="12033627" y="6216892"/>
                  <a:pt x="12063585" y="6172968"/>
                  <a:pt x="12103031" y="6142180"/>
                </a:cubicBezTo>
                <a:cubicBezTo>
                  <a:pt x="12142476" y="6111392"/>
                  <a:pt x="12189849" y="6096000"/>
                  <a:pt x="12245148" y="6096000"/>
                </a:cubicBezTo>
                <a:close/>
                <a:moveTo>
                  <a:pt x="11349798" y="6096000"/>
                </a:moveTo>
                <a:cubicBezTo>
                  <a:pt x="11405143" y="6096000"/>
                  <a:pt x="11452563" y="6111416"/>
                  <a:pt x="11492059" y="6142244"/>
                </a:cubicBezTo>
                <a:cubicBezTo>
                  <a:pt x="11531557" y="6173072"/>
                  <a:pt x="11561564" y="6217080"/>
                  <a:pt x="11582081" y="6274264"/>
                </a:cubicBezTo>
                <a:cubicBezTo>
                  <a:pt x="11602601" y="6331448"/>
                  <a:pt x="11612859" y="6399792"/>
                  <a:pt x="11612859" y="6479304"/>
                </a:cubicBezTo>
                <a:cubicBezTo>
                  <a:pt x="11612859" y="6559388"/>
                  <a:pt x="11602660" y="6628024"/>
                  <a:pt x="11582260" y="6685212"/>
                </a:cubicBezTo>
                <a:cubicBezTo>
                  <a:pt x="11561860" y="6742400"/>
                  <a:pt x="11532002" y="6786264"/>
                  <a:pt x="11492685" y="6816800"/>
                </a:cubicBezTo>
                <a:cubicBezTo>
                  <a:pt x="11453367" y="6847340"/>
                  <a:pt x="11405737" y="6862608"/>
                  <a:pt x="11349798" y="6862608"/>
                </a:cubicBezTo>
                <a:cubicBezTo>
                  <a:pt x="11293900" y="6862608"/>
                  <a:pt x="11246318" y="6847360"/>
                  <a:pt x="11207054" y="6816864"/>
                </a:cubicBezTo>
                <a:cubicBezTo>
                  <a:pt x="11167789" y="6786368"/>
                  <a:pt x="11137980" y="6742592"/>
                  <a:pt x="11117628" y="6685528"/>
                </a:cubicBezTo>
                <a:cubicBezTo>
                  <a:pt x="11097276" y="6628468"/>
                  <a:pt x="11087098" y="6559728"/>
                  <a:pt x="11087098" y="6479304"/>
                </a:cubicBezTo>
                <a:cubicBezTo>
                  <a:pt x="11087098" y="6399456"/>
                  <a:pt x="11097335" y="6331008"/>
                  <a:pt x="11117805" y="6273948"/>
                </a:cubicBezTo>
                <a:cubicBezTo>
                  <a:pt x="11138277" y="6216892"/>
                  <a:pt x="11168235" y="6172968"/>
                  <a:pt x="11207681" y="6142180"/>
                </a:cubicBezTo>
                <a:cubicBezTo>
                  <a:pt x="11247128" y="6111392"/>
                  <a:pt x="11294499" y="6096000"/>
                  <a:pt x="11349798" y="6096000"/>
                </a:cubicBezTo>
                <a:close/>
                <a:moveTo>
                  <a:pt x="10444925" y="6096000"/>
                </a:moveTo>
                <a:cubicBezTo>
                  <a:pt x="10500268" y="6096000"/>
                  <a:pt x="10547688" y="6111416"/>
                  <a:pt x="10587185" y="6142244"/>
                </a:cubicBezTo>
                <a:cubicBezTo>
                  <a:pt x="10626681" y="6173072"/>
                  <a:pt x="10656691" y="6217080"/>
                  <a:pt x="10677208" y="6274264"/>
                </a:cubicBezTo>
                <a:cubicBezTo>
                  <a:pt x="10697725" y="6331448"/>
                  <a:pt x="10707985" y="6399792"/>
                  <a:pt x="10707985" y="6479304"/>
                </a:cubicBezTo>
                <a:cubicBezTo>
                  <a:pt x="10707985" y="6559388"/>
                  <a:pt x="10697785" y="6628024"/>
                  <a:pt x="10677385" y="6685212"/>
                </a:cubicBezTo>
                <a:cubicBezTo>
                  <a:pt x="10656986" y="6742400"/>
                  <a:pt x="10627127" y="6786264"/>
                  <a:pt x="10587811" y="6816800"/>
                </a:cubicBezTo>
                <a:cubicBezTo>
                  <a:pt x="10548491" y="6847340"/>
                  <a:pt x="10500866" y="6862608"/>
                  <a:pt x="10444925" y="6862608"/>
                </a:cubicBezTo>
                <a:cubicBezTo>
                  <a:pt x="10389025" y="6862608"/>
                  <a:pt x="10341443" y="6847360"/>
                  <a:pt x="10302180" y="6816864"/>
                </a:cubicBezTo>
                <a:cubicBezTo>
                  <a:pt x="10262914" y="6786368"/>
                  <a:pt x="10233105" y="6742592"/>
                  <a:pt x="10212753" y="6685528"/>
                </a:cubicBezTo>
                <a:cubicBezTo>
                  <a:pt x="10192400" y="6628468"/>
                  <a:pt x="10182223" y="6559728"/>
                  <a:pt x="10182223" y="6479304"/>
                </a:cubicBezTo>
                <a:cubicBezTo>
                  <a:pt x="10182223" y="6399456"/>
                  <a:pt x="10192460" y="6331008"/>
                  <a:pt x="10212931" y="6273948"/>
                </a:cubicBezTo>
                <a:cubicBezTo>
                  <a:pt x="10233402" y="6216892"/>
                  <a:pt x="10263360" y="6172968"/>
                  <a:pt x="10302807" y="6142180"/>
                </a:cubicBezTo>
                <a:cubicBezTo>
                  <a:pt x="10342253" y="6111392"/>
                  <a:pt x="10389624" y="6096000"/>
                  <a:pt x="10444925" y="6096000"/>
                </a:cubicBezTo>
                <a:close/>
                <a:moveTo>
                  <a:pt x="8044626" y="6096000"/>
                </a:moveTo>
                <a:cubicBezTo>
                  <a:pt x="8099971" y="6096000"/>
                  <a:pt x="8147391" y="6111416"/>
                  <a:pt x="8186888" y="6142244"/>
                </a:cubicBezTo>
                <a:cubicBezTo>
                  <a:pt x="8226384" y="6173072"/>
                  <a:pt x="8256390" y="6217080"/>
                  <a:pt x="8276908" y="6274264"/>
                </a:cubicBezTo>
                <a:cubicBezTo>
                  <a:pt x="8297426" y="6331448"/>
                  <a:pt x="8307687" y="6399792"/>
                  <a:pt x="8307687" y="6479304"/>
                </a:cubicBezTo>
                <a:cubicBezTo>
                  <a:pt x="8307687" y="6559388"/>
                  <a:pt x="8297485" y="6628024"/>
                  <a:pt x="8277086" y="6685212"/>
                </a:cubicBezTo>
                <a:cubicBezTo>
                  <a:pt x="8256687" y="6742400"/>
                  <a:pt x="8226831" y="6786264"/>
                  <a:pt x="8187512" y="6816800"/>
                </a:cubicBezTo>
                <a:cubicBezTo>
                  <a:pt x="8148195" y="6847340"/>
                  <a:pt x="8100565" y="6862608"/>
                  <a:pt x="8044626" y="6862608"/>
                </a:cubicBezTo>
                <a:cubicBezTo>
                  <a:pt x="7988729" y="6862608"/>
                  <a:pt x="7941148" y="6847360"/>
                  <a:pt x="7901882" y="6816864"/>
                </a:cubicBezTo>
                <a:cubicBezTo>
                  <a:pt x="7862618" y="6786368"/>
                  <a:pt x="7832809" y="6742592"/>
                  <a:pt x="7812455" y="6685528"/>
                </a:cubicBezTo>
                <a:cubicBezTo>
                  <a:pt x="7792103" y="6628468"/>
                  <a:pt x="7781927" y="6559728"/>
                  <a:pt x="7781927" y="6479304"/>
                </a:cubicBezTo>
                <a:cubicBezTo>
                  <a:pt x="7781927" y="6399456"/>
                  <a:pt x="7792162" y="6331008"/>
                  <a:pt x="7812633" y="6273948"/>
                </a:cubicBezTo>
                <a:cubicBezTo>
                  <a:pt x="7833106" y="6216892"/>
                  <a:pt x="7863064" y="6172968"/>
                  <a:pt x="7902509" y="6142180"/>
                </a:cubicBezTo>
                <a:cubicBezTo>
                  <a:pt x="7941955" y="6111392"/>
                  <a:pt x="7989329" y="6096000"/>
                  <a:pt x="8044626" y="6096000"/>
                </a:cubicBezTo>
                <a:close/>
                <a:moveTo>
                  <a:pt x="7149277" y="6096000"/>
                </a:moveTo>
                <a:cubicBezTo>
                  <a:pt x="7204622" y="6096000"/>
                  <a:pt x="7252041" y="6111416"/>
                  <a:pt x="7291537" y="6142244"/>
                </a:cubicBezTo>
                <a:cubicBezTo>
                  <a:pt x="7331035" y="6173072"/>
                  <a:pt x="7361043" y="6217080"/>
                  <a:pt x="7381560" y="6274264"/>
                </a:cubicBezTo>
                <a:cubicBezTo>
                  <a:pt x="7402079" y="6331448"/>
                  <a:pt x="7412338" y="6399792"/>
                  <a:pt x="7412338" y="6479304"/>
                </a:cubicBezTo>
                <a:cubicBezTo>
                  <a:pt x="7412338" y="6559388"/>
                  <a:pt x="7402138" y="6628024"/>
                  <a:pt x="7381738" y="6685212"/>
                </a:cubicBezTo>
                <a:cubicBezTo>
                  <a:pt x="7361339" y="6742400"/>
                  <a:pt x="7331481" y="6786264"/>
                  <a:pt x="7292163" y="6816800"/>
                </a:cubicBezTo>
                <a:cubicBezTo>
                  <a:pt x="7252846" y="6847340"/>
                  <a:pt x="7205216" y="6862608"/>
                  <a:pt x="7149277" y="6862608"/>
                </a:cubicBezTo>
                <a:cubicBezTo>
                  <a:pt x="7093379" y="6862608"/>
                  <a:pt x="7045797" y="6847360"/>
                  <a:pt x="7006531" y="6816864"/>
                </a:cubicBezTo>
                <a:cubicBezTo>
                  <a:pt x="6967267" y="6786368"/>
                  <a:pt x="6937458" y="6742592"/>
                  <a:pt x="6917106" y="6685528"/>
                </a:cubicBezTo>
                <a:cubicBezTo>
                  <a:pt x="6896755" y="6628468"/>
                  <a:pt x="6886577" y="6559728"/>
                  <a:pt x="6886577" y="6479304"/>
                </a:cubicBezTo>
                <a:cubicBezTo>
                  <a:pt x="6886577" y="6399456"/>
                  <a:pt x="6896811" y="6331008"/>
                  <a:pt x="6917284" y="6273948"/>
                </a:cubicBezTo>
                <a:cubicBezTo>
                  <a:pt x="6937755" y="6216892"/>
                  <a:pt x="6967713" y="6172968"/>
                  <a:pt x="7007159" y="6142180"/>
                </a:cubicBezTo>
                <a:cubicBezTo>
                  <a:pt x="7046607" y="6111392"/>
                  <a:pt x="7093978" y="6096000"/>
                  <a:pt x="7149277" y="6096000"/>
                </a:cubicBezTo>
                <a:close/>
                <a:moveTo>
                  <a:pt x="5501450" y="6096000"/>
                </a:moveTo>
                <a:cubicBezTo>
                  <a:pt x="5556796" y="6096000"/>
                  <a:pt x="5604216" y="6111416"/>
                  <a:pt x="5643714" y="6142244"/>
                </a:cubicBezTo>
                <a:cubicBezTo>
                  <a:pt x="5683211" y="6173072"/>
                  <a:pt x="5713217" y="6217080"/>
                  <a:pt x="5733736" y="6274264"/>
                </a:cubicBezTo>
                <a:cubicBezTo>
                  <a:pt x="5754254" y="6331448"/>
                  <a:pt x="5764514" y="6399792"/>
                  <a:pt x="5764514" y="6479304"/>
                </a:cubicBezTo>
                <a:cubicBezTo>
                  <a:pt x="5764514" y="6559388"/>
                  <a:pt x="5754312" y="6628024"/>
                  <a:pt x="5733914" y="6685212"/>
                </a:cubicBezTo>
                <a:cubicBezTo>
                  <a:pt x="5713514" y="6742400"/>
                  <a:pt x="5683656" y="6786264"/>
                  <a:pt x="5644336" y="6816800"/>
                </a:cubicBezTo>
                <a:cubicBezTo>
                  <a:pt x="5605019" y="6847340"/>
                  <a:pt x="5557391" y="6862608"/>
                  <a:pt x="5501450" y="6862608"/>
                </a:cubicBezTo>
                <a:cubicBezTo>
                  <a:pt x="5445553" y="6862608"/>
                  <a:pt x="5397971" y="6847360"/>
                  <a:pt x="5358707" y="6816864"/>
                </a:cubicBezTo>
                <a:cubicBezTo>
                  <a:pt x="5319442" y="6786368"/>
                  <a:pt x="5289634" y="6742592"/>
                  <a:pt x="5269281" y="6685528"/>
                </a:cubicBezTo>
                <a:cubicBezTo>
                  <a:pt x="5248928" y="6628468"/>
                  <a:pt x="5238752" y="6559728"/>
                  <a:pt x="5238752" y="6479304"/>
                </a:cubicBezTo>
                <a:cubicBezTo>
                  <a:pt x="5238752" y="6399456"/>
                  <a:pt x="5248988" y="6331008"/>
                  <a:pt x="5269459" y="6273948"/>
                </a:cubicBezTo>
                <a:cubicBezTo>
                  <a:pt x="5289930" y="6216892"/>
                  <a:pt x="5319890" y="6172968"/>
                  <a:pt x="5359336" y="6142180"/>
                </a:cubicBezTo>
                <a:cubicBezTo>
                  <a:pt x="5398781" y="6111392"/>
                  <a:pt x="5446154" y="6096000"/>
                  <a:pt x="5501450" y="6096000"/>
                </a:cubicBezTo>
                <a:close/>
                <a:moveTo>
                  <a:pt x="4596577" y="6096000"/>
                </a:moveTo>
                <a:cubicBezTo>
                  <a:pt x="4651920" y="6096000"/>
                  <a:pt x="4699341" y="6111416"/>
                  <a:pt x="4738838" y="6142244"/>
                </a:cubicBezTo>
                <a:cubicBezTo>
                  <a:pt x="4778334" y="6173072"/>
                  <a:pt x="4808342" y="6217080"/>
                  <a:pt x="4828862" y="6274264"/>
                </a:cubicBezTo>
                <a:cubicBezTo>
                  <a:pt x="4849378" y="6331448"/>
                  <a:pt x="4859638" y="6399792"/>
                  <a:pt x="4859638" y="6479304"/>
                </a:cubicBezTo>
                <a:cubicBezTo>
                  <a:pt x="4859638" y="6559388"/>
                  <a:pt x="4849437" y="6628024"/>
                  <a:pt x="4829039" y="6685212"/>
                </a:cubicBezTo>
                <a:cubicBezTo>
                  <a:pt x="4808640" y="6742400"/>
                  <a:pt x="4778781" y="6786264"/>
                  <a:pt x="4739463" y="6816800"/>
                </a:cubicBezTo>
                <a:cubicBezTo>
                  <a:pt x="4700144" y="6847340"/>
                  <a:pt x="4652517" y="6862608"/>
                  <a:pt x="4596577" y="6862608"/>
                </a:cubicBezTo>
                <a:cubicBezTo>
                  <a:pt x="4540678" y="6862608"/>
                  <a:pt x="4493097" y="6847360"/>
                  <a:pt x="4453832" y="6816864"/>
                </a:cubicBezTo>
                <a:cubicBezTo>
                  <a:pt x="4414568" y="6786368"/>
                  <a:pt x="4384759" y="6742592"/>
                  <a:pt x="4364406" y="6685528"/>
                </a:cubicBezTo>
                <a:cubicBezTo>
                  <a:pt x="4344053" y="6628468"/>
                  <a:pt x="4333877" y="6559728"/>
                  <a:pt x="4333877" y="6479304"/>
                </a:cubicBezTo>
                <a:cubicBezTo>
                  <a:pt x="4333877" y="6399456"/>
                  <a:pt x="4344113" y="6331008"/>
                  <a:pt x="4364585" y="6273948"/>
                </a:cubicBezTo>
                <a:cubicBezTo>
                  <a:pt x="4385055" y="6216892"/>
                  <a:pt x="4415014" y="6172968"/>
                  <a:pt x="4454459" y="6142180"/>
                </a:cubicBezTo>
                <a:cubicBezTo>
                  <a:pt x="4493905" y="6111392"/>
                  <a:pt x="4541278" y="6096000"/>
                  <a:pt x="4596577" y="6096000"/>
                </a:cubicBezTo>
                <a:close/>
                <a:moveTo>
                  <a:pt x="3691701" y="6096000"/>
                </a:moveTo>
                <a:cubicBezTo>
                  <a:pt x="3747045" y="6096000"/>
                  <a:pt x="3794465" y="6111416"/>
                  <a:pt x="3833963" y="6142244"/>
                </a:cubicBezTo>
                <a:cubicBezTo>
                  <a:pt x="3873459" y="6173072"/>
                  <a:pt x="3903466" y="6217080"/>
                  <a:pt x="3923985" y="6274264"/>
                </a:cubicBezTo>
                <a:cubicBezTo>
                  <a:pt x="3944503" y="6331448"/>
                  <a:pt x="3954763" y="6399792"/>
                  <a:pt x="3954763" y="6479304"/>
                </a:cubicBezTo>
                <a:cubicBezTo>
                  <a:pt x="3954763" y="6559388"/>
                  <a:pt x="3944563" y="6628024"/>
                  <a:pt x="3924163" y="6685212"/>
                </a:cubicBezTo>
                <a:cubicBezTo>
                  <a:pt x="3903763" y="6742400"/>
                  <a:pt x="3873905" y="6786264"/>
                  <a:pt x="3834587" y="6816800"/>
                </a:cubicBezTo>
                <a:cubicBezTo>
                  <a:pt x="3795269" y="6847340"/>
                  <a:pt x="3747641" y="6862608"/>
                  <a:pt x="3691701" y="6862608"/>
                </a:cubicBezTo>
                <a:cubicBezTo>
                  <a:pt x="3635803" y="6862608"/>
                  <a:pt x="3588221" y="6847360"/>
                  <a:pt x="3548956" y="6816864"/>
                </a:cubicBezTo>
                <a:cubicBezTo>
                  <a:pt x="3509692" y="6786368"/>
                  <a:pt x="3479883" y="6742592"/>
                  <a:pt x="3459530" y="6685528"/>
                </a:cubicBezTo>
                <a:cubicBezTo>
                  <a:pt x="3439178" y="6628468"/>
                  <a:pt x="3429002" y="6559728"/>
                  <a:pt x="3429002" y="6479304"/>
                </a:cubicBezTo>
                <a:cubicBezTo>
                  <a:pt x="3429002" y="6399456"/>
                  <a:pt x="3439237" y="6331008"/>
                  <a:pt x="3459709" y="6273948"/>
                </a:cubicBezTo>
                <a:cubicBezTo>
                  <a:pt x="3480180" y="6216892"/>
                  <a:pt x="3510138" y="6172968"/>
                  <a:pt x="3549584" y="6142180"/>
                </a:cubicBezTo>
                <a:cubicBezTo>
                  <a:pt x="3589030" y="6111392"/>
                  <a:pt x="3636402" y="6096000"/>
                  <a:pt x="3691701" y="6096000"/>
                </a:cubicBezTo>
                <a:close/>
                <a:moveTo>
                  <a:pt x="1300926" y="6096000"/>
                </a:moveTo>
                <a:cubicBezTo>
                  <a:pt x="1356270" y="6096000"/>
                  <a:pt x="1403691" y="6111416"/>
                  <a:pt x="1443187" y="6142244"/>
                </a:cubicBezTo>
                <a:cubicBezTo>
                  <a:pt x="1482684" y="6173072"/>
                  <a:pt x="1512692" y="6217080"/>
                  <a:pt x="1533210" y="6274264"/>
                </a:cubicBezTo>
                <a:cubicBezTo>
                  <a:pt x="1553729" y="6331448"/>
                  <a:pt x="1563987" y="6399792"/>
                  <a:pt x="1563987" y="6479304"/>
                </a:cubicBezTo>
                <a:cubicBezTo>
                  <a:pt x="1563987" y="6559388"/>
                  <a:pt x="1553788" y="6628024"/>
                  <a:pt x="1533388" y="6685212"/>
                </a:cubicBezTo>
                <a:cubicBezTo>
                  <a:pt x="1512988" y="6742400"/>
                  <a:pt x="1483130" y="6786264"/>
                  <a:pt x="1443812" y="6816800"/>
                </a:cubicBezTo>
                <a:cubicBezTo>
                  <a:pt x="1404495" y="6847340"/>
                  <a:pt x="1356866" y="6862608"/>
                  <a:pt x="1300926" y="6862608"/>
                </a:cubicBezTo>
                <a:cubicBezTo>
                  <a:pt x="1245028" y="6862608"/>
                  <a:pt x="1197446" y="6847360"/>
                  <a:pt x="1158181" y="6816864"/>
                </a:cubicBezTo>
                <a:cubicBezTo>
                  <a:pt x="1118916" y="6786368"/>
                  <a:pt x="1089108" y="6742592"/>
                  <a:pt x="1068755" y="6685528"/>
                </a:cubicBezTo>
                <a:cubicBezTo>
                  <a:pt x="1048403" y="6628468"/>
                  <a:pt x="1038227" y="6559728"/>
                  <a:pt x="1038227" y="6479304"/>
                </a:cubicBezTo>
                <a:cubicBezTo>
                  <a:pt x="1038227" y="6399456"/>
                  <a:pt x="1048462" y="6331008"/>
                  <a:pt x="1068933" y="6273948"/>
                </a:cubicBezTo>
                <a:cubicBezTo>
                  <a:pt x="1089405" y="6216892"/>
                  <a:pt x="1119363" y="6172968"/>
                  <a:pt x="1158809" y="6142180"/>
                </a:cubicBezTo>
                <a:cubicBezTo>
                  <a:pt x="1198255" y="6111392"/>
                  <a:pt x="1245628" y="6096000"/>
                  <a:pt x="1300926" y="6096000"/>
                </a:cubicBezTo>
                <a:close/>
                <a:moveTo>
                  <a:pt x="396051" y="6096000"/>
                </a:moveTo>
                <a:cubicBezTo>
                  <a:pt x="451395" y="6096000"/>
                  <a:pt x="498815" y="6111416"/>
                  <a:pt x="538312" y="6142244"/>
                </a:cubicBezTo>
                <a:cubicBezTo>
                  <a:pt x="577809" y="6173072"/>
                  <a:pt x="607817" y="6217080"/>
                  <a:pt x="628335" y="6274264"/>
                </a:cubicBezTo>
                <a:cubicBezTo>
                  <a:pt x="648853" y="6331448"/>
                  <a:pt x="659112" y="6399792"/>
                  <a:pt x="659112" y="6479304"/>
                </a:cubicBezTo>
                <a:cubicBezTo>
                  <a:pt x="659112" y="6559388"/>
                  <a:pt x="648913" y="6628024"/>
                  <a:pt x="628513" y="6685212"/>
                </a:cubicBezTo>
                <a:cubicBezTo>
                  <a:pt x="608114" y="6742400"/>
                  <a:pt x="578255" y="6786264"/>
                  <a:pt x="538937" y="6816800"/>
                </a:cubicBezTo>
                <a:cubicBezTo>
                  <a:pt x="499619" y="6847340"/>
                  <a:pt x="451991" y="6862608"/>
                  <a:pt x="396051" y="6862608"/>
                </a:cubicBezTo>
                <a:cubicBezTo>
                  <a:pt x="340153" y="6862608"/>
                  <a:pt x="292572" y="6847360"/>
                  <a:pt x="253307" y="6816864"/>
                </a:cubicBezTo>
                <a:cubicBezTo>
                  <a:pt x="214042" y="6786368"/>
                  <a:pt x="184233" y="6742592"/>
                  <a:pt x="163880" y="6685528"/>
                </a:cubicBezTo>
                <a:cubicBezTo>
                  <a:pt x="143528" y="6628468"/>
                  <a:pt x="133352" y="6559728"/>
                  <a:pt x="133352" y="6479304"/>
                </a:cubicBezTo>
                <a:cubicBezTo>
                  <a:pt x="133352" y="6399456"/>
                  <a:pt x="143587" y="6331008"/>
                  <a:pt x="164058" y="6273948"/>
                </a:cubicBezTo>
                <a:cubicBezTo>
                  <a:pt x="184530" y="6216892"/>
                  <a:pt x="214488" y="6172968"/>
                  <a:pt x="253934" y="6142180"/>
                </a:cubicBezTo>
                <a:cubicBezTo>
                  <a:pt x="293380" y="6111392"/>
                  <a:pt x="340752" y="6096000"/>
                  <a:pt x="396051" y="6096000"/>
                </a:cubicBezTo>
                <a:close/>
                <a:moveTo>
                  <a:pt x="22141624" y="4973688"/>
                </a:moveTo>
                <a:cubicBezTo>
                  <a:pt x="22093206" y="4973688"/>
                  <a:pt x="22054946" y="4998248"/>
                  <a:pt x="22026844" y="5047372"/>
                </a:cubicBezTo>
                <a:cubicBezTo>
                  <a:pt x="21998742" y="5096496"/>
                  <a:pt x="21984692" y="5167408"/>
                  <a:pt x="21984692" y="5260104"/>
                </a:cubicBezTo>
                <a:cubicBezTo>
                  <a:pt x="21984692" y="5322200"/>
                  <a:pt x="21991100" y="5374536"/>
                  <a:pt x="22003918" y="5417112"/>
                </a:cubicBezTo>
                <a:cubicBezTo>
                  <a:pt x="22016736" y="5459684"/>
                  <a:pt x="22034770" y="5491660"/>
                  <a:pt x="22058020" y="5513036"/>
                </a:cubicBezTo>
                <a:cubicBezTo>
                  <a:pt x="22081270" y="5534412"/>
                  <a:pt x="22109138" y="5545100"/>
                  <a:pt x="22141624" y="5545100"/>
                </a:cubicBezTo>
                <a:cubicBezTo>
                  <a:pt x="22190684" y="5545100"/>
                  <a:pt x="22229164" y="5520800"/>
                  <a:pt x="22257068" y="5472200"/>
                </a:cubicBezTo>
                <a:cubicBezTo>
                  <a:pt x="22284968" y="5423596"/>
                  <a:pt x="22298918" y="5352900"/>
                  <a:pt x="22298918" y="5260104"/>
                </a:cubicBezTo>
                <a:cubicBezTo>
                  <a:pt x="22298918" y="5198508"/>
                  <a:pt x="22292416" y="5146188"/>
                  <a:pt x="22279412" y="5103144"/>
                </a:cubicBezTo>
                <a:cubicBezTo>
                  <a:pt x="22266406" y="5060096"/>
                  <a:pt x="22248264" y="5027760"/>
                  <a:pt x="22224984" y="5006128"/>
                </a:cubicBezTo>
                <a:cubicBezTo>
                  <a:pt x="22201702" y="4984500"/>
                  <a:pt x="22173914" y="4973688"/>
                  <a:pt x="22141624" y="4973688"/>
                </a:cubicBezTo>
                <a:close/>
                <a:moveTo>
                  <a:pt x="18255422" y="4973688"/>
                </a:moveTo>
                <a:cubicBezTo>
                  <a:pt x="18207004" y="4973688"/>
                  <a:pt x="18168744" y="4998248"/>
                  <a:pt x="18140642" y="5047372"/>
                </a:cubicBezTo>
                <a:cubicBezTo>
                  <a:pt x="18112540" y="5096496"/>
                  <a:pt x="18098490" y="5167408"/>
                  <a:pt x="18098490" y="5260104"/>
                </a:cubicBezTo>
                <a:cubicBezTo>
                  <a:pt x="18098490" y="5322200"/>
                  <a:pt x="18104900" y="5374536"/>
                  <a:pt x="18117716" y="5417112"/>
                </a:cubicBezTo>
                <a:cubicBezTo>
                  <a:pt x="18130534" y="5459684"/>
                  <a:pt x="18148568" y="5491660"/>
                  <a:pt x="18171818" y="5513036"/>
                </a:cubicBezTo>
                <a:cubicBezTo>
                  <a:pt x="18195070" y="5534412"/>
                  <a:pt x="18222938" y="5545100"/>
                  <a:pt x="18255422" y="5545100"/>
                </a:cubicBezTo>
                <a:cubicBezTo>
                  <a:pt x="18304482" y="5545100"/>
                  <a:pt x="18342962" y="5520800"/>
                  <a:pt x="18370864" y="5472200"/>
                </a:cubicBezTo>
                <a:cubicBezTo>
                  <a:pt x="18398766" y="5423596"/>
                  <a:pt x="18412718" y="5352900"/>
                  <a:pt x="18412718" y="5260104"/>
                </a:cubicBezTo>
                <a:cubicBezTo>
                  <a:pt x="18412718" y="5198508"/>
                  <a:pt x="18406216" y="5146188"/>
                  <a:pt x="18393210" y="5103144"/>
                </a:cubicBezTo>
                <a:cubicBezTo>
                  <a:pt x="18380206" y="5060096"/>
                  <a:pt x="18362062" y="5027760"/>
                  <a:pt x="18338780" y="5006128"/>
                </a:cubicBezTo>
                <a:cubicBezTo>
                  <a:pt x="18315500" y="4984500"/>
                  <a:pt x="18287712" y="4973688"/>
                  <a:pt x="18255422" y="4973688"/>
                </a:cubicBezTo>
                <a:close/>
                <a:moveTo>
                  <a:pt x="17350548" y="4973688"/>
                </a:moveTo>
                <a:cubicBezTo>
                  <a:pt x="17302130" y="4973688"/>
                  <a:pt x="17263870" y="4998248"/>
                  <a:pt x="17235768" y="5047372"/>
                </a:cubicBezTo>
                <a:cubicBezTo>
                  <a:pt x="17207666" y="5096496"/>
                  <a:pt x="17193616" y="5167408"/>
                  <a:pt x="17193616" y="5260104"/>
                </a:cubicBezTo>
                <a:cubicBezTo>
                  <a:pt x="17193616" y="5322200"/>
                  <a:pt x="17200024" y="5374536"/>
                  <a:pt x="17212842" y="5417112"/>
                </a:cubicBezTo>
                <a:cubicBezTo>
                  <a:pt x="17225660" y="5459684"/>
                  <a:pt x="17243694" y="5491660"/>
                  <a:pt x="17266944" y="5513036"/>
                </a:cubicBezTo>
                <a:cubicBezTo>
                  <a:pt x="17290194" y="5534412"/>
                  <a:pt x="17318062" y="5545100"/>
                  <a:pt x="17350548" y="5545100"/>
                </a:cubicBezTo>
                <a:cubicBezTo>
                  <a:pt x="17399608" y="5545100"/>
                  <a:pt x="17438088" y="5520800"/>
                  <a:pt x="17465990" y="5472200"/>
                </a:cubicBezTo>
                <a:cubicBezTo>
                  <a:pt x="17493892" y="5423596"/>
                  <a:pt x="17507844" y="5352900"/>
                  <a:pt x="17507844" y="5260104"/>
                </a:cubicBezTo>
                <a:cubicBezTo>
                  <a:pt x="17507844" y="5198508"/>
                  <a:pt x="17501340" y="5146188"/>
                  <a:pt x="17488336" y="5103144"/>
                </a:cubicBezTo>
                <a:cubicBezTo>
                  <a:pt x="17475332" y="5060096"/>
                  <a:pt x="17457188" y="5027760"/>
                  <a:pt x="17433906" y="5006128"/>
                </a:cubicBezTo>
                <a:cubicBezTo>
                  <a:pt x="17410626" y="4984500"/>
                  <a:pt x="17382838" y="4973688"/>
                  <a:pt x="17350548" y="4973688"/>
                </a:cubicBezTo>
                <a:close/>
                <a:moveTo>
                  <a:pt x="15702724" y="4973688"/>
                </a:moveTo>
                <a:cubicBezTo>
                  <a:pt x="15654305" y="4973688"/>
                  <a:pt x="15616044" y="4998248"/>
                  <a:pt x="15587942" y="5047372"/>
                </a:cubicBezTo>
                <a:cubicBezTo>
                  <a:pt x="15559841" y="5096496"/>
                  <a:pt x="15545790" y="5167408"/>
                  <a:pt x="15545790" y="5260104"/>
                </a:cubicBezTo>
                <a:cubicBezTo>
                  <a:pt x="15545790" y="5322200"/>
                  <a:pt x="15552199" y="5374536"/>
                  <a:pt x="15565017" y="5417112"/>
                </a:cubicBezTo>
                <a:cubicBezTo>
                  <a:pt x="15577835" y="5459684"/>
                  <a:pt x="15595869" y="5491660"/>
                  <a:pt x="15619120" y="5513036"/>
                </a:cubicBezTo>
                <a:cubicBezTo>
                  <a:pt x="15642368" y="5534412"/>
                  <a:pt x="15670236" y="5545100"/>
                  <a:pt x="15702724" y="5545100"/>
                </a:cubicBezTo>
                <a:cubicBezTo>
                  <a:pt x="15751782" y="5545100"/>
                  <a:pt x="15790264" y="5520800"/>
                  <a:pt x="15818166" y="5472200"/>
                </a:cubicBezTo>
                <a:cubicBezTo>
                  <a:pt x="15846067" y="5423596"/>
                  <a:pt x="15860019" y="5352900"/>
                  <a:pt x="15860019" y="5260104"/>
                </a:cubicBezTo>
                <a:cubicBezTo>
                  <a:pt x="15860019" y="5198508"/>
                  <a:pt x="15853515" y="5146188"/>
                  <a:pt x="15840512" y="5103144"/>
                </a:cubicBezTo>
                <a:cubicBezTo>
                  <a:pt x="15827506" y="5060096"/>
                  <a:pt x="15809364" y="5027760"/>
                  <a:pt x="15786081" y="5006128"/>
                </a:cubicBezTo>
                <a:cubicBezTo>
                  <a:pt x="15762799" y="4984500"/>
                  <a:pt x="15735014" y="4973688"/>
                  <a:pt x="15702724" y="4973688"/>
                </a:cubicBezTo>
                <a:close/>
                <a:moveTo>
                  <a:pt x="14807373" y="4973688"/>
                </a:moveTo>
                <a:cubicBezTo>
                  <a:pt x="14758955" y="4973688"/>
                  <a:pt x="14720695" y="4998248"/>
                  <a:pt x="14692592" y="5047372"/>
                </a:cubicBezTo>
                <a:cubicBezTo>
                  <a:pt x="14664491" y="5096496"/>
                  <a:pt x="14650439" y="5167408"/>
                  <a:pt x="14650439" y="5260104"/>
                </a:cubicBezTo>
                <a:cubicBezTo>
                  <a:pt x="14650439" y="5322200"/>
                  <a:pt x="14656849" y="5374536"/>
                  <a:pt x="14669667" y="5417112"/>
                </a:cubicBezTo>
                <a:cubicBezTo>
                  <a:pt x="14682485" y="5459684"/>
                  <a:pt x="14700519" y="5491660"/>
                  <a:pt x="14723768" y="5513036"/>
                </a:cubicBezTo>
                <a:cubicBezTo>
                  <a:pt x="14747019" y="5534412"/>
                  <a:pt x="14774887" y="5545100"/>
                  <a:pt x="14807373" y="5545100"/>
                </a:cubicBezTo>
                <a:cubicBezTo>
                  <a:pt x="14856432" y="5545100"/>
                  <a:pt x="14894913" y="5520800"/>
                  <a:pt x="14922814" y="5472200"/>
                </a:cubicBezTo>
                <a:cubicBezTo>
                  <a:pt x="14950716" y="5423596"/>
                  <a:pt x="14964668" y="5352900"/>
                  <a:pt x="14964668" y="5260104"/>
                </a:cubicBezTo>
                <a:cubicBezTo>
                  <a:pt x="14964668" y="5198508"/>
                  <a:pt x="14958166" y="5146188"/>
                  <a:pt x="14945161" y="5103144"/>
                </a:cubicBezTo>
                <a:cubicBezTo>
                  <a:pt x="14932157" y="5060096"/>
                  <a:pt x="14914013" y="5027760"/>
                  <a:pt x="14890730" y="5006128"/>
                </a:cubicBezTo>
                <a:cubicBezTo>
                  <a:pt x="14867449" y="4984500"/>
                  <a:pt x="14839662" y="4973688"/>
                  <a:pt x="14807373" y="4973688"/>
                </a:cubicBezTo>
                <a:close/>
                <a:moveTo>
                  <a:pt x="13159548" y="4973688"/>
                </a:moveTo>
                <a:cubicBezTo>
                  <a:pt x="13111128" y="4973688"/>
                  <a:pt x="13072869" y="4998248"/>
                  <a:pt x="13044767" y="5047372"/>
                </a:cubicBezTo>
                <a:cubicBezTo>
                  <a:pt x="13016666" y="5096496"/>
                  <a:pt x="13002614" y="5167408"/>
                  <a:pt x="13002614" y="5260104"/>
                </a:cubicBezTo>
                <a:cubicBezTo>
                  <a:pt x="13002614" y="5322200"/>
                  <a:pt x="13009024" y="5374536"/>
                  <a:pt x="13021841" y="5417112"/>
                </a:cubicBezTo>
                <a:cubicBezTo>
                  <a:pt x="13034660" y="5459684"/>
                  <a:pt x="13052694" y="5491660"/>
                  <a:pt x="13075943" y="5513036"/>
                </a:cubicBezTo>
                <a:cubicBezTo>
                  <a:pt x="13099194" y="5534412"/>
                  <a:pt x="13127062" y="5545100"/>
                  <a:pt x="13159548" y="5545100"/>
                </a:cubicBezTo>
                <a:cubicBezTo>
                  <a:pt x="13208607" y="5545100"/>
                  <a:pt x="13247088" y="5520800"/>
                  <a:pt x="13274989" y="5472200"/>
                </a:cubicBezTo>
                <a:cubicBezTo>
                  <a:pt x="13302891" y="5423596"/>
                  <a:pt x="13316843" y="5352900"/>
                  <a:pt x="13316843" y="5260104"/>
                </a:cubicBezTo>
                <a:cubicBezTo>
                  <a:pt x="13316843" y="5198508"/>
                  <a:pt x="13310341" y="5146188"/>
                  <a:pt x="13297336" y="5103144"/>
                </a:cubicBezTo>
                <a:cubicBezTo>
                  <a:pt x="13284332" y="5060096"/>
                  <a:pt x="13266188" y="5027760"/>
                  <a:pt x="13242905" y="5006128"/>
                </a:cubicBezTo>
                <a:cubicBezTo>
                  <a:pt x="13219624" y="4984500"/>
                  <a:pt x="13191837" y="4973688"/>
                  <a:pt x="13159548" y="4973688"/>
                </a:cubicBezTo>
                <a:close/>
                <a:moveTo>
                  <a:pt x="12254674" y="4973688"/>
                </a:moveTo>
                <a:cubicBezTo>
                  <a:pt x="12206255" y="4973688"/>
                  <a:pt x="12167994" y="4998248"/>
                  <a:pt x="12139894" y="5047372"/>
                </a:cubicBezTo>
                <a:cubicBezTo>
                  <a:pt x="12111791" y="5096496"/>
                  <a:pt x="12097740" y="5167408"/>
                  <a:pt x="12097740" y="5260104"/>
                </a:cubicBezTo>
                <a:cubicBezTo>
                  <a:pt x="12097740" y="5322200"/>
                  <a:pt x="12104149" y="5374536"/>
                  <a:pt x="12116967" y="5417112"/>
                </a:cubicBezTo>
                <a:cubicBezTo>
                  <a:pt x="12129785" y="5459684"/>
                  <a:pt x="12147819" y="5491660"/>
                  <a:pt x="12171070" y="5513036"/>
                </a:cubicBezTo>
                <a:cubicBezTo>
                  <a:pt x="12194318" y="5534412"/>
                  <a:pt x="12222186" y="5545100"/>
                  <a:pt x="12254674" y="5545100"/>
                </a:cubicBezTo>
                <a:cubicBezTo>
                  <a:pt x="12303732" y="5545100"/>
                  <a:pt x="12342214" y="5520800"/>
                  <a:pt x="12370116" y="5472200"/>
                </a:cubicBezTo>
                <a:cubicBezTo>
                  <a:pt x="12398017" y="5423596"/>
                  <a:pt x="12411969" y="5352900"/>
                  <a:pt x="12411969" y="5260104"/>
                </a:cubicBezTo>
                <a:cubicBezTo>
                  <a:pt x="12411969" y="5198508"/>
                  <a:pt x="12405466" y="5146188"/>
                  <a:pt x="12392462" y="5103144"/>
                </a:cubicBezTo>
                <a:cubicBezTo>
                  <a:pt x="12379457" y="5060096"/>
                  <a:pt x="12361314" y="5027760"/>
                  <a:pt x="12338031" y="5006128"/>
                </a:cubicBezTo>
                <a:cubicBezTo>
                  <a:pt x="12314750" y="4984500"/>
                  <a:pt x="12286964" y="4973688"/>
                  <a:pt x="12254674" y="4973688"/>
                </a:cubicBezTo>
                <a:close/>
                <a:moveTo>
                  <a:pt x="10606850" y="4973688"/>
                </a:moveTo>
                <a:cubicBezTo>
                  <a:pt x="10558431" y="4973688"/>
                  <a:pt x="10520169" y="4998248"/>
                  <a:pt x="10492067" y="5047372"/>
                </a:cubicBezTo>
                <a:cubicBezTo>
                  <a:pt x="10463966" y="5096496"/>
                  <a:pt x="10449916" y="5167408"/>
                  <a:pt x="10449916" y="5260104"/>
                </a:cubicBezTo>
                <a:cubicBezTo>
                  <a:pt x="10449916" y="5322200"/>
                  <a:pt x="10456324" y="5374536"/>
                  <a:pt x="10469143" y="5417112"/>
                </a:cubicBezTo>
                <a:cubicBezTo>
                  <a:pt x="10481961" y="5459684"/>
                  <a:pt x="10499995" y="5491660"/>
                  <a:pt x="10523245" y="5513036"/>
                </a:cubicBezTo>
                <a:cubicBezTo>
                  <a:pt x="10546493" y="5534412"/>
                  <a:pt x="10574362" y="5545100"/>
                  <a:pt x="10606850" y="5545100"/>
                </a:cubicBezTo>
                <a:cubicBezTo>
                  <a:pt x="10655908" y="5545100"/>
                  <a:pt x="10694389" y="5520800"/>
                  <a:pt x="10722291" y="5472200"/>
                </a:cubicBezTo>
                <a:cubicBezTo>
                  <a:pt x="10750192" y="5423596"/>
                  <a:pt x="10764144" y="5352900"/>
                  <a:pt x="10764144" y="5260104"/>
                </a:cubicBezTo>
                <a:cubicBezTo>
                  <a:pt x="10764144" y="5198508"/>
                  <a:pt x="10757641" y="5146188"/>
                  <a:pt x="10744637" y="5103144"/>
                </a:cubicBezTo>
                <a:cubicBezTo>
                  <a:pt x="10731631" y="5060096"/>
                  <a:pt x="10713489" y="5027760"/>
                  <a:pt x="10690207" y="5006128"/>
                </a:cubicBezTo>
                <a:cubicBezTo>
                  <a:pt x="10666924" y="4984500"/>
                  <a:pt x="10639139" y="4973688"/>
                  <a:pt x="10606850" y="4973688"/>
                </a:cubicBezTo>
                <a:close/>
                <a:moveTo>
                  <a:pt x="8959024" y="4973688"/>
                </a:moveTo>
                <a:cubicBezTo>
                  <a:pt x="8910606" y="4973688"/>
                  <a:pt x="8872345" y="4998248"/>
                  <a:pt x="8844244" y="5047372"/>
                </a:cubicBezTo>
                <a:cubicBezTo>
                  <a:pt x="8816143" y="5096496"/>
                  <a:pt x="8802091" y="5167408"/>
                  <a:pt x="8802091" y="5260104"/>
                </a:cubicBezTo>
                <a:cubicBezTo>
                  <a:pt x="8802091" y="5322200"/>
                  <a:pt x="8808500" y="5374536"/>
                  <a:pt x="8821318" y="5417112"/>
                </a:cubicBezTo>
                <a:cubicBezTo>
                  <a:pt x="8834138" y="5459684"/>
                  <a:pt x="8852172" y="5491660"/>
                  <a:pt x="8875421" y="5513036"/>
                </a:cubicBezTo>
                <a:cubicBezTo>
                  <a:pt x="8898670" y="5534412"/>
                  <a:pt x="8926537" y="5545100"/>
                  <a:pt x="8959024" y="5545100"/>
                </a:cubicBezTo>
                <a:cubicBezTo>
                  <a:pt x="9008084" y="5545100"/>
                  <a:pt x="9046566" y="5520800"/>
                  <a:pt x="9074467" y="5472200"/>
                </a:cubicBezTo>
                <a:cubicBezTo>
                  <a:pt x="9102369" y="5423596"/>
                  <a:pt x="9116319" y="5352900"/>
                  <a:pt x="9116319" y="5260104"/>
                </a:cubicBezTo>
                <a:cubicBezTo>
                  <a:pt x="9116319" y="5198508"/>
                  <a:pt x="9109818" y="5146188"/>
                  <a:pt x="9096813" y="5103144"/>
                </a:cubicBezTo>
                <a:cubicBezTo>
                  <a:pt x="9083808" y="5060096"/>
                  <a:pt x="9065664" y="5027760"/>
                  <a:pt x="9042382" y="5006128"/>
                </a:cubicBezTo>
                <a:cubicBezTo>
                  <a:pt x="9019100" y="4984500"/>
                  <a:pt x="8991315" y="4973688"/>
                  <a:pt x="8959024" y="4973688"/>
                </a:cubicBezTo>
                <a:close/>
                <a:moveTo>
                  <a:pt x="8054152" y="4973688"/>
                </a:moveTo>
                <a:cubicBezTo>
                  <a:pt x="8005734" y="4973688"/>
                  <a:pt x="7967474" y="4998248"/>
                  <a:pt x="7939372" y="5047372"/>
                </a:cubicBezTo>
                <a:cubicBezTo>
                  <a:pt x="7911270" y="5096496"/>
                  <a:pt x="7897219" y="5167408"/>
                  <a:pt x="7897219" y="5260104"/>
                </a:cubicBezTo>
                <a:cubicBezTo>
                  <a:pt x="7897219" y="5322200"/>
                  <a:pt x="7903629" y="5374536"/>
                  <a:pt x="7916446" y="5417112"/>
                </a:cubicBezTo>
                <a:cubicBezTo>
                  <a:pt x="7929264" y="5459684"/>
                  <a:pt x="7947299" y="5491660"/>
                  <a:pt x="7970547" y="5513036"/>
                </a:cubicBezTo>
                <a:cubicBezTo>
                  <a:pt x="7993799" y="5534412"/>
                  <a:pt x="8021666" y="5545100"/>
                  <a:pt x="8054152" y="5545100"/>
                </a:cubicBezTo>
                <a:cubicBezTo>
                  <a:pt x="8103211" y="5545100"/>
                  <a:pt x="8141691" y="5520800"/>
                  <a:pt x="8169594" y="5472200"/>
                </a:cubicBezTo>
                <a:cubicBezTo>
                  <a:pt x="8197496" y="5423596"/>
                  <a:pt x="8211447" y="5352900"/>
                  <a:pt x="8211447" y="5260104"/>
                </a:cubicBezTo>
                <a:cubicBezTo>
                  <a:pt x="8211447" y="5198508"/>
                  <a:pt x="8204946" y="5146188"/>
                  <a:pt x="8191940" y="5103144"/>
                </a:cubicBezTo>
                <a:cubicBezTo>
                  <a:pt x="8178935" y="5060096"/>
                  <a:pt x="8160791" y="5027760"/>
                  <a:pt x="8137510" y="5006128"/>
                </a:cubicBezTo>
                <a:cubicBezTo>
                  <a:pt x="8114227" y="4984500"/>
                  <a:pt x="8086441" y="4973688"/>
                  <a:pt x="8054152" y="4973688"/>
                </a:cubicBezTo>
                <a:close/>
                <a:moveTo>
                  <a:pt x="6406327" y="4973688"/>
                </a:moveTo>
                <a:cubicBezTo>
                  <a:pt x="6357910" y="4973688"/>
                  <a:pt x="6319648" y="4998248"/>
                  <a:pt x="6291548" y="5047372"/>
                </a:cubicBezTo>
                <a:cubicBezTo>
                  <a:pt x="6263444" y="5096496"/>
                  <a:pt x="6249395" y="5167408"/>
                  <a:pt x="6249395" y="5260104"/>
                </a:cubicBezTo>
                <a:cubicBezTo>
                  <a:pt x="6249395" y="5322200"/>
                  <a:pt x="6255803" y="5374536"/>
                  <a:pt x="6268620" y="5417112"/>
                </a:cubicBezTo>
                <a:cubicBezTo>
                  <a:pt x="6281439" y="5459684"/>
                  <a:pt x="6299473" y="5491660"/>
                  <a:pt x="6322723" y="5513036"/>
                </a:cubicBezTo>
                <a:cubicBezTo>
                  <a:pt x="6345972" y="5534412"/>
                  <a:pt x="6373840" y="5545100"/>
                  <a:pt x="6406327" y="5545100"/>
                </a:cubicBezTo>
                <a:cubicBezTo>
                  <a:pt x="6455386" y="5545100"/>
                  <a:pt x="6493867" y="5520800"/>
                  <a:pt x="6521768" y="5472200"/>
                </a:cubicBezTo>
                <a:cubicBezTo>
                  <a:pt x="6549670" y="5423596"/>
                  <a:pt x="6563622" y="5352900"/>
                  <a:pt x="6563622" y="5260104"/>
                </a:cubicBezTo>
                <a:cubicBezTo>
                  <a:pt x="6563622" y="5198508"/>
                  <a:pt x="6557119" y="5146188"/>
                  <a:pt x="6544116" y="5103144"/>
                </a:cubicBezTo>
                <a:cubicBezTo>
                  <a:pt x="6531110" y="5060096"/>
                  <a:pt x="6512966" y="5027760"/>
                  <a:pt x="6489684" y="5006128"/>
                </a:cubicBezTo>
                <a:cubicBezTo>
                  <a:pt x="6466403" y="4984500"/>
                  <a:pt x="6438617" y="4973688"/>
                  <a:pt x="6406327" y="4973688"/>
                </a:cubicBezTo>
                <a:close/>
                <a:moveTo>
                  <a:pt x="5501453" y="4973688"/>
                </a:moveTo>
                <a:cubicBezTo>
                  <a:pt x="5453034" y="4973688"/>
                  <a:pt x="5414772" y="4998248"/>
                  <a:pt x="5386671" y="5047372"/>
                </a:cubicBezTo>
                <a:cubicBezTo>
                  <a:pt x="5358569" y="5096496"/>
                  <a:pt x="5344519" y="5167408"/>
                  <a:pt x="5344519" y="5260104"/>
                </a:cubicBezTo>
                <a:cubicBezTo>
                  <a:pt x="5344519" y="5322200"/>
                  <a:pt x="5350928" y="5374536"/>
                  <a:pt x="5363746" y="5417112"/>
                </a:cubicBezTo>
                <a:cubicBezTo>
                  <a:pt x="5376564" y="5459684"/>
                  <a:pt x="5394599" y="5491660"/>
                  <a:pt x="5417849" y="5513036"/>
                </a:cubicBezTo>
                <a:cubicBezTo>
                  <a:pt x="5441099" y="5534412"/>
                  <a:pt x="5468965" y="5545100"/>
                  <a:pt x="5501453" y="5545100"/>
                </a:cubicBezTo>
                <a:cubicBezTo>
                  <a:pt x="5550512" y="5545100"/>
                  <a:pt x="5588993" y="5520800"/>
                  <a:pt x="5616894" y="5472200"/>
                </a:cubicBezTo>
                <a:cubicBezTo>
                  <a:pt x="5644796" y="5423596"/>
                  <a:pt x="5658748" y="5352900"/>
                  <a:pt x="5658748" y="5260104"/>
                </a:cubicBezTo>
                <a:cubicBezTo>
                  <a:pt x="5658748" y="5198508"/>
                  <a:pt x="5652245" y="5146188"/>
                  <a:pt x="5639241" y="5103144"/>
                </a:cubicBezTo>
                <a:cubicBezTo>
                  <a:pt x="5626236" y="5060096"/>
                  <a:pt x="5608092" y="5027760"/>
                  <a:pt x="5584810" y="5006128"/>
                </a:cubicBezTo>
                <a:cubicBezTo>
                  <a:pt x="5561529" y="4984500"/>
                  <a:pt x="5533743" y="4973688"/>
                  <a:pt x="5501453" y="4973688"/>
                </a:cubicBezTo>
                <a:close/>
                <a:moveTo>
                  <a:pt x="3853626" y="4973688"/>
                </a:moveTo>
                <a:cubicBezTo>
                  <a:pt x="3805208" y="4973688"/>
                  <a:pt x="3766948" y="4998248"/>
                  <a:pt x="3738846" y="5047372"/>
                </a:cubicBezTo>
                <a:cubicBezTo>
                  <a:pt x="3710744" y="5096496"/>
                  <a:pt x="3696693" y="5167408"/>
                  <a:pt x="3696693" y="5260104"/>
                </a:cubicBezTo>
                <a:cubicBezTo>
                  <a:pt x="3696693" y="5322200"/>
                  <a:pt x="3703102" y="5374536"/>
                  <a:pt x="3715920" y="5417112"/>
                </a:cubicBezTo>
                <a:cubicBezTo>
                  <a:pt x="3728738" y="5459684"/>
                  <a:pt x="3746772" y="5491660"/>
                  <a:pt x="3770022" y="5513036"/>
                </a:cubicBezTo>
                <a:cubicBezTo>
                  <a:pt x="3793271" y="5534412"/>
                  <a:pt x="3821140" y="5545100"/>
                  <a:pt x="3853626" y="5545100"/>
                </a:cubicBezTo>
                <a:cubicBezTo>
                  <a:pt x="3902686" y="5545100"/>
                  <a:pt x="3941167" y="5520800"/>
                  <a:pt x="3969069" y="5472200"/>
                </a:cubicBezTo>
                <a:cubicBezTo>
                  <a:pt x="3996971" y="5423596"/>
                  <a:pt x="4010921" y="5352900"/>
                  <a:pt x="4010921" y="5260104"/>
                </a:cubicBezTo>
                <a:cubicBezTo>
                  <a:pt x="4010921" y="5198508"/>
                  <a:pt x="4004419" y="5146188"/>
                  <a:pt x="3991415" y="5103144"/>
                </a:cubicBezTo>
                <a:cubicBezTo>
                  <a:pt x="3978409" y="5060096"/>
                  <a:pt x="3960267" y="5027760"/>
                  <a:pt x="3936985" y="5006128"/>
                </a:cubicBezTo>
                <a:cubicBezTo>
                  <a:pt x="3913703" y="4984500"/>
                  <a:pt x="3885917" y="4973688"/>
                  <a:pt x="3853626" y="4973688"/>
                </a:cubicBezTo>
                <a:close/>
                <a:moveTo>
                  <a:pt x="2205802" y="4973688"/>
                </a:moveTo>
                <a:cubicBezTo>
                  <a:pt x="2157383" y="4973688"/>
                  <a:pt x="2119123" y="4998248"/>
                  <a:pt x="2091021" y="5047372"/>
                </a:cubicBezTo>
                <a:cubicBezTo>
                  <a:pt x="2062919" y="5096496"/>
                  <a:pt x="2048868" y="5167408"/>
                  <a:pt x="2048868" y="5260104"/>
                </a:cubicBezTo>
                <a:cubicBezTo>
                  <a:pt x="2048868" y="5322200"/>
                  <a:pt x="2055277" y="5374536"/>
                  <a:pt x="2068096" y="5417112"/>
                </a:cubicBezTo>
                <a:cubicBezTo>
                  <a:pt x="2080913" y="5459684"/>
                  <a:pt x="2098947" y="5491660"/>
                  <a:pt x="2122197" y="5513036"/>
                </a:cubicBezTo>
                <a:cubicBezTo>
                  <a:pt x="2145447" y="5534412"/>
                  <a:pt x="2173315" y="5545100"/>
                  <a:pt x="2205802" y="5545100"/>
                </a:cubicBezTo>
                <a:cubicBezTo>
                  <a:pt x="2254861" y="5545100"/>
                  <a:pt x="2293341" y="5520800"/>
                  <a:pt x="2321244" y="5472200"/>
                </a:cubicBezTo>
                <a:cubicBezTo>
                  <a:pt x="2349146" y="5423596"/>
                  <a:pt x="2363097" y="5352900"/>
                  <a:pt x="2363097" y="5260104"/>
                </a:cubicBezTo>
                <a:cubicBezTo>
                  <a:pt x="2363097" y="5198508"/>
                  <a:pt x="2356594" y="5146188"/>
                  <a:pt x="2343589" y="5103144"/>
                </a:cubicBezTo>
                <a:cubicBezTo>
                  <a:pt x="2330585" y="5060096"/>
                  <a:pt x="2312441" y="5027760"/>
                  <a:pt x="2289160" y="5006128"/>
                </a:cubicBezTo>
                <a:cubicBezTo>
                  <a:pt x="2265878" y="4984500"/>
                  <a:pt x="2238092" y="4973688"/>
                  <a:pt x="2205802" y="4973688"/>
                </a:cubicBezTo>
                <a:close/>
                <a:moveTo>
                  <a:pt x="557977" y="4973688"/>
                </a:moveTo>
                <a:cubicBezTo>
                  <a:pt x="509558" y="4973688"/>
                  <a:pt x="471298" y="4998248"/>
                  <a:pt x="443196" y="5047372"/>
                </a:cubicBezTo>
                <a:cubicBezTo>
                  <a:pt x="415094" y="5096496"/>
                  <a:pt x="401043" y="5167408"/>
                  <a:pt x="401043" y="5260104"/>
                </a:cubicBezTo>
                <a:cubicBezTo>
                  <a:pt x="401043" y="5322200"/>
                  <a:pt x="407453" y="5374536"/>
                  <a:pt x="420270" y="5417112"/>
                </a:cubicBezTo>
                <a:cubicBezTo>
                  <a:pt x="433089" y="5459684"/>
                  <a:pt x="451122" y="5491660"/>
                  <a:pt x="474373" y="5513036"/>
                </a:cubicBezTo>
                <a:cubicBezTo>
                  <a:pt x="497622" y="5534412"/>
                  <a:pt x="525490" y="5545100"/>
                  <a:pt x="557977" y="5545100"/>
                </a:cubicBezTo>
                <a:cubicBezTo>
                  <a:pt x="607036" y="5545100"/>
                  <a:pt x="645516" y="5520800"/>
                  <a:pt x="673418" y="5472200"/>
                </a:cubicBezTo>
                <a:cubicBezTo>
                  <a:pt x="701320" y="5423596"/>
                  <a:pt x="715271" y="5352900"/>
                  <a:pt x="715271" y="5260104"/>
                </a:cubicBezTo>
                <a:cubicBezTo>
                  <a:pt x="715271" y="5198508"/>
                  <a:pt x="708769" y="5146188"/>
                  <a:pt x="695764" y="5103144"/>
                </a:cubicBezTo>
                <a:cubicBezTo>
                  <a:pt x="682760" y="5060096"/>
                  <a:pt x="664616" y="5027760"/>
                  <a:pt x="641334" y="5006128"/>
                </a:cubicBezTo>
                <a:cubicBezTo>
                  <a:pt x="618053" y="4984500"/>
                  <a:pt x="590267" y="4973688"/>
                  <a:pt x="557977" y="4973688"/>
                </a:cubicBezTo>
                <a:close/>
                <a:moveTo>
                  <a:pt x="22973894" y="4886736"/>
                </a:moveTo>
                <a:lnTo>
                  <a:pt x="23075442" y="4886736"/>
                </a:lnTo>
                <a:lnTo>
                  <a:pt x="23075442" y="5633480"/>
                </a:lnTo>
                <a:lnTo>
                  <a:pt x="22966836" y="5633480"/>
                </a:lnTo>
                <a:lnTo>
                  <a:pt x="22966836" y="5004928"/>
                </a:lnTo>
                <a:lnTo>
                  <a:pt x="22785220" y="5116996"/>
                </a:lnTo>
                <a:lnTo>
                  <a:pt x="22785220" y="5012028"/>
                </a:lnTo>
                <a:close/>
                <a:moveTo>
                  <a:pt x="21326068" y="4886736"/>
                </a:moveTo>
                <a:lnTo>
                  <a:pt x="21427616" y="4886736"/>
                </a:lnTo>
                <a:lnTo>
                  <a:pt x="21427616" y="5633480"/>
                </a:lnTo>
                <a:lnTo>
                  <a:pt x="21319012" y="5633480"/>
                </a:lnTo>
                <a:lnTo>
                  <a:pt x="21319012" y="5004928"/>
                </a:lnTo>
                <a:lnTo>
                  <a:pt x="21137394" y="5116996"/>
                </a:lnTo>
                <a:lnTo>
                  <a:pt x="21137394" y="5012028"/>
                </a:lnTo>
                <a:close/>
                <a:moveTo>
                  <a:pt x="20573594" y="4886736"/>
                </a:moveTo>
                <a:lnTo>
                  <a:pt x="20675142" y="4886736"/>
                </a:lnTo>
                <a:lnTo>
                  <a:pt x="20675142" y="5633480"/>
                </a:lnTo>
                <a:lnTo>
                  <a:pt x="20566536" y="5633480"/>
                </a:lnTo>
                <a:lnTo>
                  <a:pt x="20566536" y="5004928"/>
                </a:lnTo>
                <a:lnTo>
                  <a:pt x="20384920" y="5116996"/>
                </a:lnTo>
                <a:lnTo>
                  <a:pt x="20384920" y="5012028"/>
                </a:lnTo>
                <a:close/>
                <a:moveTo>
                  <a:pt x="19830644" y="4886736"/>
                </a:moveTo>
                <a:lnTo>
                  <a:pt x="19932192" y="4886736"/>
                </a:lnTo>
                <a:lnTo>
                  <a:pt x="19932192" y="5633480"/>
                </a:lnTo>
                <a:lnTo>
                  <a:pt x="19823586" y="5633480"/>
                </a:lnTo>
                <a:lnTo>
                  <a:pt x="19823586" y="5004928"/>
                </a:lnTo>
                <a:lnTo>
                  <a:pt x="19641968" y="5116996"/>
                </a:lnTo>
                <a:lnTo>
                  <a:pt x="19641968" y="5012028"/>
                </a:lnTo>
                <a:close/>
                <a:moveTo>
                  <a:pt x="19087692" y="4886736"/>
                </a:moveTo>
                <a:lnTo>
                  <a:pt x="19189240" y="4886736"/>
                </a:lnTo>
                <a:lnTo>
                  <a:pt x="19189240" y="5633480"/>
                </a:lnTo>
                <a:lnTo>
                  <a:pt x="19080634" y="5633480"/>
                </a:lnTo>
                <a:lnTo>
                  <a:pt x="19080634" y="5004928"/>
                </a:lnTo>
                <a:lnTo>
                  <a:pt x="18899018" y="5116996"/>
                </a:lnTo>
                <a:lnTo>
                  <a:pt x="18899018" y="5012028"/>
                </a:lnTo>
                <a:close/>
                <a:moveTo>
                  <a:pt x="16534994" y="4886736"/>
                </a:moveTo>
                <a:lnTo>
                  <a:pt x="16636542" y="4886736"/>
                </a:lnTo>
                <a:lnTo>
                  <a:pt x="16636542" y="5633480"/>
                </a:lnTo>
                <a:lnTo>
                  <a:pt x="16527936" y="5633480"/>
                </a:lnTo>
                <a:lnTo>
                  <a:pt x="16527936" y="5004928"/>
                </a:lnTo>
                <a:lnTo>
                  <a:pt x="16346318" y="5116996"/>
                </a:lnTo>
                <a:lnTo>
                  <a:pt x="16346318" y="5012028"/>
                </a:lnTo>
                <a:close/>
                <a:moveTo>
                  <a:pt x="13982293" y="4886736"/>
                </a:moveTo>
                <a:lnTo>
                  <a:pt x="14083840" y="4886736"/>
                </a:lnTo>
                <a:lnTo>
                  <a:pt x="14083840" y="5633480"/>
                </a:lnTo>
                <a:lnTo>
                  <a:pt x="13975235" y="5633480"/>
                </a:lnTo>
                <a:lnTo>
                  <a:pt x="13975235" y="5004928"/>
                </a:lnTo>
                <a:lnTo>
                  <a:pt x="13793618" y="5116996"/>
                </a:lnTo>
                <a:lnTo>
                  <a:pt x="13793618" y="5012028"/>
                </a:lnTo>
                <a:close/>
                <a:moveTo>
                  <a:pt x="11439118" y="4886736"/>
                </a:moveTo>
                <a:lnTo>
                  <a:pt x="11540666" y="4886736"/>
                </a:lnTo>
                <a:lnTo>
                  <a:pt x="11540666" y="5633480"/>
                </a:lnTo>
                <a:lnTo>
                  <a:pt x="11432061" y="5633480"/>
                </a:lnTo>
                <a:lnTo>
                  <a:pt x="11432061" y="5004928"/>
                </a:lnTo>
                <a:lnTo>
                  <a:pt x="11250444" y="5116996"/>
                </a:lnTo>
                <a:lnTo>
                  <a:pt x="11250444" y="5012028"/>
                </a:lnTo>
                <a:close/>
                <a:moveTo>
                  <a:pt x="9781768" y="4886736"/>
                </a:moveTo>
                <a:lnTo>
                  <a:pt x="9883316" y="4886736"/>
                </a:lnTo>
                <a:lnTo>
                  <a:pt x="9883316" y="5633480"/>
                </a:lnTo>
                <a:lnTo>
                  <a:pt x="9774711" y="5633480"/>
                </a:lnTo>
                <a:lnTo>
                  <a:pt x="9774711" y="5004928"/>
                </a:lnTo>
                <a:lnTo>
                  <a:pt x="9593094" y="5116996"/>
                </a:lnTo>
                <a:lnTo>
                  <a:pt x="9593094" y="5012028"/>
                </a:lnTo>
                <a:close/>
                <a:moveTo>
                  <a:pt x="7238596" y="4886736"/>
                </a:moveTo>
                <a:lnTo>
                  <a:pt x="7340144" y="4886736"/>
                </a:lnTo>
                <a:lnTo>
                  <a:pt x="7340144" y="5633480"/>
                </a:lnTo>
                <a:lnTo>
                  <a:pt x="7231538" y="5633480"/>
                </a:lnTo>
                <a:lnTo>
                  <a:pt x="7231538" y="5004928"/>
                </a:lnTo>
                <a:lnTo>
                  <a:pt x="7049921" y="5116996"/>
                </a:lnTo>
                <a:lnTo>
                  <a:pt x="7049921" y="5012028"/>
                </a:lnTo>
                <a:close/>
                <a:moveTo>
                  <a:pt x="4685897" y="4886736"/>
                </a:moveTo>
                <a:lnTo>
                  <a:pt x="4787444" y="4886736"/>
                </a:lnTo>
                <a:lnTo>
                  <a:pt x="4787444" y="5633480"/>
                </a:lnTo>
                <a:lnTo>
                  <a:pt x="4678839" y="5633480"/>
                </a:lnTo>
                <a:lnTo>
                  <a:pt x="4678839" y="5004928"/>
                </a:lnTo>
                <a:lnTo>
                  <a:pt x="4497222" y="5116996"/>
                </a:lnTo>
                <a:lnTo>
                  <a:pt x="4497222" y="5012028"/>
                </a:lnTo>
                <a:close/>
                <a:moveTo>
                  <a:pt x="3038071" y="4886736"/>
                </a:moveTo>
                <a:lnTo>
                  <a:pt x="3139619" y="4886736"/>
                </a:lnTo>
                <a:lnTo>
                  <a:pt x="3139619" y="5633480"/>
                </a:lnTo>
                <a:lnTo>
                  <a:pt x="3031014" y="5633480"/>
                </a:lnTo>
                <a:lnTo>
                  <a:pt x="3031014" y="5004928"/>
                </a:lnTo>
                <a:lnTo>
                  <a:pt x="2849396" y="5116996"/>
                </a:lnTo>
                <a:lnTo>
                  <a:pt x="2849396" y="5012028"/>
                </a:lnTo>
                <a:close/>
                <a:moveTo>
                  <a:pt x="1390246" y="4886736"/>
                </a:moveTo>
                <a:lnTo>
                  <a:pt x="1491794" y="4886736"/>
                </a:lnTo>
                <a:lnTo>
                  <a:pt x="1491794" y="5633480"/>
                </a:lnTo>
                <a:lnTo>
                  <a:pt x="1383188" y="5633480"/>
                </a:lnTo>
                <a:lnTo>
                  <a:pt x="1383188" y="5004928"/>
                </a:lnTo>
                <a:lnTo>
                  <a:pt x="1201571" y="5116996"/>
                </a:lnTo>
                <a:lnTo>
                  <a:pt x="1201571" y="5012028"/>
                </a:lnTo>
                <a:close/>
                <a:moveTo>
                  <a:pt x="22141624" y="4876800"/>
                </a:moveTo>
                <a:cubicBezTo>
                  <a:pt x="22196966" y="4876800"/>
                  <a:pt x="22244388" y="4892216"/>
                  <a:pt x="22283884" y="4923044"/>
                </a:cubicBezTo>
                <a:cubicBezTo>
                  <a:pt x="22323382" y="4953872"/>
                  <a:pt x="22353390" y="4997880"/>
                  <a:pt x="22373910" y="5055064"/>
                </a:cubicBezTo>
                <a:cubicBezTo>
                  <a:pt x="22394426" y="5112248"/>
                  <a:pt x="22404686" y="5180592"/>
                  <a:pt x="22404686" y="5260104"/>
                </a:cubicBezTo>
                <a:cubicBezTo>
                  <a:pt x="22404686" y="5340188"/>
                  <a:pt x="22394486" y="5408824"/>
                  <a:pt x="22374086" y="5466012"/>
                </a:cubicBezTo>
                <a:cubicBezTo>
                  <a:pt x="22353686" y="5523200"/>
                  <a:pt x="22323826" y="5567064"/>
                  <a:pt x="22284510" y="5597600"/>
                </a:cubicBezTo>
                <a:cubicBezTo>
                  <a:pt x="22245192" y="5628140"/>
                  <a:pt x="22197564" y="5643408"/>
                  <a:pt x="22141624" y="5643408"/>
                </a:cubicBezTo>
                <a:cubicBezTo>
                  <a:pt x="22085728" y="5643408"/>
                  <a:pt x="22038144" y="5628160"/>
                  <a:pt x="21998878" y="5597664"/>
                </a:cubicBezTo>
                <a:cubicBezTo>
                  <a:pt x="21959614" y="5567168"/>
                  <a:pt x="21929806" y="5523392"/>
                  <a:pt x="21909454" y="5466328"/>
                </a:cubicBezTo>
                <a:cubicBezTo>
                  <a:pt x="21889102" y="5409268"/>
                  <a:pt x="21878926" y="5340528"/>
                  <a:pt x="21878926" y="5260104"/>
                </a:cubicBezTo>
                <a:cubicBezTo>
                  <a:pt x="21878926" y="5180256"/>
                  <a:pt x="21889160" y="5111808"/>
                  <a:pt x="21909634" y="5054748"/>
                </a:cubicBezTo>
                <a:cubicBezTo>
                  <a:pt x="21930104" y="4997692"/>
                  <a:pt x="21960060" y="4953768"/>
                  <a:pt x="21999506" y="4922980"/>
                </a:cubicBezTo>
                <a:cubicBezTo>
                  <a:pt x="22038954" y="4892192"/>
                  <a:pt x="22086324" y="4876800"/>
                  <a:pt x="22141624" y="4876800"/>
                </a:cubicBezTo>
                <a:close/>
                <a:moveTo>
                  <a:pt x="18255422" y="4876800"/>
                </a:moveTo>
                <a:cubicBezTo>
                  <a:pt x="18310766" y="4876800"/>
                  <a:pt x="18358188" y="4892216"/>
                  <a:pt x="18397684" y="4923044"/>
                </a:cubicBezTo>
                <a:cubicBezTo>
                  <a:pt x="18437182" y="4953872"/>
                  <a:pt x="18467188" y="4997880"/>
                  <a:pt x="18487706" y="5055064"/>
                </a:cubicBezTo>
                <a:cubicBezTo>
                  <a:pt x="18508226" y="5112248"/>
                  <a:pt x="18518484" y="5180592"/>
                  <a:pt x="18518484" y="5260104"/>
                </a:cubicBezTo>
                <a:cubicBezTo>
                  <a:pt x="18518484" y="5340188"/>
                  <a:pt x="18508286" y="5408824"/>
                  <a:pt x="18487884" y="5466012"/>
                </a:cubicBezTo>
                <a:cubicBezTo>
                  <a:pt x="18467486" y="5523200"/>
                  <a:pt x="18437626" y="5567064"/>
                  <a:pt x="18398308" y="5597600"/>
                </a:cubicBezTo>
                <a:cubicBezTo>
                  <a:pt x="18358992" y="5628140"/>
                  <a:pt x="18311362" y="5643408"/>
                  <a:pt x="18255422" y="5643408"/>
                </a:cubicBezTo>
                <a:cubicBezTo>
                  <a:pt x="18199524" y="5643408"/>
                  <a:pt x="18151944" y="5628160"/>
                  <a:pt x="18112678" y="5597664"/>
                </a:cubicBezTo>
                <a:cubicBezTo>
                  <a:pt x="18073412" y="5567168"/>
                  <a:pt x="18043604" y="5523392"/>
                  <a:pt x="18023252" y="5466328"/>
                </a:cubicBezTo>
                <a:cubicBezTo>
                  <a:pt x="18002900" y="5409268"/>
                  <a:pt x="17992722" y="5340528"/>
                  <a:pt x="17992722" y="5260104"/>
                </a:cubicBezTo>
                <a:cubicBezTo>
                  <a:pt x="17992722" y="5180256"/>
                  <a:pt x="18002958" y="5111808"/>
                  <a:pt x="18023430" y="5054748"/>
                </a:cubicBezTo>
                <a:cubicBezTo>
                  <a:pt x="18043900" y="4997692"/>
                  <a:pt x="18073860" y="4953768"/>
                  <a:pt x="18113306" y="4922980"/>
                </a:cubicBezTo>
                <a:cubicBezTo>
                  <a:pt x="18152752" y="4892192"/>
                  <a:pt x="18200124" y="4876800"/>
                  <a:pt x="18255422" y="4876800"/>
                </a:cubicBezTo>
                <a:close/>
                <a:moveTo>
                  <a:pt x="17350548" y="4876800"/>
                </a:moveTo>
                <a:cubicBezTo>
                  <a:pt x="17405892" y="4876800"/>
                  <a:pt x="17453312" y="4892216"/>
                  <a:pt x="17492810" y="4923044"/>
                </a:cubicBezTo>
                <a:cubicBezTo>
                  <a:pt x="17532306" y="4953872"/>
                  <a:pt x="17562312" y="4997880"/>
                  <a:pt x="17582832" y="5055064"/>
                </a:cubicBezTo>
                <a:cubicBezTo>
                  <a:pt x="17603350" y="5112248"/>
                  <a:pt x="17613610" y="5180592"/>
                  <a:pt x="17613610" y="5260104"/>
                </a:cubicBezTo>
                <a:cubicBezTo>
                  <a:pt x="17613610" y="5340188"/>
                  <a:pt x="17603410" y="5408824"/>
                  <a:pt x="17583010" y="5466012"/>
                </a:cubicBezTo>
                <a:cubicBezTo>
                  <a:pt x="17562610" y="5523200"/>
                  <a:pt x="17532752" y="5567064"/>
                  <a:pt x="17493434" y="5597600"/>
                </a:cubicBezTo>
                <a:cubicBezTo>
                  <a:pt x="17454116" y="5628140"/>
                  <a:pt x="17406488" y="5643408"/>
                  <a:pt x="17350548" y="5643408"/>
                </a:cubicBezTo>
                <a:cubicBezTo>
                  <a:pt x="17294650" y="5643408"/>
                  <a:pt x="17247068" y="5628160"/>
                  <a:pt x="17207804" y="5597664"/>
                </a:cubicBezTo>
                <a:cubicBezTo>
                  <a:pt x="17168538" y="5567168"/>
                  <a:pt x="17138730" y="5523392"/>
                  <a:pt x="17118378" y="5466328"/>
                </a:cubicBezTo>
                <a:cubicBezTo>
                  <a:pt x="17098026" y="5409268"/>
                  <a:pt x="17087848" y="5340528"/>
                  <a:pt x="17087848" y="5260104"/>
                </a:cubicBezTo>
                <a:cubicBezTo>
                  <a:pt x="17087848" y="5180256"/>
                  <a:pt x="17098086" y="5111808"/>
                  <a:pt x="17118556" y="5054748"/>
                </a:cubicBezTo>
                <a:cubicBezTo>
                  <a:pt x="17139026" y="4997692"/>
                  <a:pt x="17168984" y="4953768"/>
                  <a:pt x="17208432" y="4922980"/>
                </a:cubicBezTo>
                <a:cubicBezTo>
                  <a:pt x="17247878" y="4892192"/>
                  <a:pt x="17295250" y="4876800"/>
                  <a:pt x="17350548" y="4876800"/>
                </a:cubicBezTo>
                <a:close/>
                <a:moveTo>
                  <a:pt x="15702724" y="4876800"/>
                </a:moveTo>
                <a:cubicBezTo>
                  <a:pt x="15758067" y="4876800"/>
                  <a:pt x="15805487" y="4892216"/>
                  <a:pt x="15844985" y="4923044"/>
                </a:cubicBezTo>
                <a:cubicBezTo>
                  <a:pt x="15884481" y="4953872"/>
                  <a:pt x="15914488" y="4997880"/>
                  <a:pt x="15935007" y="5055064"/>
                </a:cubicBezTo>
                <a:cubicBezTo>
                  <a:pt x="15955525" y="5112248"/>
                  <a:pt x="15965784" y="5180592"/>
                  <a:pt x="15965784" y="5260104"/>
                </a:cubicBezTo>
                <a:cubicBezTo>
                  <a:pt x="15965784" y="5340188"/>
                  <a:pt x="15955584" y="5408824"/>
                  <a:pt x="15935185" y="5466012"/>
                </a:cubicBezTo>
                <a:cubicBezTo>
                  <a:pt x="15914785" y="5523200"/>
                  <a:pt x="15884927" y="5567064"/>
                  <a:pt x="15845609" y="5597600"/>
                </a:cubicBezTo>
                <a:cubicBezTo>
                  <a:pt x="15806291" y="5628140"/>
                  <a:pt x="15758663" y="5643408"/>
                  <a:pt x="15702724" y="5643408"/>
                </a:cubicBezTo>
                <a:cubicBezTo>
                  <a:pt x="15646825" y="5643408"/>
                  <a:pt x="15599243" y="5628160"/>
                  <a:pt x="15559979" y="5597664"/>
                </a:cubicBezTo>
                <a:cubicBezTo>
                  <a:pt x="15520713" y="5567168"/>
                  <a:pt x="15490905" y="5523392"/>
                  <a:pt x="15470553" y="5466328"/>
                </a:cubicBezTo>
                <a:cubicBezTo>
                  <a:pt x="15450200" y="5409268"/>
                  <a:pt x="15440023" y="5340528"/>
                  <a:pt x="15440023" y="5260104"/>
                </a:cubicBezTo>
                <a:cubicBezTo>
                  <a:pt x="15440023" y="5180256"/>
                  <a:pt x="15450259" y="5111808"/>
                  <a:pt x="15470731" y="5054748"/>
                </a:cubicBezTo>
                <a:cubicBezTo>
                  <a:pt x="15491202" y="4997692"/>
                  <a:pt x="15521159" y="4953768"/>
                  <a:pt x="15560607" y="4922980"/>
                </a:cubicBezTo>
                <a:cubicBezTo>
                  <a:pt x="15600052" y="4892192"/>
                  <a:pt x="15647424" y="4876800"/>
                  <a:pt x="15702724" y="4876800"/>
                </a:cubicBezTo>
                <a:close/>
                <a:moveTo>
                  <a:pt x="14807373" y="4876800"/>
                </a:moveTo>
                <a:cubicBezTo>
                  <a:pt x="14862717" y="4876800"/>
                  <a:pt x="14910137" y="4892216"/>
                  <a:pt x="14949634" y="4923044"/>
                </a:cubicBezTo>
                <a:cubicBezTo>
                  <a:pt x="14989131" y="4953872"/>
                  <a:pt x="15019139" y="4997880"/>
                  <a:pt x="15039656" y="5055064"/>
                </a:cubicBezTo>
                <a:cubicBezTo>
                  <a:pt x="15060176" y="5112248"/>
                  <a:pt x="15070434" y="5180592"/>
                  <a:pt x="15070434" y="5260104"/>
                </a:cubicBezTo>
                <a:cubicBezTo>
                  <a:pt x="15070434" y="5340188"/>
                  <a:pt x="15060235" y="5408824"/>
                  <a:pt x="15039834" y="5466012"/>
                </a:cubicBezTo>
                <a:cubicBezTo>
                  <a:pt x="15019435" y="5523200"/>
                  <a:pt x="14989577" y="5567064"/>
                  <a:pt x="14950258" y="5597600"/>
                </a:cubicBezTo>
                <a:cubicBezTo>
                  <a:pt x="14910942" y="5628140"/>
                  <a:pt x="14863312" y="5643408"/>
                  <a:pt x="14807373" y="5643408"/>
                </a:cubicBezTo>
                <a:cubicBezTo>
                  <a:pt x="14751475" y="5643408"/>
                  <a:pt x="14703894" y="5628160"/>
                  <a:pt x="14664628" y="5597664"/>
                </a:cubicBezTo>
                <a:cubicBezTo>
                  <a:pt x="14625364" y="5567168"/>
                  <a:pt x="14595554" y="5523392"/>
                  <a:pt x="14575202" y="5466328"/>
                </a:cubicBezTo>
                <a:cubicBezTo>
                  <a:pt x="14554850" y="5409268"/>
                  <a:pt x="14544673" y="5340528"/>
                  <a:pt x="14544673" y="5260104"/>
                </a:cubicBezTo>
                <a:cubicBezTo>
                  <a:pt x="14544673" y="5180256"/>
                  <a:pt x="14554909" y="5111808"/>
                  <a:pt x="14575380" y="5054748"/>
                </a:cubicBezTo>
                <a:cubicBezTo>
                  <a:pt x="14595852" y="4997692"/>
                  <a:pt x="14625810" y="4953768"/>
                  <a:pt x="14665256" y="4922980"/>
                </a:cubicBezTo>
                <a:cubicBezTo>
                  <a:pt x="14704702" y="4892192"/>
                  <a:pt x="14752075" y="4876800"/>
                  <a:pt x="14807373" y="4876800"/>
                </a:cubicBezTo>
                <a:close/>
                <a:moveTo>
                  <a:pt x="13159548" y="4876800"/>
                </a:moveTo>
                <a:cubicBezTo>
                  <a:pt x="13214892" y="4876800"/>
                  <a:pt x="13262312" y="4892216"/>
                  <a:pt x="13301809" y="4923044"/>
                </a:cubicBezTo>
                <a:cubicBezTo>
                  <a:pt x="13341306" y="4953872"/>
                  <a:pt x="13371314" y="4997880"/>
                  <a:pt x="13391831" y="5055064"/>
                </a:cubicBezTo>
                <a:cubicBezTo>
                  <a:pt x="13412351" y="5112248"/>
                  <a:pt x="13422608" y="5180592"/>
                  <a:pt x="13422608" y="5260104"/>
                </a:cubicBezTo>
                <a:cubicBezTo>
                  <a:pt x="13422608" y="5340188"/>
                  <a:pt x="13412410" y="5408824"/>
                  <a:pt x="13392009" y="5466012"/>
                </a:cubicBezTo>
                <a:cubicBezTo>
                  <a:pt x="13371610" y="5523200"/>
                  <a:pt x="13341752" y="5567064"/>
                  <a:pt x="13302433" y="5597600"/>
                </a:cubicBezTo>
                <a:cubicBezTo>
                  <a:pt x="13263117" y="5628140"/>
                  <a:pt x="13215487" y="5643408"/>
                  <a:pt x="13159548" y="5643408"/>
                </a:cubicBezTo>
                <a:cubicBezTo>
                  <a:pt x="13103650" y="5643408"/>
                  <a:pt x="13056069" y="5628160"/>
                  <a:pt x="13016803" y="5597664"/>
                </a:cubicBezTo>
                <a:cubicBezTo>
                  <a:pt x="12977538" y="5567168"/>
                  <a:pt x="12947729" y="5523392"/>
                  <a:pt x="12927377" y="5466328"/>
                </a:cubicBezTo>
                <a:cubicBezTo>
                  <a:pt x="12907025" y="5409268"/>
                  <a:pt x="12896847" y="5340528"/>
                  <a:pt x="12896847" y="5260104"/>
                </a:cubicBezTo>
                <a:cubicBezTo>
                  <a:pt x="12896847" y="5180256"/>
                  <a:pt x="12907084" y="5111808"/>
                  <a:pt x="12927555" y="5054748"/>
                </a:cubicBezTo>
                <a:cubicBezTo>
                  <a:pt x="12948026" y="4997692"/>
                  <a:pt x="12977985" y="4953768"/>
                  <a:pt x="13017431" y="4922980"/>
                </a:cubicBezTo>
                <a:cubicBezTo>
                  <a:pt x="13056877" y="4892192"/>
                  <a:pt x="13104250" y="4876800"/>
                  <a:pt x="13159548" y="4876800"/>
                </a:cubicBezTo>
                <a:close/>
                <a:moveTo>
                  <a:pt x="12254674" y="4876800"/>
                </a:moveTo>
                <a:cubicBezTo>
                  <a:pt x="12310017" y="4876800"/>
                  <a:pt x="12357437" y="4892216"/>
                  <a:pt x="12396935" y="4923044"/>
                </a:cubicBezTo>
                <a:cubicBezTo>
                  <a:pt x="12436431" y="4953872"/>
                  <a:pt x="12466438" y="4997880"/>
                  <a:pt x="12486957" y="5055064"/>
                </a:cubicBezTo>
                <a:cubicBezTo>
                  <a:pt x="12507476" y="5112248"/>
                  <a:pt x="12517734" y="5180592"/>
                  <a:pt x="12517734" y="5260104"/>
                </a:cubicBezTo>
                <a:cubicBezTo>
                  <a:pt x="12517734" y="5340188"/>
                  <a:pt x="12507535" y="5408824"/>
                  <a:pt x="12487135" y="5466012"/>
                </a:cubicBezTo>
                <a:cubicBezTo>
                  <a:pt x="12466735" y="5523200"/>
                  <a:pt x="12436877" y="5567064"/>
                  <a:pt x="12397559" y="5597600"/>
                </a:cubicBezTo>
                <a:cubicBezTo>
                  <a:pt x="12358242" y="5628140"/>
                  <a:pt x="12310613" y="5643408"/>
                  <a:pt x="12254674" y="5643408"/>
                </a:cubicBezTo>
                <a:cubicBezTo>
                  <a:pt x="12198775" y="5643408"/>
                  <a:pt x="12151193" y="5628160"/>
                  <a:pt x="12111929" y="5597664"/>
                </a:cubicBezTo>
                <a:cubicBezTo>
                  <a:pt x="12072664" y="5567168"/>
                  <a:pt x="12042854" y="5523392"/>
                  <a:pt x="12022502" y="5466328"/>
                </a:cubicBezTo>
                <a:cubicBezTo>
                  <a:pt x="12002150" y="5409268"/>
                  <a:pt x="11991973" y="5340528"/>
                  <a:pt x="11991973" y="5260104"/>
                </a:cubicBezTo>
                <a:cubicBezTo>
                  <a:pt x="11991973" y="5180256"/>
                  <a:pt x="12002209" y="5111808"/>
                  <a:pt x="12022680" y="5054748"/>
                </a:cubicBezTo>
                <a:cubicBezTo>
                  <a:pt x="12043152" y="4997692"/>
                  <a:pt x="12073110" y="4953768"/>
                  <a:pt x="12112557" y="4922980"/>
                </a:cubicBezTo>
                <a:cubicBezTo>
                  <a:pt x="12152002" y="4892192"/>
                  <a:pt x="12199375" y="4876800"/>
                  <a:pt x="12254674" y="4876800"/>
                </a:cubicBezTo>
                <a:close/>
                <a:moveTo>
                  <a:pt x="10606850" y="4876800"/>
                </a:moveTo>
                <a:cubicBezTo>
                  <a:pt x="10662193" y="4876800"/>
                  <a:pt x="10709612" y="4892216"/>
                  <a:pt x="10749110" y="4923044"/>
                </a:cubicBezTo>
                <a:cubicBezTo>
                  <a:pt x="10788606" y="4953872"/>
                  <a:pt x="10818615" y="4997880"/>
                  <a:pt x="10839133" y="5055064"/>
                </a:cubicBezTo>
                <a:cubicBezTo>
                  <a:pt x="10859651" y="5112248"/>
                  <a:pt x="10869909" y="5180592"/>
                  <a:pt x="10869909" y="5260104"/>
                </a:cubicBezTo>
                <a:cubicBezTo>
                  <a:pt x="10869909" y="5340188"/>
                  <a:pt x="10859709" y="5408824"/>
                  <a:pt x="10839311" y="5466012"/>
                </a:cubicBezTo>
                <a:cubicBezTo>
                  <a:pt x="10818911" y="5523200"/>
                  <a:pt x="10789053" y="5567064"/>
                  <a:pt x="10749735" y="5597600"/>
                </a:cubicBezTo>
                <a:cubicBezTo>
                  <a:pt x="10710417" y="5628140"/>
                  <a:pt x="10662788" y="5643408"/>
                  <a:pt x="10606850" y="5643408"/>
                </a:cubicBezTo>
                <a:cubicBezTo>
                  <a:pt x="10550951" y="5643408"/>
                  <a:pt x="10503369" y="5628160"/>
                  <a:pt x="10464104" y="5597664"/>
                </a:cubicBezTo>
                <a:cubicBezTo>
                  <a:pt x="10424839" y="5567168"/>
                  <a:pt x="10395031" y="5523392"/>
                  <a:pt x="10374679" y="5466328"/>
                </a:cubicBezTo>
                <a:cubicBezTo>
                  <a:pt x="10354326" y="5409268"/>
                  <a:pt x="10344148" y="5340528"/>
                  <a:pt x="10344148" y="5260104"/>
                </a:cubicBezTo>
                <a:cubicBezTo>
                  <a:pt x="10344148" y="5180256"/>
                  <a:pt x="10354384" y="5111808"/>
                  <a:pt x="10374857" y="5054748"/>
                </a:cubicBezTo>
                <a:cubicBezTo>
                  <a:pt x="10395329" y="4997692"/>
                  <a:pt x="10425286" y="4953768"/>
                  <a:pt x="10464732" y="4922980"/>
                </a:cubicBezTo>
                <a:cubicBezTo>
                  <a:pt x="10504177" y="4892192"/>
                  <a:pt x="10551550" y="4876800"/>
                  <a:pt x="10606850" y="4876800"/>
                </a:cubicBezTo>
                <a:close/>
                <a:moveTo>
                  <a:pt x="8959024" y="4876800"/>
                </a:moveTo>
                <a:cubicBezTo>
                  <a:pt x="9014368" y="4876800"/>
                  <a:pt x="9061788" y="4892216"/>
                  <a:pt x="9101285" y="4923044"/>
                </a:cubicBezTo>
                <a:cubicBezTo>
                  <a:pt x="9140782" y="4953872"/>
                  <a:pt x="9170789" y="4997880"/>
                  <a:pt x="9191309" y="5055064"/>
                </a:cubicBezTo>
                <a:cubicBezTo>
                  <a:pt x="9211827" y="5112248"/>
                  <a:pt x="9222085" y="5180592"/>
                  <a:pt x="9222085" y="5260104"/>
                </a:cubicBezTo>
                <a:cubicBezTo>
                  <a:pt x="9222085" y="5340188"/>
                  <a:pt x="9211886" y="5408824"/>
                  <a:pt x="9191486" y="5466012"/>
                </a:cubicBezTo>
                <a:cubicBezTo>
                  <a:pt x="9171086" y="5523200"/>
                  <a:pt x="9141228" y="5567064"/>
                  <a:pt x="9101910" y="5597600"/>
                </a:cubicBezTo>
                <a:cubicBezTo>
                  <a:pt x="9062594" y="5628140"/>
                  <a:pt x="9014965" y="5643408"/>
                  <a:pt x="8959024" y="5643408"/>
                </a:cubicBezTo>
                <a:cubicBezTo>
                  <a:pt x="8903126" y="5643408"/>
                  <a:pt x="8855545" y="5628160"/>
                  <a:pt x="8816281" y="5597664"/>
                </a:cubicBezTo>
                <a:cubicBezTo>
                  <a:pt x="8777015" y="5567168"/>
                  <a:pt x="8747208" y="5523392"/>
                  <a:pt x="8726856" y="5466328"/>
                </a:cubicBezTo>
                <a:cubicBezTo>
                  <a:pt x="8706501" y="5409268"/>
                  <a:pt x="8696325" y="5340528"/>
                  <a:pt x="8696325" y="5260104"/>
                </a:cubicBezTo>
                <a:cubicBezTo>
                  <a:pt x="8696325" y="5180256"/>
                  <a:pt x="8706560" y="5111808"/>
                  <a:pt x="8727031" y="5054748"/>
                </a:cubicBezTo>
                <a:cubicBezTo>
                  <a:pt x="8747504" y="4997692"/>
                  <a:pt x="8777463" y="4953768"/>
                  <a:pt x="8816907" y="4922980"/>
                </a:cubicBezTo>
                <a:cubicBezTo>
                  <a:pt x="8856353" y="4892192"/>
                  <a:pt x="8903726" y="4876800"/>
                  <a:pt x="8959024" y="4876800"/>
                </a:cubicBezTo>
                <a:close/>
                <a:moveTo>
                  <a:pt x="8054152" y="4876800"/>
                </a:moveTo>
                <a:cubicBezTo>
                  <a:pt x="8109497" y="4876800"/>
                  <a:pt x="8156917" y="4892216"/>
                  <a:pt x="8196413" y="4923044"/>
                </a:cubicBezTo>
                <a:cubicBezTo>
                  <a:pt x="8235907" y="4953872"/>
                  <a:pt x="8265915" y="4997880"/>
                  <a:pt x="8286433" y="5055064"/>
                </a:cubicBezTo>
                <a:cubicBezTo>
                  <a:pt x="8306953" y="5112248"/>
                  <a:pt x="8317210" y="5180592"/>
                  <a:pt x="8317210" y="5260104"/>
                </a:cubicBezTo>
                <a:cubicBezTo>
                  <a:pt x="8317210" y="5340188"/>
                  <a:pt x="8307012" y="5408824"/>
                  <a:pt x="8286611" y="5466012"/>
                </a:cubicBezTo>
                <a:cubicBezTo>
                  <a:pt x="8266212" y="5523200"/>
                  <a:pt x="8236353" y="5567064"/>
                  <a:pt x="8197037" y="5597600"/>
                </a:cubicBezTo>
                <a:cubicBezTo>
                  <a:pt x="8157721" y="5628140"/>
                  <a:pt x="8110092" y="5643408"/>
                  <a:pt x="8054152" y="5643408"/>
                </a:cubicBezTo>
                <a:cubicBezTo>
                  <a:pt x="7998254" y="5643408"/>
                  <a:pt x="7950673" y="5628160"/>
                  <a:pt x="7911407" y="5597664"/>
                </a:cubicBezTo>
                <a:cubicBezTo>
                  <a:pt x="7872143" y="5567168"/>
                  <a:pt x="7842334" y="5523392"/>
                  <a:pt x="7821982" y="5466328"/>
                </a:cubicBezTo>
                <a:cubicBezTo>
                  <a:pt x="7801630" y="5409268"/>
                  <a:pt x="7791452" y="5340528"/>
                  <a:pt x="7791452" y="5260104"/>
                </a:cubicBezTo>
                <a:cubicBezTo>
                  <a:pt x="7791452" y="5180256"/>
                  <a:pt x="7801687" y="5111808"/>
                  <a:pt x="7822159" y="5054748"/>
                </a:cubicBezTo>
                <a:cubicBezTo>
                  <a:pt x="7842631" y="4997692"/>
                  <a:pt x="7872590" y="4953768"/>
                  <a:pt x="7912034" y="4922980"/>
                </a:cubicBezTo>
                <a:cubicBezTo>
                  <a:pt x="7951480" y="4892192"/>
                  <a:pt x="7998853" y="4876800"/>
                  <a:pt x="8054152" y="4876800"/>
                </a:cubicBezTo>
                <a:close/>
                <a:moveTo>
                  <a:pt x="6406327" y="4876800"/>
                </a:moveTo>
                <a:cubicBezTo>
                  <a:pt x="6461672" y="4876800"/>
                  <a:pt x="6509092" y="4892216"/>
                  <a:pt x="6548588" y="4923044"/>
                </a:cubicBezTo>
                <a:cubicBezTo>
                  <a:pt x="6588085" y="4953872"/>
                  <a:pt x="6618093" y="4997880"/>
                  <a:pt x="6638611" y="5055064"/>
                </a:cubicBezTo>
                <a:cubicBezTo>
                  <a:pt x="6659130" y="5112248"/>
                  <a:pt x="6669389" y="5180592"/>
                  <a:pt x="6669389" y="5260104"/>
                </a:cubicBezTo>
                <a:cubicBezTo>
                  <a:pt x="6669389" y="5340188"/>
                  <a:pt x="6659188" y="5408824"/>
                  <a:pt x="6638789" y="5466012"/>
                </a:cubicBezTo>
                <a:cubicBezTo>
                  <a:pt x="6618390" y="5523200"/>
                  <a:pt x="6588531" y="5567064"/>
                  <a:pt x="6549214" y="5597600"/>
                </a:cubicBezTo>
                <a:cubicBezTo>
                  <a:pt x="6509897" y="5628140"/>
                  <a:pt x="6462267" y="5643408"/>
                  <a:pt x="6406327" y="5643408"/>
                </a:cubicBezTo>
                <a:cubicBezTo>
                  <a:pt x="6350429" y="5643408"/>
                  <a:pt x="6302848" y="5628160"/>
                  <a:pt x="6263582" y="5597664"/>
                </a:cubicBezTo>
                <a:cubicBezTo>
                  <a:pt x="6224317" y="5567168"/>
                  <a:pt x="6194509" y="5523392"/>
                  <a:pt x="6174156" y="5466328"/>
                </a:cubicBezTo>
                <a:cubicBezTo>
                  <a:pt x="6153803" y="5409268"/>
                  <a:pt x="6143628" y="5340528"/>
                  <a:pt x="6143628" y="5260104"/>
                </a:cubicBezTo>
                <a:cubicBezTo>
                  <a:pt x="6143628" y="5180256"/>
                  <a:pt x="6153863" y="5111808"/>
                  <a:pt x="6174336" y="5054748"/>
                </a:cubicBezTo>
                <a:cubicBezTo>
                  <a:pt x="6194806" y="4997692"/>
                  <a:pt x="6224764" y="4953768"/>
                  <a:pt x="6264211" y="4922980"/>
                </a:cubicBezTo>
                <a:cubicBezTo>
                  <a:pt x="6303655" y="4892192"/>
                  <a:pt x="6351029" y="4876800"/>
                  <a:pt x="6406327" y="4876800"/>
                </a:cubicBezTo>
                <a:close/>
                <a:moveTo>
                  <a:pt x="5501453" y="4876800"/>
                </a:moveTo>
                <a:cubicBezTo>
                  <a:pt x="5556796" y="4876800"/>
                  <a:pt x="5604216" y="4892216"/>
                  <a:pt x="5643714" y="4923044"/>
                </a:cubicBezTo>
                <a:cubicBezTo>
                  <a:pt x="5683211" y="4953872"/>
                  <a:pt x="5713217" y="4997880"/>
                  <a:pt x="5733736" y="5055064"/>
                </a:cubicBezTo>
                <a:cubicBezTo>
                  <a:pt x="5754255" y="5112248"/>
                  <a:pt x="5764514" y="5180592"/>
                  <a:pt x="5764514" y="5260104"/>
                </a:cubicBezTo>
                <a:cubicBezTo>
                  <a:pt x="5764514" y="5340188"/>
                  <a:pt x="5754313" y="5408824"/>
                  <a:pt x="5733915" y="5466012"/>
                </a:cubicBezTo>
                <a:cubicBezTo>
                  <a:pt x="5713514" y="5523200"/>
                  <a:pt x="5683656" y="5567064"/>
                  <a:pt x="5644338" y="5597600"/>
                </a:cubicBezTo>
                <a:cubicBezTo>
                  <a:pt x="5605021" y="5628140"/>
                  <a:pt x="5557391" y="5643408"/>
                  <a:pt x="5501453" y="5643408"/>
                </a:cubicBezTo>
                <a:cubicBezTo>
                  <a:pt x="5445555" y="5643408"/>
                  <a:pt x="5397971" y="5628160"/>
                  <a:pt x="5358707" y="5597664"/>
                </a:cubicBezTo>
                <a:cubicBezTo>
                  <a:pt x="5319443" y="5567168"/>
                  <a:pt x="5289634" y="5523392"/>
                  <a:pt x="5269281" y="5466328"/>
                </a:cubicBezTo>
                <a:cubicBezTo>
                  <a:pt x="5248928" y="5409268"/>
                  <a:pt x="5238754" y="5340528"/>
                  <a:pt x="5238754" y="5260104"/>
                </a:cubicBezTo>
                <a:cubicBezTo>
                  <a:pt x="5238754" y="5180256"/>
                  <a:pt x="5248988" y="5111808"/>
                  <a:pt x="5269460" y="5054748"/>
                </a:cubicBezTo>
                <a:cubicBezTo>
                  <a:pt x="5289932" y="4997692"/>
                  <a:pt x="5319890" y="4953768"/>
                  <a:pt x="5359336" y="4922980"/>
                </a:cubicBezTo>
                <a:cubicBezTo>
                  <a:pt x="5398781" y="4892192"/>
                  <a:pt x="5446154" y="4876800"/>
                  <a:pt x="5501453" y="4876800"/>
                </a:cubicBezTo>
                <a:close/>
                <a:moveTo>
                  <a:pt x="3853626" y="4876800"/>
                </a:moveTo>
                <a:cubicBezTo>
                  <a:pt x="3908971" y="4876800"/>
                  <a:pt x="3956391" y="4892216"/>
                  <a:pt x="3995888" y="4923044"/>
                </a:cubicBezTo>
                <a:cubicBezTo>
                  <a:pt x="4035384" y="4953872"/>
                  <a:pt x="4065393" y="4997880"/>
                  <a:pt x="4085911" y="5055064"/>
                </a:cubicBezTo>
                <a:cubicBezTo>
                  <a:pt x="4106429" y="5112248"/>
                  <a:pt x="4116689" y="5180592"/>
                  <a:pt x="4116689" y="5260104"/>
                </a:cubicBezTo>
                <a:cubicBezTo>
                  <a:pt x="4116689" y="5340188"/>
                  <a:pt x="4106488" y="5408824"/>
                  <a:pt x="4086089" y="5466012"/>
                </a:cubicBezTo>
                <a:cubicBezTo>
                  <a:pt x="4065689" y="5523200"/>
                  <a:pt x="4035830" y="5567064"/>
                  <a:pt x="3996513" y="5597600"/>
                </a:cubicBezTo>
                <a:cubicBezTo>
                  <a:pt x="3957194" y="5628140"/>
                  <a:pt x="3909566" y="5643408"/>
                  <a:pt x="3853626" y="5643408"/>
                </a:cubicBezTo>
                <a:cubicBezTo>
                  <a:pt x="3797729" y="5643408"/>
                  <a:pt x="3750146" y="5628160"/>
                  <a:pt x="3710882" y="5597664"/>
                </a:cubicBezTo>
                <a:cubicBezTo>
                  <a:pt x="3671617" y="5567168"/>
                  <a:pt x="3641808" y="5523392"/>
                  <a:pt x="3621456" y="5466328"/>
                </a:cubicBezTo>
                <a:cubicBezTo>
                  <a:pt x="3601104" y="5409268"/>
                  <a:pt x="3590927" y="5340528"/>
                  <a:pt x="3590927" y="5260104"/>
                </a:cubicBezTo>
                <a:cubicBezTo>
                  <a:pt x="3590927" y="5180256"/>
                  <a:pt x="3601163" y="5111808"/>
                  <a:pt x="3621634" y="5054748"/>
                </a:cubicBezTo>
                <a:cubicBezTo>
                  <a:pt x="3642105" y="4997692"/>
                  <a:pt x="3672063" y="4953768"/>
                  <a:pt x="3711509" y="4922980"/>
                </a:cubicBezTo>
                <a:cubicBezTo>
                  <a:pt x="3750956" y="4892192"/>
                  <a:pt x="3798328" y="4876800"/>
                  <a:pt x="3853626" y="4876800"/>
                </a:cubicBezTo>
                <a:close/>
                <a:moveTo>
                  <a:pt x="2205802" y="4876800"/>
                </a:moveTo>
                <a:cubicBezTo>
                  <a:pt x="2261145" y="4876800"/>
                  <a:pt x="2308566" y="4892216"/>
                  <a:pt x="2348063" y="4923044"/>
                </a:cubicBezTo>
                <a:cubicBezTo>
                  <a:pt x="2387559" y="4953872"/>
                  <a:pt x="2417567" y="4997880"/>
                  <a:pt x="2438086" y="5055064"/>
                </a:cubicBezTo>
                <a:cubicBezTo>
                  <a:pt x="2458604" y="5112248"/>
                  <a:pt x="2468863" y="5180592"/>
                  <a:pt x="2468863" y="5260104"/>
                </a:cubicBezTo>
                <a:cubicBezTo>
                  <a:pt x="2468863" y="5340188"/>
                  <a:pt x="2458663" y="5408824"/>
                  <a:pt x="2438264" y="5466012"/>
                </a:cubicBezTo>
                <a:cubicBezTo>
                  <a:pt x="2417863" y="5523200"/>
                  <a:pt x="2388006" y="5567064"/>
                  <a:pt x="2348687" y="5597600"/>
                </a:cubicBezTo>
                <a:cubicBezTo>
                  <a:pt x="2309370" y="5628140"/>
                  <a:pt x="2261741" y="5643408"/>
                  <a:pt x="2205802" y="5643408"/>
                </a:cubicBezTo>
                <a:cubicBezTo>
                  <a:pt x="2149903" y="5643408"/>
                  <a:pt x="2102322" y="5628160"/>
                  <a:pt x="2063057" y="5597664"/>
                </a:cubicBezTo>
                <a:cubicBezTo>
                  <a:pt x="2023792" y="5567168"/>
                  <a:pt x="1993983" y="5523392"/>
                  <a:pt x="1973631" y="5466328"/>
                </a:cubicBezTo>
                <a:cubicBezTo>
                  <a:pt x="1953279" y="5409268"/>
                  <a:pt x="1943102" y="5340528"/>
                  <a:pt x="1943102" y="5260104"/>
                </a:cubicBezTo>
                <a:cubicBezTo>
                  <a:pt x="1943102" y="5180256"/>
                  <a:pt x="1953338" y="5111808"/>
                  <a:pt x="1973809" y="5054748"/>
                </a:cubicBezTo>
                <a:cubicBezTo>
                  <a:pt x="1994280" y="4997692"/>
                  <a:pt x="2024239" y="4953768"/>
                  <a:pt x="2063685" y="4922980"/>
                </a:cubicBezTo>
                <a:cubicBezTo>
                  <a:pt x="2103130" y="4892192"/>
                  <a:pt x="2150503" y="4876800"/>
                  <a:pt x="2205802" y="4876800"/>
                </a:cubicBezTo>
                <a:close/>
                <a:moveTo>
                  <a:pt x="557977" y="4876800"/>
                </a:moveTo>
                <a:cubicBezTo>
                  <a:pt x="613321" y="4876800"/>
                  <a:pt x="660741" y="4892216"/>
                  <a:pt x="700238" y="4923044"/>
                </a:cubicBezTo>
                <a:cubicBezTo>
                  <a:pt x="739735" y="4953872"/>
                  <a:pt x="769742" y="4997880"/>
                  <a:pt x="790260" y="5055064"/>
                </a:cubicBezTo>
                <a:cubicBezTo>
                  <a:pt x="810779" y="5112248"/>
                  <a:pt x="821038" y="5180592"/>
                  <a:pt x="821038" y="5260104"/>
                </a:cubicBezTo>
                <a:cubicBezTo>
                  <a:pt x="821038" y="5340188"/>
                  <a:pt x="810838" y="5408824"/>
                  <a:pt x="790439" y="5466012"/>
                </a:cubicBezTo>
                <a:cubicBezTo>
                  <a:pt x="770039" y="5523200"/>
                  <a:pt x="740180" y="5567064"/>
                  <a:pt x="700863" y="5597600"/>
                </a:cubicBezTo>
                <a:cubicBezTo>
                  <a:pt x="661545" y="5628140"/>
                  <a:pt x="613916" y="5643408"/>
                  <a:pt x="557977" y="5643408"/>
                </a:cubicBezTo>
                <a:cubicBezTo>
                  <a:pt x="502078" y="5643408"/>
                  <a:pt x="454497" y="5628160"/>
                  <a:pt x="415232" y="5597664"/>
                </a:cubicBezTo>
                <a:cubicBezTo>
                  <a:pt x="375967" y="5567168"/>
                  <a:pt x="346159" y="5523392"/>
                  <a:pt x="325806" y="5466328"/>
                </a:cubicBezTo>
                <a:cubicBezTo>
                  <a:pt x="305453" y="5409268"/>
                  <a:pt x="295277" y="5340528"/>
                  <a:pt x="295277" y="5260104"/>
                </a:cubicBezTo>
                <a:cubicBezTo>
                  <a:pt x="295277" y="5180256"/>
                  <a:pt x="305513" y="5111808"/>
                  <a:pt x="325984" y="5054748"/>
                </a:cubicBezTo>
                <a:cubicBezTo>
                  <a:pt x="346455" y="4997692"/>
                  <a:pt x="376413" y="4953768"/>
                  <a:pt x="415859" y="4922980"/>
                </a:cubicBezTo>
                <a:cubicBezTo>
                  <a:pt x="455305" y="4892192"/>
                  <a:pt x="502678" y="4876800"/>
                  <a:pt x="557977" y="4876800"/>
                </a:cubicBezTo>
                <a:close/>
                <a:moveTo>
                  <a:pt x="22751224" y="3754488"/>
                </a:moveTo>
                <a:cubicBezTo>
                  <a:pt x="22702806" y="3754488"/>
                  <a:pt x="22664546" y="3779048"/>
                  <a:pt x="22636444" y="3828172"/>
                </a:cubicBezTo>
                <a:cubicBezTo>
                  <a:pt x="22608342" y="3877296"/>
                  <a:pt x="22594292" y="3948208"/>
                  <a:pt x="22594292" y="4040904"/>
                </a:cubicBezTo>
                <a:cubicBezTo>
                  <a:pt x="22594292" y="4103000"/>
                  <a:pt x="22600700" y="4155336"/>
                  <a:pt x="22613518" y="4197912"/>
                </a:cubicBezTo>
                <a:cubicBezTo>
                  <a:pt x="22626336" y="4240484"/>
                  <a:pt x="22644370" y="4272460"/>
                  <a:pt x="22667620" y="4293836"/>
                </a:cubicBezTo>
                <a:cubicBezTo>
                  <a:pt x="22690870" y="4315212"/>
                  <a:pt x="22718738" y="4325900"/>
                  <a:pt x="22751224" y="4325900"/>
                </a:cubicBezTo>
                <a:cubicBezTo>
                  <a:pt x="22800284" y="4325900"/>
                  <a:pt x="22838764" y="4301600"/>
                  <a:pt x="22866666" y="4253000"/>
                </a:cubicBezTo>
                <a:cubicBezTo>
                  <a:pt x="22894568" y="4204396"/>
                  <a:pt x="22908518" y="4133700"/>
                  <a:pt x="22908518" y="4040904"/>
                </a:cubicBezTo>
                <a:cubicBezTo>
                  <a:pt x="22908518" y="3979308"/>
                  <a:pt x="22902016" y="3926988"/>
                  <a:pt x="22889012" y="3883944"/>
                </a:cubicBezTo>
                <a:cubicBezTo>
                  <a:pt x="22876006" y="3840896"/>
                  <a:pt x="22857864" y="3808560"/>
                  <a:pt x="22834582" y="3786928"/>
                </a:cubicBezTo>
                <a:cubicBezTo>
                  <a:pt x="22811302" y="3765300"/>
                  <a:pt x="22783514" y="3754488"/>
                  <a:pt x="22751224" y="3754488"/>
                </a:cubicBezTo>
                <a:close/>
                <a:moveTo>
                  <a:pt x="21846348" y="3754488"/>
                </a:moveTo>
                <a:cubicBezTo>
                  <a:pt x="21797930" y="3754488"/>
                  <a:pt x="21759670" y="3779048"/>
                  <a:pt x="21731570" y="3828172"/>
                </a:cubicBezTo>
                <a:cubicBezTo>
                  <a:pt x="21703466" y="3877296"/>
                  <a:pt x="21689416" y="3948208"/>
                  <a:pt x="21689416" y="4040904"/>
                </a:cubicBezTo>
                <a:cubicBezTo>
                  <a:pt x="21689416" y="4103000"/>
                  <a:pt x="21695826" y="4155336"/>
                  <a:pt x="21708644" y="4197912"/>
                </a:cubicBezTo>
                <a:cubicBezTo>
                  <a:pt x="21721462" y="4240484"/>
                  <a:pt x="21739494" y="4272460"/>
                  <a:pt x="21762744" y="4293836"/>
                </a:cubicBezTo>
                <a:cubicBezTo>
                  <a:pt x="21785994" y="4315212"/>
                  <a:pt x="21813862" y="4325900"/>
                  <a:pt x="21846348" y="4325900"/>
                </a:cubicBezTo>
                <a:cubicBezTo>
                  <a:pt x="21895408" y="4325900"/>
                  <a:pt x="21933890" y="4301600"/>
                  <a:pt x="21961790" y="4253000"/>
                </a:cubicBezTo>
                <a:cubicBezTo>
                  <a:pt x="21989694" y="4204396"/>
                  <a:pt x="22003644" y="4133700"/>
                  <a:pt x="22003644" y="4040904"/>
                </a:cubicBezTo>
                <a:cubicBezTo>
                  <a:pt x="22003644" y="3979308"/>
                  <a:pt x="21997142" y="3926988"/>
                  <a:pt x="21984138" y="3883944"/>
                </a:cubicBezTo>
                <a:cubicBezTo>
                  <a:pt x="21971132" y="3840896"/>
                  <a:pt x="21952988" y="3808560"/>
                  <a:pt x="21929706" y="3786928"/>
                </a:cubicBezTo>
                <a:cubicBezTo>
                  <a:pt x="21906426" y="3765300"/>
                  <a:pt x="21878640" y="3754488"/>
                  <a:pt x="21846348" y="3754488"/>
                </a:cubicBezTo>
                <a:close/>
                <a:moveTo>
                  <a:pt x="20941474" y="3754488"/>
                </a:moveTo>
                <a:cubicBezTo>
                  <a:pt x="20893056" y="3754488"/>
                  <a:pt x="20854796" y="3779048"/>
                  <a:pt x="20826692" y="3828172"/>
                </a:cubicBezTo>
                <a:cubicBezTo>
                  <a:pt x="20798592" y="3877296"/>
                  <a:pt x="20784542" y="3948208"/>
                  <a:pt x="20784542" y="4040904"/>
                </a:cubicBezTo>
                <a:cubicBezTo>
                  <a:pt x="20784542" y="4103000"/>
                  <a:pt x="20790950" y="4155336"/>
                  <a:pt x="20803768" y="4197912"/>
                </a:cubicBezTo>
                <a:cubicBezTo>
                  <a:pt x="20816586" y="4240484"/>
                  <a:pt x="20834620" y="4272460"/>
                  <a:pt x="20857870" y="4293836"/>
                </a:cubicBezTo>
                <a:cubicBezTo>
                  <a:pt x="20881120" y="4315212"/>
                  <a:pt x="20908988" y="4325900"/>
                  <a:pt x="20941474" y="4325900"/>
                </a:cubicBezTo>
                <a:cubicBezTo>
                  <a:pt x="20990534" y="4325900"/>
                  <a:pt x="21029014" y="4301600"/>
                  <a:pt x="21056916" y="4253000"/>
                </a:cubicBezTo>
                <a:cubicBezTo>
                  <a:pt x="21084818" y="4204396"/>
                  <a:pt x="21098768" y="4133700"/>
                  <a:pt x="21098768" y="4040904"/>
                </a:cubicBezTo>
                <a:cubicBezTo>
                  <a:pt x="21098768" y="3979308"/>
                  <a:pt x="21092266" y="3926988"/>
                  <a:pt x="21079262" y="3883944"/>
                </a:cubicBezTo>
                <a:cubicBezTo>
                  <a:pt x="21066260" y="3840896"/>
                  <a:pt x="21048114" y="3808560"/>
                  <a:pt x="21024832" y="3786928"/>
                </a:cubicBezTo>
                <a:cubicBezTo>
                  <a:pt x="21001552" y="3765300"/>
                  <a:pt x="20973764" y="3754488"/>
                  <a:pt x="20941474" y="3754488"/>
                </a:cubicBezTo>
                <a:close/>
                <a:moveTo>
                  <a:pt x="20036598" y="3754488"/>
                </a:moveTo>
                <a:cubicBezTo>
                  <a:pt x="19988180" y="3754488"/>
                  <a:pt x="19949920" y="3779048"/>
                  <a:pt x="19921818" y="3828172"/>
                </a:cubicBezTo>
                <a:cubicBezTo>
                  <a:pt x="19893716" y="3877296"/>
                  <a:pt x="19879666" y="3948208"/>
                  <a:pt x="19879666" y="4040904"/>
                </a:cubicBezTo>
                <a:cubicBezTo>
                  <a:pt x="19879666" y="4103000"/>
                  <a:pt x="19886076" y="4155336"/>
                  <a:pt x="19898894" y="4197912"/>
                </a:cubicBezTo>
                <a:cubicBezTo>
                  <a:pt x="19911712" y="4240484"/>
                  <a:pt x="19929744" y="4272460"/>
                  <a:pt x="19952994" y="4293836"/>
                </a:cubicBezTo>
                <a:cubicBezTo>
                  <a:pt x="19976244" y="4315212"/>
                  <a:pt x="20004112" y="4325900"/>
                  <a:pt x="20036598" y="4325900"/>
                </a:cubicBezTo>
                <a:cubicBezTo>
                  <a:pt x="20085658" y="4325900"/>
                  <a:pt x="20124140" y="4301600"/>
                  <a:pt x="20152040" y="4253000"/>
                </a:cubicBezTo>
                <a:cubicBezTo>
                  <a:pt x="20179944" y="4204396"/>
                  <a:pt x="20193894" y="4133700"/>
                  <a:pt x="20193894" y="4040904"/>
                </a:cubicBezTo>
                <a:cubicBezTo>
                  <a:pt x="20193894" y="3979308"/>
                  <a:pt x="20187392" y="3926988"/>
                  <a:pt x="20174386" y="3883944"/>
                </a:cubicBezTo>
                <a:cubicBezTo>
                  <a:pt x="20161382" y="3840896"/>
                  <a:pt x="20143238" y="3808560"/>
                  <a:pt x="20119956" y="3786928"/>
                </a:cubicBezTo>
                <a:cubicBezTo>
                  <a:pt x="20096674" y="3765300"/>
                  <a:pt x="20068890" y="3754488"/>
                  <a:pt x="20036598" y="3754488"/>
                </a:cubicBezTo>
                <a:close/>
                <a:moveTo>
                  <a:pt x="18388772" y="3754488"/>
                </a:moveTo>
                <a:cubicBezTo>
                  <a:pt x="18340354" y="3754488"/>
                  <a:pt x="18302094" y="3779048"/>
                  <a:pt x="18273992" y="3828172"/>
                </a:cubicBezTo>
                <a:cubicBezTo>
                  <a:pt x="18245890" y="3877296"/>
                  <a:pt x="18231840" y="3948208"/>
                  <a:pt x="18231840" y="4040904"/>
                </a:cubicBezTo>
                <a:cubicBezTo>
                  <a:pt x="18231840" y="4103000"/>
                  <a:pt x="18238250" y="4155336"/>
                  <a:pt x="18251066" y="4197912"/>
                </a:cubicBezTo>
                <a:cubicBezTo>
                  <a:pt x="18263884" y="4240484"/>
                  <a:pt x="18281918" y="4272460"/>
                  <a:pt x="18305168" y="4293836"/>
                </a:cubicBezTo>
                <a:cubicBezTo>
                  <a:pt x="18328420" y="4315212"/>
                  <a:pt x="18356288" y="4325900"/>
                  <a:pt x="18388772" y="4325900"/>
                </a:cubicBezTo>
                <a:cubicBezTo>
                  <a:pt x="18437832" y="4325900"/>
                  <a:pt x="18476312" y="4301600"/>
                  <a:pt x="18504214" y="4253000"/>
                </a:cubicBezTo>
                <a:cubicBezTo>
                  <a:pt x="18532116" y="4204396"/>
                  <a:pt x="18546068" y="4133700"/>
                  <a:pt x="18546068" y="4040904"/>
                </a:cubicBezTo>
                <a:cubicBezTo>
                  <a:pt x="18546068" y="3979308"/>
                  <a:pt x="18539566" y="3926988"/>
                  <a:pt x="18526560" y="3883944"/>
                </a:cubicBezTo>
                <a:cubicBezTo>
                  <a:pt x="18513556" y="3840896"/>
                  <a:pt x="18495412" y="3808560"/>
                  <a:pt x="18472130" y="3786928"/>
                </a:cubicBezTo>
                <a:cubicBezTo>
                  <a:pt x="18448850" y="3765300"/>
                  <a:pt x="18421062" y="3754488"/>
                  <a:pt x="18388772" y="3754488"/>
                </a:cubicBezTo>
                <a:close/>
                <a:moveTo>
                  <a:pt x="15997999" y="3754488"/>
                </a:moveTo>
                <a:cubicBezTo>
                  <a:pt x="15949580" y="3754488"/>
                  <a:pt x="15911319" y="3779048"/>
                  <a:pt x="15883219" y="3828172"/>
                </a:cubicBezTo>
                <a:cubicBezTo>
                  <a:pt x="15855116" y="3877296"/>
                  <a:pt x="15841065" y="3948208"/>
                  <a:pt x="15841065" y="4040904"/>
                </a:cubicBezTo>
                <a:cubicBezTo>
                  <a:pt x="15841065" y="4103000"/>
                  <a:pt x="15847474" y="4155336"/>
                  <a:pt x="15860292" y="4197912"/>
                </a:cubicBezTo>
                <a:cubicBezTo>
                  <a:pt x="15873110" y="4240484"/>
                  <a:pt x="15891144" y="4272460"/>
                  <a:pt x="15914395" y="4293836"/>
                </a:cubicBezTo>
                <a:cubicBezTo>
                  <a:pt x="15937643" y="4315212"/>
                  <a:pt x="15965511" y="4325900"/>
                  <a:pt x="15997999" y="4325900"/>
                </a:cubicBezTo>
                <a:cubicBezTo>
                  <a:pt x="16047057" y="4325900"/>
                  <a:pt x="16085539" y="4301600"/>
                  <a:pt x="16113441" y="4253000"/>
                </a:cubicBezTo>
                <a:cubicBezTo>
                  <a:pt x="16141342" y="4204396"/>
                  <a:pt x="16155294" y="4133700"/>
                  <a:pt x="16155294" y="4040904"/>
                </a:cubicBezTo>
                <a:cubicBezTo>
                  <a:pt x="16155294" y="3979308"/>
                  <a:pt x="16148791" y="3926988"/>
                  <a:pt x="16135787" y="3883944"/>
                </a:cubicBezTo>
                <a:cubicBezTo>
                  <a:pt x="16122782" y="3840896"/>
                  <a:pt x="16104639" y="3808560"/>
                  <a:pt x="16081356" y="3786928"/>
                </a:cubicBezTo>
                <a:cubicBezTo>
                  <a:pt x="16058075" y="3765300"/>
                  <a:pt x="16030289" y="3754488"/>
                  <a:pt x="15997999" y="3754488"/>
                </a:cubicBezTo>
                <a:close/>
                <a:moveTo>
                  <a:pt x="15093124" y="3754488"/>
                </a:moveTo>
                <a:cubicBezTo>
                  <a:pt x="15044705" y="3754488"/>
                  <a:pt x="15006444" y="3779048"/>
                  <a:pt x="14978342" y="3828172"/>
                </a:cubicBezTo>
                <a:cubicBezTo>
                  <a:pt x="14950242" y="3877296"/>
                  <a:pt x="14936190" y="3948208"/>
                  <a:pt x="14936190" y="4040904"/>
                </a:cubicBezTo>
                <a:cubicBezTo>
                  <a:pt x="14936190" y="4103000"/>
                  <a:pt x="14942599" y="4155336"/>
                  <a:pt x="14955417" y="4197912"/>
                </a:cubicBezTo>
                <a:cubicBezTo>
                  <a:pt x="14968236" y="4240484"/>
                  <a:pt x="14986270" y="4272460"/>
                  <a:pt x="15009520" y="4293836"/>
                </a:cubicBezTo>
                <a:cubicBezTo>
                  <a:pt x="15032768" y="4315212"/>
                  <a:pt x="15060636" y="4325900"/>
                  <a:pt x="15093124" y="4325900"/>
                </a:cubicBezTo>
                <a:cubicBezTo>
                  <a:pt x="15142182" y="4325900"/>
                  <a:pt x="15180664" y="4301600"/>
                  <a:pt x="15208566" y="4253000"/>
                </a:cubicBezTo>
                <a:cubicBezTo>
                  <a:pt x="15236467" y="4204396"/>
                  <a:pt x="15250419" y="4133700"/>
                  <a:pt x="15250419" y="4040904"/>
                </a:cubicBezTo>
                <a:cubicBezTo>
                  <a:pt x="15250419" y="3979308"/>
                  <a:pt x="15243915" y="3926988"/>
                  <a:pt x="15230911" y="3883944"/>
                </a:cubicBezTo>
                <a:cubicBezTo>
                  <a:pt x="15217906" y="3840896"/>
                  <a:pt x="15199764" y="3808560"/>
                  <a:pt x="15176481" y="3786928"/>
                </a:cubicBezTo>
                <a:cubicBezTo>
                  <a:pt x="15153199" y="3765300"/>
                  <a:pt x="15125414" y="3754488"/>
                  <a:pt x="15093124" y="3754488"/>
                </a:cubicBezTo>
                <a:close/>
                <a:moveTo>
                  <a:pt x="13445298" y="3754488"/>
                </a:moveTo>
                <a:cubicBezTo>
                  <a:pt x="13396880" y="3754488"/>
                  <a:pt x="13358619" y="3779048"/>
                  <a:pt x="13330517" y="3828172"/>
                </a:cubicBezTo>
                <a:cubicBezTo>
                  <a:pt x="13302416" y="3877296"/>
                  <a:pt x="13288365" y="3948208"/>
                  <a:pt x="13288365" y="4040904"/>
                </a:cubicBezTo>
                <a:cubicBezTo>
                  <a:pt x="13288365" y="4103000"/>
                  <a:pt x="13294773" y="4155336"/>
                  <a:pt x="13307592" y="4197912"/>
                </a:cubicBezTo>
                <a:cubicBezTo>
                  <a:pt x="13320411" y="4240484"/>
                  <a:pt x="13338445" y="4272460"/>
                  <a:pt x="13361693" y="4293836"/>
                </a:cubicBezTo>
                <a:cubicBezTo>
                  <a:pt x="13384943" y="4315212"/>
                  <a:pt x="13412811" y="4325900"/>
                  <a:pt x="13445298" y="4325900"/>
                </a:cubicBezTo>
                <a:cubicBezTo>
                  <a:pt x="13494357" y="4325900"/>
                  <a:pt x="13532838" y="4301600"/>
                  <a:pt x="13560741" y="4253000"/>
                </a:cubicBezTo>
                <a:cubicBezTo>
                  <a:pt x="13588642" y="4204396"/>
                  <a:pt x="13602593" y="4133700"/>
                  <a:pt x="13602593" y="4040904"/>
                </a:cubicBezTo>
                <a:cubicBezTo>
                  <a:pt x="13602593" y="3979308"/>
                  <a:pt x="13596091" y="3926988"/>
                  <a:pt x="13583086" y="3883944"/>
                </a:cubicBezTo>
                <a:cubicBezTo>
                  <a:pt x="13570081" y="3840896"/>
                  <a:pt x="13551938" y="3808560"/>
                  <a:pt x="13528656" y="3786928"/>
                </a:cubicBezTo>
                <a:cubicBezTo>
                  <a:pt x="13505374" y="3765300"/>
                  <a:pt x="13477589" y="3754488"/>
                  <a:pt x="13445298" y="3754488"/>
                </a:cubicBezTo>
                <a:close/>
                <a:moveTo>
                  <a:pt x="11797473" y="3754488"/>
                </a:moveTo>
                <a:cubicBezTo>
                  <a:pt x="11749055" y="3754488"/>
                  <a:pt x="11710795" y="3779048"/>
                  <a:pt x="11682694" y="3828172"/>
                </a:cubicBezTo>
                <a:cubicBezTo>
                  <a:pt x="11654592" y="3877296"/>
                  <a:pt x="11640539" y="3948208"/>
                  <a:pt x="11640539" y="4040904"/>
                </a:cubicBezTo>
                <a:cubicBezTo>
                  <a:pt x="11640539" y="4103000"/>
                  <a:pt x="11646949" y="4155336"/>
                  <a:pt x="11659767" y="4197912"/>
                </a:cubicBezTo>
                <a:cubicBezTo>
                  <a:pt x="11672585" y="4240484"/>
                  <a:pt x="11690619" y="4272460"/>
                  <a:pt x="11713868" y="4293836"/>
                </a:cubicBezTo>
                <a:cubicBezTo>
                  <a:pt x="11737118" y="4315212"/>
                  <a:pt x="11764986" y="4325900"/>
                  <a:pt x="11797473" y="4325900"/>
                </a:cubicBezTo>
                <a:cubicBezTo>
                  <a:pt x="11846532" y="4325900"/>
                  <a:pt x="11885013" y="4301600"/>
                  <a:pt x="11912914" y="4253000"/>
                </a:cubicBezTo>
                <a:cubicBezTo>
                  <a:pt x="11940817" y="4204396"/>
                  <a:pt x="11954768" y="4133700"/>
                  <a:pt x="11954768" y="4040904"/>
                </a:cubicBezTo>
                <a:cubicBezTo>
                  <a:pt x="11954768" y="3979308"/>
                  <a:pt x="11948266" y="3926988"/>
                  <a:pt x="11935261" y="3883944"/>
                </a:cubicBezTo>
                <a:cubicBezTo>
                  <a:pt x="11922257" y="3840896"/>
                  <a:pt x="11904113" y="3808560"/>
                  <a:pt x="11880831" y="3786928"/>
                </a:cubicBezTo>
                <a:cubicBezTo>
                  <a:pt x="11857549" y="3765300"/>
                  <a:pt x="11829762" y="3754488"/>
                  <a:pt x="11797473" y="3754488"/>
                </a:cubicBezTo>
                <a:close/>
                <a:moveTo>
                  <a:pt x="10149649" y="3754488"/>
                </a:moveTo>
                <a:cubicBezTo>
                  <a:pt x="10101232" y="3754488"/>
                  <a:pt x="10062970" y="3779048"/>
                  <a:pt x="10034870" y="3828172"/>
                </a:cubicBezTo>
                <a:cubicBezTo>
                  <a:pt x="10006767" y="3877296"/>
                  <a:pt x="9992716" y="3948208"/>
                  <a:pt x="9992716" y="4040904"/>
                </a:cubicBezTo>
                <a:cubicBezTo>
                  <a:pt x="9992716" y="4103000"/>
                  <a:pt x="9999124" y="4155336"/>
                  <a:pt x="10011943" y="4197912"/>
                </a:cubicBezTo>
                <a:cubicBezTo>
                  <a:pt x="10024762" y="4240484"/>
                  <a:pt x="10042796" y="4272460"/>
                  <a:pt x="10066045" y="4293836"/>
                </a:cubicBezTo>
                <a:cubicBezTo>
                  <a:pt x="10089295" y="4315212"/>
                  <a:pt x="10117163" y="4325900"/>
                  <a:pt x="10149649" y="4325900"/>
                </a:cubicBezTo>
                <a:cubicBezTo>
                  <a:pt x="10198708" y="4325900"/>
                  <a:pt x="10237190" y="4301600"/>
                  <a:pt x="10265091" y="4253000"/>
                </a:cubicBezTo>
                <a:cubicBezTo>
                  <a:pt x="10292993" y="4204396"/>
                  <a:pt x="10306944" y="4133700"/>
                  <a:pt x="10306944" y="4040904"/>
                </a:cubicBezTo>
                <a:cubicBezTo>
                  <a:pt x="10306944" y="3979308"/>
                  <a:pt x="10300441" y="3926988"/>
                  <a:pt x="10287436" y="3883944"/>
                </a:cubicBezTo>
                <a:cubicBezTo>
                  <a:pt x="10274432" y="3840896"/>
                  <a:pt x="10256289" y="3808560"/>
                  <a:pt x="10233007" y="3786928"/>
                </a:cubicBezTo>
                <a:cubicBezTo>
                  <a:pt x="10209724" y="3765300"/>
                  <a:pt x="10181939" y="3754488"/>
                  <a:pt x="10149649" y="3754488"/>
                </a:cubicBezTo>
                <a:close/>
                <a:moveTo>
                  <a:pt x="8501824" y="3754488"/>
                </a:moveTo>
                <a:cubicBezTo>
                  <a:pt x="8453405" y="3754488"/>
                  <a:pt x="8415149" y="3779048"/>
                  <a:pt x="8387044" y="3828172"/>
                </a:cubicBezTo>
                <a:cubicBezTo>
                  <a:pt x="8358942" y="3877296"/>
                  <a:pt x="8344891" y="3948208"/>
                  <a:pt x="8344891" y="4040904"/>
                </a:cubicBezTo>
                <a:cubicBezTo>
                  <a:pt x="8344891" y="4103000"/>
                  <a:pt x="8351300" y="4155336"/>
                  <a:pt x="8364119" y="4197912"/>
                </a:cubicBezTo>
                <a:cubicBezTo>
                  <a:pt x="8376937" y="4240484"/>
                  <a:pt x="8394969" y="4272460"/>
                  <a:pt x="8418221" y="4293836"/>
                </a:cubicBezTo>
                <a:cubicBezTo>
                  <a:pt x="8441472" y="4315212"/>
                  <a:pt x="8469338" y="4325900"/>
                  <a:pt x="8501824" y="4325900"/>
                </a:cubicBezTo>
                <a:cubicBezTo>
                  <a:pt x="8550883" y="4325900"/>
                  <a:pt x="8589364" y="4301600"/>
                  <a:pt x="8617266" y="4253000"/>
                </a:cubicBezTo>
                <a:cubicBezTo>
                  <a:pt x="8645170" y="4204396"/>
                  <a:pt x="8659122" y="4133700"/>
                  <a:pt x="8659122" y="4040904"/>
                </a:cubicBezTo>
                <a:cubicBezTo>
                  <a:pt x="8659122" y="3979308"/>
                  <a:pt x="8652617" y="3926988"/>
                  <a:pt x="8639612" y="3883944"/>
                </a:cubicBezTo>
                <a:cubicBezTo>
                  <a:pt x="8626608" y="3840896"/>
                  <a:pt x="8608464" y="3808560"/>
                  <a:pt x="8585182" y="3786928"/>
                </a:cubicBezTo>
                <a:cubicBezTo>
                  <a:pt x="8561900" y="3765300"/>
                  <a:pt x="8534114" y="3754488"/>
                  <a:pt x="8501824" y="3754488"/>
                </a:cubicBezTo>
                <a:close/>
                <a:moveTo>
                  <a:pt x="7596951" y="3754488"/>
                </a:moveTo>
                <a:cubicBezTo>
                  <a:pt x="7548533" y="3754488"/>
                  <a:pt x="7510272" y="3779048"/>
                  <a:pt x="7482171" y="3828172"/>
                </a:cubicBezTo>
                <a:cubicBezTo>
                  <a:pt x="7454070" y="3877296"/>
                  <a:pt x="7440019" y="3948208"/>
                  <a:pt x="7440019" y="4040904"/>
                </a:cubicBezTo>
                <a:cubicBezTo>
                  <a:pt x="7440019" y="4103000"/>
                  <a:pt x="7446428" y="4155336"/>
                  <a:pt x="7459246" y="4197912"/>
                </a:cubicBezTo>
                <a:cubicBezTo>
                  <a:pt x="7472065" y="4240484"/>
                  <a:pt x="7490099" y="4272460"/>
                  <a:pt x="7513348" y="4293836"/>
                </a:cubicBezTo>
                <a:cubicBezTo>
                  <a:pt x="7536598" y="4315212"/>
                  <a:pt x="7564467" y="4325900"/>
                  <a:pt x="7596951" y="4325900"/>
                </a:cubicBezTo>
                <a:cubicBezTo>
                  <a:pt x="7646012" y="4325900"/>
                  <a:pt x="7684491" y="4301600"/>
                  <a:pt x="7712394" y="4253000"/>
                </a:cubicBezTo>
                <a:cubicBezTo>
                  <a:pt x="7740295" y="4204396"/>
                  <a:pt x="7754248" y="4133700"/>
                  <a:pt x="7754248" y="4040904"/>
                </a:cubicBezTo>
                <a:cubicBezTo>
                  <a:pt x="7754248" y="3979308"/>
                  <a:pt x="7747745" y="3926988"/>
                  <a:pt x="7734741" y="3883944"/>
                </a:cubicBezTo>
                <a:cubicBezTo>
                  <a:pt x="7721735" y="3840896"/>
                  <a:pt x="7703591" y="3808560"/>
                  <a:pt x="7680310" y="3786928"/>
                </a:cubicBezTo>
                <a:cubicBezTo>
                  <a:pt x="7657029" y="3765300"/>
                  <a:pt x="7629242" y="3754488"/>
                  <a:pt x="7596951" y="3754488"/>
                </a:cubicBezTo>
                <a:close/>
                <a:moveTo>
                  <a:pt x="6692077" y="3754488"/>
                </a:moveTo>
                <a:cubicBezTo>
                  <a:pt x="6643659" y="3754488"/>
                  <a:pt x="6605399" y="3779048"/>
                  <a:pt x="6577298" y="3828172"/>
                </a:cubicBezTo>
                <a:cubicBezTo>
                  <a:pt x="6549195" y="3877296"/>
                  <a:pt x="6535145" y="3948208"/>
                  <a:pt x="6535145" y="4040904"/>
                </a:cubicBezTo>
                <a:cubicBezTo>
                  <a:pt x="6535145" y="4103000"/>
                  <a:pt x="6541551" y="4155336"/>
                  <a:pt x="6554370" y="4197912"/>
                </a:cubicBezTo>
                <a:cubicBezTo>
                  <a:pt x="6567189" y="4240484"/>
                  <a:pt x="6585225" y="4272460"/>
                  <a:pt x="6608472" y="4293836"/>
                </a:cubicBezTo>
                <a:cubicBezTo>
                  <a:pt x="6631722" y="4315212"/>
                  <a:pt x="6659591" y="4325900"/>
                  <a:pt x="6692077" y="4325900"/>
                </a:cubicBezTo>
                <a:cubicBezTo>
                  <a:pt x="6741136" y="4325900"/>
                  <a:pt x="6779618" y="4301600"/>
                  <a:pt x="6807519" y="4253000"/>
                </a:cubicBezTo>
                <a:cubicBezTo>
                  <a:pt x="6835421" y="4204396"/>
                  <a:pt x="6849373" y="4133700"/>
                  <a:pt x="6849373" y="4040904"/>
                </a:cubicBezTo>
                <a:cubicBezTo>
                  <a:pt x="6849373" y="3979308"/>
                  <a:pt x="6842869" y="3926988"/>
                  <a:pt x="6829866" y="3883944"/>
                </a:cubicBezTo>
                <a:cubicBezTo>
                  <a:pt x="6816861" y="3840896"/>
                  <a:pt x="6798716" y="3808560"/>
                  <a:pt x="6775435" y="3786928"/>
                </a:cubicBezTo>
                <a:cubicBezTo>
                  <a:pt x="6752154" y="3765300"/>
                  <a:pt x="6724367" y="3754488"/>
                  <a:pt x="6692077" y="3754488"/>
                </a:cubicBezTo>
                <a:close/>
                <a:moveTo>
                  <a:pt x="5044253" y="3754488"/>
                </a:moveTo>
                <a:cubicBezTo>
                  <a:pt x="4995835" y="3754488"/>
                  <a:pt x="4957573" y="3779048"/>
                  <a:pt x="4929472" y="3828172"/>
                </a:cubicBezTo>
                <a:cubicBezTo>
                  <a:pt x="4901371" y="3877296"/>
                  <a:pt x="4887319" y="3948208"/>
                  <a:pt x="4887319" y="4040904"/>
                </a:cubicBezTo>
                <a:cubicBezTo>
                  <a:pt x="4887319" y="4103000"/>
                  <a:pt x="4893729" y="4155336"/>
                  <a:pt x="4906546" y="4197912"/>
                </a:cubicBezTo>
                <a:cubicBezTo>
                  <a:pt x="4919365" y="4240484"/>
                  <a:pt x="4937398" y="4272460"/>
                  <a:pt x="4960649" y="4293836"/>
                </a:cubicBezTo>
                <a:cubicBezTo>
                  <a:pt x="4983898" y="4315212"/>
                  <a:pt x="5011766" y="4325900"/>
                  <a:pt x="5044253" y="4325900"/>
                </a:cubicBezTo>
                <a:cubicBezTo>
                  <a:pt x="5093312" y="4325900"/>
                  <a:pt x="5131793" y="4301600"/>
                  <a:pt x="5159694" y="4253000"/>
                </a:cubicBezTo>
                <a:cubicBezTo>
                  <a:pt x="5187597" y="4204396"/>
                  <a:pt x="5201548" y="4133700"/>
                  <a:pt x="5201548" y="4040904"/>
                </a:cubicBezTo>
                <a:cubicBezTo>
                  <a:pt x="5201548" y="3979308"/>
                  <a:pt x="5195046" y="3926988"/>
                  <a:pt x="5182040" y="3883944"/>
                </a:cubicBezTo>
                <a:cubicBezTo>
                  <a:pt x="5169036" y="3840896"/>
                  <a:pt x="5150893" y="3808560"/>
                  <a:pt x="5127611" y="3786928"/>
                </a:cubicBezTo>
                <a:cubicBezTo>
                  <a:pt x="5104329" y="3765300"/>
                  <a:pt x="5076543" y="3754488"/>
                  <a:pt x="5044253" y="3754488"/>
                </a:cubicBezTo>
                <a:close/>
                <a:moveTo>
                  <a:pt x="4148902" y="3754488"/>
                </a:moveTo>
                <a:cubicBezTo>
                  <a:pt x="4100484" y="3754488"/>
                  <a:pt x="4062223" y="3779048"/>
                  <a:pt x="4034122" y="3828172"/>
                </a:cubicBezTo>
                <a:cubicBezTo>
                  <a:pt x="4006019" y="3877296"/>
                  <a:pt x="3991968" y="3948208"/>
                  <a:pt x="3991968" y="4040904"/>
                </a:cubicBezTo>
                <a:cubicBezTo>
                  <a:pt x="3991968" y="4103000"/>
                  <a:pt x="3998378" y="4155336"/>
                  <a:pt x="4011195" y="4197912"/>
                </a:cubicBezTo>
                <a:cubicBezTo>
                  <a:pt x="4024014" y="4240484"/>
                  <a:pt x="4042049" y="4272460"/>
                  <a:pt x="4065299" y="4293836"/>
                </a:cubicBezTo>
                <a:cubicBezTo>
                  <a:pt x="4088549" y="4315212"/>
                  <a:pt x="4116416" y="4325900"/>
                  <a:pt x="4148902" y="4325900"/>
                </a:cubicBezTo>
                <a:cubicBezTo>
                  <a:pt x="4197962" y="4325900"/>
                  <a:pt x="4236442" y="4301600"/>
                  <a:pt x="4264344" y="4253000"/>
                </a:cubicBezTo>
                <a:cubicBezTo>
                  <a:pt x="4292246" y="4204396"/>
                  <a:pt x="4306198" y="4133700"/>
                  <a:pt x="4306198" y="4040904"/>
                </a:cubicBezTo>
                <a:cubicBezTo>
                  <a:pt x="4306198" y="3979308"/>
                  <a:pt x="4299695" y="3926988"/>
                  <a:pt x="4286690" y="3883944"/>
                </a:cubicBezTo>
                <a:cubicBezTo>
                  <a:pt x="4273686" y="3840896"/>
                  <a:pt x="4255541" y="3808560"/>
                  <a:pt x="4232261" y="3786928"/>
                </a:cubicBezTo>
                <a:cubicBezTo>
                  <a:pt x="4208979" y="3765300"/>
                  <a:pt x="4181193" y="3754488"/>
                  <a:pt x="4148902" y="3754488"/>
                </a:cubicBezTo>
                <a:close/>
                <a:moveTo>
                  <a:pt x="3244026" y="3754488"/>
                </a:moveTo>
                <a:cubicBezTo>
                  <a:pt x="3195608" y="3754488"/>
                  <a:pt x="3157348" y="3779048"/>
                  <a:pt x="3129246" y="3828172"/>
                </a:cubicBezTo>
                <a:cubicBezTo>
                  <a:pt x="3101145" y="3877296"/>
                  <a:pt x="3087094" y="3948208"/>
                  <a:pt x="3087094" y="4040904"/>
                </a:cubicBezTo>
                <a:cubicBezTo>
                  <a:pt x="3087094" y="4103000"/>
                  <a:pt x="3093502" y="4155336"/>
                  <a:pt x="3106321" y="4197912"/>
                </a:cubicBezTo>
                <a:cubicBezTo>
                  <a:pt x="3119139" y="4240484"/>
                  <a:pt x="3137173" y="4272460"/>
                  <a:pt x="3160422" y="4293836"/>
                </a:cubicBezTo>
                <a:cubicBezTo>
                  <a:pt x="3183672" y="4315212"/>
                  <a:pt x="3211540" y="4325900"/>
                  <a:pt x="3244026" y="4325900"/>
                </a:cubicBezTo>
                <a:cubicBezTo>
                  <a:pt x="3293086" y="4325900"/>
                  <a:pt x="3331567" y="4301600"/>
                  <a:pt x="3359468" y="4253000"/>
                </a:cubicBezTo>
                <a:cubicBezTo>
                  <a:pt x="3387371" y="4204396"/>
                  <a:pt x="3401322" y="4133700"/>
                  <a:pt x="3401322" y="4040904"/>
                </a:cubicBezTo>
                <a:cubicBezTo>
                  <a:pt x="3401322" y="3979308"/>
                  <a:pt x="3394819" y="3926988"/>
                  <a:pt x="3381816" y="3883944"/>
                </a:cubicBezTo>
                <a:cubicBezTo>
                  <a:pt x="3368810" y="3840896"/>
                  <a:pt x="3350667" y="3808560"/>
                  <a:pt x="3327385" y="3786928"/>
                </a:cubicBezTo>
                <a:cubicBezTo>
                  <a:pt x="3304103" y="3765300"/>
                  <a:pt x="3276317" y="3754488"/>
                  <a:pt x="3244026" y="3754488"/>
                </a:cubicBezTo>
                <a:close/>
                <a:moveTo>
                  <a:pt x="1596202" y="3754488"/>
                </a:moveTo>
                <a:cubicBezTo>
                  <a:pt x="1547783" y="3754488"/>
                  <a:pt x="1509523" y="3779048"/>
                  <a:pt x="1481422" y="3828172"/>
                </a:cubicBezTo>
                <a:cubicBezTo>
                  <a:pt x="1453320" y="3877296"/>
                  <a:pt x="1439268" y="3948208"/>
                  <a:pt x="1439268" y="4040904"/>
                </a:cubicBezTo>
                <a:cubicBezTo>
                  <a:pt x="1439268" y="4103000"/>
                  <a:pt x="1445677" y="4155336"/>
                  <a:pt x="1458496" y="4197912"/>
                </a:cubicBezTo>
                <a:cubicBezTo>
                  <a:pt x="1471314" y="4240484"/>
                  <a:pt x="1489348" y="4272460"/>
                  <a:pt x="1512598" y="4293836"/>
                </a:cubicBezTo>
                <a:cubicBezTo>
                  <a:pt x="1535848" y="4315212"/>
                  <a:pt x="1563715" y="4325900"/>
                  <a:pt x="1596202" y="4325900"/>
                </a:cubicBezTo>
                <a:cubicBezTo>
                  <a:pt x="1645261" y="4325900"/>
                  <a:pt x="1683742" y="4301600"/>
                  <a:pt x="1711644" y="4253000"/>
                </a:cubicBezTo>
                <a:cubicBezTo>
                  <a:pt x="1739546" y="4204396"/>
                  <a:pt x="1753497" y="4133700"/>
                  <a:pt x="1753497" y="4040904"/>
                </a:cubicBezTo>
                <a:cubicBezTo>
                  <a:pt x="1753497" y="3979308"/>
                  <a:pt x="1746994" y="3926988"/>
                  <a:pt x="1733990" y="3883944"/>
                </a:cubicBezTo>
                <a:cubicBezTo>
                  <a:pt x="1720985" y="3840896"/>
                  <a:pt x="1702842" y="3808560"/>
                  <a:pt x="1679560" y="3786928"/>
                </a:cubicBezTo>
                <a:cubicBezTo>
                  <a:pt x="1656278" y="3765300"/>
                  <a:pt x="1628492" y="3754488"/>
                  <a:pt x="1596202" y="3754488"/>
                </a:cubicBezTo>
                <a:close/>
                <a:moveTo>
                  <a:pt x="691327" y="3754488"/>
                </a:moveTo>
                <a:cubicBezTo>
                  <a:pt x="642908" y="3754488"/>
                  <a:pt x="604648" y="3779048"/>
                  <a:pt x="576546" y="3828172"/>
                </a:cubicBezTo>
                <a:cubicBezTo>
                  <a:pt x="548445" y="3877296"/>
                  <a:pt x="534394" y="3948208"/>
                  <a:pt x="534394" y="4040904"/>
                </a:cubicBezTo>
                <a:cubicBezTo>
                  <a:pt x="534394" y="4103000"/>
                  <a:pt x="540803" y="4155336"/>
                  <a:pt x="553621" y="4197912"/>
                </a:cubicBezTo>
                <a:cubicBezTo>
                  <a:pt x="566439" y="4240484"/>
                  <a:pt x="584473" y="4272460"/>
                  <a:pt x="607722" y="4293836"/>
                </a:cubicBezTo>
                <a:cubicBezTo>
                  <a:pt x="630972" y="4315212"/>
                  <a:pt x="658841" y="4325900"/>
                  <a:pt x="691327" y="4325900"/>
                </a:cubicBezTo>
                <a:cubicBezTo>
                  <a:pt x="740386" y="4325900"/>
                  <a:pt x="778867" y="4301600"/>
                  <a:pt x="806769" y="4253000"/>
                </a:cubicBezTo>
                <a:cubicBezTo>
                  <a:pt x="834671" y="4204396"/>
                  <a:pt x="848622" y="4133700"/>
                  <a:pt x="848622" y="4040904"/>
                </a:cubicBezTo>
                <a:cubicBezTo>
                  <a:pt x="848622" y="3979308"/>
                  <a:pt x="842119" y="3926988"/>
                  <a:pt x="829115" y="3883944"/>
                </a:cubicBezTo>
                <a:cubicBezTo>
                  <a:pt x="816110" y="3840896"/>
                  <a:pt x="797967" y="3808560"/>
                  <a:pt x="774685" y="3786928"/>
                </a:cubicBezTo>
                <a:cubicBezTo>
                  <a:pt x="751403" y="3765300"/>
                  <a:pt x="723617" y="3754488"/>
                  <a:pt x="691327" y="3754488"/>
                </a:cubicBezTo>
                <a:close/>
                <a:moveTo>
                  <a:pt x="19221042" y="3667536"/>
                </a:moveTo>
                <a:lnTo>
                  <a:pt x="19322590" y="3667536"/>
                </a:lnTo>
                <a:lnTo>
                  <a:pt x="19322590" y="4414280"/>
                </a:lnTo>
                <a:lnTo>
                  <a:pt x="19213984" y="4414280"/>
                </a:lnTo>
                <a:lnTo>
                  <a:pt x="19213984" y="3785728"/>
                </a:lnTo>
                <a:lnTo>
                  <a:pt x="19032368" y="3897796"/>
                </a:lnTo>
                <a:lnTo>
                  <a:pt x="19032368" y="3792828"/>
                </a:lnTo>
                <a:close/>
                <a:moveTo>
                  <a:pt x="17573218" y="3667536"/>
                </a:moveTo>
                <a:lnTo>
                  <a:pt x="17674766" y="3667536"/>
                </a:lnTo>
                <a:lnTo>
                  <a:pt x="17674766" y="4414280"/>
                </a:lnTo>
                <a:lnTo>
                  <a:pt x="17566162" y="4414280"/>
                </a:lnTo>
                <a:lnTo>
                  <a:pt x="17566162" y="3785728"/>
                </a:lnTo>
                <a:lnTo>
                  <a:pt x="17384544" y="3897796"/>
                </a:lnTo>
                <a:lnTo>
                  <a:pt x="17384544" y="3792828"/>
                </a:lnTo>
                <a:close/>
                <a:moveTo>
                  <a:pt x="16830268" y="3667536"/>
                </a:moveTo>
                <a:lnTo>
                  <a:pt x="16931816" y="3667536"/>
                </a:lnTo>
                <a:lnTo>
                  <a:pt x="16931816" y="4414280"/>
                </a:lnTo>
                <a:lnTo>
                  <a:pt x="16823212" y="4414280"/>
                </a:lnTo>
                <a:lnTo>
                  <a:pt x="16823212" y="3785728"/>
                </a:lnTo>
                <a:lnTo>
                  <a:pt x="16641594" y="3897796"/>
                </a:lnTo>
                <a:lnTo>
                  <a:pt x="16641594" y="3792828"/>
                </a:lnTo>
                <a:close/>
                <a:moveTo>
                  <a:pt x="14277568" y="3667536"/>
                </a:moveTo>
                <a:lnTo>
                  <a:pt x="14379116" y="3667536"/>
                </a:lnTo>
                <a:lnTo>
                  <a:pt x="14379116" y="4414280"/>
                </a:lnTo>
                <a:lnTo>
                  <a:pt x="14270510" y="4414280"/>
                </a:lnTo>
                <a:lnTo>
                  <a:pt x="14270510" y="3785728"/>
                </a:lnTo>
                <a:lnTo>
                  <a:pt x="14088893" y="3897796"/>
                </a:lnTo>
                <a:lnTo>
                  <a:pt x="14088893" y="3792828"/>
                </a:lnTo>
                <a:close/>
                <a:moveTo>
                  <a:pt x="12629743" y="3667536"/>
                </a:moveTo>
                <a:lnTo>
                  <a:pt x="12731290" y="3667536"/>
                </a:lnTo>
                <a:lnTo>
                  <a:pt x="12731290" y="4414280"/>
                </a:lnTo>
                <a:lnTo>
                  <a:pt x="12622685" y="4414280"/>
                </a:lnTo>
                <a:lnTo>
                  <a:pt x="12622685" y="3785728"/>
                </a:lnTo>
                <a:lnTo>
                  <a:pt x="12441068" y="3897796"/>
                </a:lnTo>
                <a:lnTo>
                  <a:pt x="12441068" y="3792828"/>
                </a:lnTo>
                <a:close/>
                <a:moveTo>
                  <a:pt x="10981919" y="3667536"/>
                </a:moveTo>
                <a:lnTo>
                  <a:pt x="11083465" y="3667536"/>
                </a:lnTo>
                <a:lnTo>
                  <a:pt x="11083465" y="4414280"/>
                </a:lnTo>
                <a:lnTo>
                  <a:pt x="10974861" y="4414280"/>
                </a:lnTo>
                <a:lnTo>
                  <a:pt x="10974861" y="3785728"/>
                </a:lnTo>
                <a:lnTo>
                  <a:pt x="10793243" y="3897796"/>
                </a:lnTo>
                <a:lnTo>
                  <a:pt x="10793243" y="3792828"/>
                </a:lnTo>
                <a:close/>
                <a:moveTo>
                  <a:pt x="9334094" y="3667536"/>
                </a:moveTo>
                <a:lnTo>
                  <a:pt x="9435642" y="3667536"/>
                </a:lnTo>
                <a:lnTo>
                  <a:pt x="9435642" y="4414280"/>
                </a:lnTo>
                <a:lnTo>
                  <a:pt x="9327037" y="4414280"/>
                </a:lnTo>
                <a:lnTo>
                  <a:pt x="9327037" y="3785728"/>
                </a:lnTo>
                <a:lnTo>
                  <a:pt x="9145420" y="3897796"/>
                </a:lnTo>
                <a:lnTo>
                  <a:pt x="9145420" y="3792828"/>
                </a:lnTo>
                <a:close/>
                <a:moveTo>
                  <a:pt x="5876523" y="3667536"/>
                </a:moveTo>
                <a:lnTo>
                  <a:pt x="5978070" y="3667536"/>
                </a:lnTo>
                <a:lnTo>
                  <a:pt x="5978070" y="4414280"/>
                </a:lnTo>
                <a:lnTo>
                  <a:pt x="5869466" y="4414280"/>
                </a:lnTo>
                <a:lnTo>
                  <a:pt x="5869466" y="3785728"/>
                </a:lnTo>
                <a:lnTo>
                  <a:pt x="5687848" y="3897796"/>
                </a:lnTo>
                <a:lnTo>
                  <a:pt x="5687848" y="3792828"/>
                </a:lnTo>
                <a:close/>
                <a:moveTo>
                  <a:pt x="2428472" y="3667536"/>
                </a:moveTo>
                <a:lnTo>
                  <a:pt x="2530019" y="3667536"/>
                </a:lnTo>
                <a:lnTo>
                  <a:pt x="2530019" y="4414280"/>
                </a:lnTo>
                <a:lnTo>
                  <a:pt x="2421415" y="4414280"/>
                </a:lnTo>
                <a:lnTo>
                  <a:pt x="2421415" y="3785728"/>
                </a:lnTo>
                <a:lnTo>
                  <a:pt x="2239796" y="3897796"/>
                </a:lnTo>
                <a:lnTo>
                  <a:pt x="2239796" y="3792828"/>
                </a:lnTo>
                <a:close/>
                <a:moveTo>
                  <a:pt x="22751224" y="3657600"/>
                </a:moveTo>
                <a:cubicBezTo>
                  <a:pt x="22806570" y="3657600"/>
                  <a:pt x="22853990" y="3673012"/>
                  <a:pt x="22893484" y="3703844"/>
                </a:cubicBezTo>
                <a:cubicBezTo>
                  <a:pt x="22932982" y="3734672"/>
                  <a:pt x="22962990" y="3778680"/>
                  <a:pt x="22983508" y="3835864"/>
                </a:cubicBezTo>
                <a:cubicBezTo>
                  <a:pt x="23004026" y="3893048"/>
                  <a:pt x="23014286" y="3961392"/>
                  <a:pt x="23014286" y="4040904"/>
                </a:cubicBezTo>
                <a:cubicBezTo>
                  <a:pt x="23014286" y="4120988"/>
                  <a:pt x="23004086" y="4189624"/>
                  <a:pt x="22983686" y="4246812"/>
                </a:cubicBezTo>
                <a:cubicBezTo>
                  <a:pt x="22963288" y="4304000"/>
                  <a:pt x="22933428" y="4347864"/>
                  <a:pt x="22894110" y="4378404"/>
                </a:cubicBezTo>
                <a:cubicBezTo>
                  <a:pt x="22854792" y="4408940"/>
                  <a:pt x="22807164" y="4424208"/>
                  <a:pt x="22751224" y="4424208"/>
                </a:cubicBezTo>
                <a:cubicBezTo>
                  <a:pt x="22695324" y="4424208"/>
                  <a:pt x="22647744" y="4408960"/>
                  <a:pt x="22608478" y="4378464"/>
                </a:cubicBezTo>
                <a:cubicBezTo>
                  <a:pt x="22569216" y="4347968"/>
                  <a:pt x="22539406" y="4304192"/>
                  <a:pt x="22519054" y="4247128"/>
                </a:cubicBezTo>
                <a:cubicBezTo>
                  <a:pt x="22498702" y="4190068"/>
                  <a:pt x="22488526" y="4121328"/>
                  <a:pt x="22488526" y="4040904"/>
                </a:cubicBezTo>
                <a:cubicBezTo>
                  <a:pt x="22488526" y="3961056"/>
                  <a:pt x="22498760" y="3892608"/>
                  <a:pt x="22519230" y="3835548"/>
                </a:cubicBezTo>
                <a:cubicBezTo>
                  <a:pt x="22539704" y="3778492"/>
                  <a:pt x="22569662" y="3734568"/>
                  <a:pt x="22609106" y="3703780"/>
                </a:cubicBezTo>
                <a:cubicBezTo>
                  <a:pt x="22648554" y="3672992"/>
                  <a:pt x="22695924" y="3657600"/>
                  <a:pt x="22751224" y="3657600"/>
                </a:cubicBezTo>
                <a:close/>
                <a:moveTo>
                  <a:pt x="21846348" y="3657600"/>
                </a:moveTo>
                <a:cubicBezTo>
                  <a:pt x="21901694" y="3657600"/>
                  <a:pt x="21949114" y="3673012"/>
                  <a:pt x="21988610" y="3703844"/>
                </a:cubicBezTo>
                <a:cubicBezTo>
                  <a:pt x="22028108" y="3734672"/>
                  <a:pt x="22058114" y="3778680"/>
                  <a:pt x="22078632" y="3835864"/>
                </a:cubicBezTo>
                <a:cubicBezTo>
                  <a:pt x="22099152" y="3893048"/>
                  <a:pt x="22109410" y="3961392"/>
                  <a:pt x="22109410" y="4040904"/>
                </a:cubicBezTo>
                <a:cubicBezTo>
                  <a:pt x="22109410" y="4120988"/>
                  <a:pt x="22099210" y="4189624"/>
                  <a:pt x="22078812" y="4246812"/>
                </a:cubicBezTo>
                <a:cubicBezTo>
                  <a:pt x="22058412" y="4304000"/>
                  <a:pt x="22028554" y="4347864"/>
                  <a:pt x="21989236" y="4378404"/>
                </a:cubicBezTo>
                <a:cubicBezTo>
                  <a:pt x="21949916" y="4408940"/>
                  <a:pt x="21902290" y="4424208"/>
                  <a:pt x="21846348" y="4424208"/>
                </a:cubicBezTo>
                <a:cubicBezTo>
                  <a:pt x="21790450" y="4424208"/>
                  <a:pt x="21742870" y="4408960"/>
                  <a:pt x="21703604" y="4378464"/>
                </a:cubicBezTo>
                <a:cubicBezTo>
                  <a:pt x="21664342" y="4347968"/>
                  <a:pt x="21634532" y="4304192"/>
                  <a:pt x="21614180" y="4247128"/>
                </a:cubicBezTo>
                <a:cubicBezTo>
                  <a:pt x="21593826" y="4190068"/>
                  <a:pt x="21583648" y="4121328"/>
                  <a:pt x="21583648" y="4040904"/>
                </a:cubicBezTo>
                <a:cubicBezTo>
                  <a:pt x="21583648" y="3961056"/>
                  <a:pt x="21593886" y="3892608"/>
                  <a:pt x="21614356" y="3835548"/>
                </a:cubicBezTo>
                <a:cubicBezTo>
                  <a:pt x="21634826" y="3778492"/>
                  <a:pt x="21664788" y="3734568"/>
                  <a:pt x="21704232" y="3703780"/>
                </a:cubicBezTo>
                <a:cubicBezTo>
                  <a:pt x="21743678" y="3672992"/>
                  <a:pt x="21791050" y="3657600"/>
                  <a:pt x="21846348" y="3657600"/>
                </a:cubicBezTo>
                <a:close/>
                <a:moveTo>
                  <a:pt x="20941474" y="3657600"/>
                </a:moveTo>
                <a:cubicBezTo>
                  <a:pt x="20996820" y="3657600"/>
                  <a:pt x="21044240" y="3673012"/>
                  <a:pt x="21083734" y="3703844"/>
                </a:cubicBezTo>
                <a:cubicBezTo>
                  <a:pt x="21123232" y="3734672"/>
                  <a:pt x="21153240" y="3778680"/>
                  <a:pt x="21173758" y="3835864"/>
                </a:cubicBezTo>
                <a:cubicBezTo>
                  <a:pt x="21194276" y="3893048"/>
                  <a:pt x="21204534" y="3961392"/>
                  <a:pt x="21204534" y="4040904"/>
                </a:cubicBezTo>
                <a:cubicBezTo>
                  <a:pt x="21204534" y="4120988"/>
                  <a:pt x="21194338" y="4189624"/>
                  <a:pt x="21173936" y="4246812"/>
                </a:cubicBezTo>
                <a:cubicBezTo>
                  <a:pt x="21153538" y="4304000"/>
                  <a:pt x="21123678" y="4347864"/>
                  <a:pt x="21084360" y="4378404"/>
                </a:cubicBezTo>
                <a:cubicBezTo>
                  <a:pt x="21045044" y="4408940"/>
                  <a:pt x="20997414" y="4424208"/>
                  <a:pt x="20941474" y="4424208"/>
                </a:cubicBezTo>
                <a:cubicBezTo>
                  <a:pt x="20885574" y="4424208"/>
                  <a:pt x="20837994" y="4408960"/>
                  <a:pt x="20798728" y="4378464"/>
                </a:cubicBezTo>
                <a:cubicBezTo>
                  <a:pt x="20759464" y="4347968"/>
                  <a:pt x="20729656" y="4304192"/>
                  <a:pt x="20709304" y="4247128"/>
                </a:cubicBezTo>
                <a:cubicBezTo>
                  <a:pt x="20688950" y="4190068"/>
                  <a:pt x="20678774" y="4121328"/>
                  <a:pt x="20678774" y="4040904"/>
                </a:cubicBezTo>
                <a:cubicBezTo>
                  <a:pt x="20678774" y="3961056"/>
                  <a:pt x="20689010" y="3892608"/>
                  <a:pt x="20709480" y="3835548"/>
                </a:cubicBezTo>
                <a:cubicBezTo>
                  <a:pt x="20729952" y="3778492"/>
                  <a:pt x="20759912" y="3734568"/>
                  <a:pt x="20799356" y="3703780"/>
                </a:cubicBezTo>
                <a:cubicBezTo>
                  <a:pt x="20838804" y="3672992"/>
                  <a:pt x="20886174" y="3657600"/>
                  <a:pt x="20941474" y="3657600"/>
                </a:cubicBezTo>
                <a:close/>
                <a:moveTo>
                  <a:pt x="20036598" y="3657600"/>
                </a:moveTo>
                <a:cubicBezTo>
                  <a:pt x="20091944" y="3657600"/>
                  <a:pt x="20139364" y="3673012"/>
                  <a:pt x="20178860" y="3703844"/>
                </a:cubicBezTo>
                <a:cubicBezTo>
                  <a:pt x="20218358" y="3734672"/>
                  <a:pt x="20248364" y="3778680"/>
                  <a:pt x="20268882" y="3835864"/>
                </a:cubicBezTo>
                <a:cubicBezTo>
                  <a:pt x="20289402" y="3893048"/>
                  <a:pt x="20299660" y="3961392"/>
                  <a:pt x="20299660" y="4040904"/>
                </a:cubicBezTo>
                <a:cubicBezTo>
                  <a:pt x="20299660" y="4120988"/>
                  <a:pt x="20289462" y="4189624"/>
                  <a:pt x="20269062" y="4246812"/>
                </a:cubicBezTo>
                <a:cubicBezTo>
                  <a:pt x="20248662" y="4304000"/>
                  <a:pt x="20218804" y="4347864"/>
                  <a:pt x="20179486" y="4378404"/>
                </a:cubicBezTo>
                <a:cubicBezTo>
                  <a:pt x="20140170" y="4408940"/>
                  <a:pt x="20092540" y="4424208"/>
                  <a:pt x="20036598" y="4424208"/>
                </a:cubicBezTo>
                <a:cubicBezTo>
                  <a:pt x="19980702" y="4424208"/>
                  <a:pt x="19933120" y="4408960"/>
                  <a:pt x="19893854" y="4378464"/>
                </a:cubicBezTo>
                <a:cubicBezTo>
                  <a:pt x="19854588" y="4347968"/>
                  <a:pt x="19824780" y="4304192"/>
                  <a:pt x="19804426" y="4247128"/>
                </a:cubicBezTo>
                <a:cubicBezTo>
                  <a:pt x="19784074" y="4190068"/>
                  <a:pt x="19773898" y="4121328"/>
                  <a:pt x="19773898" y="4040904"/>
                </a:cubicBezTo>
                <a:cubicBezTo>
                  <a:pt x="19773898" y="3961056"/>
                  <a:pt x="19784136" y="3892608"/>
                  <a:pt x="19804606" y="3835548"/>
                </a:cubicBezTo>
                <a:cubicBezTo>
                  <a:pt x="19825076" y="3778492"/>
                  <a:pt x="19855036" y="3734568"/>
                  <a:pt x="19894482" y="3703780"/>
                </a:cubicBezTo>
                <a:cubicBezTo>
                  <a:pt x="19933928" y="3672992"/>
                  <a:pt x="19981300" y="3657600"/>
                  <a:pt x="20036598" y="3657600"/>
                </a:cubicBezTo>
                <a:close/>
                <a:moveTo>
                  <a:pt x="18388772" y="3657600"/>
                </a:moveTo>
                <a:cubicBezTo>
                  <a:pt x="18444116" y="3657600"/>
                  <a:pt x="18491538" y="3673012"/>
                  <a:pt x="18531034" y="3703844"/>
                </a:cubicBezTo>
                <a:cubicBezTo>
                  <a:pt x="18570532" y="3734672"/>
                  <a:pt x="18600538" y="3778680"/>
                  <a:pt x="18621056" y="3835864"/>
                </a:cubicBezTo>
                <a:cubicBezTo>
                  <a:pt x="18641576" y="3893048"/>
                  <a:pt x="18651834" y="3961392"/>
                  <a:pt x="18651834" y="4040904"/>
                </a:cubicBezTo>
                <a:cubicBezTo>
                  <a:pt x="18651834" y="4120988"/>
                  <a:pt x="18641636" y="4189624"/>
                  <a:pt x="18621234" y="4246812"/>
                </a:cubicBezTo>
                <a:cubicBezTo>
                  <a:pt x="18600836" y="4304000"/>
                  <a:pt x="18570976" y="4347864"/>
                  <a:pt x="18531658" y="4378404"/>
                </a:cubicBezTo>
                <a:cubicBezTo>
                  <a:pt x="18492342" y="4408940"/>
                  <a:pt x="18444712" y="4424208"/>
                  <a:pt x="18388772" y="4424208"/>
                </a:cubicBezTo>
                <a:cubicBezTo>
                  <a:pt x="18332874" y="4424208"/>
                  <a:pt x="18285294" y="4408960"/>
                  <a:pt x="18246028" y="4378464"/>
                </a:cubicBezTo>
                <a:cubicBezTo>
                  <a:pt x="18206762" y="4347968"/>
                  <a:pt x="18176954" y="4304192"/>
                  <a:pt x="18156602" y="4247128"/>
                </a:cubicBezTo>
                <a:cubicBezTo>
                  <a:pt x="18136250" y="4190068"/>
                  <a:pt x="18126072" y="4121328"/>
                  <a:pt x="18126072" y="4040904"/>
                </a:cubicBezTo>
                <a:cubicBezTo>
                  <a:pt x="18126072" y="3961056"/>
                  <a:pt x="18136308" y="3892608"/>
                  <a:pt x="18156780" y="3835548"/>
                </a:cubicBezTo>
                <a:cubicBezTo>
                  <a:pt x="18177250" y="3778492"/>
                  <a:pt x="18207210" y="3734568"/>
                  <a:pt x="18246656" y="3703780"/>
                </a:cubicBezTo>
                <a:cubicBezTo>
                  <a:pt x="18286102" y="3672992"/>
                  <a:pt x="18333474" y="3657600"/>
                  <a:pt x="18388772" y="3657600"/>
                </a:cubicBezTo>
                <a:close/>
                <a:moveTo>
                  <a:pt x="15997999" y="3657600"/>
                </a:moveTo>
                <a:cubicBezTo>
                  <a:pt x="16053342" y="3657600"/>
                  <a:pt x="16100762" y="3673012"/>
                  <a:pt x="16140260" y="3703844"/>
                </a:cubicBezTo>
                <a:cubicBezTo>
                  <a:pt x="16179756" y="3734672"/>
                  <a:pt x="16209763" y="3778680"/>
                  <a:pt x="16230282" y="3835864"/>
                </a:cubicBezTo>
                <a:cubicBezTo>
                  <a:pt x="16250801" y="3893048"/>
                  <a:pt x="16261059" y="3961392"/>
                  <a:pt x="16261059" y="4040904"/>
                </a:cubicBezTo>
                <a:cubicBezTo>
                  <a:pt x="16261059" y="4120988"/>
                  <a:pt x="16250860" y="4189624"/>
                  <a:pt x="16230460" y="4246812"/>
                </a:cubicBezTo>
                <a:cubicBezTo>
                  <a:pt x="16210060" y="4304000"/>
                  <a:pt x="16180202" y="4347864"/>
                  <a:pt x="16140884" y="4378404"/>
                </a:cubicBezTo>
                <a:cubicBezTo>
                  <a:pt x="16101567" y="4408940"/>
                  <a:pt x="16053938" y="4424208"/>
                  <a:pt x="15997999" y="4424208"/>
                </a:cubicBezTo>
                <a:cubicBezTo>
                  <a:pt x="15942100" y="4424208"/>
                  <a:pt x="15894518" y="4408960"/>
                  <a:pt x="15855254" y="4378464"/>
                </a:cubicBezTo>
                <a:cubicBezTo>
                  <a:pt x="15815988" y="4347968"/>
                  <a:pt x="15786180" y="4304192"/>
                  <a:pt x="15765828" y="4247128"/>
                </a:cubicBezTo>
                <a:cubicBezTo>
                  <a:pt x="15745475" y="4190068"/>
                  <a:pt x="15735298" y="4121328"/>
                  <a:pt x="15735298" y="4040904"/>
                </a:cubicBezTo>
                <a:cubicBezTo>
                  <a:pt x="15735298" y="3961056"/>
                  <a:pt x="15745535" y="3892608"/>
                  <a:pt x="15766006" y="3835548"/>
                </a:cubicBezTo>
                <a:cubicBezTo>
                  <a:pt x="15786477" y="3778492"/>
                  <a:pt x="15816434" y="3734568"/>
                  <a:pt x="15855882" y="3703780"/>
                </a:cubicBezTo>
                <a:cubicBezTo>
                  <a:pt x="15895327" y="3672992"/>
                  <a:pt x="15942699" y="3657600"/>
                  <a:pt x="15997999" y="3657600"/>
                </a:cubicBezTo>
                <a:close/>
                <a:moveTo>
                  <a:pt x="15093124" y="3657600"/>
                </a:moveTo>
                <a:cubicBezTo>
                  <a:pt x="15148467" y="3657600"/>
                  <a:pt x="15195887" y="3673012"/>
                  <a:pt x="15235385" y="3703844"/>
                </a:cubicBezTo>
                <a:cubicBezTo>
                  <a:pt x="15274880" y="3734672"/>
                  <a:pt x="15304888" y="3778680"/>
                  <a:pt x="15325407" y="3835864"/>
                </a:cubicBezTo>
                <a:cubicBezTo>
                  <a:pt x="15345925" y="3893048"/>
                  <a:pt x="15356184" y="3961392"/>
                  <a:pt x="15356184" y="4040904"/>
                </a:cubicBezTo>
                <a:cubicBezTo>
                  <a:pt x="15356184" y="4120988"/>
                  <a:pt x="15345984" y="4189624"/>
                  <a:pt x="15325585" y="4246812"/>
                </a:cubicBezTo>
                <a:cubicBezTo>
                  <a:pt x="15305184" y="4304000"/>
                  <a:pt x="15275325" y="4347864"/>
                  <a:pt x="15236009" y="4378404"/>
                </a:cubicBezTo>
                <a:cubicBezTo>
                  <a:pt x="15196691" y="4408940"/>
                  <a:pt x="15149063" y="4424208"/>
                  <a:pt x="15093124" y="4424208"/>
                </a:cubicBezTo>
                <a:cubicBezTo>
                  <a:pt x="15037225" y="4424208"/>
                  <a:pt x="14989643" y="4408960"/>
                  <a:pt x="14950379" y="4378464"/>
                </a:cubicBezTo>
                <a:cubicBezTo>
                  <a:pt x="14911114" y="4347968"/>
                  <a:pt x="14881305" y="4304192"/>
                  <a:pt x="14860953" y="4247128"/>
                </a:cubicBezTo>
                <a:cubicBezTo>
                  <a:pt x="14840600" y="4190068"/>
                  <a:pt x="14830423" y="4121328"/>
                  <a:pt x="14830423" y="4040904"/>
                </a:cubicBezTo>
                <a:cubicBezTo>
                  <a:pt x="14830423" y="3961056"/>
                  <a:pt x="14840659" y="3892608"/>
                  <a:pt x="14861131" y="3835548"/>
                </a:cubicBezTo>
                <a:cubicBezTo>
                  <a:pt x="14881602" y="3778492"/>
                  <a:pt x="14911560" y="3734568"/>
                  <a:pt x="14951007" y="3703780"/>
                </a:cubicBezTo>
                <a:cubicBezTo>
                  <a:pt x="14990452" y="3672992"/>
                  <a:pt x="15037824" y="3657600"/>
                  <a:pt x="15093124" y="3657600"/>
                </a:cubicBezTo>
                <a:close/>
                <a:moveTo>
                  <a:pt x="13445298" y="3657600"/>
                </a:moveTo>
                <a:cubicBezTo>
                  <a:pt x="13500643" y="3657600"/>
                  <a:pt x="13548063" y="3673012"/>
                  <a:pt x="13587559" y="3703844"/>
                </a:cubicBezTo>
                <a:cubicBezTo>
                  <a:pt x="13627055" y="3734672"/>
                  <a:pt x="13657064" y="3778680"/>
                  <a:pt x="13677582" y="3835864"/>
                </a:cubicBezTo>
                <a:cubicBezTo>
                  <a:pt x="13698100" y="3893048"/>
                  <a:pt x="13708359" y="3961392"/>
                  <a:pt x="13708359" y="4040904"/>
                </a:cubicBezTo>
                <a:cubicBezTo>
                  <a:pt x="13708359" y="4120988"/>
                  <a:pt x="13698159" y="4189624"/>
                  <a:pt x="13677760" y="4246812"/>
                </a:cubicBezTo>
                <a:cubicBezTo>
                  <a:pt x="13657360" y="4304000"/>
                  <a:pt x="13627502" y="4347864"/>
                  <a:pt x="13588184" y="4378404"/>
                </a:cubicBezTo>
                <a:cubicBezTo>
                  <a:pt x="13548866" y="4408940"/>
                  <a:pt x="13501237" y="4424208"/>
                  <a:pt x="13445298" y="4424208"/>
                </a:cubicBezTo>
                <a:cubicBezTo>
                  <a:pt x="13389400" y="4424208"/>
                  <a:pt x="13341818" y="4408960"/>
                  <a:pt x="13302553" y="4378464"/>
                </a:cubicBezTo>
                <a:cubicBezTo>
                  <a:pt x="13263289" y="4347968"/>
                  <a:pt x="13233480" y="4304192"/>
                  <a:pt x="13213127" y="4247128"/>
                </a:cubicBezTo>
                <a:cubicBezTo>
                  <a:pt x="13192775" y="4190068"/>
                  <a:pt x="13182598" y="4121328"/>
                  <a:pt x="13182598" y="4040904"/>
                </a:cubicBezTo>
                <a:cubicBezTo>
                  <a:pt x="13182598" y="3961056"/>
                  <a:pt x="13192834" y="3892608"/>
                  <a:pt x="13213306" y="3835548"/>
                </a:cubicBezTo>
                <a:cubicBezTo>
                  <a:pt x="13233777" y="3778492"/>
                  <a:pt x="13263735" y="3734568"/>
                  <a:pt x="13303181" y="3703780"/>
                </a:cubicBezTo>
                <a:cubicBezTo>
                  <a:pt x="13342626" y="3672992"/>
                  <a:pt x="13389999" y="3657600"/>
                  <a:pt x="13445298" y="3657600"/>
                </a:cubicBezTo>
                <a:close/>
                <a:moveTo>
                  <a:pt x="11797473" y="3657600"/>
                </a:moveTo>
                <a:cubicBezTo>
                  <a:pt x="11852817" y="3657600"/>
                  <a:pt x="11900237" y="3673012"/>
                  <a:pt x="11939734" y="3703844"/>
                </a:cubicBezTo>
                <a:cubicBezTo>
                  <a:pt x="11979231" y="3734672"/>
                  <a:pt x="12009239" y="3778680"/>
                  <a:pt x="12029756" y="3835864"/>
                </a:cubicBezTo>
                <a:cubicBezTo>
                  <a:pt x="12050276" y="3893048"/>
                  <a:pt x="12060534" y="3961392"/>
                  <a:pt x="12060534" y="4040904"/>
                </a:cubicBezTo>
                <a:cubicBezTo>
                  <a:pt x="12060534" y="4120988"/>
                  <a:pt x="12050335" y="4189624"/>
                  <a:pt x="12029935" y="4246812"/>
                </a:cubicBezTo>
                <a:cubicBezTo>
                  <a:pt x="12009535" y="4304000"/>
                  <a:pt x="11979677" y="4347864"/>
                  <a:pt x="11940359" y="4378404"/>
                </a:cubicBezTo>
                <a:cubicBezTo>
                  <a:pt x="11901042" y="4408940"/>
                  <a:pt x="11853412" y="4424208"/>
                  <a:pt x="11797473" y="4424208"/>
                </a:cubicBezTo>
                <a:cubicBezTo>
                  <a:pt x="11741575" y="4424208"/>
                  <a:pt x="11693993" y="4408960"/>
                  <a:pt x="11654728" y="4378464"/>
                </a:cubicBezTo>
                <a:cubicBezTo>
                  <a:pt x="11615464" y="4347968"/>
                  <a:pt x="11585655" y="4304192"/>
                  <a:pt x="11565302" y="4247128"/>
                </a:cubicBezTo>
                <a:cubicBezTo>
                  <a:pt x="11544950" y="4190068"/>
                  <a:pt x="11534773" y="4121328"/>
                  <a:pt x="11534773" y="4040904"/>
                </a:cubicBezTo>
                <a:cubicBezTo>
                  <a:pt x="11534773" y="3961056"/>
                  <a:pt x="11545009" y="3892608"/>
                  <a:pt x="11565481" y="3835548"/>
                </a:cubicBezTo>
                <a:cubicBezTo>
                  <a:pt x="11585952" y="3778492"/>
                  <a:pt x="11615910" y="3734568"/>
                  <a:pt x="11655356" y="3703780"/>
                </a:cubicBezTo>
                <a:cubicBezTo>
                  <a:pt x="11694802" y="3672992"/>
                  <a:pt x="11742174" y="3657600"/>
                  <a:pt x="11797473" y="3657600"/>
                </a:cubicBezTo>
                <a:close/>
                <a:moveTo>
                  <a:pt x="10149649" y="3657600"/>
                </a:moveTo>
                <a:cubicBezTo>
                  <a:pt x="10204992" y="3657600"/>
                  <a:pt x="10252412" y="3673012"/>
                  <a:pt x="10291911" y="3703844"/>
                </a:cubicBezTo>
                <a:cubicBezTo>
                  <a:pt x="10331406" y="3734672"/>
                  <a:pt x="10361414" y="3778680"/>
                  <a:pt x="10381932" y="3835864"/>
                </a:cubicBezTo>
                <a:cubicBezTo>
                  <a:pt x="10402451" y="3893048"/>
                  <a:pt x="10412709" y="3961392"/>
                  <a:pt x="10412709" y="4040904"/>
                </a:cubicBezTo>
                <a:cubicBezTo>
                  <a:pt x="10412709" y="4120988"/>
                  <a:pt x="10402509" y="4189624"/>
                  <a:pt x="10382111" y="4246812"/>
                </a:cubicBezTo>
                <a:cubicBezTo>
                  <a:pt x="10361712" y="4304000"/>
                  <a:pt x="10331853" y="4347864"/>
                  <a:pt x="10292534" y="4378404"/>
                </a:cubicBezTo>
                <a:cubicBezTo>
                  <a:pt x="10253216" y="4408940"/>
                  <a:pt x="10205589" y="4424208"/>
                  <a:pt x="10149649" y="4424208"/>
                </a:cubicBezTo>
                <a:cubicBezTo>
                  <a:pt x="10093751" y="4424208"/>
                  <a:pt x="10046170" y="4408960"/>
                  <a:pt x="10006905" y="4378464"/>
                </a:cubicBezTo>
                <a:cubicBezTo>
                  <a:pt x="9967639" y="4347968"/>
                  <a:pt x="9937830" y="4304192"/>
                  <a:pt x="9917478" y="4247128"/>
                </a:cubicBezTo>
                <a:cubicBezTo>
                  <a:pt x="9897127" y="4190068"/>
                  <a:pt x="9886950" y="4121328"/>
                  <a:pt x="9886950" y="4040904"/>
                </a:cubicBezTo>
                <a:cubicBezTo>
                  <a:pt x="9886950" y="3961056"/>
                  <a:pt x="9897187" y="3892608"/>
                  <a:pt x="9917657" y="3835548"/>
                </a:cubicBezTo>
                <a:cubicBezTo>
                  <a:pt x="9938129" y="3778492"/>
                  <a:pt x="9968087" y="3734568"/>
                  <a:pt x="10007533" y="3703780"/>
                </a:cubicBezTo>
                <a:cubicBezTo>
                  <a:pt x="10046978" y="3672992"/>
                  <a:pt x="10094351" y="3657600"/>
                  <a:pt x="10149649" y="3657600"/>
                </a:cubicBezTo>
                <a:close/>
                <a:moveTo>
                  <a:pt x="8501824" y="3657600"/>
                </a:moveTo>
                <a:cubicBezTo>
                  <a:pt x="8557169" y="3657600"/>
                  <a:pt x="8604589" y="3673012"/>
                  <a:pt x="8644085" y="3703844"/>
                </a:cubicBezTo>
                <a:cubicBezTo>
                  <a:pt x="8683583" y="3734672"/>
                  <a:pt x="8713589" y="3778680"/>
                  <a:pt x="8734107" y="3835864"/>
                </a:cubicBezTo>
                <a:cubicBezTo>
                  <a:pt x="8754627" y="3893048"/>
                  <a:pt x="8764886" y="3961392"/>
                  <a:pt x="8764886" y="4040904"/>
                </a:cubicBezTo>
                <a:cubicBezTo>
                  <a:pt x="8764886" y="4120988"/>
                  <a:pt x="8754687" y="4189624"/>
                  <a:pt x="8734287" y="4246812"/>
                </a:cubicBezTo>
                <a:cubicBezTo>
                  <a:pt x="8713886" y="4304000"/>
                  <a:pt x="8684029" y="4347864"/>
                  <a:pt x="8644710" y="4378404"/>
                </a:cubicBezTo>
                <a:cubicBezTo>
                  <a:pt x="8605393" y="4408940"/>
                  <a:pt x="8557764" y="4424208"/>
                  <a:pt x="8501824" y="4424208"/>
                </a:cubicBezTo>
                <a:cubicBezTo>
                  <a:pt x="8445926" y="4424208"/>
                  <a:pt x="8398346" y="4408960"/>
                  <a:pt x="8359079" y="4378464"/>
                </a:cubicBezTo>
                <a:cubicBezTo>
                  <a:pt x="8319814" y="4347968"/>
                  <a:pt x="8290006" y="4304192"/>
                  <a:pt x="8269655" y="4247128"/>
                </a:cubicBezTo>
                <a:cubicBezTo>
                  <a:pt x="8249300" y="4190068"/>
                  <a:pt x="8239126" y="4121328"/>
                  <a:pt x="8239126" y="4040904"/>
                </a:cubicBezTo>
                <a:cubicBezTo>
                  <a:pt x="8239126" y="3961056"/>
                  <a:pt x="8249361" y="3892608"/>
                  <a:pt x="8269831" y="3835548"/>
                </a:cubicBezTo>
                <a:cubicBezTo>
                  <a:pt x="8290303" y="3778492"/>
                  <a:pt x="8320262" y="3734568"/>
                  <a:pt x="8359708" y="3703780"/>
                </a:cubicBezTo>
                <a:cubicBezTo>
                  <a:pt x="8399155" y="3672992"/>
                  <a:pt x="8446526" y="3657600"/>
                  <a:pt x="8501824" y="3657600"/>
                </a:cubicBezTo>
                <a:close/>
                <a:moveTo>
                  <a:pt x="7596951" y="3657600"/>
                </a:moveTo>
                <a:cubicBezTo>
                  <a:pt x="7652297" y="3657600"/>
                  <a:pt x="7699717" y="3673012"/>
                  <a:pt x="7739212" y="3703844"/>
                </a:cubicBezTo>
                <a:cubicBezTo>
                  <a:pt x="7778710" y="3734672"/>
                  <a:pt x="7808718" y="3778680"/>
                  <a:pt x="7829237" y="3835864"/>
                </a:cubicBezTo>
                <a:cubicBezTo>
                  <a:pt x="7849754" y="3893048"/>
                  <a:pt x="7860014" y="3961392"/>
                  <a:pt x="7860014" y="4040904"/>
                </a:cubicBezTo>
                <a:cubicBezTo>
                  <a:pt x="7860014" y="4120988"/>
                  <a:pt x="7849814" y="4189624"/>
                  <a:pt x="7829413" y="4246812"/>
                </a:cubicBezTo>
                <a:cubicBezTo>
                  <a:pt x="7809015" y="4304000"/>
                  <a:pt x="7779156" y="4347864"/>
                  <a:pt x="7739838" y="4378404"/>
                </a:cubicBezTo>
                <a:cubicBezTo>
                  <a:pt x="7700521" y="4408940"/>
                  <a:pt x="7652892" y="4424208"/>
                  <a:pt x="7596951" y="4424208"/>
                </a:cubicBezTo>
                <a:cubicBezTo>
                  <a:pt x="7541055" y="4424208"/>
                  <a:pt x="7493473" y="4408960"/>
                  <a:pt x="7454207" y="4378464"/>
                </a:cubicBezTo>
                <a:cubicBezTo>
                  <a:pt x="7414943" y="4347968"/>
                  <a:pt x="7385134" y="4304192"/>
                  <a:pt x="7364781" y="4247128"/>
                </a:cubicBezTo>
                <a:cubicBezTo>
                  <a:pt x="7344429" y="4190068"/>
                  <a:pt x="7334253" y="4121328"/>
                  <a:pt x="7334253" y="4040904"/>
                </a:cubicBezTo>
                <a:cubicBezTo>
                  <a:pt x="7334253" y="3961056"/>
                  <a:pt x="7344488" y="3892608"/>
                  <a:pt x="7364960" y="3835548"/>
                </a:cubicBezTo>
                <a:cubicBezTo>
                  <a:pt x="7385431" y="3778492"/>
                  <a:pt x="7415390" y="3734568"/>
                  <a:pt x="7454835" y="3703780"/>
                </a:cubicBezTo>
                <a:cubicBezTo>
                  <a:pt x="7494282" y="3672992"/>
                  <a:pt x="7541654" y="3657600"/>
                  <a:pt x="7596951" y="3657600"/>
                </a:cubicBezTo>
                <a:close/>
                <a:moveTo>
                  <a:pt x="6692077" y="3657600"/>
                </a:moveTo>
                <a:cubicBezTo>
                  <a:pt x="6747420" y="3657600"/>
                  <a:pt x="6794842" y="3673012"/>
                  <a:pt x="6834339" y="3703844"/>
                </a:cubicBezTo>
                <a:cubicBezTo>
                  <a:pt x="6873835" y="3734672"/>
                  <a:pt x="6903844" y="3778680"/>
                  <a:pt x="6924363" y="3835864"/>
                </a:cubicBezTo>
                <a:cubicBezTo>
                  <a:pt x="6944879" y="3893048"/>
                  <a:pt x="6955137" y="3961392"/>
                  <a:pt x="6955137" y="4040904"/>
                </a:cubicBezTo>
                <a:cubicBezTo>
                  <a:pt x="6955137" y="4120988"/>
                  <a:pt x="6944939" y="4189624"/>
                  <a:pt x="6924539" y="4246812"/>
                </a:cubicBezTo>
                <a:cubicBezTo>
                  <a:pt x="6904139" y="4304000"/>
                  <a:pt x="6874281" y="4347864"/>
                  <a:pt x="6834963" y="4378404"/>
                </a:cubicBezTo>
                <a:cubicBezTo>
                  <a:pt x="6795647" y="4408940"/>
                  <a:pt x="6748018" y="4424208"/>
                  <a:pt x="6692077" y="4424208"/>
                </a:cubicBezTo>
                <a:cubicBezTo>
                  <a:pt x="6636180" y="4424208"/>
                  <a:pt x="6588598" y="4408960"/>
                  <a:pt x="6549333" y="4378464"/>
                </a:cubicBezTo>
                <a:cubicBezTo>
                  <a:pt x="6510068" y="4347968"/>
                  <a:pt x="6480259" y="4304192"/>
                  <a:pt x="6459907" y="4247128"/>
                </a:cubicBezTo>
                <a:cubicBezTo>
                  <a:pt x="6439555" y="4190068"/>
                  <a:pt x="6429378" y="4121328"/>
                  <a:pt x="6429378" y="4040904"/>
                </a:cubicBezTo>
                <a:cubicBezTo>
                  <a:pt x="6429378" y="3961056"/>
                  <a:pt x="6439614" y="3892608"/>
                  <a:pt x="6460084" y="3835548"/>
                </a:cubicBezTo>
                <a:cubicBezTo>
                  <a:pt x="6480557" y="3778492"/>
                  <a:pt x="6510514" y="3734568"/>
                  <a:pt x="6549961" y="3703780"/>
                </a:cubicBezTo>
                <a:cubicBezTo>
                  <a:pt x="6589405" y="3672992"/>
                  <a:pt x="6636778" y="3657600"/>
                  <a:pt x="6692077" y="3657600"/>
                </a:cubicBezTo>
                <a:close/>
                <a:moveTo>
                  <a:pt x="5044253" y="3657600"/>
                </a:moveTo>
                <a:cubicBezTo>
                  <a:pt x="5099597" y="3657600"/>
                  <a:pt x="5147018" y="3673012"/>
                  <a:pt x="5186515" y="3703844"/>
                </a:cubicBezTo>
                <a:cubicBezTo>
                  <a:pt x="5226010" y="3734672"/>
                  <a:pt x="5256020" y="3778680"/>
                  <a:pt x="5276537" y="3835864"/>
                </a:cubicBezTo>
                <a:cubicBezTo>
                  <a:pt x="5297054" y="3893048"/>
                  <a:pt x="5307314" y="3961392"/>
                  <a:pt x="5307314" y="4040904"/>
                </a:cubicBezTo>
                <a:cubicBezTo>
                  <a:pt x="5307314" y="4120988"/>
                  <a:pt x="5297114" y="4189624"/>
                  <a:pt x="5276716" y="4246812"/>
                </a:cubicBezTo>
                <a:cubicBezTo>
                  <a:pt x="5256314" y="4304000"/>
                  <a:pt x="5226456" y="4347864"/>
                  <a:pt x="5187139" y="4378404"/>
                </a:cubicBezTo>
                <a:cubicBezTo>
                  <a:pt x="5147821" y="4408940"/>
                  <a:pt x="5100192" y="4424208"/>
                  <a:pt x="5044253" y="4424208"/>
                </a:cubicBezTo>
                <a:cubicBezTo>
                  <a:pt x="4988354" y="4424208"/>
                  <a:pt x="4940773" y="4408960"/>
                  <a:pt x="4901507" y="4378464"/>
                </a:cubicBezTo>
                <a:cubicBezTo>
                  <a:pt x="4862244" y="4347968"/>
                  <a:pt x="4832435" y="4304192"/>
                  <a:pt x="4812081" y="4247128"/>
                </a:cubicBezTo>
                <a:cubicBezTo>
                  <a:pt x="4791729" y="4190068"/>
                  <a:pt x="4781553" y="4121328"/>
                  <a:pt x="4781553" y="4040904"/>
                </a:cubicBezTo>
                <a:cubicBezTo>
                  <a:pt x="4781553" y="3961056"/>
                  <a:pt x="4791789" y="3892608"/>
                  <a:pt x="4812261" y="3835548"/>
                </a:cubicBezTo>
                <a:cubicBezTo>
                  <a:pt x="4832731" y="3778492"/>
                  <a:pt x="4862690" y="3734568"/>
                  <a:pt x="4902135" y="3703780"/>
                </a:cubicBezTo>
                <a:cubicBezTo>
                  <a:pt x="4941582" y="3672992"/>
                  <a:pt x="4988954" y="3657600"/>
                  <a:pt x="5044253" y="3657600"/>
                </a:cubicBezTo>
                <a:close/>
                <a:moveTo>
                  <a:pt x="4148902" y="3657600"/>
                </a:moveTo>
                <a:cubicBezTo>
                  <a:pt x="4204246" y="3657600"/>
                  <a:pt x="4251667" y="3673012"/>
                  <a:pt x="4291164" y="3703844"/>
                </a:cubicBezTo>
                <a:cubicBezTo>
                  <a:pt x="4330660" y="3734672"/>
                  <a:pt x="4360667" y="3778680"/>
                  <a:pt x="4381187" y="3835864"/>
                </a:cubicBezTo>
                <a:cubicBezTo>
                  <a:pt x="4401703" y="3893048"/>
                  <a:pt x="4411963" y="3961392"/>
                  <a:pt x="4411963" y="4040904"/>
                </a:cubicBezTo>
                <a:cubicBezTo>
                  <a:pt x="4411963" y="4120988"/>
                  <a:pt x="4401764" y="4189624"/>
                  <a:pt x="4381365" y="4246812"/>
                </a:cubicBezTo>
                <a:cubicBezTo>
                  <a:pt x="4360965" y="4304000"/>
                  <a:pt x="4331107" y="4347864"/>
                  <a:pt x="4291786" y="4378404"/>
                </a:cubicBezTo>
                <a:cubicBezTo>
                  <a:pt x="4252471" y="4408940"/>
                  <a:pt x="4204842" y="4424208"/>
                  <a:pt x="4148902" y="4424208"/>
                </a:cubicBezTo>
                <a:cubicBezTo>
                  <a:pt x="4093004" y="4424208"/>
                  <a:pt x="4045421" y="4408960"/>
                  <a:pt x="4006157" y="4378464"/>
                </a:cubicBezTo>
                <a:cubicBezTo>
                  <a:pt x="3966892" y="4347968"/>
                  <a:pt x="3937084" y="4304192"/>
                  <a:pt x="3916731" y="4247128"/>
                </a:cubicBezTo>
                <a:cubicBezTo>
                  <a:pt x="3896379" y="4190068"/>
                  <a:pt x="3886202" y="4121328"/>
                  <a:pt x="3886202" y="4040904"/>
                </a:cubicBezTo>
                <a:cubicBezTo>
                  <a:pt x="3886202" y="3961056"/>
                  <a:pt x="3896437" y="3892608"/>
                  <a:pt x="3916909" y="3835548"/>
                </a:cubicBezTo>
                <a:cubicBezTo>
                  <a:pt x="3937381" y="3778492"/>
                  <a:pt x="3967339" y="3734568"/>
                  <a:pt x="4006784" y="3703780"/>
                </a:cubicBezTo>
                <a:cubicBezTo>
                  <a:pt x="4046230" y="3672992"/>
                  <a:pt x="4093603" y="3657600"/>
                  <a:pt x="4148902" y="3657600"/>
                </a:cubicBezTo>
                <a:close/>
                <a:moveTo>
                  <a:pt x="3244026" y="3657600"/>
                </a:moveTo>
                <a:cubicBezTo>
                  <a:pt x="3299371" y="3657600"/>
                  <a:pt x="3346791" y="3673012"/>
                  <a:pt x="3386288" y="3703844"/>
                </a:cubicBezTo>
                <a:cubicBezTo>
                  <a:pt x="3425784" y="3734672"/>
                  <a:pt x="3455792" y="3778680"/>
                  <a:pt x="3476311" y="3835864"/>
                </a:cubicBezTo>
                <a:cubicBezTo>
                  <a:pt x="3496829" y="3893048"/>
                  <a:pt x="3507088" y="3961392"/>
                  <a:pt x="3507088" y="4040904"/>
                </a:cubicBezTo>
                <a:cubicBezTo>
                  <a:pt x="3507088" y="4120988"/>
                  <a:pt x="3496888" y="4189624"/>
                  <a:pt x="3476489" y="4246812"/>
                </a:cubicBezTo>
                <a:cubicBezTo>
                  <a:pt x="3456089" y="4304000"/>
                  <a:pt x="3426230" y="4347864"/>
                  <a:pt x="3386913" y="4378404"/>
                </a:cubicBezTo>
                <a:cubicBezTo>
                  <a:pt x="3347595" y="4408940"/>
                  <a:pt x="3299966" y="4424208"/>
                  <a:pt x="3244026" y="4424208"/>
                </a:cubicBezTo>
                <a:cubicBezTo>
                  <a:pt x="3188128" y="4424208"/>
                  <a:pt x="3140547" y="4408960"/>
                  <a:pt x="3101282" y="4378464"/>
                </a:cubicBezTo>
                <a:cubicBezTo>
                  <a:pt x="3062018" y="4347968"/>
                  <a:pt x="3032208" y="4304192"/>
                  <a:pt x="3011856" y="4247128"/>
                </a:cubicBezTo>
                <a:cubicBezTo>
                  <a:pt x="2991503" y="4190068"/>
                  <a:pt x="2981327" y="4121328"/>
                  <a:pt x="2981327" y="4040904"/>
                </a:cubicBezTo>
                <a:cubicBezTo>
                  <a:pt x="2981327" y="3961056"/>
                  <a:pt x="2991563" y="3892608"/>
                  <a:pt x="3012034" y="3835548"/>
                </a:cubicBezTo>
                <a:cubicBezTo>
                  <a:pt x="3032505" y="3778492"/>
                  <a:pt x="3062464" y="3734568"/>
                  <a:pt x="3101910" y="3703780"/>
                </a:cubicBezTo>
                <a:cubicBezTo>
                  <a:pt x="3141356" y="3672992"/>
                  <a:pt x="3188728" y="3657600"/>
                  <a:pt x="3244026" y="3657600"/>
                </a:cubicBezTo>
                <a:close/>
                <a:moveTo>
                  <a:pt x="1596202" y="3657600"/>
                </a:moveTo>
                <a:cubicBezTo>
                  <a:pt x="1651546" y="3657600"/>
                  <a:pt x="1698967" y="3673012"/>
                  <a:pt x="1738463" y="3703844"/>
                </a:cubicBezTo>
                <a:cubicBezTo>
                  <a:pt x="1777959" y="3734672"/>
                  <a:pt x="1807967" y="3778680"/>
                  <a:pt x="1828485" y="3835864"/>
                </a:cubicBezTo>
                <a:cubicBezTo>
                  <a:pt x="1849004" y="3893048"/>
                  <a:pt x="1859264" y="3961392"/>
                  <a:pt x="1859264" y="4040904"/>
                </a:cubicBezTo>
                <a:cubicBezTo>
                  <a:pt x="1859264" y="4120988"/>
                  <a:pt x="1849063" y="4189624"/>
                  <a:pt x="1828664" y="4246812"/>
                </a:cubicBezTo>
                <a:cubicBezTo>
                  <a:pt x="1808264" y="4304000"/>
                  <a:pt x="1778405" y="4347864"/>
                  <a:pt x="1739088" y="4378404"/>
                </a:cubicBezTo>
                <a:cubicBezTo>
                  <a:pt x="1699770" y="4408940"/>
                  <a:pt x="1652142" y="4424208"/>
                  <a:pt x="1596202" y="4424208"/>
                </a:cubicBezTo>
                <a:cubicBezTo>
                  <a:pt x="1540303" y="4424208"/>
                  <a:pt x="1492722" y="4408960"/>
                  <a:pt x="1453457" y="4378464"/>
                </a:cubicBezTo>
                <a:cubicBezTo>
                  <a:pt x="1414192" y="4347968"/>
                  <a:pt x="1384383" y="4304192"/>
                  <a:pt x="1364031" y="4247128"/>
                </a:cubicBezTo>
                <a:cubicBezTo>
                  <a:pt x="1343678" y="4190068"/>
                  <a:pt x="1333502" y="4121328"/>
                  <a:pt x="1333502" y="4040904"/>
                </a:cubicBezTo>
                <a:cubicBezTo>
                  <a:pt x="1333502" y="3961056"/>
                  <a:pt x="1343738" y="3892608"/>
                  <a:pt x="1364209" y="3835548"/>
                </a:cubicBezTo>
                <a:cubicBezTo>
                  <a:pt x="1384680" y="3778492"/>
                  <a:pt x="1414639" y="3734568"/>
                  <a:pt x="1454085" y="3703780"/>
                </a:cubicBezTo>
                <a:cubicBezTo>
                  <a:pt x="1493531" y="3672992"/>
                  <a:pt x="1540903" y="3657600"/>
                  <a:pt x="1596202" y="3657600"/>
                </a:cubicBezTo>
                <a:close/>
                <a:moveTo>
                  <a:pt x="691327" y="3657600"/>
                </a:moveTo>
                <a:cubicBezTo>
                  <a:pt x="746671" y="3657600"/>
                  <a:pt x="794091" y="3673012"/>
                  <a:pt x="833588" y="3703844"/>
                </a:cubicBezTo>
                <a:cubicBezTo>
                  <a:pt x="873085" y="3734672"/>
                  <a:pt x="903092" y="3778680"/>
                  <a:pt x="923611" y="3835864"/>
                </a:cubicBezTo>
                <a:cubicBezTo>
                  <a:pt x="944129" y="3893048"/>
                  <a:pt x="954388" y="3961392"/>
                  <a:pt x="954388" y="4040904"/>
                </a:cubicBezTo>
                <a:cubicBezTo>
                  <a:pt x="954388" y="4120988"/>
                  <a:pt x="944188" y="4189624"/>
                  <a:pt x="923789" y="4246812"/>
                </a:cubicBezTo>
                <a:cubicBezTo>
                  <a:pt x="903389" y="4304000"/>
                  <a:pt x="873530" y="4347864"/>
                  <a:pt x="834213" y="4378404"/>
                </a:cubicBezTo>
                <a:cubicBezTo>
                  <a:pt x="794895" y="4408940"/>
                  <a:pt x="747267" y="4424208"/>
                  <a:pt x="691327" y="4424208"/>
                </a:cubicBezTo>
                <a:cubicBezTo>
                  <a:pt x="635428" y="4424208"/>
                  <a:pt x="587847" y="4408960"/>
                  <a:pt x="548582" y="4378464"/>
                </a:cubicBezTo>
                <a:cubicBezTo>
                  <a:pt x="509317" y="4347968"/>
                  <a:pt x="479509" y="4304192"/>
                  <a:pt x="459156" y="4247128"/>
                </a:cubicBezTo>
                <a:cubicBezTo>
                  <a:pt x="438804" y="4190068"/>
                  <a:pt x="428627" y="4121328"/>
                  <a:pt x="428627" y="4040904"/>
                </a:cubicBezTo>
                <a:cubicBezTo>
                  <a:pt x="428627" y="3961056"/>
                  <a:pt x="438863" y="3892608"/>
                  <a:pt x="459334" y="3835548"/>
                </a:cubicBezTo>
                <a:cubicBezTo>
                  <a:pt x="479806" y="3778492"/>
                  <a:pt x="509764" y="3734568"/>
                  <a:pt x="549210" y="3703780"/>
                </a:cubicBezTo>
                <a:cubicBezTo>
                  <a:pt x="588655" y="3672992"/>
                  <a:pt x="636028" y="3657600"/>
                  <a:pt x="691327" y="3657600"/>
                </a:cubicBezTo>
                <a:close/>
                <a:moveTo>
                  <a:pt x="22903624" y="2535288"/>
                </a:moveTo>
                <a:cubicBezTo>
                  <a:pt x="22855206" y="2535288"/>
                  <a:pt x="22816946" y="2559848"/>
                  <a:pt x="22788842" y="2608972"/>
                </a:cubicBezTo>
                <a:cubicBezTo>
                  <a:pt x="22760742" y="2658096"/>
                  <a:pt x="22746692" y="2729008"/>
                  <a:pt x="22746692" y="2821704"/>
                </a:cubicBezTo>
                <a:cubicBezTo>
                  <a:pt x="22746692" y="2883800"/>
                  <a:pt x="22753100" y="2936136"/>
                  <a:pt x="22765918" y="2978712"/>
                </a:cubicBezTo>
                <a:cubicBezTo>
                  <a:pt x="22778736" y="3021284"/>
                  <a:pt x="22796770" y="3053260"/>
                  <a:pt x="22820020" y="3074636"/>
                </a:cubicBezTo>
                <a:cubicBezTo>
                  <a:pt x="22843270" y="3096012"/>
                  <a:pt x="22871138" y="3106700"/>
                  <a:pt x="22903624" y="3106700"/>
                </a:cubicBezTo>
                <a:cubicBezTo>
                  <a:pt x="22952684" y="3106700"/>
                  <a:pt x="22991164" y="3082400"/>
                  <a:pt x="23019066" y="3033800"/>
                </a:cubicBezTo>
                <a:cubicBezTo>
                  <a:pt x="23046968" y="2985196"/>
                  <a:pt x="23060918" y="2914500"/>
                  <a:pt x="23060918" y="2821704"/>
                </a:cubicBezTo>
                <a:cubicBezTo>
                  <a:pt x="23060918" y="2760108"/>
                  <a:pt x="23054416" y="2707788"/>
                  <a:pt x="23041410" y="2664744"/>
                </a:cubicBezTo>
                <a:cubicBezTo>
                  <a:pt x="23028410" y="2621696"/>
                  <a:pt x="23010264" y="2589360"/>
                  <a:pt x="22986982" y="2567728"/>
                </a:cubicBezTo>
                <a:cubicBezTo>
                  <a:pt x="22963700" y="2546100"/>
                  <a:pt x="22935914" y="2535288"/>
                  <a:pt x="22903624" y="2535288"/>
                </a:cubicBezTo>
                <a:close/>
                <a:moveTo>
                  <a:pt x="21255798" y="2535288"/>
                </a:moveTo>
                <a:cubicBezTo>
                  <a:pt x="21207380" y="2535288"/>
                  <a:pt x="21169120" y="2559848"/>
                  <a:pt x="21141018" y="2608972"/>
                </a:cubicBezTo>
                <a:cubicBezTo>
                  <a:pt x="21112916" y="2658096"/>
                  <a:pt x="21098866" y="2729008"/>
                  <a:pt x="21098866" y="2821704"/>
                </a:cubicBezTo>
                <a:cubicBezTo>
                  <a:pt x="21098866" y="2883800"/>
                  <a:pt x="21105276" y="2936136"/>
                  <a:pt x="21118094" y="2978712"/>
                </a:cubicBezTo>
                <a:cubicBezTo>
                  <a:pt x="21130912" y="3021284"/>
                  <a:pt x="21148944" y="3053260"/>
                  <a:pt x="21172194" y="3074636"/>
                </a:cubicBezTo>
                <a:cubicBezTo>
                  <a:pt x="21195444" y="3096012"/>
                  <a:pt x="21223312" y="3106700"/>
                  <a:pt x="21255798" y="3106700"/>
                </a:cubicBezTo>
                <a:cubicBezTo>
                  <a:pt x="21304858" y="3106700"/>
                  <a:pt x="21343338" y="3082400"/>
                  <a:pt x="21371240" y="3033800"/>
                </a:cubicBezTo>
                <a:cubicBezTo>
                  <a:pt x="21399144" y="2985196"/>
                  <a:pt x="21413094" y="2914500"/>
                  <a:pt x="21413094" y="2821704"/>
                </a:cubicBezTo>
                <a:cubicBezTo>
                  <a:pt x="21413094" y="2760108"/>
                  <a:pt x="21406592" y="2707788"/>
                  <a:pt x="21393586" y="2664744"/>
                </a:cubicBezTo>
                <a:cubicBezTo>
                  <a:pt x="21380582" y="2621696"/>
                  <a:pt x="21362438" y="2589360"/>
                  <a:pt x="21339156" y="2567728"/>
                </a:cubicBezTo>
                <a:cubicBezTo>
                  <a:pt x="21315874" y="2546100"/>
                  <a:pt x="21288090" y="2535288"/>
                  <a:pt x="21255798" y="2535288"/>
                </a:cubicBezTo>
                <a:close/>
                <a:moveTo>
                  <a:pt x="20350924" y="2535288"/>
                </a:moveTo>
                <a:cubicBezTo>
                  <a:pt x="20302506" y="2535288"/>
                  <a:pt x="20264246" y="2559848"/>
                  <a:pt x="20236144" y="2608972"/>
                </a:cubicBezTo>
                <a:cubicBezTo>
                  <a:pt x="20208042" y="2658096"/>
                  <a:pt x="20193992" y="2729008"/>
                  <a:pt x="20193992" y="2821704"/>
                </a:cubicBezTo>
                <a:cubicBezTo>
                  <a:pt x="20193992" y="2883800"/>
                  <a:pt x="20200400" y="2936136"/>
                  <a:pt x="20213218" y="2978712"/>
                </a:cubicBezTo>
                <a:cubicBezTo>
                  <a:pt x="20226036" y="3021284"/>
                  <a:pt x="20244070" y="3053260"/>
                  <a:pt x="20267320" y="3074636"/>
                </a:cubicBezTo>
                <a:cubicBezTo>
                  <a:pt x="20290570" y="3096012"/>
                  <a:pt x="20318438" y="3106700"/>
                  <a:pt x="20350924" y="3106700"/>
                </a:cubicBezTo>
                <a:cubicBezTo>
                  <a:pt x="20399984" y="3106700"/>
                  <a:pt x="20438464" y="3082400"/>
                  <a:pt x="20466368" y="3033800"/>
                </a:cubicBezTo>
                <a:cubicBezTo>
                  <a:pt x="20494268" y="2985196"/>
                  <a:pt x="20508218" y="2914500"/>
                  <a:pt x="20508218" y="2821704"/>
                </a:cubicBezTo>
                <a:cubicBezTo>
                  <a:pt x="20508218" y="2760108"/>
                  <a:pt x="20501716" y="2707788"/>
                  <a:pt x="20488712" y="2664744"/>
                </a:cubicBezTo>
                <a:cubicBezTo>
                  <a:pt x="20475706" y="2621696"/>
                  <a:pt x="20457564" y="2589360"/>
                  <a:pt x="20434284" y="2567728"/>
                </a:cubicBezTo>
                <a:cubicBezTo>
                  <a:pt x="20411002" y="2546100"/>
                  <a:pt x="20383214" y="2535288"/>
                  <a:pt x="20350924" y="2535288"/>
                </a:cubicBezTo>
                <a:close/>
                <a:moveTo>
                  <a:pt x="19446048" y="2535288"/>
                </a:moveTo>
                <a:cubicBezTo>
                  <a:pt x="19397630" y="2535288"/>
                  <a:pt x="19359370" y="2559848"/>
                  <a:pt x="19331268" y="2608972"/>
                </a:cubicBezTo>
                <a:cubicBezTo>
                  <a:pt x="19303166" y="2658096"/>
                  <a:pt x="19289116" y="2729008"/>
                  <a:pt x="19289116" y="2821704"/>
                </a:cubicBezTo>
                <a:cubicBezTo>
                  <a:pt x="19289116" y="2883800"/>
                  <a:pt x="19295524" y="2936136"/>
                  <a:pt x="19308342" y="2978712"/>
                </a:cubicBezTo>
                <a:cubicBezTo>
                  <a:pt x="19321160" y="3021284"/>
                  <a:pt x="19339194" y="3053260"/>
                  <a:pt x="19362444" y="3074636"/>
                </a:cubicBezTo>
                <a:cubicBezTo>
                  <a:pt x="19385694" y="3096012"/>
                  <a:pt x="19413562" y="3106700"/>
                  <a:pt x="19446048" y="3106700"/>
                </a:cubicBezTo>
                <a:cubicBezTo>
                  <a:pt x="19495108" y="3106700"/>
                  <a:pt x="19533590" y="3082400"/>
                  <a:pt x="19561490" y="3033800"/>
                </a:cubicBezTo>
                <a:cubicBezTo>
                  <a:pt x="19589394" y="2985196"/>
                  <a:pt x="19603344" y="2914500"/>
                  <a:pt x="19603344" y="2821704"/>
                </a:cubicBezTo>
                <a:cubicBezTo>
                  <a:pt x="19603344" y="2760108"/>
                  <a:pt x="19596842" y="2707788"/>
                  <a:pt x="19583838" y="2664744"/>
                </a:cubicBezTo>
                <a:cubicBezTo>
                  <a:pt x="19570832" y="2621696"/>
                  <a:pt x="19552688" y="2589360"/>
                  <a:pt x="19529406" y="2567728"/>
                </a:cubicBezTo>
                <a:cubicBezTo>
                  <a:pt x="19506126" y="2546100"/>
                  <a:pt x="19478340" y="2535288"/>
                  <a:pt x="19446048" y="2535288"/>
                </a:cubicBezTo>
                <a:close/>
                <a:moveTo>
                  <a:pt x="18550698" y="2535288"/>
                </a:moveTo>
                <a:cubicBezTo>
                  <a:pt x="18502280" y="2535288"/>
                  <a:pt x="18464020" y="2559848"/>
                  <a:pt x="18435918" y="2608972"/>
                </a:cubicBezTo>
                <a:cubicBezTo>
                  <a:pt x="18407816" y="2658096"/>
                  <a:pt x="18393764" y="2729008"/>
                  <a:pt x="18393764" y="2821704"/>
                </a:cubicBezTo>
                <a:cubicBezTo>
                  <a:pt x="18393764" y="2883800"/>
                  <a:pt x="18400174" y="2936136"/>
                  <a:pt x="18412992" y="2978712"/>
                </a:cubicBezTo>
                <a:cubicBezTo>
                  <a:pt x="18425810" y="3021284"/>
                  <a:pt x="18443844" y="3053260"/>
                  <a:pt x="18467094" y="3074636"/>
                </a:cubicBezTo>
                <a:cubicBezTo>
                  <a:pt x="18490344" y="3096012"/>
                  <a:pt x="18518212" y="3106700"/>
                  <a:pt x="18550698" y="3106700"/>
                </a:cubicBezTo>
                <a:cubicBezTo>
                  <a:pt x="18599758" y="3106700"/>
                  <a:pt x="18638238" y="3082400"/>
                  <a:pt x="18666140" y="3033800"/>
                </a:cubicBezTo>
                <a:cubicBezTo>
                  <a:pt x="18694042" y="2985196"/>
                  <a:pt x="18707992" y="2914500"/>
                  <a:pt x="18707992" y="2821704"/>
                </a:cubicBezTo>
                <a:cubicBezTo>
                  <a:pt x="18707992" y="2760108"/>
                  <a:pt x="18701490" y="2707788"/>
                  <a:pt x="18688486" y="2664744"/>
                </a:cubicBezTo>
                <a:cubicBezTo>
                  <a:pt x="18675482" y="2621696"/>
                  <a:pt x="18657338" y="2589360"/>
                  <a:pt x="18634056" y="2567728"/>
                </a:cubicBezTo>
                <a:cubicBezTo>
                  <a:pt x="18610774" y="2546100"/>
                  <a:pt x="18582988" y="2535288"/>
                  <a:pt x="18550698" y="2535288"/>
                </a:cubicBezTo>
                <a:close/>
                <a:moveTo>
                  <a:pt x="17645822" y="2535288"/>
                </a:moveTo>
                <a:cubicBezTo>
                  <a:pt x="17597404" y="2535288"/>
                  <a:pt x="17559144" y="2559848"/>
                  <a:pt x="17531042" y="2608972"/>
                </a:cubicBezTo>
                <a:cubicBezTo>
                  <a:pt x="17502940" y="2658096"/>
                  <a:pt x="17488890" y="2729008"/>
                  <a:pt x="17488890" y="2821704"/>
                </a:cubicBezTo>
                <a:cubicBezTo>
                  <a:pt x="17488890" y="2883800"/>
                  <a:pt x="17495300" y="2936136"/>
                  <a:pt x="17508116" y="2978712"/>
                </a:cubicBezTo>
                <a:cubicBezTo>
                  <a:pt x="17520934" y="3021284"/>
                  <a:pt x="17538968" y="3053260"/>
                  <a:pt x="17562218" y="3074636"/>
                </a:cubicBezTo>
                <a:cubicBezTo>
                  <a:pt x="17585470" y="3096012"/>
                  <a:pt x="17613338" y="3106700"/>
                  <a:pt x="17645822" y="3106700"/>
                </a:cubicBezTo>
                <a:cubicBezTo>
                  <a:pt x="17694882" y="3106700"/>
                  <a:pt x="17733362" y="3082400"/>
                  <a:pt x="17761264" y="3033800"/>
                </a:cubicBezTo>
                <a:cubicBezTo>
                  <a:pt x="17789166" y="2985196"/>
                  <a:pt x="17803118" y="2914500"/>
                  <a:pt x="17803118" y="2821704"/>
                </a:cubicBezTo>
                <a:cubicBezTo>
                  <a:pt x="17803118" y="2760108"/>
                  <a:pt x="17796616" y="2707788"/>
                  <a:pt x="17783610" y="2664744"/>
                </a:cubicBezTo>
                <a:cubicBezTo>
                  <a:pt x="17770606" y="2621696"/>
                  <a:pt x="17752462" y="2589360"/>
                  <a:pt x="17729180" y="2567728"/>
                </a:cubicBezTo>
                <a:cubicBezTo>
                  <a:pt x="17705900" y="2546100"/>
                  <a:pt x="17678112" y="2535288"/>
                  <a:pt x="17645822" y="2535288"/>
                </a:cubicBezTo>
                <a:close/>
                <a:moveTo>
                  <a:pt x="16740948" y="2535288"/>
                </a:moveTo>
                <a:cubicBezTo>
                  <a:pt x="16692530" y="2535288"/>
                  <a:pt x="16654270" y="2559848"/>
                  <a:pt x="16626168" y="2608972"/>
                </a:cubicBezTo>
                <a:cubicBezTo>
                  <a:pt x="16598066" y="2658096"/>
                  <a:pt x="16584015" y="2729008"/>
                  <a:pt x="16584015" y="2821704"/>
                </a:cubicBezTo>
                <a:cubicBezTo>
                  <a:pt x="16584015" y="2883800"/>
                  <a:pt x="16590424" y="2936136"/>
                  <a:pt x="16603243" y="2978712"/>
                </a:cubicBezTo>
                <a:cubicBezTo>
                  <a:pt x="16616060" y="3021284"/>
                  <a:pt x="16634094" y="3053260"/>
                  <a:pt x="16657344" y="3074636"/>
                </a:cubicBezTo>
                <a:cubicBezTo>
                  <a:pt x="16680594" y="3096012"/>
                  <a:pt x="16708462" y="3106700"/>
                  <a:pt x="16740948" y="3106700"/>
                </a:cubicBezTo>
                <a:cubicBezTo>
                  <a:pt x="16790008" y="3106700"/>
                  <a:pt x="16828488" y="3082400"/>
                  <a:pt x="16856390" y="3033800"/>
                </a:cubicBezTo>
                <a:cubicBezTo>
                  <a:pt x="16884292" y="2985196"/>
                  <a:pt x="16898244" y="2914500"/>
                  <a:pt x="16898244" y="2821704"/>
                </a:cubicBezTo>
                <a:cubicBezTo>
                  <a:pt x="16898244" y="2760108"/>
                  <a:pt x="16891740" y="2707788"/>
                  <a:pt x="16878736" y="2664744"/>
                </a:cubicBezTo>
                <a:cubicBezTo>
                  <a:pt x="16865732" y="2621696"/>
                  <a:pt x="16847588" y="2589360"/>
                  <a:pt x="16824306" y="2567728"/>
                </a:cubicBezTo>
                <a:cubicBezTo>
                  <a:pt x="16801026" y="2546100"/>
                  <a:pt x="16773238" y="2535288"/>
                  <a:pt x="16740948" y="2535288"/>
                </a:cubicBezTo>
                <a:close/>
                <a:moveTo>
                  <a:pt x="15093124" y="2535288"/>
                </a:moveTo>
                <a:cubicBezTo>
                  <a:pt x="15044705" y="2535288"/>
                  <a:pt x="15006444" y="2559848"/>
                  <a:pt x="14978342" y="2608972"/>
                </a:cubicBezTo>
                <a:cubicBezTo>
                  <a:pt x="14950241" y="2658096"/>
                  <a:pt x="14936190" y="2729008"/>
                  <a:pt x="14936190" y="2821704"/>
                </a:cubicBezTo>
                <a:cubicBezTo>
                  <a:pt x="14936190" y="2883800"/>
                  <a:pt x="14942599" y="2936136"/>
                  <a:pt x="14955417" y="2978712"/>
                </a:cubicBezTo>
                <a:cubicBezTo>
                  <a:pt x="14968235" y="3021284"/>
                  <a:pt x="14986269" y="3053260"/>
                  <a:pt x="15009520" y="3074636"/>
                </a:cubicBezTo>
                <a:cubicBezTo>
                  <a:pt x="15032768" y="3096012"/>
                  <a:pt x="15060636" y="3106700"/>
                  <a:pt x="15093124" y="3106700"/>
                </a:cubicBezTo>
                <a:cubicBezTo>
                  <a:pt x="15142182" y="3106700"/>
                  <a:pt x="15180664" y="3082400"/>
                  <a:pt x="15208566" y="3033800"/>
                </a:cubicBezTo>
                <a:cubicBezTo>
                  <a:pt x="15236467" y="2985196"/>
                  <a:pt x="15250419" y="2914500"/>
                  <a:pt x="15250419" y="2821704"/>
                </a:cubicBezTo>
                <a:cubicBezTo>
                  <a:pt x="15250419" y="2760108"/>
                  <a:pt x="15243916" y="2707788"/>
                  <a:pt x="15230912" y="2664744"/>
                </a:cubicBezTo>
                <a:cubicBezTo>
                  <a:pt x="15217906" y="2621696"/>
                  <a:pt x="15199764" y="2589360"/>
                  <a:pt x="15176481" y="2567728"/>
                </a:cubicBezTo>
                <a:cubicBezTo>
                  <a:pt x="15153200" y="2546100"/>
                  <a:pt x="15125414" y="2535288"/>
                  <a:pt x="15093124" y="2535288"/>
                </a:cubicBezTo>
                <a:close/>
                <a:moveTo>
                  <a:pt x="14188249" y="2535288"/>
                </a:moveTo>
                <a:cubicBezTo>
                  <a:pt x="14139830" y="2535288"/>
                  <a:pt x="14101569" y="2559848"/>
                  <a:pt x="14073467" y="2608972"/>
                </a:cubicBezTo>
                <a:cubicBezTo>
                  <a:pt x="14045367" y="2658096"/>
                  <a:pt x="14031315" y="2729008"/>
                  <a:pt x="14031315" y="2821704"/>
                </a:cubicBezTo>
                <a:cubicBezTo>
                  <a:pt x="14031315" y="2883800"/>
                  <a:pt x="14037723" y="2936136"/>
                  <a:pt x="14050542" y="2978712"/>
                </a:cubicBezTo>
                <a:cubicBezTo>
                  <a:pt x="14063361" y="3021284"/>
                  <a:pt x="14081395" y="3053260"/>
                  <a:pt x="14104645" y="3074636"/>
                </a:cubicBezTo>
                <a:cubicBezTo>
                  <a:pt x="14127893" y="3096012"/>
                  <a:pt x="14155761" y="3106700"/>
                  <a:pt x="14188249" y="3106700"/>
                </a:cubicBezTo>
                <a:cubicBezTo>
                  <a:pt x="14237307" y="3106700"/>
                  <a:pt x="14275789" y="3082400"/>
                  <a:pt x="14303691" y="3033800"/>
                </a:cubicBezTo>
                <a:cubicBezTo>
                  <a:pt x="14331592" y="2985196"/>
                  <a:pt x="14345544" y="2914500"/>
                  <a:pt x="14345544" y="2821704"/>
                </a:cubicBezTo>
                <a:cubicBezTo>
                  <a:pt x="14345544" y="2760108"/>
                  <a:pt x="14339042" y="2707788"/>
                  <a:pt x="14326036" y="2664744"/>
                </a:cubicBezTo>
                <a:cubicBezTo>
                  <a:pt x="14313031" y="2621696"/>
                  <a:pt x="14294889" y="2589360"/>
                  <a:pt x="14271606" y="2567728"/>
                </a:cubicBezTo>
                <a:cubicBezTo>
                  <a:pt x="14248324" y="2546100"/>
                  <a:pt x="14220539" y="2535288"/>
                  <a:pt x="14188249" y="2535288"/>
                </a:cubicBezTo>
                <a:close/>
                <a:moveTo>
                  <a:pt x="12540423" y="2535288"/>
                </a:moveTo>
                <a:cubicBezTo>
                  <a:pt x="12492005" y="2535288"/>
                  <a:pt x="12453744" y="2559848"/>
                  <a:pt x="12425642" y="2608972"/>
                </a:cubicBezTo>
                <a:cubicBezTo>
                  <a:pt x="12397541" y="2658096"/>
                  <a:pt x="12383490" y="2729008"/>
                  <a:pt x="12383490" y="2821704"/>
                </a:cubicBezTo>
                <a:cubicBezTo>
                  <a:pt x="12383490" y="2883800"/>
                  <a:pt x="12389898" y="2936136"/>
                  <a:pt x="12402717" y="2978712"/>
                </a:cubicBezTo>
                <a:cubicBezTo>
                  <a:pt x="12415536" y="3021284"/>
                  <a:pt x="12433570" y="3053260"/>
                  <a:pt x="12456818" y="3074636"/>
                </a:cubicBezTo>
                <a:cubicBezTo>
                  <a:pt x="12480068" y="3096012"/>
                  <a:pt x="12507936" y="3106700"/>
                  <a:pt x="12540423" y="3106700"/>
                </a:cubicBezTo>
                <a:cubicBezTo>
                  <a:pt x="12589482" y="3106700"/>
                  <a:pt x="12627963" y="3082400"/>
                  <a:pt x="12655866" y="3033800"/>
                </a:cubicBezTo>
                <a:cubicBezTo>
                  <a:pt x="12683767" y="2985196"/>
                  <a:pt x="12697718" y="2914500"/>
                  <a:pt x="12697718" y="2821704"/>
                </a:cubicBezTo>
                <a:cubicBezTo>
                  <a:pt x="12697718" y="2760108"/>
                  <a:pt x="12691216" y="2707788"/>
                  <a:pt x="12678211" y="2664744"/>
                </a:cubicBezTo>
                <a:cubicBezTo>
                  <a:pt x="12665206" y="2621696"/>
                  <a:pt x="12647063" y="2589360"/>
                  <a:pt x="12623781" y="2567728"/>
                </a:cubicBezTo>
                <a:cubicBezTo>
                  <a:pt x="12600499" y="2546100"/>
                  <a:pt x="12572714" y="2535288"/>
                  <a:pt x="12540423" y="2535288"/>
                </a:cubicBezTo>
                <a:close/>
                <a:moveTo>
                  <a:pt x="10892599" y="2535288"/>
                </a:moveTo>
                <a:cubicBezTo>
                  <a:pt x="10844181" y="2535288"/>
                  <a:pt x="10805920" y="2559848"/>
                  <a:pt x="10777817" y="2608972"/>
                </a:cubicBezTo>
                <a:cubicBezTo>
                  <a:pt x="10749718" y="2658096"/>
                  <a:pt x="10735664" y="2729008"/>
                  <a:pt x="10735664" y="2821704"/>
                </a:cubicBezTo>
                <a:cubicBezTo>
                  <a:pt x="10735664" y="2883800"/>
                  <a:pt x="10742075" y="2936136"/>
                  <a:pt x="10754892" y="2978712"/>
                </a:cubicBezTo>
                <a:cubicBezTo>
                  <a:pt x="10767711" y="3021284"/>
                  <a:pt x="10785745" y="3053260"/>
                  <a:pt x="10808994" y="3074636"/>
                </a:cubicBezTo>
                <a:cubicBezTo>
                  <a:pt x="10832244" y="3096012"/>
                  <a:pt x="10860111" y="3106700"/>
                  <a:pt x="10892599" y="3106700"/>
                </a:cubicBezTo>
                <a:cubicBezTo>
                  <a:pt x="10941657" y="3106700"/>
                  <a:pt x="10980139" y="3082400"/>
                  <a:pt x="11008039" y="3033800"/>
                </a:cubicBezTo>
                <a:cubicBezTo>
                  <a:pt x="11035943" y="2985196"/>
                  <a:pt x="11049893" y="2914500"/>
                  <a:pt x="11049893" y="2821704"/>
                </a:cubicBezTo>
                <a:cubicBezTo>
                  <a:pt x="11049893" y="2760108"/>
                  <a:pt x="11043392" y="2707788"/>
                  <a:pt x="11030386" y="2664744"/>
                </a:cubicBezTo>
                <a:cubicBezTo>
                  <a:pt x="11017382" y="2621696"/>
                  <a:pt x="10999239" y="2589360"/>
                  <a:pt x="10975956" y="2567728"/>
                </a:cubicBezTo>
                <a:cubicBezTo>
                  <a:pt x="10952675" y="2546100"/>
                  <a:pt x="10924888" y="2535288"/>
                  <a:pt x="10892599" y="2535288"/>
                </a:cubicBezTo>
                <a:close/>
                <a:moveTo>
                  <a:pt x="9987724" y="2535288"/>
                </a:moveTo>
                <a:cubicBezTo>
                  <a:pt x="9939306" y="2535288"/>
                  <a:pt x="9901045" y="2559848"/>
                  <a:pt x="9872944" y="2608972"/>
                </a:cubicBezTo>
                <a:cubicBezTo>
                  <a:pt x="9844841" y="2658096"/>
                  <a:pt x="9830791" y="2729008"/>
                  <a:pt x="9830791" y="2821704"/>
                </a:cubicBezTo>
                <a:cubicBezTo>
                  <a:pt x="9830791" y="2883800"/>
                  <a:pt x="9837199" y="2936136"/>
                  <a:pt x="9850018" y="2978712"/>
                </a:cubicBezTo>
                <a:cubicBezTo>
                  <a:pt x="9862836" y="3021284"/>
                  <a:pt x="9880872" y="3053260"/>
                  <a:pt x="9904121" y="3074636"/>
                </a:cubicBezTo>
                <a:cubicBezTo>
                  <a:pt x="9927372" y="3096012"/>
                  <a:pt x="9955237" y="3106700"/>
                  <a:pt x="9987724" y="3106700"/>
                </a:cubicBezTo>
                <a:cubicBezTo>
                  <a:pt x="10036782" y="3106700"/>
                  <a:pt x="10075264" y="3082400"/>
                  <a:pt x="10103166" y="3033800"/>
                </a:cubicBezTo>
                <a:cubicBezTo>
                  <a:pt x="10131067" y="2985196"/>
                  <a:pt x="10145019" y="2914500"/>
                  <a:pt x="10145019" y="2821704"/>
                </a:cubicBezTo>
                <a:cubicBezTo>
                  <a:pt x="10145019" y="2760108"/>
                  <a:pt x="10138517" y="2707788"/>
                  <a:pt x="10125511" y="2664744"/>
                </a:cubicBezTo>
                <a:cubicBezTo>
                  <a:pt x="10112507" y="2621696"/>
                  <a:pt x="10094365" y="2589360"/>
                  <a:pt x="10071081" y="2567728"/>
                </a:cubicBezTo>
                <a:cubicBezTo>
                  <a:pt x="10047800" y="2546100"/>
                  <a:pt x="10020015" y="2535288"/>
                  <a:pt x="9987724" y="2535288"/>
                </a:cubicBezTo>
                <a:close/>
                <a:moveTo>
                  <a:pt x="9082850" y="2535288"/>
                </a:moveTo>
                <a:cubicBezTo>
                  <a:pt x="9034432" y="2535288"/>
                  <a:pt x="8996170" y="2559848"/>
                  <a:pt x="8968069" y="2608972"/>
                </a:cubicBezTo>
                <a:cubicBezTo>
                  <a:pt x="8939967" y="2658096"/>
                  <a:pt x="8925917" y="2729008"/>
                  <a:pt x="8925917" y="2821704"/>
                </a:cubicBezTo>
                <a:cubicBezTo>
                  <a:pt x="8925917" y="2883800"/>
                  <a:pt x="8932325" y="2936136"/>
                  <a:pt x="8945143" y="2978712"/>
                </a:cubicBezTo>
                <a:cubicBezTo>
                  <a:pt x="8957962" y="3021284"/>
                  <a:pt x="8975996" y="3053260"/>
                  <a:pt x="8999247" y="3074636"/>
                </a:cubicBezTo>
                <a:cubicBezTo>
                  <a:pt x="9022496" y="3096012"/>
                  <a:pt x="9050363" y="3106700"/>
                  <a:pt x="9082850" y="3106700"/>
                </a:cubicBezTo>
                <a:cubicBezTo>
                  <a:pt x="9131908" y="3106700"/>
                  <a:pt x="9170390" y="3082400"/>
                  <a:pt x="9198291" y="3033800"/>
                </a:cubicBezTo>
                <a:cubicBezTo>
                  <a:pt x="9226193" y="2985196"/>
                  <a:pt x="9240145" y="2914500"/>
                  <a:pt x="9240145" y="2821704"/>
                </a:cubicBezTo>
                <a:cubicBezTo>
                  <a:pt x="9240145" y="2760108"/>
                  <a:pt x="9233643" y="2707788"/>
                  <a:pt x="9220637" y="2664744"/>
                </a:cubicBezTo>
                <a:cubicBezTo>
                  <a:pt x="9207632" y="2621696"/>
                  <a:pt x="9189489" y="2589360"/>
                  <a:pt x="9166208" y="2567728"/>
                </a:cubicBezTo>
                <a:cubicBezTo>
                  <a:pt x="9142926" y="2546100"/>
                  <a:pt x="9115139" y="2535288"/>
                  <a:pt x="9082850" y="2535288"/>
                </a:cubicBezTo>
                <a:close/>
                <a:moveTo>
                  <a:pt x="7435026" y="2535288"/>
                </a:moveTo>
                <a:cubicBezTo>
                  <a:pt x="7386608" y="2535288"/>
                  <a:pt x="7348350" y="2559848"/>
                  <a:pt x="7320247" y="2608972"/>
                </a:cubicBezTo>
                <a:cubicBezTo>
                  <a:pt x="7292147" y="2658096"/>
                  <a:pt x="7278094" y="2729008"/>
                  <a:pt x="7278094" y="2821704"/>
                </a:cubicBezTo>
                <a:cubicBezTo>
                  <a:pt x="7278094" y="2883800"/>
                  <a:pt x="7284505" y="2936136"/>
                  <a:pt x="7297321" y="2978712"/>
                </a:cubicBezTo>
                <a:cubicBezTo>
                  <a:pt x="7310139" y="3021284"/>
                  <a:pt x="7328174" y="3053260"/>
                  <a:pt x="7351423" y="3074636"/>
                </a:cubicBezTo>
                <a:cubicBezTo>
                  <a:pt x="7374673" y="3096012"/>
                  <a:pt x="7402541" y="3106700"/>
                  <a:pt x="7435026" y="3106700"/>
                </a:cubicBezTo>
                <a:cubicBezTo>
                  <a:pt x="7484087" y="3106700"/>
                  <a:pt x="7522568" y="3082400"/>
                  <a:pt x="7550469" y="3033800"/>
                </a:cubicBezTo>
                <a:cubicBezTo>
                  <a:pt x="7578371" y="2985196"/>
                  <a:pt x="7592323" y="2914500"/>
                  <a:pt x="7592323" y="2821704"/>
                </a:cubicBezTo>
                <a:cubicBezTo>
                  <a:pt x="7592323" y="2760108"/>
                  <a:pt x="7585820" y="2707788"/>
                  <a:pt x="7572816" y="2664744"/>
                </a:cubicBezTo>
                <a:cubicBezTo>
                  <a:pt x="7559810" y="2621696"/>
                  <a:pt x="7541666" y="2589360"/>
                  <a:pt x="7518387" y="2567728"/>
                </a:cubicBezTo>
                <a:cubicBezTo>
                  <a:pt x="7495104" y="2546100"/>
                  <a:pt x="7467317" y="2535288"/>
                  <a:pt x="7435026" y="2535288"/>
                </a:cubicBezTo>
                <a:close/>
                <a:moveTo>
                  <a:pt x="6530153" y="2535288"/>
                </a:moveTo>
                <a:cubicBezTo>
                  <a:pt x="6481735" y="2535288"/>
                  <a:pt x="6443473" y="2559848"/>
                  <a:pt x="6415373" y="2608972"/>
                </a:cubicBezTo>
                <a:cubicBezTo>
                  <a:pt x="6387270" y="2658096"/>
                  <a:pt x="6373220" y="2729008"/>
                  <a:pt x="6373220" y="2821704"/>
                </a:cubicBezTo>
                <a:cubicBezTo>
                  <a:pt x="6373220" y="2883800"/>
                  <a:pt x="6379630" y="2936136"/>
                  <a:pt x="6392446" y="2978712"/>
                </a:cubicBezTo>
                <a:cubicBezTo>
                  <a:pt x="6405265" y="3021284"/>
                  <a:pt x="6423299" y="3053260"/>
                  <a:pt x="6446549" y="3074636"/>
                </a:cubicBezTo>
                <a:cubicBezTo>
                  <a:pt x="6469798" y="3096012"/>
                  <a:pt x="6497666" y="3106700"/>
                  <a:pt x="6530153" y="3106700"/>
                </a:cubicBezTo>
                <a:cubicBezTo>
                  <a:pt x="6579212" y="3106700"/>
                  <a:pt x="6617692" y="3082400"/>
                  <a:pt x="6645594" y="3033800"/>
                </a:cubicBezTo>
                <a:cubicBezTo>
                  <a:pt x="6673496" y="2985196"/>
                  <a:pt x="6687448" y="2914500"/>
                  <a:pt x="6687448" y="2821704"/>
                </a:cubicBezTo>
                <a:cubicBezTo>
                  <a:pt x="6687448" y="2760108"/>
                  <a:pt x="6680946" y="2707788"/>
                  <a:pt x="6667941" y="2664744"/>
                </a:cubicBezTo>
                <a:cubicBezTo>
                  <a:pt x="6654936" y="2621696"/>
                  <a:pt x="6636792" y="2589360"/>
                  <a:pt x="6613510" y="2567728"/>
                </a:cubicBezTo>
                <a:cubicBezTo>
                  <a:pt x="6590229" y="2546100"/>
                  <a:pt x="6562443" y="2535288"/>
                  <a:pt x="6530153" y="2535288"/>
                </a:cubicBezTo>
                <a:close/>
                <a:moveTo>
                  <a:pt x="5634802" y="2535288"/>
                </a:moveTo>
                <a:cubicBezTo>
                  <a:pt x="5586385" y="2535288"/>
                  <a:pt x="5548125" y="2559848"/>
                  <a:pt x="5520021" y="2608972"/>
                </a:cubicBezTo>
                <a:cubicBezTo>
                  <a:pt x="5491919" y="2658096"/>
                  <a:pt x="5477870" y="2729008"/>
                  <a:pt x="5477870" y="2821704"/>
                </a:cubicBezTo>
                <a:cubicBezTo>
                  <a:pt x="5477870" y="2883800"/>
                  <a:pt x="5484278" y="2936136"/>
                  <a:pt x="5497097" y="2978712"/>
                </a:cubicBezTo>
                <a:cubicBezTo>
                  <a:pt x="5509916" y="3021284"/>
                  <a:pt x="5527950" y="3053260"/>
                  <a:pt x="5551198" y="3074636"/>
                </a:cubicBezTo>
                <a:cubicBezTo>
                  <a:pt x="5574449" y="3096012"/>
                  <a:pt x="5602318" y="3106700"/>
                  <a:pt x="5634802" y="3106700"/>
                </a:cubicBezTo>
                <a:cubicBezTo>
                  <a:pt x="5683863" y="3106700"/>
                  <a:pt x="5722343" y="3082400"/>
                  <a:pt x="5750245" y="3033800"/>
                </a:cubicBezTo>
                <a:cubicBezTo>
                  <a:pt x="5778147" y="2985196"/>
                  <a:pt x="5792098" y="2914500"/>
                  <a:pt x="5792098" y="2821704"/>
                </a:cubicBezTo>
                <a:cubicBezTo>
                  <a:pt x="5792098" y="2760108"/>
                  <a:pt x="5785595" y="2707788"/>
                  <a:pt x="5772591" y="2664744"/>
                </a:cubicBezTo>
                <a:cubicBezTo>
                  <a:pt x="5759587" y="2621696"/>
                  <a:pt x="5741443" y="2589360"/>
                  <a:pt x="5718161" y="2567728"/>
                </a:cubicBezTo>
                <a:cubicBezTo>
                  <a:pt x="5694880" y="2546100"/>
                  <a:pt x="5667093" y="2535288"/>
                  <a:pt x="5634802" y="2535288"/>
                </a:cubicBezTo>
                <a:close/>
                <a:moveTo>
                  <a:pt x="3986977" y="2535288"/>
                </a:moveTo>
                <a:cubicBezTo>
                  <a:pt x="3938559" y="2535288"/>
                  <a:pt x="3900298" y="2559848"/>
                  <a:pt x="3872197" y="2608972"/>
                </a:cubicBezTo>
                <a:cubicBezTo>
                  <a:pt x="3844095" y="2658096"/>
                  <a:pt x="3830043" y="2729008"/>
                  <a:pt x="3830043" y="2821704"/>
                </a:cubicBezTo>
                <a:cubicBezTo>
                  <a:pt x="3830043" y="2883800"/>
                  <a:pt x="3836452" y="2936136"/>
                  <a:pt x="3849271" y="2978712"/>
                </a:cubicBezTo>
                <a:cubicBezTo>
                  <a:pt x="3862089" y="3021284"/>
                  <a:pt x="3880123" y="3053260"/>
                  <a:pt x="3903372" y="3074636"/>
                </a:cubicBezTo>
                <a:cubicBezTo>
                  <a:pt x="3926622" y="3096012"/>
                  <a:pt x="3954490" y="3106700"/>
                  <a:pt x="3986977" y="3106700"/>
                </a:cubicBezTo>
                <a:cubicBezTo>
                  <a:pt x="4036036" y="3106700"/>
                  <a:pt x="4074518" y="3082400"/>
                  <a:pt x="4102420" y="3033800"/>
                </a:cubicBezTo>
                <a:cubicBezTo>
                  <a:pt x="4130323" y="2985196"/>
                  <a:pt x="4144273" y="2914500"/>
                  <a:pt x="4144273" y="2821704"/>
                </a:cubicBezTo>
                <a:cubicBezTo>
                  <a:pt x="4144273" y="2760108"/>
                  <a:pt x="4137771" y="2707788"/>
                  <a:pt x="4124765" y="2664744"/>
                </a:cubicBezTo>
                <a:cubicBezTo>
                  <a:pt x="4111761" y="2621696"/>
                  <a:pt x="4093617" y="2589360"/>
                  <a:pt x="4070335" y="2567728"/>
                </a:cubicBezTo>
                <a:cubicBezTo>
                  <a:pt x="4047054" y="2546100"/>
                  <a:pt x="4019268" y="2535288"/>
                  <a:pt x="3986977" y="2535288"/>
                </a:cubicBezTo>
                <a:close/>
                <a:moveTo>
                  <a:pt x="3082102" y="2535288"/>
                </a:moveTo>
                <a:cubicBezTo>
                  <a:pt x="3033683" y="2535288"/>
                  <a:pt x="2995423" y="2559848"/>
                  <a:pt x="2967321" y="2608972"/>
                </a:cubicBezTo>
                <a:cubicBezTo>
                  <a:pt x="2939220" y="2658096"/>
                  <a:pt x="2925169" y="2729008"/>
                  <a:pt x="2925169" y="2821704"/>
                </a:cubicBezTo>
                <a:cubicBezTo>
                  <a:pt x="2925169" y="2883800"/>
                  <a:pt x="2931578" y="2936136"/>
                  <a:pt x="2944396" y="2978712"/>
                </a:cubicBezTo>
                <a:cubicBezTo>
                  <a:pt x="2957214" y="3021284"/>
                  <a:pt x="2975248" y="3053260"/>
                  <a:pt x="2998498" y="3074636"/>
                </a:cubicBezTo>
                <a:cubicBezTo>
                  <a:pt x="3021748" y="3096012"/>
                  <a:pt x="3049616" y="3106700"/>
                  <a:pt x="3082102" y="3106700"/>
                </a:cubicBezTo>
                <a:cubicBezTo>
                  <a:pt x="3131161" y="3106700"/>
                  <a:pt x="3169642" y="3082400"/>
                  <a:pt x="3197544" y="3033800"/>
                </a:cubicBezTo>
                <a:cubicBezTo>
                  <a:pt x="3225446" y="2985196"/>
                  <a:pt x="3239397" y="2914500"/>
                  <a:pt x="3239397" y="2821704"/>
                </a:cubicBezTo>
                <a:cubicBezTo>
                  <a:pt x="3239397" y="2760108"/>
                  <a:pt x="3232895" y="2707788"/>
                  <a:pt x="3219890" y="2664744"/>
                </a:cubicBezTo>
                <a:cubicBezTo>
                  <a:pt x="3206885" y="2621696"/>
                  <a:pt x="3188742" y="2589360"/>
                  <a:pt x="3165460" y="2567728"/>
                </a:cubicBezTo>
                <a:cubicBezTo>
                  <a:pt x="3142178" y="2546100"/>
                  <a:pt x="3114392" y="2535288"/>
                  <a:pt x="3082102" y="2535288"/>
                </a:cubicBezTo>
                <a:close/>
                <a:moveTo>
                  <a:pt x="2177227" y="2535288"/>
                </a:moveTo>
                <a:cubicBezTo>
                  <a:pt x="2128809" y="2535288"/>
                  <a:pt x="2090549" y="2559848"/>
                  <a:pt x="2062446" y="2608972"/>
                </a:cubicBezTo>
                <a:cubicBezTo>
                  <a:pt x="2034345" y="2658096"/>
                  <a:pt x="2020294" y="2729008"/>
                  <a:pt x="2020294" y="2821704"/>
                </a:cubicBezTo>
                <a:cubicBezTo>
                  <a:pt x="2020294" y="2883800"/>
                  <a:pt x="2026703" y="2936136"/>
                  <a:pt x="2039521" y="2978712"/>
                </a:cubicBezTo>
                <a:cubicBezTo>
                  <a:pt x="2052339" y="3021284"/>
                  <a:pt x="2070373" y="3053260"/>
                  <a:pt x="2093623" y="3074636"/>
                </a:cubicBezTo>
                <a:cubicBezTo>
                  <a:pt x="2116873" y="3096012"/>
                  <a:pt x="2144741" y="3106700"/>
                  <a:pt x="2177227" y="3106700"/>
                </a:cubicBezTo>
                <a:cubicBezTo>
                  <a:pt x="2226287" y="3106700"/>
                  <a:pt x="2264768" y="3082400"/>
                  <a:pt x="2292669" y="3033800"/>
                </a:cubicBezTo>
                <a:cubicBezTo>
                  <a:pt x="2320571" y="2985196"/>
                  <a:pt x="2334522" y="2914500"/>
                  <a:pt x="2334522" y="2821704"/>
                </a:cubicBezTo>
                <a:cubicBezTo>
                  <a:pt x="2334522" y="2760108"/>
                  <a:pt x="2328020" y="2707788"/>
                  <a:pt x="2315015" y="2664744"/>
                </a:cubicBezTo>
                <a:cubicBezTo>
                  <a:pt x="2302010" y="2621696"/>
                  <a:pt x="2283867" y="2589360"/>
                  <a:pt x="2260585" y="2567728"/>
                </a:cubicBezTo>
                <a:cubicBezTo>
                  <a:pt x="2237304" y="2546100"/>
                  <a:pt x="2209518" y="2535288"/>
                  <a:pt x="2177227" y="2535288"/>
                </a:cubicBezTo>
                <a:close/>
                <a:moveTo>
                  <a:pt x="529402" y="2535288"/>
                </a:moveTo>
                <a:cubicBezTo>
                  <a:pt x="480983" y="2535288"/>
                  <a:pt x="442724" y="2559848"/>
                  <a:pt x="414622" y="2608972"/>
                </a:cubicBezTo>
                <a:cubicBezTo>
                  <a:pt x="386520" y="2658096"/>
                  <a:pt x="372469" y="2729008"/>
                  <a:pt x="372469" y="2821704"/>
                </a:cubicBezTo>
                <a:cubicBezTo>
                  <a:pt x="372469" y="2883800"/>
                  <a:pt x="378878" y="2936136"/>
                  <a:pt x="391696" y="2978712"/>
                </a:cubicBezTo>
                <a:cubicBezTo>
                  <a:pt x="404514" y="3021284"/>
                  <a:pt x="422548" y="3053260"/>
                  <a:pt x="445798" y="3074636"/>
                </a:cubicBezTo>
                <a:cubicBezTo>
                  <a:pt x="469047" y="3096012"/>
                  <a:pt x="496916" y="3106700"/>
                  <a:pt x="529402" y="3106700"/>
                </a:cubicBezTo>
                <a:cubicBezTo>
                  <a:pt x="578462" y="3106700"/>
                  <a:pt x="616942" y="3082400"/>
                  <a:pt x="644844" y="3033800"/>
                </a:cubicBezTo>
                <a:cubicBezTo>
                  <a:pt x="672746" y="2985196"/>
                  <a:pt x="686697" y="2914500"/>
                  <a:pt x="686697" y="2821704"/>
                </a:cubicBezTo>
                <a:cubicBezTo>
                  <a:pt x="686697" y="2760108"/>
                  <a:pt x="680195" y="2707788"/>
                  <a:pt x="667190" y="2664744"/>
                </a:cubicBezTo>
                <a:cubicBezTo>
                  <a:pt x="654186" y="2621696"/>
                  <a:pt x="636042" y="2589360"/>
                  <a:pt x="612760" y="2567728"/>
                </a:cubicBezTo>
                <a:cubicBezTo>
                  <a:pt x="589478" y="2546100"/>
                  <a:pt x="561693" y="2535288"/>
                  <a:pt x="529402" y="2535288"/>
                </a:cubicBezTo>
                <a:close/>
                <a:moveTo>
                  <a:pt x="22088068" y="2448336"/>
                </a:moveTo>
                <a:lnTo>
                  <a:pt x="22189616" y="2448336"/>
                </a:lnTo>
                <a:lnTo>
                  <a:pt x="22189616" y="3195080"/>
                </a:lnTo>
                <a:lnTo>
                  <a:pt x="22081012" y="3195080"/>
                </a:lnTo>
                <a:lnTo>
                  <a:pt x="22081012" y="2566528"/>
                </a:lnTo>
                <a:lnTo>
                  <a:pt x="21899394" y="2678596"/>
                </a:lnTo>
                <a:lnTo>
                  <a:pt x="21899394" y="2573628"/>
                </a:lnTo>
                <a:close/>
                <a:moveTo>
                  <a:pt x="15925394" y="2448336"/>
                </a:moveTo>
                <a:lnTo>
                  <a:pt x="16026941" y="2448336"/>
                </a:lnTo>
                <a:lnTo>
                  <a:pt x="16026941" y="3195080"/>
                </a:lnTo>
                <a:lnTo>
                  <a:pt x="15918336" y="3195080"/>
                </a:lnTo>
                <a:lnTo>
                  <a:pt x="15918336" y="2566528"/>
                </a:lnTo>
                <a:lnTo>
                  <a:pt x="15736718" y="2678596"/>
                </a:lnTo>
                <a:lnTo>
                  <a:pt x="15736718" y="2573628"/>
                </a:lnTo>
                <a:close/>
                <a:moveTo>
                  <a:pt x="13372693" y="2448336"/>
                </a:moveTo>
                <a:lnTo>
                  <a:pt x="13474241" y="2448336"/>
                </a:lnTo>
                <a:lnTo>
                  <a:pt x="13474241" y="3195080"/>
                </a:lnTo>
                <a:lnTo>
                  <a:pt x="13365635" y="3195080"/>
                </a:lnTo>
                <a:lnTo>
                  <a:pt x="13365635" y="2566528"/>
                </a:lnTo>
                <a:lnTo>
                  <a:pt x="13184018" y="2678596"/>
                </a:lnTo>
                <a:lnTo>
                  <a:pt x="13184018" y="2573628"/>
                </a:lnTo>
                <a:close/>
                <a:moveTo>
                  <a:pt x="11724868" y="2448336"/>
                </a:moveTo>
                <a:lnTo>
                  <a:pt x="11826415" y="2448336"/>
                </a:lnTo>
                <a:lnTo>
                  <a:pt x="11826415" y="3195080"/>
                </a:lnTo>
                <a:lnTo>
                  <a:pt x="11717810" y="3195080"/>
                </a:lnTo>
                <a:lnTo>
                  <a:pt x="11717810" y="2566528"/>
                </a:lnTo>
                <a:lnTo>
                  <a:pt x="11536194" y="2678596"/>
                </a:lnTo>
                <a:lnTo>
                  <a:pt x="11536194" y="2573628"/>
                </a:lnTo>
                <a:close/>
                <a:moveTo>
                  <a:pt x="8267296" y="2448336"/>
                </a:moveTo>
                <a:lnTo>
                  <a:pt x="8368842" y="2448336"/>
                </a:lnTo>
                <a:lnTo>
                  <a:pt x="8368842" y="3195080"/>
                </a:lnTo>
                <a:lnTo>
                  <a:pt x="8260238" y="3195080"/>
                </a:lnTo>
                <a:lnTo>
                  <a:pt x="8260238" y="2566528"/>
                </a:lnTo>
                <a:lnTo>
                  <a:pt x="8078622" y="2678596"/>
                </a:lnTo>
                <a:lnTo>
                  <a:pt x="8078622" y="2573628"/>
                </a:lnTo>
                <a:close/>
                <a:moveTo>
                  <a:pt x="4809722" y="2448336"/>
                </a:moveTo>
                <a:lnTo>
                  <a:pt x="4911269" y="2448336"/>
                </a:lnTo>
                <a:lnTo>
                  <a:pt x="4911269" y="3195080"/>
                </a:lnTo>
                <a:lnTo>
                  <a:pt x="4802665" y="3195080"/>
                </a:lnTo>
                <a:lnTo>
                  <a:pt x="4802665" y="2566528"/>
                </a:lnTo>
                <a:lnTo>
                  <a:pt x="4621048" y="2678596"/>
                </a:lnTo>
                <a:lnTo>
                  <a:pt x="4621048" y="2573628"/>
                </a:lnTo>
                <a:close/>
                <a:moveTo>
                  <a:pt x="1361672" y="2448336"/>
                </a:moveTo>
                <a:lnTo>
                  <a:pt x="1463220" y="2448336"/>
                </a:lnTo>
                <a:lnTo>
                  <a:pt x="1463220" y="3195080"/>
                </a:lnTo>
                <a:lnTo>
                  <a:pt x="1354614" y="3195080"/>
                </a:lnTo>
                <a:lnTo>
                  <a:pt x="1354614" y="2566528"/>
                </a:lnTo>
                <a:lnTo>
                  <a:pt x="1172997" y="2678596"/>
                </a:lnTo>
                <a:lnTo>
                  <a:pt x="1172997" y="2573628"/>
                </a:lnTo>
                <a:close/>
                <a:moveTo>
                  <a:pt x="22903624" y="2438400"/>
                </a:moveTo>
                <a:cubicBezTo>
                  <a:pt x="22958970" y="2438400"/>
                  <a:pt x="23006390" y="2453812"/>
                  <a:pt x="23045884" y="2484644"/>
                </a:cubicBezTo>
                <a:cubicBezTo>
                  <a:pt x="23085382" y="2515472"/>
                  <a:pt x="23115390" y="2559480"/>
                  <a:pt x="23135908" y="2616664"/>
                </a:cubicBezTo>
                <a:cubicBezTo>
                  <a:pt x="23156426" y="2673848"/>
                  <a:pt x="23166684" y="2742192"/>
                  <a:pt x="23166684" y="2821704"/>
                </a:cubicBezTo>
                <a:cubicBezTo>
                  <a:pt x="23166684" y="2901788"/>
                  <a:pt x="23156488" y="2970424"/>
                  <a:pt x="23136086" y="3027612"/>
                </a:cubicBezTo>
                <a:cubicBezTo>
                  <a:pt x="23115688" y="3084800"/>
                  <a:pt x="23085828" y="3128664"/>
                  <a:pt x="23046510" y="3159204"/>
                </a:cubicBezTo>
                <a:cubicBezTo>
                  <a:pt x="23007194" y="3189740"/>
                  <a:pt x="22959564" y="3205008"/>
                  <a:pt x="22903624" y="3205008"/>
                </a:cubicBezTo>
                <a:cubicBezTo>
                  <a:pt x="22847728" y="3205008"/>
                  <a:pt x="22800144" y="3189760"/>
                  <a:pt x="22760878" y="3159264"/>
                </a:cubicBezTo>
                <a:cubicBezTo>
                  <a:pt x="22721614" y="3128768"/>
                  <a:pt x="22691806" y="3084992"/>
                  <a:pt x="22671454" y="3027928"/>
                </a:cubicBezTo>
                <a:cubicBezTo>
                  <a:pt x="22651100" y="2970868"/>
                  <a:pt x="22640924" y="2902128"/>
                  <a:pt x="22640924" y="2821704"/>
                </a:cubicBezTo>
                <a:cubicBezTo>
                  <a:pt x="22640924" y="2741860"/>
                  <a:pt x="22651160" y="2673408"/>
                  <a:pt x="22671630" y="2616348"/>
                </a:cubicBezTo>
                <a:cubicBezTo>
                  <a:pt x="22692102" y="2559292"/>
                  <a:pt x="22722060" y="2515368"/>
                  <a:pt x="22761506" y="2484580"/>
                </a:cubicBezTo>
                <a:cubicBezTo>
                  <a:pt x="22800954" y="2453792"/>
                  <a:pt x="22848324" y="2438400"/>
                  <a:pt x="22903624" y="2438400"/>
                </a:cubicBezTo>
                <a:close/>
                <a:moveTo>
                  <a:pt x="21255798" y="2438400"/>
                </a:moveTo>
                <a:cubicBezTo>
                  <a:pt x="21311144" y="2438400"/>
                  <a:pt x="21358564" y="2453812"/>
                  <a:pt x="21398060" y="2484644"/>
                </a:cubicBezTo>
                <a:cubicBezTo>
                  <a:pt x="21437558" y="2515472"/>
                  <a:pt x="21467564" y="2559480"/>
                  <a:pt x="21488082" y="2616664"/>
                </a:cubicBezTo>
                <a:cubicBezTo>
                  <a:pt x="21508602" y="2673848"/>
                  <a:pt x="21518860" y="2742192"/>
                  <a:pt x="21518860" y="2821704"/>
                </a:cubicBezTo>
                <a:cubicBezTo>
                  <a:pt x="21518860" y="2901788"/>
                  <a:pt x="21508660" y="2970424"/>
                  <a:pt x="21488262" y="3027612"/>
                </a:cubicBezTo>
                <a:cubicBezTo>
                  <a:pt x="21467860" y="3084800"/>
                  <a:pt x="21438002" y="3128664"/>
                  <a:pt x="21398686" y="3159204"/>
                </a:cubicBezTo>
                <a:cubicBezTo>
                  <a:pt x="21359366" y="3189740"/>
                  <a:pt x="21311738" y="3205008"/>
                  <a:pt x="21255798" y="3205008"/>
                </a:cubicBezTo>
                <a:cubicBezTo>
                  <a:pt x="21199902" y="3205008"/>
                  <a:pt x="21152320" y="3189760"/>
                  <a:pt x="21113054" y="3159264"/>
                </a:cubicBezTo>
                <a:cubicBezTo>
                  <a:pt x="21073788" y="3128768"/>
                  <a:pt x="21043982" y="3084992"/>
                  <a:pt x="21023626" y="3027928"/>
                </a:cubicBezTo>
                <a:cubicBezTo>
                  <a:pt x="21003274" y="2970868"/>
                  <a:pt x="20993098" y="2902128"/>
                  <a:pt x="20993098" y="2821704"/>
                </a:cubicBezTo>
                <a:cubicBezTo>
                  <a:pt x="20993098" y="2741860"/>
                  <a:pt x="21003336" y="2673408"/>
                  <a:pt x="21023806" y="2616348"/>
                </a:cubicBezTo>
                <a:cubicBezTo>
                  <a:pt x="21044276" y="2559292"/>
                  <a:pt x="21074236" y="2515368"/>
                  <a:pt x="21113682" y="2484580"/>
                </a:cubicBezTo>
                <a:cubicBezTo>
                  <a:pt x="21153128" y="2453792"/>
                  <a:pt x="21200500" y="2438400"/>
                  <a:pt x="21255798" y="2438400"/>
                </a:cubicBezTo>
                <a:close/>
                <a:moveTo>
                  <a:pt x="20350924" y="2438400"/>
                </a:moveTo>
                <a:cubicBezTo>
                  <a:pt x="20406266" y="2438400"/>
                  <a:pt x="20453688" y="2453812"/>
                  <a:pt x="20493184" y="2484644"/>
                </a:cubicBezTo>
                <a:cubicBezTo>
                  <a:pt x="20532682" y="2515472"/>
                  <a:pt x="20562690" y="2559480"/>
                  <a:pt x="20583210" y="2616664"/>
                </a:cubicBezTo>
                <a:cubicBezTo>
                  <a:pt x="20603726" y="2673848"/>
                  <a:pt x="20613986" y="2742192"/>
                  <a:pt x="20613986" y="2821704"/>
                </a:cubicBezTo>
                <a:cubicBezTo>
                  <a:pt x="20613986" y="2901788"/>
                  <a:pt x="20603786" y="2970424"/>
                  <a:pt x="20583386" y="3027612"/>
                </a:cubicBezTo>
                <a:cubicBezTo>
                  <a:pt x="20562986" y="3084800"/>
                  <a:pt x="20533126" y="3128664"/>
                  <a:pt x="20493810" y="3159204"/>
                </a:cubicBezTo>
                <a:cubicBezTo>
                  <a:pt x="20454492" y="3189740"/>
                  <a:pt x="20406864" y="3205008"/>
                  <a:pt x="20350924" y="3205008"/>
                </a:cubicBezTo>
                <a:cubicBezTo>
                  <a:pt x="20295028" y="3205008"/>
                  <a:pt x="20247444" y="3189760"/>
                  <a:pt x="20208178" y="3159264"/>
                </a:cubicBezTo>
                <a:cubicBezTo>
                  <a:pt x="20168914" y="3128768"/>
                  <a:pt x="20139106" y="3084992"/>
                  <a:pt x="20118754" y="3027928"/>
                </a:cubicBezTo>
                <a:cubicBezTo>
                  <a:pt x="20098402" y="2970868"/>
                  <a:pt x="20088226" y="2902128"/>
                  <a:pt x="20088226" y="2821704"/>
                </a:cubicBezTo>
                <a:cubicBezTo>
                  <a:pt x="20088226" y="2741860"/>
                  <a:pt x="20098460" y="2673408"/>
                  <a:pt x="20118934" y="2616348"/>
                </a:cubicBezTo>
                <a:cubicBezTo>
                  <a:pt x="20139404" y="2559292"/>
                  <a:pt x="20169360" y="2515368"/>
                  <a:pt x="20208806" y="2484580"/>
                </a:cubicBezTo>
                <a:cubicBezTo>
                  <a:pt x="20248254" y="2453792"/>
                  <a:pt x="20295624" y="2438400"/>
                  <a:pt x="20350924" y="2438400"/>
                </a:cubicBezTo>
                <a:close/>
                <a:moveTo>
                  <a:pt x="19446048" y="2438400"/>
                </a:moveTo>
                <a:cubicBezTo>
                  <a:pt x="19501392" y="2438400"/>
                  <a:pt x="19548812" y="2453812"/>
                  <a:pt x="19588310" y="2484644"/>
                </a:cubicBezTo>
                <a:cubicBezTo>
                  <a:pt x="19627808" y="2515472"/>
                  <a:pt x="19657812" y="2559480"/>
                  <a:pt x="19678332" y="2616664"/>
                </a:cubicBezTo>
                <a:cubicBezTo>
                  <a:pt x="19698850" y="2673848"/>
                  <a:pt x="19709110" y="2742192"/>
                  <a:pt x="19709110" y="2821704"/>
                </a:cubicBezTo>
                <a:cubicBezTo>
                  <a:pt x="19709110" y="2901788"/>
                  <a:pt x="19698910" y="2970424"/>
                  <a:pt x="19678512" y="3027612"/>
                </a:cubicBezTo>
                <a:cubicBezTo>
                  <a:pt x="19658110" y="3084800"/>
                  <a:pt x="19628252" y="3128664"/>
                  <a:pt x="19588936" y="3159204"/>
                </a:cubicBezTo>
                <a:cubicBezTo>
                  <a:pt x="19549616" y="3189740"/>
                  <a:pt x="19501990" y="3205008"/>
                  <a:pt x="19446048" y="3205008"/>
                </a:cubicBezTo>
                <a:cubicBezTo>
                  <a:pt x="19390150" y="3205008"/>
                  <a:pt x="19342568" y="3189760"/>
                  <a:pt x="19303304" y="3159264"/>
                </a:cubicBezTo>
                <a:cubicBezTo>
                  <a:pt x="19264038" y="3128768"/>
                  <a:pt x="19234230" y="3084992"/>
                  <a:pt x="19213878" y="3027928"/>
                </a:cubicBezTo>
                <a:cubicBezTo>
                  <a:pt x="19193524" y="2970868"/>
                  <a:pt x="19183348" y="2902128"/>
                  <a:pt x="19183348" y="2821704"/>
                </a:cubicBezTo>
                <a:cubicBezTo>
                  <a:pt x="19183348" y="2741860"/>
                  <a:pt x="19193584" y="2673408"/>
                  <a:pt x="19214056" y="2616348"/>
                </a:cubicBezTo>
                <a:cubicBezTo>
                  <a:pt x="19234526" y="2559292"/>
                  <a:pt x="19264484" y="2515368"/>
                  <a:pt x="19303932" y="2484580"/>
                </a:cubicBezTo>
                <a:cubicBezTo>
                  <a:pt x="19343378" y="2453792"/>
                  <a:pt x="19390750" y="2438400"/>
                  <a:pt x="19446048" y="2438400"/>
                </a:cubicBezTo>
                <a:close/>
                <a:moveTo>
                  <a:pt x="18550698" y="2438400"/>
                </a:moveTo>
                <a:cubicBezTo>
                  <a:pt x="18606042" y="2438400"/>
                  <a:pt x="18653462" y="2453812"/>
                  <a:pt x="18692958" y="2484644"/>
                </a:cubicBezTo>
                <a:cubicBezTo>
                  <a:pt x="18732456" y="2515472"/>
                  <a:pt x="18762464" y="2559480"/>
                  <a:pt x="18782982" y="2616664"/>
                </a:cubicBezTo>
                <a:cubicBezTo>
                  <a:pt x="18803500" y="2673848"/>
                  <a:pt x="18813760" y="2742192"/>
                  <a:pt x="18813760" y="2821704"/>
                </a:cubicBezTo>
                <a:cubicBezTo>
                  <a:pt x="18813760" y="2901788"/>
                  <a:pt x="18803560" y="2970424"/>
                  <a:pt x="18783160" y="3027612"/>
                </a:cubicBezTo>
                <a:cubicBezTo>
                  <a:pt x="18762760" y="3084800"/>
                  <a:pt x="18732902" y="3128664"/>
                  <a:pt x="18693584" y="3159204"/>
                </a:cubicBezTo>
                <a:cubicBezTo>
                  <a:pt x="18654266" y="3189740"/>
                  <a:pt x="18606638" y="3205008"/>
                  <a:pt x="18550698" y="3205008"/>
                </a:cubicBezTo>
                <a:cubicBezTo>
                  <a:pt x="18494800" y="3205008"/>
                  <a:pt x="18447220" y="3189760"/>
                  <a:pt x="18407952" y="3159264"/>
                </a:cubicBezTo>
                <a:cubicBezTo>
                  <a:pt x="18368688" y="3128768"/>
                  <a:pt x="18338880" y="3084992"/>
                  <a:pt x="18318526" y="3027928"/>
                </a:cubicBezTo>
                <a:cubicBezTo>
                  <a:pt x="18298174" y="2970868"/>
                  <a:pt x="18287998" y="2902128"/>
                  <a:pt x="18287998" y="2821704"/>
                </a:cubicBezTo>
                <a:cubicBezTo>
                  <a:pt x="18287998" y="2741860"/>
                  <a:pt x="18298234" y="2673408"/>
                  <a:pt x="18318704" y="2616348"/>
                </a:cubicBezTo>
                <a:cubicBezTo>
                  <a:pt x="18339176" y="2559292"/>
                  <a:pt x="18369136" y="2515368"/>
                  <a:pt x="18408580" y="2484580"/>
                </a:cubicBezTo>
                <a:cubicBezTo>
                  <a:pt x="18448028" y="2453792"/>
                  <a:pt x="18495400" y="2438400"/>
                  <a:pt x="18550698" y="2438400"/>
                </a:cubicBezTo>
                <a:close/>
                <a:moveTo>
                  <a:pt x="17645822" y="2438400"/>
                </a:moveTo>
                <a:cubicBezTo>
                  <a:pt x="17701166" y="2438400"/>
                  <a:pt x="17748588" y="2453812"/>
                  <a:pt x="17788084" y="2484644"/>
                </a:cubicBezTo>
                <a:cubicBezTo>
                  <a:pt x="17827582" y="2515472"/>
                  <a:pt x="17857588" y="2559480"/>
                  <a:pt x="17878106" y="2616664"/>
                </a:cubicBezTo>
                <a:cubicBezTo>
                  <a:pt x="17898626" y="2673848"/>
                  <a:pt x="17908884" y="2742192"/>
                  <a:pt x="17908884" y="2821704"/>
                </a:cubicBezTo>
                <a:cubicBezTo>
                  <a:pt x="17908884" y="2901788"/>
                  <a:pt x="17898686" y="2970424"/>
                  <a:pt x="17878284" y="3027612"/>
                </a:cubicBezTo>
                <a:cubicBezTo>
                  <a:pt x="17857886" y="3084800"/>
                  <a:pt x="17828026" y="3128664"/>
                  <a:pt x="17788708" y="3159204"/>
                </a:cubicBezTo>
                <a:cubicBezTo>
                  <a:pt x="17749392" y="3189740"/>
                  <a:pt x="17701762" y="3205008"/>
                  <a:pt x="17645822" y="3205008"/>
                </a:cubicBezTo>
                <a:cubicBezTo>
                  <a:pt x="17589924" y="3205008"/>
                  <a:pt x="17542344" y="3189760"/>
                  <a:pt x="17503078" y="3159264"/>
                </a:cubicBezTo>
                <a:cubicBezTo>
                  <a:pt x="17463814" y="3128768"/>
                  <a:pt x="17434004" y="3084992"/>
                  <a:pt x="17413652" y="3027928"/>
                </a:cubicBezTo>
                <a:cubicBezTo>
                  <a:pt x="17393300" y="2970868"/>
                  <a:pt x="17383124" y="2902128"/>
                  <a:pt x="17383124" y="2821704"/>
                </a:cubicBezTo>
                <a:cubicBezTo>
                  <a:pt x="17383124" y="2741860"/>
                  <a:pt x="17393358" y="2673408"/>
                  <a:pt x="17413830" y="2616348"/>
                </a:cubicBezTo>
                <a:cubicBezTo>
                  <a:pt x="17434300" y="2559292"/>
                  <a:pt x="17464260" y="2515368"/>
                  <a:pt x="17503706" y="2484580"/>
                </a:cubicBezTo>
                <a:cubicBezTo>
                  <a:pt x="17543152" y="2453792"/>
                  <a:pt x="17590524" y="2438400"/>
                  <a:pt x="17645822" y="2438400"/>
                </a:cubicBezTo>
                <a:close/>
                <a:moveTo>
                  <a:pt x="16740948" y="2438400"/>
                </a:moveTo>
                <a:cubicBezTo>
                  <a:pt x="16796292" y="2438400"/>
                  <a:pt x="16843712" y="2453812"/>
                  <a:pt x="16883210" y="2484644"/>
                </a:cubicBezTo>
                <a:cubicBezTo>
                  <a:pt x="16922706" y="2515472"/>
                  <a:pt x="16952714" y="2559480"/>
                  <a:pt x="16973232" y="2616664"/>
                </a:cubicBezTo>
                <a:cubicBezTo>
                  <a:pt x="16993750" y="2673848"/>
                  <a:pt x="17004010" y="2742192"/>
                  <a:pt x="17004010" y="2821704"/>
                </a:cubicBezTo>
                <a:cubicBezTo>
                  <a:pt x="17004010" y="2901788"/>
                  <a:pt x="16993810" y="2970424"/>
                  <a:pt x="16973410" y="3027612"/>
                </a:cubicBezTo>
                <a:cubicBezTo>
                  <a:pt x="16953010" y="3084800"/>
                  <a:pt x="16923152" y="3128664"/>
                  <a:pt x="16883834" y="3159204"/>
                </a:cubicBezTo>
                <a:cubicBezTo>
                  <a:pt x="16844516" y="3189740"/>
                  <a:pt x="16796888" y="3205008"/>
                  <a:pt x="16740948" y="3205008"/>
                </a:cubicBezTo>
                <a:cubicBezTo>
                  <a:pt x="16685050" y="3205008"/>
                  <a:pt x="16637468" y="3189760"/>
                  <a:pt x="16598204" y="3159264"/>
                </a:cubicBezTo>
                <a:cubicBezTo>
                  <a:pt x="16558938" y="3128768"/>
                  <a:pt x="16529130" y="3084992"/>
                  <a:pt x="16508778" y="3027928"/>
                </a:cubicBezTo>
                <a:cubicBezTo>
                  <a:pt x="16488426" y="2970868"/>
                  <a:pt x="16478250" y="2902128"/>
                  <a:pt x="16478250" y="2821704"/>
                </a:cubicBezTo>
                <a:cubicBezTo>
                  <a:pt x="16478250" y="2741860"/>
                  <a:pt x="16488485" y="2673408"/>
                  <a:pt x="16508956" y="2616348"/>
                </a:cubicBezTo>
                <a:cubicBezTo>
                  <a:pt x="16529427" y="2559292"/>
                  <a:pt x="16559385" y="2515368"/>
                  <a:pt x="16598832" y="2484580"/>
                </a:cubicBezTo>
                <a:cubicBezTo>
                  <a:pt x="16638278" y="2453792"/>
                  <a:pt x="16685650" y="2438400"/>
                  <a:pt x="16740948" y="2438400"/>
                </a:cubicBezTo>
                <a:close/>
                <a:moveTo>
                  <a:pt x="15093124" y="2438400"/>
                </a:moveTo>
                <a:cubicBezTo>
                  <a:pt x="15148467" y="2438400"/>
                  <a:pt x="15195887" y="2453812"/>
                  <a:pt x="15235385" y="2484644"/>
                </a:cubicBezTo>
                <a:cubicBezTo>
                  <a:pt x="15274881" y="2515472"/>
                  <a:pt x="15304888" y="2559480"/>
                  <a:pt x="15325407" y="2616664"/>
                </a:cubicBezTo>
                <a:cubicBezTo>
                  <a:pt x="15345925" y="2673848"/>
                  <a:pt x="15356184" y="2742192"/>
                  <a:pt x="15356184" y="2821704"/>
                </a:cubicBezTo>
                <a:cubicBezTo>
                  <a:pt x="15356184" y="2901788"/>
                  <a:pt x="15345985" y="2970424"/>
                  <a:pt x="15325585" y="3027612"/>
                </a:cubicBezTo>
                <a:cubicBezTo>
                  <a:pt x="15305185" y="3084800"/>
                  <a:pt x="15275327" y="3128664"/>
                  <a:pt x="15236009" y="3159204"/>
                </a:cubicBezTo>
                <a:cubicBezTo>
                  <a:pt x="15196692" y="3189740"/>
                  <a:pt x="15149063" y="3205008"/>
                  <a:pt x="15093124" y="3205008"/>
                </a:cubicBezTo>
                <a:cubicBezTo>
                  <a:pt x="15037225" y="3205008"/>
                  <a:pt x="14989643" y="3189760"/>
                  <a:pt x="14950379" y="3159264"/>
                </a:cubicBezTo>
                <a:cubicBezTo>
                  <a:pt x="14911113" y="3128768"/>
                  <a:pt x="14881305" y="3084992"/>
                  <a:pt x="14860953" y="3027928"/>
                </a:cubicBezTo>
                <a:cubicBezTo>
                  <a:pt x="14840600" y="2970868"/>
                  <a:pt x="14830423" y="2902128"/>
                  <a:pt x="14830423" y="2821704"/>
                </a:cubicBezTo>
                <a:cubicBezTo>
                  <a:pt x="14830423" y="2741860"/>
                  <a:pt x="14840660" y="2673408"/>
                  <a:pt x="14861131" y="2616348"/>
                </a:cubicBezTo>
                <a:cubicBezTo>
                  <a:pt x="14881602" y="2559292"/>
                  <a:pt x="14911559" y="2515368"/>
                  <a:pt x="14951007" y="2484580"/>
                </a:cubicBezTo>
                <a:cubicBezTo>
                  <a:pt x="14990452" y="2453792"/>
                  <a:pt x="15037824" y="2438400"/>
                  <a:pt x="15093124" y="2438400"/>
                </a:cubicBezTo>
                <a:close/>
                <a:moveTo>
                  <a:pt x="14188249" y="2438400"/>
                </a:moveTo>
                <a:cubicBezTo>
                  <a:pt x="14243593" y="2438400"/>
                  <a:pt x="14291013" y="2453812"/>
                  <a:pt x="14330510" y="2484644"/>
                </a:cubicBezTo>
                <a:cubicBezTo>
                  <a:pt x="14370005" y="2515472"/>
                  <a:pt x="14400014" y="2559480"/>
                  <a:pt x="14420532" y="2616664"/>
                </a:cubicBezTo>
                <a:cubicBezTo>
                  <a:pt x="14441050" y="2673848"/>
                  <a:pt x="14451309" y="2742192"/>
                  <a:pt x="14451309" y="2821704"/>
                </a:cubicBezTo>
                <a:cubicBezTo>
                  <a:pt x="14451309" y="2901788"/>
                  <a:pt x="14441109" y="2970424"/>
                  <a:pt x="14420710" y="3027612"/>
                </a:cubicBezTo>
                <a:cubicBezTo>
                  <a:pt x="14400311" y="3084800"/>
                  <a:pt x="14370453" y="3128664"/>
                  <a:pt x="14331134" y="3159204"/>
                </a:cubicBezTo>
                <a:cubicBezTo>
                  <a:pt x="14291816" y="3189740"/>
                  <a:pt x="14244188" y="3205008"/>
                  <a:pt x="14188249" y="3205008"/>
                </a:cubicBezTo>
                <a:cubicBezTo>
                  <a:pt x="14132350" y="3205008"/>
                  <a:pt x="14084768" y="3189760"/>
                  <a:pt x="14045504" y="3159264"/>
                </a:cubicBezTo>
                <a:cubicBezTo>
                  <a:pt x="14006239" y="3128768"/>
                  <a:pt x="13976430" y="3084992"/>
                  <a:pt x="13956078" y="3027928"/>
                </a:cubicBezTo>
                <a:cubicBezTo>
                  <a:pt x="13935725" y="2970868"/>
                  <a:pt x="13925548" y="2902128"/>
                  <a:pt x="13925548" y="2821704"/>
                </a:cubicBezTo>
                <a:cubicBezTo>
                  <a:pt x="13925548" y="2741860"/>
                  <a:pt x="13935784" y="2673408"/>
                  <a:pt x="13956256" y="2616348"/>
                </a:cubicBezTo>
                <a:cubicBezTo>
                  <a:pt x="13976727" y="2559292"/>
                  <a:pt x="14006685" y="2515368"/>
                  <a:pt x="14046131" y="2484580"/>
                </a:cubicBezTo>
                <a:cubicBezTo>
                  <a:pt x="14085577" y="2453792"/>
                  <a:pt x="14132949" y="2438400"/>
                  <a:pt x="14188249" y="2438400"/>
                </a:cubicBezTo>
                <a:close/>
                <a:moveTo>
                  <a:pt x="12540423" y="2438400"/>
                </a:moveTo>
                <a:cubicBezTo>
                  <a:pt x="12595768" y="2438400"/>
                  <a:pt x="12643188" y="2453812"/>
                  <a:pt x="12682684" y="2484644"/>
                </a:cubicBezTo>
                <a:cubicBezTo>
                  <a:pt x="12722180" y="2515472"/>
                  <a:pt x="12752189" y="2559480"/>
                  <a:pt x="12772707" y="2616664"/>
                </a:cubicBezTo>
                <a:cubicBezTo>
                  <a:pt x="12793225" y="2673848"/>
                  <a:pt x="12803484" y="2742192"/>
                  <a:pt x="12803484" y="2821704"/>
                </a:cubicBezTo>
                <a:cubicBezTo>
                  <a:pt x="12803484" y="2901788"/>
                  <a:pt x="12793284" y="2970424"/>
                  <a:pt x="12772885" y="3027612"/>
                </a:cubicBezTo>
                <a:cubicBezTo>
                  <a:pt x="12752485" y="3084800"/>
                  <a:pt x="12722627" y="3128664"/>
                  <a:pt x="12683309" y="3159204"/>
                </a:cubicBezTo>
                <a:cubicBezTo>
                  <a:pt x="12643991" y="3189740"/>
                  <a:pt x="12596362" y="3205008"/>
                  <a:pt x="12540423" y="3205008"/>
                </a:cubicBezTo>
                <a:cubicBezTo>
                  <a:pt x="12484524" y="3205008"/>
                  <a:pt x="12436943" y="3189760"/>
                  <a:pt x="12397678" y="3159264"/>
                </a:cubicBezTo>
                <a:cubicBezTo>
                  <a:pt x="12358414" y="3128768"/>
                  <a:pt x="12328605" y="3084992"/>
                  <a:pt x="12308252" y="3027928"/>
                </a:cubicBezTo>
                <a:cubicBezTo>
                  <a:pt x="12287900" y="2970868"/>
                  <a:pt x="12277723" y="2902128"/>
                  <a:pt x="12277723" y="2821704"/>
                </a:cubicBezTo>
                <a:cubicBezTo>
                  <a:pt x="12277723" y="2741860"/>
                  <a:pt x="12287959" y="2673408"/>
                  <a:pt x="12308430" y="2616348"/>
                </a:cubicBezTo>
                <a:cubicBezTo>
                  <a:pt x="12328902" y="2559292"/>
                  <a:pt x="12358860" y="2515368"/>
                  <a:pt x="12398306" y="2484580"/>
                </a:cubicBezTo>
                <a:cubicBezTo>
                  <a:pt x="12437751" y="2453792"/>
                  <a:pt x="12485124" y="2438400"/>
                  <a:pt x="12540423" y="2438400"/>
                </a:cubicBezTo>
                <a:close/>
                <a:moveTo>
                  <a:pt x="10892599" y="2438400"/>
                </a:moveTo>
                <a:cubicBezTo>
                  <a:pt x="10947943" y="2438400"/>
                  <a:pt x="10995363" y="2453812"/>
                  <a:pt x="11034859" y="2484644"/>
                </a:cubicBezTo>
                <a:cubicBezTo>
                  <a:pt x="11074356" y="2515472"/>
                  <a:pt x="11104365" y="2559480"/>
                  <a:pt x="11124881" y="2616664"/>
                </a:cubicBezTo>
                <a:cubicBezTo>
                  <a:pt x="11145400" y="2673848"/>
                  <a:pt x="11155659" y="2742192"/>
                  <a:pt x="11155659" y="2821704"/>
                </a:cubicBezTo>
                <a:cubicBezTo>
                  <a:pt x="11155659" y="2901788"/>
                  <a:pt x="11145461" y="2970424"/>
                  <a:pt x="11125060" y="3027612"/>
                </a:cubicBezTo>
                <a:cubicBezTo>
                  <a:pt x="11104661" y="3084800"/>
                  <a:pt x="11074802" y="3128664"/>
                  <a:pt x="11035485" y="3159204"/>
                </a:cubicBezTo>
                <a:cubicBezTo>
                  <a:pt x="10996167" y="3189740"/>
                  <a:pt x="10948537" y="3205008"/>
                  <a:pt x="10892599" y="3205008"/>
                </a:cubicBezTo>
                <a:cubicBezTo>
                  <a:pt x="10836700" y="3205008"/>
                  <a:pt x="10789118" y="3189760"/>
                  <a:pt x="10749853" y="3159264"/>
                </a:cubicBezTo>
                <a:cubicBezTo>
                  <a:pt x="10710590" y="3128768"/>
                  <a:pt x="10680779" y="3084992"/>
                  <a:pt x="10660429" y="3027928"/>
                </a:cubicBezTo>
                <a:cubicBezTo>
                  <a:pt x="10640077" y="2970868"/>
                  <a:pt x="10629898" y="2902128"/>
                  <a:pt x="10629898" y="2821704"/>
                </a:cubicBezTo>
                <a:cubicBezTo>
                  <a:pt x="10629898" y="2741860"/>
                  <a:pt x="10640135" y="2673408"/>
                  <a:pt x="10660607" y="2616348"/>
                </a:cubicBezTo>
                <a:cubicBezTo>
                  <a:pt x="10681078" y="2559292"/>
                  <a:pt x="10711035" y="2515368"/>
                  <a:pt x="10750481" y="2484580"/>
                </a:cubicBezTo>
                <a:cubicBezTo>
                  <a:pt x="10789928" y="2453792"/>
                  <a:pt x="10837300" y="2438400"/>
                  <a:pt x="10892599" y="2438400"/>
                </a:cubicBezTo>
                <a:close/>
                <a:moveTo>
                  <a:pt x="9987724" y="2438400"/>
                </a:moveTo>
                <a:cubicBezTo>
                  <a:pt x="10043068" y="2438400"/>
                  <a:pt x="10090488" y="2453812"/>
                  <a:pt x="10129986" y="2484644"/>
                </a:cubicBezTo>
                <a:cubicBezTo>
                  <a:pt x="10169482" y="2515472"/>
                  <a:pt x="10199490" y="2559480"/>
                  <a:pt x="10220009" y="2616664"/>
                </a:cubicBezTo>
                <a:cubicBezTo>
                  <a:pt x="10240526" y="2673848"/>
                  <a:pt x="10250785" y="2742192"/>
                  <a:pt x="10250785" y="2821704"/>
                </a:cubicBezTo>
                <a:cubicBezTo>
                  <a:pt x="10250785" y="2901788"/>
                  <a:pt x="10240584" y="2970424"/>
                  <a:pt x="10220185" y="3027612"/>
                </a:cubicBezTo>
                <a:cubicBezTo>
                  <a:pt x="10199785" y="3084800"/>
                  <a:pt x="10169928" y="3128664"/>
                  <a:pt x="10130611" y="3159204"/>
                </a:cubicBezTo>
                <a:cubicBezTo>
                  <a:pt x="10091291" y="3189740"/>
                  <a:pt x="10043663" y="3205008"/>
                  <a:pt x="9987724" y="3205008"/>
                </a:cubicBezTo>
                <a:cubicBezTo>
                  <a:pt x="9931825" y="3205008"/>
                  <a:pt x="9884243" y="3189760"/>
                  <a:pt x="9844979" y="3159264"/>
                </a:cubicBezTo>
                <a:cubicBezTo>
                  <a:pt x="9805714" y="3128768"/>
                  <a:pt x="9775905" y="3084992"/>
                  <a:pt x="9755555" y="3027928"/>
                </a:cubicBezTo>
                <a:cubicBezTo>
                  <a:pt x="9735203" y="2970868"/>
                  <a:pt x="9725026" y="2902128"/>
                  <a:pt x="9725026" y="2821704"/>
                </a:cubicBezTo>
                <a:cubicBezTo>
                  <a:pt x="9725026" y="2741860"/>
                  <a:pt x="9735260" y="2673408"/>
                  <a:pt x="9755732" y="2616348"/>
                </a:cubicBezTo>
                <a:cubicBezTo>
                  <a:pt x="9776203" y="2559292"/>
                  <a:pt x="9806160" y="2515368"/>
                  <a:pt x="9845607" y="2484580"/>
                </a:cubicBezTo>
                <a:cubicBezTo>
                  <a:pt x="9885054" y="2453792"/>
                  <a:pt x="9932424" y="2438400"/>
                  <a:pt x="9987724" y="2438400"/>
                </a:cubicBezTo>
                <a:close/>
                <a:moveTo>
                  <a:pt x="9082850" y="2438400"/>
                </a:moveTo>
                <a:cubicBezTo>
                  <a:pt x="9138193" y="2438400"/>
                  <a:pt x="9185614" y="2453812"/>
                  <a:pt x="9225111" y="2484644"/>
                </a:cubicBezTo>
                <a:cubicBezTo>
                  <a:pt x="9264607" y="2515472"/>
                  <a:pt x="9294614" y="2559480"/>
                  <a:pt x="9315133" y="2616664"/>
                </a:cubicBezTo>
                <a:cubicBezTo>
                  <a:pt x="9335652" y="2673848"/>
                  <a:pt x="9345912" y="2742192"/>
                  <a:pt x="9345912" y="2821704"/>
                </a:cubicBezTo>
                <a:cubicBezTo>
                  <a:pt x="9345912" y="2901788"/>
                  <a:pt x="9335711" y="2970424"/>
                  <a:pt x="9315311" y="3027612"/>
                </a:cubicBezTo>
                <a:cubicBezTo>
                  <a:pt x="9294911" y="3084800"/>
                  <a:pt x="9265054" y="3128664"/>
                  <a:pt x="9225736" y="3159204"/>
                </a:cubicBezTo>
                <a:cubicBezTo>
                  <a:pt x="9186418" y="3189740"/>
                  <a:pt x="9138789" y="3205008"/>
                  <a:pt x="9082850" y="3205008"/>
                </a:cubicBezTo>
                <a:cubicBezTo>
                  <a:pt x="9026951" y="3205008"/>
                  <a:pt x="8979370" y="3189760"/>
                  <a:pt x="8940105" y="3159264"/>
                </a:cubicBezTo>
                <a:cubicBezTo>
                  <a:pt x="8900839" y="3128768"/>
                  <a:pt x="8871032" y="3084992"/>
                  <a:pt x="8850678" y="3027928"/>
                </a:cubicBezTo>
                <a:cubicBezTo>
                  <a:pt x="8830327" y="2970868"/>
                  <a:pt x="8820150" y="2902128"/>
                  <a:pt x="8820150" y="2821704"/>
                </a:cubicBezTo>
                <a:cubicBezTo>
                  <a:pt x="8820150" y="2741860"/>
                  <a:pt x="8830385" y="2673408"/>
                  <a:pt x="8850858" y="2616348"/>
                </a:cubicBezTo>
                <a:cubicBezTo>
                  <a:pt x="8871328" y="2559292"/>
                  <a:pt x="8901285" y="2515368"/>
                  <a:pt x="8940733" y="2484580"/>
                </a:cubicBezTo>
                <a:cubicBezTo>
                  <a:pt x="8980178" y="2453792"/>
                  <a:pt x="9027553" y="2438400"/>
                  <a:pt x="9082850" y="2438400"/>
                </a:cubicBezTo>
                <a:close/>
                <a:moveTo>
                  <a:pt x="7435026" y="2438400"/>
                </a:moveTo>
                <a:cubicBezTo>
                  <a:pt x="7490371" y="2438400"/>
                  <a:pt x="7537793" y="2453812"/>
                  <a:pt x="7577288" y="2484644"/>
                </a:cubicBezTo>
                <a:cubicBezTo>
                  <a:pt x="7616786" y="2515472"/>
                  <a:pt x="7646794" y="2559480"/>
                  <a:pt x="7667312" y="2616664"/>
                </a:cubicBezTo>
                <a:cubicBezTo>
                  <a:pt x="7687829" y="2673848"/>
                  <a:pt x="7698088" y="2742192"/>
                  <a:pt x="7698088" y="2821704"/>
                </a:cubicBezTo>
                <a:cubicBezTo>
                  <a:pt x="7698088" y="2901788"/>
                  <a:pt x="7687888" y="2970424"/>
                  <a:pt x="7667489" y="3027612"/>
                </a:cubicBezTo>
                <a:cubicBezTo>
                  <a:pt x="7647091" y="3084800"/>
                  <a:pt x="7617232" y="3128664"/>
                  <a:pt x="7577914" y="3159204"/>
                </a:cubicBezTo>
                <a:cubicBezTo>
                  <a:pt x="7538595" y="3189740"/>
                  <a:pt x="7490968" y="3205008"/>
                  <a:pt x="7435026" y="3205008"/>
                </a:cubicBezTo>
                <a:cubicBezTo>
                  <a:pt x="7379129" y="3205008"/>
                  <a:pt x="7331549" y="3189760"/>
                  <a:pt x="7292283" y="3159264"/>
                </a:cubicBezTo>
                <a:cubicBezTo>
                  <a:pt x="7253018" y="3128768"/>
                  <a:pt x="7223211" y="3084992"/>
                  <a:pt x="7202858" y="3027928"/>
                </a:cubicBezTo>
                <a:cubicBezTo>
                  <a:pt x="7182505" y="2970868"/>
                  <a:pt x="7172328" y="2902128"/>
                  <a:pt x="7172328" y="2821704"/>
                </a:cubicBezTo>
                <a:cubicBezTo>
                  <a:pt x="7172328" y="2741860"/>
                  <a:pt x="7182563" y="2673408"/>
                  <a:pt x="7203036" y="2616348"/>
                </a:cubicBezTo>
                <a:cubicBezTo>
                  <a:pt x="7223506" y="2559292"/>
                  <a:pt x="7253465" y="2515368"/>
                  <a:pt x="7292910" y="2484580"/>
                </a:cubicBezTo>
                <a:cubicBezTo>
                  <a:pt x="7332356" y="2453792"/>
                  <a:pt x="7379730" y="2438400"/>
                  <a:pt x="7435026" y="2438400"/>
                </a:cubicBezTo>
                <a:close/>
                <a:moveTo>
                  <a:pt x="6530153" y="2438400"/>
                </a:moveTo>
                <a:cubicBezTo>
                  <a:pt x="6585496" y="2438400"/>
                  <a:pt x="6632917" y="2453812"/>
                  <a:pt x="6672414" y="2484644"/>
                </a:cubicBezTo>
                <a:cubicBezTo>
                  <a:pt x="6711911" y="2515472"/>
                  <a:pt x="6741917" y="2559480"/>
                  <a:pt x="6762437" y="2616664"/>
                </a:cubicBezTo>
                <a:cubicBezTo>
                  <a:pt x="6782955" y="2673848"/>
                  <a:pt x="6793214" y="2742192"/>
                  <a:pt x="6793214" y="2821704"/>
                </a:cubicBezTo>
                <a:cubicBezTo>
                  <a:pt x="6793214" y="2901788"/>
                  <a:pt x="6783015" y="2970424"/>
                  <a:pt x="6762614" y="3027612"/>
                </a:cubicBezTo>
                <a:cubicBezTo>
                  <a:pt x="6742216" y="3084800"/>
                  <a:pt x="6712356" y="3128664"/>
                  <a:pt x="6673038" y="3159204"/>
                </a:cubicBezTo>
                <a:cubicBezTo>
                  <a:pt x="6633721" y="3189740"/>
                  <a:pt x="6586093" y="3205008"/>
                  <a:pt x="6530153" y="3205008"/>
                </a:cubicBezTo>
                <a:cubicBezTo>
                  <a:pt x="6474254" y="3205008"/>
                  <a:pt x="6426672" y="3189760"/>
                  <a:pt x="6387407" y="3159264"/>
                </a:cubicBezTo>
                <a:cubicBezTo>
                  <a:pt x="6348142" y="3128768"/>
                  <a:pt x="6318336" y="3084992"/>
                  <a:pt x="6297983" y="3027928"/>
                </a:cubicBezTo>
                <a:cubicBezTo>
                  <a:pt x="6277630" y="2970868"/>
                  <a:pt x="6267453" y="2902128"/>
                  <a:pt x="6267453" y="2821704"/>
                </a:cubicBezTo>
                <a:cubicBezTo>
                  <a:pt x="6267453" y="2741860"/>
                  <a:pt x="6277690" y="2673408"/>
                  <a:pt x="6298160" y="2616348"/>
                </a:cubicBezTo>
                <a:cubicBezTo>
                  <a:pt x="6318631" y="2559292"/>
                  <a:pt x="6348590" y="2515368"/>
                  <a:pt x="6388035" y="2484580"/>
                </a:cubicBezTo>
                <a:cubicBezTo>
                  <a:pt x="6427481" y="2453792"/>
                  <a:pt x="6474854" y="2438400"/>
                  <a:pt x="6530153" y="2438400"/>
                </a:cubicBezTo>
                <a:close/>
                <a:moveTo>
                  <a:pt x="5634802" y="2438400"/>
                </a:moveTo>
                <a:cubicBezTo>
                  <a:pt x="5690147" y="2438400"/>
                  <a:pt x="5737567" y="2453812"/>
                  <a:pt x="5777065" y="2484644"/>
                </a:cubicBezTo>
                <a:cubicBezTo>
                  <a:pt x="5816560" y="2515472"/>
                  <a:pt x="5846569" y="2559480"/>
                  <a:pt x="5867086" y="2616664"/>
                </a:cubicBezTo>
                <a:cubicBezTo>
                  <a:pt x="5887606" y="2673848"/>
                  <a:pt x="5897865" y="2742192"/>
                  <a:pt x="5897865" y="2821704"/>
                </a:cubicBezTo>
                <a:cubicBezTo>
                  <a:pt x="5897865" y="2901788"/>
                  <a:pt x="5887665" y="2970424"/>
                  <a:pt x="5867264" y="3027612"/>
                </a:cubicBezTo>
                <a:cubicBezTo>
                  <a:pt x="5846865" y="3084800"/>
                  <a:pt x="5817006" y="3128664"/>
                  <a:pt x="5777687" y="3159204"/>
                </a:cubicBezTo>
                <a:cubicBezTo>
                  <a:pt x="5738371" y="3189740"/>
                  <a:pt x="5690744" y="3205008"/>
                  <a:pt x="5634802" y="3205008"/>
                </a:cubicBezTo>
                <a:cubicBezTo>
                  <a:pt x="5578904" y="3205008"/>
                  <a:pt x="5531323" y="3189760"/>
                  <a:pt x="5492058" y="3159264"/>
                </a:cubicBezTo>
                <a:cubicBezTo>
                  <a:pt x="5452793" y="3128768"/>
                  <a:pt x="5422985" y="3084992"/>
                  <a:pt x="5402631" y="3027928"/>
                </a:cubicBezTo>
                <a:cubicBezTo>
                  <a:pt x="5382278" y="2970868"/>
                  <a:pt x="5372105" y="2902128"/>
                  <a:pt x="5372105" y="2821704"/>
                </a:cubicBezTo>
                <a:cubicBezTo>
                  <a:pt x="5372105" y="2741860"/>
                  <a:pt x="5382339" y="2673408"/>
                  <a:pt x="5402811" y="2616348"/>
                </a:cubicBezTo>
                <a:cubicBezTo>
                  <a:pt x="5423282" y="2559292"/>
                  <a:pt x="5453240" y="2515368"/>
                  <a:pt x="5492686" y="2484580"/>
                </a:cubicBezTo>
                <a:cubicBezTo>
                  <a:pt x="5532132" y="2453792"/>
                  <a:pt x="5579504" y="2438400"/>
                  <a:pt x="5634802" y="2438400"/>
                </a:cubicBezTo>
                <a:close/>
                <a:moveTo>
                  <a:pt x="3986977" y="2438400"/>
                </a:moveTo>
                <a:cubicBezTo>
                  <a:pt x="4042322" y="2438400"/>
                  <a:pt x="4089743" y="2453812"/>
                  <a:pt x="4129238" y="2484644"/>
                </a:cubicBezTo>
                <a:cubicBezTo>
                  <a:pt x="4168736" y="2515472"/>
                  <a:pt x="4198743" y="2559480"/>
                  <a:pt x="4219261" y="2616664"/>
                </a:cubicBezTo>
                <a:cubicBezTo>
                  <a:pt x="4239778" y="2673848"/>
                  <a:pt x="4250037" y="2742192"/>
                  <a:pt x="4250037" y="2821704"/>
                </a:cubicBezTo>
                <a:cubicBezTo>
                  <a:pt x="4250037" y="2901788"/>
                  <a:pt x="4239840" y="2970424"/>
                  <a:pt x="4219440" y="3027612"/>
                </a:cubicBezTo>
                <a:cubicBezTo>
                  <a:pt x="4199040" y="3084800"/>
                  <a:pt x="4169181" y="3128664"/>
                  <a:pt x="4129863" y="3159204"/>
                </a:cubicBezTo>
                <a:cubicBezTo>
                  <a:pt x="4090546" y="3189740"/>
                  <a:pt x="4042917" y="3205008"/>
                  <a:pt x="3986977" y="3205008"/>
                </a:cubicBezTo>
                <a:cubicBezTo>
                  <a:pt x="3931078" y="3205008"/>
                  <a:pt x="3883497" y="3189760"/>
                  <a:pt x="3844233" y="3159264"/>
                </a:cubicBezTo>
                <a:cubicBezTo>
                  <a:pt x="3804968" y="3128768"/>
                  <a:pt x="3775159" y="3084992"/>
                  <a:pt x="3754806" y="3027928"/>
                </a:cubicBezTo>
                <a:cubicBezTo>
                  <a:pt x="3734454" y="2970868"/>
                  <a:pt x="3724277" y="2902128"/>
                  <a:pt x="3724277" y="2821704"/>
                </a:cubicBezTo>
                <a:cubicBezTo>
                  <a:pt x="3724277" y="2741860"/>
                  <a:pt x="3734513" y="2673408"/>
                  <a:pt x="3754984" y="2616348"/>
                </a:cubicBezTo>
                <a:cubicBezTo>
                  <a:pt x="3775455" y="2559292"/>
                  <a:pt x="3805414" y="2515368"/>
                  <a:pt x="3844860" y="2484580"/>
                </a:cubicBezTo>
                <a:cubicBezTo>
                  <a:pt x="3884306" y="2453792"/>
                  <a:pt x="3931678" y="2438400"/>
                  <a:pt x="3986977" y="2438400"/>
                </a:cubicBezTo>
                <a:close/>
                <a:moveTo>
                  <a:pt x="3082102" y="2438400"/>
                </a:moveTo>
                <a:cubicBezTo>
                  <a:pt x="3137446" y="2438400"/>
                  <a:pt x="3184866" y="2453812"/>
                  <a:pt x="3224363" y="2484644"/>
                </a:cubicBezTo>
                <a:cubicBezTo>
                  <a:pt x="3263860" y="2515472"/>
                  <a:pt x="3293868" y="2559480"/>
                  <a:pt x="3314386" y="2616664"/>
                </a:cubicBezTo>
                <a:cubicBezTo>
                  <a:pt x="3334904" y="2673848"/>
                  <a:pt x="3345163" y="2742192"/>
                  <a:pt x="3345163" y="2821704"/>
                </a:cubicBezTo>
                <a:cubicBezTo>
                  <a:pt x="3345163" y="2901788"/>
                  <a:pt x="3334963" y="2970424"/>
                  <a:pt x="3314564" y="3027612"/>
                </a:cubicBezTo>
                <a:cubicBezTo>
                  <a:pt x="3294164" y="3084800"/>
                  <a:pt x="3264306" y="3128664"/>
                  <a:pt x="3224988" y="3159204"/>
                </a:cubicBezTo>
                <a:cubicBezTo>
                  <a:pt x="3185670" y="3189740"/>
                  <a:pt x="3138041" y="3205008"/>
                  <a:pt x="3082102" y="3205008"/>
                </a:cubicBezTo>
                <a:cubicBezTo>
                  <a:pt x="3026204" y="3205008"/>
                  <a:pt x="2978622" y="3189760"/>
                  <a:pt x="2939358" y="3159264"/>
                </a:cubicBezTo>
                <a:cubicBezTo>
                  <a:pt x="2900093" y="3128768"/>
                  <a:pt x="2870284" y="3084992"/>
                  <a:pt x="2849931" y="3027928"/>
                </a:cubicBezTo>
                <a:cubicBezTo>
                  <a:pt x="2829579" y="2970868"/>
                  <a:pt x="2819403" y="2902128"/>
                  <a:pt x="2819403" y="2821704"/>
                </a:cubicBezTo>
                <a:cubicBezTo>
                  <a:pt x="2819403" y="2741860"/>
                  <a:pt x="2829638" y="2673408"/>
                  <a:pt x="2850110" y="2616348"/>
                </a:cubicBezTo>
                <a:cubicBezTo>
                  <a:pt x="2870581" y="2559292"/>
                  <a:pt x="2900539" y="2515368"/>
                  <a:pt x="2939985" y="2484580"/>
                </a:cubicBezTo>
                <a:cubicBezTo>
                  <a:pt x="2979431" y="2453792"/>
                  <a:pt x="3026803" y="2438400"/>
                  <a:pt x="3082102" y="2438400"/>
                </a:cubicBezTo>
                <a:close/>
                <a:moveTo>
                  <a:pt x="2177227" y="2438400"/>
                </a:moveTo>
                <a:cubicBezTo>
                  <a:pt x="2232571" y="2438400"/>
                  <a:pt x="2279992" y="2453812"/>
                  <a:pt x="2319488" y="2484644"/>
                </a:cubicBezTo>
                <a:cubicBezTo>
                  <a:pt x="2358985" y="2515472"/>
                  <a:pt x="2388993" y="2559480"/>
                  <a:pt x="2409511" y="2616664"/>
                </a:cubicBezTo>
                <a:cubicBezTo>
                  <a:pt x="2430029" y="2673848"/>
                  <a:pt x="2440289" y="2742192"/>
                  <a:pt x="2440289" y="2821704"/>
                </a:cubicBezTo>
                <a:cubicBezTo>
                  <a:pt x="2440289" y="2901788"/>
                  <a:pt x="2430089" y="2970424"/>
                  <a:pt x="2409689" y="3027612"/>
                </a:cubicBezTo>
                <a:cubicBezTo>
                  <a:pt x="2389289" y="3084800"/>
                  <a:pt x="2359431" y="3128664"/>
                  <a:pt x="2320113" y="3159204"/>
                </a:cubicBezTo>
                <a:cubicBezTo>
                  <a:pt x="2280795" y="3189740"/>
                  <a:pt x="2233167" y="3205008"/>
                  <a:pt x="2177227" y="3205008"/>
                </a:cubicBezTo>
                <a:cubicBezTo>
                  <a:pt x="2121329" y="3205008"/>
                  <a:pt x="2073747" y="3189760"/>
                  <a:pt x="2034482" y="3159264"/>
                </a:cubicBezTo>
                <a:cubicBezTo>
                  <a:pt x="1995218" y="3128768"/>
                  <a:pt x="1965409" y="3084992"/>
                  <a:pt x="1945056" y="3027928"/>
                </a:cubicBezTo>
                <a:cubicBezTo>
                  <a:pt x="1924704" y="2970868"/>
                  <a:pt x="1914528" y="2902128"/>
                  <a:pt x="1914528" y="2821704"/>
                </a:cubicBezTo>
                <a:cubicBezTo>
                  <a:pt x="1914528" y="2741860"/>
                  <a:pt x="1924763" y="2673408"/>
                  <a:pt x="1945235" y="2616348"/>
                </a:cubicBezTo>
                <a:cubicBezTo>
                  <a:pt x="1965706" y="2559292"/>
                  <a:pt x="1995665" y="2515368"/>
                  <a:pt x="2035110" y="2484580"/>
                </a:cubicBezTo>
                <a:cubicBezTo>
                  <a:pt x="2074556" y="2453792"/>
                  <a:pt x="2121928" y="2438400"/>
                  <a:pt x="2177227" y="2438400"/>
                </a:cubicBezTo>
                <a:close/>
                <a:moveTo>
                  <a:pt x="529402" y="2438400"/>
                </a:moveTo>
                <a:cubicBezTo>
                  <a:pt x="584746" y="2438400"/>
                  <a:pt x="632166" y="2453812"/>
                  <a:pt x="671663" y="2484644"/>
                </a:cubicBezTo>
                <a:cubicBezTo>
                  <a:pt x="711160" y="2515472"/>
                  <a:pt x="741168" y="2559480"/>
                  <a:pt x="761686" y="2616664"/>
                </a:cubicBezTo>
                <a:cubicBezTo>
                  <a:pt x="782205" y="2673848"/>
                  <a:pt x="792463" y="2742192"/>
                  <a:pt x="792463" y="2821704"/>
                </a:cubicBezTo>
                <a:cubicBezTo>
                  <a:pt x="792463" y="2901788"/>
                  <a:pt x="782263" y="2970424"/>
                  <a:pt x="761864" y="3027612"/>
                </a:cubicBezTo>
                <a:cubicBezTo>
                  <a:pt x="741464" y="3084800"/>
                  <a:pt x="711606" y="3128664"/>
                  <a:pt x="672288" y="3159204"/>
                </a:cubicBezTo>
                <a:cubicBezTo>
                  <a:pt x="632971" y="3189740"/>
                  <a:pt x="585342" y="3205008"/>
                  <a:pt x="529402" y="3205008"/>
                </a:cubicBezTo>
                <a:cubicBezTo>
                  <a:pt x="473504" y="3205008"/>
                  <a:pt x="425922" y="3189760"/>
                  <a:pt x="386657" y="3159264"/>
                </a:cubicBezTo>
                <a:cubicBezTo>
                  <a:pt x="347393" y="3128768"/>
                  <a:pt x="317584" y="3084992"/>
                  <a:pt x="297231" y="3027928"/>
                </a:cubicBezTo>
                <a:cubicBezTo>
                  <a:pt x="276879" y="2970868"/>
                  <a:pt x="266703" y="2902128"/>
                  <a:pt x="266703" y="2821704"/>
                </a:cubicBezTo>
                <a:cubicBezTo>
                  <a:pt x="266703" y="2741860"/>
                  <a:pt x="276938" y="2673408"/>
                  <a:pt x="297410" y="2616348"/>
                </a:cubicBezTo>
                <a:cubicBezTo>
                  <a:pt x="317881" y="2559292"/>
                  <a:pt x="347839" y="2515368"/>
                  <a:pt x="387285" y="2484580"/>
                </a:cubicBezTo>
                <a:cubicBezTo>
                  <a:pt x="426731" y="2453792"/>
                  <a:pt x="474104" y="2438400"/>
                  <a:pt x="529402" y="2438400"/>
                </a:cubicBezTo>
                <a:close/>
                <a:moveTo>
                  <a:pt x="23122698" y="1316088"/>
                </a:moveTo>
                <a:cubicBezTo>
                  <a:pt x="23074280" y="1316088"/>
                  <a:pt x="23036020" y="1340648"/>
                  <a:pt x="23007920" y="1389772"/>
                </a:cubicBezTo>
                <a:cubicBezTo>
                  <a:pt x="22979816" y="1438896"/>
                  <a:pt x="22965766" y="1509808"/>
                  <a:pt x="22965766" y="1602504"/>
                </a:cubicBezTo>
                <a:cubicBezTo>
                  <a:pt x="22965766" y="1664600"/>
                  <a:pt x="22972176" y="1716936"/>
                  <a:pt x="22984994" y="1759512"/>
                </a:cubicBezTo>
                <a:cubicBezTo>
                  <a:pt x="22997812" y="1802084"/>
                  <a:pt x="23015844" y="1834060"/>
                  <a:pt x="23039094" y="1855436"/>
                </a:cubicBezTo>
                <a:cubicBezTo>
                  <a:pt x="23062344" y="1876812"/>
                  <a:pt x="23090212" y="1887500"/>
                  <a:pt x="23122698" y="1887500"/>
                </a:cubicBezTo>
                <a:cubicBezTo>
                  <a:pt x="23171758" y="1887500"/>
                  <a:pt x="23210240" y="1863200"/>
                  <a:pt x="23238140" y="1814600"/>
                </a:cubicBezTo>
                <a:cubicBezTo>
                  <a:pt x="23266044" y="1765996"/>
                  <a:pt x="23279994" y="1695300"/>
                  <a:pt x="23279994" y="1602504"/>
                </a:cubicBezTo>
                <a:cubicBezTo>
                  <a:pt x="23279994" y="1540908"/>
                  <a:pt x="23273492" y="1488588"/>
                  <a:pt x="23260488" y="1445544"/>
                </a:cubicBezTo>
                <a:cubicBezTo>
                  <a:pt x="23247482" y="1402496"/>
                  <a:pt x="23229338" y="1370160"/>
                  <a:pt x="23206056" y="1348528"/>
                </a:cubicBezTo>
                <a:cubicBezTo>
                  <a:pt x="23182776" y="1326900"/>
                  <a:pt x="23154990" y="1316088"/>
                  <a:pt x="23122698" y="1316088"/>
                </a:cubicBezTo>
                <a:close/>
                <a:moveTo>
                  <a:pt x="22217824" y="1316088"/>
                </a:moveTo>
                <a:cubicBezTo>
                  <a:pt x="22169406" y="1316088"/>
                  <a:pt x="22131146" y="1340648"/>
                  <a:pt x="22103044" y="1389772"/>
                </a:cubicBezTo>
                <a:cubicBezTo>
                  <a:pt x="22074942" y="1438896"/>
                  <a:pt x="22060892" y="1509808"/>
                  <a:pt x="22060892" y="1602504"/>
                </a:cubicBezTo>
                <a:cubicBezTo>
                  <a:pt x="22060892" y="1664600"/>
                  <a:pt x="22067300" y="1716936"/>
                  <a:pt x="22080118" y="1759512"/>
                </a:cubicBezTo>
                <a:cubicBezTo>
                  <a:pt x="22092936" y="1802084"/>
                  <a:pt x="22110970" y="1834060"/>
                  <a:pt x="22134220" y="1855436"/>
                </a:cubicBezTo>
                <a:cubicBezTo>
                  <a:pt x="22157470" y="1876812"/>
                  <a:pt x="22185338" y="1887500"/>
                  <a:pt x="22217824" y="1887500"/>
                </a:cubicBezTo>
                <a:cubicBezTo>
                  <a:pt x="22266884" y="1887500"/>
                  <a:pt x="22305364" y="1863200"/>
                  <a:pt x="22333266" y="1814600"/>
                </a:cubicBezTo>
                <a:cubicBezTo>
                  <a:pt x="22361168" y="1765996"/>
                  <a:pt x="22375118" y="1695300"/>
                  <a:pt x="22375118" y="1602504"/>
                </a:cubicBezTo>
                <a:cubicBezTo>
                  <a:pt x="22375118" y="1540908"/>
                  <a:pt x="22368616" y="1488588"/>
                  <a:pt x="22355612" y="1445544"/>
                </a:cubicBezTo>
                <a:cubicBezTo>
                  <a:pt x="22342606" y="1402496"/>
                  <a:pt x="22324464" y="1370160"/>
                  <a:pt x="22301182" y="1348528"/>
                </a:cubicBezTo>
                <a:cubicBezTo>
                  <a:pt x="22277902" y="1326900"/>
                  <a:pt x="22250114" y="1316088"/>
                  <a:pt x="22217824" y="1316088"/>
                </a:cubicBezTo>
                <a:close/>
                <a:moveTo>
                  <a:pt x="21312948" y="1316088"/>
                </a:moveTo>
                <a:cubicBezTo>
                  <a:pt x="21264530" y="1316088"/>
                  <a:pt x="21226270" y="1340648"/>
                  <a:pt x="21198168" y="1389772"/>
                </a:cubicBezTo>
                <a:cubicBezTo>
                  <a:pt x="21170066" y="1438896"/>
                  <a:pt x="21156016" y="1509808"/>
                  <a:pt x="21156016" y="1602504"/>
                </a:cubicBezTo>
                <a:cubicBezTo>
                  <a:pt x="21156016" y="1664600"/>
                  <a:pt x="21162426" y="1716936"/>
                  <a:pt x="21175244" y="1759512"/>
                </a:cubicBezTo>
                <a:cubicBezTo>
                  <a:pt x="21188062" y="1802084"/>
                  <a:pt x="21206094" y="1834060"/>
                  <a:pt x="21229344" y="1855436"/>
                </a:cubicBezTo>
                <a:cubicBezTo>
                  <a:pt x="21252594" y="1876812"/>
                  <a:pt x="21280462" y="1887500"/>
                  <a:pt x="21312948" y="1887500"/>
                </a:cubicBezTo>
                <a:cubicBezTo>
                  <a:pt x="21362008" y="1887500"/>
                  <a:pt x="21400490" y="1863200"/>
                  <a:pt x="21428390" y="1814600"/>
                </a:cubicBezTo>
                <a:cubicBezTo>
                  <a:pt x="21456294" y="1765996"/>
                  <a:pt x="21470244" y="1695300"/>
                  <a:pt x="21470244" y="1602504"/>
                </a:cubicBezTo>
                <a:cubicBezTo>
                  <a:pt x="21470244" y="1540908"/>
                  <a:pt x="21463742" y="1488588"/>
                  <a:pt x="21450738" y="1445544"/>
                </a:cubicBezTo>
                <a:cubicBezTo>
                  <a:pt x="21437732" y="1402496"/>
                  <a:pt x="21419588" y="1370160"/>
                  <a:pt x="21396306" y="1348528"/>
                </a:cubicBezTo>
                <a:cubicBezTo>
                  <a:pt x="21373026" y="1326900"/>
                  <a:pt x="21345240" y="1316088"/>
                  <a:pt x="21312948" y="1316088"/>
                </a:cubicBezTo>
                <a:close/>
                <a:moveTo>
                  <a:pt x="20408074" y="1316088"/>
                </a:moveTo>
                <a:cubicBezTo>
                  <a:pt x="20359656" y="1316088"/>
                  <a:pt x="20321396" y="1340648"/>
                  <a:pt x="20293292" y="1389772"/>
                </a:cubicBezTo>
                <a:cubicBezTo>
                  <a:pt x="20265192" y="1438896"/>
                  <a:pt x="20251142" y="1509808"/>
                  <a:pt x="20251142" y="1602504"/>
                </a:cubicBezTo>
                <a:cubicBezTo>
                  <a:pt x="20251142" y="1664600"/>
                  <a:pt x="20257550" y="1716936"/>
                  <a:pt x="20270368" y="1759512"/>
                </a:cubicBezTo>
                <a:cubicBezTo>
                  <a:pt x="20283186" y="1802084"/>
                  <a:pt x="20301220" y="1834060"/>
                  <a:pt x="20324470" y="1855436"/>
                </a:cubicBezTo>
                <a:cubicBezTo>
                  <a:pt x="20347720" y="1876812"/>
                  <a:pt x="20375588" y="1887500"/>
                  <a:pt x="20408074" y="1887500"/>
                </a:cubicBezTo>
                <a:cubicBezTo>
                  <a:pt x="20457134" y="1887500"/>
                  <a:pt x="20495614" y="1863200"/>
                  <a:pt x="20523516" y="1814600"/>
                </a:cubicBezTo>
                <a:cubicBezTo>
                  <a:pt x="20551418" y="1765996"/>
                  <a:pt x="20565368" y="1695300"/>
                  <a:pt x="20565368" y="1602504"/>
                </a:cubicBezTo>
                <a:cubicBezTo>
                  <a:pt x="20565368" y="1540908"/>
                  <a:pt x="20558866" y="1488588"/>
                  <a:pt x="20545860" y="1445544"/>
                </a:cubicBezTo>
                <a:cubicBezTo>
                  <a:pt x="20532860" y="1402496"/>
                  <a:pt x="20514714" y="1370160"/>
                  <a:pt x="20491432" y="1348528"/>
                </a:cubicBezTo>
                <a:cubicBezTo>
                  <a:pt x="20468150" y="1326900"/>
                  <a:pt x="20440364" y="1316088"/>
                  <a:pt x="20408074" y="1316088"/>
                </a:cubicBezTo>
                <a:close/>
                <a:moveTo>
                  <a:pt x="19512724" y="1316088"/>
                </a:moveTo>
                <a:cubicBezTo>
                  <a:pt x="19464306" y="1316088"/>
                  <a:pt x="19426046" y="1340648"/>
                  <a:pt x="19397942" y="1389772"/>
                </a:cubicBezTo>
                <a:cubicBezTo>
                  <a:pt x="19369842" y="1438896"/>
                  <a:pt x="19355792" y="1509808"/>
                  <a:pt x="19355792" y="1602504"/>
                </a:cubicBezTo>
                <a:cubicBezTo>
                  <a:pt x="19355792" y="1664600"/>
                  <a:pt x="19362200" y="1716936"/>
                  <a:pt x="19375018" y="1759512"/>
                </a:cubicBezTo>
                <a:cubicBezTo>
                  <a:pt x="19387836" y="1802084"/>
                  <a:pt x="19405870" y="1834060"/>
                  <a:pt x="19429120" y="1855436"/>
                </a:cubicBezTo>
                <a:cubicBezTo>
                  <a:pt x="19452370" y="1876812"/>
                  <a:pt x="19480238" y="1887500"/>
                  <a:pt x="19512724" y="1887500"/>
                </a:cubicBezTo>
                <a:cubicBezTo>
                  <a:pt x="19561784" y="1887500"/>
                  <a:pt x="19600264" y="1863200"/>
                  <a:pt x="19628166" y="1814600"/>
                </a:cubicBezTo>
                <a:cubicBezTo>
                  <a:pt x="19656068" y="1765996"/>
                  <a:pt x="19670018" y="1695300"/>
                  <a:pt x="19670018" y="1602504"/>
                </a:cubicBezTo>
                <a:cubicBezTo>
                  <a:pt x="19670018" y="1540908"/>
                  <a:pt x="19663516" y="1488588"/>
                  <a:pt x="19650512" y="1445544"/>
                </a:cubicBezTo>
                <a:cubicBezTo>
                  <a:pt x="19637506" y="1402496"/>
                  <a:pt x="19619364" y="1370160"/>
                  <a:pt x="19596084" y="1348528"/>
                </a:cubicBezTo>
                <a:cubicBezTo>
                  <a:pt x="19572802" y="1326900"/>
                  <a:pt x="19545014" y="1316088"/>
                  <a:pt x="19512724" y="1316088"/>
                </a:cubicBezTo>
                <a:close/>
                <a:moveTo>
                  <a:pt x="17864898" y="1316088"/>
                </a:moveTo>
                <a:cubicBezTo>
                  <a:pt x="17816480" y="1316088"/>
                  <a:pt x="17778220" y="1340648"/>
                  <a:pt x="17750118" y="1389772"/>
                </a:cubicBezTo>
                <a:cubicBezTo>
                  <a:pt x="17722016" y="1438896"/>
                  <a:pt x="17707966" y="1509808"/>
                  <a:pt x="17707966" y="1602504"/>
                </a:cubicBezTo>
                <a:cubicBezTo>
                  <a:pt x="17707966" y="1664600"/>
                  <a:pt x="17714374" y="1716936"/>
                  <a:pt x="17727192" y="1759512"/>
                </a:cubicBezTo>
                <a:cubicBezTo>
                  <a:pt x="17740012" y="1802084"/>
                  <a:pt x="17758044" y="1834060"/>
                  <a:pt x="17781294" y="1855436"/>
                </a:cubicBezTo>
                <a:cubicBezTo>
                  <a:pt x="17804544" y="1876812"/>
                  <a:pt x="17832412" y="1887500"/>
                  <a:pt x="17864898" y="1887500"/>
                </a:cubicBezTo>
                <a:cubicBezTo>
                  <a:pt x="17913958" y="1887500"/>
                  <a:pt x="17952438" y="1863200"/>
                  <a:pt x="17980340" y="1814600"/>
                </a:cubicBezTo>
                <a:cubicBezTo>
                  <a:pt x="18008242" y="1765996"/>
                  <a:pt x="18022192" y="1695300"/>
                  <a:pt x="18022192" y="1602504"/>
                </a:cubicBezTo>
                <a:cubicBezTo>
                  <a:pt x="18022192" y="1540908"/>
                  <a:pt x="18015690" y="1488588"/>
                  <a:pt x="18002686" y="1445544"/>
                </a:cubicBezTo>
                <a:cubicBezTo>
                  <a:pt x="17989680" y="1402496"/>
                  <a:pt x="17971538" y="1370160"/>
                  <a:pt x="17948256" y="1348528"/>
                </a:cubicBezTo>
                <a:cubicBezTo>
                  <a:pt x="17924974" y="1326900"/>
                  <a:pt x="17897188" y="1316088"/>
                  <a:pt x="17864898" y="1316088"/>
                </a:cubicBezTo>
                <a:close/>
                <a:moveTo>
                  <a:pt x="16960022" y="1316088"/>
                </a:moveTo>
                <a:cubicBezTo>
                  <a:pt x="16911604" y="1316088"/>
                  <a:pt x="16873344" y="1340648"/>
                  <a:pt x="16845242" y="1389772"/>
                </a:cubicBezTo>
                <a:cubicBezTo>
                  <a:pt x="16817140" y="1438896"/>
                  <a:pt x="16803090" y="1509808"/>
                  <a:pt x="16803090" y="1602504"/>
                </a:cubicBezTo>
                <a:cubicBezTo>
                  <a:pt x="16803090" y="1664600"/>
                  <a:pt x="16809498" y="1716936"/>
                  <a:pt x="16822318" y="1759512"/>
                </a:cubicBezTo>
                <a:cubicBezTo>
                  <a:pt x="16835134" y="1802084"/>
                  <a:pt x="16853170" y="1834060"/>
                  <a:pt x="16876418" y="1855436"/>
                </a:cubicBezTo>
                <a:cubicBezTo>
                  <a:pt x="16899668" y="1876812"/>
                  <a:pt x="16927536" y="1887500"/>
                  <a:pt x="16960022" y="1887500"/>
                </a:cubicBezTo>
                <a:cubicBezTo>
                  <a:pt x="17009082" y="1887500"/>
                  <a:pt x="17047562" y="1863200"/>
                  <a:pt x="17075466" y="1814600"/>
                </a:cubicBezTo>
                <a:cubicBezTo>
                  <a:pt x="17103368" y="1765996"/>
                  <a:pt x="17117318" y="1695300"/>
                  <a:pt x="17117318" y="1602504"/>
                </a:cubicBezTo>
                <a:cubicBezTo>
                  <a:pt x="17117318" y="1540908"/>
                  <a:pt x="17110816" y="1488588"/>
                  <a:pt x="17097810" y="1445544"/>
                </a:cubicBezTo>
                <a:cubicBezTo>
                  <a:pt x="17084806" y="1402496"/>
                  <a:pt x="17066662" y="1370160"/>
                  <a:pt x="17043382" y="1348528"/>
                </a:cubicBezTo>
                <a:cubicBezTo>
                  <a:pt x="17020100" y="1326900"/>
                  <a:pt x="16992314" y="1316088"/>
                  <a:pt x="16960022" y="1316088"/>
                </a:cubicBezTo>
                <a:close/>
                <a:moveTo>
                  <a:pt x="13073823" y="1316088"/>
                </a:moveTo>
                <a:cubicBezTo>
                  <a:pt x="13025405" y="1316088"/>
                  <a:pt x="12987144" y="1340648"/>
                  <a:pt x="12959042" y="1389772"/>
                </a:cubicBezTo>
                <a:cubicBezTo>
                  <a:pt x="12930941" y="1438896"/>
                  <a:pt x="12916890" y="1509808"/>
                  <a:pt x="12916890" y="1602504"/>
                </a:cubicBezTo>
                <a:cubicBezTo>
                  <a:pt x="12916890" y="1664600"/>
                  <a:pt x="12923298" y="1716936"/>
                  <a:pt x="12936117" y="1759512"/>
                </a:cubicBezTo>
                <a:cubicBezTo>
                  <a:pt x="12948936" y="1802084"/>
                  <a:pt x="12966970" y="1834060"/>
                  <a:pt x="12990218" y="1855436"/>
                </a:cubicBezTo>
                <a:cubicBezTo>
                  <a:pt x="13013468" y="1876812"/>
                  <a:pt x="13041336" y="1887500"/>
                  <a:pt x="13073823" y="1887500"/>
                </a:cubicBezTo>
                <a:cubicBezTo>
                  <a:pt x="13122882" y="1887500"/>
                  <a:pt x="13161363" y="1863200"/>
                  <a:pt x="13189266" y="1814600"/>
                </a:cubicBezTo>
                <a:cubicBezTo>
                  <a:pt x="13217167" y="1765996"/>
                  <a:pt x="13231118" y="1695300"/>
                  <a:pt x="13231118" y="1602504"/>
                </a:cubicBezTo>
                <a:cubicBezTo>
                  <a:pt x="13231118" y="1540908"/>
                  <a:pt x="13224616" y="1488588"/>
                  <a:pt x="13211611" y="1445544"/>
                </a:cubicBezTo>
                <a:cubicBezTo>
                  <a:pt x="13198606" y="1402496"/>
                  <a:pt x="13180463" y="1370160"/>
                  <a:pt x="13157181" y="1348528"/>
                </a:cubicBezTo>
                <a:cubicBezTo>
                  <a:pt x="13133899" y="1326900"/>
                  <a:pt x="13106114" y="1316088"/>
                  <a:pt x="13073823" y="1316088"/>
                </a:cubicBezTo>
                <a:close/>
                <a:moveTo>
                  <a:pt x="12168948" y="1316088"/>
                </a:moveTo>
                <a:cubicBezTo>
                  <a:pt x="12120530" y="1316088"/>
                  <a:pt x="12082269" y="1340648"/>
                  <a:pt x="12054167" y="1389772"/>
                </a:cubicBezTo>
                <a:cubicBezTo>
                  <a:pt x="12026066" y="1438896"/>
                  <a:pt x="12012014" y="1509808"/>
                  <a:pt x="12012014" y="1602504"/>
                </a:cubicBezTo>
                <a:cubicBezTo>
                  <a:pt x="12012014" y="1664600"/>
                  <a:pt x="12018424" y="1716936"/>
                  <a:pt x="12031242" y="1759512"/>
                </a:cubicBezTo>
                <a:cubicBezTo>
                  <a:pt x="12044060" y="1802084"/>
                  <a:pt x="12062095" y="1834060"/>
                  <a:pt x="12085343" y="1855436"/>
                </a:cubicBezTo>
                <a:cubicBezTo>
                  <a:pt x="12108593" y="1876812"/>
                  <a:pt x="12136461" y="1887500"/>
                  <a:pt x="12168948" y="1887500"/>
                </a:cubicBezTo>
                <a:cubicBezTo>
                  <a:pt x="12218009" y="1887500"/>
                  <a:pt x="12256488" y="1863200"/>
                  <a:pt x="12284389" y="1814600"/>
                </a:cubicBezTo>
                <a:cubicBezTo>
                  <a:pt x="12312292" y="1765996"/>
                  <a:pt x="12326243" y="1695300"/>
                  <a:pt x="12326243" y="1602504"/>
                </a:cubicBezTo>
                <a:cubicBezTo>
                  <a:pt x="12326243" y="1540908"/>
                  <a:pt x="12319741" y="1488588"/>
                  <a:pt x="12306736" y="1445544"/>
                </a:cubicBezTo>
                <a:cubicBezTo>
                  <a:pt x="12293732" y="1402496"/>
                  <a:pt x="12275588" y="1370160"/>
                  <a:pt x="12252306" y="1348528"/>
                </a:cubicBezTo>
                <a:cubicBezTo>
                  <a:pt x="12229024" y="1326900"/>
                  <a:pt x="12201239" y="1316088"/>
                  <a:pt x="12168948" y="1316088"/>
                </a:cubicBezTo>
                <a:close/>
                <a:moveTo>
                  <a:pt x="10521125" y="1316088"/>
                </a:moveTo>
                <a:cubicBezTo>
                  <a:pt x="10472706" y="1316088"/>
                  <a:pt x="10434444" y="1340648"/>
                  <a:pt x="10406342" y="1389772"/>
                </a:cubicBezTo>
                <a:cubicBezTo>
                  <a:pt x="10378242" y="1438896"/>
                  <a:pt x="10364190" y="1509808"/>
                  <a:pt x="10364190" y="1602504"/>
                </a:cubicBezTo>
                <a:cubicBezTo>
                  <a:pt x="10364190" y="1664600"/>
                  <a:pt x="10370598" y="1716936"/>
                  <a:pt x="10383418" y="1759512"/>
                </a:cubicBezTo>
                <a:cubicBezTo>
                  <a:pt x="10396235" y="1802084"/>
                  <a:pt x="10414270" y="1834060"/>
                  <a:pt x="10437520" y="1855436"/>
                </a:cubicBezTo>
                <a:cubicBezTo>
                  <a:pt x="10460768" y="1876812"/>
                  <a:pt x="10488637" y="1887500"/>
                  <a:pt x="10521125" y="1887500"/>
                </a:cubicBezTo>
                <a:cubicBezTo>
                  <a:pt x="10570184" y="1887500"/>
                  <a:pt x="10608665" y="1863200"/>
                  <a:pt x="10636567" y="1814600"/>
                </a:cubicBezTo>
                <a:cubicBezTo>
                  <a:pt x="10664467" y="1765996"/>
                  <a:pt x="10678420" y="1695300"/>
                  <a:pt x="10678420" y="1602504"/>
                </a:cubicBezTo>
                <a:cubicBezTo>
                  <a:pt x="10678420" y="1540908"/>
                  <a:pt x="10671917" y="1488588"/>
                  <a:pt x="10658911" y="1445544"/>
                </a:cubicBezTo>
                <a:cubicBezTo>
                  <a:pt x="10645906" y="1402496"/>
                  <a:pt x="10627764" y="1370160"/>
                  <a:pt x="10604483" y="1348528"/>
                </a:cubicBezTo>
                <a:cubicBezTo>
                  <a:pt x="10581200" y="1326900"/>
                  <a:pt x="10553414" y="1316088"/>
                  <a:pt x="10521125" y="1316088"/>
                </a:cubicBezTo>
                <a:close/>
                <a:moveTo>
                  <a:pt x="9616249" y="1316088"/>
                </a:moveTo>
                <a:cubicBezTo>
                  <a:pt x="9567832" y="1316088"/>
                  <a:pt x="9529572" y="1340648"/>
                  <a:pt x="9501470" y="1389772"/>
                </a:cubicBezTo>
                <a:cubicBezTo>
                  <a:pt x="9473367" y="1438896"/>
                  <a:pt x="9459319" y="1509808"/>
                  <a:pt x="9459319" y="1602504"/>
                </a:cubicBezTo>
                <a:cubicBezTo>
                  <a:pt x="9459319" y="1664600"/>
                  <a:pt x="9465725" y="1716936"/>
                  <a:pt x="9478543" y="1759512"/>
                </a:cubicBezTo>
                <a:cubicBezTo>
                  <a:pt x="9491362" y="1802084"/>
                  <a:pt x="9509394" y="1834060"/>
                  <a:pt x="9532645" y="1855436"/>
                </a:cubicBezTo>
                <a:cubicBezTo>
                  <a:pt x="9555896" y="1876812"/>
                  <a:pt x="9583763" y="1887500"/>
                  <a:pt x="9616249" y="1887500"/>
                </a:cubicBezTo>
                <a:cubicBezTo>
                  <a:pt x="9665309" y="1887500"/>
                  <a:pt x="9703790" y="1863200"/>
                  <a:pt x="9731692" y="1814600"/>
                </a:cubicBezTo>
                <a:cubicBezTo>
                  <a:pt x="9759593" y="1765996"/>
                  <a:pt x="9773545" y="1695300"/>
                  <a:pt x="9773545" y="1602504"/>
                </a:cubicBezTo>
                <a:cubicBezTo>
                  <a:pt x="9773545" y="1540908"/>
                  <a:pt x="9767041" y="1488588"/>
                  <a:pt x="9754037" y="1445544"/>
                </a:cubicBezTo>
                <a:cubicBezTo>
                  <a:pt x="9741033" y="1402496"/>
                  <a:pt x="9722890" y="1370160"/>
                  <a:pt x="9699609" y="1348528"/>
                </a:cubicBezTo>
                <a:cubicBezTo>
                  <a:pt x="9676326" y="1326900"/>
                  <a:pt x="9648539" y="1316088"/>
                  <a:pt x="9616249" y="1316088"/>
                </a:cubicBezTo>
                <a:close/>
                <a:moveTo>
                  <a:pt x="7968427" y="1316088"/>
                </a:moveTo>
                <a:cubicBezTo>
                  <a:pt x="7920009" y="1316088"/>
                  <a:pt x="7881750" y="1340648"/>
                  <a:pt x="7853648" y="1389772"/>
                </a:cubicBezTo>
                <a:cubicBezTo>
                  <a:pt x="7825546" y="1438896"/>
                  <a:pt x="7811495" y="1509808"/>
                  <a:pt x="7811495" y="1602504"/>
                </a:cubicBezTo>
                <a:cubicBezTo>
                  <a:pt x="7811495" y="1664600"/>
                  <a:pt x="7817904" y="1716936"/>
                  <a:pt x="7830722" y="1759512"/>
                </a:cubicBezTo>
                <a:cubicBezTo>
                  <a:pt x="7843541" y="1802084"/>
                  <a:pt x="7861576" y="1834060"/>
                  <a:pt x="7884824" y="1855436"/>
                </a:cubicBezTo>
                <a:cubicBezTo>
                  <a:pt x="7908074" y="1876812"/>
                  <a:pt x="7935942" y="1887500"/>
                  <a:pt x="7968427" y="1887500"/>
                </a:cubicBezTo>
                <a:cubicBezTo>
                  <a:pt x="8017487" y="1887500"/>
                  <a:pt x="8055967" y="1863200"/>
                  <a:pt x="8083870" y="1814600"/>
                </a:cubicBezTo>
                <a:cubicBezTo>
                  <a:pt x="8111772" y="1765996"/>
                  <a:pt x="8125722" y="1695300"/>
                  <a:pt x="8125722" y="1602504"/>
                </a:cubicBezTo>
                <a:cubicBezTo>
                  <a:pt x="8125722" y="1540908"/>
                  <a:pt x="8119221" y="1488588"/>
                  <a:pt x="8106216" y="1445544"/>
                </a:cubicBezTo>
                <a:cubicBezTo>
                  <a:pt x="8093212" y="1402496"/>
                  <a:pt x="8075067" y="1370160"/>
                  <a:pt x="8051785" y="1348528"/>
                </a:cubicBezTo>
                <a:cubicBezTo>
                  <a:pt x="8028503" y="1326900"/>
                  <a:pt x="8000718" y="1316088"/>
                  <a:pt x="7968427" y="1316088"/>
                </a:cubicBezTo>
                <a:close/>
                <a:moveTo>
                  <a:pt x="7073077" y="1316088"/>
                </a:moveTo>
                <a:cubicBezTo>
                  <a:pt x="7024659" y="1316088"/>
                  <a:pt x="6986401" y="1340648"/>
                  <a:pt x="6958297" y="1389772"/>
                </a:cubicBezTo>
                <a:cubicBezTo>
                  <a:pt x="6930196" y="1438896"/>
                  <a:pt x="6916145" y="1509808"/>
                  <a:pt x="6916145" y="1602504"/>
                </a:cubicBezTo>
                <a:cubicBezTo>
                  <a:pt x="6916145" y="1664600"/>
                  <a:pt x="6922554" y="1716936"/>
                  <a:pt x="6935372" y="1759512"/>
                </a:cubicBezTo>
                <a:cubicBezTo>
                  <a:pt x="6948191" y="1802084"/>
                  <a:pt x="6966225" y="1834060"/>
                  <a:pt x="6989473" y="1855436"/>
                </a:cubicBezTo>
                <a:cubicBezTo>
                  <a:pt x="7012724" y="1876812"/>
                  <a:pt x="7040591" y="1887500"/>
                  <a:pt x="7073077" y="1887500"/>
                </a:cubicBezTo>
                <a:cubicBezTo>
                  <a:pt x="7122137" y="1887500"/>
                  <a:pt x="7160617" y="1863200"/>
                  <a:pt x="7188519" y="1814600"/>
                </a:cubicBezTo>
                <a:cubicBezTo>
                  <a:pt x="7216422" y="1765996"/>
                  <a:pt x="7230372" y="1695300"/>
                  <a:pt x="7230372" y="1602504"/>
                </a:cubicBezTo>
                <a:cubicBezTo>
                  <a:pt x="7230372" y="1540908"/>
                  <a:pt x="7223870" y="1488588"/>
                  <a:pt x="7210867" y="1445544"/>
                </a:cubicBezTo>
                <a:cubicBezTo>
                  <a:pt x="7197863" y="1402496"/>
                  <a:pt x="7179717" y="1370160"/>
                  <a:pt x="7156437" y="1348528"/>
                </a:cubicBezTo>
                <a:cubicBezTo>
                  <a:pt x="7133153" y="1326900"/>
                  <a:pt x="7105368" y="1316088"/>
                  <a:pt x="7073077" y="1316088"/>
                </a:cubicBezTo>
                <a:close/>
                <a:moveTo>
                  <a:pt x="5425253" y="1316088"/>
                </a:moveTo>
                <a:cubicBezTo>
                  <a:pt x="5376835" y="1316088"/>
                  <a:pt x="5338575" y="1340648"/>
                  <a:pt x="5310474" y="1389772"/>
                </a:cubicBezTo>
                <a:cubicBezTo>
                  <a:pt x="5282371" y="1438896"/>
                  <a:pt x="5268320" y="1509808"/>
                  <a:pt x="5268320" y="1602504"/>
                </a:cubicBezTo>
                <a:cubicBezTo>
                  <a:pt x="5268320" y="1664600"/>
                  <a:pt x="5274730" y="1716936"/>
                  <a:pt x="5287548" y="1759512"/>
                </a:cubicBezTo>
                <a:cubicBezTo>
                  <a:pt x="5300367" y="1802084"/>
                  <a:pt x="5318399" y="1834060"/>
                  <a:pt x="5341649" y="1855436"/>
                </a:cubicBezTo>
                <a:cubicBezTo>
                  <a:pt x="5364899" y="1876812"/>
                  <a:pt x="5392767" y="1887500"/>
                  <a:pt x="5425253" y="1887500"/>
                </a:cubicBezTo>
                <a:cubicBezTo>
                  <a:pt x="5474313" y="1887500"/>
                  <a:pt x="5512793" y="1863200"/>
                  <a:pt x="5540695" y="1814600"/>
                </a:cubicBezTo>
                <a:cubicBezTo>
                  <a:pt x="5568597" y="1765996"/>
                  <a:pt x="5582549" y="1695300"/>
                  <a:pt x="5582549" y="1602504"/>
                </a:cubicBezTo>
                <a:cubicBezTo>
                  <a:pt x="5582549" y="1540908"/>
                  <a:pt x="5576046" y="1488588"/>
                  <a:pt x="5563042" y="1445544"/>
                </a:cubicBezTo>
                <a:cubicBezTo>
                  <a:pt x="5550038" y="1402496"/>
                  <a:pt x="5531894" y="1370160"/>
                  <a:pt x="5508611" y="1348528"/>
                </a:cubicBezTo>
                <a:cubicBezTo>
                  <a:pt x="5485329" y="1326900"/>
                  <a:pt x="5457543" y="1316088"/>
                  <a:pt x="5425253" y="1316088"/>
                </a:cubicBezTo>
                <a:close/>
                <a:moveTo>
                  <a:pt x="3777427" y="1316088"/>
                </a:moveTo>
                <a:cubicBezTo>
                  <a:pt x="3729010" y="1316088"/>
                  <a:pt x="3690749" y="1340648"/>
                  <a:pt x="3662646" y="1389772"/>
                </a:cubicBezTo>
                <a:cubicBezTo>
                  <a:pt x="3634545" y="1438896"/>
                  <a:pt x="3620494" y="1509808"/>
                  <a:pt x="3620494" y="1602504"/>
                </a:cubicBezTo>
                <a:cubicBezTo>
                  <a:pt x="3620494" y="1664600"/>
                  <a:pt x="3626903" y="1716936"/>
                  <a:pt x="3639721" y="1759512"/>
                </a:cubicBezTo>
                <a:cubicBezTo>
                  <a:pt x="3652540" y="1802084"/>
                  <a:pt x="3670574" y="1834060"/>
                  <a:pt x="3693823" y="1855436"/>
                </a:cubicBezTo>
                <a:cubicBezTo>
                  <a:pt x="3717073" y="1876812"/>
                  <a:pt x="3744941" y="1887500"/>
                  <a:pt x="3777427" y="1887500"/>
                </a:cubicBezTo>
                <a:cubicBezTo>
                  <a:pt x="3826487" y="1887500"/>
                  <a:pt x="3864968" y="1863200"/>
                  <a:pt x="3892869" y="1814600"/>
                </a:cubicBezTo>
                <a:cubicBezTo>
                  <a:pt x="3920771" y="1765996"/>
                  <a:pt x="3934722" y="1695300"/>
                  <a:pt x="3934722" y="1602504"/>
                </a:cubicBezTo>
                <a:cubicBezTo>
                  <a:pt x="3934722" y="1540908"/>
                  <a:pt x="3928220" y="1488588"/>
                  <a:pt x="3915215" y="1445544"/>
                </a:cubicBezTo>
                <a:cubicBezTo>
                  <a:pt x="3902211" y="1402496"/>
                  <a:pt x="3884067" y="1370160"/>
                  <a:pt x="3860785" y="1348528"/>
                </a:cubicBezTo>
                <a:cubicBezTo>
                  <a:pt x="3837504" y="1326900"/>
                  <a:pt x="3809718" y="1316088"/>
                  <a:pt x="3777427" y="1316088"/>
                </a:cubicBezTo>
                <a:close/>
                <a:moveTo>
                  <a:pt x="2872552" y="1316088"/>
                </a:moveTo>
                <a:cubicBezTo>
                  <a:pt x="2824133" y="1316088"/>
                  <a:pt x="2785874" y="1340648"/>
                  <a:pt x="2757772" y="1389772"/>
                </a:cubicBezTo>
                <a:cubicBezTo>
                  <a:pt x="2729670" y="1438896"/>
                  <a:pt x="2715619" y="1509808"/>
                  <a:pt x="2715619" y="1602504"/>
                </a:cubicBezTo>
                <a:cubicBezTo>
                  <a:pt x="2715619" y="1664600"/>
                  <a:pt x="2722028" y="1716936"/>
                  <a:pt x="2734846" y="1759512"/>
                </a:cubicBezTo>
                <a:cubicBezTo>
                  <a:pt x="2747665" y="1802084"/>
                  <a:pt x="2765699" y="1834060"/>
                  <a:pt x="2788948" y="1855436"/>
                </a:cubicBezTo>
                <a:cubicBezTo>
                  <a:pt x="2812198" y="1876812"/>
                  <a:pt x="2840066" y="1887500"/>
                  <a:pt x="2872552" y="1887500"/>
                </a:cubicBezTo>
                <a:cubicBezTo>
                  <a:pt x="2921612" y="1887500"/>
                  <a:pt x="2960093" y="1863200"/>
                  <a:pt x="2987995" y="1814600"/>
                </a:cubicBezTo>
                <a:cubicBezTo>
                  <a:pt x="3015897" y="1765996"/>
                  <a:pt x="3029848" y="1695300"/>
                  <a:pt x="3029848" y="1602504"/>
                </a:cubicBezTo>
                <a:cubicBezTo>
                  <a:pt x="3029848" y="1540908"/>
                  <a:pt x="3023345" y="1488588"/>
                  <a:pt x="3010340" y="1445544"/>
                </a:cubicBezTo>
                <a:cubicBezTo>
                  <a:pt x="2997336" y="1402496"/>
                  <a:pt x="2979192" y="1370160"/>
                  <a:pt x="2955911" y="1348528"/>
                </a:cubicBezTo>
                <a:cubicBezTo>
                  <a:pt x="2932629" y="1326900"/>
                  <a:pt x="2904843" y="1316088"/>
                  <a:pt x="2872552" y="1316088"/>
                </a:cubicBezTo>
                <a:close/>
                <a:moveTo>
                  <a:pt x="1967678" y="1316088"/>
                </a:moveTo>
                <a:cubicBezTo>
                  <a:pt x="1919259" y="1316088"/>
                  <a:pt x="1880999" y="1340648"/>
                  <a:pt x="1852897" y="1389772"/>
                </a:cubicBezTo>
                <a:cubicBezTo>
                  <a:pt x="1824795" y="1438896"/>
                  <a:pt x="1810744" y="1509808"/>
                  <a:pt x="1810744" y="1602504"/>
                </a:cubicBezTo>
                <a:cubicBezTo>
                  <a:pt x="1810744" y="1664600"/>
                  <a:pt x="1817154" y="1716936"/>
                  <a:pt x="1829971" y="1759512"/>
                </a:cubicBezTo>
                <a:cubicBezTo>
                  <a:pt x="1842789" y="1802084"/>
                  <a:pt x="1860824" y="1834060"/>
                  <a:pt x="1884073" y="1855436"/>
                </a:cubicBezTo>
                <a:cubicBezTo>
                  <a:pt x="1907323" y="1876812"/>
                  <a:pt x="1935191" y="1887500"/>
                  <a:pt x="1967678" y="1887500"/>
                </a:cubicBezTo>
                <a:cubicBezTo>
                  <a:pt x="2016737" y="1887500"/>
                  <a:pt x="2055218" y="1863200"/>
                  <a:pt x="2083120" y="1814600"/>
                </a:cubicBezTo>
                <a:cubicBezTo>
                  <a:pt x="2111021" y="1765996"/>
                  <a:pt x="2124973" y="1695300"/>
                  <a:pt x="2124973" y="1602504"/>
                </a:cubicBezTo>
                <a:cubicBezTo>
                  <a:pt x="2124973" y="1540908"/>
                  <a:pt x="2118471" y="1488588"/>
                  <a:pt x="2105466" y="1445544"/>
                </a:cubicBezTo>
                <a:cubicBezTo>
                  <a:pt x="2092461" y="1402496"/>
                  <a:pt x="2074318" y="1370160"/>
                  <a:pt x="2051036" y="1348528"/>
                </a:cubicBezTo>
                <a:cubicBezTo>
                  <a:pt x="2027754" y="1326900"/>
                  <a:pt x="1999968" y="1316088"/>
                  <a:pt x="1967678" y="1316088"/>
                </a:cubicBezTo>
                <a:close/>
                <a:moveTo>
                  <a:pt x="319852" y="1316088"/>
                </a:moveTo>
                <a:cubicBezTo>
                  <a:pt x="271433" y="1316088"/>
                  <a:pt x="233173" y="1340648"/>
                  <a:pt x="205072" y="1389772"/>
                </a:cubicBezTo>
                <a:cubicBezTo>
                  <a:pt x="176970" y="1438896"/>
                  <a:pt x="162919" y="1509808"/>
                  <a:pt x="162919" y="1602504"/>
                </a:cubicBezTo>
                <a:cubicBezTo>
                  <a:pt x="162919" y="1664600"/>
                  <a:pt x="169328" y="1716936"/>
                  <a:pt x="182146" y="1759512"/>
                </a:cubicBezTo>
                <a:cubicBezTo>
                  <a:pt x="194965" y="1802084"/>
                  <a:pt x="212998" y="1834060"/>
                  <a:pt x="236249" y="1855436"/>
                </a:cubicBezTo>
                <a:cubicBezTo>
                  <a:pt x="259498" y="1876812"/>
                  <a:pt x="287366" y="1887500"/>
                  <a:pt x="319852" y="1887500"/>
                </a:cubicBezTo>
                <a:cubicBezTo>
                  <a:pt x="368912" y="1887500"/>
                  <a:pt x="407393" y="1863200"/>
                  <a:pt x="435295" y="1814600"/>
                </a:cubicBezTo>
                <a:cubicBezTo>
                  <a:pt x="463196" y="1765996"/>
                  <a:pt x="477148" y="1695300"/>
                  <a:pt x="477148" y="1602504"/>
                </a:cubicBezTo>
                <a:cubicBezTo>
                  <a:pt x="477148" y="1540908"/>
                  <a:pt x="470645" y="1488588"/>
                  <a:pt x="457640" y="1445544"/>
                </a:cubicBezTo>
                <a:cubicBezTo>
                  <a:pt x="444636" y="1402496"/>
                  <a:pt x="426492" y="1370160"/>
                  <a:pt x="403210" y="1348528"/>
                </a:cubicBezTo>
                <a:cubicBezTo>
                  <a:pt x="379929" y="1326900"/>
                  <a:pt x="352143" y="1316088"/>
                  <a:pt x="319852" y="1316088"/>
                </a:cubicBezTo>
                <a:close/>
                <a:moveTo>
                  <a:pt x="18687642" y="1229136"/>
                </a:moveTo>
                <a:lnTo>
                  <a:pt x="18789190" y="1229136"/>
                </a:lnTo>
                <a:lnTo>
                  <a:pt x="18789190" y="1975880"/>
                </a:lnTo>
                <a:lnTo>
                  <a:pt x="18680584" y="1975880"/>
                </a:lnTo>
                <a:lnTo>
                  <a:pt x="18680584" y="1347328"/>
                </a:lnTo>
                <a:lnTo>
                  <a:pt x="18498968" y="1459396"/>
                </a:lnTo>
                <a:lnTo>
                  <a:pt x="18498968" y="1354428"/>
                </a:lnTo>
                <a:close/>
                <a:moveTo>
                  <a:pt x="16144468" y="1229136"/>
                </a:moveTo>
                <a:lnTo>
                  <a:pt x="16246015" y="1229136"/>
                </a:lnTo>
                <a:lnTo>
                  <a:pt x="16246015" y="1975880"/>
                </a:lnTo>
                <a:lnTo>
                  <a:pt x="16137410" y="1975880"/>
                </a:lnTo>
                <a:lnTo>
                  <a:pt x="16137410" y="1347328"/>
                </a:lnTo>
                <a:lnTo>
                  <a:pt x="15955793" y="1459396"/>
                </a:lnTo>
                <a:lnTo>
                  <a:pt x="15955793" y="1354428"/>
                </a:lnTo>
                <a:close/>
                <a:moveTo>
                  <a:pt x="15391993" y="1229136"/>
                </a:moveTo>
                <a:lnTo>
                  <a:pt x="15493541" y="1229136"/>
                </a:lnTo>
                <a:lnTo>
                  <a:pt x="15493541" y="1975880"/>
                </a:lnTo>
                <a:lnTo>
                  <a:pt x="15384936" y="1975880"/>
                </a:lnTo>
                <a:lnTo>
                  <a:pt x="15384936" y="1347328"/>
                </a:lnTo>
                <a:lnTo>
                  <a:pt x="15203318" y="1459396"/>
                </a:lnTo>
                <a:lnTo>
                  <a:pt x="15203318" y="1354428"/>
                </a:lnTo>
                <a:close/>
                <a:moveTo>
                  <a:pt x="14649043" y="1229136"/>
                </a:moveTo>
                <a:lnTo>
                  <a:pt x="14750591" y="1229136"/>
                </a:lnTo>
                <a:lnTo>
                  <a:pt x="14750591" y="1975880"/>
                </a:lnTo>
                <a:lnTo>
                  <a:pt x="14641986" y="1975880"/>
                </a:lnTo>
                <a:lnTo>
                  <a:pt x="14641986" y="1347328"/>
                </a:lnTo>
                <a:lnTo>
                  <a:pt x="14460368" y="1459396"/>
                </a:lnTo>
                <a:lnTo>
                  <a:pt x="14460368" y="1354428"/>
                </a:lnTo>
                <a:close/>
                <a:moveTo>
                  <a:pt x="13906093" y="1229136"/>
                </a:moveTo>
                <a:lnTo>
                  <a:pt x="14007641" y="1229136"/>
                </a:lnTo>
                <a:lnTo>
                  <a:pt x="14007641" y="1975880"/>
                </a:lnTo>
                <a:lnTo>
                  <a:pt x="13899035" y="1975880"/>
                </a:lnTo>
                <a:lnTo>
                  <a:pt x="13899035" y="1347328"/>
                </a:lnTo>
                <a:lnTo>
                  <a:pt x="13717418" y="1459396"/>
                </a:lnTo>
                <a:lnTo>
                  <a:pt x="13717418" y="1354428"/>
                </a:lnTo>
                <a:close/>
                <a:moveTo>
                  <a:pt x="11353394" y="1229136"/>
                </a:moveTo>
                <a:lnTo>
                  <a:pt x="11454940" y="1229136"/>
                </a:lnTo>
                <a:lnTo>
                  <a:pt x="11454940" y="1975880"/>
                </a:lnTo>
                <a:lnTo>
                  <a:pt x="11346335" y="1975880"/>
                </a:lnTo>
                <a:lnTo>
                  <a:pt x="11346335" y="1347328"/>
                </a:lnTo>
                <a:lnTo>
                  <a:pt x="11164719" y="1459396"/>
                </a:lnTo>
                <a:lnTo>
                  <a:pt x="11164719" y="1354428"/>
                </a:lnTo>
                <a:close/>
                <a:moveTo>
                  <a:pt x="8800693" y="1229136"/>
                </a:moveTo>
                <a:lnTo>
                  <a:pt x="8902242" y="1229136"/>
                </a:lnTo>
                <a:lnTo>
                  <a:pt x="8902242" y="1975880"/>
                </a:lnTo>
                <a:lnTo>
                  <a:pt x="8793638" y="1975880"/>
                </a:lnTo>
                <a:lnTo>
                  <a:pt x="8793638" y="1347328"/>
                </a:lnTo>
                <a:lnTo>
                  <a:pt x="8612020" y="1459396"/>
                </a:lnTo>
                <a:lnTo>
                  <a:pt x="8612020" y="1354428"/>
                </a:lnTo>
                <a:close/>
                <a:moveTo>
                  <a:pt x="6247998" y="1229136"/>
                </a:moveTo>
                <a:lnTo>
                  <a:pt x="6349545" y="1229136"/>
                </a:lnTo>
                <a:lnTo>
                  <a:pt x="6349545" y="1975880"/>
                </a:lnTo>
                <a:lnTo>
                  <a:pt x="6240940" y="1975880"/>
                </a:lnTo>
                <a:lnTo>
                  <a:pt x="6240940" y="1347328"/>
                </a:lnTo>
                <a:lnTo>
                  <a:pt x="6059322" y="1459396"/>
                </a:lnTo>
                <a:lnTo>
                  <a:pt x="6059322" y="1354428"/>
                </a:lnTo>
                <a:close/>
                <a:moveTo>
                  <a:pt x="4600173" y="1229136"/>
                </a:moveTo>
                <a:lnTo>
                  <a:pt x="4701720" y="1229136"/>
                </a:lnTo>
                <a:lnTo>
                  <a:pt x="4701720" y="1975880"/>
                </a:lnTo>
                <a:lnTo>
                  <a:pt x="4593115" y="1975880"/>
                </a:lnTo>
                <a:lnTo>
                  <a:pt x="4593115" y="1347328"/>
                </a:lnTo>
                <a:lnTo>
                  <a:pt x="4411498" y="1459396"/>
                </a:lnTo>
                <a:lnTo>
                  <a:pt x="4411498" y="1354428"/>
                </a:lnTo>
                <a:close/>
                <a:moveTo>
                  <a:pt x="1152122" y="1229136"/>
                </a:moveTo>
                <a:lnTo>
                  <a:pt x="1253670" y="1229136"/>
                </a:lnTo>
                <a:lnTo>
                  <a:pt x="1253670" y="1975880"/>
                </a:lnTo>
                <a:lnTo>
                  <a:pt x="1145065" y="1975880"/>
                </a:lnTo>
                <a:lnTo>
                  <a:pt x="1145065" y="1347328"/>
                </a:lnTo>
                <a:lnTo>
                  <a:pt x="963447" y="1459396"/>
                </a:lnTo>
                <a:lnTo>
                  <a:pt x="963447" y="1354428"/>
                </a:lnTo>
                <a:close/>
                <a:moveTo>
                  <a:pt x="23122698" y="1219200"/>
                </a:moveTo>
                <a:cubicBezTo>
                  <a:pt x="23178042" y="1219200"/>
                  <a:pt x="23225462" y="1234612"/>
                  <a:pt x="23264960" y="1265444"/>
                </a:cubicBezTo>
                <a:cubicBezTo>
                  <a:pt x="23304458" y="1296272"/>
                  <a:pt x="23334464" y="1340280"/>
                  <a:pt x="23354982" y="1397464"/>
                </a:cubicBezTo>
                <a:cubicBezTo>
                  <a:pt x="23375502" y="1454648"/>
                  <a:pt x="23385762" y="1522992"/>
                  <a:pt x="23385762" y="1602504"/>
                </a:cubicBezTo>
                <a:cubicBezTo>
                  <a:pt x="23385762" y="1682588"/>
                  <a:pt x="23375560" y="1751224"/>
                  <a:pt x="23355162" y="1808412"/>
                </a:cubicBezTo>
                <a:cubicBezTo>
                  <a:pt x="23334760" y="1865600"/>
                  <a:pt x="23304902" y="1909464"/>
                  <a:pt x="23265586" y="1940004"/>
                </a:cubicBezTo>
                <a:cubicBezTo>
                  <a:pt x="23226266" y="1970540"/>
                  <a:pt x="23178640" y="1985808"/>
                  <a:pt x="23122698" y="1985808"/>
                </a:cubicBezTo>
                <a:cubicBezTo>
                  <a:pt x="23066800" y="1985808"/>
                  <a:pt x="23019220" y="1970560"/>
                  <a:pt x="22979954" y="1940064"/>
                </a:cubicBezTo>
                <a:cubicBezTo>
                  <a:pt x="22940688" y="1909568"/>
                  <a:pt x="22910882" y="1865792"/>
                  <a:pt x="22890530" y="1808728"/>
                </a:cubicBezTo>
                <a:cubicBezTo>
                  <a:pt x="22870176" y="1751668"/>
                  <a:pt x="22860000" y="1682924"/>
                  <a:pt x="22860000" y="1602504"/>
                </a:cubicBezTo>
                <a:cubicBezTo>
                  <a:pt x="22860000" y="1522660"/>
                  <a:pt x="22870236" y="1454208"/>
                  <a:pt x="22890706" y="1397148"/>
                </a:cubicBezTo>
                <a:cubicBezTo>
                  <a:pt x="22911180" y="1340092"/>
                  <a:pt x="22941136" y="1296168"/>
                  <a:pt x="22980582" y="1265380"/>
                </a:cubicBezTo>
                <a:cubicBezTo>
                  <a:pt x="23020028" y="1234592"/>
                  <a:pt x="23067400" y="1219200"/>
                  <a:pt x="23122698" y="1219200"/>
                </a:cubicBezTo>
                <a:close/>
                <a:moveTo>
                  <a:pt x="22217824" y="1219200"/>
                </a:moveTo>
                <a:cubicBezTo>
                  <a:pt x="22273170" y="1219200"/>
                  <a:pt x="22320590" y="1234612"/>
                  <a:pt x="22360084" y="1265444"/>
                </a:cubicBezTo>
                <a:cubicBezTo>
                  <a:pt x="22399582" y="1296272"/>
                  <a:pt x="22429590" y="1340280"/>
                  <a:pt x="22450108" y="1397464"/>
                </a:cubicBezTo>
                <a:cubicBezTo>
                  <a:pt x="22470626" y="1454648"/>
                  <a:pt x="22480886" y="1522992"/>
                  <a:pt x="22480886" y="1602504"/>
                </a:cubicBezTo>
                <a:cubicBezTo>
                  <a:pt x="22480886" y="1682588"/>
                  <a:pt x="22470686" y="1751224"/>
                  <a:pt x="22450286" y="1808412"/>
                </a:cubicBezTo>
                <a:cubicBezTo>
                  <a:pt x="22429888" y="1865600"/>
                  <a:pt x="22400028" y="1909464"/>
                  <a:pt x="22360710" y="1940004"/>
                </a:cubicBezTo>
                <a:cubicBezTo>
                  <a:pt x="22321392" y="1970540"/>
                  <a:pt x="22273764" y="1985808"/>
                  <a:pt x="22217824" y="1985808"/>
                </a:cubicBezTo>
                <a:cubicBezTo>
                  <a:pt x="22161924" y="1985808"/>
                  <a:pt x="22114344" y="1970560"/>
                  <a:pt x="22075078" y="1940064"/>
                </a:cubicBezTo>
                <a:cubicBezTo>
                  <a:pt x="22035816" y="1909568"/>
                  <a:pt x="22006006" y="1865792"/>
                  <a:pt x="21985654" y="1808728"/>
                </a:cubicBezTo>
                <a:cubicBezTo>
                  <a:pt x="21965302" y="1751668"/>
                  <a:pt x="21955126" y="1682924"/>
                  <a:pt x="21955126" y="1602504"/>
                </a:cubicBezTo>
                <a:cubicBezTo>
                  <a:pt x="21955126" y="1522660"/>
                  <a:pt x="21965360" y="1454208"/>
                  <a:pt x="21985830" y="1397148"/>
                </a:cubicBezTo>
                <a:cubicBezTo>
                  <a:pt x="22006302" y="1340092"/>
                  <a:pt x="22036262" y="1296168"/>
                  <a:pt x="22075706" y="1265380"/>
                </a:cubicBezTo>
                <a:cubicBezTo>
                  <a:pt x="22115154" y="1234592"/>
                  <a:pt x="22162524" y="1219200"/>
                  <a:pt x="22217824" y="1219200"/>
                </a:cubicBezTo>
                <a:close/>
                <a:moveTo>
                  <a:pt x="21312948" y="1219200"/>
                </a:moveTo>
                <a:cubicBezTo>
                  <a:pt x="21368294" y="1219200"/>
                  <a:pt x="21415714" y="1234612"/>
                  <a:pt x="21455210" y="1265444"/>
                </a:cubicBezTo>
                <a:cubicBezTo>
                  <a:pt x="21494708" y="1296272"/>
                  <a:pt x="21524714" y="1340280"/>
                  <a:pt x="21545232" y="1397464"/>
                </a:cubicBezTo>
                <a:cubicBezTo>
                  <a:pt x="21565750" y="1454648"/>
                  <a:pt x="21576010" y="1522992"/>
                  <a:pt x="21576010" y="1602504"/>
                </a:cubicBezTo>
                <a:cubicBezTo>
                  <a:pt x="21576010" y="1682588"/>
                  <a:pt x="21565810" y="1751224"/>
                  <a:pt x="21545412" y="1808412"/>
                </a:cubicBezTo>
                <a:cubicBezTo>
                  <a:pt x="21525012" y="1865600"/>
                  <a:pt x="21495154" y="1909464"/>
                  <a:pt x="21455836" y="1940004"/>
                </a:cubicBezTo>
                <a:cubicBezTo>
                  <a:pt x="21416516" y="1970540"/>
                  <a:pt x="21368890" y="1985808"/>
                  <a:pt x="21312948" y="1985808"/>
                </a:cubicBezTo>
                <a:cubicBezTo>
                  <a:pt x="21257050" y="1985808"/>
                  <a:pt x="21209470" y="1970560"/>
                  <a:pt x="21170204" y="1940064"/>
                </a:cubicBezTo>
                <a:cubicBezTo>
                  <a:pt x="21130938" y="1909568"/>
                  <a:pt x="21101132" y="1865792"/>
                  <a:pt x="21080780" y="1808728"/>
                </a:cubicBezTo>
                <a:cubicBezTo>
                  <a:pt x="21060424" y="1751668"/>
                  <a:pt x="21050248" y="1682924"/>
                  <a:pt x="21050248" y="1602504"/>
                </a:cubicBezTo>
                <a:cubicBezTo>
                  <a:pt x="21050248" y="1522660"/>
                  <a:pt x="21060486" y="1454208"/>
                  <a:pt x="21080956" y="1397148"/>
                </a:cubicBezTo>
                <a:cubicBezTo>
                  <a:pt x="21101426" y="1340092"/>
                  <a:pt x="21131388" y="1296168"/>
                  <a:pt x="21170832" y="1265380"/>
                </a:cubicBezTo>
                <a:cubicBezTo>
                  <a:pt x="21210278" y="1234592"/>
                  <a:pt x="21257650" y="1219200"/>
                  <a:pt x="21312948" y="1219200"/>
                </a:cubicBezTo>
                <a:close/>
                <a:moveTo>
                  <a:pt x="20408074" y="1219200"/>
                </a:moveTo>
                <a:cubicBezTo>
                  <a:pt x="20463420" y="1219200"/>
                  <a:pt x="20510840" y="1234612"/>
                  <a:pt x="20550334" y="1265444"/>
                </a:cubicBezTo>
                <a:cubicBezTo>
                  <a:pt x="20589832" y="1296272"/>
                  <a:pt x="20619840" y="1340280"/>
                  <a:pt x="20640358" y="1397464"/>
                </a:cubicBezTo>
                <a:cubicBezTo>
                  <a:pt x="20660876" y="1454648"/>
                  <a:pt x="20671134" y="1522992"/>
                  <a:pt x="20671134" y="1602504"/>
                </a:cubicBezTo>
                <a:cubicBezTo>
                  <a:pt x="20671134" y="1682588"/>
                  <a:pt x="20660938" y="1751224"/>
                  <a:pt x="20640536" y="1808412"/>
                </a:cubicBezTo>
                <a:cubicBezTo>
                  <a:pt x="20620138" y="1865600"/>
                  <a:pt x="20590278" y="1909464"/>
                  <a:pt x="20550960" y="1940004"/>
                </a:cubicBezTo>
                <a:cubicBezTo>
                  <a:pt x="20511644" y="1970540"/>
                  <a:pt x="20464014" y="1985808"/>
                  <a:pt x="20408074" y="1985808"/>
                </a:cubicBezTo>
                <a:cubicBezTo>
                  <a:pt x="20352178" y="1985808"/>
                  <a:pt x="20304594" y="1970560"/>
                  <a:pt x="20265328" y="1940064"/>
                </a:cubicBezTo>
                <a:cubicBezTo>
                  <a:pt x="20226064" y="1909568"/>
                  <a:pt x="20196256" y="1865792"/>
                  <a:pt x="20175902" y="1808728"/>
                </a:cubicBezTo>
                <a:cubicBezTo>
                  <a:pt x="20155550" y="1751668"/>
                  <a:pt x="20145374" y="1682924"/>
                  <a:pt x="20145374" y="1602504"/>
                </a:cubicBezTo>
                <a:cubicBezTo>
                  <a:pt x="20145374" y="1522660"/>
                  <a:pt x="20155610" y="1454208"/>
                  <a:pt x="20176080" y="1397148"/>
                </a:cubicBezTo>
                <a:cubicBezTo>
                  <a:pt x="20196552" y="1340092"/>
                  <a:pt x="20226510" y="1296168"/>
                  <a:pt x="20265956" y="1265380"/>
                </a:cubicBezTo>
                <a:cubicBezTo>
                  <a:pt x="20305404" y="1234592"/>
                  <a:pt x="20352774" y="1219200"/>
                  <a:pt x="20408074" y="1219200"/>
                </a:cubicBezTo>
                <a:close/>
                <a:moveTo>
                  <a:pt x="19512724" y="1219200"/>
                </a:moveTo>
                <a:cubicBezTo>
                  <a:pt x="19568066" y="1219200"/>
                  <a:pt x="19615488" y="1234612"/>
                  <a:pt x="19654984" y="1265444"/>
                </a:cubicBezTo>
                <a:cubicBezTo>
                  <a:pt x="19694482" y="1296272"/>
                  <a:pt x="19724490" y="1340280"/>
                  <a:pt x="19745008" y="1397464"/>
                </a:cubicBezTo>
                <a:cubicBezTo>
                  <a:pt x="19765526" y="1454648"/>
                  <a:pt x="19775786" y="1522992"/>
                  <a:pt x="19775786" y="1602504"/>
                </a:cubicBezTo>
                <a:cubicBezTo>
                  <a:pt x="19775786" y="1682588"/>
                  <a:pt x="19765586" y="1751224"/>
                  <a:pt x="19745186" y="1808412"/>
                </a:cubicBezTo>
                <a:cubicBezTo>
                  <a:pt x="19724786" y="1865600"/>
                  <a:pt x="19694926" y="1909464"/>
                  <a:pt x="19655610" y="1940004"/>
                </a:cubicBezTo>
                <a:cubicBezTo>
                  <a:pt x="19616292" y="1970540"/>
                  <a:pt x="19568664" y="1985808"/>
                  <a:pt x="19512724" y="1985808"/>
                </a:cubicBezTo>
                <a:cubicBezTo>
                  <a:pt x="19456824" y="1985808"/>
                  <a:pt x="19409244" y="1970560"/>
                  <a:pt x="19369978" y="1940064"/>
                </a:cubicBezTo>
                <a:cubicBezTo>
                  <a:pt x="19330712" y="1909568"/>
                  <a:pt x="19300906" y="1865792"/>
                  <a:pt x="19280554" y="1808728"/>
                </a:cubicBezTo>
                <a:cubicBezTo>
                  <a:pt x="19260200" y="1751668"/>
                  <a:pt x="19250024" y="1682924"/>
                  <a:pt x="19250024" y="1602504"/>
                </a:cubicBezTo>
                <a:cubicBezTo>
                  <a:pt x="19250024" y="1522660"/>
                  <a:pt x="19260258" y="1454208"/>
                  <a:pt x="19280730" y="1397148"/>
                </a:cubicBezTo>
                <a:cubicBezTo>
                  <a:pt x="19301202" y="1340092"/>
                  <a:pt x="19331160" y="1296168"/>
                  <a:pt x="19370606" y="1265380"/>
                </a:cubicBezTo>
                <a:cubicBezTo>
                  <a:pt x="19410054" y="1234592"/>
                  <a:pt x="19457424" y="1219200"/>
                  <a:pt x="19512724" y="1219200"/>
                </a:cubicBezTo>
                <a:close/>
                <a:moveTo>
                  <a:pt x="17864898" y="1219200"/>
                </a:moveTo>
                <a:cubicBezTo>
                  <a:pt x="17920244" y="1219200"/>
                  <a:pt x="17967664" y="1234612"/>
                  <a:pt x="18007158" y="1265444"/>
                </a:cubicBezTo>
                <a:cubicBezTo>
                  <a:pt x="18046656" y="1296272"/>
                  <a:pt x="18076664" y="1340280"/>
                  <a:pt x="18097182" y="1397464"/>
                </a:cubicBezTo>
                <a:cubicBezTo>
                  <a:pt x="18117700" y="1454648"/>
                  <a:pt x="18127960" y="1522992"/>
                  <a:pt x="18127960" y="1602504"/>
                </a:cubicBezTo>
                <a:cubicBezTo>
                  <a:pt x="18127960" y="1682588"/>
                  <a:pt x="18117758" y="1751224"/>
                  <a:pt x="18097360" y="1808412"/>
                </a:cubicBezTo>
                <a:cubicBezTo>
                  <a:pt x="18076962" y="1865600"/>
                  <a:pt x="18047102" y="1909464"/>
                  <a:pt x="18007784" y="1940004"/>
                </a:cubicBezTo>
                <a:cubicBezTo>
                  <a:pt x="17968466" y="1970540"/>
                  <a:pt x="17920838" y="1985808"/>
                  <a:pt x="17864898" y="1985808"/>
                </a:cubicBezTo>
                <a:cubicBezTo>
                  <a:pt x="17809000" y="1985808"/>
                  <a:pt x="17761418" y="1970560"/>
                  <a:pt x="17722154" y="1940064"/>
                </a:cubicBezTo>
                <a:cubicBezTo>
                  <a:pt x="17682888" y="1909568"/>
                  <a:pt x="17653080" y="1865792"/>
                  <a:pt x="17632726" y="1808728"/>
                </a:cubicBezTo>
                <a:cubicBezTo>
                  <a:pt x="17612374" y="1751668"/>
                  <a:pt x="17602198" y="1682924"/>
                  <a:pt x="17602198" y="1602504"/>
                </a:cubicBezTo>
                <a:cubicBezTo>
                  <a:pt x="17602198" y="1522660"/>
                  <a:pt x="17612434" y="1454208"/>
                  <a:pt x="17632906" y="1397148"/>
                </a:cubicBezTo>
                <a:cubicBezTo>
                  <a:pt x="17653376" y="1340092"/>
                  <a:pt x="17683336" y="1296168"/>
                  <a:pt x="17722780" y="1265380"/>
                </a:cubicBezTo>
                <a:cubicBezTo>
                  <a:pt x="17762226" y="1234592"/>
                  <a:pt x="17809598" y="1219200"/>
                  <a:pt x="17864898" y="1219200"/>
                </a:cubicBezTo>
                <a:close/>
                <a:moveTo>
                  <a:pt x="16960022" y="1219200"/>
                </a:moveTo>
                <a:cubicBezTo>
                  <a:pt x="17015366" y="1219200"/>
                  <a:pt x="17062788" y="1234612"/>
                  <a:pt x="17102284" y="1265444"/>
                </a:cubicBezTo>
                <a:cubicBezTo>
                  <a:pt x="17141780" y="1296272"/>
                  <a:pt x="17171788" y="1340280"/>
                  <a:pt x="17192308" y="1397464"/>
                </a:cubicBezTo>
                <a:cubicBezTo>
                  <a:pt x="17212824" y="1454648"/>
                  <a:pt x="17223084" y="1522992"/>
                  <a:pt x="17223084" y="1602504"/>
                </a:cubicBezTo>
                <a:cubicBezTo>
                  <a:pt x="17223084" y="1682588"/>
                  <a:pt x="17212884" y="1751224"/>
                  <a:pt x="17192486" y="1808412"/>
                </a:cubicBezTo>
                <a:cubicBezTo>
                  <a:pt x="17172086" y="1865600"/>
                  <a:pt x="17142226" y="1909464"/>
                  <a:pt x="17102910" y="1940004"/>
                </a:cubicBezTo>
                <a:cubicBezTo>
                  <a:pt x="17063590" y="1970540"/>
                  <a:pt x="17015962" y="1985808"/>
                  <a:pt x="16960022" y="1985808"/>
                </a:cubicBezTo>
                <a:cubicBezTo>
                  <a:pt x="16904124" y="1985808"/>
                  <a:pt x="16856542" y="1970560"/>
                  <a:pt x="16817278" y="1940064"/>
                </a:cubicBezTo>
                <a:cubicBezTo>
                  <a:pt x="16778014" y="1909568"/>
                  <a:pt x="16748204" y="1865792"/>
                  <a:pt x="16727852" y="1808728"/>
                </a:cubicBezTo>
                <a:cubicBezTo>
                  <a:pt x="16707500" y="1751668"/>
                  <a:pt x="16697324" y="1682924"/>
                  <a:pt x="16697324" y="1602504"/>
                </a:cubicBezTo>
                <a:cubicBezTo>
                  <a:pt x="16697324" y="1522660"/>
                  <a:pt x="16707558" y="1454208"/>
                  <a:pt x="16728030" y="1397148"/>
                </a:cubicBezTo>
                <a:cubicBezTo>
                  <a:pt x="16748502" y="1340092"/>
                  <a:pt x="16778460" y="1296168"/>
                  <a:pt x="16817906" y="1265380"/>
                </a:cubicBezTo>
                <a:cubicBezTo>
                  <a:pt x="16857350" y="1234592"/>
                  <a:pt x="16904724" y="1219200"/>
                  <a:pt x="16960022" y="1219200"/>
                </a:cubicBezTo>
                <a:close/>
                <a:moveTo>
                  <a:pt x="13073823" y="1219200"/>
                </a:moveTo>
                <a:cubicBezTo>
                  <a:pt x="13129168" y="1219200"/>
                  <a:pt x="13176588" y="1234612"/>
                  <a:pt x="13216084" y="1265444"/>
                </a:cubicBezTo>
                <a:cubicBezTo>
                  <a:pt x="13255580" y="1296272"/>
                  <a:pt x="13285589" y="1340280"/>
                  <a:pt x="13306107" y="1397464"/>
                </a:cubicBezTo>
                <a:cubicBezTo>
                  <a:pt x="13326625" y="1454648"/>
                  <a:pt x="13336884" y="1522992"/>
                  <a:pt x="13336884" y="1602504"/>
                </a:cubicBezTo>
                <a:cubicBezTo>
                  <a:pt x="13336884" y="1682588"/>
                  <a:pt x="13326684" y="1751224"/>
                  <a:pt x="13306285" y="1808412"/>
                </a:cubicBezTo>
                <a:cubicBezTo>
                  <a:pt x="13285885" y="1865600"/>
                  <a:pt x="13256027" y="1909464"/>
                  <a:pt x="13216709" y="1940004"/>
                </a:cubicBezTo>
                <a:cubicBezTo>
                  <a:pt x="13177391" y="1970540"/>
                  <a:pt x="13129762" y="1985808"/>
                  <a:pt x="13073823" y="1985808"/>
                </a:cubicBezTo>
                <a:cubicBezTo>
                  <a:pt x="13017925" y="1985808"/>
                  <a:pt x="12970343" y="1970560"/>
                  <a:pt x="12931078" y="1940064"/>
                </a:cubicBezTo>
                <a:cubicBezTo>
                  <a:pt x="12891814" y="1909568"/>
                  <a:pt x="12862005" y="1865792"/>
                  <a:pt x="12841652" y="1808728"/>
                </a:cubicBezTo>
                <a:cubicBezTo>
                  <a:pt x="12821300" y="1751668"/>
                  <a:pt x="12811123" y="1682924"/>
                  <a:pt x="12811123" y="1602504"/>
                </a:cubicBezTo>
                <a:cubicBezTo>
                  <a:pt x="12811123" y="1522660"/>
                  <a:pt x="12821359" y="1454208"/>
                  <a:pt x="12841831" y="1397148"/>
                </a:cubicBezTo>
                <a:cubicBezTo>
                  <a:pt x="12862302" y="1340092"/>
                  <a:pt x="12892260" y="1296168"/>
                  <a:pt x="12931706" y="1265380"/>
                </a:cubicBezTo>
                <a:cubicBezTo>
                  <a:pt x="12971151" y="1234592"/>
                  <a:pt x="13018524" y="1219200"/>
                  <a:pt x="13073823" y="1219200"/>
                </a:cubicBezTo>
                <a:close/>
                <a:moveTo>
                  <a:pt x="12168948" y="1219200"/>
                </a:moveTo>
                <a:cubicBezTo>
                  <a:pt x="12224292" y="1219200"/>
                  <a:pt x="12271712" y="1234612"/>
                  <a:pt x="12311209" y="1265444"/>
                </a:cubicBezTo>
                <a:cubicBezTo>
                  <a:pt x="12350706" y="1296272"/>
                  <a:pt x="12380714" y="1340280"/>
                  <a:pt x="12401231" y="1397464"/>
                </a:cubicBezTo>
                <a:cubicBezTo>
                  <a:pt x="12421751" y="1454648"/>
                  <a:pt x="12432009" y="1522992"/>
                  <a:pt x="12432009" y="1602504"/>
                </a:cubicBezTo>
                <a:cubicBezTo>
                  <a:pt x="12432009" y="1682588"/>
                  <a:pt x="12421810" y="1751224"/>
                  <a:pt x="12401410" y="1808412"/>
                </a:cubicBezTo>
                <a:cubicBezTo>
                  <a:pt x="12381010" y="1865600"/>
                  <a:pt x="12351152" y="1909464"/>
                  <a:pt x="12311834" y="1940004"/>
                </a:cubicBezTo>
                <a:cubicBezTo>
                  <a:pt x="12272517" y="1970540"/>
                  <a:pt x="12224887" y="1985808"/>
                  <a:pt x="12168948" y="1985808"/>
                </a:cubicBezTo>
                <a:cubicBezTo>
                  <a:pt x="12113049" y="1985808"/>
                  <a:pt x="12065468" y="1970560"/>
                  <a:pt x="12026203" y="1940064"/>
                </a:cubicBezTo>
                <a:cubicBezTo>
                  <a:pt x="11986939" y="1909568"/>
                  <a:pt x="11957129" y="1865792"/>
                  <a:pt x="11936777" y="1808728"/>
                </a:cubicBezTo>
                <a:cubicBezTo>
                  <a:pt x="11916425" y="1751668"/>
                  <a:pt x="11906248" y="1682924"/>
                  <a:pt x="11906248" y="1602504"/>
                </a:cubicBezTo>
                <a:cubicBezTo>
                  <a:pt x="11906248" y="1522660"/>
                  <a:pt x="11916484" y="1454208"/>
                  <a:pt x="11936955" y="1397148"/>
                </a:cubicBezTo>
                <a:cubicBezTo>
                  <a:pt x="11957427" y="1340092"/>
                  <a:pt x="11987385" y="1296168"/>
                  <a:pt x="12026831" y="1265380"/>
                </a:cubicBezTo>
                <a:cubicBezTo>
                  <a:pt x="12066276" y="1234592"/>
                  <a:pt x="12113649" y="1219200"/>
                  <a:pt x="12168948" y="1219200"/>
                </a:cubicBezTo>
                <a:close/>
                <a:moveTo>
                  <a:pt x="10521125" y="1219200"/>
                </a:moveTo>
                <a:cubicBezTo>
                  <a:pt x="10576467" y="1219200"/>
                  <a:pt x="10623887" y="1234612"/>
                  <a:pt x="10663385" y="1265444"/>
                </a:cubicBezTo>
                <a:cubicBezTo>
                  <a:pt x="10702881" y="1296272"/>
                  <a:pt x="10732889" y="1340280"/>
                  <a:pt x="10753408" y="1397464"/>
                </a:cubicBezTo>
                <a:cubicBezTo>
                  <a:pt x="10773926" y="1454648"/>
                  <a:pt x="10784184" y="1522992"/>
                  <a:pt x="10784184" y="1602504"/>
                </a:cubicBezTo>
                <a:cubicBezTo>
                  <a:pt x="10784184" y="1682588"/>
                  <a:pt x="10773985" y="1751224"/>
                  <a:pt x="10753587" y="1808412"/>
                </a:cubicBezTo>
                <a:cubicBezTo>
                  <a:pt x="10733185" y="1865600"/>
                  <a:pt x="10703327" y="1909464"/>
                  <a:pt x="10664009" y="1940004"/>
                </a:cubicBezTo>
                <a:cubicBezTo>
                  <a:pt x="10624692" y="1970540"/>
                  <a:pt x="10577063" y="1985808"/>
                  <a:pt x="10521125" y="1985808"/>
                </a:cubicBezTo>
                <a:cubicBezTo>
                  <a:pt x="10465225" y="1985808"/>
                  <a:pt x="10417645" y="1970560"/>
                  <a:pt x="10378380" y="1940064"/>
                </a:cubicBezTo>
                <a:cubicBezTo>
                  <a:pt x="10339114" y="1909568"/>
                  <a:pt x="10309306" y="1865792"/>
                  <a:pt x="10288954" y="1808728"/>
                </a:cubicBezTo>
                <a:cubicBezTo>
                  <a:pt x="10268601" y="1751668"/>
                  <a:pt x="10258426" y="1682924"/>
                  <a:pt x="10258426" y="1602504"/>
                </a:cubicBezTo>
                <a:cubicBezTo>
                  <a:pt x="10258426" y="1522660"/>
                  <a:pt x="10268659" y="1454208"/>
                  <a:pt x="10289132" y="1397148"/>
                </a:cubicBezTo>
                <a:cubicBezTo>
                  <a:pt x="10309602" y="1340092"/>
                  <a:pt x="10339560" y="1296168"/>
                  <a:pt x="10379007" y="1265380"/>
                </a:cubicBezTo>
                <a:cubicBezTo>
                  <a:pt x="10418452" y="1234592"/>
                  <a:pt x="10465825" y="1219200"/>
                  <a:pt x="10521125" y="1219200"/>
                </a:cubicBezTo>
                <a:close/>
                <a:moveTo>
                  <a:pt x="9616249" y="1219200"/>
                </a:moveTo>
                <a:cubicBezTo>
                  <a:pt x="9671593" y="1219200"/>
                  <a:pt x="9719012" y="1234612"/>
                  <a:pt x="9758509" y="1265444"/>
                </a:cubicBezTo>
                <a:cubicBezTo>
                  <a:pt x="9798006" y="1296272"/>
                  <a:pt x="9828016" y="1340280"/>
                  <a:pt x="9848533" y="1397464"/>
                </a:cubicBezTo>
                <a:cubicBezTo>
                  <a:pt x="9869054" y="1454648"/>
                  <a:pt x="9879309" y="1522992"/>
                  <a:pt x="9879309" y="1602504"/>
                </a:cubicBezTo>
                <a:cubicBezTo>
                  <a:pt x="9879309" y="1682588"/>
                  <a:pt x="9869111" y="1751224"/>
                  <a:pt x="9848710" y="1808412"/>
                </a:cubicBezTo>
                <a:cubicBezTo>
                  <a:pt x="9828311" y="1865600"/>
                  <a:pt x="9798452" y="1909464"/>
                  <a:pt x="9759134" y="1940004"/>
                </a:cubicBezTo>
                <a:cubicBezTo>
                  <a:pt x="9719819" y="1970540"/>
                  <a:pt x="9672189" y="1985808"/>
                  <a:pt x="9616249" y="1985808"/>
                </a:cubicBezTo>
                <a:cubicBezTo>
                  <a:pt x="9560352" y="1985808"/>
                  <a:pt x="9512770" y="1970560"/>
                  <a:pt x="9473505" y="1940064"/>
                </a:cubicBezTo>
                <a:cubicBezTo>
                  <a:pt x="9434239" y="1909568"/>
                  <a:pt x="9404431" y="1865792"/>
                  <a:pt x="9384078" y="1808728"/>
                </a:cubicBezTo>
                <a:cubicBezTo>
                  <a:pt x="9363727" y="1751668"/>
                  <a:pt x="9353549" y="1682924"/>
                  <a:pt x="9353549" y="1602504"/>
                </a:cubicBezTo>
                <a:cubicBezTo>
                  <a:pt x="9353549" y="1522660"/>
                  <a:pt x="9363785" y="1454208"/>
                  <a:pt x="9384256" y="1397148"/>
                </a:cubicBezTo>
                <a:cubicBezTo>
                  <a:pt x="9404729" y="1340092"/>
                  <a:pt x="9434685" y="1296168"/>
                  <a:pt x="9474132" y="1265380"/>
                </a:cubicBezTo>
                <a:cubicBezTo>
                  <a:pt x="9513578" y="1234592"/>
                  <a:pt x="9560951" y="1219200"/>
                  <a:pt x="9616249" y="1219200"/>
                </a:cubicBezTo>
                <a:close/>
                <a:moveTo>
                  <a:pt x="7968427" y="1219200"/>
                </a:moveTo>
                <a:cubicBezTo>
                  <a:pt x="8023772" y="1219200"/>
                  <a:pt x="8071193" y="1234612"/>
                  <a:pt x="8110689" y="1265444"/>
                </a:cubicBezTo>
                <a:cubicBezTo>
                  <a:pt x="8150186" y="1296272"/>
                  <a:pt x="8180194" y="1340280"/>
                  <a:pt x="8200712" y="1397464"/>
                </a:cubicBezTo>
                <a:cubicBezTo>
                  <a:pt x="8221231" y="1454648"/>
                  <a:pt x="8231485" y="1522992"/>
                  <a:pt x="8231485" y="1602504"/>
                </a:cubicBezTo>
                <a:cubicBezTo>
                  <a:pt x="8231485" y="1682588"/>
                  <a:pt x="8221288" y="1751224"/>
                  <a:pt x="8200889" y="1808412"/>
                </a:cubicBezTo>
                <a:cubicBezTo>
                  <a:pt x="8180491" y="1865600"/>
                  <a:pt x="8150632" y="1909464"/>
                  <a:pt x="8111313" y="1940004"/>
                </a:cubicBezTo>
                <a:cubicBezTo>
                  <a:pt x="8071996" y="1970540"/>
                  <a:pt x="8024368" y="1985808"/>
                  <a:pt x="7968427" y="1985808"/>
                </a:cubicBezTo>
                <a:cubicBezTo>
                  <a:pt x="7912529" y="1985808"/>
                  <a:pt x="7864949" y="1970560"/>
                  <a:pt x="7825683" y="1940064"/>
                </a:cubicBezTo>
                <a:cubicBezTo>
                  <a:pt x="7786419" y="1909568"/>
                  <a:pt x="7756610" y="1865792"/>
                  <a:pt x="7736256" y="1808728"/>
                </a:cubicBezTo>
                <a:cubicBezTo>
                  <a:pt x="7715905" y="1751668"/>
                  <a:pt x="7705728" y="1682924"/>
                  <a:pt x="7705728" y="1602504"/>
                </a:cubicBezTo>
                <a:cubicBezTo>
                  <a:pt x="7705728" y="1522660"/>
                  <a:pt x="7715963" y="1454208"/>
                  <a:pt x="7736436" y="1397148"/>
                </a:cubicBezTo>
                <a:cubicBezTo>
                  <a:pt x="7756907" y="1340092"/>
                  <a:pt x="7786866" y="1296168"/>
                  <a:pt x="7826311" y="1265380"/>
                </a:cubicBezTo>
                <a:cubicBezTo>
                  <a:pt x="7865757" y="1234592"/>
                  <a:pt x="7913129" y="1219200"/>
                  <a:pt x="7968427" y="1219200"/>
                </a:cubicBezTo>
                <a:close/>
                <a:moveTo>
                  <a:pt x="7073077" y="1219200"/>
                </a:moveTo>
                <a:cubicBezTo>
                  <a:pt x="7128423" y="1219200"/>
                  <a:pt x="7175843" y="1234612"/>
                  <a:pt x="7215339" y="1265444"/>
                </a:cubicBezTo>
                <a:cubicBezTo>
                  <a:pt x="7254836" y="1296272"/>
                  <a:pt x="7284845" y="1340280"/>
                  <a:pt x="7305362" y="1397464"/>
                </a:cubicBezTo>
                <a:cubicBezTo>
                  <a:pt x="7325881" y="1454648"/>
                  <a:pt x="7336139" y="1522992"/>
                  <a:pt x="7336139" y="1602504"/>
                </a:cubicBezTo>
                <a:cubicBezTo>
                  <a:pt x="7336139" y="1682588"/>
                  <a:pt x="7325939" y="1751224"/>
                  <a:pt x="7305540" y="1808412"/>
                </a:cubicBezTo>
                <a:cubicBezTo>
                  <a:pt x="7285141" y="1865600"/>
                  <a:pt x="7255282" y="1909464"/>
                  <a:pt x="7215963" y="1940004"/>
                </a:cubicBezTo>
                <a:cubicBezTo>
                  <a:pt x="7176648" y="1970540"/>
                  <a:pt x="7129017" y="1985808"/>
                  <a:pt x="7073077" y="1985808"/>
                </a:cubicBezTo>
                <a:cubicBezTo>
                  <a:pt x="7017180" y="1985808"/>
                  <a:pt x="6969597" y="1970560"/>
                  <a:pt x="6930332" y="1940064"/>
                </a:cubicBezTo>
                <a:cubicBezTo>
                  <a:pt x="6891068" y="1909568"/>
                  <a:pt x="6861260" y="1865792"/>
                  <a:pt x="6840907" y="1808728"/>
                </a:cubicBezTo>
                <a:cubicBezTo>
                  <a:pt x="6820555" y="1751668"/>
                  <a:pt x="6810378" y="1682924"/>
                  <a:pt x="6810378" y="1602504"/>
                </a:cubicBezTo>
                <a:cubicBezTo>
                  <a:pt x="6810378" y="1522660"/>
                  <a:pt x="6820614" y="1454208"/>
                  <a:pt x="6841086" y="1397148"/>
                </a:cubicBezTo>
                <a:cubicBezTo>
                  <a:pt x="6861557" y="1340092"/>
                  <a:pt x="6891516" y="1296168"/>
                  <a:pt x="6930961" y="1265380"/>
                </a:cubicBezTo>
                <a:cubicBezTo>
                  <a:pt x="6970408" y="1234592"/>
                  <a:pt x="7017780" y="1219200"/>
                  <a:pt x="7073077" y="1219200"/>
                </a:cubicBezTo>
                <a:close/>
                <a:moveTo>
                  <a:pt x="5425253" y="1219200"/>
                </a:moveTo>
                <a:cubicBezTo>
                  <a:pt x="5480598" y="1219200"/>
                  <a:pt x="5528018" y="1234612"/>
                  <a:pt x="5567514" y="1265444"/>
                </a:cubicBezTo>
                <a:cubicBezTo>
                  <a:pt x="5607011" y="1296272"/>
                  <a:pt x="5637019" y="1340280"/>
                  <a:pt x="5657537" y="1397464"/>
                </a:cubicBezTo>
                <a:cubicBezTo>
                  <a:pt x="5678056" y="1454648"/>
                  <a:pt x="5688315" y="1522992"/>
                  <a:pt x="5688315" y="1602504"/>
                </a:cubicBezTo>
                <a:cubicBezTo>
                  <a:pt x="5688315" y="1682588"/>
                  <a:pt x="5678114" y="1751224"/>
                  <a:pt x="5657715" y="1808412"/>
                </a:cubicBezTo>
                <a:cubicBezTo>
                  <a:pt x="5637316" y="1865600"/>
                  <a:pt x="5607457" y="1909464"/>
                  <a:pt x="5568139" y="1940004"/>
                </a:cubicBezTo>
                <a:cubicBezTo>
                  <a:pt x="5528821" y="1970540"/>
                  <a:pt x="5481193" y="1985808"/>
                  <a:pt x="5425253" y="1985808"/>
                </a:cubicBezTo>
                <a:cubicBezTo>
                  <a:pt x="5369356" y="1985808"/>
                  <a:pt x="5321774" y="1970560"/>
                  <a:pt x="5282509" y="1940064"/>
                </a:cubicBezTo>
                <a:cubicBezTo>
                  <a:pt x="5243244" y="1909568"/>
                  <a:pt x="5213435" y="1865792"/>
                  <a:pt x="5193083" y="1808728"/>
                </a:cubicBezTo>
                <a:cubicBezTo>
                  <a:pt x="5172731" y="1751668"/>
                  <a:pt x="5162554" y="1682924"/>
                  <a:pt x="5162554" y="1602504"/>
                </a:cubicBezTo>
                <a:cubicBezTo>
                  <a:pt x="5162554" y="1522660"/>
                  <a:pt x="5172790" y="1454208"/>
                  <a:pt x="5193262" y="1397148"/>
                </a:cubicBezTo>
                <a:cubicBezTo>
                  <a:pt x="5213733" y="1340092"/>
                  <a:pt x="5243692" y="1296168"/>
                  <a:pt x="5283138" y="1265380"/>
                </a:cubicBezTo>
                <a:cubicBezTo>
                  <a:pt x="5322583" y="1234592"/>
                  <a:pt x="5369956" y="1219200"/>
                  <a:pt x="5425253" y="1219200"/>
                </a:cubicBezTo>
                <a:close/>
                <a:moveTo>
                  <a:pt x="3777427" y="1219200"/>
                </a:moveTo>
                <a:cubicBezTo>
                  <a:pt x="3832771" y="1219200"/>
                  <a:pt x="3880191" y="1234612"/>
                  <a:pt x="3919689" y="1265444"/>
                </a:cubicBezTo>
                <a:cubicBezTo>
                  <a:pt x="3959185" y="1296272"/>
                  <a:pt x="3989192" y="1340280"/>
                  <a:pt x="4009711" y="1397464"/>
                </a:cubicBezTo>
                <a:cubicBezTo>
                  <a:pt x="4030230" y="1454648"/>
                  <a:pt x="4040489" y="1522992"/>
                  <a:pt x="4040489" y="1602504"/>
                </a:cubicBezTo>
                <a:cubicBezTo>
                  <a:pt x="4040489" y="1682588"/>
                  <a:pt x="4030288" y="1751224"/>
                  <a:pt x="4009889" y="1808412"/>
                </a:cubicBezTo>
                <a:cubicBezTo>
                  <a:pt x="3989490" y="1865600"/>
                  <a:pt x="3959631" y="1909464"/>
                  <a:pt x="3920313" y="1940004"/>
                </a:cubicBezTo>
                <a:cubicBezTo>
                  <a:pt x="3880995" y="1970540"/>
                  <a:pt x="3833367" y="1985808"/>
                  <a:pt x="3777427" y="1985808"/>
                </a:cubicBezTo>
                <a:cubicBezTo>
                  <a:pt x="3721529" y="1985808"/>
                  <a:pt x="3673948" y="1970560"/>
                  <a:pt x="3634683" y="1940064"/>
                </a:cubicBezTo>
                <a:cubicBezTo>
                  <a:pt x="3595418" y="1909568"/>
                  <a:pt x="3565609" y="1865792"/>
                  <a:pt x="3545256" y="1808728"/>
                </a:cubicBezTo>
                <a:cubicBezTo>
                  <a:pt x="3524904" y="1751668"/>
                  <a:pt x="3514728" y="1682924"/>
                  <a:pt x="3514728" y="1602504"/>
                </a:cubicBezTo>
                <a:cubicBezTo>
                  <a:pt x="3514728" y="1522660"/>
                  <a:pt x="3524964" y="1454208"/>
                  <a:pt x="3545435" y="1397148"/>
                </a:cubicBezTo>
                <a:cubicBezTo>
                  <a:pt x="3565906" y="1340092"/>
                  <a:pt x="3595865" y="1296168"/>
                  <a:pt x="3635310" y="1265380"/>
                </a:cubicBezTo>
                <a:cubicBezTo>
                  <a:pt x="3674756" y="1234592"/>
                  <a:pt x="3722128" y="1219200"/>
                  <a:pt x="3777427" y="1219200"/>
                </a:cubicBezTo>
                <a:close/>
                <a:moveTo>
                  <a:pt x="2872552" y="1219200"/>
                </a:moveTo>
                <a:cubicBezTo>
                  <a:pt x="2927896" y="1219200"/>
                  <a:pt x="2975317" y="1234612"/>
                  <a:pt x="3014813" y="1265444"/>
                </a:cubicBezTo>
                <a:cubicBezTo>
                  <a:pt x="3054310" y="1296272"/>
                  <a:pt x="3084317" y="1340280"/>
                  <a:pt x="3104836" y="1397464"/>
                </a:cubicBezTo>
                <a:cubicBezTo>
                  <a:pt x="3125354" y="1454648"/>
                  <a:pt x="3135613" y="1522992"/>
                  <a:pt x="3135613" y="1602504"/>
                </a:cubicBezTo>
                <a:cubicBezTo>
                  <a:pt x="3135613" y="1682588"/>
                  <a:pt x="3125414" y="1751224"/>
                  <a:pt x="3105015" y="1808412"/>
                </a:cubicBezTo>
                <a:cubicBezTo>
                  <a:pt x="3084615" y="1865600"/>
                  <a:pt x="3054756" y="1909464"/>
                  <a:pt x="3015438" y="1940004"/>
                </a:cubicBezTo>
                <a:cubicBezTo>
                  <a:pt x="2976121" y="1970540"/>
                  <a:pt x="2928492" y="1985808"/>
                  <a:pt x="2872552" y="1985808"/>
                </a:cubicBezTo>
                <a:cubicBezTo>
                  <a:pt x="2816654" y="1985808"/>
                  <a:pt x="2769072" y="1970560"/>
                  <a:pt x="2729807" y="1940064"/>
                </a:cubicBezTo>
                <a:cubicBezTo>
                  <a:pt x="2690543" y="1909568"/>
                  <a:pt x="2660734" y="1865792"/>
                  <a:pt x="2640381" y="1808728"/>
                </a:cubicBezTo>
                <a:cubicBezTo>
                  <a:pt x="2620029" y="1751668"/>
                  <a:pt x="2609853" y="1682924"/>
                  <a:pt x="2609853" y="1602504"/>
                </a:cubicBezTo>
                <a:cubicBezTo>
                  <a:pt x="2609853" y="1522660"/>
                  <a:pt x="2620088" y="1454208"/>
                  <a:pt x="2640559" y="1397148"/>
                </a:cubicBezTo>
                <a:cubicBezTo>
                  <a:pt x="2661031" y="1340092"/>
                  <a:pt x="2690990" y="1296168"/>
                  <a:pt x="2730436" y="1265380"/>
                </a:cubicBezTo>
                <a:cubicBezTo>
                  <a:pt x="2769881" y="1234592"/>
                  <a:pt x="2817253" y="1219200"/>
                  <a:pt x="2872552" y="1219200"/>
                </a:cubicBezTo>
                <a:close/>
                <a:moveTo>
                  <a:pt x="1967678" y="1219200"/>
                </a:moveTo>
                <a:cubicBezTo>
                  <a:pt x="2023022" y="1219200"/>
                  <a:pt x="2070442" y="1234612"/>
                  <a:pt x="2109938" y="1265444"/>
                </a:cubicBezTo>
                <a:cubicBezTo>
                  <a:pt x="2149435" y="1296272"/>
                  <a:pt x="2179443" y="1340280"/>
                  <a:pt x="2199962" y="1397464"/>
                </a:cubicBezTo>
                <a:cubicBezTo>
                  <a:pt x="2220479" y="1454648"/>
                  <a:pt x="2230739" y="1522992"/>
                  <a:pt x="2230739" y="1602504"/>
                </a:cubicBezTo>
                <a:cubicBezTo>
                  <a:pt x="2230739" y="1682588"/>
                  <a:pt x="2220539" y="1751224"/>
                  <a:pt x="2200139" y="1808412"/>
                </a:cubicBezTo>
                <a:cubicBezTo>
                  <a:pt x="2179740" y="1865600"/>
                  <a:pt x="2149881" y="1909464"/>
                  <a:pt x="2110564" y="1940004"/>
                </a:cubicBezTo>
                <a:cubicBezTo>
                  <a:pt x="2071246" y="1970540"/>
                  <a:pt x="2023617" y="1985808"/>
                  <a:pt x="1967678" y="1985808"/>
                </a:cubicBezTo>
                <a:cubicBezTo>
                  <a:pt x="1911779" y="1985808"/>
                  <a:pt x="1864198" y="1970560"/>
                  <a:pt x="1824933" y="1940064"/>
                </a:cubicBezTo>
                <a:cubicBezTo>
                  <a:pt x="1785668" y="1909568"/>
                  <a:pt x="1755860" y="1865792"/>
                  <a:pt x="1735507" y="1808728"/>
                </a:cubicBezTo>
                <a:cubicBezTo>
                  <a:pt x="1715154" y="1751668"/>
                  <a:pt x="1704978" y="1682924"/>
                  <a:pt x="1704978" y="1602504"/>
                </a:cubicBezTo>
                <a:cubicBezTo>
                  <a:pt x="1704978" y="1522660"/>
                  <a:pt x="1715213" y="1454208"/>
                  <a:pt x="1735685" y="1397148"/>
                </a:cubicBezTo>
                <a:cubicBezTo>
                  <a:pt x="1756156" y="1340092"/>
                  <a:pt x="1786115" y="1296168"/>
                  <a:pt x="1825561" y="1265380"/>
                </a:cubicBezTo>
                <a:cubicBezTo>
                  <a:pt x="1865006" y="1234592"/>
                  <a:pt x="1912378" y="1219200"/>
                  <a:pt x="1967678" y="1219200"/>
                </a:cubicBezTo>
                <a:close/>
                <a:moveTo>
                  <a:pt x="319852" y="1219200"/>
                </a:moveTo>
                <a:cubicBezTo>
                  <a:pt x="375196" y="1219200"/>
                  <a:pt x="422617" y="1234612"/>
                  <a:pt x="462113" y="1265444"/>
                </a:cubicBezTo>
                <a:cubicBezTo>
                  <a:pt x="501610" y="1296272"/>
                  <a:pt x="531618" y="1340280"/>
                  <a:pt x="552136" y="1397464"/>
                </a:cubicBezTo>
                <a:cubicBezTo>
                  <a:pt x="572655" y="1454648"/>
                  <a:pt x="582914" y="1522992"/>
                  <a:pt x="582914" y="1602504"/>
                </a:cubicBezTo>
                <a:cubicBezTo>
                  <a:pt x="582914" y="1682588"/>
                  <a:pt x="572714" y="1751224"/>
                  <a:pt x="552315" y="1808412"/>
                </a:cubicBezTo>
                <a:cubicBezTo>
                  <a:pt x="531914" y="1865600"/>
                  <a:pt x="502056" y="1909464"/>
                  <a:pt x="462739" y="1940004"/>
                </a:cubicBezTo>
                <a:cubicBezTo>
                  <a:pt x="423421" y="1970540"/>
                  <a:pt x="375792" y="1985808"/>
                  <a:pt x="319852" y="1985808"/>
                </a:cubicBezTo>
                <a:cubicBezTo>
                  <a:pt x="263954" y="1985808"/>
                  <a:pt x="216373" y="1970560"/>
                  <a:pt x="177108" y="1940064"/>
                </a:cubicBezTo>
                <a:cubicBezTo>
                  <a:pt x="137843" y="1909568"/>
                  <a:pt x="108034" y="1865792"/>
                  <a:pt x="87682" y="1808728"/>
                </a:cubicBezTo>
                <a:cubicBezTo>
                  <a:pt x="67329" y="1751668"/>
                  <a:pt x="57153" y="1682924"/>
                  <a:pt x="57153" y="1602504"/>
                </a:cubicBezTo>
                <a:cubicBezTo>
                  <a:pt x="57153" y="1522660"/>
                  <a:pt x="67389" y="1454208"/>
                  <a:pt x="87860" y="1397148"/>
                </a:cubicBezTo>
                <a:cubicBezTo>
                  <a:pt x="108331" y="1340092"/>
                  <a:pt x="138290" y="1296168"/>
                  <a:pt x="177735" y="1265380"/>
                </a:cubicBezTo>
                <a:cubicBezTo>
                  <a:pt x="217181" y="1234592"/>
                  <a:pt x="264554" y="1219200"/>
                  <a:pt x="319852" y="1219200"/>
                </a:cubicBezTo>
                <a:close/>
                <a:moveTo>
                  <a:pt x="22217824" y="96888"/>
                </a:moveTo>
                <a:cubicBezTo>
                  <a:pt x="22169406" y="96888"/>
                  <a:pt x="22131146" y="121448"/>
                  <a:pt x="22103044" y="170572"/>
                </a:cubicBezTo>
                <a:cubicBezTo>
                  <a:pt x="22074942" y="219696"/>
                  <a:pt x="22060892" y="290608"/>
                  <a:pt x="22060892" y="383304"/>
                </a:cubicBezTo>
                <a:cubicBezTo>
                  <a:pt x="22060892" y="445400"/>
                  <a:pt x="22067300" y="497736"/>
                  <a:pt x="22080118" y="540312"/>
                </a:cubicBezTo>
                <a:cubicBezTo>
                  <a:pt x="22092936" y="582884"/>
                  <a:pt x="22110970" y="614860"/>
                  <a:pt x="22134220" y="636236"/>
                </a:cubicBezTo>
                <a:cubicBezTo>
                  <a:pt x="22157470" y="657612"/>
                  <a:pt x="22185338" y="668300"/>
                  <a:pt x="22217824" y="668300"/>
                </a:cubicBezTo>
                <a:cubicBezTo>
                  <a:pt x="22266884" y="668300"/>
                  <a:pt x="22305364" y="644000"/>
                  <a:pt x="22333266" y="595400"/>
                </a:cubicBezTo>
                <a:cubicBezTo>
                  <a:pt x="22361168" y="546796"/>
                  <a:pt x="22375118" y="476100"/>
                  <a:pt x="22375118" y="383304"/>
                </a:cubicBezTo>
                <a:cubicBezTo>
                  <a:pt x="22375118" y="321708"/>
                  <a:pt x="22368616" y="269388"/>
                  <a:pt x="22355612" y="226344"/>
                </a:cubicBezTo>
                <a:cubicBezTo>
                  <a:pt x="22342606" y="183296"/>
                  <a:pt x="22324464" y="150960"/>
                  <a:pt x="22301182" y="129328"/>
                </a:cubicBezTo>
                <a:cubicBezTo>
                  <a:pt x="22277902" y="107700"/>
                  <a:pt x="22250114" y="96888"/>
                  <a:pt x="22217824" y="96888"/>
                </a:cubicBezTo>
                <a:close/>
                <a:moveTo>
                  <a:pt x="20569998" y="96888"/>
                </a:moveTo>
                <a:cubicBezTo>
                  <a:pt x="20521580" y="96888"/>
                  <a:pt x="20483320" y="121448"/>
                  <a:pt x="20455218" y="170572"/>
                </a:cubicBezTo>
                <a:cubicBezTo>
                  <a:pt x="20427116" y="219696"/>
                  <a:pt x="20413066" y="290608"/>
                  <a:pt x="20413066" y="383304"/>
                </a:cubicBezTo>
                <a:cubicBezTo>
                  <a:pt x="20413066" y="445400"/>
                  <a:pt x="20419476" y="497736"/>
                  <a:pt x="20432294" y="540312"/>
                </a:cubicBezTo>
                <a:cubicBezTo>
                  <a:pt x="20445112" y="582884"/>
                  <a:pt x="20463144" y="614860"/>
                  <a:pt x="20486394" y="636236"/>
                </a:cubicBezTo>
                <a:cubicBezTo>
                  <a:pt x="20509644" y="657612"/>
                  <a:pt x="20537512" y="668300"/>
                  <a:pt x="20569998" y="668300"/>
                </a:cubicBezTo>
                <a:cubicBezTo>
                  <a:pt x="20619058" y="668300"/>
                  <a:pt x="20657540" y="644000"/>
                  <a:pt x="20685440" y="595400"/>
                </a:cubicBezTo>
                <a:cubicBezTo>
                  <a:pt x="20713344" y="546796"/>
                  <a:pt x="20727294" y="476100"/>
                  <a:pt x="20727294" y="383304"/>
                </a:cubicBezTo>
                <a:cubicBezTo>
                  <a:pt x="20727294" y="321708"/>
                  <a:pt x="20720792" y="269388"/>
                  <a:pt x="20707786" y="226344"/>
                </a:cubicBezTo>
                <a:cubicBezTo>
                  <a:pt x="20694784" y="183296"/>
                  <a:pt x="20676638" y="150960"/>
                  <a:pt x="20653356" y="129328"/>
                </a:cubicBezTo>
                <a:cubicBezTo>
                  <a:pt x="20630074" y="107700"/>
                  <a:pt x="20602290" y="96888"/>
                  <a:pt x="20569998" y="96888"/>
                </a:cubicBezTo>
                <a:close/>
                <a:moveTo>
                  <a:pt x="19674648" y="96888"/>
                </a:moveTo>
                <a:cubicBezTo>
                  <a:pt x="19626230" y="96888"/>
                  <a:pt x="19587970" y="121448"/>
                  <a:pt x="19559868" y="170572"/>
                </a:cubicBezTo>
                <a:cubicBezTo>
                  <a:pt x="19531766" y="219696"/>
                  <a:pt x="19517716" y="290608"/>
                  <a:pt x="19517716" y="383304"/>
                </a:cubicBezTo>
                <a:cubicBezTo>
                  <a:pt x="19517716" y="445400"/>
                  <a:pt x="19524126" y="497736"/>
                  <a:pt x="19536944" y="540312"/>
                </a:cubicBezTo>
                <a:cubicBezTo>
                  <a:pt x="19549762" y="582884"/>
                  <a:pt x="19567794" y="614860"/>
                  <a:pt x="19591044" y="636236"/>
                </a:cubicBezTo>
                <a:cubicBezTo>
                  <a:pt x="19614294" y="657612"/>
                  <a:pt x="19642162" y="668300"/>
                  <a:pt x="19674648" y="668300"/>
                </a:cubicBezTo>
                <a:cubicBezTo>
                  <a:pt x="19723708" y="668300"/>
                  <a:pt x="19762190" y="644000"/>
                  <a:pt x="19790090" y="595400"/>
                </a:cubicBezTo>
                <a:cubicBezTo>
                  <a:pt x="19817994" y="546796"/>
                  <a:pt x="19831944" y="476100"/>
                  <a:pt x="19831944" y="383304"/>
                </a:cubicBezTo>
                <a:cubicBezTo>
                  <a:pt x="19831944" y="321708"/>
                  <a:pt x="19825442" y="269388"/>
                  <a:pt x="19812438" y="226344"/>
                </a:cubicBezTo>
                <a:cubicBezTo>
                  <a:pt x="19799432" y="183296"/>
                  <a:pt x="19781288" y="150960"/>
                  <a:pt x="19758008" y="129328"/>
                </a:cubicBezTo>
                <a:cubicBezTo>
                  <a:pt x="19734726" y="107700"/>
                  <a:pt x="19706940" y="96888"/>
                  <a:pt x="19674648" y="96888"/>
                </a:cubicBezTo>
                <a:close/>
                <a:moveTo>
                  <a:pt x="16531399" y="96888"/>
                </a:moveTo>
                <a:cubicBezTo>
                  <a:pt x="16482980" y="96888"/>
                  <a:pt x="16444719" y="121448"/>
                  <a:pt x="16416619" y="170572"/>
                </a:cubicBezTo>
                <a:cubicBezTo>
                  <a:pt x="16388516" y="219696"/>
                  <a:pt x="16374465" y="290608"/>
                  <a:pt x="16374465" y="383304"/>
                </a:cubicBezTo>
                <a:cubicBezTo>
                  <a:pt x="16374465" y="445400"/>
                  <a:pt x="16380874" y="497736"/>
                  <a:pt x="16393692" y="540312"/>
                </a:cubicBezTo>
                <a:cubicBezTo>
                  <a:pt x="16406510" y="582884"/>
                  <a:pt x="16424544" y="614860"/>
                  <a:pt x="16447795" y="636236"/>
                </a:cubicBezTo>
                <a:cubicBezTo>
                  <a:pt x="16471043" y="657612"/>
                  <a:pt x="16498911" y="668300"/>
                  <a:pt x="16531399" y="668300"/>
                </a:cubicBezTo>
                <a:cubicBezTo>
                  <a:pt x="16580457" y="668300"/>
                  <a:pt x="16618938" y="644000"/>
                  <a:pt x="16646840" y="595400"/>
                </a:cubicBezTo>
                <a:cubicBezTo>
                  <a:pt x="16674742" y="546796"/>
                  <a:pt x="16688694" y="476100"/>
                  <a:pt x="16688694" y="383304"/>
                </a:cubicBezTo>
                <a:cubicBezTo>
                  <a:pt x="16688694" y="321708"/>
                  <a:pt x="16682190" y="269388"/>
                  <a:pt x="16669186" y="226344"/>
                </a:cubicBezTo>
                <a:cubicBezTo>
                  <a:pt x="16656182" y="183296"/>
                  <a:pt x="16638038" y="150960"/>
                  <a:pt x="16614756" y="129328"/>
                </a:cubicBezTo>
                <a:cubicBezTo>
                  <a:pt x="16591475" y="107700"/>
                  <a:pt x="16563689" y="96888"/>
                  <a:pt x="16531399" y="96888"/>
                </a:cubicBezTo>
                <a:close/>
                <a:moveTo>
                  <a:pt x="15626524" y="96888"/>
                </a:moveTo>
                <a:cubicBezTo>
                  <a:pt x="15578105" y="96888"/>
                  <a:pt x="15539844" y="121448"/>
                  <a:pt x="15511742" y="170572"/>
                </a:cubicBezTo>
                <a:cubicBezTo>
                  <a:pt x="15483641" y="219696"/>
                  <a:pt x="15469590" y="290608"/>
                  <a:pt x="15469590" y="383304"/>
                </a:cubicBezTo>
                <a:cubicBezTo>
                  <a:pt x="15469590" y="445400"/>
                  <a:pt x="15475999" y="497736"/>
                  <a:pt x="15488817" y="540312"/>
                </a:cubicBezTo>
                <a:cubicBezTo>
                  <a:pt x="15501635" y="582884"/>
                  <a:pt x="15519669" y="614860"/>
                  <a:pt x="15542920" y="636236"/>
                </a:cubicBezTo>
                <a:cubicBezTo>
                  <a:pt x="15566168" y="657612"/>
                  <a:pt x="15594036" y="668300"/>
                  <a:pt x="15626524" y="668300"/>
                </a:cubicBezTo>
                <a:cubicBezTo>
                  <a:pt x="15675582" y="668300"/>
                  <a:pt x="15714064" y="644000"/>
                  <a:pt x="15741966" y="595400"/>
                </a:cubicBezTo>
                <a:cubicBezTo>
                  <a:pt x="15769867" y="546796"/>
                  <a:pt x="15783819" y="476100"/>
                  <a:pt x="15783819" y="383304"/>
                </a:cubicBezTo>
                <a:cubicBezTo>
                  <a:pt x="15783819" y="321708"/>
                  <a:pt x="15777315" y="269388"/>
                  <a:pt x="15764312" y="226344"/>
                </a:cubicBezTo>
                <a:cubicBezTo>
                  <a:pt x="15751306" y="183296"/>
                  <a:pt x="15733164" y="150960"/>
                  <a:pt x="15709881" y="129328"/>
                </a:cubicBezTo>
                <a:cubicBezTo>
                  <a:pt x="15686599" y="107700"/>
                  <a:pt x="15658814" y="96888"/>
                  <a:pt x="15626524" y="96888"/>
                </a:cubicBezTo>
                <a:close/>
                <a:moveTo>
                  <a:pt x="13978698" y="96888"/>
                </a:moveTo>
                <a:cubicBezTo>
                  <a:pt x="13930280" y="96888"/>
                  <a:pt x="13892019" y="121448"/>
                  <a:pt x="13863917" y="170572"/>
                </a:cubicBezTo>
                <a:cubicBezTo>
                  <a:pt x="13835817" y="219696"/>
                  <a:pt x="13821765" y="290608"/>
                  <a:pt x="13821765" y="383304"/>
                </a:cubicBezTo>
                <a:cubicBezTo>
                  <a:pt x="13821765" y="445400"/>
                  <a:pt x="13828173" y="497736"/>
                  <a:pt x="13840992" y="540312"/>
                </a:cubicBezTo>
                <a:cubicBezTo>
                  <a:pt x="13853811" y="582884"/>
                  <a:pt x="13871845" y="614860"/>
                  <a:pt x="13895093" y="636236"/>
                </a:cubicBezTo>
                <a:cubicBezTo>
                  <a:pt x="13918343" y="657612"/>
                  <a:pt x="13946211" y="668300"/>
                  <a:pt x="13978698" y="668300"/>
                </a:cubicBezTo>
                <a:cubicBezTo>
                  <a:pt x="14027757" y="668300"/>
                  <a:pt x="14066238" y="644000"/>
                  <a:pt x="14094141" y="595400"/>
                </a:cubicBezTo>
                <a:cubicBezTo>
                  <a:pt x="14122042" y="546796"/>
                  <a:pt x="14135993" y="476100"/>
                  <a:pt x="14135993" y="383304"/>
                </a:cubicBezTo>
                <a:cubicBezTo>
                  <a:pt x="14135993" y="321708"/>
                  <a:pt x="14129491" y="269388"/>
                  <a:pt x="14116486" y="226344"/>
                </a:cubicBezTo>
                <a:cubicBezTo>
                  <a:pt x="14103481" y="183296"/>
                  <a:pt x="14085338" y="150960"/>
                  <a:pt x="14062056" y="129328"/>
                </a:cubicBezTo>
                <a:cubicBezTo>
                  <a:pt x="14038774" y="107700"/>
                  <a:pt x="14010989" y="96888"/>
                  <a:pt x="13978698" y="96888"/>
                </a:cubicBezTo>
                <a:close/>
                <a:moveTo>
                  <a:pt x="12330873" y="96888"/>
                </a:moveTo>
                <a:cubicBezTo>
                  <a:pt x="12282455" y="96888"/>
                  <a:pt x="12244194" y="121448"/>
                  <a:pt x="12216092" y="170572"/>
                </a:cubicBezTo>
                <a:cubicBezTo>
                  <a:pt x="12187991" y="219696"/>
                  <a:pt x="12173939" y="290608"/>
                  <a:pt x="12173939" y="383304"/>
                </a:cubicBezTo>
                <a:cubicBezTo>
                  <a:pt x="12173939" y="445400"/>
                  <a:pt x="12180349" y="497736"/>
                  <a:pt x="12193167" y="540312"/>
                </a:cubicBezTo>
                <a:cubicBezTo>
                  <a:pt x="12205985" y="582884"/>
                  <a:pt x="12224020" y="614860"/>
                  <a:pt x="12247268" y="636236"/>
                </a:cubicBezTo>
                <a:cubicBezTo>
                  <a:pt x="12270518" y="657612"/>
                  <a:pt x="12298386" y="668300"/>
                  <a:pt x="12330873" y="668300"/>
                </a:cubicBezTo>
                <a:cubicBezTo>
                  <a:pt x="12379934" y="668300"/>
                  <a:pt x="12418413" y="644000"/>
                  <a:pt x="12446314" y="595400"/>
                </a:cubicBezTo>
                <a:cubicBezTo>
                  <a:pt x="12474217" y="546796"/>
                  <a:pt x="12488168" y="476100"/>
                  <a:pt x="12488168" y="383304"/>
                </a:cubicBezTo>
                <a:cubicBezTo>
                  <a:pt x="12488168" y="321708"/>
                  <a:pt x="12481666" y="269388"/>
                  <a:pt x="12468661" y="226344"/>
                </a:cubicBezTo>
                <a:cubicBezTo>
                  <a:pt x="12455657" y="183296"/>
                  <a:pt x="12437513" y="150960"/>
                  <a:pt x="12414231" y="129328"/>
                </a:cubicBezTo>
                <a:cubicBezTo>
                  <a:pt x="12390949" y="107700"/>
                  <a:pt x="12363164" y="96888"/>
                  <a:pt x="12330873" y="96888"/>
                </a:cubicBezTo>
                <a:close/>
                <a:moveTo>
                  <a:pt x="10683050" y="96888"/>
                </a:moveTo>
                <a:cubicBezTo>
                  <a:pt x="10634631" y="96888"/>
                  <a:pt x="10596369" y="121448"/>
                  <a:pt x="10568268" y="170572"/>
                </a:cubicBezTo>
                <a:cubicBezTo>
                  <a:pt x="10540166" y="219696"/>
                  <a:pt x="10526115" y="290608"/>
                  <a:pt x="10526115" y="383304"/>
                </a:cubicBezTo>
                <a:cubicBezTo>
                  <a:pt x="10526115" y="445400"/>
                  <a:pt x="10532523" y="497736"/>
                  <a:pt x="10545342" y="540312"/>
                </a:cubicBezTo>
                <a:cubicBezTo>
                  <a:pt x="10558160" y="582884"/>
                  <a:pt x="10576195" y="614860"/>
                  <a:pt x="10599446" y="636236"/>
                </a:cubicBezTo>
                <a:cubicBezTo>
                  <a:pt x="10622693" y="657612"/>
                  <a:pt x="10650561" y="668300"/>
                  <a:pt x="10683050" y="668300"/>
                </a:cubicBezTo>
                <a:cubicBezTo>
                  <a:pt x="10732108" y="668300"/>
                  <a:pt x="10770590" y="644000"/>
                  <a:pt x="10798493" y="595400"/>
                </a:cubicBezTo>
                <a:cubicBezTo>
                  <a:pt x="10826394" y="546796"/>
                  <a:pt x="10840345" y="476100"/>
                  <a:pt x="10840345" y="383304"/>
                </a:cubicBezTo>
                <a:cubicBezTo>
                  <a:pt x="10840345" y="321708"/>
                  <a:pt x="10833843" y="269388"/>
                  <a:pt x="10820836" y="226344"/>
                </a:cubicBezTo>
                <a:cubicBezTo>
                  <a:pt x="10807833" y="183296"/>
                  <a:pt x="10789690" y="150960"/>
                  <a:pt x="10766406" y="129328"/>
                </a:cubicBezTo>
                <a:cubicBezTo>
                  <a:pt x="10743124" y="107700"/>
                  <a:pt x="10715340" y="96888"/>
                  <a:pt x="10683050" y="96888"/>
                </a:cubicBezTo>
                <a:close/>
                <a:moveTo>
                  <a:pt x="9778175" y="96888"/>
                </a:moveTo>
                <a:cubicBezTo>
                  <a:pt x="9729756" y="96888"/>
                  <a:pt x="9691495" y="121448"/>
                  <a:pt x="9663395" y="170572"/>
                </a:cubicBezTo>
                <a:cubicBezTo>
                  <a:pt x="9635292" y="219696"/>
                  <a:pt x="9621241" y="290608"/>
                  <a:pt x="9621241" y="383304"/>
                </a:cubicBezTo>
                <a:cubicBezTo>
                  <a:pt x="9621241" y="445400"/>
                  <a:pt x="9627650" y="497736"/>
                  <a:pt x="9640469" y="540312"/>
                </a:cubicBezTo>
                <a:cubicBezTo>
                  <a:pt x="9653286" y="582884"/>
                  <a:pt x="9671321" y="614860"/>
                  <a:pt x="9694570" y="636236"/>
                </a:cubicBezTo>
                <a:cubicBezTo>
                  <a:pt x="9717819" y="657612"/>
                  <a:pt x="9745688" y="668300"/>
                  <a:pt x="9778175" y="668300"/>
                </a:cubicBezTo>
                <a:cubicBezTo>
                  <a:pt x="9827235" y="668300"/>
                  <a:pt x="9865714" y="644000"/>
                  <a:pt x="9893618" y="595400"/>
                </a:cubicBezTo>
                <a:cubicBezTo>
                  <a:pt x="9921519" y="546796"/>
                  <a:pt x="9935468" y="476100"/>
                  <a:pt x="9935468" y="383304"/>
                </a:cubicBezTo>
                <a:cubicBezTo>
                  <a:pt x="9935468" y="321708"/>
                  <a:pt x="9928966" y="269388"/>
                  <a:pt x="9915962" y="226344"/>
                </a:cubicBezTo>
                <a:cubicBezTo>
                  <a:pt x="9902958" y="183296"/>
                  <a:pt x="9884815" y="150960"/>
                  <a:pt x="9861534" y="129328"/>
                </a:cubicBezTo>
                <a:cubicBezTo>
                  <a:pt x="9838250" y="107700"/>
                  <a:pt x="9810465" y="96888"/>
                  <a:pt x="9778175" y="96888"/>
                </a:cubicBezTo>
                <a:close/>
                <a:moveTo>
                  <a:pt x="8882826" y="96888"/>
                </a:moveTo>
                <a:cubicBezTo>
                  <a:pt x="8834406" y="96888"/>
                  <a:pt x="8796146" y="121448"/>
                  <a:pt x="8768044" y="170572"/>
                </a:cubicBezTo>
                <a:cubicBezTo>
                  <a:pt x="8739943" y="219696"/>
                  <a:pt x="8725891" y="290608"/>
                  <a:pt x="8725891" y="383304"/>
                </a:cubicBezTo>
                <a:cubicBezTo>
                  <a:pt x="8725891" y="445400"/>
                  <a:pt x="8732302" y="497736"/>
                  <a:pt x="8745121" y="540312"/>
                </a:cubicBezTo>
                <a:cubicBezTo>
                  <a:pt x="8757937" y="582884"/>
                  <a:pt x="8775971" y="614860"/>
                  <a:pt x="8799220" y="636236"/>
                </a:cubicBezTo>
                <a:cubicBezTo>
                  <a:pt x="8822470" y="657612"/>
                  <a:pt x="8850338" y="668300"/>
                  <a:pt x="8882826" y="668300"/>
                </a:cubicBezTo>
                <a:cubicBezTo>
                  <a:pt x="8931884" y="668300"/>
                  <a:pt x="8970365" y="644000"/>
                  <a:pt x="8998266" y="595400"/>
                </a:cubicBezTo>
                <a:cubicBezTo>
                  <a:pt x="9026168" y="546796"/>
                  <a:pt x="9040120" y="476100"/>
                  <a:pt x="9040120" y="383304"/>
                </a:cubicBezTo>
                <a:cubicBezTo>
                  <a:pt x="9040120" y="321708"/>
                  <a:pt x="9033617" y="269388"/>
                  <a:pt x="9020612" y="226344"/>
                </a:cubicBezTo>
                <a:cubicBezTo>
                  <a:pt x="9007607" y="183296"/>
                  <a:pt x="8989466" y="150960"/>
                  <a:pt x="8966184" y="129328"/>
                </a:cubicBezTo>
                <a:cubicBezTo>
                  <a:pt x="8942901" y="107700"/>
                  <a:pt x="8915115" y="96888"/>
                  <a:pt x="8882826" y="96888"/>
                </a:cubicBezTo>
                <a:close/>
                <a:moveTo>
                  <a:pt x="7235002" y="96888"/>
                </a:moveTo>
                <a:cubicBezTo>
                  <a:pt x="7186584" y="96888"/>
                  <a:pt x="7148324" y="121448"/>
                  <a:pt x="7120223" y="170572"/>
                </a:cubicBezTo>
                <a:cubicBezTo>
                  <a:pt x="7092123" y="219696"/>
                  <a:pt x="7078070" y="290608"/>
                  <a:pt x="7078070" y="383304"/>
                </a:cubicBezTo>
                <a:cubicBezTo>
                  <a:pt x="7078070" y="445400"/>
                  <a:pt x="7084480" y="497736"/>
                  <a:pt x="7097298" y="540312"/>
                </a:cubicBezTo>
                <a:cubicBezTo>
                  <a:pt x="7110115" y="582884"/>
                  <a:pt x="7128150" y="614860"/>
                  <a:pt x="7151400" y="636236"/>
                </a:cubicBezTo>
                <a:cubicBezTo>
                  <a:pt x="7174649" y="657612"/>
                  <a:pt x="7202517" y="668300"/>
                  <a:pt x="7235002" y="668300"/>
                </a:cubicBezTo>
                <a:cubicBezTo>
                  <a:pt x="7284063" y="668300"/>
                  <a:pt x="7322542" y="644000"/>
                  <a:pt x="7350444" y="595400"/>
                </a:cubicBezTo>
                <a:cubicBezTo>
                  <a:pt x="7378347" y="546796"/>
                  <a:pt x="7392298" y="476100"/>
                  <a:pt x="7392298" y="383304"/>
                </a:cubicBezTo>
                <a:cubicBezTo>
                  <a:pt x="7392298" y="321708"/>
                  <a:pt x="7385797" y="269388"/>
                  <a:pt x="7372791" y="226344"/>
                </a:cubicBezTo>
                <a:cubicBezTo>
                  <a:pt x="7359786" y="183296"/>
                  <a:pt x="7341642" y="150960"/>
                  <a:pt x="7318360" y="129328"/>
                </a:cubicBezTo>
                <a:cubicBezTo>
                  <a:pt x="7295078" y="107700"/>
                  <a:pt x="7267293" y="96888"/>
                  <a:pt x="7235002" y="96888"/>
                </a:cubicBezTo>
                <a:close/>
                <a:moveTo>
                  <a:pt x="4834703" y="96888"/>
                </a:moveTo>
                <a:cubicBezTo>
                  <a:pt x="4786284" y="96888"/>
                  <a:pt x="4748023" y="121448"/>
                  <a:pt x="4719923" y="170572"/>
                </a:cubicBezTo>
                <a:cubicBezTo>
                  <a:pt x="4691821" y="219696"/>
                  <a:pt x="4677769" y="290608"/>
                  <a:pt x="4677769" y="383304"/>
                </a:cubicBezTo>
                <a:cubicBezTo>
                  <a:pt x="4677769" y="445400"/>
                  <a:pt x="4684179" y="497736"/>
                  <a:pt x="4696998" y="540312"/>
                </a:cubicBezTo>
                <a:cubicBezTo>
                  <a:pt x="4709814" y="582884"/>
                  <a:pt x="4727850" y="614860"/>
                  <a:pt x="4751098" y="636236"/>
                </a:cubicBezTo>
                <a:cubicBezTo>
                  <a:pt x="4774349" y="657612"/>
                  <a:pt x="4802218" y="668300"/>
                  <a:pt x="4834703" y="668300"/>
                </a:cubicBezTo>
                <a:cubicBezTo>
                  <a:pt x="4883764" y="668300"/>
                  <a:pt x="4922243" y="644000"/>
                  <a:pt x="4950146" y="595400"/>
                </a:cubicBezTo>
                <a:cubicBezTo>
                  <a:pt x="4978048" y="546796"/>
                  <a:pt x="4991999" y="476100"/>
                  <a:pt x="4991999" y="383304"/>
                </a:cubicBezTo>
                <a:cubicBezTo>
                  <a:pt x="4991999" y="321708"/>
                  <a:pt x="4985496" y="269388"/>
                  <a:pt x="4972492" y="226344"/>
                </a:cubicBezTo>
                <a:cubicBezTo>
                  <a:pt x="4959487" y="183296"/>
                  <a:pt x="4941344" y="150960"/>
                  <a:pt x="4918062" y="129328"/>
                </a:cubicBezTo>
                <a:cubicBezTo>
                  <a:pt x="4894781" y="107700"/>
                  <a:pt x="4866995" y="96888"/>
                  <a:pt x="4834703" y="96888"/>
                </a:cubicBezTo>
                <a:close/>
                <a:moveTo>
                  <a:pt x="3939352" y="96888"/>
                </a:moveTo>
                <a:cubicBezTo>
                  <a:pt x="3890934" y="96888"/>
                  <a:pt x="3852673" y="121448"/>
                  <a:pt x="3824572" y="170572"/>
                </a:cubicBezTo>
                <a:cubicBezTo>
                  <a:pt x="3796470" y="219696"/>
                  <a:pt x="3782419" y="290608"/>
                  <a:pt x="3782419" y="383304"/>
                </a:cubicBezTo>
                <a:cubicBezTo>
                  <a:pt x="3782419" y="445400"/>
                  <a:pt x="3788828" y="497736"/>
                  <a:pt x="3801647" y="540312"/>
                </a:cubicBezTo>
                <a:cubicBezTo>
                  <a:pt x="3814464" y="582884"/>
                  <a:pt x="3832498" y="614860"/>
                  <a:pt x="3855748" y="636236"/>
                </a:cubicBezTo>
                <a:cubicBezTo>
                  <a:pt x="3878998" y="657612"/>
                  <a:pt x="3906866" y="668300"/>
                  <a:pt x="3939352" y="668300"/>
                </a:cubicBezTo>
                <a:cubicBezTo>
                  <a:pt x="3988412" y="668300"/>
                  <a:pt x="4026892" y="644000"/>
                  <a:pt x="4054795" y="595400"/>
                </a:cubicBezTo>
                <a:cubicBezTo>
                  <a:pt x="4082697" y="546796"/>
                  <a:pt x="4096648" y="476100"/>
                  <a:pt x="4096648" y="383304"/>
                </a:cubicBezTo>
                <a:cubicBezTo>
                  <a:pt x="4096648" y="321708"/>
                  <a:pt x="4090145" y="269388"/>
                  <a:pt x="4077141" y="226344"/>
                </a:cubicBezTo>
                <a:cubicBezTo>
                  <a:pt x="4064136" y="183296"/>
                  <a:pt x="4045992" y="150960"/>
                  <a:pt x="4022710" y="129328"/>
                </a:cubicBezTo>
                <a:cubicBezTo>
                  <a:pt x="3999429" y="107700"/>
                  <a:pt x="3971643" y="96888"/>
                  <a:pt x="3939352" y="96888"/>
                </a:cubicBezTo>
                <a:close/>
                <a:moveTo>
                  <a:pt x="3034477" y="96888"/>
                </a:moveTo>
                <a:cubicBezTo>
                  <a:pt x="2986059" y="96888"/>
                  <a:pt x="2947798" y="121448"/>
                  <a:pt x="2919696" y="170572"/>
                </a:cubicBezTo>
                <a:cubicBezTo>
                  <a:pt x="2891595" y="219696"/>
                  <a:pt x="2877544" y="290608"/>
                  <a:pt x="2877544" y="383304"/>
                </a:cubicBezTo>
                <a:cubicBezTo>
                  <a:pt x="2877544" y="445400"/>
                  <a:pt x="2883953" y="497736"/>
                  <a:pt x="2896771" y="540312"/>
                </a:cubicBezTo>
                <a:cubicBezTo>
                  <a:pt x="2909589" y="582884"/>
                  <a:pt x="2927623" y="614860"/>
                  <a:pt x="2950873" y="636236"/>
                </a:cubicBezTo>
                <a:cubicBezTo>
                  <a:pt x="2974123" y="657612"/>
                  <a:pt x="3001991" y="668300"/>
                  <a:pt x="3034477" y="668300"/>
                </a:cubicBezTo>
                <a:cubicBezTo>
                  <a:pt x="3083537" y="668300"/>
                  <a:pt x="3122017" y="644000"/>
                  <a:pt x="3149920" y="595400"/>
                </a:cubicBezTo>
                <a:cubicBezTo>
                  <a:pt x="3177822" y="546796"/>
                  <a:pt x="3191772" y="476100"/>
                  <a:pt x="3191772" y="383304"/>
                </a:cubicBezTo>
                <a:cubicBezTo>
                  <a:pt x="3191772" y="321708"/>
                  <a:pt x="3185270" y="269388"/>
                  <a:pt x="3172265" y="226344"/>
                </a:cubicBezTo>
                <a:cubicBezTo>
                  <a:pt x="3159260" y="183296"/>
                  <a:pt x="3141118" y="150960"/>
                  <a:pt x="3117835" y="129328"/>
                </a:cubicBezTo>
                <a:cubicBezTo>
                  <a:pt x="3094554" y="107700"/>
                  <a:pt x="3066768" y="96888"/>
                  <a:pt x="3034477" y="96888"/>
                </a:cubicBezTo>
                <a:close/>
                <a:moveTo>
                  <a:pt x="2129603" y="96888"/>
                </a:moveTo>
                <a:cubicBezTo>
                  <a:pt x="2081184" y="96888"/>
                  <a:pt x="2042924" y="121448"/>
                  <a:pt x="2014822" y="170572"/>
                </a:cubicBezTo>
                <a:cubicBezTo>
                  <a:pt x="1986721" y="219696"/>
                  <a:pt x="1972669" y="290608"/>
                  <a:pt x="1972669" y="383304"/>
                </a:cubicBezTo>
                <a:cubicBezTo>
                  <a:pt x="1972669" y="445400"/>
                  <a:pt x="1979078" y="497736"/>
                  <a:pt x="1991896" y="540312"/>
                </a:cubicBezTo>
                <a:cubicBezTo>
                  <a:pt x="2004715" y="582884"/>
                  <a:pt x="2022748" y="614860"/>
                  <a:pt x="2045998" y="636236"/>
                </a:cubicBezTo>
                <a:cubicBezTo>
                  <a:pt x="2069248" y="657612"/>
                  <a:pt x="2097116" y="668300"/>
                  <a:pt x="2129603" y="668300"/>
                </a:cubicBezTo>
                <a:cubicBezTo>
                  <a:pt x="2178662" y="668300"/>
                  <a:pt x="2217142" y="644000"/>
                  <a:pt x="2245045" y="595400"/>
                </a:cubicBezTo>
                <a:cubicBezTo>
                  <a:pt x="2272947" y="546796"/>
                  <a:pt x="2286898" y="476100"/>
                  <a:pt x="2286898" y="383304"/>
                </a:cubicBezTo>
                <a:cubicBezTo>
                  <a:pt x="2286898" y="321708"/>
                  <a:pt x="2280395" y="269388"/>
                  <a:pt x="2267390" y="226344"/>
                </a:cubicBezTo>
                <a:cubicBezTo>
                  <a:pt x="2254386" y="183296"/>
                  <a:pt x="2236243" y="150960"/>
                  <a:pt x="2212961" y="129328"/>
                </a:cubicBezTo>
                <a:cubicBezTo>
                  <a:pt x="2189679" y="107700"/>
                  <a:pt x="2161893" y="96888"/>
                  <a:pt x="2129603" y="96888"/>
                </a:cubicBezTo>
                <a:close/>
                <a:moveTo>
                  <a:pt x="481777" y="96888"/>
                </a:moveTo>
                <a:cubicBezTo>
                  <a:pt x="433359" y="96888"/>
                  <a:pt x="395099" y="121448"/>
                  <a:pt x="366997" y="170572"/>
                </a:cubicBezTo>
                <a:cubicBezTo>
                  <a:pt x="338895" y="219696"/>
                  <a:pt x="324844" y="290608"/>
                  <a:pt x="324844" y="383304"/>
                </a:cubicBezTo>
                <a:cubicBezTo>
                  <a:pt x="324844" y="445400"/>
                  <a:pt x="331253" y="497736"/>
                  <a:pt x="344071" y="540312"/>
                </a:cubicBezTo>
                <a:cubicBezTo>
                  <a:pt x="356890" y="582884"/>
                  <a:pt x="374924" y="614860"/>
                  <a:pt x="398173" y="636236"/>
                </a:cubicBezTo>
                <a:cubicBezTo>
                  <a:pt x="421423" y="657612"/>
                  <a:pt x="449291" y="668300"/>
                  <a:pt x="481777" y="668300"/>
                </a:cubicBezTo>
                <a:cubicBezTo>
                  <a:pt x="530837" y="668300"/>
                  <a:pt x="569317" y="644000"/>
                  <a:pt x="597219" y="595400"/>
                </a:cubicBezTo>
                <a:cubicBezTo>
                  <a:pt x="625121" y="546796"/>
                  <a:pt x="639073" y="476100"/>
                  <a:pt x="639073" y="383304"/>
                </a:cubicBezTo>
                <a:cubicBezTo>
                  <a:pt x="639073" y="321708"/>
                  <a:pt x="632570" y="269388"/>
                  <a:pt x="619565" y="226344"/>
                </a:cubicBezTo>
                <a:cubicBezTo>
                  <a:pt x="606561" y="183296"/>
                  <a:pt x="588418" y="150960"/>
                  <a:pt x="565136" y="129328"/>
                </a:cubicBezTo>
                <a:cubicBezTo>
                  <a:pt x="541854" y="107700"/>
                  <a:pt x="514068" y="96888"/>
                  <a:pt x="481777" y="96888"/>
                </a:cubicBezTo>
                <a:close/>
                <a:moveTo>
                  <a:pt x="23050094" y="9936"/>
                </a:moveTo>
                <a:lnTo>
                  <a:pt x="23151642" y="9936"/>
                </a:lnTo>
                <a:lnTo>
                  <a:pt x="23151642" y="756680"/>
                </a:lnTo>
                <a:lnTo>
                  <a:pt x="23043036" y="756680"/>
                </a:lnTo>
                <a:lnTo>
                  <a:pt x="23043036" y="128128"/>
                </a:lnTo>
                <a:lnTo>
                  <a:pt x="22861420" y="240196"/>
                </a:lnTo>
                <a:lnTo>
                  <a:pt x="22861420" y="135228"/>
                </a:lnTo>
                <a:close/>
                <a:moveTo>
                  <a:pt x="21402268" y="9936"/>
                </a:moveTo>
                <a:lnTo>
                  <a:pt x="21503816" y="9936"/>
                </a:lnTo>
                <a:lnTo>
                  <a:pt x="21503816" y="756680"/>
                </a:lnTo>
                <a:lnTo>
                  <a:pt x="21395212" y="756680"/>
                </a:lnTo>
                <a:lnTo>
                  <a:pt x="21395212" y="128128"/>
                </a:lnTo>
                <a:lnTo>
                  <a:pt x="21213594" y="240196"/>
                </a:lnTo>
                <a:lnTo>
                  <a:pt x="21213594" y="135228"/>
                </a:lnTo>
                <a:close/>
                <a:moveTo>
                  <a:pt x="18849568" y="9936"/>
                </a:moveTo>
                <a:lnTo>
                  <a:pt x="18951114" y="9936"/>
                </a:lnTo>
                <a:lnTo>
                  <a:pt x="18951114" y="756680"/>
                </a:lnTo>
                <a:lnTo>
                  <a:pt x="18842510" y="756680"/>
                </a:lnTo>
                <a:lnTo>
                  <a:pt x="18842510" y="128128"/>
                </a:lnTo>
                <a:lnTo>
                  <a:pt x="18660892" y="240196"/>
                </a:lnTo>
                <a:lnTo>
                  <a:pt x="18660892" y="135228"/>
                </a:lnTo>
                <a:close/>
                <a:moveTo>
                  <a:pt x="18106618" y="9936"/>
                </a:moveTo>
                <a:lnTo>
                  <a:pt x="18208164" y="9936"/>
                </a:lnTo>
                <a:lnTo>
                  <a:pt x="18208164" y="756680"/>
                </a:lnTo>
                <a:lnTo>
                  <a:pt x="18099560" y="756680"/>
                </a:lnTo>
                <a:lnTo>
                  <a:pt x="18099560" y="128128"/>
                </a:lnTo>
                <a:lnTo>
                  <a:pt x="17917942" y="240196"/>
                </a:lnTo>
                <a:lnTo>
                  <a:pt x="17917942" y="135228"/>
                </a:lnTo>
                <a:close/>
                <a:moveTo>
                  <a:pt x="17363668" y="9936"/>
                </a:moveTo>
                <a:lnTo>
                  <a:pt x="17465216" y="9936"/>
                </a:lnTo>
                <a:lnTo>
                  <a:pt x="17465216" y="756680"/>
                </a:lnTo>
                <a:lnTo>
                  <a:pt x="17356612" y="756680"/>
                </a:lnTo>
                <a:lnTo>
                  <a:pt x="17356612" y="128128"/>
                </a:lnTo>
                <a:lnTo>
                  <a:pt x="17174994" y="240196"/>
                </a:lnTo>
                <a:lnTo>
                  <a:pt x="17174994" y="135228"/>
                </a:lnTo>
                <a:close/>
                <a:moveTo>
                  <a:pt x="14810968" y="9936"/>
                </a:moveTo>
                <a:lnTo>
                  <a:pt x="14912516" y="9936"/>
                </a:lnTo>
                <a:lnTo>
                  <a:pt x="14912516" y="756680"/>
                </a:lnTo>
                <a:lnTo>
                  <a:pt x="14803911" y="756680"/>
                </a:lnTo>
                <a:lnTo>
                  <a:pt x="14803911" y="128128"/>
                </a:lnTo>
                <a:lnTo>
                  <a:pt x="14622293" y="240196"/>
                </a:lnTo>
                <a:lnTo>
                  <a:pt x="14622293" y="135228"/>
                </a:lnTo>
                <a:close/>
                <a:moveTo>
                  <a:pt x="13163143" y="9936"/>
                </a:moveTo>
                <a:lnTo>
                  <a:pt x="13264690" y="9936"/>
                </a:lnTo>
                <a:lnTo>
                  <a:pt x="13264690" y="756680"/>
                </a:lnTo>
                <a:lnTo>
                  <a:pt x="13156085" y="756680"/>
                </a:lnTo>
                <a:lnTo>
                  <a:pt x="13156085" y="128128"/>
                </a:lnTo>
                <a:lnTo>
                  <a:pt x="12974468" y="240196"/>
                </a:lnTo>
                <a:lnTo>
                  <a:pt x="12974468" y="135228"/>
                </a:lnTo>
                <a:close/>
                <a:moveTo>
                  <a:pt x="11515319" y="9936"/>
                </a:moveTo>
                <a:lnTo>
                  <a:pt x="11616866" y="9936"/>
                </a:lnTo>
                <a:lnTo>
                  <a:pt x="11616866" y="756680"/>
                </a:lnTo>
                <a:lnTo>
                  <a:pt x="11508261" y="756680"/>
                </a:lnTo>
                <a:lnTo>
                  <a:pt x="11508261" y="128128"/>
                </a:lnTo>
                <a:lnTo>
                  <a:pt x="11326644" y="240196"/>
                </a:lnTo>
                <a:lnTo>
                  <a:pt x="11326644" y="135228"/>
                </a:lnTo>
                <a:close/>
                <a:moveTo>
                  <a:pt x="8057747" y="9936"/>
                </a:moveTo>
                <a:lnTo>
                  <a:pt x="8159295" y="9936"/>
                </a:lnTo>
                <a:lnTo>
                  <a:pt x="8159295" y="756680"/>
                </a:lnTo>
                <a:lnTo>
                  <a:pt x="8050691" y="756680"/>
                </a:lnTo>
                <a:lnTo>
                  <a:pt x="8050691" y="128128"/>
                </a:lnTo>
                <a:lnTo>
                  <a:pt x="7869072" y="240196"/>
                </a:lnTo>
                <a:lnTo>
                  <a:pt x="7869072" y="135228"/>
                </a:lnTo>
                <a:close/>
                <a:moveTo>
                  <a:pt x="6409924" y="9936"/>
                </a:moveTo>
                <a:lnTo>
                  <a:pt x="6511470" y="9936"/>
                </a:lnTo>
                <a:lnTo>
                  <a:pt x="6511470" y="756680"/>
                </a:lnTo>
                <a:lnTo>
                  <a:pt x="6402865" y="756680"/>
                </a:lnTo>
                <a:lnTo>
                  <a:pt x="6402865" y="128128"/>
                </a:lnTo>
                <a:lnTo>
                  <a:pt x="6221249" y="240196"/>
                </a:lnTo>
                <a:lnTo>
                  <a:pt x="6221249" y="135228"/>
                </a:lnTo>
                <a:close/>
                <a:moveTo>
                  <a:pt x="5666973" y="9936"/>
                </a:moveTo>
                <a:lnTo>
                  <a:pt x="5768521" y="9936"/>
                </a:lnTo>
                <a:lnTo>
                  <a:pt x="5768521" y="756680"/>
                </a:lnTo>
                <a:lnTo>
                  <a:pt x="5659916" y="756680"/>
                </a:lnTo>
                <a:lnTo>
                  <a:pt x="5659916" y="128128"/>
                </a:lnTo>
                <a:lnTo>
                  <a:pt x="5478298" y="240196"/>
                </a:lnTo>
                <a:lnTo>
                  <a:pt x="5478298" y="135228"/>
                </a:lnTo>
                <a:close/>
                <a:moveTo>
                  <a:pt x="1314047" y="9936"/>
                </a:moveTo>
                <a:lnTo>
                  <a:pt x="1415595" y="9936"/>
                </a:lnTo>
                <a:lnTo>
                  <a:pt x="1415595" y="756680"/>
                </a:lnTo>
                <a:lnTo>
                  <a:pt x="1306990" y="756680"/>
                </a:lnTo>
                <a:lnTo>
                  <a:pt x="1306990" y="128128"/>
                </a:lnTo>
                <a:lnTo>
                  <a:pt x="1125373" y="240196"/>
                </a:lnTo>
                <a:lnTo>
                  <a:pt x="1125373" y="135228"/>
                </a:lnTo>
                <a:close/>
                <a:moveTo>
                  <a:pt x="22217824" y="0"/>
                </a:moveTo>
                <a:cubicBezTo>
                  <a:pt x="22273170" y="0"/>
                  <a:pt x="22320590" y="15412"/>
                  <a:pt x="22360084" y="46244"/>
                </a:cubicBezTo>
                <a:cubicBezTo>
                  <a:pt x="22399582" y="77072"/>
                  <a:pt x="22429590" y="121080"/>
                  <a:pt x="22450108" y="178264"/>
                </a:cubicBezTo>
                <a:cubicBezTo>
                  <a:pt x="22470626" y="235448"/>
                  <a:pt x="22480884" y="303792"/>
                  <a:pt x="22480884" y="383304"/>
                </a:cubicBezTo>
                <a:cubicBezTo>
                  <a:pt x="22480884" y="463388"/>
                  <a:pt x="22470686" y="532024"/>
                  <a:pt x="22450286" y="589212"/>
                </a:cubicBezTo>
                <a:cubicBezTo>
                  <a:pt x="22429888" y="646400"/>
                  <a:pt x="22400028" y="690264"/>
                  <a:pt x="22360710" y="720804"/>
                </a:cubicBezTo>
                <a:cubicBezTo>
                  <a:pt x="22321392" y="751340"/>
                  <a:pt x="22273764" y="766608"/>
                  <a:pt x="22217824" y="766608"/>
                </a:cubicBezTo>
                <a:cubicBezTo>
                  <a:pt x="22161924" y="766608"/>
                  <a:pt x="22114344" y="751360"/>
                  <a:pt x="22075078" y="720864"/>
                </a:cubicBezTo>
                <a:cubicBezTo>
                  <a:pt x="22035814" y="690368"/>
                  <a:pt x="22006006" y="646592"/>
                  <a:pt x="21985654" y="589528"/>
                </a:cubicBezTo>
                <a:cubicBezTo>
                  <a:pt x="21965300" y="532468"/>
                  <a:pt x="21955124" y="463724"/>
                  <a:pt x="21955124" y="383304"/>
                </a:cubicBezTo>
                <a:cubicBezTo>
                  <a:pt x="21955124" y="303460"/>
                  <a:pt x="21965360" y="235008"/>
                  <a:pt x="21985830" y="177948"/>
                </a:cubicBezTo>
                <a:cubicBezTo>
                  <a:pt x="22006302" y="120892"/>
                  <a:pt x="22036262" y="76968"/>
                  <a:pt x="22075706" y="46180"/>
                </a:cubicBezTo>
                <a:cubicBezTo>
                  <a:pt x="22115154" y="15392"/>
                  <a:pt x="22162524" y="0"/>
                  <a:pt x="22217824" y="0"/>
                </a:cubicBezTo>
                <a:close/>
                <a:moveTo>
                  <a:pt x="20569998" y="0"/>
                </a:moveTo>
                <a:cubicBezTo>
                  <a:pt x="20625344" y="0"/>
                  <a:pt x="20672764" y="15412"/>
                  <a:pt x="20712260" y="46244"/>
                </a:cubicBezTo>
                <a:cubicBezTo>
                  <a:pt x="20751758" y="77072"/>
                  <a:pt x="20781764" y="121080"/>
                  <a:pt x="20802282" y="178264"/>
                </a:cubicBezTo>
                <a:cubicBezTo>
                  <a:pt x="20822802" y="235448"/>
                  <a:pt x="20833060" y="303792"/>
                  <a:pt x="20833060" y="383304"/>
                </a:cubicBezTo>
                <a:cubicBezTo>
                  <a:pt x="20833060" y="463388"/>
                  <a:pt x="20822862" y="532024"/>
                  <a:pt x="20802462" y="589212"/>
                </a:cubicBezTo>
                <a:cubicBezTo>
                  <a:pt x="20782062" y="646400"/>
                  <a:pt x="20752204" y="690264"/>
                  <a:pt x="20712886" y="720804"/>
                </a:cubicBezTo>
                <a:cubicBezTo>
                  <a:pt x="20673570" y="751340"/>
                  <a:pt x="20625940" y="766608"/>
                  <a:pt x="20569998" y="766608"/>
                </a:cubicBezTo>
                <a:cubicBezTo>
                  <a:pt x="20514102" y="766608"/>
                  <a:pt x="20466520" y="751360"/>
                  <a:pt x="20427254" y="720864"/>
                </a:cubicBezTo>
                <a:cubicBezTo>
                  <a:pt x="20387988" y="690368"/>
                  <a:pt x="20358182" y="646592"/>
                  <a:pt x="20337826" y="589528"/>
                </a:cubicBezTo>
                <a:cubicBezTo>
                  <a:pt x="20317474" y="532468"/>
                  <a:pt x="20307298" y="463724"/>
                  <a:pt x="20307298" y="383304"/>
                </a:cubicBezTo>
                <a:cubicBezTo>
                  <a:pt x="20307298" y="303460"/>
                  <a:pt x="20317536" y="235008"/>
                  <a:pt x="20338006" y="177948"/>
                </a:cubicBezTo>
                <a:cubicBezTo>
                  <a:pt x="20358476" y="120892"/>
                  <a:pt x="20388436" y="76968"/>
                  <a:pt x="20427882" y="46180"/>
                </a:cubicBezTo>
                <a:cubicBezTo>
                  <a:pt x="20467328" y="15392"/>
                  <a:pt x="20514700" y="0"/>
                  <a:pt x="20569998" y="0"/>
                </a:cubicBezTo>
                <a:close/>
                <a:moveTo>
                  <a:pt x="19674648" y="0"/>
                </a:moveTo>
                <a:cubicBezTo>
                  <a:pt x="19729992" y="0"/>
                  <a:pt x="19777412" y="15412"/>
                  <a:pt x="19816910" y="46244"/>
                </a:cubicBezTo>
                <a:cubicBezTo>
                  <a:pt x="19856408" y="77072"/>
                  <a:pt x="19886414" y="121080"/>
                  <a:pt x="19906932" y="178264"/>
                </a:cubicBezTo>
                <a:cubicBezTo>
                  <a:pt x="19927452" y="235448"/>
                  <a:pt x="19937712" y="303792"/>
                  <a:pt x="19937712" y="383304"/>
                </a:cubicBezTo>
                <a:cubicBezTo>
                  <a:pt x="19937712" y="463388"/>
                  <a:pt x="19927510" y="532024"/>
                  <a:pt x="19907112" y="589212"/>
                </a:cubicBezTo>
                <a:cubicBezTo>
                  <a:pt x="19886710" y="646400"/>
                  <a:pt x="19856852" y="690264"/>
                  <a:pt x="19817536" y="720804"/>
                </a:cubicBezTo>
                <a:cubicBezTo>
                  <a:pt x="19778216" y="751340"/>
                  <a:pt x="19730590" y="766608"/>
                  <a:pt x="19674648" y="766608"/>
                </a:cubicBezTo>
                <a:cubicBezTo>
                  <a:pt x="19618750" y="766608"/>
                  <a:pt x="19571170" y="751360"/>
                  <a:pt x="19531904" y="720864"/>
                </a:cubicBezTo>
                <a:cubicBezTo>
                  <a:pt x="19492638" y="690368"/>
                  <a:pt x="19462832" y="646592"/>
                  <a:pt x="19442480" y="589528"/>
                </a:cubicBezTo>
                <a:cubicBezTo>
                  <a:pt x="19422124" y="532468"/>
                  <a:pt x="19411948" y="463724"/>
                  <a:pt x="19411948" y="383304"/>
                </a:cubicBezTo>
                <a:cubicBezTo>
                  <a:pt x="19411948" y="303460"/>
                  <a:pt x="19422186" y="235008"/>
                  <a:pt x="19442656" y="177948"/>
                </a:cubicBezTo>
                <a:cubicBezTo>
                  <a:pt x="19463126" y="120892"/>
                  <a:pt x="19493086" y="76968"/>
                  <a:pt x="19532532" y="46180"/>
                </a:cubicBezTo>
                <a:cubicBezTo>
                  <a:pt x="19571978" y="15392"/>
                  <a:pt x="19619350" y="0"/>
                  <a:pt x="19674648" y="0"/>
                </a:cubicBezTo>
                <a:close/>
                <a:moveTo>
                  <a:pt x="16531399" y="0"/>
                </a:moveTo>
                <a:cubicBezTo>
                  <a:pt x="16586742" y="0"/>
                  <a:pt x="16634162" y="15412"/>
                  <a:pt x="16673660" y="46244"/>
                </a:cubicBezTo>
                <a:cubicBezTo>
                  <a:pt x="16713156" y="77072"/>
                  <a:pt x="16743162" y="121080"/>
                  <a:pt x="16763682" y="178264"/>
                </a:cubicBezTo>
                <a:cubicBezTo>
                  <a:pt x="16784200" y="235448"/>
                  <a:pt x="16794460" y="303792"/>
                  <a:pt x="16794460" y="383304"/>
                </a:cubicBezTo>
                <a:cubicBezTo>
                  <a:pt x="16794460" y="463388"/>
                  <a:pt x="16784260" y="532024"/>
                  <a:pt x="16763860" y="589212"/>
                </a:cubicBezTo>
                <a:cubicBezTo>
                  <a:pt x="16743460" y="646400"/>
                  <a:pt x="16713602" y="690264"/>
                  <a:pt x="16674284" y="720804"/>
                </a:cubicBezTo>
                <a:cubicBezTo>
                  <a:pt x="16634966" y="751340"/>
                  <a:pt x="16587338" y="766608"/>
                  <a:pt x="16531399" y="766608"/>
                </a:cubicBezTo>
                <a:cubicBezTo>
                  <a:pt x="16475500" y="766608"/>
                  <a:pt x="16427918" y="751360"/>
                  <a:pt x="16388654" y="720864"/>
                </a:cubicBezTo>
                <a:cubicBezTo>
                  <a:pt x="16349388" y="690368"/>
                  <a:pt x="16319580" y="646592"/>
                  <a:pt x="16299228" y="589528"/>
                </a:cubicBezTo>
                <a:cubicBezTo>
                  <a:pt x="16278876" y="532468"/>
                  <a:pt x="16268698" y="463724"/>
                  <a:pt x="16268698" y="383304"/>
                </a:cubicBezTo>
                <a:cubicBezTo>
                  <a:pt x="16268698" y="303460"/>
                  <a:pt x="16278935" y="235008"/>
                  <a:pt x="16299406" y="177948"/>
                </a:cubicBezTo>
                <a:cubicBezTo>
                  <a:pt x="16319877" y="120892"/>
                  <a:pt x="16349834" y="76968"/>
                  <a:pt x="16389282" y="46180"/>
                </a:cubicBezTo>
                <a:cubicBezTo>
                  <a:pt x="16428727" y="15392"/>
                  <a:pt x="16476099" y="0"/>
                  <a:pt x="16531399" y="0"/>
                </a:cubicBezTo>
                <a:close/>
                <a:moveTo>
                  <a:pt x="15626524" y="0"/>
                </a:moveTo>
                <a:cubicBezTo>
                  <a:pt x="15681867" y="0"/>
                  <a:pt x="15729287" y="15412"/>
                  <a:pt x="15768785" y="46244"/>
                </a:cubicBezTo>
                <a:cubicBezTo>
                  <a:pt x="15808281" y="77072"/>
                  <a:pt x="15838288" y="121080"/>
                  <a:pt x="15858807" y="178264"/>
                </a:cubicBezTo>
                <a:cubicBezTo>
                  <a:pt x="15879325" y="235448"/>
                  <a:pt x="15889584" y="303792"/>
                  <a:pt x="15889584" y="383304"/>
                </a:cubicBezTo>
                <a:cubicBezTo>
                  <a:pt x="15889584" y="463388"/>
                  <a:pt x="15879384" y="532024"/>
                  <a:pt x="15858985" y="589212"/>
                </a:cubicBezTo>
                <a:cubicBezTo>
                  <a:pt x="15838585" y="646400"/>
                  <a:pt x="15808727" y="690264"/>
                  <a:pt x="15769409" y="720804"/>
                </a:cubicBezTo>
                <a:cubicBezTo>
                  <a:pt x="15730091" y="751340"/>
                  <a:pt x="15682463" y="766608"/>
                  <a:pt x="15626524" y="766608"/>
                </a:cubicBezTo>
                <a:cubicBezTo>
                  <a:pt x="15570625" y="766608"/>
                  <a:pt x="15523043" y="751360"/>
                  <a:pt x="15483779" y="720864"/>
                </a:cubicBezTo>
                <a:cubicBezTo>
                  <a:pt x="15444513" y="690368"/>
                  <a:pt x="15414705" y="646592"/>
                  <a:pt x="15394353" y="589528"/>
                </a:cubicBezTo>
                <a:cubicBezTo>
                  <a:pt x="15374000" y="532468"/>
                  <a:pt x="15363823" y="463724"/>
                  <a:pt x="15363823" y="383304"/>
                </a:cubicBezTo>
                <a:cubicBezTo>
                  <a:pt x="15363823" y="303460"/>
                  <a:pt x="15374059" y="235008"/>
                  <a:pt x="15394531" y="177948"/>
                </a:cubicBezTo>
                <a:cubicBezTo>
                  <a:pt x="15415002" y="120892"/>
                  <a:pt x="15444959" y="76968"/>
                  <a:pt x="15484407" y="46180"/>
                </a:cubicBezTo>
                <a:cubicBezTo>
                  <a:pt x="15523852" y="15392"/>
                  <a:pt x="15571224" y="0"/>
                  <a:pt x="15626524" y="0"/>
                </a:cubicBezTo>
                <a:close/>
                <a:moveTo>
                  <a:pt x="13978698" y="0"/>
                </a:moveTo>
                <a:cubicBezTo>
                  <a:pt x="14034043" y="0"/>
                  <a:pt x="14081463" y="15412"/>
                  <a:pt x="14120959" y="46244"/>
                </a:cubicBezTo>
                <a:cubicBezTo>
                  <a:pt x="14160455" y="77072"/>
                  <a:pt x="14190464" y="121080"/>
                  <a:pt x="14210982" y="178264"/>
                </a:cubicBezTo>
                <a:cubicBezTo>
                  <a:pt x="14231500" y="235448"/>
                  <a:pt x="14241759" y="303792"/>
                  <a:pt x="14241759" y="383304"/>
                </a:cubicBezTo>
                <a:cubicBezTo>
                  <a:pt x="14241759" y="463388"/>
                  <a:pt x="14231559" y="532024"/>
                  <a:pt x="14211160" y="589212"/>
                </a:cubicBezTo>
                <a:cubicBezTo>
                  <a:pt x="14190761" y="646400"/>
                  <a:pt x="14160903" y="690264"/>
                  <a:pt x="14121584" y="720804"/>
                </a:cubicBezTo>
                <a:cubicBezTo>
                  <a:pt x="14082266" y="751340"/>
                  <a:pt x="14034637" y="766608"/>
                  <a:pt x="13978698" y="766608"/>
                </a:cubicBezTo>
                <a:cubicBezTo>
                  <a:pt x="13922800" y="766608"/>
                  <a:pt x="13875218" y="751360"/>
                  <a:pt x="13835953" y="720864"/>
                </a:cubicBezTo>
                <a:cubicBezTo>
                  <a:pt x="13796689" y="690368"/>
                  <a:pt x="13766880" y="646592"/>
                  <a:pt x="13746527" y="589528"/>
                </a:cubicBezTo>
                <a:cubicBezTo>
                  <a:pt x="13726175" y="532468"/>
                  <a:pt x="13715998" y="463724"/>
                  <a:pt x="13715998" y="383304"/>
                </a:cubicBezTo>
                <a:cubicBezTo>
                  <a:pt x="13715998" y="303460"/>
                  <a:pt x="13726234" y="235008"/>
                  <a:pt x="13746706" y="177948"/>
                </a:cubicBezTo>
                <a:cubicBezTo>
                  <a:pt x="13767177" y="120892"/>
                  <a:pt x="13797135" y="76968"/>
                  <a:pt x="13836581" y="46180"/>
                </a:cubicBezTo>
                <a:cubicBezTo>
                  <a:pt x="13876026" y="15392"/>
                  <a:pt x="13923399" y="0"/>
                  <a:pt x="13978698" y="0"/>
                </a:cubicBezTo>
                <a:close/>
                <a:moveTo>
                  <a:pt x="12330873" y="0"/>
                </a:moveTo>
                <a:cubicBezTo>
                  <a:pt x="12386217" y="0"/>
                  <a:pt x="12433637" y="15412"/>
                  <a:pt x="12473134" y="46244"/>
                </a:cubicBezTo>
                <a:cubicBezTo>
                  <a:pt x="12512631" y="77072"/>
                  <a:pt x="12542639" y="121080"/>
                  <a:pt x="12563156" y="178264"/>
                </a:cubicBezTo>
                <a:cubicBezTo>
                  <a:pt x="12583676" y="235448"/>
                  <a:pt x="12593934" y="303792"/>
                  <a:pt x="12593934" y="383304"/>
                </a:cubicBezTo>
                <a:cubicBezTo>
                  <a:pt x="12593934" y="463388"/>
                  <a:pt x="12583735" y="532024"/>
                  <a:pt x="12563335" y="589212"/>
                </a:cubicBezTo>
                <a:cubicBezTo>
                  <a:pt x="12542935" y="646400"/>
                  <a:pt x="12513077" y="690264"/>
                  <a:pt x="12473759" y="720804"/>
                </a:cubicBezTo>
                <a:cubicBezTo>
                  <a:pt x="12434442" y="751340"/>
                  <a:pt x="12386812" y="766608"/>
                  <a:pt x="12330873" y="766608"/>
                </a:cubicBezTo>
                <a:cubicBezTo>
                  <a:pt x="12274974" y="766608"/>
                  <a:pt x="12227393" y="751360"/>
                  <a:pt x="12188128" y="720864"/>
                </a:cubicBezTo>
                <a:cubicBezTo>
                  <a:pt x="12148864" y="690368"/>
                  <a:pt x="12119054" y="646592"/>
                  <a:pt x="12098702" y="589528"/>
                </a:cubicBezTo>
                <a:cubicBezTo>
                  <a:pt x="12078350" y="532468"/>
                  <a:pt x="12068173" y="463724"/>
                  <a:pt x="12068173" y="383304"/>
                </a:cubicBezTo>
                <a:cubicBezTo>
                  <a:pt x="12068173" y="303460"/>
                  <a:pt x="12078409" y="235008"/>
                  <a:pt x="12098880" y="177948"/>
                </a:cubicBezTo>
                <a:cubicBezTo>
                  <a:pt x="12119352" y="120892"/>
                  <a:pt x="12149310" y="76968"/>
                  <a:pt x="12188756" y="46180"/>
                </a:cubicBezTo>
                <a:cubicBezTo>
                  <a:pt x="12228201" y="15392"/>
                  <a:pt x="12275574" y="0"/>
                  <a:pt x="12330873" y="0"/>
                </a:cubicBezTo>
                <a:close/>
                <a:moveTo>
                  <a:pt x="10683050" y="0"/>
                </a:moveTo>
                <a:cubicBezTo>
                  <a:pt x="10738393" y="0"/>
                  <a:pt x="10785814" y="15412"/>
                  <a:pt x="10825312" y="46244"/>
                </a:cubicBezTo>
                <a:cubicBezTo>
                  <a:pt x="10864805" y="77072"/>
                  <a:pt x="10894815" y="121080"/>
                  <a:pt x="10915332" y="178264"/>
                </a:cubicBezTo>
                <a:cubicBezTo>
                  <a:pt x="10935850" y="235448"/>
                  <a:pt x="10946109" y="303792"/>
                  <a:pt x="10946109" y="383304"/>
                </a:cubicBezTo>
                <a:cubicBezTo>
                  <a:pt x="10946109" y="463388"/>
                  <a:pt x="10935910" y="532024"/>
                  <a:pt x="10915510" y="589212"/>
                </a:cubicBezTo>
                <a:cubicBezTo>
                  <a:pt x="10895111" y="646400"/>
                  <a:pt x="10865252" y="690264"/>
                  <a:pt x="10825935" y="720804"/>
                </a:cubicBezTo>
                <a:cubicBezTo>
                  <a:pt x="10786618" y="751340"/>
                  <a:pt x="10738988" y="766608"/>
                  <a:pt x="10683050" y="766608"/>
                </a:cubicBezTo>
                <a:cubicBezTo>
                  <a:pt x="10627150" y="766608"/>
                  <a:pt x="10579568" y="751360"/>
                  <a:pt x="10540305" y="720864"/>
                </a:cubicBezTo>
                <a:cubicBezTo>
                  <a:pt x="10501039" y="690368"/>
                  <a:pt x="10471231" y="646592"/>
                  <a:pt x="10450879" y="589528"/>
                </a:cubicBezTo>
                <a:cubicBezTo>
                  <a:pt x="10430526" y="532468"/>
                  <a:pt x="10420349" y="463724"/>
                  <a:pt x="10420349" y="383304"/>
                </a:cubicBezTo>
                <a:cubicBezTo>
                  <a:pt x="10420349" y="303460"/>
                  <a:pt x="10430586" y="235008"/>
                  <a:pt x="10451056" y="177948"/>
                </a:cubicBezTo>
                <a:cubicBezTo>
                  <a:pt x="10471527" y="120892"/>
                  <a:pt x="10501486" y="76968"/>
                  <a:pt x="10540933" y="46180"/>
                </a:cubicBezTo>
                <a:cubicBezTo>
                  <a:pt x="10580380" y="15392"/>
                  <a:pt x="10627750" y="0"/>
                  <a:pt x="10683050" y="0"/>
                </a:cubicBezTo>
                <a:close/>
                <a:moveTo>
                  <a:pt x="9778175" y="0"/>
                </a:moveTo>
                <a:cubicBezTo>
                  <a:pt x="9833517" y="0"/>
                  <a:pt x="9880938" y="15412"/>
                  <a:pt x="9920435" y="46244"/>
                </a:cubicBezTo>
                <a:cubicBezTo>
                  <a:pt x="9959931" y="77072"/>
                  <a:pt x="9989940" y="121080"/>
                  <a:pt x="10010458" y="178264"/>
                </a:cubicBezTo>
                <a:cubicBezTo>
                  <a:pt x="10030976" y="235448"/>
                  <a:pt x="10041234" y="303792"/>
                  <a:pt x="10041234" y="383304"/>
                </a:cubicBezTo>
                <a:cubicBezTo>
                  <a:pt x="10041234" y="463388"/>
                  <a:pt x="10031036" y="532024"/>
                  <a:pt x="10010635" y="589212"/>
                </a:cubicBezTo>
                <a:cubicBezTo>
                  <a:pt x="9990237" y="646400"/>
                  <a:pt x="9960377" y="690264"/>
                  <a:pt x="9921059" y="720804"/>
                </a:cubicBezTo>
                <a:cubicBezTo>
                  <a:pt x="9881743" y="751340"/>
                  <a:pt x="9834113" y="766608"/>
                  <a:pt x="9778175" y="766608"/>
                </a:cubicBezTo>
                <a:cubicBezTo>
                  <a:pt x="9722278" y="766608"/>
                  <a:pt x="9674695" y="751360"/>
                  <a:pt x="9635430" y="720864"/>
                </a:cubicBezTo>
                <a:cubicBezTo>
                  <a:pt x="9596164" y="690368"/>
                  <a:pt x="9566356" y="646592"/>
                  <a:pt x="9546005" y="589528"/>
                </a:cubicBezTo>
                <a:cubicBezTo>
                  <a:pt x="9525652" y="532468"/>
                  <a:pt x="9515475" y="463724"/>
                  <a:pt x="9515475" y="383304"/>
                </a:cubicBezTo>
                <a:cubicBezTo>
                  <a:pt x="9515475" y="303460"/>
                  <a:pt x="9525712" y="235008"/>
                  <a:pt x="9546181" y="177948"/>
                </a:cubicBezTo>
                <a:cubicBezTo>
                  <a:pt x="9566654" y="120892"/>
                  <a:pt x="9596611" y="76968"/>
                  <a:pt x="9636057" y="46180"/>
                </a:cubicBezTo>
                <a:cubicBezTo>
                  <a:pt x="9675504" y="15392"/>
                  <a:pt x="9722876" y="0"/>
                  <a:pt x="9778175" y="0"/>
                </a:cubicBezTo>
                <a:close/>
                <a:moveTo>
                  <a:pt x="8882826" y="0"/>
                </a:moveTo>
                <a:cubicBezTo>
                  <a:pt x="8938167" y="0"/>
                  <a:pt x="8985591" y="15412"/>
                  <a:pt x="9025086" y="46244"/>
                </a:cubicBezTo>
                <a:cubicBezTo>
                  <a:pt x="9064582" y="77072"/>
                  <a:pt x="9094589" y="121080"/>
                  <a:pt x="9115108" y="178264"/>
                </a:cubicBezTo>
                <a:cubicBezTo>
                  <a:pt x="9135627" y="235448"/>
                  <a:pt x="9145887" y="303792"/>
                  <a:pt x="9145887" y="383304"/>
                </a:cubicBezTo>
                <a:cubicBezTo>
                  <a:pt x="9145887" y="463388"/>
                  <a:pt x="9135686" y="532024"/>
                  <a:pt x="9115286" y="589212"/>
                </a:cubicBezTo>
                <a:cubicBezTo>
                  <a:pt x="9094886" y="646400"/>
                  <a:pt x="9065028" y="690264"/>
                  <a:pt x="9025712" y="720804"/>
                </a:cubicBezTo>
                <a:cubicBezTo>
                  <a:pt x="8986393" y="751340"/>
                  <a:pt x="8938764" y="766608"/>
                  <a:pt x="8882826" y="766608"/>
                </a:cubicBezTo>
                <a:cubicBezTo>
                  <a:pt x="8826925" y="766608"/>
                  <a:pt x="8779346" y="751360"/>
                  <a:pt x="8740081" y="720864"/>
                </a:cubicBezTo>
                <a:cubicBezTo>
                  <a:pt x="8700817" y="690368"/>
                  <a:pt x="8671005" y="646592"/>
                  <a:pt x="8650653" y="589528"/>
                </a:cubicBezTo>
                <a:cubicBezTo>
                  <a:pt x="8630301" y="532468"/>
                  <a:pt x="8620128" y="463724"/>
                  <a:pt x="8620128" y="383304"/>
                </a:cubicBezTo>
                <a:cubicBezTo>
                  <a:pt x="8620128" y="303460"/>
                  <a:pt x="8630360" y="235008"/>
                  <a:pt x="8650831" y="177948"/>
                </a:cubicBezTo>
                <a:cubicBezTo>
                  <a:pt x="8671303" y="120892"/>
                  <a:pt x="8701263" y="76968"/>
                  <a:pt x="8740710" y="46180"/>
                </a:cubicBezTo>
                <a:cubicBezTo>
                  <a:pt x="8780155" y="15392"/>
                  <a:pt x="8827525" y="0"/>
                  <a:pt x="8882826" y="0"/>
                </a:cubicBezTo>
                <a:close/>
                <a:moveTo>
                  <a:pt x="7235002" y="0"/>
                </a:moveTo>
                <a:cubicBezTo>
                  <a:pt x="7290347" y="0"/>
                  <a:pt x="7337768" y="15412"/>
                  <a:pt x="7377263" y="46244"/>
                </a:cubicBezTo>
                <a:cubicBezTo>
                  <a:pt x="7416762" y="77072"/>
                  <a:pt x="7446769" y="121080"/>
                  <a:pt x="7467287" y="178264"/>
                </a:cubicBezTo>
                <a:cubicBezTo>
                  <a:pt x="7487805" y="235448"/>
                  <a:pt x="7498064" y="303792"/>
                  <a:pt x="7498064" y="383304"/>
                </a:cubicBezTo>
                <a:cubicBezTo>
                  <a:pt x="7498064" y="463388"/>
                  <a:pt x="7487865" y="532024"/>
                  <a:pt x="7467464" y="589212"/>
                </a:cubicBezTo>
                <a:cubicBezTo>
                  <a:pt x="7447066" y="646400"/>
                  <a:pt x="7417206" y="690264"/>
                  <a:pt x="7377887" y="720804"/>
                </a:cubicBezTo>
                <a:cubicBezTo>
                  <a:pt x="7338571" y="751340"/>
                  <a:pt x="7290942" y="766608"/>
                  <a:pt x="7235002" y="766608"/>
                </a:cubicBezTo>
                <a:cubicBezTo>
                  <a:pt x="7179105" y="766608"/>
                  <a:pt x="7131525" y="751360"/>
                  <a:pt x="7092258" y="720864"/>
                </a:cubicBezTo>
                <a:cubicBezTo>
                  <a:pt x="7052993" y="690368"/>
                  <a:pt x="7023186" y="646592"/>
                  <a:pt x="7002831" y="589528"/>
                </a:cubicBezTo>
                <a:cubicBezTo>
                  <a:pt x="6982480" y="532468"/>
                  <a:pt x="6972304" y="463724"/>
                  <a:pt x="6972304" y="383304"/>
                </a:cubicBezTo>
                <a:cubicBezTo>
                  <a:pt x="6972304" y="303460"/>
                  <a:pt x="6982538" y="235008"/>
                  <a:pt x="7003012" y="177948"/>
                </a:cubicBezTo>
                <a:cubicBezTo>
                  <a:pt x="7023482" y="120892"/>
                  <a:pt x="7053440" y="76968"/>
                  <a:pt x="7092886" y="46180"/>
                </a:cubicBezTo>
                <a:cubicBezTo>
                  <a:pt x="7132331" y="15392"/>
                  <a:pt x="7179705" y="0"/>
                  <a:pt x="7235002" y="0"/>
                </a:cubicBezTo>
                <a:close/>
                <a:moveTo>
                  <a:pt x="4834703" y="0"/>
                </a:moveTo>
                <a:cubicBezTo>
                  <a:pt x="4890047" y="0"/>
                  <a:pt x="4937467" y="15412"/>
                  <a:pt x="4976966" y="46244"/>
                </a:cubicBezTo>
                <a:cubicBezTo>
                  <a:pt x="5016460" y="77072"/>
                  <a:pt x="5046469" y="121080"/>
                  <a:pt x="5066987" y="178264"/>
                </a:cubicBezTo>
                <a:cubicBezTo>
                  <a:pt x="5087507" y="235448"/>
                  <a:pt x="5097765" y="303792"/>
                  <a:pt x="5097765" y="383304"/>
                </a:cubicBezTo>
                <a:cubicBezTo>
                  <a:pt x="5097765" y="463388"/>
                  <a:pt x="5087564" y="532024"/>
                  <a:pt x="5067165" y="589212"/>
                </a:cubicBezTo>
                <a:cubicBezTo>
                  <a:pt x="5046766" y="646400"/>
                  <a:pt x="5016907" y="690264"/>
                  <a:pt x="4977589" y="720804"/>
                </a:cubicBezTo>
                <a:cubicBezTo>
                  <a:pt x="4938272" y="751340"/>
                  <a:pt x="4890644" y="766608"/>
                  <a:pt x="4834703" y="766608"/>
                </a:cubicBezTo>
                <a:cubicBezTo>
                  <a:pt x="4778805" y="766608"/>
                  <a:pt x="4731223" y="751360"/>
                  <a:pt x="4691959" y="720864"/>
                </a:cubicBezTo>
                <a:cubicBezTo>
                  <a:pt x="4652693" y="690368"/>
                  <a:pt x="4622885" y="646592"/>
                  <a:pt x="4602532" y="589528"/>
                </a:cubicBezTo>
                <a:cubicBezTo>
                  <a:pt x="4582179" y="532468"/>
                  <a:pt x="4572002" y="463724"/>
                  <a:pt x="4572002" y="383304"/>
                </a:cubicBezTo>
                <a:cubicBezTo>
                  <a:pt x="4572002" y="303460"/>
                  <a:pt x="4582240" y="235008"/>
                  <a:pt x="4602710" y="177948"/>
                </a:cubicBezTo>
                <a:cubicBezTo>
                  <a:pt x="4623181" y="120892"/>
                  <a:pt x="4653141" y="76968"/>
                  <a:pt x="4692585" y="46180"/>
                </a:cubicBezTo>
                <a:cubicBezTo>
                  <a:pt x="4732032" y="15392"/>
                  <a:pt x="4779405" y="0"/>
                  <a:pt x="4834703" y="0"/>
                </a:cubicBezTo>
                <a:close/>
                <a:moveTo>
                  <a:pt x="3939352" y="0"/>
                </a:moveTo>
                <a:cubicBezTo>
                  <a:pt x="3994696" y="0"/>
                  <a:pt x="4042117" y="15412"/>
                  <a:pt x="4081615" y="46244"/>
                </a:cubicBezTo>
                <a:cubicBezTo>
                  <a:pt x="4121111" y="77072"/>
                  <a:pt x="4151118" y="121080"/>
                  <a:pt x="4171637" y="178264"/>
                </a:cubicBezTo>
                <a:cubicBezTo>
                  <a:pt x="4192156" y="235448"/>
                  <a:pt x="4202414" y="303792"/>
                  <a:pt x="4202414" y="383304"/>
                </a:cubicBezTo>
                <a:cubicBezTo>
                  <a:pt x="4202414" y="463388"/>
                  <a:pt x="4192214" y="532024"/>
                  <a:pt x="4171815" y="589212"/>
                </a:cubicBezTo>
                <a:cubicBezTo>
                  <a:pt x="4151414" y="646400"/>
                  <a:pt x="4121557" y="690264"/>
                  <a:pt x="4082239" y="720804"/>
                </a:cubicBezTo>
                <a:cubicBezTo>
                  <a:pt x="4042922" y="751340"/>
                  <a:pt x="3995292" y="766608"/>
                  <a:pt x="3939352" y="766608"/>
                </a:cubicBezTo>
                <a:cubicBezTo>
                  <a:pt x="3883454" y="766608"/>
                  <a:pt x="3835873" y="751360"/>
                  <a:pt x="3796608" y="720864"/>
                </a:cubicBezTo>
                <a:cubicBezTo>
                  <a:pt x="3757343" y="690368"/>
                  <a:pt x="3727534" y="646592"/>
                  <a:pt x="3707181" y="589528"/>
                </a:cubicBezTo>
                <a:cubicBezTo>
                  <a:pt x="3686829" y="532468"/>
                  <a:pt x="3676652" y="463724"/>
                  <a:pt x="3676652" y="383304"/>
                </a:cubicBezTo>
                <a:cubicBezTo>
                  <a:pt x="3676652" y="303460"/>
                  <a:pt x="3686888" y="235008"/>
                  <a:pt x="3707360" y="177948"/>
                </a:cubicBezTo>
                <a:cubicBezTo>
                  <a:pt x="3727831" y="120892"/>
                  <a:pt x="3757789" y="76968"/>
                  <a:pt x="3797235" y="46180"/>
                </a:cubicBezTo>
                <a:cubicBezTo>
                  <a:pt x="3836681" y="15392"/>
                  <a:pt x="3884053" y="0"/>
                  <a:pt x="3939352" y="0"/>
                </a:cubicBezTo>
                <a:close/>
                <a:moveTo>
                  <a:pt x="3034477" y="0"/>
                </a:moveTo>
                <a:cubicBezTo>
                  <a:pt x="3089821" y="0"/>
                  <a:pt x="3137242" y="15412"/>
                  <a:pt x="3176738" y="46244"/>
                </a:cubicBezTo>
                <a:cubicBezTo>
                  <a:pt x="3216235" y="77072"/>
                  <a:pt x="3246243" y="121080"/>
                  <a:pt x="3266761" y="178264"/>
                </a:cubicBezTo>
                <a:cubicBezTo>
                  <a:pt x="3287280" y="235448"/>
                  <a:pt x="3297539" y="303792"/>
                  <a:pt x="3297539" y="383304"/>
                </a:cubicBezTo>
                <a:cubicBezTo>
                  <a:pt x="3297539" y="463388"/>
                  <a:pt x="3287339" y="532024"/>
                  <a:pt x="3266940" y="589212"/>
                </a:cubicBezTo>
                <a:cubicBezTo>
                  <a:pt x="3246539" y="646400"/>
                  <a:pt x="3216681" y="690264"/>
                  <a:pt x="3177363" y="720804"/>
                </a:cubicBezTo>
                <a:cubicBezTo>
                  <a:pt x="3138045" y="751340"/>
                  <a:pt x="3090417" y="766608"/>
                  <a:pt x="3034477" y="766608"/>
                </a:cubicBezTo>
                <a:cubicBezTo>
                  <a:pt x="2978580" y="766608"/>
                  <a:pt x="2930997" y="751360"/>
                  <a:pt x="2891733" y="720864"/>
                </a:cubicBezTo>
                <a:cubicBezTo>
                  <a:pt x="2852468" y="690368"/>
                  <a:pt x="2822659" y="646592"/>
                  <a:pt x="2802306" y="589528"/>
                </a:cubicBezTo>
                <a:cubicBezTo>
                  <a:pt x="2781954" y="532468"/>
                  <a:pt x="2771778" y="463724"/>
                  <a:pt x="2771778" y="383304"/>
                </a:cubicBezTo>
                <a:cubicBezTo>
                  <a:pt x="2771778" y="303460"/>
                  <a:pt x="2782013" y="235008"/>
                  <a:pt x="2802484" y="177948"/>
                </a:cubicBezTo>
                <a:cubicBezTo>
                  <a:pt x="2822956" y="120892"/>
                  <a:pt x="2852915" y="76968"/>
                  <a:pt x="2892360" y="46180"/>
                </a:cubicBezTo>
                <a:cubicBezTo>
                  <a:pt x="2931806" y="15392"/>
                  <a:pt x="2979179" y="0"/>
                  <a:pt x="3034477" y="0"/>
                </a:cubicBezTo>
                <a:close/>
                <a:moveTo>
                  <a:pt x="2129603" y="0"/>
                </a:moveTo>
                <a:cubicBezTo>
                  <a:pt x="2184947" y="0"/>
                  <a:pt x="2232367" y="15412"/>
                  <a:pt x="2271864" y="46244"/>
                </a:cubicBezTo>
                <a:cubicBezTo>
                  <a:pt x="2311360" y="77072"/>
                  <a:pt x="2341368" y="121080"/>
                  <a:pt x="2361886" y="178264"/>
                </a:cubicBezTo>
                <a:cubicBezTo>
                  <a:pt x="2382404" y="235448"/>
                  <a:pt x="2392664" y="303792"/>
                  <a:pt x="2392664" y="383304"/>
                </a:cubicBezTo>
                <a:cubicBezTo>
                  <a:pt x="2392664" y="463388"/>
                  <a:pt x="2382464" y="532024"/>
                  <a:pt x="2362065" y="589212"/>
                </a:cubicBezTo>
                <a:cubicBezTo>
                  <a:pt x="2341664" y="646400"/>
                  <a:pt x="2311806" y="690264"/>
                  <a:pt x="2272488" y="720804"/>
                </a:cubicBezTo>
                <a:cubicBezTo>
                  <a:pt x="2233171" y="751340"/>
                  <a:pt x="2185542" y="766608"/>
                  <a:pt x="2129603" y="766608"/>
                </a:cubicBezTo>
                <a:cubicBezTo>
                  <a:pt x="2073704" y="766608"/>
                  <a:pt x="2026122" y="751360"/>
                  <a:pt x="1986858" y="720864"/>
                </a:cubicBezTo>
                <a:cubicBezTo>
                  <a:pt x="1947593" y="690368"/>
                  <a:pt x="1917784" y="646592"/>
                  <a:pt x="1897431" y="589528"/>
                </a:cubicBezTo>
                <a:cubicBezTo>
                  <a:pt x="1877079" y="532468"/>
                  <a:pt x="1866903" y="463724"/>
                  <a:pt x="1866903" y="383304"/>
                </a:cubicBezTo>
                <a:cubicBezTo>
                  <a:pt x="1866903" y="303460"/>
                  <a:pt x="1877139" y="235008"/>
                  <a:pt x="1897610" y="177948"/>
                </a:cubicBezTo>
                <a:cubicBezTo>
                  <a:pt x="1918081" y="120892"/>
                  <a:pt x="1948040" y="76968"/>
                  <a:pt x="1987485" y="46180"/>
                </a:cubicBezTo>
                <a:cubicBezTo>
                  <a:pt x="2026931" y="15392"/>
                  <a:pt x="2074304" y="0"/>
                  <a:pt x="2129603" y="0"/>
                </a:cubicBezTo>
                <a:close/>
                <a:moveTo>
                  <a:pt x="481777" y="0"/>
                </a:moveTo>
                <a:cubicBezTo>
                  <a:pt x="537122" y="0"/>
                  <a:pt x="584542" y="15412"/>
                  <a:pt x="624039" y="46244"/>
                </a:cubicBezTo>
                <a:cubicBezTo>
                  <a:pt x="663535" y="77072"/>
                  <a:pt x="693543" y="121080"/>
                  <a:pt x="714062" y="178264"/>
                </a:cubicBezTo>
                <a:cubicBezTo>
                  <a:pt x="734580" y="235448"/>
                  <a:pt x="744839" y="303792"/>
                  <a:pt x="744839" y="383304"/>
                </a:cubicBezTo>
                <a:cubicBezTo>
                  <a:pt x="744839" y="463388"/>
                  <a:pt x="734639" y="532024"/>
                  <a:pt x="714239" y="589212"/>
                </a:cubicBezTo>
                <a:cubicBezTo>
                  <a:pt x="693840" y="646400"/>
                  <a:pt x="663981" y="690264"/>
                  <a:pt x="624663" y="720804"/>
                </a:cubicBezTo>
                <a:cubicBezTo>
                  <a:pt x="585346" y="751340"/>
                  <a:pt x="537717" y="766608"/>
                  <a:pt x="481777" y="766608"/>
                </a:cubicBezTo>
                <a:cubicBezTo>
                  <a:pt x="425879" y="766608"/>
                  <a:pt x="378298" y="751360"/>
                  <a:pt x="339033" y="720864"/>
                </a:cubicBezTo>
                <a:cubicBezTo>
                  <a:pt x="299768" y="690368"/>
                  <a:pt x="269959" y="646592"/>
                  <a:pt x="249607" y="589528"/>
                </a:cubicBezTo>
                <a:cubicBezTo>
                  <a:pt x="229254" y="532468"/>
                  <a:pt x="219078" y="463724"/>
                  <a:pt x="219078" y="383304"/>
                </a:cubicBezTo>
                <a:cubicBezTo>
                  <a:pt x="219078" y="303460"/>
                  <a:pt x="229314" y="235008"/>
                  <a:pt x="249785" y="177948"/>
                </a:cubicBezTo>
                <a:cubicBezTo>
                  <a:pt x="270257" y="120892"/>
                  <a:pt x="300215" y="76968"/>
                  <a:pt x="339661" y="46180"/>
                </a:cubicBezTo>
                <a:cubicBezTo>
                  <a:pt x="379107" y="15392"/>
                  <a:pt x="426479" y="0"/>
                  <a:pt x="48177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0">
                <a:srgbClr val="1E9788"/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8000" b="1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243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298</Words>
  <Application>Microsoft Office PowerPoint</Application>
  <PresentationFormat>Personalizado</PresentationFormat>
  <Paragraphs>1</Paragraphs>
  <Slides>5</Slides>
  <Notes>0</Notes>
  <HiddenSlides>3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Inter</vt:lpstr>
      <vt:lpstr>Poxel Font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Michell GV</dc:creator>
  <cp:lastModifiedBy>Michell GV</cp:lastModifiedBy>
  <cp:revision>64</cp:revision>
  <dcterms:created xsi:type="dcterms:W3CDTF">2023-03-05T21:20:12Z</dcterms:created>
  <dcterms:modified xsi:type="dcterms:W3CDTF">2023-03-07T16:04:41Z</dcterms:modified>
</cp:coreProperties>
</file>