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3761700" cy="4876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0" userDrawn="1">
          <p15:clr>
            <a:srgbClr val="A4A3A4"/>
          </p15:clr>
        </p15:guide>
        <p15:guide id="2" pos="74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" d="100"/>
          <a:sy n="10" d="100"/>
        </p:scale>
        <p:origin x="2634" y="216"/>
      </p:cViewPr>
      <p:guideLst>
        <p:guide orient="horz" pos="15360"/>
        <p:guide pos="74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128" y="7981248"/>
            <a:ext cx="20197445" cy="16978489"/>
          </a:xfrm>
        </p:spPr>
        <p:txBody>
          <a:bodyPr anchor="b"/>
          <a:lstStyle>
            <a:lvl1pPr algn="ctr">
              <a:defRPr sz="155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213" y="25614492"/>
            <a:ext cx="17821275" cy="11774308"/>
          </a:xfrm>
        </p:spPr>
        <p:txBody>
          <a:bodyPr/>
          <a:lstStyle>
            <a:lvl1pPr marL="0" indent="0" algn="ctr">
              <a:buNone/>
              <a:defRPr sz="6237"/>
            </a:lvl1pPr>
            <a:lvl2pPr marL="1188080" indent="0" algn="ctr">
              <a:buNone/>
              <a:defRPr sz="5197"/>
            </a:lvl2pPr>
            <a:lvl3pPr marL="2376160" indent="0" algn="ctr">
              <a:buNone/>
              <a:defRPr sz="4677"/>
            </a:lvl3pPr>
            <a:lvl4pPr marL="3564240" indent="0" algn="ctr">
              <a:buNone/>
              <a:defRPr sz="4158"/>
            </a:lvl4pPr>
            <a:lvl5pPr marL="4752320" indent="0" algn="ctr">
              <a:buNone/>
              <a:defRPr sz="4158"/>
            </a:lvl5pPr>
            <a:lvl6pPr marL="5940400" indent="0" algn="ctr">
              <a:buNone/>
              <a:defRPr sz="4158"/>
            </a:lvl6pPr>
            <a:lvl7pPr marL="7128480" indent="0" algn="ctr">
              <a:buNone/>
              <a:defRPr sz="4158"/>
            </a:lvl7pPr>
            <a:lvl8pPr marL="8316559" indent="0" algn="ctr">
              <a:buNone/>
              <a:defRPr sz="4158"/>
            </a:lvl8pPr>
            <a:lvl9pPr marL="9504639" indent="0" algn="ctr">
              <a:buNone/>
              <a:defRPr sz="415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0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51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4468" y="2596444"/>
            <a:ext cx="5123617" cy="4132862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618" y="2596444"/>
            <a:ext cx="15073828" cy="4132862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7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242" y="12158147"/>
            <a:ext cx="20494466" cy="20286130"/>
          </a:xfrm>
        </p:spPr>
        <p:txBody>
          <a:bodyPr anchor="b"/>
          <a:lstStyle>
            <a:lvl1pPr>
              <a:defRPr sz="155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242" y="32636192"/>
            <a:ext cx="20494466" cy="10667996"/>
          </a:xfrm>
        </p:spPr>
        <p:txBody>
          <a:bodyPr/>
          <a:lstStyle>
            <a:lvl1pPr marL="0" indent="0">
              <a:buNone/>
              <a:defRPr sz="6237">
                <a:solidFill>
                  <a:schemeClr val="tx1"/>
                </a:solidFill>
              </a:defRPr>
            </a:lvl1pPr>
            <a:lvl2pPr marL="1188080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2pPr>
            <a:lvl3pPr marL="237616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3pPr>
            <a:lvl4pPr marL="356424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4pPr>
            <a:lvl5pPr marL="475232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5pPr>
            <a:lvl6pPr marL="594040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6pPr>
            <a:lvl7pPr marL="712848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7pPr>
            <a:lvl8pPr marL="8316559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8pPr>
            <a:lvl9pPr marL="9504639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617" y="12982222"/>
            <a:ext cx="10098723" cy="309428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9360" y="12982222"/>
            <a:ext cx="10098723" cy="309428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9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2596455"/>
            <a:ext cx="20494466" cy="94262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715" y="11954937"/>
            <a:ext cx="10052311" cy="5858930"/>
          </a:xfrm>
        </p:spPr>
        <p:txBody>
          <a:bodyPr anchor="b"/>
          <a:lstStyle>
            <a:lvl1pPr marL="0" indent="0">
              <a:buNone/>
              <a:defRPr sz="6237" b="1"/>
            </a:lvl1pPr>
            <a:lvl2pPr marL="1188080" indent="0">
              <a:buNone/>
              <a:defRPr sz="5197" b="1"/>
            </a:lvl2pPr>
            <a:lvl3pPr marL="2376160" indent="0">
              <a:buNone/>
              <a:defRPr sz="4677" b="1"/>
            </a:lvl3pPr>
            <a:lvl4pPr marL="3564240" indent="0">
              <a:buNone/>
              <a:defRPr sz="4158" b="1"/>
            </a:lvl4pPr>
            <a:lvl5pPr marL="4752320" indent="0">
              <a:buNone/>
              <a:defRPr sz="4158" b="1"/>
            </a:lvl5pPr>
            <a:lvl6pPr marL="5940400" indent="0">
              <a:buNone/>
              <a:defRPr sz="4158" b="1"/>
            </a:lvl6pPr>
            <a:lvl7pPr marL="7128480" indent="0">
              <a:buNone/>
              <a:defRPr sz="4158" b="1"/>
            </a:lvl7pPr>
            <a:lvl8pPr marL="8316559" indent="0">
              <a:buNone/>
              <a:defRPr sz="4158" b="1"/>
            </a:lvl8pPr>
            <a:lvl9pPr marL="9504639" indent="0">
              <a:buNone/>
              <a:defRPr sz="41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715" y="17813867"/>
            <a:ext cx="10052311" cy="262015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9362" y="11954937"/>
            <a:ext cx="10101817" cy="5858930"/>
          </a:xfrm>
        </p:spPr>
        <p:txBody>
          <a:bodyPr anchor="b"/>
          <a:lstStyle>
            <a:lvl1pPr marL="0" indent="0">
              <a:buNone/>
              <a:defRPr sz="6237" b="1"/>
            </a:lvl1pPr>
            <a:lvl2pPr marL="1188080" indent="0">
              <a:buNone/>
              <a:defRPr sz="5197" b="1"/>
            </a:lvl2pPr>
            <a:lvl3pPr marL="2376160" indent="0">
              <a:buNone/>
              <a:defRPr sz="4677" b="1"/>
            </a:lvl3pPr>
            <a:lvl4pPr marL="3564240" indent="0">
              <a:buNone/>
              <a:defRPr sz="4158" b="1"/>
            </a:lvl4pPr>
            <a:lvl5pPr marL="4752320" indent="0">
              <a:buNone/>
              <a:defRPr sz="4158" b="1"/>
            </a:lvl5pPr>
            <a:lvl6pPr marL="5940400" indent="0">
              <a:buNone/>
              <a:defRPr sz="4158" b="1"/>
            </a:lvl6pPr>
            <a:lvl7pPr marL="7128480" indent="0">
              <a:buNone/>
              <a:defRPr sz="4158" b="1"/>
            </a:lvl7pPr>
            <a:lvl8pPr marL="8316559" indent="0">
              <a:buNone/>
              <a:defRPr sz="4158" b="1"/>
            </a:lvl8pPr>
            <a:lvl9pPr marL="9504639" indent="0">
              <a:buNone/>
              <a:defRPr sz="41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9362" y="17813867"/>
            <a:ext cx="10101817" cy="262015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6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11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3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3251200"/>
            <a:ext cx="7663767" cy="11379200"/>
          </a:xfrm>
        </p:spPr>
        <p:txBody>
          <a:bodyPr anchor="b"/>
          <a:lstStyle>
            <a:lvl1pPr>
              <a:defRPr sz="83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817" y="7021700"/>
            <a:ext cx="12029361" cy="34656889"/>
          </a:xfrm>
        </p:spPr>
        <p:txBody>
          <a:bodyPr/>
          <a:lstStyle>
            <a:lvl1pPr>
              <a:defRPr sz="8316"/>
            </a:lvl1pPr>
            <a:lvl2pPr>
              <a:defRPr sz="7276"/>
            </a:lvl2pPr>
            <a:lvl3pPr>
              <a:defRPr sz="6237"/>
            </a:lvl3pPr>
            <a:lvl4pPr>
              <a:defRPr sz="5197"/>
            </a:lvl4pPr>
            <a:lvl5pPr>
              <a:defRPr sz="5197"/>
            </a:lvl5pPr>
            <a:lvl6pPr>
              <a:defRPr sz="5197"/>
            </a:lvl6pPr>
            <a:lvl7pPr>
              <a:defRPr sz="5197"/>
            </a:lvl7pPr>
            <a:lvl8pPr>
              <a:defRPr sz="5197"/>
            </a:lvl8pPr>
            <a:lvl9pPr>
              <a:defRPr sz="5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712" y="14630400"/>
            <a:ext cx="7663767" cy="27104626"/>
          </a:xfrm>
        </p:spPr>
        <p:txBody>
          <a:bodyPr/>
          <a:lstStyle>
            <a:lvl1pPr marL="0" indent="0">
              <a:buNone/>
              <a:defRPr sz="4158"/>
            </a:lvl1pPr>
            <a:lvl2pPr marL="1188080" indent="0">
              <a:buNone/>
              <a:defRPr sz="3638"/>
            </a:lvl2pPr>
            <a:lvl3pPr marL="2376160" indent="0">
              <a:buNone/>
              <a:defRPr sz="3118"/>
            </a:lvl3pPr>
            <a:lvl4pPr marL="3564240" indent="0">
              <a:buNone/>
              <a:defRPr sz="2599"/>
            </a:lvl4pPr>
            <a:lvl5pPr marL="4752320" indent="0">
              <a:buNone/>
              <a:defRPr sz="2599"/>
            </a:lvl5pPr>
            <a:lvl6pPr marL="5940400" indent="0">
              <a:buNone/>
              <a:defRPr sz="2599"/>
            </a:lvl6pPr>
            <a:lvl7pPr marL="7128480" indent="0">
              <a:buNone/>
              <a:defRPr sz="2599"/>
            </a:lvl7pPr>
            <a:lvl8pPr marL="8316559" indent="0">
              <a:buNone/>
              <a:defRPr sz="2599"/>
            </a:lvl8pPr>
            <a:lvl9pPr marL="9504639" indent="0">
              <a:buNone/>
              <a:defRPr sz="2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1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3251200"/>
            <a:ext cx="7663767" cy="11379200"/>
          </a:xfrm>
        </p:spPr>
        <p:txBody>
          <a:bodyPr anchor="b"/>
          <a:lstStyle>
            <a:lvl1pPr>
              <a:defRPr sz="83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817" y="7021700"/>
            <a:ext cx="12029361" cy="34656889"/>
          </a:xfrm>
        </p:spPr>
        <p:txBody>
          <a:bodyPr anchor="t"/>
          <a:lstStyle>
            <a:lvl1pPr marL="0" indent="0">
              <a:buNone/>
              <a:defRPr sz="8316"/>
            </a:lvl1pPr>
            <a:lvl2pPr marL="1188080" indent="0">
              <a:buNone/>
              <a:defRPr sz="7276"/>
            </a:lvl2pPr>
            <a:lvl3pPr marL="2376160" indent="0">
              <a:buNone/>
              <a:defRPr sz="6237"/>
            </a:lvl3pPr>
            <a:lvl4pPr marL="3564240" indent="0">
              <a:buNone/>
              <a:defRPr sz="5197"/>
            </a:lvl4pPr>
            <a:lvl5pPr marL="4752320" indent="0">
              <a:buNone/>
              <a:defRPr sz="5197"/>
            </a:lvl5pPr>
            <a:lvl6pPr marL="5940400" indent="0">
              <a:buNone/>
              <a:defRPr sz="5197"/>
            </a:lvl6pPr>
            <a:lvl7pPr marL="7128480" indent="0">
              <a:buNone/>
              <a:defRPr sz="5197"/>
            </a:lvl7pPr>
            <a:lvl8pPr marL="8316559" indent="0">
              <a:buNone/>
              <a:defRPr sz="5197"/>
            </a:lvl8pPr>
            <a:lvl9pPr marL="9504639" indent="0">
              <a:buNone/>
              <a:defRPr sz="519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712" y="14630400"/>
            <a:ext cx="7663767" cy="27104626"/>
          </a:xfrm>
        </p:spPr>
        <p:txBody>
          <a:bodyPr/>
          <a:lstStyle>
            <a:lvl1pPr marL="0" indent="0">
              <a:buNone/>
              <a:defRPr sz="4158"/>
            </a:lvl1pPr>
            <a:lvl2pPr marL="1188080" indent="0">
              <a:buNone/>
              <a:defRPr sz="3638"/>
            </a:lvl2pPr>
            <a:lvl3pPr marL="2376160" indent="0">
              <a:buNone/>
              <a:defRPr sz="3118"/>
            </a:lvl3pPr>
            <a:lvl4pPr marL="3564240" indent="0">
              <a:buNone/>
              <a:defRPr sz="2599"/>
            </a:lvl4pPr>
            <a:lvl5pPr marL="4752320" indent="0">
              <a:buNone/>
              <a:defRPr sz="2599"/>
            </a:lvl5pPr>
            <a:lvl6pPr marL="5940400" indent="0">
              <a:buNone/>
              <a:defRPr sz="2599"/>
            </a:lvl6pPr>
            <a:lvl7pPr marL="7128480" indent="0">
              <a:buNone/>
              <a:defRPr sz="2599"/>
            </a:lvl7pPr>
            <a:lvl8pPr marL="8316559" indent="0">
              <a:buNone/>
              <a:defRPr sz="2599"/>
            </a:lvl8pPr>
            <a:lvl9pPr marL="9504639" indent="0">
              <a:buNone/>
              <a:defRPr sz="2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4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617" y="2596455"/>
            <a:ext cx="20494466" cy="942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617" y="12982222"/>
            <a:ext cx="20494466" cy="3094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617" y="45200722"/>
            <a:ext cx="5346383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1063" y="45200722"/>
            <a:ext cx="8019574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1700" y="45200722"/>
            <a:ext cx="5346383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376160" rtl="0" eaLnBrk="1" latinLnBrk="0" hangingPunct="1">
        <a:lnSpc>
          <a:spcPct val="90000"/>
        </a:lnSpc>
        <a:spcBef>
          <a:spcPct val="0"/>
        </a:spcBef>
        <a:buNone/>
        <a:defRPr sz="11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040" indent="-594040" algn="l" defTabSz="2376160" rtl="0" eaLnBrk="1" latinLnBrk="0" hangingPunct="1">
        <a:lnSpc>
          <a:spcPct val="90000"/>
        </a:lnSpc>
        <a:spcBef>
          <a:spcPts val="2599"/>
        </a:spcBef>
        <a:buFont typeface="Arial" panose="020B0604020202020204" pitchFamily="34" charset="0"/>
        <a:buChar char="•"/>
        <a:defRPr sz="7276" kern="1200">
          <a:solidFill>
            <a:schemeClr val="tx1"/>
          </a:solidFill>
          <a:latin typeface="+mn-lt"/>
          <a:ea typeface="+mn-ea"/>
          <a:cs typeface="+mn-cs"/>
        </a:defRPr>
      </a:lvl1pPr>
      <a:lvl2pPr marL="178212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6237" kern="1200">
          <a:solidFill>
            <a:schemeClr val="tx1"/>
          </a:solidFill>
          <a:latin typeface="+mn-lt"/>
          <a:ea typeface="+mn-ea"/>
          <a:cs typeface="+mn-cs"/>
        </a:defRPr>
      </a:lvl2pPr>
      <a:lvl3pPr marL="297020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415828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534636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653444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72251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91059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1009867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1pPr>
      <a:lvl2pPr marL="118808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37616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56424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75232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94040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12848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316559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504639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DA837C5-8444-4B9F-A684-C527B896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23761700" cy="4876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137B6E0-D1BA-4D4F-9BBB-AF68C0F36E71}"/>
              </a:ext>
            </a:extLst>
          </p:cNvPr>
          <p:cNvSpPr txBox="1"/>
          <p:nvPr/>
        </p:nvSpPr>
        <p:spPr>
          <a:xfrm>
            <a:off x="0" y="39563040"/>
            <a:ext cx="23761700" cy="920496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2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E2C059-3779-4DF6-80D7-E23F1AFB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61700" cy="48768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58FF5-A2F8-445D-B562-B8811824FF91}"/>
              </a:ext>
            </a:extLst>
          </p:cNvPr>
          <p:cNvSpPr txBox="1"/>
          <p:nvPr/>
        </p:nvSpPr>
        <p:spPr>
          <a:xfrm>
            <a:off x="0" y="39563040"/>
            <a:ext cx="23761700" cy="920496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2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5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Poxel Font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Michell GV</dc:creator>
  <cp:lastModifiedBy>Michell GV</cp:lastModifiedBy>
  <cp:revision>52</cp:revision>
  <dcterms:created xsi:type="dcterms:W3CDTF">2023-03-05T21:20:12Z</dcterms:created>
  <dcterms:modified xsi:type="dcterms:W3CDTF">2023-03-07T03:33:03Z</dcterms:modified>
</cp:coreProperties>
</file>