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Kalam" panose="020B0604020202020204" charset="0"/>
      <p:regular r:id="rId16"/>
      <p:bold r:id="rId17"/>
    </p:embeddedFont>
    <p:embeddedFont>
      <p:font typeface="Ubuntu" panose="020B0504030602030204" pitchFamily="34" charset="0"/>
      <p:regular r:id="rId18"/>
      <p:bold r:id="rId19"/>
      <p:italic r:id="rId20"/>
      <p:boldItalic r:id="rId21"/>
    </p:embeddedFont>
    <p:embeddedFont>
      <p:font typeface="Ubuntu Light" panose="020B0304030602030204" pitchFamily="34" charset="0"/>
      <p:regular r:id="rId22"/>
      <p:bold r:id="rId23"/>
      <p:italic r:id="rId24"/>
      <p:boldItalic r:id="rId25"/>
    </p:embeddedFont>
    <p:embeddedFont>
      <p:font typeface="Ubuntu Medium" panose="020B0604030602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7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24" y="78"/>
      </p:cViewPr>
      <p:guideLst>
        <p:guide orient="horz" pos="167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43aad642d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43aad642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b3ea75ff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b3ea75ff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b3ea75ff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b3ea75f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b3ea75ff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b3ea75ff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b3ea75ff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b3ea75f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b3ea75f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b3ea75f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5f6b7c1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5f6b7c1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443aad642d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443aad642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9"/>
        <p:cNvGrpSpPr/>
        <p:nvPr/>
      </p:nvGrpSpPr>
      <p:grpSpPr>
        <a:xfrm>
          <a:off x="0" y="0"/>
          <a:ext cx="0" cy="0"/>
          <a:chOff x="0" y="0"/>
          <a:chExt cx="0" cy="0"/>
        </a:xfrm>
      </p:grpSpPr>
      <p:sp>
        <p:nvSpPr>
          <p:cNvPr id="10" name="Google Shape;10;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 name="Google Shape;11;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 name="Google Shape;12;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grpSp>
        <p:nvGrpSpPr>
          <p:cNvPr id="13" name="Google Shape;13;p2"/>
          <p:cNvGrpSpPr/>
          <p:nvPr/>
        </p:nvGrpSpPr>
        <p:grpSpPr>
          <a:xfrm>
            <a:off x="-1182055" y="-264754"/>
            <a:ext cx="12119745" cy="7432787"/>
            <a:chOff x="-1313038" y="396717"/>
            <a:chExt cx="16159660" cy="9910383"/>
          </a:xfrm>
        </p:grpSpPr>
        <p:sp>
          <p:nvSpPr>
            <p:cNvPr id="14" name="Google Shape;14;p2"/>
            <p:cNvSpPr/>
            <p:nvPr/>
          </p:nvSpPr>
          <p:spPr>
            <a:xfrm>
              <a:off x="-1155600" y="396717"/>
              <a:ext cx="14069424" cy="2212881"/>
            </a:xfrm>
            <a:custGeom>
              <a:avLst/>
              <a:gdLst/>
              <a:ahLst/>
              <a:cxnLst/>
              <a:rect l="l" t="t" r="r" b="b"/>
              <a:pathLst>
                <a:path w="9571037" h="2212881" extrusionOk="0">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5" name="Google Shape;15;p2"/>
            <p:cNvSpPr/>
            <p:nvPr/>
          </p:nvSpPr>
          <p:spPr>
            <a:xfrm>
              <a:off x="-625984" y="396717"/>
              <a:ext cx="8201827" cy="2499165"/>
            </a:xfrm>
            <a:custGeom>
              <a:avLst/>
              <a:gdLst/>
              <a:ahLst/>
              <a:cxnLst/>
              <a:rect l="l" t="t" r="r" b="b"/>
              <a:pathLst>
                <a:path w="4882040" h="2303378" extrusionOk="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nvGrpSpPr>
            <p:cNvPr id="16" name="Google Shape;16;p2"/>
            <p:cNvGrpSpPr/>
            <p:nvPr/>
          </p:nvGrpSpPr>
          <p:grpSpPr>
            <a:xfrm>
              <a:off x="-1313038" y="4599529"/>
              <a:ext cx="16159660" cy="5707571"/>
              <a:chOff x="-1788051" y="-2715671"/>
              <a:chExt cx="16159660" cy="5707571"/>
            </a:xfrm>
          </p:grpSpPr>
          <p:sp>
            <p:nvSpPr>
              <p:cNvPr id="17" name="Google Shape;17;p2"/>
              <p:cNvSpPr/>
              <p:nvPr/>
            </p:nvSpPr>
            <p:spPr>
              <a:xfrm>
                <a:off x="-1788051" y="-1037705"/>
                <a:ext cx="14270155" cy="1680845"/>
              </a:xfrm>
              <a:custGeom>
                <a:avLst/>
                <a:gdLst/>
                <a:ahLst/>
                <a:cxnLst/>
                <a:rect l="l" t="t" r="r" b="b"/>
                <a:pathLst>
                  <a:path w="7012361" h="1616197" extrusionOk="0">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8" name="Google Shape;18;p2"/>
              <p:cNvSpPr/>
              <p:nvPr/>
            </p:nvSpPr>
            <p:spPr>
              <a:xfrm flipH="1">
                <a:off x="4078886" y="-532782"/>
                <a:ext cx="8395619" cy="1345739"/>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19" name="Google Shape;19;p2" descr="Engranajes con relleno sólido"/>
              <p:cNvPicPr preferRelativeResize="0"/>
              <p:nvPr/>
            </p:nvPicPr>
            <p:blipFill rotWithShape="1">
              <a:blip r:embed="rId2">
                <a:alphaModFix/>
              </a:blip>
              <a:srcRect/>
              <a:stretch/>
            </p:blipFill>
            <p:spPr>
              <a:xfrm flipH="1">
                <a:off x="9409084" y="-1970625"/>
                <a:ext cx="4962525" cy="4962525"/>
              </a:xfrm>
              <a:prstGeom prst="rect">
                <a:avLst/>
              </a:prstGeom>
              <a:noFill/>
              <a:ln>
                <a:noFill/>
              </a:ln>
            </p:spPr>
          </p:pic>
          <p:sp>
            <p:nvSpPr>
              <p:cNvPr id="20" name="Google Shape;20;p2"/>
              <p:cNvSpPr/>
              <p:nvPr/>
            </p:nvSpPr>
            <p:spPr>
              <a:xfrm>
                <a:off x="204326" y="-1753769"/>
                <a:ext cx="539700" cy="53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21" name="Google Shape;21;p2"/>
              <p:cNvSpPr/>
              <p:nvPr/>
            </p:nvSpPr>
            <p:spPr>
              <a:xfrm>
                <a:off x="394332" y="-2501916"/>
                <a:ext cx="179700" cy="17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22" name="Google Shape;22;p2"/>
              <p:cNvSpPr/>
              <p:nvPr/>
            </p:nvSpPr>
            <p:spPr>
              <a:xfrm>
                <a:off x="61822" y="-2205032"/>
                <a:ext cx="359400" cy="3594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23" name="Google Shape;23;p2"/>
              <p:cNvSpPr/>
              <p:nvPr/>
            </p:nvSpPr>
            <p:spPr>
              <a:xfrm>
                <a:off x="228078" y="-2715671"/>
                <a:ext cx="72000" cy="72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grpSp>
      <p:sp>
        <p:nvSpPr>
          <p:cNvPr id="24" name="Google Shape;24;p2"/>
          <p:cNvSpPr txBox="1"/>
          <p:nvPr/>
        </p:nvSpPr>
        <p:spPr>
          <a:xfrm>
            <a:off x="7057246" y="49755"/>
            <a:ext cx="2071800" cy="37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s-419" sz="1400">
                <a:solidFill>
                  <a:srgbClr val="FFFFFF"/>
                </a:solidFill>
                <a:latin typeface="Arial"/>
                <a:ea typeface="Arial"/>
                <a:cs typeface="Arial"/>
                <a:sym typeface="Arial"/>
              </a:rPr>
              <a:t>Tu idea una realidad</a:t>
            </a:r>
            <a:endParaRPr sz="800">
              <a:solidFill>
                <a:schemeClr val="dk1"/>
              </a:solidFill>
              <a:latin typeface="Calibri"/>
              <a:ea typeface="Calibri"/>
              <a:cs typeface="Calibri"/>
              <a:sym typeface="Calibri"/>
            </a:endParaRPr>
          </a:p>
        </p:txBody>
      </p:sp>
      <p:sp>
        <p:nvSpPr>
          <p:cNvPr id="25" name="Google Shape;25;p2"/>
          <p:cNvSpPr txBox="1"/>
          <p:nvPr/>
        </p:nvSpPr>
        <p:spPr>
          <a:xfrm>
            <a:off x="105458" y="4438364"/>
            <a:ext cx="1755000" cy="6525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None/>
            </a:pPr>
            <a:r>
              <a:rPr lang="es-419" sz="800">
                <a:solidFill>
                  <a:srgbClr val="FFFFFF"/>
                </a:solidFill>
                <a:latin typeface="Ubuntu Medium"/>
                <a:ea typeface="Ubuntu Medium"/>
                <a:cs typeface="Ubuntu Medium"/>
                <a:sym typeface="Ubuntu Medium"/>
              </a:rPr>
              <a:t>Av. Valle de Mompani #383-59</a:t>
            </a:r>
            <a:endParaRPr sz="800">
              <a:solidFill>
                <a:schemeClr val="dk1"/>
              </a:solidFill>
              <a:latin typeface="Calibri"/>
              <a:ea typeface="Calibri"/>
              <a:cs typeface="Calibri"/>
              <a:sym typeface="Calibri"/>
            </a:endParaRPr>
          </a:p>
          <a:p>
            <a:pPr marL="0" marR="0" lvl="0" indent="0" algn="l" rtl="0">
              <a:lnSpc>
                <a:spcPct val="107000"/>
              </a:lnSpc>
              <a:spcBef>
                <a:spcPts val="600"/>
              </a:spcBef>
              <a:spcAft>
                <a:spcPts val="0"/>
              </a:spcAft>
              <a:buNone/>
            </a:pPr>
            <a:r>
              <a:rPr lang="es-419" sz="800">
                <a:solidFill>
                  <a:srgbClr val="FFFFFF"/>
                </a:solidFill>
                <a:latin typeface="Ubuntu Medium"/>
                <a:ea typeface="Ubuntu Medium"/>
                <a:cs typeface="Ubuntu Medium"/>
                <a:sym typeface="Ubuntu Medium"/>
              </a:rPr>
              <a:t>Fracc. Valle de Santiago C.P. 76116</a:t>
            </a:r>
            <a:endParaRPr sz="800">
              <a:solidFill>
                <a:schemeClr val="dk1"/>
              </a:solidFill>
              <a:latin typeface="Calibri"/>
              <a:ea typeface="Calibri"/>
              <a:cs typeface="Calibri"/>
              <a:sym typeface="Calibri"/>
            </a:endParaRPr>
          </a:p>
          <a:p>
            <a:pPr marL="0" marR="0" lvl="0" indent="0" algn="l" rtl="0">
              <a:lnSpc>
                <a:spcPct val="107000"/>
              </a:lnSpc>
              <a:spcBef>
                <a:spcPts val="600"/>
              </a:spcBef>
              <a:spcAft>
                <a:spcPts val="0"/>
              </a:spcAft>
              <a:buNone/>
            </a:pPr>
            <a:r>
              <a:rPr lang="es-419" sz="800">
                <a:solidFill>
                  <a:srgbClr val="FFFFFF"/>
                </a:solidFill>
                <a:latin typeface="Ubuntu Medium"/>
                <a:ea typeface="Ubuntu Medium"/>
                <a:cs typeface="Ubuntu Medium"/>
                <a:sym typeface="Ubuntu Medium"/>
              </a:rPr>
              <a:t>+52 (442) 439-2997</a:t>
            </a:r>
            <a:endParaRPr sz="800">
              <a:solidFill>
                <a:schemeClr val="dk1"/>
              </a:solidFill>
              <a:latin typeface="Calibri"/>
              <a:ea typeface="Calibri"/>
              <a:cs typeface="Calibri"/>
              <a:sym typeface="Calibri"/>
            </a:endParaRPr>
          </a:p>
        </p:txBody>
      </p:sp>
      <p:pic>
        <p:nvPicPr>
          <p:cNvPr id="26" name="Google Shape;26;p2"/>
          <p:cNvPicPr preferRelativeResize="0"/>
          <p:nvPr/>
        </p:nvPicPr>
        <p:blipFill rotWithShape="1">
          <a:blip r:embed="rId3">
            <a:alphaModFix/>
          </a:blip>
          <a:srcRect b="29451"/>
          <a:stretch/>
        </p:blipFill>
        <p:spPr>
          <a:xfrm>
            <a:off x="105458" y="-431274"/>
            <a:ext cx="1785938" cy="1259949"/>
          </a:xfrm>
          <a:prstGeom prst="rect">
            <a:avLst/>
          </a:prstGeom>
          <a:noFill/>
          <a:ln>
            <a:noFill/>
          </a:ln>
        </p:spPr>
      </p:pic>
      <p:pic>
        <p:nvPicPr>
          <p:cNvPr id="27" name="Google Shape;27;p2" descr="Engranajes con relleno sólido"/>
          <p:cNvPicPr preferRelativeResize="0"/>
          <p:nvPr/>
        </p:nvPicPr>
        <p:blipFill rotWithShape="1">
          <a:blip r:embed="rId4">
            <a:alphaModFix/>
          </a:blip>
          <a:srcRect/>
          <a:stretch/>
        </p:blipFill>
        <p:spPr>
          <a:xfrm flipH="1">
            <a:off x="7215559" y="3446393"/>
            <a:ext cx="3721418" cy="372141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2"/>
        <p:cNvGrpSpPr/>
        <p:nvPr/>
      </p:nvGrpSpPr>
      <p:grpSpPr>
        <a:xfrm>
          <a:off x="0" y="0"/>
          <a:ext cx="0" cy="0"/>
          <a:chOff x="0" y="0"/>
          <a:chExt cx="0" cy="0"/>
        </a:xfrm>
      </p:grpSpPr>
      <p:sp>
        <p:nvSpPr>
          <p:cNvPr id="123" name="Google Shape;123;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ido con título">
  <p:cSld name="Contenido con título">
    <p:spTree>
      <p:nvGrpSpPr>
        <p:cNvPr id="1" name="Shape 28"/>
        <p:cNvGrpSpPr/>
        <p:nvPr/>
      </p:nvGrpSpPr>
      <p:grpSpPr>
        <a:xfrm>
          <a:off x="0" y="0"/>
          <a:ext cx="0" cy="0"/>
          <a:chOff x="0" y="0"/>
          <a:chExt cx="0" cy="0"/>
        </a:xfrm>
      </p:grpSpPr>
      <p:sp>
        <p:nvSpPr>
          <p:cNvPr id="29" name="Google Shape;2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 name="Google Shape;30;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 name="Google Shape;31;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grpSp>
        <p:nvGrpSpPr>
          <p:cNvPr id="32" name="Google Shape;32;p3"/>
          <p:cNvGrpSpPr/>
          <p:nvPr/>
        </p:nvGrpSpPr>
        <p:grpSpPr>
          <a:xfrm>
            <a:off x="-1182055" y="-264754"/>
            <a:ext cx="12119745" cy="7432787"/>
            <a:chOff x="-1313038" y="396717"/>
            <a:chExt cx="16159660" cy="9910383"/>
          </a:xfrm>
        </p:grpSpPr>
        <p:sp>
          <p:nvSpPr>
            <p:cNvPr id="33" name="Google Shape;33;p3"/>
            <p:cNvSpPr/>
            <p:nvPr/>
          </p:nvSpPr>
          <p:spPr>
            <a:xfrm>
              <a:off x="-1155600" y="396717"/>
              <a:ext cx="14069424" cy="2212881"/>
            </a:xfrm>
            <a:custGeom>
              <a:avLst/>
              <a:gdLst/>
              <a:ahLst/>
              <a:cxnLst/>
              <a:rect l="l" t="t" r="r" b="b"/>
              <a:pathLst>
                <a:path w="9571037" h="2212881" extrusionOk="0">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34" name="Google Shape;34;p3"/>
            <p:cNvSpPr/>
            <p:nvPr/>
          </p:nvSpPr>
          <p:spPr>
            <a:xfrm>
              <a:off x="-625984" y="396717"/>
              <a:ext cx="8201827" cy="2499165"/>
            </a:xfrm>
            <a:custGeom>
              <a:avLst/>
              <a:gdLst/>
              <a:ahLst/>
              <a:cxnLst/>
              <a:rect l="l" t="t" r="r" b="b"/>
              <a:pathLst>
                <a:path w="4882040" h="2303378" extrusionOk="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nvGrpSpPr>
            <p:cNvPr id="35" name="Google Shape;35;p3"/>
            <p:cNvGrpSpPr/>
            <p:nvPr/>
          </p:nvGrpSpPr>
          <p:grpSpPr>
            <a:xfrm>
              <a:off x="-1313038" y="4599529"/>
              <a:ext cx="16159660" cy="5707571"/>
              <a:chOff x="-1788051" y="-2715671"/>
              <a:chExt cx="16159660" cy="5707571"/>
            </a:xfrm>
          </p:grpSpPr>
          <p:sp>
            <p:nvSpPr>
              <p:cNvPr id="36" name="Google Shape;36;p3"/>
              <p:cNvSpPr/>
              <p:nvPr/>
            </p:nvSpPr>
            <p:spPr>
              <a:xfrm>
                <a:off x="-1788051" y="-1037705"/>
                <a:ext cx="14270155" cy="1680845"/>
              </a:xfrm>
              <a:custGeom>
                <a:avLst/>
                <a:gdLst/>
                <a:ahLst/>
                <a:cxnLst/>
                <a:rect l="l" t="t" r="r" b="b"/>
                <a:pathLst>
                  <a:path w="7012361" h="1616197" extrusionOk="0">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37" name="Google Shape;37;p3"/>
              <p:cNvSpPr/>
              <p:nvPr/>
            </p:nvSpPr>
            <p:spPr>
              <a:xfrm flipH="1">
                <a:off x="4078886" y="-532782"/>
                <a:ext cx="8395619" cy="1345739"/>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38" name="Google Shape;38;p3" descr="Engranajes con relleno sólido"/>
              <p:cNvPicPr preferRelativeResize="0"/>
              <p:nvPr/>
            </p:nvPicPr>
            <p:blipFill rotWithShape="1">
              <a:blip r:embed="rId2">
                <a:alphaModFix/>
              </a:blip>
              <a:srcRect/>
              <a:stretch/>
            </p:blipFill>
            <p:spPr>
              <a:xfrm flipH="1">
                <a:off x="9409084" y="-1970625"/>
                <a:ext cx="4962525" cy="4962525"/>
              </a:xfrm>
              <a:prstGeom prst="rect">
                <a:avLst/>
              </a:prstGeom>
              <a:noFill/>
              <a:ln>
                <a:noFill/>
              </a:ln>
            </p:spPr>
          </p:pic>
          <p:sp>
            <p:nvSpPr>
              <p:cNvPr id="39" name="Google Shape;39;p3"/>
              <p:cNvSpPr/>
              <p:nvPr/>
            </p:nvSpPr>
            <p:spPr>
              <a:xfrm>
                <a:off x="204326" y="-1753769"/>
                <a:ext cx="539700" cy="53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40" name="Google Shape;40;p3"/>
              <p:cNvSpPr/>
              <p:nvPr/>
            </p:nvSpPr>
            <p:spPr>
              <a:xfrm>
                <a:off x="394332" y="-2501916"/>
                <a:ext cx="179700" cy="17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41" name="Google Shape;41;p3"/>
              <p:cNvSpPr/>
              <p:nvPr/>
            </p:nvSpPr>
            <p:spPr>
              <a:xfrm>
                <a:off x="61822" y="-2205032"/>
                <a:ext cx="359400" cy="3594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42" name="Google Shape;42;p3"/>
              <p:cNvSpPr/>
              <p:nvPr/>
            </p:nvSpPr>
            <p:spPr>
              <a:xfrm>
                <a:off x="228078" y="-2715671"/>
                <a:ext cx="72000" cy="72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grpSp>
      <p:pic>
        <p:nvPicPr>
          <p:cNvPr id="43" name="Google Shape;43;p3" descr="Engranajes con relleno sólido"/>
          <p:cNvPicPr preferRelativeResize="0"/>
          <p:nvPr/>
        </p:nvPicPr>
        <p:blipFill rotWithShape="1">
          <a:blip r:embed="rId3">
            <a:alphaModFix/>
          </a:blip>
          <a:srcRect/>
          <a:stretch/>
        </p:blipFill>
        <p:spPr>
          <a:xfrm flipH="1">
            <a:off x="7215559" y="3446393"/>
            <a:ext cx="3721418" cy="3721418"/>
          </a:xfrm>
          <a:prstGeom prst="rect">
            <a:avLst/>
          </a:prstGeom>
          <a:noFill/>
          <a:ln>
            <a:noFill/>
          </a:ln>
        </p:spPr>
      </p:pic>
      <p:pic>
        <p:nvPicPr>
          <p:cNvPr id="44" name="Google Shape;44;p3"/>
          <p:cNvPicPr preferRelativeResize="0"/>
          <p:nvPr/>
        </p:nvPicPr>
        <p:blipFill rotWithShape="1">
          <a:blip r:embed="rId4">
            <a:alphaModFix/>
          </a:blip>
          <a:srcRect b="29451"/>
          <a:stretch/>
        </p:blipFill>
        <p:spPr>
          <a:xfrm>
            <a:off x="105458" y="-431274"/>
            <a:ext cx="1785938" cy="1259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45"/>
        <p:cNvGrpSpPr/>
        <p:nvPr/>
      </p:nvGrpSpPr>
      <p:grpSpPr>
        <a:xfrm>
          <a:off x="0" y="0"/>
          <a:ext cx="0" cy="0"/>
          <a:chOff x="0" y="0"/>
          <a:chExt cx="0" cy="0"/>
        </a:xfrm>
      </p:grpSpPr>
      <p:sp>
        <p:nvSpPr>
          <p:cNvPr id="46" name="Google Shape;46;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7" name="Google Shape;47;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 name="Google Shape;48;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grpSp>
        <p:nvGrpSpPr>
          <p:cNvPr id="49" name="Google Shape;49;p4"/>
          <p:cNvGrpSpPr/>
          <p:nvPr/>
        </p:nvGrpSpPr>
        <p:grpSpPr>
          <a:xfrm>
            <a:off x="-1063976" y="-264754"/>
            <a:ext cx="10578839" cy="5798580"/>
            <a:chOff x="-1155600" y="396717"/>
            <a:chExt cx="14105118" cy="7731440"/>
          </a:xfrm>
        </p:grpSpPr>
        <p:sp>
          <p:nvSpPr>
            <p:cNvPr id="50" name="Google Shape;50;p4"/>
            <p:cNvSpPr/>
            <p:nvPr/>
          </p:nvSpPr>
          <p:spPr>
            <a:xfrm>
              <a:off x="-1155600" y="396717"/>
              <a:ext cx="14069424" cy="2212881"/>
            </a:xfrm>
            <a:custGeom>
              <a:avLst/>
              <a:gdLst/>
              <a:ahLst/>
              <a:cxnLst/>
              <a:rect l="l" t="t" r="r" b="b"/>
              <a:pathLst>
                <a:path w="9571037" h="2212881" extrusionOk="0">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51" name="Google Shape;51;p4"/>
            <p:cNvSpPr/>
            <p:nvPr/>
          </p:nvSpPr>
          <p:spPr>
            <a:xfrm>
              <a:off x="-625984" y="396717"/>
              <a:ext cx="8201827" cy="2499165"/>
            </a:xfrm>
            <a:custGeom>
              <a:avLst/>
              <a:gdLst/>
              <a:ahLst/>
              <a:cxnLst/>
              <a:rect l="l" t="t" r="r" b="b"/>
              <a:pathLst>
                <a:path w="4882040" h="2303378" extrusionOk="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52" name="Google Shape;52;p4"/>
            <p:cNvSpPr/>
            <p:nvPr/>
          </p:nvSpPr>
          <p:spPr>
            <a:xfrm flipH="1">
              <a:off x="4553899" y="6782418"/>
              <a:ext cx="8395619" cy="1345739"/>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pic>
        <p:nvPicPr>
          <p:cNvPr id="53" name="Google Shape;53;p4" descr="Engranajes con relleno sólido"/>
          <p:cNvPicPr preferRelativeResize="0"/>
          <p:nvPr/>
        </p:nvPicPr>
        <p:blipFill rotWithShape="1">
          <a:blip r:embed="rId2">
            <a:alphaModFix/>
          </a:blip>
          <a:srcRect/>
          <a:stretch/>
        </p:blipFill>
        <p:spPr>
          <a:xfrm rot="2730442" flipH="1">
            <a:off x="7135966" y="-2313709"/>
            <a:ext cx="3721418" cy="3721418"/>
          </a:xfrm>
          <a:prstGeom prst="rect">
            <a:avLst/>
          </a:prstGeom>
          <a:noFill/>
          <a:ln>
            <a:noFill/>
          </a:ln>
        </p:spPr>
      </p:pic>
      <p:pic>
        <p:nvPicPr>
          <p:cNvPr id="54" name="Google Shape;54;p4" descr="Engranajes con relleno sólido"/>
          <p:cNvPicPr preferRelativeResize="0"/>
          <p:nvPr/>
        </p:nvPicPr>
        <p:blipFill rotWithShape="1">
          <a:blip r:embed="rId2">
            <a:alphaModFix/>
          </a:blip>
          <a:srcRect/>
          <a:stretch/>
        </p:blipFill>
        <p:spPr>
          <a:xfrm rot="5221080" flipH="1">
            <a:off x="-2007027" y="3428269"/>
            <a:ext cx="3721418" cy="3721418"/>
          </a:xfrm>
          <a:prstGeom prst="rect">
            <a:avLst/>
          </a:prstGeom>
          <a:noFill/>
          <a:ln>
            <a:noFill/>
          </a:ln>
        </p:spPr>
      </p:pic>
      <p:pic>
        <p:nvPicPr>
          <p:cNvPr id="55" name="Google Shape;55;p4"/>
          <p:cNvPicPr preferRelativeResize="0"/>
          <p:nvPr/>
        </p:nvPicPr>
        <p:blipFill rotWithShape="1">
          <a:blip r:embed="rId3">
            <a:alphaModFix/>
          </a:blip>
          <a:srcRect b="29451"/>
          <a:stretch/>
        </p:blipFill>
        <p:spPr>
          <a:xfrm>
            <a:off x="105458" y="-431274"/>
            <a:ext cx="1785938" cy="12599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56"/>
        <p:cNvGrpSpPr/>
        <p:nvPr/>
      </p:nvGrpSpPr>
      <p:grpSpPr>
        <a:xfrm>
          <a:off x="0" y="0"/>
          <a:ext cx="0" cy="0"/>
          <a:chOff x="0" y="0"/>
          <a:chExt cx="0" cy="0"/>
        </a:xfrm>
      </p:grpSpPr>
      <p:sp>
        <p:nvSpPr>
          <p:cNvPr id="57" name="Google Shape;57;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
        <p:nvSpPr>
          <p:cNvPr id="60" name="Google Shape;60;p5"/>
          <p:cNvSpPr/>
          <p:nvPr/>
        </p:nvSpPr>
        <p:spPr>
          <a:xfrm>
            <a:off x="-666749" y="-264763"/>
            <a:ext cx="6151370" cy="1871495"/>
          </a:xfrm>
          <a:custGeom>
            <a:avLst/>
            <a:gdLst/>
            <a:ahLst/>
            <a:cxnLst/>
            <a:rect l="l" t="t" r="r" b="b"/>
            <a:pathLst>
              <a:path w="4882040" h="2303378" extrusionOk="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1" name="Google Shape;61;p5"/>
          <p:cNvSpPr/>
          <p:nvPr/>
        </p:nvSpPr>
        <p:spPr>
          <a:xfrm flipH="1">
            <a:off x="3222256" y="4524375"/>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62" name="Google Shape;62;p5" descr="Engranajes con relleno sólido"/>
          <p:cNvPicPr preferRelativeResize="0"/>
          <p:nvPr/>
        </p:nvPicPr>
        <p:blipFill rotWithShape="1">
          <a:blip r:embed="rId2">
            <a:alphaModFix/>
          </a:blip>
          <a:srcRect/>
          <a:stretch/>
        </p:blipFill>
        <p:spPr>
          <a:xfrm flipH="1">
            <a:off x="7215560" y="3446024"/>
            <a:ext cx="3721774" cy="3721787"/>
          </a:xfrm>
          <a:prstGeom prst="rect">
            <a:avLst/>
          </a:prstGeom>
          <a:noFill/>
          <a:ln>
            <a:noFill/>
          </a:ln>
        </p:spPr>
      </p:pic>
      <p:sp>
        <p:nvSpPr>
          <p:cNvPr id="63" name="Google Shape;63;p5"/>
          <p:cNvSpPr/>
          <p:nvPr/>
        </p:nvSpPr>
        <p:spPr>
          <a:xfrm>
            <a:off x="8420775" y="3224495"/>
            <a:ext cx="404700" cy="404700"/>
          </a:xfrm>
          <a:prstGeom prst="ellipse">
            <a:avLst/>
          </a:pr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4" name="Google Shape;64;p5"/>
          <p:cNvSpPr/>
          <p:nvPr/>
        </p:nvSpPr>
        <p:spPr>
          <a:xfrm>
            <a:off x="8563275" y="2663401"/>
            <a:ext cx="134700" cy="134700"/>
          </a:xfrm>
          <a:prstGeom prst="ellipse">
            <a:avLst/>
          </a:pr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5"/>
          <p:cNvSpPr/>
          <p:nvPr/>
        </p:nvSpPr>
        <p:spPr>
          <a:xfrm>
            <a:off x="8313901" y="2886057"/>
            <a:ext cx="269400" cy="269700"/>
          </a:xfrm>
          <a:prstGeom prst="ellipse">
            <a:avLst/>
          </a:pr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6" name="Google Shape;66;p5"/>
          <p:cNvSpPr/>
          <p:nvPr/>
        </p:nvSpPr>
        <p:spPr>
          <a:xfrm>
            <a:off x="8438589" y="2503089"/>
            <a:ext cx="54000" cy="54000"/>
          </a:xfrm>
          <a:prstGeom prst="ellipse">
            <a:avLst/>
          </a:pr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67" name="Google Shape;67;p5" descr="Engranajes con relleno sólido"/>
          <p:cNvPicPr preferRelativeResize="0"/>
          <p:nvPr/>
        </p:nvPicPr>
        <p:blipFill rotWithShape="1">
          <a:blip r:embed="rId3">
            <a:alphaModFix/>
          </a:blip>
          <a:srcRect/>
          <a:stretch/>
        </p:blipFill>
        <p:spPr>
          <a:xfrm flipH="1">
            <a:off x="7215559" y="3446393"/>
            <a:ext cx="3721418" cy="3721418"/>
          </a:xfrm>
          <a:prstGeom prst="rect">
            <a:avLst/>
          </a:prstGeom>
          <a:noFill/>
          <a:ln>
            <a:noFill/>
          </a:ln>
        </p:spPr>
      </p:pic>
      <p:pic>
        <p:nvPicPr>
          <p:cNvPr id="68" name="Google Shape;68;p5"/>
          <p:cNvPicPr preferRelativeResize="0"/>
          <p:nvPr/>
        </p:nvPicPr>
        <p:blipFill rotWithShape="1">
          <a:blip r:embed="rId4">
            <a:alphaModFix/>
          </a:blip>
          <a:srcRect b="29451"/>
          <a:stretch/>
        </p:blipFill>
        <p:spPr>
          <a:xfrm>
            <a:off x="124508" y="-450324"/>
            <a:ext cx="1785938" cy="12599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69"/>
        <p:cNvGrpSpPr/>
        <p:nvPr/>
      </p:nvGrpSpPr>
      <p:grpSpPr>
        <a:xfrm>
          <a:off x="0" y="0"/>
          <a:ext cx="0" cy="0"/>
          <a:chOff x="0" y="0"/>
          <a:chExt cx="0" cy="0"/>
        </a:xfrm>
      </p:grpSpPr>
      <p:sp>
        <p:nvSpPr>
          <p:cNvPr id="70" name="Google Shape;70;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grpSp>
        <p:nvGrpSpPr>
          <p:cNvPr id="73" name="Google Shape;73;p6"/>
          <p:cNvGrpSpPr/>
          <p:nvPr/>
        </p:nvGrpSpPr>
        <p:grpSpPr>
          <a:xfrm>
            <a:off x="-1182055" y="-264754"/>
            <a:ext cx="12119745" cy="7432787"/>
            <a:chOff x="-1313038" y="396717"/>
            <a:chExt cx="16159660" cy="9910383"/>
          </a:xfrm>
        </p:grpSpPr>
        <p:sp>
          <p:nvSpPr>
            <p:cNvPr id="74" name="Google Shape;74;p6"/>
            <p:cNvSpPr/>
            <p:nvPr/>
          </p:nvSpPr>
          <p:spPr>
            <a:xfrm>
              <a:off x="-1155600" y="396717"/>
              <a:ext cx="13974667" cy="2212881"/>
            </a:xfrm>
            <a:custGeom>
              <a:avLst/>
              <a:gdLst/>
              <a:ahLst/>
              <a:cxnLst/>
              <a:rect l="l" t="t" r="r" b="b"/>
              <a:pathLst>
                <a:path w="9506576" h="2212881" extrusionOk="0">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nvGrpSpPr>
            <p:cNvPr id="75" name="Google Shape;75;p6"/>
            <p:cNvGrpSpPr/>
            <p:nvPr/>
          </p:nvGrpSpPr>
          <p:grpSpPr>
            <a:xfrm>
              <a:off x="-1313038" y="4599529"/>
              <a:ext cx="16159660" cy="5707571"/>
              <a:chOff x="-1788051" y="-2715671"/>
              <a:chExt cx="16159660" cy="5707571"/>
            </a:xfrm>
          </p:grpSpPr>
          <p:sp>
            <p:nvSpPr>
              <p:cNvPr id="76" name="Google Shape;76;p6"/>
              <p:cNvSpPr/>
              <p:nvPr/>
            </p:nvSpPr>
            <p:spPr>
              <a:xfrm>
                <a:off x="-1788051" y="-1037705"/>
                <a:ext cx="14270155" cy="1680845"/>
              </a:xfrm>
              <a:custGeom>
                <a:avLst/>
                <a:gdLst/>
                <a:ahLst/>
                <a:cxnLst/>
                <a:rect l="l" t="t" r="r" b="b"/>
                <a:pathLst>
                  <a:path w="7012361" h="1616197" extrusionOk="0">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77" name="Google Shape;77;p6" descr="Engranajes con relleno sólido"/>
              <p:cNvPicPr preferRelativeResize="0"/>
              <p:nvPr/>
            </p:nvPicPr>
            <p:blipFill rotWithShape="1">
              <a:blip r:embed="rId2">
                <a:alphaModFix/>
              </a:blip>
              <a:srcRect/>
              <a:stretch/>
            </p:blipFill>
            <p:spPr>
              <a:xfrm flipH="1">
                <a:off x="9409084" y="-1970625"/>
                <a:ext cx="4962525" cy="4962525"/>
              </a:xfrm>
              <a:prstGeom prst="rect">
                <a:avLst/>
              </a:prstGeom>
              <a:noFill/>
              <a:ln>
                <a:noFill/>
              </a:ln>
            </p:spPr>
          </p:pic>
          <p:sp>
            <p:nvSpPr>
              <p:cNvPr id="78" name="Google Shape;78;p6"/>
              <p:cNvSpPr/>
              <p:nvPr/>
            </p:nvSpPr>
            <p:spPr>
              <a:xfrm>
                <a:off x="204326" y="-1753769"/>
                <a:ext cx="539700" cy="53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79" name="Google Shape;79;p6"/>
              <p:cNvSpPr/>
              <p:nvPr/>
            </p:nvSpPr>
            <p:spPr>
              <a:xfrm>
                <a:off x="394332" y="-2501916"/>
                <a:ext cx="179700" cy="17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80" name="Google Shape;80;p6"/>
              <p:cNvSpPr/>
              <p:nvPr/>
            </p:nvSpPr>
            <p:spPr>
              <a:xfrm>
                <a:off x="61822" y="-2205032"/>
                <a:ext cx="359400" cy="3594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81" name="Google Shape;81;p6"/>
              <p:cNvSpPr/>
              <p:nvPr/>
            </p:nvSpPr>
            <p:spPr>
              <a:xfrm>
                <a:off x="228078" y="-2715671"/>
                <a:ext cx="72000" cy="72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grpSp>
      <p:pic>
        <p:nvPicPr>
          <p:cNvPr id="82" name="Google Shape;82;p6"/>
          <p:cNvPicPr preferRelativeResize="0"/>
          <p:nvPr/>
        </p:nvPicPr>
        <p:blipFill rotWithShape="1">
          <a:blip r:embed="rId3">
            <a:alphaModFix/>
          </a:blip>
          <a:srcRect/>
          <a:stretch/>
        </p:blipFill>
        <p:spPr>
          <a:xfrm>
            <a:off x="63771" y="64222"/>
            <a:ext cx="916654" cy="916654"/>
          </a:xfrm>
          <a:prstGeom prst="rect">
            <a:avLst/>
          </a:prstGeom>
          <a:noFill/>
          <a:ln>
            <a:noFill/>
          </a:ln>
        </p:spPr>
      </p:pic>
      <p:pic>
        <p:nvPicPr>
          <p:cNvPr id="83" name="Google Shape;83;p6" descr="Engranajes con relleno sólido"/>
          <p:cNvPicPr preferRelativeResize="0"/>
          <p:nvPr/>
        </p:nvPicPr>
        <p:blipFill rotWithShape="1">
          <a:blip r:embed="rId4">
            <a:alphaModFix/>
          </a:blip>
          <a:srcRect/>
          <a:stretch/>
        </p:blipFill>
        <p:spPr>
          <a:xfrm flipH="1">
            <a:off x="7215559" y="3446393"/>
            <a:ext cx="3721418" cy="372141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84"/>
        <p:cNvGrpSpPr/>
        <p:nvPr/>
      </p:nvGrpSpPr>
      <p:grpSpPr>
        <a:xfrm>
          <a:off x="0" y="0"/>
          <a:ext cx="0" cy="0"/>
          <a:chOff x="0" y="0"/>
          <a:chExt cx="0" cy="0"/>
        </a:xfrm>
      </p:grpSpPr>
      <p:sp>
        <p:nvSpPr>
          <p:cNvPr id="85" name="Google Shape;85;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
        <p:nvSpPr>
          <p:cNvPr id="88" name="Google Shape;88;p7"/>
          <p:cNvSpPr/>
          <p:nvPr/>
        </p:nvSpPr>
        <p:spPr>
          <a:xfrm rot="-5400000">
            <a:off x="-2353660" y="2133899"/>
            <a:ext cx="6416939" cy="1659661"/>
          </a:xfrm>
          <a:custGeom>
            <a:avLst/>
            <a:gdLst/>
            <a:ahLst/>
            <a:cxnLst/>
            <a:rect l="l" t="t" r="r" b="b"/>
            <a:pathLst>
              <a:path w="9506576" h="2212881" extrusionOk="0">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89" name="Google Shape;89;p7"/>
          <p:cNvSpPr/>
          <p:nvPr/>
        </p:nvSpPr>
        <p:spPr>
          <a:xfrm rot="5400000" flipH="1">
            <a:off x="-2795647" y="2070531"/>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90" name="Google Shape;90;p7" descr="Engranajes con relleno sólido"/>
          <p:cNvPicPr preferRelativeResize="0"/>
          <p:nvPr/>
        </p:nvPicPr>
        <p:blipFill rotWithShape="1">
          <a:blip r:embed="rId2">
            <a:alphaModFix/>
          </a:blip>
          <a:srcRect/>
          <a:stretch/>
        </p:blipFill>
        <p:spPr>
          <a:xfrm flipH="1">
            <a:off x="6180920" y="73819"/>
            <a:ext cx="7803610" cy="7803635"/>
          </a:xfrm>
          <a:prstGeom prst="rect">
            <a:avLst/>
          </a:prstGeom>
          <a:noFill/>
          <a:ln>
            <a:noFill/>
          </a:ln>
        </p:spPr>
      </p:pic>
      <p:pic>
        <p:nvPicPr>
          <p:cNvPr id="91" name="Google Shape;91;p7" descr="Engranajes con relleno sólido"/>
          <p:cNvPicPr preferRelativeResize="0"/>
          <p:nvPr/>
        </p:nvPicPr>
        <p:blipFill rotWithShape="1">
          <a:blip r:embed="rId3">
            <a:alphaModFix/>
          </a:blip>
          <a:srcRect/>
          <a:stretch/>
        </p:blipFill>
        <p:spPr>
          <a:xfrm flipH="1">
            <a:off x="6180920" y="102394"/>
            <a:ext cx="7803000" cy="7803000"/>
          </a:xfrm>
          <a:prstGeom prst="rect">
            <a:avLst/>
          </a:prstGeom>
          <a:noFill/>
          <a:ln>
            <a:noFill/>
          </a:ln>
        </p:spPr>
      </p:pic>
      <p:pic>
        <p:nvPicPr>
          <p:cNvPr id="92" name="Google Shape;92;p7"/>
          <p:cNvPicPr preferRelativeResize="0"/>
          <p:nvPr/>
        </p:nvPicPr>
        <p:blipFill rotWithShape="1">
          <a:blip r:embed="rId4">
            <a:alphaModFix/>
          </a:blip>
          <a:srcRect b="29451"/>
          <a:stretch/>
        </p:blipFill>
        <p:spPr>
          <a:xfrm>
            <a:off x="881063" y="-440799"/>
            <a:ext cx="1909261" cy="13469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93"/>
        <p:cNvGrpSpPr/>
        <p:nvPr/>
      </p:nvGrpSpPr>
      <p:grpSpPr>
        <a:xfrm>
          <a:off x="0" y="0"/>
          <a:ext cx="0" cy="0"/>
          <a:chOff x="0" y="0"/>
          <a:chExt cx="0" cy="0"/>
        </a:xfrm>
      </p:grpSpPr>
      <p:sp>
        <p:nvSpPr>
          <p:cNvPr id="94" name="Google Shape;94;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
        <p:nvSpPr>
          <p:cNvPr id="97" name="Google Shape;97;p8"/>
          <p:cNvSpPr/>
          <p:nvPr/>
        </p:nvSpPr>
        <p:spPr>
          <a:xfrm rot="-5400000">
            <a:off x="-2353660" y="2133899"/>
            <a:ext cx="6416939" cy="1659661"/>
          </a:xfrm>
          <a:custGeom>
            <a:avLst/>
            <a:gdLst/>
            <a:ahLst/>
            <a:cxnLst/>
            <a:rect l="l" t="t" r="r" b="b"/>
            <a:pathLst>
              <a:path w="9506576" h="2212881" extrusionOk="0">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98" name="Google Shape;98;p8"/>
          <p:cNvSpPr/>
          <p:nvPr/>
        </p:nvSpPr>
        <p:spPr>
          <a:xfrm rot="5400000">
            <a:off x="-2795647" y="2064399"/>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99" name="Google Shape;99;p8"/>
          <p:cNvSpPr/>
          <p:nvPr/>
        </p:nvSpPr>
        <p:spPr>
          <a:xfrm rot="5400000">
            <a:off x="5306856" y="1897428"/>
            <a:ext cx="6416939" cy="1659661"/>
          </a:xfrm>
          <a:custGeom>
            <a:avLst/>
            <a:gdLst/>
            <a:ahLst/>
            <a:cxnLst/>
            <a:rect l="l" t="t" r="r" b="b"/>
            <a:pathLst>
              <a:path w="9506576" h="2212881" extrusionOk="0">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00" name="Google Shape;100;p8"/>
          <p:cNvSpPr/>
          <p:nvPr/>
        </p:nvSpPr>
        <p:spPr>
          <a:xfrm rot="-5400000" flipH="1">
            <a:off x="5695109" y="2160651"/>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b="29451"/>
          <a:stretch/>
        </p:blipFill>
        <p:spPr>
          <a:xfrm>
            <a:off x="918133" y="-440799"/>
            <a:ext cx="1909261" cy="134695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02"/>
        <p:cNvGrpSpPr/>
        <p:nvPr/>
      </p:nvGrpSpPr>
      <p:grpSpPr>
        <a:xfrm>
          <a:off x="0" y="0"/>
          <a:ext cx="0" cy="0"/>
          <a:chOff x="0" y="0"/>
          <a:chExt cx="0" cy="0"/>
        </a:xfrm>
      </p:grpSpPr>
      <p:sp>
        <p:nvSpPr>
          <p:cNvPr id="103" name="Google Shape;103;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
        <p:nvSpPr>
          <p:cNvPr id="106" name="Google Shape;106;p9"/>
          <p:cNvSpPr/>
          <p:nvPr/>
        </p:nvSpPr>
        <p:spPr>
          <a:xfrm>
            <a:off x="-1182023" y="4117118"/>
            <a:ext cx="10693851" cy="1260634"/>
          </a:xfrm>
          <a:custGeom>
            <a:avLst/>
            <a:gdLst/>
            <a:ahLst/>
            <a:cxnLst/>
            <a:rect l="l" t="t" r="r" b="b"/>
            <a:pathLst>
              <a:path w="7012361" h="1616197" extrusionOk="0">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07" name="Google Shape;107;p9"/>
          <p:cNvSpPr/>
          <p:nvPr/>
        </p:nvSpPr>
        <p:spPr>
          <a:xfrm flipH="1">
            <a:off x="3222256" y="4495800"/>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08" name="Google Shape;108;p9"/>
          <p:cNvSpPr/>
          <p:nvPr/>
        </p:nvSpPr>
        <p:spPr>
          <a:xfrm>
            <a:off x="312212" y="3580086"/>
            <a:ext cx="404700" cy="404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09" name="Google Shape;109;p9"/>
          <p:cNvSpPr/>
          <p:nvPr/>
        </p:nvSpPr>
        <p:spPr>
          <a:xfrm>
            <a:off x="454712" y="3018992"/>
            <a:ext cx="134700" cy="134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0" name="Google Shape;110;p9"/>
          <p:cNvSpPr/>
          <p:nvPr/>
        </p:nvSpPr>
        <p:spPr>
          <a:xfrm>
            <a:off x="582236" y="3232152"/>
            <a:ext cx="269400" cy="26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1" name="Google Shape;111;p9"/>
          <p:cNvSpPr/>
          <p:nvPr/>
        </p:nvSpPr>
        <p:spPr>
          <a:xfrm>
            <a:off x="717011" y="2852304"/>
            <a:ext cx="54000" cy="54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2" name="Google Shape;112;p9"/>
          <p:cNvSpPr/>
          <p:nvPr/>
        </p:nvSpPr>
        <p:spPr>
          <a:xfrm>
            <a:off x="8074359" y="3638835"/>
            <a:ext cx="404700" cy="404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3" name="Google Shape;113;p9"/>
          <p:cNvSpPr/>
          <p:nvPr/>
        </p:nvSpPr>
        <p:spPr>
          <a:xfrm>
            <a:off x="8526783" y="3038879"/>
            <a:ext cx="134700" cy="134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4" name="Google Shape;114;p9"/>
          <p:cNvSpPr/>
          <p:nvPr/>
        </p:nvSpPr>
        <p:spPr>
          <a:xfrm>
            <a:off x="8380575" y="3314720"/>
            <a:ext cx="269400" cy="26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9"/>
          <p:cNvSpPr/>
          <p:nvPr/>
        </p:nvSpPr>
        <p:spPr>
          <a:xfrm>
            <a:off x="8353576" y="2879303"/>
            <a:ext cx="54000" cy="54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116" name="Google Shape;116;p9" descr="Engranajes con relleno sólido"/>
          <p:cNvPicPr preferRelativeResize="0"/>
          <p:nvPr/>
        </p:nvPicPr>
        <p:blipFill rotWithShape="1">
          <a:blip r:embed="rId2">
            <a:alphaModFix/>
          </a:blip>
          <a:srcRect/>
          <a:stretch/>
        </p:blipFill>
        <p:spPr>
          <a:xfrm flipH="1">
            <a:off x="2014799" y="2935855"/>
            <a:ext cx="6717600" cy="6717600"/>
          </a:xfrm>
          <a:prstGeom prst="rect">
            <a:avLst/>
          </a:prstGeom>
          <a:noFill/>
          <a:ln>
            <a:noFill/>
          </a:ln>
        </p:spPr>
      </p:pic>
      <p:pic>
        <p:nvPicPr>
          <p:cNvPr id="117" name="Google Shape;117;p9"/>
          <p:cNvPicPr preferRelativeResize="0"/>
          <p:nvPr/>
        </p:nvPicPr>
        <p:blipFill rotWithShape="1">
          <a:blip r:embed="rId3">
            <a:alphaModFix/>
          </a:blip>
          <a:srcRect b="29451"/>
          <a:stretch/>
        </p:blipFill>
        <p:spPr>
          <a:xfrm>
            <a:off x="105537" y="-472893"/>
            <a:ext cx="1909261" cy="134695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el título">
  <p:cSld name="Solo el título">
    <p:bg>
      <p:bgPr>
        <a:blipFill>
          <a:blip r:embed="rId2">
            <a:alphaModFix amt="20000"/>
          </a:blip>
          <a:stretch>
            <a:fillRect/>
          </a:stretch>
        </a:blipFill>
        <a:effectLst/>
      </p:bgPr>
    </p:bg>
    <p:spTree>
      <p:nvGrpSpPr>
        <p:cNvPr id="1" name="Shape 118"/>
        <p:cNvGrpSpPr/>
        <p:nvPr/>
      </p:nvGrpSpPr>
      <p:grpSpPr>
        <a:xfrm>
          <a:off x="0" y="0"/>
          <a:ext cx="0" cy="0"/>
          <a:chOff x="0" y="0"/>
          <a:chExt cx="0" cy="0"/>
        </a:xfrm>
      </p:grpSpPr>
      <p:sp>
        <p:nvSpPr>
          <p:cNvPr id="119" name="Google Shape;119;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2"/>
          <p:cNvSpPr txBox="1"/>
          <p:nvPr/>
        </p:nvSpPr>
        <p:spPr>
          <a:xfrm>
            <a:off x="1797000" y="680300"/>
            <a:ext cx="55500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3000" b="1">
                <a:latin typeface="Ubuntu"/>
                <a:ea typeface="Ubuntu"/>
                <a:cs typeface="Ubuntu"/>
                <a:sym typeface="Ubuntu"/>
              </a:rPr>
              <a:t>Devs_lutions</a:t>
            </a:r>
            <a:endParaRPr sz="3000" b="1">
              <a:latin typeface="Ubuntu"/>
              <a:ea typeface="Ubuntu"/>
              <a:cs typeface="Ubuntu"/>
              <a:sym typeface="Ubuntu"/>
            </a:endParaRPr>
          </a:p>
        </p:txBody>
      </p:sp>
      <p:sp>
        <p:nvSpPr>
          <p:cNvPr id="131" name="Google Shape;131;p12"/>
          <p:cNvSpPr txBox="1"/>
          <p:nvPr/>
        </p:nvSpPr>
        <p:spPr>
          <a:xfrm>
            <a:off x="1797000" y="1283338"/>
            <a:ext cx="555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800" i="1">
                <a:latin typeface="Kalam"/>
                <a:ea typeface="Kalam"/>
                <a:cs typeface="Kalam"/>
                <a:sym typeface="Kalam"/>
              </a:rPr>
              <a:t>Tu idea una realidad</a:t>
            </a:r>
            <a:endParaRPr sz="1800" i="1">
              <a:latin typeface="Kalam"/>
              <a:ea typeface="Kalam"/>
              <a:cs typeface="Kalam"/>
              <a:sym typeface="Kalam"/>
            </a:endParaRPr>
          </a:p>
        </p:txBody>
      </p:sp>
      <p:pic>
        <p:nvPicPr>
          <p:cNvPr id="132" name="Google Shape;132;p12"/>
          <p:cNvPicPr preferRelativeResize="0"/>
          <p:nvPr/>
        </p:nvPicPr>
        <p:blipFill>
          <a:blip r:embed="rId3">
            <a:alphaModFix/>
          </a:blip>
          <a:stretch>
            <a:fillRect/>
          </a:stretch>
        </p:blipFill>
        <p:spPr>
          <a:xfrm>
            <a:off x="4248750" y="1741521"/>
            <a:ext cx="646500" cy="646500"/>
          </a:xfrm>
          <a:prstGeom prst="rect">
            <a:avLst/>
          </a:prstGeom>
          <a:noFill/>
          <a:ln>
            <a:noFill/>
          </a:ln>
        </p:spPr>
      </p:pic>
      <p:sp>
        <p:nvSpPr>
          <p:cNvPr id="133" name="Google Shape;133;p12"/>
          <p:cNvSpPr txBox="1"/>
          <p:nvPr/>
        </p:nvSpPr>
        <p:spPr>
          <a:xfrm>
            <a:off x="1797000" y="2388025"/>
            <a:ext cx="55500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200">
                <a:latin typeface="Ubuntu Medium"/>
                <a:ea typeface="Ubuntu Medium"/>
                <a:cs typeface="Ubuntu Medium"/>
                <a:sym typeface="Ubuntu Medium"/>
              </a:rPr>
              <a:t>&lt;Functional Points Analysis&gt;</a:t>
            </a:r>
            <a:endParaRPr sz="2200">
              <a:latin typeface="Ubuntu Medium"/>
              <a:ea typeface="Ubuntu Medium"/>
              <a:cs typeface="Ubuntu Medium"/>
              <a:sym typeface="Ubuntu Medium"/>
            </a:endParaRPr>
          </a:p>
        </p:txBody>
      </p:sp>
      <p:sp>
        <p:nvSpPr>
          <p:cNvPr id="134" name="Google Shape;134;p12"/>
          <p:cNvSpPr txBox="1"/>
          <p:nvPr/>
        </p:nvSpPr>
        <p:spPr>
          <a:xfrm>
            <a:off x="1797000" y="2911225"/>
            <a:ext cx="5550000" cy="1046700"/>
          </a:xfrm>
          <a:prstGeom prst="rect">
            <a:avLst/>
          </a:prstGeom>
          <a:noFill/>
          <a:ln>
            <a:noFill/>
          </a:ln>
        </p:spPr>
        <p:txBody>
          <a:bodyPr spcFirstLastPara="1" wrap="square" lIns="91425" tIns="91425" rIns="91425" bIns="91425" anchor="t" anchorCtr="0">
            <a:spAutoFit/>
          </a:bodyPr>
          <a:lstStyle/>
          <a:p>
            <a:pPr marL="457200" lvl="0" indent="-317500" algn="ctr" rtl="0">
              <a:spcBef>
                <a:spcPts val="0"/>
              </a:spcBef>
              <a:spcAft>
                <a:spcPts val="0"/>
              </a:spcAft>
              <a:buSzPts val="1400"/>
              <a:buFont typeface="Ubuntu"/>
              <a:buChar char="●"/>
            </a:pPr>
            <a:r>
              <a:rPr lang="es-419">
                <a:latin typeface="Ubuntu"/>
                <a:ea typeface="Ubuntu"/>
                <a:cs typeface="Ubuntu"/>
                <a:sym typeface="Ubuntu"/>
              </a:rPr>
              <a:t>García Vargas Michell Alejandro</a:t>
            </a:r>
            <a:endParaRPr>
              <a:latin typeface="Ubuntu"/>
              <a:ea typeface="Ubuntu"/>
              <a:cs typeface="Ubuntu"/>
              <a:sym typeface="Ubuntu"/>
            </a:endParaRPr>
          </a:p>
          <a:p>
            <a:pPr marL="457200" lvl="0" indent="-317500" algn="ctr" rtl="0">
              <a:spcBef>
                <a:spcPts val="0"/>
              </a:spcBef>
              <a:spcAft>
                <a:spcPts val="0"/>
              </a:spcAft>
              <a:buSzPts val="1400"/>
              <a:buFont typeface="Ubuntu"/>
              <a:buChar char="●"/>
            </a:pPr>
            <a:r>
              <a:rPr lang="es-419">
                <a:latin typeface="Ubuntu"/>
                <a:ea typeface="Ubuntu"/>
                <a:cs typeface="Ubuntu"/>
                <a:sym typeface="Ubuntu"/>
              </a:rPr>
              <a:t>Velázquez Campos Leonardo</a:t>
            </a:r>
            <a:endParaRPr>
              <a:latin typeface="Ubuntu"/>
              <a:ea typeface="Ubuntu"/>
              <a:cs typeface="Ubuntu"/>
              <a:sym typeface="Ubuntu"/>
            </a:endParaRPr>
          </a:p>
          <a:p>
            <a:pPr marL="457200" lvl="0" indent="-317500" algn="ctr" rtl="0">
              <a:spcBef>
                <a:spcPts val="0"/>
              </a:spcBef>
              <a:spcAft>
                <a:spcPts val="0"/>
              </a:spcAft>
              <a:buSzPts val="1400"/>
              <a:buFont typeface="Ubuntu"/>
              <a:buChar char="●"/>
            </a:pPr>
            <a:r>
              <a:rPr lang="es-419">
                <a:latin typeface="Ubuntu"/>
                <a:ea typeface="Ubuntu"/>
                <a:cs typeface="Ubuntu"/>
                <a:sym typeface="Ubuntu"/>
              </a:rPr>
              <a:t>Flores Espinoza Luis Eduardo</a:t>
            </a:r>
            <a:endParaRPr>
              <a:latin typeface="Ubuntu"/>
              <a:ea typeface="Ubuntu"/>
              <a:cs typeface="Ubuntu"/>
              <a:sym typeface="Ubuntu"/>
            </a:endParaRPr>
          </a:p>
          <a:p>
            <a:pPr marL="457200" lvl="0" indent="-317500" algn="ctr" rtl="0">
              <a:spcBef>
                <a:spcPts val="0"/>
              </a:spcBef>
              <a:spcAft>
                <a:spcPts val="0"/>
              </a:spcAft>
              <a:buSzPts val="1400"/>
              <a:buFont typeface="Ubuntu"/>
              <a:buChar char="●"/>
            </a:pPr>
            <a:r>
              <a:rPr lang="es-419">
                <a:latin typeface="Ubuntu"/>
                <a:ea typeface="Ubuntu"/>
                <a:cs typeface="Ubuntu"/>
                <a:sym typeface="Ubuntu"/>
              </a:rPr>
              <a:t>Mendieta Robledo Carlos Abraham</a:t>
            </a:r>
            <a:endParaRPr>
              <a:latin typeface="Ubuntu"/>
              <a:ea typeface="Ubuntu"/>
              <a:cs typeface="Ubuntu"/>
              <a:sym typeface="Ubuntu"/>
            </a:endParaRPr>
          </a:p>
        </p:txBody>
      </p:sp>
      <p:sp>
        <p:nvSpPr>
          <p:cNvPr id="135" name="Google Shape;135;p12"/>
          <p:cNvSpPr txBox="1"/>
          <p:nvPr/>
        </p:nvSpPr>
        <p:spPr>
          <a:xfrm>
            <a:off x="1797000" y="3957925"/>
            <a:ext cx="555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Ubuntu"/>
                <a:ea typeface="Ubuntu"/>
                <a:cs typeface="Ubuntu"/>
                <a:sym typeface="Ubuntu"/>
              </a:rPr>
              <a:t>Fecha: Miercoles 28 de septiembre de 2022</a:t>
            </a:r>
            <a:endParaRPr>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p:nvPr/>
        </p:nvSpPr>
        <p:spPr>
          <a:xfrm>
            <a:off x="1774200" y="902300"/>
            <a:ext cx="2578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a:latin typeface="Ubuntu"/>
                <a:ea typeface="Ubuntu"/>
                <a:cs typeface="Ubuntu"/>
                <a:sym typeface="Ubuntu"/>
              </a:rPr>
              <a:t>Contenidos:</a:t>
            </a:r>
            <a:endParaRPr sz="2800" b="1">
              <a:latin typeface="Ubuntu"/>
              <a:ea typeface="Ubuntu"/>
              <a:cs typeface="Ubuntu"/>
              <a:sym typeface="Ubuntu"/>
            </a:endParaRPr>
          </a:p>
        </p:txBody>
      </p:sp>
      <p:sp>
        <p:nvSpPr>
          <p:cNvPr id="141" name="Google Shape;141;p13"/>
          <p:cNvSpPr txBox="1"/>
          <p:nvPr/>
        </p:nvSpPr>
        <p:spPr>
          <a:xfrm>
            <a:off x="2243200" y="1517900"/>
            <a:ext cx="4752600" cy="28938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1"/>
              </a:buClr>
              <a:buSzPts val="2200"/>
              <a:buFont typeface="Ubuntu Light"/>
              <a:buChar char="●"/>
            </a:pPr>
            <a:r>
              <a:rPr lang="es-419" sz="2200">
                <a:solidFill>
                  <a:schemeClr val="dk1"/>
                </a:solidFill>
                <a:latin typeface="Ubuntu Light"/>
                <a:ea typeface="Ubuntu Light"/>
                <a:cs typeface="Ubuntu Light"/>
                <a:sym typeface="Ubuntu Light"/>
              </a:rPr>
              <a:t>Cálculo de Complejidad de Componentes</a:t>
            </a:r>
            <a:endParaRPr sz="2200">
              <a:solidFill>
                <a:schemeClr val="dk1"/>
              </a:solidFill>
              <a:latin typeface="Ubuntu Light"/>
              <a:ea typeface="Ubuntu Light"/>
              <a:cs typeface="Ubuntu Light"/>
              <a:sym typeface="Ubuntu Light"/>
            </a:endParaRPr>
          </a:p>
          <a:p>
            <a:pPr marL="457200" lvl="0" indent="-368300" algn="l" rtl="0">
              <a:spcBef>
                <a:spcPts val="0"/>
              </a:spcBef>
              <a:spcAft>
                <a:spcPts val="0"/>
              </a:spcAft>
              <a:buClr>
                <a:schemeClr val="dk1"/>
              </a:buClr>
              <a:buSzPts val="2200"/>
              <a:buFont typeface="Ubuntu Light"/>
              <a:buChar char="●"/>
            </a:pPr>
            <a:r>
              <a:rPr lang="es-419" sz="2200">
                <a:solidFill>
                  <a:schemeClr val="dk1"/>
                </a:solidFill>
                <a:latin typeface="Ubuntu Light"/>
                <a:ea typeface="Ubuntu Light"/>
                <a:cs typeface="Ubuntu Light"/>
                <a:sym typeface="Ubuntu Light"/>
              </a:rPr>
              <a:t>Cálculo de las Características Generales del Sistema</a:t>
            </a:r>
            <a:endParaRPr sz="2200">
              <a:solidFill>
                <a:schemeClr val="dk1"/>
              </a:solidFill>
              <a:latin typeface="Ubuntu Light"/>
              <a:ea typeface="Ubuntu Light"/>
              <a:cs typeface="Ubuntu Light"/>
              <a:sym typeface="Ubuntu Light"/>
            </a:endParaRPr>
          </a:p>
          <a:p>
            <a:pPr marL="457200" lvl="0" indent="-368300" algn="l" rtl="0">
              <a:spcBef>
                <a:spcPts val="0"/>
              </a:spcBef>
              <a:spcAft>
                <a:spcPts val="0"/>
              </a:spcAft>
              <a:buClr>
                <a:schemeClr val="dk1"/>
              </a:buClr>
              <a:buSzPts val="2200"/>
              <a:buFont typeface="Ubuntu Light"/>
              <a:buChar char="●"/>
            </a:pPr>
            <a:r>
              <a:rPr lang="es-419" sz="2200">
                <a:solidFill>
                  <a:schemeClr val="dk1"/>
                </a:solidFill>
                <a:latin typeface="Ubuntu Light"/>
                <a:ea typeface="Ubuntu Light"/>
                <a:cs typeface="Ubuntu Light"/>
                <a:sym typeface="Ubuntu Light"/>
              </a:rPr>
              <a:t>Cálculo de los Puntos Funcionales y el Esfuerzo</a:t>
            </a:r>
            <a:endParaRPr sz="2200">
              <a:solidFill>
                <a:schemeClr val="dk1"/>
              </a:solidFill>
              <a:latin typeface="Ubuntu Light"/>
              <a:ea typeface="Ubuntu Light"/>
              <a:cs typeface="Ubuntu Light"/>
              <a:sym typeface="Ubuntu Light"/>
            </a:endParaRPr>
          </a:p>
          <a:p>
            <a:pPr marL="457200" lvl="0" indent="-368300" algn="l" rtl="0">
              <a:spcBef>
                <a:spcPts val="0"/>
              </a:spcBef>
              <a:spcAft>
                <a:spcPts val="0"/>
              </a:spcAft>
              <a:buClr>
                <a:schemeClr val="dk1"/>
              </a:buClr>
              <a:buSzPts val="2200"/>
              <a:buFont typeface="Ubuntu Light"/>
              <a:buChar char="●"/>
            </a:pPr>
            <a:r>
              <a:rPr lang="es-419" sz="2200">
                <a:solidFill>
                  <a:schemeClr val="dk1"/>
                </a:solidFill>
                <a:latin typeface="Ubuntu Light"/>
                <a:ea typeface="Ubuntu Light"/>
                <a:cs typeface="Ubuntu Light"/>
                <a:sym typeface="Ubuntu Light"/>
              </a:rPr>
              <a:t>Conclusiones Individuales</a:t>
            </a:r>
            <a:endParaRPr sz="2200">
              <a:solidFill>
                <a:schemeClr val="dk1"/>
              </a:solidFill>
              <a:latin typeface="Ubuntu Light"/>
              <a:ea typeface="Ubuntu Light"/>
              <a:cs typeface="Ubuntu Light"/>
              <a:sym typeface="Ubuntu Light"/>
            </a:endParaRPr>
          </a:p>
          <a:p>
            <a:pPr marL="457200" lvl="0" indent="-368300" algn="l" rtl="0">
              <a:spcBef>
                <a:spcPts val="0"/>
              </a:spcBef>
              <a:spcAft>
                <a:spcPts val="0"/>
              </a:spcAft>
              <a:buClr>
                <a:schemeClr val="dk1"/>
              </a:buClr>
              <a:buSzPts val="2200"/>
              <a:buFont typeface="Ubuntu Light"/>
              <a:buChar char="●"/>
            </a:pPr>
            <a:r>
              <a:rPr lang="es-419" sz="2200">
                <a:solidFill>
                  <a:schemeClr val="dk1"/>
                </a:solidFill>
                <a:latin typeface="Ubuntu Light"/>
                <a:ea typeface="Ubuntu Light"/>
                <a:cs typeface="Ubuntu Light"/>
                <a:sym typeface="Ubuntu Light"/>
              </a:rPr>
              <a:t>Conclusión en Equipo</a:t>
            </a:r>
            <a:endParaRPr sz="2200">
              <a:solidFill>
                <a:schemeClr val="dk1"/>
              </a:solidFill>
              <a:latin typeface="Ubuntu Light"/>
              <a:ea typeface="Ubuntu Light"/>
              <a:cs typeface="Ubuntu Light"/>
              <a:sym typeface="Ubuntu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4"/>
          <p:cNvPicPr preferRelativeResize="0"/>
          <p:nvPr/>
        </p:nvPicPr>
        <p:blipFill>
          <a:blip r:embed="rId3">
            <a:alphaModFix/>
          </a:blip>
          <a:stretch>
            <a:fillRect/>
          </a:stretch>
        </p:blipFill>
        <p:spPr>
          <a:xfrm>
            <a:off x="152400" y="1379450"/>
            <a:ext cx="8839201" cy="2899878"/>
          </a:xfrm>
          <a:prstGeom prst="rect">
            <a:avLst/>
          </a:prstGeom>
          <a:noFill/>
          <a:ln>
            <a:noFill/>
          </a:ln>
        </p:spPr>
      </p:pic>
      <p:sp>
        <p:nvSpPr>
          <p:cNvPr id="147" name="Google Shape;147;p14"/>
          <p:cNvSpPr txBox="1"/>
          <p:nvPr/>
        </p:nvSpPr>
        <p:spPr>
          <a:xfrm>
            <a:off x="1797000" y="760825"/>
            <a:ext cx="555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800">
                <a:latin typeface="Ubuntu Medium"/>
                <a:ea typeface="Ubuntu Medium"/>
                <a:cs typeface="Ubuntu Medium"/>
                <a:sym typeface="Ubuntu Medium"/>
              </a:rPr>
              <a:t>&lt;Cálculo de la Complejidad de los Componentes&gt;</a:t>
            </a:r>
            <a:endParaRPr sz="1800">
              <a:latin typeface="Ubuntu Medium"/>
              <a:ea typeface="Ubuntu Medium"/>
              <a:cs typeface="Ubuntu Medium"/>
              <a:sym typeface="Ubuntu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5"/>
          <p:cNvPicPr preferRelativeResize="0"/>
          <p:nvPr/>
        </p:nvPicPr>
        <p:blipFill>
          <a:blip r:embed="rId3">
            <a:alphaModFix/>
          </a:blip>
          <a:stretch>
            <a:fillRect/>
          </a:stretch>
        </p:blipFill>
        <p:spPr>
          <a:xfrm>
            <a:off x="247650" y="1295400"/>
            <a:ext cx="8648700" cy="3009900"/>
          </a:xfrm>
          <a:prstGeom prst="rect">
            <a:avLst/>
          </a:prstGeom>
          <a:noFill/>
          <a:ln>
            <a:noFill/>
          </a:ln>
        </p:spPr>
      </p:pic>
      <p:sp>
        <p:nvSpPr>
          <p:cNvPr id="153" name="Google Shape;153;p15"/>
          <p:cNvSpPr txBox="1"/>
          <p:nvPr/>
        </p:nvSpPr>
        <p:spPr>
          <a:xfrm>
            <a:off x="1797000" y="760825"/>
            <a:ext cx="555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800">
                <a:latin typeface="Ubuntu Medium"/>
                <a:ea typeface="Ubuntu Medium"/>
                <a:cs typeface="Ubuntu Medium"/>
                <a:sym typeface="Ubuntu Medium"/>
              </a:rPr>
              <a:t>&lt;Tabla de Complejidad&gt;</a:t>
            </a:r>
            <a:endParaRPr sz="1800">
              <a:latin typeface="Ubuntu Medium"/>
              <a:ea typeface="Ubuntu Medium"/>
              <a:cs typeface="Ubuntu Medium"/>
              <a:sym typeface="Ubuntu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6"/>
          <p:cNvPicPr preferRelativeResize="0"/>
          <p:nvPr/>
        </p:nvPicPr>
        <p:blipFill>
          <a:blip r:embed="rId3">
            <a:alphaModFix/>
          </a:blip>
          <a:stretch>
            <a:fillRect/>
          </a:stretch>
        </p:blipFill>
        <p:spPr>
          <a:xfrm>
            <a:off x="152400" y="1097425"/>
            <a:ext cx="8839200" cy="3669395"/>
          </a:xfrm>
          <a:prstGeom prst="rect">
            <a:avLst/>
          </a:prstGeom>
          <a:noFill/>
          <a:ln>
            <a:noFill/>
          </a:ln>
        </p:spPr>
      </p:pic>
      <p:sp>
        <p:nvSpPr>
          <p:cNvPr id="159" name="Google Shape;159;p16"/>
          <p:cNvSpPr txBox="1"/>
          <p:nvPr/>
        </p:nvSpPr>
        <p:spPr>
          <a:xfrm>
            <a:off x="1797000" y="581075"/>
            <a:ext cx="5550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600">
                <a:latin typeface="Ubuntu Medium"/>
                <a:ea typeface="Ubuntu Medium"/>
                <a:cs typeface="Ubuntu Medium"/>
                <a:sym typeface="Ubuntu Medium"/>
              </a:rPr>
              <a:t>&lt;Cálculo de las Características Generales del Sistema&gt;</a:t>
            </a:r>
            <a:endParaRPr sz="1600">
              <a:latin typeface="Ubuntu Medium"/>
              <a:ea typeface="Ubuntu Medium"/>
              <a:cs typeface="Ubuntu Medium"/>
              <a:sym typeface="Ubuntu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7"/>
          <p:cNvPicPr preferRelativeResize="0"/>
          <p:nvPr/>
        </p:nvPicPr>
        <p:blipFill>
          <a:blip r:embed="rId3">
            <a:alphaModFix/>
          </a:blip>
          <a:stretch>
            <a:fillRect/>
          </a:stretch>
        </p:blipFill>
        <p:spPr>
          <a:xfrm>
            <a:off x="228600" y="1252063"/>
            <a:ext cx="8686800" cy="2809875"/>
          </a:xfrm>
          <a:prstGeom prst="rect">
            <a:avLst/>
          </a:prstGeom>
          <a:noFill/>
          <a:ln>
            <a:noFill/>
          </a:ln>
        </p:spPr>
      </p:pic>
      <p:sp>
        <p:nvSpPr>
          <p:cNvPr id="165" name="Google Shape;165;p17"/>
          <p:cNvSpPr txBox="1"/>
          <p:nvPr/>
        </p:nvSpPr>
        <p:spPr>
          <a:xfrm>
            <a:off x="1797000" y="675575"/>
            <a:ext cx="555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800">
                <a:latin typeface="Ubuntu Medium"/>
                <a:ea typeface="Ubuntu Medium"/>
                <a:cs typeface="Ubuntu Medium"/>
                <a:sym typeface="Ubuntu Medium"/>
              </a:rPr>
              <a:t>&lt;Tabla de Importancia&gt;</a:t>
            </a:r>
            <a:endParaRPr sz="1800">
              <a:latin typeface="Ubuntu Medium"/>
              <a:ea typeface="Ubuntu Medium"/>
              <a:cs typeface="Ubuntu Medium"/>
              <a:sym typeface="Ubuntu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8"/>
          <p:cNvPicPr preferRelativeResize="0"/>
          <p:nvPr/>
        </p:nvPicPr>
        <p:blipFill>
          <a:blip r:embed="rId3">
            <a:alphaModFix/>
          </a:blip>
          <a:stretch>
            <a:fillRect/>
          </a:stretch>
        </p:blipFill>
        <p:spPr>
          <a:xfrm>
            <a:off x="152400" y="1472063"/>
            <a:ext cx="8839199" cy="2711411"/>
          </a:xfrm>
          <a:prstGeom prst="rect">
            <a:avLst/>
          </a:prstGeom>
          <a:noFill/>
          <a:ln>
            <a:noFill/>
          </a:ln>
        </p:spPr>
      </p:pic>
      <p:sp>
        <p:nvSpPr>
          <p:cNvPr id="171" name="Google Shape;171;p18"/>
          <p:cNvSpPr txBox="1"/>
          <p:nvPr/>
        </p:nvSpPr>
        <p:spPr>
          <a:xfrm>
            <a:off x="1797000" y="865288"/>
            <a:ext cx="555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800">
                <a:latin typeface="Ubuntu Medium"/>
                <a:ea typeface="Ubuntu Medium"/>
                <a:cs typeface="Ubuntu Medium"/>
                <a:sym typeface="Ubuntu Medium"/>
              </a:rPr>
              <a:t>&lt;Cálculo de los Puntos Funcionales y el Esfuerzo&gt;</a:t>
            </a:r>
            <a:endParaRPr sz="1800">
              <a:latin typeface="Ubuntu Medium"/>
              <a:ea typeface="Ubuntu Medium"/>
              <a:cs typeface="Ubuntu Medium"/>
              <a:sym typeface="Ubuntu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p:nvPr/>
        </p:nvSpPr>
        <p:spPr>
          <a:xfrm>
            <a:off x="7931100" y="2237775"/>
            <a:ext cx="994800" cy="192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419"/>
              <a:t> </a:t>
            </a:r>
            <a:endParaRPr/>
          </a:p>
        </p:txBody>
      </p:sp>
      <p:sp>
        <p:nvSpPr>
          <p:cNvPr id="177" name="Google Shape;177;p19"/>
          <p:cNvSpPr/>
          <p:nvPr/>
        </p:nvSpPr>
        <p:spPr>
          <a:xfrm>
            <a:off x="0" y="2161150"/>
            <a:ext cx="994800" cy="192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419"/>
              <a:t> </a:t>
            </a:r>
            <a:endParaRPr/>
          </a:p>
        </p:txBody>
      </p:sp>
      <p:sp>
        <p:nvSpPr>
          <p:cNvPr id="178" name="Google Shape;178;p19"/>
          <p:cNvSpPr txBox="1"/>
          <p:nvPr/>
        </p:nvSpPr>
        <p:spPr>
          <a:xfrm>
            <a:off x="1797000" y="166800"/>
            <a:ext cx="55500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200">
                <a:latin typeface="Ubuntu Medium"/>
                <a:ea typeface="Ubuntu Medium"/>
                <a:cs typeface="Ubuntu Medium"/>
                <a:sym typeface="Ubuntu Medium"/>
              </a:rPr>
              <a:t>&lt;Conclusiones Individuales&gt;</a:t>
            </a:r>
            <a:endParaRPr sz="2200">
              <a:latin typeface="Ubuntu Medium"/>
              <a:ea typeface="Ubuntu Medium"/>
              <a:cs typeface="Ubuntu Medium"/>
              <a:sym typeface="Ubuntu Medium"/>
            </a:endParaRPr>
          </a:p>
        </p:txBody>
      </p:sp>
      <p:sp>
        <p:nvSpPr>
          <p:cNvPr id="179" name="Google Shape;179;p19"/>
          <p:cNvSpPr txBox="1"/>
          <p:nvPr/>
        </p:nvSpPr>
        <p:spPr>
          <a:xfrm>
            <a:off x="314400" y="789800"/>
            <a:ext cx="197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latin typeface="Ubuntu"/>
                <a:ea typeface="Ubuntu"/>
                <a:cs typeface="Ubuntu"/>
                <a:sym typeface="Ubuntu"/>
              </a:rPr>
              <a:t>Michell García</a:t>
            </a:r>
            <a:endParaRPr b="1">
              <a:latin typeface="Ubuntu"/>
              <a:ea typeface="Ubuntu"/>
              <a:cs typeface="Ubuntu"/>
              <a:sym typeface="Ubuntu"/>
            </a:endParaRPr>
          </a:p>
        </p:txBody>
      </p:sp>
      <p:sp>
        <p:nvSpPr>
          <p:cNvPr id="180" name="Google Shape;180;p19"/>
          <p:cNvSpPr txBox="1"/>
          <p:nvPr/>
        </p:nvSpPr>
        <p:spPr>
          <a:xfrm>
            <a:off x="2527698" y="789800"/>
            <a:ext cx="197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latin typeface="Ubuntu"/>
                <a:ea typeface="Ubuntu"/>
                <a:cs typeface="Ubuntu"/>
                <a:sym typeface="Ubuntu"/>
              </a:rPr>
              <a:t>Luis Flores</a:t>
            </a:r>
            <a:endParaRPr b="1">
              <a:latin typeface="Ubuntu"/>
              <a:ea typeface="Ubuntu"/>
              <a:cs typeface="Ubuntu"/>
              <a:sym typeface="Ubuntu"/>
            </a:endParaRPr>
          </a:p>
        </p:txBody>
      </p:sp>
      <p:sp>
        <p:nvSpPr>
          <p:cNvPr id="181" name="Google Shape;181;p19"/>
          <p:cNvSpPr txBox="1"/>
          <p:nvPr/>
        </p:nvSpPr>
        <p:spPr>
          <a:xfrm>
            <a:off x="4740988" y="789788"/>
            <a:ext cx="197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latin typeface="Ubuntu"/>
                <a:ea typeface="Ubuntu"/>
                <a:cs typeface="Ubuntu"/>
                <a:sym typeface="Ubuntu"/>
              </a:rPr>
              <a:t>Leonardo Velázquez</a:t>
            </a:r>
            <a:endParaRPr b="1">
              <a:latin typeface="Ubuntu"/>
              <a:ea typeface="Ubuntu"/>
              <a:cs typeface="Ubuntu"/>
              <a:sym typeface="Ubuntu"/>
            </a:endParaRPr>
          </a:p>
        </p:txBody>
      </p:sp>
      <p:sp>
        <p:nvSpPr>
          <p:cNvPr id="182" name="Google Shape;182;p19"/>
          <p:cNvSpPr txBox="1"/>
          <p:nvPr/>
        </p:nvSpPr>
        <p:spPr>
          <a:xfrm>
            <a:off x="6954300" y="789800"/>
            <a:ext cx="197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latin typeface="Ubuntu"/>
                <a:ea typeface="Ubuntu"/>
                <a:cs typeface="Ubuntu"/>
                <a:sym typeface="Ubuntu"/>
              </a:rPr>
              <a:t>Carlos Mendieta</a:t>
            </a:r>
            <a:endParaRPr b="1">
              <a:latin typeface="Ubuntu"/>
              <a:ea typeface="Ubuntu"/>
              <a:cs typeface="Ubuntu"/>
              <a:sym typeface="Ubuntu"/>
            </a:endParaRPr>
          </a:p>
        </p:txBody>
      </p:sp>
      <p:sp>
        <p:nvSpPr>
          <p:cNvPr id="183" name="Google Shape;183;p19"/>
          <p:cNvSpPr txBox="1"/>
          <p:nvPr/>
        </p:nvSpPr>
        <p:spPr>
          <a:xfrm>
            <a:off x="314400" y="1093800"/>
            <a:ext cx="1971600" cy="2385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100">
                <a:latin typeface="Ubuntu"/>
                <a:ea typeface="Ubuntu"/>
                <a:cs typeface="Ubuntu"/>
                <a:sym typeface="Ubuntu"/>
              </a:rPr>
              <a:t>Puedo concluir que el FPA, es una técnica de medición de la funcionalidad de un producto de software, una herramienta bastante poderosa, que puede ayudar a personas que no son del área de desarrollo de software a entender y estimar lo que vale el producto, tanto monetariamente, como de tiempo.</a:t>
            </a:r>
            <a:endParaRPr sz="1100">
              <a:latin typeface="Ubuntu"/>
              <a:ea typeface="Ubuntu"/>
              <a:cs typeface="Ubuntu"/>
              <a:sym typeface="Ubuntu"/>
            </a:endParaRPr>
          </a:p>
        </p:txBody>
      </p:sp>
      <p:sp>
        <p:nvSpPr>
          <p:cNvPr id="184" name="Google Shape;184;p19"/>
          <p:cNvSpPr txBox="1"/>
          <p:nvPr/>
        </p:nvSpPr>
        <p:spPr>
          <a:xfrm>
            <a:off x="2502150" y="1093800"/>
            <a:ext cx="2069700" cy="255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100">
                <a:latin typeface="Ubuntu"/>
                <a:ea typeface="Ubuntu"/>
                <a:cs typeface="Ubuntu"/>
                <a:sym typeface="Ubuntu"/>
              </a:rPr>
              <a:t>Como conclusión podemos observar que es una buena forma de evaluar un software ya que esta permite tener estimaciones en diferentes ámbitos sin tener gran conocimiento del área de software permitiendo a más gente el utilizar esta metodología ya que tiene un enfoque independiente de la tecnología para medir el soporte de ala aplicación de software.</a:t>
            </a:r>
            <a:endParaRPr sz="1100">
              <a:latin typeface="Ubuntu"/>
              <a:ea typeface="Ubuntu"/>
              <a:cs typeface="Ubuntu"/>
              <a:sym typeface="Ubuntu"/>
            </a:endParaRPr>
          </a:p>
        </p:txBody>
      </p:sp>
      <p:sp>
        <p:nvSpPr>
          <p:cNvPr id="185" name="Google Shape;185;p19"/>
          <p:cNvSpPr txBox="1"/>
          <p:nvPr/>
        </p:nvSpPr>
        <p:spPr>
          <a:xfrm>
            <a:off x="4741000" y="1093800"/>
            <a:ext cx="1971600" cy="255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100">
                <a:latin typeface="Ubuntu"/>
                <a:ea typeface="Ubuntu"/>
                <a:cs typeface="Ubuntu"/>
                <a:sym typeface="Ubuntu"/>
              </a:rPr>
              <a:t>Los puntos funcionales, brinda demasiadas ventajas, hace el proceso más creativo y funcional, al igual que ayuda a estimar el tiempo y el costo del proyecto. Sin embargo también puede llegar a presentar inconvenientes como puede llegar a ser costoso en implementación de software, al igual que sus parámetros pueden llegar a ser subjetivos. </a:t>
            </a:r>
            <a:endParaRPr sz="1100">
              <a:latin typeface="Ubuntu"/>
              <a:ea typeface="Ubuntu"/>
              <a:cs typeface="Ubuntu"/>
              <a:sym typeface="Ubuntu"/>
            </a:endParaRPr>
          </a:p>
        </p:txBody>
      </p:sp>
      <p:sp>
        <p:nvSpPr>
          <p:cNvPr id="186" name="Google Shape;186;p19"/>
          <p:cNvSpPr txBox="1"/>
          <p:nvPr/>
        </p:nvSpPr>
        <p:spPr>
          <a:xfrm>
            <a:off x="6954300" y="1093800"/>
            <a:ext cx="1971600" cy="255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100">
                <a:latin typeface="Ubuntu"/>
                <a:ea typeface="Ubuntu"/>
                <a:cs typeface="Ubuntu"/>
                <a:sym typeface="Ubuntu"/>
              </a:rPr>
              <a:t>Los puntos funcionales son una buena herramienta la cual nos ayuda a obtener mejores predicciones basadas en un método comprobado. El no contar con predicciones adecuadas puede comprometer el resultado o la existencia del proyecto por lo cual es muy importante la medición del tiempo en un proyecto tan preciso como lo es un proyecto de software.</a:t>
            </a:r>
            <a:endParaRPr sz="1100">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a:hlinkClick r:id="rId3" action="ppaction://hlinksldjump"/>
          </p:cNvPr>
          <p:cNvSpPr txBox="1"/>
          <p:nvPr/>
        </p:nvSpPr>
        <p:spPr>
          <a:xfrm>
            <a:off x="1797000" y="391325"/>
            <a:ext cx="55500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3000">
                <a:latin typeface="Ubuntu Medium"/>
                <a:ea typeface="Ubuntu Medium"/>
                <a:cs typeface="Ubuntu Medium"/>
                <a:sym typeface="Ubuntu Medium"/>
              </a:rPr>
              <a:t>&lt;Conclusión&gt;</a:t>
            </a:r>
            <a:endParaRPr sz="3000">
              <a:latin typeface="Ubuntu Medium"/>
              <a:ea typeface="Ubuntu Medium"/>
              <a:cs typeface="Ubuntu Medium"/>
              <a:sym typeface="Ubuntu Medium"/>
            </a:endParaRPr>
          </a:p>
        </p:txBody>
      </p:sp>
      <p:sp>
        <p:nvSpPr>
          <p:cNvPr id="192" name="Google Shape;192;p20"/>
          <p:cNvSpPr txBox="1"/>
          <p:nvPr/>
        </p:nvSpPr>
        <p:spPr>
          <a:xfrm>
            <a:off x="1168500" y="1037825"/>
            <a:ext cx="6807000" cy="2277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700">
                <a:latin typeface="Ubuntu"/>
                <a:ea typeface="Ubuntu"/>
                <a:cs typeface="Ubuntu"/>
                <a:sym typeface="Ubuntu"/>
              </a:rPr>
              <a:t>Los puntos funcionales se consideran como la mejor forma para medir y evaluar un software, su proceso es estandarizado lo que permite establecer estimaciones de calidad, costos y tiempos. Sin embargo, si bien padece de cierto debate de su confiabilidad debido que el proceso de medición se considera subjetivo a la hora de aplicar factores de peso, por lo que puede generar desviaciones en los resultados finales si los cálculos son realizados por distintas personas.</a:t>
            </a:r>
            <a:endParaRPr sz="1700">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name="Dev_lutio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430</Words>
  <Application>Microsoft Office PowerPoint</Application>
  <PresentationFormat>Presentación en pantalla (16:9)</PresentationFormat>
  <Paragraphs>32</Paragraphs>
  <Slides>9</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Ubuntu Medium</vt:lpstr>
      <vt:lpstr>Ubuntu</vt:lpstr>
      <vt:lpstr>Ubuntu Light</vt:lpstr>
      <vt:lpstr>Kalam</vt:lpstr>
      <vt:lpstr>Calibri</vt:lpstr>
      <vt:lpstr>Dev_lutions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Michell GV</cp:lastModifiedBy>
  <cp:revision>1</cp:revision>
  <dcterms:modified xsi:type="dcterms:W3CDTF">2023-01-23T18:38:43Z</dcterms:modified>
</cp:coreProperties>
</file>