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98F4C-17DD-4E83-8D53-32DA00A9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72EF0-ADF9-4DD9-B81C-1A3365C5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D1CDF-C4A6-45D6-AF93-5C1AB260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7C6D084-56C4-4367-B278-921CD0F718CD}"/>
              </a:ext>
            </a:extLst>
          </p:cNvPr>
          <p:cNvGrpSpPr/>
          <p:nvPr userDrawn="1"/>
        </p:nvGrpSpPr>
        <p:grpSpPr>
          <a:xfrm>
            <a:off x="-1576031" y="-353017"/>
            <a:ext cx="16159143" cy="9910097"/>
            <a:chOff x="-1313038" y="396717"/>
            <a:chExt cx="16159660" cy="9910383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34AE6EE3-8544-4781-B174-7A04420512C6}"/>
                </a:ext>
              </a:extLst>
            </p:cNvPr>
            <p:cNvSpPr/>
            <p:nvPr/>
          </p:nvSpPr>
          <p:spPr>
            <a:xfrm>
              <a:off x="-1155600" y="396717"/>
              <a:ext cx="14077463" cy="2212881"/>
            </a:xfrm>
            <a:custGeom>
              <a:avLst/>
              <a:gdLst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421696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5893363 w 9495968"/>
                <a:gd name="connsiteY3" fmla="*/ 1107653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501587"/>
                <a:gd name="connsiteY0" fmla="*/ 2193482 h 2212570"/>
                <a:gd name="connsiteX1" fmla="*/ 2369117 w 9501587"/>
                <a:gd name="connsiteY1" fmla="*/ 1164782 h 2212570"/>
                <a:gd name="connsiteX2" fmla="*/ 3959787 w 9501587"/>
                <a:gd name="connsiteY2" fmla="*/ 640907 h 2212570"/>
                <a:gd name="connsiteX3" fmla="*/ 5893363 w 9501587"/>
                <a:gd name="connsiteY3" fmla="*/ 1107653 h 2212570"/>
                <a:gd name="connsiteX4" fmla="*/ 7817415 w 9501587"/>
                <a:gd name="connsiteY4" fmla="*/ 621857 h 2212570"/>
                <a:gd name="connsiteX5" fmla="*/ 8960417 w 9501587"/>
                <a:gd name="connsiteY5" fmla="*/ 1107632 h 2212570"/>
                <a:gd name="connsiteX6" fmla="*/ 8788967 w 9501587"/>
                <a:gd name="connsiteY6" fmla="*/ 193232 h 2212570"/>
                <a:gd name="connsiteX7" fmla="*/ 559367 w 9501587"/>
                <a:gd name="connsiteY7" fmla="*/ 183707 h 2212570"/>
                <a:gd name="connsiteX8" fmla="*/ 911792 w 9501587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4636"/>
                <a:gd name="connsiteY0" fmla="*/ 2193482 h 2212570"/>
                <a:gd name="connsiteX1" fmla="*/ 2369117 w 9504636"/>
                <a:gd name="connsiteY1" fmla="*/ 1164782 h 2212570"/>
                <a:gd name="connsiteX2" fmla="*/ 3959787 w 9504636"/>
                <a:gd name="connsiteY2" fmla="*/ 640907 h 2212570"/>
                <a:gd name="connsiteX3" fmla="*/ 5893363 w 9504636"/>
                <a:gd name="connsiteY3" fmla="*/ 1107653 h 2212570"/>
                <a:gd name="connsiteX4" fmla="*/ 7750740 w 9504636"/>
                <a:gd name="connsiteY4" fmla="*/ 679013 h 2212570"/>
                <a:gd name="connsiteX5" fmla="*/ 8960417 w 9504636"/>
                <a:gd name="connsiteY5" fmla="*/ 1107632 h 2212570"/>
                <a:gd name="connsiteX6" fmla="*/ 8788967 w 9504636"/>
                <a:gd name="connsiteY6" fmla="*/ 193232 h 2212570"/>
                <a:gd name="connsiteX7" fmla="*/ 559367 w 9504636"/>
                <a:gd name="connsiteY7" fmla="*/ 183707 h 2212570"/>
                <a:gd name="connsiteX8" fmla="*/ 911792 w 9504636"/>
                <a:gd name="connsiteY8" fmla="*/ 2193482 h 2212570"/>
                <a:gd name="connsiteX0" fmla="*/ 911792 w 9504636"/>
                <a:gd name="connsiteY0" fmla="*/ 2193482 h 2212377"/>
                <a:gd name="connsiteX1" fmla="*/ 2369117 w 9504636"/>
                <a:gd name="connsiteY1" fmla="*/ 1164782 h 2212377"/>
                <a:gd name="connsiteX2" fmla="*/ 3855006 w 9504636"/>
                <a:gd name="connsiteY2" fmla="*/ 707589 h 2212377"/>
                <a:gd name="connsiteX3" fmla="*/ 5893363 w 9504636"/>
                <a:gd name="connsiteY3" fmla="*/ 1107653 h 2212377"/>
                <a:gd name="connsiteX4" fmla="*/ 7750740 w 9504636"/>
                <a:gd name="connsiteY4" fmla="*/ 679013 h 2212377"/>
                <a:gd name="connsiteX5" fmla="*/ 8960417 w 9504636"/>
                <a:gd name="connsiteY5" fmla="*/ 1107632 h 2212377"/>
                <a:gd name="connsiteX6" fmla="*/ 8788967 w 9504636"/>
                <a:gd name="connsiteY6" fmla="*/ 193232 h 2212377"/>
                <a:gd name="connsiteX7" fmla="*/ 559367 w 9504636"/>
                <a:gd name="connsiteY7" fmla="*/ 183707 h 2212377"/>
                <a:gd name="connsiteX8" fmla="*/ 911792 w 9504636"/>
                <a:gd name="connsiteY8" fmla="*/ 2193482 h 2212377"/>
                <a:gd name="connsiteX0" fmla="*/ 913732 w 9506576"/>
                <a:gd name="connsiteY0" fmla="*/ 2193482 h 2212378"/>
                <a:gd name="connsiteX1" fmla="*/ 2428211 w 9506576"/>
                <a:gd name="connsiteY1" fmla="*/ 1164782 h 2212378"/>
                <a:gd name="connsiteX2" fmla="*/ 3856946 w 9506576"/>
                <a:gd name="connsiteY2" fmla="*/ 707589 h 2212378"/>
                <a:gd name="connsiteX3" fmla="*/ 5895303 w 9506576"/>
                <a:gd name="connsiteY3" fmla="*/ 1107653 h 2212378"/>
                <a:gd name="connsiteX4" fmla="*/ 7752680 w 9506576"/>
                <a:gd name="connsiteY4" fmla="*/ 679013 h 2212378"/>
                <a:gd name="connsiteX5" fmla="*/ 8962357 w 9506576"/>
                <a:gd name="connsiteY5" fmla="*/ 1107632 h 2212378"/>
                <a:gd name="connsiteX6" fmla="*/ 8790907 w 9506576"/>
                <a:gd name="connsiteY6" fmla="*/ 193232 h 2212378"/>
                <a:gd name="connsiteX7" fmla="*/ 561307 w 9506576"/>
                <a:gd name="connsiteY7" fmla="*/ 183707 h 2212378"/>
                <a:gd name="connsiteX8" fmla="*/ 913732 w 9506576"/>
                <a:gd name="connsiteY8" fmla="*/ 2193482 h 2212378"/>
                <a:gd name="connsiteX0" fmla="*/ 913732 w 9506576"/>
                <a:gd name="connsiteY0" fmla="*/ 2193482 h 2212881"/>
                <a:gd name="connsiteX1" fmla="*/ 2428211 w 9506576"/>
                <a:gd name="connsiteY1" fmla="*/ 1164782 h 2212881"/>
                <a:gd name="connsiteX2" fmla="*/ 3856946 w 9506576"/>
                <a:gd name="connsiteY2" fmla="*/ 707589 h 2212881"/>
                <a:gd name="connsiteX3" fmla="*/ 5895303 w 9506576"/>
                <a:gd name="connsiteY3" fmla="*/ 1107653 h 2212881"/>
                <a:gd name="connsiteX4" fmla="*/ 7752680 w 9506576"/>
                <a:gd name="connsiteY4" fmla="*/ 679013 h 2212881"/>
                <a:gd name="connsiteX5" fmla="*/ 8962357 w 9506576"/>
                <a:gd name="connsiteY5" fmla="*/ 1107632 h 2212881"/>
                <a:gd name="connsiteX6" fmla="*/ 8790907 w 9506576"/>
                <a:gd name="connsiteY6" fmla="*/ 193232 h 2212881"/>
                <a:gd name="connsiteX7" fmla="*/ 561307 w 9506576"/>
                <a:gd name="connsiteY7" fmla="*/ 183707 h 2212881"/>
                <a:gd name="connsiteX8" fmla="*/ 913732 w 9506576"/>
                <a:gd name="connsiteY8" fmla="*/ 2193482 h 2212881"/>
                <a:gd name="connsiteX0" fmla="*/ 913732 w 9508559"/>
                <a:gd name="connsiteY0" fmla="*/ 2193482 h 2212881"/>
                <a:gd name="connsiteX1" fmla="*/ 2428211 w 9508559"/>
                <a:gd name="connsiteY1" fmla="*/ 1164782 h 2212881"/>
                <a:gd name="connsiteX2" fmla="*/ 3856946 w 9508559"/>
                <a:gd name="connsiteY2" fmla="*/ 707589 h 2212881"/>
                <a:gd name="connsiteX3" fmla="*/ 5895303 w 9508559"/>
                <a:gd name="connsiteY3" fmla="*/ 1107653 h 2212881"/>
                <a:gd name="connsiteX4" fmla="*/ 7709506 w 9508559"/>
                <a:gd name="connsiteY4" fmla="*/ 1060024 h 2212881"/>
                <a:gd name="connsiteX5" fmla="*/ 8962357 w 9508559"/>
                <a:gd name="connsiteY5" fmla="*/ 1107632 h 2212881"/>
                <a:gd name="connsiteX6" fmla="*/ 8790907 w 9508559"/>
                <a:gd name="connsiteY6" fmla="*/ 193232 h 2212881"/>
                <a:gd name="connsiteX7" fmla="*/ 561307 w 9508559"/>
                <a:gd name="connsiteY7" fmla="*/ 183707 h 2212881"/>
                <a:gd name="connsiteX8" fmla="*/ 913732 w 9508559"/>
                <a:gd name="connsiteY8" fmla="*/ 2193482 h 2212881"/>
                <a:gd name="connsiteX0" fmla="*/ 913732 w 9508559"/>
                <a:gd name="connsiteY0" fmla="*/ 2193482 h 2212881"/>
                <a:gd name="connsiteX1" fmla="*/ 2428211 w 9508559"/>
                <a:gd name="connsiteY1" fmla="*/ 1164782 h 2212881"/>
                <a:gd name="connsiteX2" fmla="*/ 3856946 w 9508559"/>
                <a:gd name="connsiteY2" fmla="*/ 707589 h 2212881"/>
                <a:gd name="connsiteX3" fmla="*/ 5895303 w 9508559"/>
                <a:gd name="connsiteY3" fmla="*/ 1361660 h 2212881"/>
                <a:gd name="connsiteX4" fmla="*/ 7709506 w 9508559"/>
                <a:gd name="connsiteY4" fmla="*/ 1060024 h 2212881"/>
                <a:gd name="connsiteX5" fmla="*/ 8962357 w 9508559"/>
                <a:gd name="connsiteY5" fmla="*/ 1107632 h 2212881"/>
                <a:gd name="connsiteX6" fmla="*/ 8790907 w 9508559"/>
                <a:gd name="connsiteY6" fmla="*/ 193232 h 2212881"/>
                <a:gd name="connsiteX7" fmla="*/ 561307 w 9508559"/>
                <a:gd name="connsiteY7" fmla="*/ 183707 h 2212881"/>
                <a:gd name="connsiteX8" fmla="*/ 913732 w 9508559"/>
                <a:gd name="connsiteY8" fmla="*/ 2193482 h 2212881"/>
                <a:gd name="connsiteX0" fmla="*/ 913732 w 9511458"/>
                <a:gd name="connsiteY0" fmla="*/ 2193482 h 2212881"/>
                <a:gd name="connsiteX1" fmla="*/ 2428211 w 9511458"/>
                <a:gd name="connsiteY1" fmla="*/ 1164782 h 2212881"/>
                <a:gd name="connsiteX2" fmla="*/ 3856946 w 9511458"/>
                <a:gd name="connsiteY2" fmla="*/ 707589 h 2212881"/>
                <a:gd name="connsiteX3" fmla="*/ 5895303 w 9511458"/>
                <a:gd name="connsiteY3" fmla="*/ 1361660 h 2212881"/>
                <a:gd name="connsiteX4" fmla="*/ 7709506 w 9511458"/>
                <a:gd name="connsiteY4" fmla="*/ 1060024 h 2212881"/>
                <a:gd name="connsiteX5" fmla="*/ 8970992 w 9511458"/>
                <a:gd name="connsiteY5" fmla="*/ 1348939 h 2212881"/>
                <a:gd name="connsiteX6" fmla="*/ 8790907 w 9511458"/>
                <a:gd name="connsiteY6" fmla="*/ 193232 h 2212881"/>
                <a:gd name="connsiteX7" fmla="*/ 561307 w 9511458"/>
                <a:gd name="connsiteY7" fmla="*/ 183707 h 2212881"/>
                <a:gd name="connsiteX8" fmla="*/ 913732 w 9511458"/>
                <a:gd name="connsiteY8" fmla="*/ 2193482 h 2212881"/>
                <a:gd name="connsiteX0" fmla="*/ 913732 w 9509064"/>
                <a:gd name="connsiteY0" fmla="*/ 2193482 h 2212881"/>
                <a:gd name="connsiteX1" fmla="*/ 2428211 w 9509064"/>
                <a:gd name="connsiteY1" fmla="*/ 1164782 h 2212881"/>
                <a:gd name="connsiteX2" fmla="*/ 3856946 w 9509064"/>
                <a:gd name="connsiteY2" fmla="*/ 707589 h 2212881"/>
                <a:gd name="connsiteX3" fmla="*/ 5895303 w 9509064"/>
                <a:gd name="connsiteY3" fmla="*/ 1361660 h 2212881"/>
                <a:gd name="connsiteX4" fmla="*/ 7761315 w 9509064"/>
                <a:gd name="connsiteY4" fmla="*/ 945720 h 2212881"/>
                <a:gd name="connsiteX5" fmla="*/ 8970992 w 9509064"/>
                <a:gd name="connsiteY5" fmla="*/ 1348939 h 2212881"/>
                <a:gd name="connsiteX6" fmla="*/ 8790907 w 9509064"/>
                <a:gd name="connsiteY6" fmla="*/ 193232 h 2212881"/>
                <a:gd name="connsiteX7" fmla="*/ 561307 w 9509064"/>
                <a:gd name="connsiteY7" fmla="*/ 183707 h 2212881"/>
                <a:gd name="connsiteX8" fmla="*/ 913732 w 9509064"/>
                <a:gd name="connsiteY8" fmla="*/ 2193482 h 2212881"/>
                <a:gd name="connsiteX0" fmla="*/ 913732 w 9571037"/>
                <a:gd name="connsiteY0" fmla="*/ 2193482 h 2212881"/>
                <a:gd name="connsiteX1" fmla="*/ 2428211 w 9571037"/>
                <a:gd name="connsiteY1" fmla="*/ 1164782 h 2212881"/>
                <a:gd name="connsiteX2" fmla="*/ 3856946 w 9571037"/>
                <a:gd name="connsiteY2" fmla="*/ 707589 h 2212881"/>
                <a:gd name="connsiteX3" fmla="*/ 5895303 w 9571037"/>
                <a:gd name="connsiteY3" fmla="*/ 1361660 h 2212881"/>
                <a:gd name="connsiteX4" fmla="*/ 7761315 w 9571037"/>
                <a:gd name="connsiteY4" fmla="*/ 945720 h 2212881"/>
                <a:gd name="connsiteX5" fmla="*/ 9142186 w 9571037"/>
                <a:gd name="connsiteY5" fmla="*/ 1189908 h 2212881"/>
                <a:gd name="connsiteX6" fmla="*/ 8790907 w 9571037"/>
                <a:gd name="connsiteY6" fmla="*/ 193232 h 2212881"/>
                <a:gd name="connsiteX7" fmla="*/ 561307 w 9571037"/>
                <a:gd name="connsiteY7" fmla="*/ 183707 h 2212881"/>
                <a:gd name="connsiteX8" fmla="*/ 913732 w 9571037"/>
                <a:gd name="connsiteY8" fmla="*/ 2193482 h 22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037" h="2212881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E0E8BA5B-91B5-46ED-A1C0-5C8F1A036BAD}"/>
                </a:ext>
              </a:extLst>
            </p:cNvPr>
            <p:cNvSpPr/>
            <p:nvPr/>
          </p:nvSpPr>
          <p:spPr>
            <a:xfrm>
              <a:off x="-625984" y="396717"/>
              <a:ext cx="8204462" cy="2497101"/>
            </a:xfrm>
            <a:custGeom>
              <a:avLst/>
              <a:gdLst>
                <a:gd name="connsiteX0" fmla="*/ 468465 w 4844987"/>
                <a:gd name="connsiteY0" fmla="*/ 2230685 h 2242101"/>
                <a:gd name="connsiteX1" fmla="*/ 1792440 w 4844987"/>
                <a:gd name="connsiteY1" fmla="*/ 1201985 h 2242101"/>
                <a:gd name="connsiteX2" fmla="*/ 3383115 w 4844987"/>
                <a:gd name="connsiteY2" fmla="*/ 830510 h 2242101"/>
                <a:gd name="connsiteX3" fmla="*/ 4764240 w 4844987"/>
                <a:gd name="connsiteY3" fmla="*/ 106610 h 2242101"/>
                <a:gd name="connsiteX4" fmla="*/ 887565 w 4844987"/>
                <a:gd name="connsiteY4" fmla="*/ 39935 h 2242101"/>
                <a:gd name="connsiteX5" fmla="*/ 11265 w 4844987"/>
                <a:gd name="connsiteY5" fmla="*/ 459035 h 2242101"/>
                <a:gd name="connsiteX6" fmla="*/ 468465 w 4844987"/>
                <a:gd name="connsiteY6" fmla="*/ 2230685 h 2242101"/>
                <a:gd name="connsiteX0" fmla="*/ 468465 w 4872398"/>
                <a:gd name="connsiteY0" fmla="*/ 2291962 h 2303378"/>
                <a:gd name="connsiteX1" fmla="*/ 1792440 w 4872398"/>
                <a:gd name="connsiteY1" fmla="*/ 1263262 h 2303378"/>
                <a:gd name="connsiteX2" fmla="*/ 3383115 w 4872398"/>
                <a:gd name="connsiteY2" fmla="*/ 891787 h 2303378"/>
                <a:gd name="connsiteX3" fmla="*/ 4792819 w 4872398"/>
                <a:gd name="connsiteY3" fmla="*/ 61277 h 2303378"/>
                <a:gd name="connsiteX4" fmla="*/ 887565 w 4872398"/>
                <a:gd name="connsiteY4" fmla="*/ 101212 h 2303378"/>
                <a:gd name="connsiteX5" fmla="*/ 11265 w 4872398"/>
                <a:gd name="connsiteY5" fmla="*/ 520312 h 2303378"/>
                <a:gd name="connsiteX6" fmla="*/ 468465 w 4872398"/>
                <a:gd name="connsiteY6" fmla="*/ 2291962 h 2303378"/>
                <a:gd name="connsiteX0" fmla="*/ 468465 w 4878434"/>
                <a:gd name="connsiteY0" fmla="*/ 2291962 h 2303378"/>
                <a:gd name="connsiteX1" fmla="*/ 1792440 w 4878434"/>
                <a:gd name="connsiteY1" fmla="*/ 1263262 h 2303378"/>
                <a:gd name="connsiteX2" fmla="*/ 3383115 w 4878434"/>
                <a:gd name="connsiteY2" fmla="*/ 891787 h 2303378"/>
                <a:gd name="connsiteX3" fmla="*/ 4792819 w 4878434"/>
                <a:gd name="connsiteY3" fmla="*/ 61277 h 2303378"/>
                <a:gd name="connsiteX4" fmla="*/ 887565 w 4878434"/>
                <a:gd name="connsiteY4" fmla="*/ 101212 h 2303378"/>
                <a:gd name="connsiteX5" fmla="*/ 11265 w 4878434"/>
                <a:gd name="connsiteY5" fmla="*/ 520312 h 2303378"/>
                <a:gd name="connsiteX6" fmla="*/ 468465 w 4878434"/>
                <a:gd name="connsiteY6" fmla="*/ 2291962 h 2303378"/>
                <a:gd name="connsiteX0" fmla="*/ 468465 w 4878932"/>
                <a:gd name="connsiteY0" fmla="*/ 2291962 h 2303378"/>
                <a:gd name="connsiteX1" fmla="*/ 1792440 w 4878932"/>
                <a:gd name="connsiteY1" fmla="*/ 1263262 h 2303378"/>
                <a:gd name="connsiteX2" fmla="*/ 3383115 w 4878932"/>
                <a:gd name="connsiteY2" fmla="*/ 891787 h 2303378"/>
                <a:gd name="connsiteX3" fmla="*/ 4792819 w 4878932"/>
                <a:gd name="connsiteY3" fmla="*/ 61277 h 2303378"/>
                <a:gd name="connsiteX4" fmla="*/ 887565 w 4878932"/>
                <a:gd name="connsiteY4" fmla="*/ 101212 h 2303378"/>
                <a:gd name="connsiteX5" fmla="*/ 11265 w 4878932"/>
                <a:gd name="connsiteY5" fmla="*/ 520312 h 2303378"/>
                <a:gd name="connsiteX6" fmla="*/ 468465 w 4878932"/>
                <a:gd name="connsiteY6" fmla="*/ 2291962 h 2303378"/>
                <a:gd name="connsiteX0" fmla="*/ 468465 w 4882040"/>
                <a:gd name="connsiteY0" fmla="*/ 2291962 h 2303378"/>
                <a:gd name="connsiteX1" fmla="*/ 1792440 w 4882040"/>
                <a:gd name="connsiteY1" fmla="*/ 1263262 h 2303378"/>
                <a:gd name="connsiteX2" fmla="*/ 3383115 w 4882040"/>
                <a:gd name="connsiteY2" fmla="*/ 891787 h 2303378"/>
                <a:gd name="connsiteX3" fmla="*/ 4792819 w 4882040"/>
                <a:gd name="connsiteY3" fmla="*/ 61277 h 2303378"/>
                <a:gd name="connsiteX4" fmla="*/ 887565 w 4882040"/>
                <a:gd name="connsiteY4" fmla="*/ 101212 h 2303378"/>
                <a:gd name="connsiteX5" fmla="*/ 11265 w 4882040"/>
                <a:gd name="connsiteY5" fmla="*/ 520312 h 2303378"/>
                <a:gd name="connsiteX6" fmla="*/ 468465 w 4882040"/>
                <a:gd name="connsiteY6" fmla="*/ 2291962 h 230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2040" h="2303378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F38FC197-2AED-4E35-BC82-425292C704CC}"/>
                </a:ext>
              </a:extLst>
            </p:cNvPr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DD4468A2-C131-458C-9C54-80D2080065BA}"/>
                  </a:ext>
                </a:extLst>
              </p:cNvPr>
              <p:cNvSpPr/>
              <p:nvPr/>
            </p:nvSpPr>
            <p:spPr>
              <a:xfrm>
                <a:off x="-1788051" y="-1037705"/>
                <a:ext cx="14262555" cy="1681686"/>
              </a:xfrm>
              <a:custGeom>
                <a:avLst/>
                <a:gdLst>
                  <a:gd name="connsiteX0" fmla="*/ 592110 w 7020830"/>
                  <a:gd name="connsiteY0" fmla="*/ 368778 h 1620195"/>
                  <a:gd name="connsiteX1" fmla="*/ 2278035 w 7020830"/>
                  <a:gd name="connsiteY1" fmla="*/ 6828 h 1620195"/>
                  <a:gd name="connsiteX2" fmla="*/ 3916335 w 7020830"/>
                  <a:gd name="connsiteY2" fmla="*/ 625953 h 1620195"/>
                  <a:gd name="connsiteX3" fmla="*/ 5659410 w 7020830"/>
                  <a:gd name="connsiteY3" fmla="*/ 6828 h 1620195"/>
                  <a:gd name="connsiteX4" fmla="*/ 6659535 w 7020830"/>
                  <a:gd name="connsiteY4" fmla="*/ 530703 h 1620195"/>
                  <a:gd name="connsiteX5" fmla="*/ 6469035 w 7020830"/>
                  <a:gd name="connsiteY5" fmla="*/ 1521303 h 1620195"/>
                  <a:gd name="connsiteX6" fmla="*/ 468285 w 7020830"/>
                  <a:gd name="connsiteY6" fmla="*/ 1454628 h 1620195"/>
                  <a:gd name="connsiteX7" fmla="*/ 592110 w 7020830"/>
                  <a:gd name="connsiteY7" fmla="*/ 368778 h 1620195"/>
                  <a:gd name="connsiteX0" fmla="*/ 592110 w 6985833"/>
                  <a:gd name="connsiteY0" fmla="*/ 368778 h 1620195"/>
                  <a:gd name="connsiteX1" fmla="*/ 2278035 w 6985833"/>
                  <a:gd name="connsiteY1" fmla="*/ 6828 h 1620195"/>
                  <a:gd name="connsiteX2" fmla="*/ 3916335 w 6985833"/>
                  <a:gd name="connsiteY2" fmla="*/ 625953 h 1620195"/>
                  <a:gd name="connsiteX3" fmla="*/ 5659410 w 6985833"/>
                  <a:gd name="connsiteY3" fmla="*/ 6828 h 1620195"/>
                  <a:gd name="connsiteX4" fmla="*/ 6659535 w 6985833"/>
                  <a:gd name="connsiteY4" fmla="*/ 530703 h 1620195"/>
                  <a:gd name="connsiteX5" fmla="*/ 6469035 w 6985833"/>
                  <a:gd name="connsiteY5" fmla="*/ 1521303 h 1620195"/>
                  <a:gd name="connsiteX6" fmla="*/ 468285 w 6985833"/>
                  <a:gd name="connsiteY6" fmla="*/ 1454628 h 1620195"/>
                  <a:gd name="connsiteX7" fmla="*/ 592110 w 6985833"/>
                  <a:gd name="connsiteY7" fmla="*/ 368778 h 1620195"/>
                  <a:gd name="connsiteX0" fmla="*/ 569888 w 6963611"/>
                  <a:gd name="connsiteY0" fmla="*/ 362645 h 1614062"/>
                  <a:gd name="connsiteX1" fmla="*/ 1693823 w 6963611"/>
                  <a:gd name="connsiteY1" fmla="*/ 38803 h 1614062"/>
                  <a:gd name="connsiteX2" fmla="*/ 3894113 w 6963611"/>
                  <a:gd name="connsiteY2" fmla="*/ 619820 h 1614062"/>
                  <a:gd name="connsiteX3" fmla="*/ 5637188 w 6963611"/>
                  <a:gd name="connsiteY3" fmla="*/ 695 h 1614062"/>
                  <a:gd name="connsiteX4" fmla="*/ 6637313 w 6963611"/>
                  <a:gd name="connsiteY4" fmla="*/ 524570 h 1614062"/>
                  <a:gd name="connsiteX5" fmla="*/ 6446813 w 6963611"/>
                  <a:gd name="connsiteY5" fmla="*/ 1515170 h 1614062"/>
                  <a:gd name="connsiteX6" fmla="*/ 446063 w 6963611"/>
                  <a:gd name="connsiteY6" fmla="*/ 1448495 h 1614062"/>
                  <a:gd name="connsiteX7" fmla="*/ 569888 w 6963611"/>
                  <a:gd name="connsiteY7" fmla="*/ 362645 h 1614062"/>
                  <a:gd name="connsiteX0" fmla="*/ 569888 w 6963611"/>
                  <a:gd name="connsiteY0" fmla="*/ 363433 h 1614850"/>
                  <a:gd name="connsiteX1" fmla="*/ 1693823 w 6963611"/>
                  <a:gd name="connsiteY1" fmla="*/ 39591 h 1614850"/>
                  <a:gd name="connsiteX2" fmla="*/ 3484527 w 6963611"/>
                  <a:gd name="connsiteY2" fmla="*/ 668249 h 1614850"/>
                  <a:gd name="connsiteX3" fmla="*/ 5637188 w 6963611"/>
                  <a:gd name="connsiteY3" fmla="*/ 1483 h 1614850"/>
                  <a:gd name="connsiteX4" fmla="*/ 6637313 w 6963611"/>
                  <a:gd name="connsiteY4" fmla="*/ 525358 h 1614850"/>
                  <a:gd name="connsiteX5" fmla="*/ 6446813 w 6963611"/>
                  <a:gd name="connsiteY5" fmla="*/ 1515958 h 1614850"/>
                  <a:gd name="connsiteX6" fmla="*/ 446063 w 6963611"/>
                  <a:gd name="connsiteY6" fmla="*/ 1449283 h 1614850"/>
                  <a:gd name="connsiteX7" fmla="*/ 569888 w 6963611"/>
                  <a:gd name="connsiteY7" fmla="*/ 363433 h 1614850"/>
                  <a:gd name="connsiteX0" fmla="*/ 569888 w 7012361"/>
                  <a:gd name="connsiteY0" fmla="*/ 364780 h 1616197"/>
                  <a:gd name="connsiteX1" fmla="*/ 1693823 w 7012361"/>
                  <a:gd name="connsiteY1" fmla="*/ 40938 h 1616197"/>
                  <a:gd name="connsiteX2" fmla="*/ 3484527 w 7012361"/>
                  <a:gd name="connsiteY2" fmla="*/ 669596 h 1616197"/>
                  <a:gd name="connsiteX3" fmla="*/ 5360956 w 7012361"/>
                  <a:gd name="connsiteY3" fmla="*/ 1347 h 1616197"/>
                  <a:gd name="connsiteX4" fmla="*/ 6637313 w 7012361"/>
                  <a:gd name="connsiteY4" fmla="*/ 526705 h 1616197"/>
                  <a:gd name="connsiteX5" fmla="*/ 6446813 w 7012361"/>
                  <a:gd name="connsiteY5" fmla="*/ 1517305 h 1616197"/>
                  <a:gd name="connsiteX6" fmla="*/ 446063 w 7012361"/>
                  <a:gd name="connsiteY6" fmla="*/ 1450630 h 1616197"/>
                  <a:gd name="connsiteX7" fmla="*/ 569888 w 7012361"/>
                  <a:gd name="connsiteY7" fmla="*/ 364780 h 161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12361" h="1616197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 dirty="0"/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352FC3DF-F733-4193-90EF-F017FC679BBD}"/>
                  </a:ext>
                </a:extLst>
              </p:cNvPr>
              <p:cNvSpPr/>
              <p:nvPr/>
            </p:nvSpPr>
            <p:spPr>
              <a:xfrm flipH="1">
                <a:off x="4076333" y="-532782"/>
                <a:ext cx="8398172" cy="1344286"/>
              </a:xfrm>
              <a:custGeom>
                <a:avLst/>
                <a:gdLst>
                  <a:gd name="connsiteX0" fmla="*/ 679184 w 6517482"/>
                  <a:gd name="connsiteY0" fmla="*/ 267007 h 1156751"/>
                  <a:gd name="connsiteX1" fmla="*/ 1593584 w 6517482"/>
                  <a:gd name="connsiteY1" fmla="*/ 9832 h 1156751"/>
                  <a:gd name="connsiteX2" fmla="*/ 3146159 w 6517482"/>
                  <a:gd name="connsiteY2" fmla="*/ 543232 h 1156751"/>
                  <a:gd name="connsiteX3" fmla="*/ 4603484 w 6517482"/>
                  <a:gd name="connsiteY3" fmla="*/ 505132 h 1156751"/>
                  <a:gd name="connsiteX4" fmla="*/ 6365609 w 6517482"/>
                  <a:gd name="connsiteY4" fmla="*/ 1009957 h 1156751"/>
                  <a:gd name="connsiteX5" fmla="*/ 393434 w 6517482"/>
                  <a:gd name="connsiteY5" fmla="*/ 1105207 h 1156751"/>
                  <a:gd name="connsiteX6" fmla="*/ 679184 w 6517482"/>
                  <a:gd name="connsiteY6" fmla="*/ 267007 h 1156751"/>
                  <a:gd name="connsiteX0" fmla="*/ 705859 w 6880316"/>
                  <a:gd name="connsiteY0" fmla="*/ 267007 h 1158154"/>
                  <a:gd name="connsiteX1" fmla="*/ 1620259 w 6880316"/>
                  <a:gd name="connsiteY1" fmla="*/ 9832 h 1158154"/>
                  <a:gd name="connsiteX2" fmla="*/ 3172834 w 6880316"/>
                  <a:gd name="connsiteY2" fmla="*/ 543232 h 1158154"/>
                  <a:gd name="connsiteX3" fmla="*/ 4630159 w 6880316"/>
                  <a:gd name="connsiteY3" fmla="*/ 505132 h 1158154"/>
                  <a:gd name="connsiteX4" fmla="*/ 6744735 w 6880316"/>
                  <a:gd name="connsiteY4" fmla="*/ 1009957 h 1158154"/>
                  <a:gd name="connsiteX5" fmla="*/ 420109 w 6880316"/>
                  <a:gd name="connsiteY5" fmla="*/ 1105207 h 1158154"/>
                  <a:gd name="connsiteX6" fmla="*/ 705859 w 6880316"/>
                  <a:gd name="connsiteY6" fmla="*/ 267007 h 1158154"/>
                  <a:gd name="connsiteX0" fmla="*/ 711477 w 6959060"/>
                  <a:gd name="connsiteY0" fmla="*/ 267007 h 1170798"/>
                  <a:gd name="connsiteX1" fmla="*/ 1625877 w 6959060"/>
                  <a:gd name="connsiteY1" fmla="*/ 9832 h 1170798"/>
                  <a:gd name="connsiteX2" fmla="*/ 3178452 w 6959060"/>
                  <a:gd name="connsiteY2" fmla="*/ 543232 h 1170798"/>
                  <a:gd name="connsiteX3" fmla="*/ 4635777 w 6959060"/>
                  <a:gd name="connsiteY3" fmla="*/ 505132 h 1170798"/>
                  <a:gd name="connsiteX4" fmla="*/ 6826554 w 6959060"/>
                  <a:gd name="connsiteY4" fmla="*/ 1048075 h 1170798"/>
                  <a:gd name="connsiteX5" fmla="*/ 425727 w 6959060"/>
                  <a:gd name="connsiteY5" fmla="*/ 1105207 h 1170798"/>
                  <a:gd name="connsiteX6" fmla="*/ 711477 w 6959060"/>
                  <a:gd name="connsiteY6" fmla="*/ 267007 h 1170798"/>
                  <a:gd name="connsiteX0" fmla="*/ 711477 w 6961218"/>
                  <a:gd name="connsiteY0" fmla="*/ 267007 h 1170798"/>
                  <a:gd name="connsiteX1" fmla="*/ 1625877 w 6961218"/>
                  <a:gd name="connsiteY1" fmla="*/ 9832 h 1170798"/>
                  <a:gd name="connsiteX2" fmla="*/ 3178452 w 6961218"/>
                  <a:gd name="connsiteY2" fmla="*/ 543232 h 1170798"/>
                  <a:gd name="connsiteX3" fmla="*/ 4635777 w 6961218"/>
                  <a:gd name="connsiteY3" fmla="*/ 505132 h 1170798"/>
                  <a:gd name="connsiteX4" fmla="*/ 6826554 w 6961218"/>
                  <a:gd name="connsiteY4" fmla="*/ 1048075 h 1170798"/>
                  <a:gd name="connsiteX5" fmla="*/ 425727 w 6961218"/>
                  <a:gd name="connsiteY5" fmla="*/ 1105207 h 1170798"/>
                  <a:gd name="connsiteX6" fmla="*/ 711477 w 6961218"/>
                  <a:gd name="connsiteY6" fmla="*/ 267007 h 1170798"/>
                  <a:gd name="connsiteX0" fmla="*/ 626549 w 7000122"/>
                  <a:gd name="connsiteY0" fmla="*/ 250244 h 1174497"/>
                  <a:gd name="connsiteX1" fmla="*/ 1664781 w 7000122"/>
                  <a:gd name="connsiteY1" fmla="*/ 12127 h 1174497"/>
                  <a:gd name="connsiteX2" fmla="*/ 3217356 w 7000122"/>
                  <a:gd name="connsiteY2" fmla="*/ 545527 h 1174497"/>
                  <a:gd name="connsiteX3" fmla="*/ 4674681 w 7000122"/>
                  <a:gd name="connsiteY3" fmla="*/ 507427 h 1174497"/>
                  <a:gd name="connsiteX4" fmla="*/ 6865458 w 7000122"/>
                  <a:gd name="connsiteY4" fmla="*/ 1050370 h 1174497"/>
                  <a:gd name="connsiteX5" fmla="*/ 464631 w 7000122"/>
                  <a:gd name="connsiteY5" fmla="*/ 1107502 h 1174497"/>
                  <a:gd name="connsiteX6" fmla="*/ 626549 w 7000122"/>
                  <a:gd name="connsiteY6" fmla="*/ 250244 h 1174497"/>
                  <a:gd name="connsiteX0" fmla="*/ 641546 w 7015119"/>
                  <a:gd name="connsiteY0" fmla="*/ 248504 h 1172757"/>
                  <a:gd name="connsiteX1" fmla="*/ 1679778 w 7015119"/>
                  <a:gd name="connsiteY1" fmla="*/ 10387 h 1172757"/>
                  <a:gd name="connsiteX2" fmla="*/ 3232353 w 7015119"/>
                  <a:gd name="connsiteY2" fmla="*/ 543787 h 1172757"/>
                  <a:gd name="connsiteX3" fmla="*/ 4689678 w 7015119"/>
                  <a:gd name="connsiteY3" fmla="*/ 505687 h 1172757"/>
                  <a:gd name="connsiteX4" fmla="*/ 6880455 w 7015119"/>
                  <a:gd name="connsiteY4" fmla="*/ 1048630 h 1172757"/>
                  <a:gd name="connsiteX5" fmla="*/ 479628 w 7015119"/>
                  <a:gd name="connsiteY5" fmla="*/ 1105762 h 1172757"/>
                  <a:gd name="connsiteX6" fmla="*/ 641546 w 7015119"/>
                  <a:gd name="connsiteY6" fmla="*/ 248504 h 1172757"/>
                  <a:gd name="connsiteX0" fmla="*/ 641546 w 7019637"/>
                  <a:gd name="connsiteY0" fmla="*/ 248504 h 1172757"/>
                  <a:gd name="connsiteX1" fmla="*/ 1679778 w 7019637"/>
                  <a:gd name="connsiteY1" fmla="*/ 10387 h 1172757"/>
                  <a:gd name="connsiteX2" fmla="*/ 3232353 w 7019637"/>
                  <a:gd name="connsiteY2" fmla="*/ 543787 h 1172757"/>
                  <a:gd name="connsiteX3" fmla="*/ 4689678 w 7019637"/>
                  <a:gd name="connsiteY3" fmla="*/ 505687 h 1172757"/>
                  <a:gd name="connsiteX4" fmla="*/ 6880455 w 7019637"/>
                  <a:gd name="connsiteY4" fmla="*/ 1048630 h 1172757"/>
                  <a:gd name="connsiteX5" fmla="*/ 479628 w 7019637"/>
                  <a:gd name="connsiteY5" fmla="*/ 1105762 h 1172757"/>
                  <a:gd name="connsiteX6" fmla="*/ 641546 w 7019637"/>
                  <a:gd name="connsiteY6" fmla="*/ 248504 h 1172757"/>
                  <a:gd name="connsiteX0" fmla="*/ 641546 w 7040431"/>
                  <a:gd name="connsiteY0" fmla="*/ 248504 h 1172757"/>
                  <a:gd name="connsiteX1" fmla="*/ 1679778 w 7040431"/>
                  <a:gd name="connsiteY1" fmla="*/ 10387 h 1172757"/>
                  <a:gd name="connsiteX2" fmla="*/ 3232353 w 7040431"/>
                  <a:gd name="connsiteY2" fmla="*/ 543787 h 1172757"/>
                  <a:gd name="connsiteX3" fmla="*/ 5042120 w 7040431"/>
                  <a:gd name="connsiteY3" fmla="*/ 448510 h 1172757"/>
                  <a:gd name="connsiteX4" fmla="*/ 6880455 w 7040431"/>
                  <a:gd name="connsiteY4" fmla="*/ 1048630 h 1172757"/>
                  <a:gd name="connsiteX5" fmla="*/ 479628 w 7040431"/>
                  <a:gd name="connsiteY5" fmla="*/ 1105762 h 1172757"/>
                  <a:gd name="connsiteX6" fmla="*/ 641546 w 7040431"/>
                  <a:gd name="connsiteY6" fmla="*/ 248504 h 1172757"/>
                  <a:gd name="connsiteX0" fmla="*/ 641546 w 7069995"/>
                  <a:gd name="connsiteY0" fmla="*/ 248504 h 1172757"/>
                  <a:gd name="connsiteX1" fmla="*/ 1679778 w 7069995"/>
                  <a:gd name="connsiteY1" fmla="*/ 10387 h 1172757"/>
                  <a:gd name="connsiteX2" fmla="*/ 3232353 w 7069995"/>
                  <a:gd name="connsiteY2" fmla="*/ 543787 h 1172757"/>
                  <a:gd name="connsiteX3" fmla="*/ 5042120 w 7069995"/>
                  <a:gd name="connsiteY3" fmla="*/ 448510 h 1172757"/>
                  <a:gd name="connsiteX4" fmla="*/ 6880455 w 7069995"/>
                  <a:gd name="connsiteY4" fmla="*/ 1048630 h 1172757"/>
                  <a:gd name="connsiteX5" fmla="*/ 479628 w 7069995"/>
                  <a:gd name="connsiteY5" fmla="*/ 1105762 h 1172757"/>
                  <a:gd name="connsiteX6" fmla="*/ 641546 w 7069995"/>
                  <a:gd name="connsiteY6" fmla="*/ 248504 h 11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69995" h="1172757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 dirty="0"/>
              </a:p>
            </p:txBody>
          </p:sp>
          <p:pic>
            <p:nvPicPr>
              <p:cNvPr id="13" name="Gráfico 1" descr="Engranajes con relleno sólido">
                <a:extLst>
                  <a:ext uri="{FF2B5EF4-FFF2-40B4-BE49-F238E27FC236}">
                    <a16:creationId xmlns:a16="http://schemas.microsoft.com/office/drawing/2014/main" id="{03C53314-0AAE-40CA-B165-6EA1AA1A1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</p:spPr>
          </p:pic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E3A7AFE6-9840-47A4-83C4-6823DC4BA17A}"/>
                  </a:ext>
                </a:extLst>
              </p:cNvPr>
              <p:cNvSpPr/>
              <p:nvPr/>
            </p:nvSpPr>
            <p:spPr>
              <a:xfrm>
                <a:off x="204326" y="-1753769"/>
                <a:ext cx="539750" cy="53975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9A8176F-D03A-4D01-A715-B6BAB9BE4E73}"/>
                  </a:ext>
                </a:extLst>
              </p:cNvPr>
              <p:cNvSpPr/>
              <p:nvPr/>
            </p:nvSpPr>
            <p:spPr>
              <a:xfrm>
                <a:off x="394332" y="-2501916"/>
                <a:ext cx="179705" cy="179705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814870E9-3738-45F7-B849-404A821ED34F}"/>
                  </a:ext>
                </a:extLst>
              </p:cNvPr>
              <p:cNvSpPr/>
              <p:nvPr/>
            </p:nvSpPr>
            <p:spPr>
              <a:xfrm>
                <a:off x="61822" y="-2205032"/>
                <a:ext cx="359410" cy="35941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B01337F2-AE47-4B3C-A3DE-465FB1F17D84}"/>
                  </a:ext>
                </a:extLst>
              </p:cNvPr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</p:grpSp>
      </p:grpSp>
      <p:sp>
        <p:nvSpPr>
          <p:cNvPr id="18" name="Cuadro de texto 4">
            <a:extLst>
              <a:ext uri="{FF2B5EF4-FFF2-40B4-BE49-F238E27FC236}">
                <a16:creationId xmlns:a16="http://schemas.microsoft.com/office/drawing/2014/main" id="{D39EC6A2-AD0C-4402-A6E3-101AD0590CC0}"/>
              </a:ext>
            </a:extLst>
          </p:cNvPr>
          <p:cNvSpPr txBox="1"/>
          <p:nvPr userDrawn="1"/>
        </p:nvSpPr>
        <p:spPr>
          <a:xfrm rot="10800000" flipH="1" flipV="1">
            <a:off x="9409661" y="66340"/>
            <a:ext cx="2762250" cy="4953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FFFFFF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 idea una realidad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 de texto 3">
            <a:extLst>
              <a:ext uri="{FF2B5EF4-FFF2-40B4-BE49-F238E27FC236}">
                <a16:creationId xmlns:a16="http://schemas.microsoft.com/office/drawing/2014/main" id="{214C7AA2-1103-4F5B-9A50-51737CB8C21B}"/>
              </a:ext>
            </a:extLst>
          </p:cNvPr>
          <p:cNvSpPr txBox="1"/>
          <p:nvPr userDrawn="1"/>
        </p:nvSpPr>
        <p:spPr>
          <a:xfrm>
            <a:off x="140610" y="5917819"/>
            <a:ext cx="2339975" cy="86991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solidFill>
                  <a:srgbClr val="FFFFFF"/>
                </a:solidFill>
                <a:effectLst/>
                <a:latin typeface="Ubuntu Medium" panose="020B06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Av. Valle de Mompani #383-59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solidFill>
                  <a:srgbClr val="FFFFFF"/>
                </a:solidFill>
                <a:effectLst/>
                <a:latin typeface="Ubuntu Medium" panose="020B06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Fracc. Valle de Santiago C.P. 76116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solidFill>
                  <a:srgbClr val="FFFFFF"/>
                </a:solidFill>
                <a:effectLst/>
                <a:latin typeface="Ubuntu Medium" panose="020B06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+52 (442) 439-2997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023CF0-3AAE-4B30-9D64-5A4F00F71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1"/>
          <a:stretch/>
        </p:blipFill>
        <p:spPr>
          <a:xfrm>
            <a:off x="140610" y="-575032"/>
            <a:ext cx="2381250" cy="1679932"/>
          </a:xfrm>
          <a:prstGeom prst="rect">
            <a:avLst/>
          </a:prstGeom>
        </p:spPr>
      </p:pic>
      <p:pic>
        <p:nvPicPr>
          <p:cNvPr id="21" name="Gráfico 1" descr="Engranajes con relleno sólido">
            <a:extLst>
              <a:ext uri="{FF2B5EF4-FFF2-40B4-BE49-F238E27FC236}">
                <a16:creationId xmlns:a16="http://schemas.microsoft.com/office/drawing/2014/main" id="{5C70428A-0020-45F9-92B2-DF625FD54D42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20746" y="4595190"/>
            <a:ext cx="4961890" cy="49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2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4581A9-BE54-46C0-A35F-7135328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2519A0-5D0C-4F17-B8F0-2A669856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2E9B3D-8B2D-4D2E-8128-E2241106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1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26FAC-C1D7-4202-BEF1-1FC858F7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95C24-203C-4494-A8BD-0B88F09B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A8A40-BFBC-4580-B141-98602A77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7C2E2A4-5959-4682-B6AE-DF99C649B648}"/>
              </a:ext>
            </a:extLst>
          </p:cNvPr>
          <p:cNvGrpSpPr/>
          <p:nvPr userDrawn="1"/>
        </p:nvGrpSpPr>
        <p:grpSpPr>
          <a:xfrm>
            <a:off x="-1576031" y="-353017"/>
            <a:ext cx="16159143" cy="9910097"/>
            <a:chOff x="-1313038" y="396717"/>
            <a:chExt cx="16159660" cy="9910383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096078FF-1399-44DA-A58A-BA8104085E63}"/>
                </a:ext>
              </a:extLst>
            </p:cNvPr>
            <p:cNvSpPr/>
            <p:nvPr/>
          </p:nvSpPr>
          <p:spPr>
            <a:xfrm>
              <a:off x="-1155600" y="396717"/>
              <a:ext cx="14077463" cy="2212881"/>
            </a:xfrm>
            <a:custGeom>
              <a:avLst/>
              <a:gdLst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421696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5893363 w 9495968"/>
                <a:gd name="connsiteY3" fmla="*/ 1107653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501587"/>
                <a:gd name="connsiteY0" fmla="*/ 2193482 h 2212570"/>
                <a:gd name="connsiteX1" fmla="*/ 2369117 w 9501587"/>
                <a:gd name="connsiteY1" fmla="*/ 1164782 h 2212570"/>
                <a:gd name="connsiteX2" fmla="*/ 3959787 w 9501587"/>
                <a:gd name="connsiteY2" fmla="*/ 640907 h 2212570"/>
                <a:gd name="connsiteX3" fmla="*/ 5893363 w 9501587"/>
                <a:gd name="connsiteY3" fmla="*/ 1107653 h 2212570"/>
                <a:gd name="connsiteX4" fmla="*/ 7817415 w 9501587"/>
                <a:gd name="connsiteY4" fmla="*/ 621857 h 2212570"/>
                <a:gd name="connsiteX5" fmla="*/ 8960417 w 9501587"/>
                <a:gd name="connsiteY5" fmla="*/ 1107632 h 2212570"/>
                <a:gd name="connsiteX6" fmla="*/ 8788967 w 9501587"/>
                <a:gd name="connsiteY6" fmla="*/ 193232 h 2212570"/>
                <a:gd name="connsiteX7" fmla="*/ 559367 w 9501587"/>
                <a:gd name="connsiteY7" fmla="*/ 183707 h 2212570"/>
                <a:gd name="connsiteX8" fmla="*/ 911792 w 9501587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4636"/>
                <a:gd name="connsiteY0" fmla="*/ 2193482 h 2212570"/>
                <a:gd name="connsiteX1" fmla="*/ 2369117 w 9504636"/>
                <a:gd name="connsiteY1" fmla="*/ 1164782 h 2212570"/>
                <a:gd name="connsiteX2" fmla="*/ 3959787 w 9504636"/>
                <a:gd name="connsiteY2" fmla="*/ 640907 h 2212570"/>
                <a:gd name="connsiteX3" fmla="*/ 5893363 w 9504636"/>
                <a:gd name="connsiteY3" fmla="*/ 1107653 h 2212570"/>
                <a:gd name="connsiteX4" fmla="*/ 7750740 w 9504636"/>
                <a:gd name="connsiteY4" fmla="*/ 679013 h 2212570"/>
                <a:gd name="connsiteX5" fmla="*/ 8960417 w 9504636"/>
                <a:gd name="connsiteY5" fmla="*/ 1107632 h 2212570"/>
                <a:gd name="connsiteX6" fmla="*/ 8788967 w 9504636"/>
                <a:gd name="connsiteY6" fmla="*/ 193232 h 2212570"/>
                <a:gd name="connsiteX7" fmla="*/ 559367 w 9504636"/>
                <a:gd name="connsiteY7" fmla="*/ 183707 h 2212570"/>
                <a:gd name="connsiteX8" fmla="*/ 911792 w 9504636"/>
                <a:gd name="connsiteY8" fmla="*/ 2193482 h 2212570"/>
                <a:gd name="connsiteX0" fmla="*/ 911792 w 9504636"/>
                <a:gd name="connsiteY0" fmla="*/ 2193482 h 2212377"/>
                <a:gd name="connsiteX1" fmla="*/ 2369117 w 9504636"/>
                <a:gd name="connsiteY1" fmla="*/ 1164782 h 2212377"/>
                <a:gd name="connsiteX2" fmla="*/ 3855006 w 9504636"/>
                <a:gd name="connsiteY2" fmla="*/ 707589 h 2212377"/>
                <a:gd name="connsiteX3" fmla="*/ 5893363 w 9504636"/>
                <a:gd name="connsiteY3" fmla="*/ 1107653 h 2212377"/>
                <a:gd name="connsiteX4" fmla="*/ 7750740 w 9504636"/>
                <a:gd name="connsiteY4" fmla="*/ 679013 h 2212377"/>
                <a:gd name="connsiteX5" fmla="*/ 8960417 w 9504636"/>
                <a:gd name="connsiteY5" fmla="*/ 1107632 h 2212377"/>
                <a:gd name="connsiteX6" fmla="*/ 8788967 w 9504636"/>
                <a:gd name="connsiteY6" fmla="*/ 193232 h 2212377"/>
                <a:gd name="connsiteX7" fmla="*/ 559367 w 9504636"/>
                <a:gd name="connsiteY7" fmla="*/ 183707 h 2212377"/>
                <a:gd name="connsiteX8" fmla="*/ 911792 w 9504636"/>
                <a:gd name="connsiteY8" fmla="*/ 2193482 h 2212377"/>
                <a:gd name="connsiteX0" fmla="*/ 913732 w 9506576"/>
                <a:gd name="connsiteY0" fmla="*/ 2193482 h 2212378"/>
                <a:gd name="connsiteX1" fmla="*/ 2428211 w 9506576"/>
                <a:gd name="connsiteY1" fmla="*/ 1164782 h 2212378"/>
                <a:gd name="connsiteX2" fmla="*/ 3856946 w 9506576"/>
                <a:gd name="connsiteY2" fmla="*/ 707589 h 2212378"/>
                <a:gd name="connsiteX3" fmla="*/ 5895303 w 9506576"/>
                <a:gd name="connsiteY3" fmla="*/ 1107653 h 2212378"/>
                <a:gd name="connsiteX4" fmla="*/ 7752680 w 9506576"/>
                <a:gd name="connsiteY4" fmla="*/ 679013 h 2212378"/>
                <a:gd name="connsiteX5" fmla="*/ 8962357 w 9506576"/>
                <a:gd name="connsiteY5" fmla="*/ 1107632 h 2212378"/>
                <a:gd name="connsiteX6" fmla="*/ 8790907 w 9506576"/>
                <a:gd name="connsiteY6" fmla="*/ 193232 h 2212378"/>
                <a:gd name="connsiteX7" fmla="*/ 561307 w 9506576"/>
                <a:gd name="connsiteY7" fmla="*/ 183707 h 2212378"/>
                <a:gd name="connsiteX8" fmla="*/ 913732 w 9506576"/>
                <a:gd name="connsiteY8" fmla="*/ 2193482 h 2212378"/>
                <a:gd name="connsiteX0" fmla="*/ 913732 w 9506576"/>
                <a:gd name="connsiteY0" fmla="*/ 2193482 h 2212881"/>
                <a:gd name="connsiteX1" fmla="*/ 2428211 w 9506576"/>
                <a:gd name="connsiteY1" fmla="*/ 1164782 h 2212881"/>
                <a:gd name="connsiteX2" fmla="*/ 3856946 w 9506576"/>
                <a:gd name="connsiteY2" fmla="*/ 707589 h 2212881"/>
                <a:gd name="connsiteX3" fmla="*/ 5895303 w 9506576"/>
                <a:gd name="connsiteY3" fmla="*/ 1107653 h 2212881"/>
                <a:gd name="connsiteX4" fmla="*/ 7752680 w 9506576"/>
                <a:gd name="connsiteY4" fmla="*/ 679013 h 2212881"/>
                <a:gd name="connsiteX5" fmla="*/ 8962357 w 9506576"/>
                <a:gd name="connsiteY5" fmla="*/ 1107632 h 2212881"/>
                <a:gd name="connsiteX6" fmla="*/ 8790907 w 9506576"/>
                <a:gd name="connsiteY6" fmla="*/ 193232 h 2212881"/>
                <a:gd name="connsiteX7" fmla="*/ 561307 w 9506576"/>
                <a:gd name="connsiteY7" fmla="*/ 183707 h 2212881"/>
                <a:gd name="connsiteX8" fmla="*/ 913732 w 9506576"/>
                <a:gd name="connsiteY8" fmla="*/ 2193482 h 2212881"/>
                <a:gd name="connsiteX0" fmla="*/ 913732 w 9508559"/>
                <a:gd name="connsiteY0" fmla="*/ 2193482 h 2212881"/>
                <a:gd name="connsiteX1" fmla="*/ 2428211 w 9508559"/>
                <a:gd name="connsiteY1" fmla="*/ 1164782 h 2212881"/>
                <a:gd name="connsiteX2" fmla="*/ 3856946 w 9508559"/>
                <a:gd name="connsiteY2" fmla="*/ 707589 h 2212881"/>
                <a:gd name="connsiteX3" fmla="*/ 5895303 w 9508559"/>
                <a:gd name="connsiteY3" fmla="*/ 1107653 h 2212881"/>
                <a:gd name="connsiteX4" fmla="*/ 7709506 w 9508559"/>
                <a:gd name="connsiteY4" fmla="*/ 1060024 h 2212881"/>
                <a:gd name="connsiteX5" fmla="*/ 8962357 w 9508559"/>
                <a:gd name="connsiteY5" fmla="*/ 1107632 h 2212881"/>
                <a:gd name="connsiteX6" fmla="*/ 8790907 w 9508559"/>
                <a:gd name="connsiteY6" fmla="*/ 193232 h 2212881"/>
                <a:gd name="connsiteX7" fmla="*/ 561307 w 9508559"/>
                <a:gd name="connsiteY7" fmla="*/ 183707 h 2212881"/>
                <a:gd name="connsiteX8" fmla="*/ 913732 w 9508559"/>
                <a:gd name="connsiteY8" fmla="*/ 2193482 h 2212881"/>
                <a:gd name="connsiteX0" fmla="*/ 913732 w 9508559"/>
                <a:gd name="connsiteY0" fmla="*/ 2193482 h 2212881"/>
                <a:gd name="connsiteX1" fmla="*/ 2428211 w 9508559"/>
                <a:gd name="connsiteY1" fmla="*/ 1164782 h 2212881"/>
                <a:gd name="connsiteX2" fmla="*/ 3856946 w 9508559"/>
                <a:gd name="connsiteY2" fmla="*/ 707589 h 2212881"/>
                <a:gd name="connsiteX3" fmla="*/ 5895303 w 9508559"/>
                <a:gd name="connsiteY3" fmla="*/ 1361660 h 2212881"/>
                <a:gd name="connsiteX4" fmla="*/ 7709506 w 9508559"/>
                <a:gd name="connsiteY4" fmla="*/ 1060024 h 2212881"/>
                <a:gd name="connsiteX5" fmla="*/ 8962357 w 9508559"/>
                <a:gd name="connsiteY5" fmla="*/ 1107632 h 2212881"/>
                <a:gd name="connsiteX6" fmla="*/ 8790907 w 9508559"/>
                <a:gd name="connsiteY6" fmla="*/ 193232 h 2212881"/>
                <a:gd name="connsiteX7" fmla="*/ 561307 w 9508559"/>
                <a:gd name="connsiteY7" fmla="*/ 183707 h 2212881"/>
                <a:gd name="connsiteX8" fmla="*/ 913732 w 9508559"/>
                <a:gd name="connsiteY8" fmla="*/ 2193482 h 2212881"/>
                <a:gd name="connsiteX0" fmla="*/ 913732 w 9511458"/>
                <a:gd name="connsiteY0" fmla="*/ 2193482 h 2212881"/>
                <a:gd name="connsiteX1" fmla="*/ 2428211 w 9511458"/>
                <a:gd name="connsiteY1" fmla="*/ 1164782 h 2212881"/>
                <a:gd name="connsiteX2" fmla="*/ 3856946 w 9511458"/>
                <a:gd name="connsiteY2" fmla="*/ 707589 h 2212881"/>
                <a:gd name="connsiteX3" fmla="*/ 5895303 w 9511458"/>
                <a:gd name="connsiteY3" fmla="*/ 1361660 h 2212881"/>
                <a:gd name="connsiteX4" fmla="*/ 7709506 w 9511458"/>
                <a:gd name="connsiteY4" fmla="*/ 1060024 h 2212881"/>
                <a:gd name="connsiteX5" fmla="*/ 8970992 w 9511458"/>
                <a:gd name="connsiteY5" fmla="*/ 1348939 h 2212881"/>
                <a:gd name="connsiteX6" fmla="*/ 8790907 w 9511458"/>
                <a:gd name="connsiteY6" fmla="*/ 193232 h 2212881"/>
                <a:gd name="connsiteX7" fmla="*/ 561307 w 9511458"/>
                <a:gd name="connsiteY7" fmla="*/ 183707 h 2212881"/>
                <a:gd name="connsiteX8" fmla="*/ 913732 w 9511458"/>
                <a:gd name="connsiteY8" fmla="*/ 2193482 h 2212881"/>
                <a:gd name="connsiteX0" fmla="*/ 913732 w 9509064"/>
                <a:gd name="connsiteY0" fmla="*/ 2193482 h 2212881"/>
                <a:gd name="connsiteX1" fmla="*/ 2428211 w 9509064"/>
                <a:gd name="connsiteY1" fmla="*/ 1164782 h 2212881"/>
                <a:gd name="connsiteX2" fmla="*/ 3856946 w 9509064"/>
                <a:gd name="connsiteY2" fmla="*/ 707589 h 2212881"/>
                <a:gd name="connsiteX3" fmla="*/ 5895303 w 9509064"/>
                <a:gd name="connsiteY3" fmla="*/ 1361660 h 2212881"/>
                <a:gd name="connsiteX4" fmla="*/ 7761315 w 9509064"/>
                <a:gd name="connsiteY4" fmla="*/ 945720 h 2212881"/>
                <a:gd name="connsiteX5" fmla="*/ 8970992 w 9509064"/>
                <a:gd name="connsiteY5" fmla="*/ 1348939 h 2212881"/>
                <a:gd name="connsiteX6" fmla="*/ 8790907 w 9509064"/>
                <a:gd name="connsiteY6" fmla="*/ 193232 h 2212881"/>
                <a:gd name="connsiteX7" fmla="*/ 561307 w 9509064"/>
                <a:gd name="connsiteY7" fmla="*/ 183707 h 2212881"/>
                <a:gd name="connsiteX8" fmla="*/ 913732 w 9509064"/>
                <a:gd name="connsiteY8" fmla="*/ 2193482 h 2212881"/>
                <a:gd name="connsiteX0" fmla="*/ 913732 w 9571037"/>
                <a:gd name="connsiteY0" fmla="*/ 2193482 h 2212881"/>
                <a:gd name="connsiteX1" fmla="*/ 2428211 w 9571037"/>
                <a:gd name="connsiteY1" fmla="*/ 1164782 h 2212881"/>
                <a:gd name="connsiteX2" fmla="*/ 3856946 w 9571037"/>
                <a:gd name="connsiteY2" fmla="*/ 707589 h 2212881"/>
                <a:gd name="connsiteX3" fmla="*/ 5895303 w 9571037"/>
                <a:gd name="connsiteY3" fmla="*/ 1361660 h 2212881"/>
                <a:gd name="connsiteX4" fmla="*/ 7761315 w 9571037"/>
                <a:gd name="connsiteY4" fmla="*/ 945720 h 2212881"/>
                <a:gd name="connsiteX5" fmla="*/ 9142186 w 9571037"/>
                <a:gd name="connsiteY5" fmla="*/ 1189908 h 2212881"/>
                <a:gd name="connsiteX6" fmla="*/ 8790907 w 9571037"/>
                <a:gd name="connsiteY6" fmla="*/ 193232 h 2212881"/>
                <a:gd name="connsiteX7" fmla="*/ 561307 w 9571037"/>
                <a:gd name="connsiteY7" fmla="*/ 183707 h 2212881"/>
                <a:gd name="connsiteX8" fmla="*/ 913732 w 9571037"/>
                <a:gd name="connsiteY8" fmla="*/ 2193482 h 22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037" h="2212881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58608106-D44B-434F-B870-E58690718193}"/>
                </a:ext>
              </a:extLst>
            </p:cNvPr>
            <p:cNvSpPr/>
            <p:nvPr/>
          </p:nvSpPr>
          <p:spPr>
            <a:xfrm>
              <a:off x="-625984" y="396717"/>
              <a:ext cx="8204462" cy="2497101"/>
            </a:xfrm>
            <a:custGeom>
              <a:avLst/>
              <a:gdLst>
                <a:gd name="connsiteX0" fmla="*/ 468465 w 4844987"/>
                <a:gd name="connsiteY0" fmla="*/ 2230685 h 2242101"/>
                <a:gd name="connsiteX1" fmla="*/ 1792440 w 4844987"/>
                <a:gd name="connsiteY1" fmla="*/ 1201985 h 2242101"/>
                <a:gd name="connsiteX2" fmla="*/ 3383115 w 4844987"/>
                <a:gd name="connsiteY2" fmla="*/ 830510 h 2242101"/>
                <a:gd name="connsiteX3" fmla="*/ 4764240 w 4844987"/>
                <a:gd name="connsiteY3" fmla="*/ 106610 h 2242101"/>
                <a:gd name="connsiteX4" fmla="*/ 887565 w 4844987"/>
                <a:gd name="connsiteY4" fmla="*/ 39935 h 2242101"/>
                <a:gd name="connsiteX5" fmla="*/ 11265 w 4844987"/>
                <a:gd name="connsiteY5" fmla="*/ 459035 h 2242101"/>
                <a:gd name="connsiteX6" fmla="*/ 468465 w 4844987"/>
                <a:gd name="connsiteY6" fmla="*/ 2230685 h 2242101"/>
                <a:gd name="connsiteX0" fmla="*/ 468465 w 4872398"/>
                <a:gd name="connsiteY0" fmla="*/ 2291962 h 2303378"/>
                <a:gd name="connsiteX1" fmla="*/ 1792440 w 4872398"/>
                <a:gd name="connsiteY1" fmla="*/ 1263262 h 2303378"/>
                <a:gd name="connsiteX2" fmla="*/ 3383115 w 4872398"/>
                <a:gd name="connsiteY2" fmla="*/ 891787 h 2303378"/>
                <a:gd name="connsiteX3" fmla="*/ 4792819 w 4872398"/>
                <a:gd name="connsiteY3" fmla="*/ 61277 h 2303378"/>
                <a:gd name="connsiteX4" fmla="*/ 887565 w 4872398"/>
                <a:gd name="connsiteY4" fmla="*/ 101212 h 2303378"/>
                <a:gd name="connsiteX5" fmla="*/ 11265 w 4872398"/>
                <a:gd name="connsiteY5" fmla="*/ 520312 h 2303378"/>
                <a:gd name="connsiteX6" fmla="*/ 468465 w 4872398"/>
                <a:gd name="connsiteY6" fmla="*/ 2291962 h 2303378"/>
                <a:gd name="connsiteX0" fmla="*/ 468465 w 4878434"/>
                <a:gd name="connsiteY0" fmla="*/ 2291962 h 2303378"/>
                <a:gd name="connsiteX1" fmla="*/ 1792440 w 4878434"/>
                <a:gd name="connsiteY1" fmla="*/ 1263262 h 2303378"/>
                <a:gd name="connsiteX2" fmla="*/ 3383115 w 4878434"/>
                <a:gd name="connsiteY2" fmla="*/ 891787 h 2303378"/>
                <a:gd name="connsiteX3" fmla="*/ 4792819 w 4878434"/>
                <a:gd name="connsiteY3" fmla="*/ 61277 h 2303378"/>
                <a:gd name="connsiteX4" fmla="*/ 887565 w 4878434"/>
                <a:gd name="connsiteY4" fmla="*/ 101212 h 2303378"/>
                <a:gd name="connsiteX5" fmla="*/ 11265 w 4878434"/>
                <a:gd name="connsiteY5" fmla="*/ 520312 h 2303378"/>
                <a:gd name="connsiteX6" fmla="*/ 468465 w 4878434"/>
                <a:gd name="connsiteY6" fmla="*/ 2291962 h 2303378"/>
                <a:gd name="connsiteX0" fmla="*/ 468465 w 4878932"/>
                <a:gd name="connsiteY0" fmla="*/ 2291962 h 2303378"/>
                <a:gd name="connsiteX1" fmla="*/ 1792440 w 4878932"/>
                <a:gd name="connsiteY1" fmla="*/ 1263262 h 2303378"/>
                <a:gd name="connsiteX2" fmla="*/ 3383115 w 4878932"/>
                <a:gd name="connsiteY2" fmla="*/ 891787 h 2303378"/>
                <a:gd name="connsiteX3" fmla="*/ 4792819 w 4878932"/>
                <a:gd name="connsiteY3" fmla="*/ 61277 h 2303378"/>
                <a:gd name="connsiteX4" fmla="*/ 887565 w 4878932"/>
                <a:gd name="connsiteY4" fmla="*/ 101212 h 2303378"/>
                <a:gd name="connsiteX5" fmla="*/ 11265 w 4878932"/>
                <a:gd name="connsiteY5" fmla="*/ 520312 h 2303378"/>
                <a:gd name="connsiteX6" fmla="*/ 468465 w 4878932"/>
                <a:gd name="connsiteY6" fmla="*/ 2291962 h 2303378"/>
                <a:gd name="connsiteX0" fmla="*/ 468465 w 4882040"/>
                <a:gd name="connsiteY0" fmla="*/ 2291962 h 2303378"/>
                <a:gd name="connsiteX1" fmla="*/ 1792440 w 4882040"/>
                <a:gd name="connsiteY1" fmla="*/ 1263262 h 2303378"/>
                <a:gd name="connsiteX2" fmla="*/ 3383115 w 4882040"/>
                <a:gd name="connsiteY2" fmla="*/ 891787 h 2303378"/>
                <a:gd name="connsiteX3" fmla="*/ 4792819 w 4882040"/>
                <a:gd name="connsiteY3" fmla="*/ 61277 h 2303378"/>
                <a:gd name="connsiteX4" fmla="*/ 887565 w 4882040"/>
                <a:gd name="connsiteY4" fmla="*/ 101212 h 2303378"/>
                <a:gd name="connsiteX5" fmla="*/ 11265 w 4882040"/>
                <a:gd name="connsiteY5" fmla="*/ 520312 h 2303378"/>
                <a:gd name="connsiteX6" fmla="*/ 468465 w 4882040"/>
                <a:gd name="connsiteY6" fmla="*/ 2291962 h 230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2040" h="2303378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24B4FE4C-A577-42AA-90B6-A378FC7E287E}"/>
                </a:ext>
              </a:extLst>
            </p:cNvPr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A58874C8-5D91-4340-A082-182AD56CDE95}"/>
                  </a:ext>
                </a:extLst>
              </p:cNvPr>
              <p:cNvSpPr/>
              <p:nvPr/>
            </p:nvSpPr>
            <p:spPr>
              <a:xfrm>
                <a:off x="-1788051" y="-1037705"/>
                <a:ext cx="14262555" cy="1681686"/>
              </a:xfrm>
              <a:custGeom>
                <a:avLst/>
                <a:gdLst>
                  <a:gd name="connsiteX0" fmla="*/ 592110 w 7020830"/>
                  <a:gd name="connsiteY0" fmla="*/ 368778 h 1620195"/>
                  <a:gd name="connsiteX1" fmla="*/ 2278035 w 7020830"/>
                  <a:gd name="connsiteY1" fmla="*/ 6828 h 1620195"/>
                  <a:gd name="connsiteX2" fmla="*/ 3916335 w 7020830"/>
                  <a:gd name="connsiteY2" fmla="*/ 625953 h 1620195"/>
                  <a:gd name="connsiteX3" fmla="*/ 5659410 w 7020830"/>
                  <a:gd name="connsiteY3" fmla="*/ 6828 h 1620195"/>
                  <a:gd name="connsiteX4" fmla="*/ 6659535 w 7020830"/>
                  <a:gd name="connsiteY4" fmla="*/ 530703 h 1620195"/>
                  <a:gd name="connsiteX5" fmla="*/ 6469035 w 7020830"/>
                  <a:gd name="connsiteY5" fmla="*/ 1521303 h 1620195"/>
                  <a:gd name="connsiteX6" fmla="*/ 468285 w 7020830"/>
                  <a:gd name="connsiteY6" fmla="*/ 1454628 h 1620195"/>
                  <a:gd name="connsiteX7" fmla="*/ 592110 w 7020830"/>
                  <a:gd name="connsiteY7" fmla="*/ 368778 h 1620195"/>
                  <a:gd name="connsiteX0" fmla="*/ 592110 w 6985833"/>
                  <a:gd name="connsiteY0" fmla="*/ 368778 h 1620195"/>
                  <a:gd name="connsiteX1" fmla="*/ 2278035 w 6985833"/>
                  <a:gd name="connsiteY1" fmla="*/ 6828 h 1620195"/>
                  <a:gd name="connsiteX2" fmla="*/ 3916335 w 6985833"/>
                  <a:gd name="connsiteY2" fmla="*/ 625953 h 1620195"/>
                  <a:gd name="connsiteX3" fmla="*/ 5659410 w 6985833"/>
                  <a:gd name="connsiteY3" fmla="*/ 6828 h 1620195"/>
                  <a:gd name="connsiteX4" fmla="*/ 6659535 w 6985833"/>
                  <a:gd name="connsiteY4" fmla="*/ 530703 h 1620195"/>
                  <a:gd name="connsiteX5" fmla="*/ 6469035 w 6985833"/>
                  <a:gd name="connsiteY5" fmla="*/ 1521303 h 1620195"/>
                  <a:gd name="connsiteX6" fmla="*/ 468285 w 6985833"/>
                  <a:gd name="connsiteY6" fmla="*/ 1454628 h 1620195"/>
                  <a:gd name="connsiteX7" fmla="*/ 592110 w 6985833"/>
                  <a:gd name="connsiteY7" fmla="*/ 368778 h 1620195"/>
                  <a:gd name="connsiteX0" fmla="*/ 569888 w 6963611"/>
                  <a:gd name="connsiteY0" fmla="*/ 362645 h 1614062"/>
                  <a:gd name="connsiteX1" fmla="*/ 1693823 w 6963611"/>
                  <a:gd name="connsiteY1" fmla="*/ 38803 h 1614062"/>
                  <a:gd name="connsiteX2" fmla="*/ 3894113 w 6963611"/>
                  <a:gd name="connsiteY2" fmla="*/ 619820 h 1614062"/>
                  <a:gd name="connsiteX3" fmla="*/ 5637188 w 6963611"/>
                  <a:gd name="connsiteY3" fmla="*/ 695 h 1614062"/>
                  <a:gd name="connsiteX4" fmla="*/ 6637313 w 6963611"/>
                  <a:gd name="connsiteY4" fmla="*/ 524570 h 1614062"/>
                  <a:gd name="connsiteX5" fmla="*/ 6446813 w 6963611"/>
                  <a:gd name="connsiteY5" fmla="*/ 1515170 h 1614062"/>
                  <a:gd name="connsiteX6" fmla="*/ 446063 w 6963611"/>
                  <a:gd name="connsiteY6" fmla="*/ 1448495 h 1614062"/>
                  <a:gd name="connsiteX7" fmla="*/ 569888 w 6963611"/>
                  <a:gd name="connsiteY7" fmla="*/ 362645 h 1614062"/>
                  <a:gd name="connsiteX0" fmla="*/ 569888 w 6963611"/>
                  <a:gd name="connsiteY0" fmla="*/ 363433 h 1614850"/>
                  <a:gd name="connsiteX1" fmla="*/ 1693823 w 6963611"/>
                  <a:gd name="connsiteY1" fmla="*/ 39591 h 1614850"/>
                  <a:gd name="connsiteX2" fmla="*/ 3484527 w 6963611"/>
                  <a:gd name="connsiteY2" fmla="*/ 668249 h 1614850"/>
                  <a:gd name="connsiteX3" fmla="*/ 5637188 w 6963611"/>
                  <a:gd name="connsiteY3" fmla="*/ 1483 h 1614850"/>
                  <a:gd name="connsiteX4" fmla="*/ 6637313 w 6963611"/>
                  <a:gd name="connsiteY4" fmla="*/ 525358 h 1614850"/>
                  <a:gd name="connsiteX5" fmla="*/ 6446813 w 6963611"/>
                  <a:gd name="connsiteY5" fmla="*/ 1515958 h 1614850"/>
                  <a:gd name="connsiteX6" fmla="*/ 446063 w 6963611"/>
                  <a:gd name="connsiteY6" fmla="*/ 1449283 h 1614850"/>
                  <a:gd name="connsiteX7" fmla="*/ 569888 w 6963611"/>
                  <a:gd name="connsiteY7" fmla="*/ 363433 h 1614850"/>
                  <a:gd name="connsiteX0" fmla="*/ 569888 w 7012361"/>
                  <a:gd name="connsiteY0" fmla="*/ 364780 h 1616197"/>
                  <a:gd name="connsiteX1" fmla="*/ 1693823 w 7012361"/>
                  <a:gd name="connsiteY1" fmla="*/ 40938 h 1616197"/>
                  <a:gd name="connsiteX2" fmla="*/ 3484527 w 7012361"/>
                  <a:gd name="connsiteY2" fmla="*/ 669596 h 1616197"/>
                  <a:gd name="connsiteX3" fmla="*/ 5360956 w 7012361"/>
                  <a:gd name="connsiteY3" fmla="*/ 1347 h 1616197"/>
                  <a:gd name="connsiteX4" fmla="*/ 6637313 w 7012361"/>
                  <a:gd name="connsiteY4" fmla="*/ 526705 h 1616197"/>
                  <a:gd name="connsiteX5" fmla="*/ 6446813 w 7012361"/>
                  <a:gd name="connsiteY5" fmla="*/ 1517305 h 1616197"/>
                  <a:gd name="connsiteX6" fmla="*/ 446063 w 7012361"/>
                  <a:gd name="connsiteY6" fmla="*/ 1450630 h 1616197"/>
                  <a:gd name="connsiteX7" fmla="*/ 569888 w 7012361"/>
                  <a:gd name="connsiteY7" fmla="*/ 364780 h 161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12361" h="1616197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 dirty="0"/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8E2886D6-33AC-484E-878F-0B1D24609189}"/>
                  </a:ext>
                </a:extLst>
              </p:cNvPr>
              <p:cNvSpPr/>
              <p:nvPr/>
            </p:nvSpPr>
            <p:spPr>
              <a:xfrm flipH="1">
                <a:off x="4076333" y="-532782"/>
                <a:ext cx="8398172" cy="1344286"/>
              </a:xfrm>
              <a:custGeom>
                <a:avLst/>
                <a:gdLst>
                  <a:gd name="connsiteX0" fmla="*/ 679184 w 6517482"/>
                  <a:gd name="connsiteY0" fmla="*/ 267007 h 1156751"/>
                  <a:gd name="connsiteX1" fmla="*/ 1593584 w 6517482"/>
                  <a:gd name="connsiteY1" fmla="*/ 9832 h 1156751"/>
                  <a:gd name="connsiteX2" fmla="*/ 3146159 w 6517482"/>
                  <a:gd name="connsiteY2" fmla="*/ 543232 h 1156751"/>
                  <a:gd name="connsiteX3" fmla="*/ 4603484 w 6517482"/>
                  <a:gd name="connsiteY3" fmla="*/ 505132 h 1156751"/>
                  <a:gd name="connsiteX4" fmla="*/ 6365609 w 6517482"/>
                  <a:gd name="connsiteY4" fmla="*/ 1009957 h 1156751"/>
                  <a:gd name="connsiteX5" fmla="*/ 393434 w 6517482"/>
                  <a:gd name="connsiteY5" fmla="*/ 1105207 h 1156751"/>
                  <a:gd name="connsiteX6" fmla="*/ 679184 w 6517482"/>
                  <a:gd name="connsiteY6" fmla="*/ 267007 h 1156751"/>
                  <a:gd name="connsiteX0" fmla="*/ 705859 w 6880316"/>
                  <a:gd name="connsiteY0" fmla="*/ 267007 h 1158154"/>
                  <a:gd name="connsiteX1" fmla="*/ 1620259 w 6880316"/>
                  <a:gd name="connsiteY1" fmla="*/ 9832 h 1158154"/>
                  <a:gd name="connsiteX2" fmla="*/ 3172834 w 6880316"/>
                  <a:gd name="connsiteY2" fmla="*/ 543232 h 1158154"/>
                  <a:gd name="connsiteX3" fmla="*/ 4630159 w 6880316"/>
                  <a:gd name="connsiteY3" fmla="*/ 505132 h 1158154"/>
                  <a:gd name="connsiteX4" fmla="*/ 6744735 w 6880316"/>
                  <a:gd name="connsiteY4" fmla="*/ 1009957 h 1158154"/>
                  <a:gd name="connsiteX5" fmla="*/ 420109 w 6880316"/>
                  <a:gd name="connsiteY5" fmla="*/ 1105207 h 1158154"/>
                  <a:gd name="connsiteX6" fmla="*/ 705859 w 6880316"/>
                  <a:gd name="connsiteY6" fmla="*/ 267007 h 1158154"/>
                  <a:gd name="connsiteX0" fmla="*/ 711477 w 6959060"/>
                  <a:gd name="connsiteY0" fmla="*/ 267007 h 1170798"/>
                  <a:gd name="connsiteX1" fmla="*/ 1625877 w 6959060"/>
                  <a:gd name="connsiteY1" fmla="*/ 9832 h 1170798"/>
                  <a:gd name="connsiteX2" fmla="*/ 3178452 w 6959060"/>
                  <a:gd name="connsiteY2" fmla="*/ 543232 h 1170798"/>
                  <a:gd name="connsiteX3" fmla="*/ 4635777 w 6959060"/>
                  <a:gd name="connsiteY3" fmla="*/ 505132 h 1170798"/>
                  <a:gd name="connsiteX4" fmla="*/ 6826554 w 6959060"/>
                  <a:gd name="connsiteY4" fmla="*/ 1048075 h 1170798"/>
                  <a:gd name="connsiteX5" fmla="*/ 425727 w 6959060"/>
                  <a:gd name="connsiteY5" fmla="*/ 1105207 h 1170798"/>
                  <a:gd name="connsiteX6" fmla="*/ 711477 w 6959060"/>
                  <a:gd name="connsiteY6" fmla="*/ 267007 h 1170798"/>
                  <a:gd name="connsiteX0" fmla="*/ 711477 w 6961218"/>
                  <a:gd name="connsiteY0" fmla="*/ 267007 h 1170798"/>
                  <a:gd name="connsiteX1" fmla="*/ 1625877 w 6961218"/>
                  <a:gd name="connsiteY1" fmla="*/ 9832 h 1170798"/>
                  <a:gd name="connsiteX2" fmla="*/ 3178452 w 6961218"/>
                  <a:gd name="connsiteY2" fmla="*/ 543232 h 1170798"/>
                  <a:gd name="connsiteX3" fmla="*/ 4635777 w 6961218"/>
                  <a:gd name="connsiteY3" fmla="*/ 505132 h 1170798"/>
                  <a:gd name="connsiteX4" fmla="*/ 6826554 w 6961218"/>
                  <a:gd name="connsiteY4" fmla="*/ 1048075 h 1170798"/>
                  <a:gd name="connsiteX5" fmla="*/ 425727 w 6961218"/>
                  <a:gd name="connsiteY5" fmla="*/ 1105207 h 1170798"/>
                  <a:gd name="connsiteX6" fmla="*/ 711477 w 6961218"/>
                  <a:gd name="connsiteY6" fmla="*/ 267007 h 1170798"/>
                  <a:gd name="connsiteX0" fmla="*/ 626549 w 7000122"/>
                  <a:gd name="connsiteY0" fmla="*/ 250244 h 1174497"/>
                  <a:gd name="connsiteX1" fmla="*/ 1664781 w 7000122"/>
                  <a:gd name="connsiteY1" fmla="*/ 12127 h 1174497"/>
                  <a:gd name="connsiteX2" fmla="*/ 3217356 w 7000122"/>
                  <a:gd name="connsiteY2" fmla="*/ 545527 h 1174497"/>
                  <a:gd name="connsiteX3" fmla="*/ 4674681 w 7000122"/>
                  <a:gd name="connsiteY3" fmla="*/ 507427 h 1174497"/>
                  <a:gd name="connsiteX4" fmla="*/ 6865458 w 7000122"/>
                  <a:gd name="connsiteY4" fmla="*/ 1050370 h 1174497"/>
                  <a:gd name="connsiteX5" fmla="*/ 464631 w 7000122"/>
                  <a:gd name="connsiteY5" fmla="*/ 1107502 h 1174497"/>
                  <a:gd name="connsiteX6" fmla="*/ 626549 w 7000122"/>
                  <a:gd name="connsiteY6" fmla="*/ 250244 h 1174497"/>
                  <a:gd name="connsiteX0" fmla="*/ 641546 w 7015119"/>
                  <a:gd name="connsiteY0" fmla="*/ 248504 h 1172757"/>
                  <a:gd name="connsiteX1" fmla="*/ 1679778 w 7015119"/>
                  <a:gd name="connsiteY1" fmla="*/ 10387 h 1172757"/>
                  <a:gd name="connsiteX2" fmla="*/ 3232353 w 7015119"/>
                  <a:gd name="connsiteY2" fmla="*/ 543787 h 1172757"/>
                  <a:gd name="connsiteX3" fmla="*/ 4689678 w 7015119"/>
                  <a:gd name="connsiteY3" fmla="*/ 505687 h 1172757"/>
                  <a:gd name="connsiteX4" fmla="*/ 6880455 w 7015119"/>
                  <a:gd name="connsiteY4" fmla="*/ 1048630 h 1172757"/>
                  <a:gd name="connsiteX5" fmla="*/ 479628 w 7015119"/>
                  <a:gd name="connsiteY5" fmla="*/ 1105762 h 1172757"/>
                  <a:gd name="connsiteX6" fmla="*/ 641546 w 7015119"/>
                  <a:gd name="connsiteY6" fmla="*/ 248504 h 1172757"/>
                  <a:gd name="connsiteX0" fmla="*/ 641546 w 7019637"/>
                  <a:gd name="connsiteY0" fmla="*/ 248504 h 1172757"/>
                  <a:gd name="connsiteX1" fmla="*/ 1679778 w 7019637"/>
                  <a:gd name="connsiteY1" fmla="*/ 10387 h 1172757"/>
                  <a:gd name="connsiteX2" fmla="*/ 3232353 w 7019637"/>
                  <a:gd name="connsiteY2" fmla="*/ 543787 h 1172757"/>
                  <a:gd name="connsiteX3" fmla="*/ 4689678 w 7019637"/>
                  <a:gd name="connsiteY3" fmla="*/ 505687 h 1172757"/>
                  <a:gd name="connsiteX4" fmla="*/ 6880455 w 7019637"/>
                  <a:gd name="connsiteY4" fmla="*/ 1048630 h 1172757"/>
                  <a:gd name="connsiteX5" fmla="*/ 479628 w 7019637"/>
                  <a:gd name="connsiteY5" fmla="*/ 1105762 h 1172757"/>
                  <a:gd name="connsiteX6" fmla="*/ 641546 w 7019637"/>
                  <a:gd name="connsiteY6" fmla="*/ 248504 h 1172757"/>
                  <a:gd name="connsiteX0" fmla="*/ 641546 w 7040431"/>
                  <a:gd name="connsiteY0" fmla="*/ 248504 h 1172757"/>
                  <a:gd name="connsiteX1" fmla="*/ 1679778 w 7040431"/>
                  <a:gd name="connsiteY1" fmla="*/ 10387 h 1172757"/>
                  <a:gd name="connsiteX2" fmla="*/ 3232353 w 7040431"/>
                  <a:gd name="connsiteY2" fmla="*/ 543787 h 1172757"/>
                  <a:gd name="connsiteX3" fmla="*/ 5042120 w 7040431"/>
                  <a:gd name="connsiteY3" fmla="*/ 448510 h 1172757"/>
                  <a:gd name="connsiteX4" fmla="*/ 6880455 w 7040431"/>
                  <a:gd name="connsiteY4" fmla="*/ 1048630 h 1172757"/>
                  <a:gd name="connsiteX5" fmla="*/ 479628 w 7040431"/>
                  <a:gd name="connsiteY5" fmla="*/ 1105762 h 1172757"/>
                  <a:gd name="connsiteX6" fmla="*/ 641546 w 7040431"/>
                  <a:gd name="connsiteY6" fmla="*/ 248504 h 1172757"/>
                  <a:gd name="connsiteX0" fmla="*/ 641546 w 7069995"/>
                  <a:gd name="connsiteY0" fmla="*/ 248504 h 1172757"/>
                  <a:gd name="connsiteX1" fmla="*/ 1679778 w 7069995"/>
                  <a:gd name="connsiteY1" fmla="*/ 10387 h 1172757"/>
                  <a:gd name="connsiteX2" fmla="*/ 3232353 w 7069995"/>
                  <a:gd name="connsiteY2" fmla="*/ 543787 h 1172757"/>
                  <a:gd name="connsiteX3" fmla="*/ 5042120 w 7069995"/>
                  <a:gd name="connsiteY3" fmla="*/ 448510 h 1172757"/>
                  <a:gd name="connsiteX4" fmla="*/ 6880455 w 7069995"/>
                  <a:gd name="connsiteY4" fmla="*/ 1048630 h 1172757"/>
                  <a:gd name="connsiteX5" fmla="*/ 479628 w 7069995"/>
                  <a:gd name="connsiteY5" fmla="*/ 1105762 h 1172757"/>
                  <a:gd name="connsiteX6" fmla="*/ 641546 w 7069995"/>
                  <a:gd name="connsiteY6" fmla="*/ 248504 h 117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69995" h="1172757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 dirty="0"/>
              </a:p>
            </p:txBody>
          </p:sp>
          <p:pic>
            <p:nvPicPr>
              <p:cNvPr id="14" name="Gráfico 1" descr="Engranajes con relleno sólido">
                <a:extLst>
                  <a:ext uri="{FF2B5EF4-FFF2-40B4-BE49-F238E27FC236}">
                    <a16:creationId xmlns:a16="http://schemas.microsoft.com/office/drawing/2014/main" id="{4F84B7CC-DF28-4C5C-A7A7-3AEAF0191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</p:spPr>
          </p:pic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806F6954-682D-42DD-8E65-70BEA740C415}"/>
                  </a:ext>
                </a:extLst>
              </p:cNvPr>
              <p:cNvSpPr/>
              <p:nvPr/>
            </p:nvSpPr>
            <p:spPr>
              <a:xfrm>
                <a:off x="204326" y="-1753769"/>
                <a:ext cx="539750" cy="53975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042954C7-B79A-4E10-BC56-7C44A2EF1927}"/>
                  </a:ext>
                </a:extLst>
              </p:cNvPr>
              <p:cNvSpPr/>
              <p:nvPr/>
            </p:nvSpPr>
            <p:spPr>
              <a:xfrm>
                <a:off x="394332" y="-2501916"/>
                <a:ext cx="179705" cy="179705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EC4BBA65-C261-48B4-A62D-4009E55BC077}"/>
                  </a:ext>
                </a:extLst>
              </p:cNvPr>
              <p:cNvSpPr/>
              <p:nvPr/>
            </p:nvSpPr>
            <p:spPr>
              <a:xfrm>
                <a:off x="61822" y="-2205032"/>
                <a:ext cx="359410" cy="35941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75E97F8-2B12-4751-B0A5-6AFEFB6D246F}"/>
                  </a:ext>
                </a:extLst>
              </p:cNvPr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</p:grpSp>
      </p:grpSp>
      <p:pic>
        <p:nvPicPr>
          <p:cNvPr id="20" name="Gráfico 1" descr="Engranajes con relleno sólido">
            <a:extLst>
              <a:ext uri="{FF2B5EF4-FFF2-40B4-BE49-F238E27FC236}">
                <a16:creationId xmlns:a16="http://schemas.microsoft.com/office/drawing/2014/main" id="{382BA915-08A1-4069-A6D9-13229614CA89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620746" y="4595190"/>
            <a:ext cx="4961890" cy="496189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76235A1-5ABE-4EC8-AB8E-7B75948659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1"/>
          <a:stretch/>
        </p:blipFill>
        <p:spPr>
          <a:xfrm>
            <a:off x="140610" y="-575032"/>
            <a:ext cx="2381250" cy="1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6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8DFB4F-6041-46BE-8172-5CAB227F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65E2AE-3312-4862-BD26-B3BF08B8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CD2FEA-FEB7-439C-AE87-28901341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7358BAE-E8E7-4909-A819-2ADEB84D1580}"/>
              </a:ext>
            </a:extLst>
          </p:cNvPr>
          <p:cNvGrpSpPr/>
          <p:nvPr userDrawn="1"/>
        </p:nvGrpSpPr>
        <p:grpSpPr>
          <a:xfrm>
            <a:off x="-1418598" y="-353017"/>
            <a:ext cx="14104667" cy="7729764"/>
            <a:chOff x="-1155600" y="396717"/>
            <a:chExt cx="14105118" cy="7729987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013134FB-6FE0-4C7F-8F8A-73829C7380AD}"/>
                </a:ext>
              </a:extLst>
            </p:cNvPr>
            <p:cNvSpPr/>
            <p:nvPr/>
          </p:nvSpPr>
          <p:spPr>
            <a:xfrm>
              <a:off x="-1155600" y="396717"/>
              <a:ext cx="14077463" cy="2212881"/>
            </a:xfrm>
            <a:custGeom>
              <a:avLst/>
              <a:gdLst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421696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5893363 w 9495968"/>
                <a:gd name="connsiteY3" fmla="*/ 1107653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501587"/>
                <a:gd name="connsiteY0" fmla="*/ 2193482 h 2212570"/>
                <a:gd name="connsiteX1" fmla="*/ 2369117 w 9501587"/>
                <a:gd name="connsiteY1" fmla="*/ 1164782 h 2212570"/>
                <a:gd name="connsiteX2" fmla="*/ 3959787 w 9501587"/>
                <a:gd name="connsiteY2" fmla="*/ 640907 h 2212570"/>
                <a:gd name="connsiteX3" fmla="*/ 5893363 w 9501587"/>
                <a:gd name="connsiteY3" fmla="*/ 1107653 h 2212570"/>
                <a:gd name="connsiteX4" fmla="*/ 7817415 w 9501587"/>
                <a:gd name="connsiteY4" fmla="*/ 621857 h 2212570"/>
                <a:gd name="connsiteX5" fmla="*/ 8960417 w 9501587"/>
                <a:gd name="connsiteY5" fmla="*/ 1107632 h 2212570"/>
                <a:gd name="connsiteX6" fmla="*/ 8788967 w 9501587"/>
                <a:gd name="connsiteY6" fmla="*/ 193232 h 2212570"/>
                <a:gd name="connsiteX7" fmla="*/ 559367 w 9501587"/>
                <a:gd name="connsiteY7" fmla="*/ 183707 h 2212570"/>
                <a:gd name="connsiteX8" fmla="*/ 911792 w 9501587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4636"/>
                <a:gd name="connsiteY0" fmla="*/ 2193482 h 2212570"/>
                <a:gd name="connsiteX1" fmla="*/ 2369117 w 9504636"/>
                <a:gd name="connsiteY1" fmla="*/ 1164782 h 2212570"/>
                <a:gd name="connsiteX2" fmla="*/ 3959787 w 9504636"/>
                <a:gd name="connsiteY2" fmla="*/ 640907 h 2212570"/>
                <a:gd name="connsiteX3" fmla="*/ 5893363 w 9504636"/>
                <a:gd name="connsiteY3" fmla="*/ 1107653 h 2212570"/>
                <a:gd name="connsiteX4" fmla="*/ 7750740 w 9504636"/>
                <a:gd name="connsiteY4" fmla="*/ 679013 h 2212570"/>
                <a:gd name="connsiteX5" fmla="*/ 8960417 w 9504636"/>
                <a:gd name="connsiteY5" fmla="*/ 1107632 h 2212570"/>
                <a:gd name="connsiteX6" fmla="*/ 8788967 w 9504636"/>
                <a:gd name="connsiteY6" fmla="*/ 193232 h 2212570"/>
                <a:gd name="connsiteX7" fmla="*/ 559367 w 9504636"/>
                <a:gd name="connsiteY7" fmla="*/ 183707 h 2212570"/>
                <a:gd name="connsiteX8" fmla="*/ 911792 w 9504636"/>
                <a:gd name="connsiteY8" fmla="*/ 2193482 h 2212570"/>
                <a:gd name="connsiteX0" fmla="*/ 911792 w 9504636"/>
                <a:gd name="connsiteY0" fmla="*/ 2193482 h 2212377"/>
                <a:gd name="connsiteX1" fmla="*/ 2369117 w 9504636"/>
                <a:gd name="connsiteY1" fmla="*/ 1164782 h 2212377"/>
                <a:gd name="connsiteX2" fmla="*/ 3855006 w 9504636"/>
                <a:gd name="connsiteY2" fmla="*/ 707589 h 2212377"/>
                <a:gd name="connsiteX3" fmla="*/ 5893363 w 9504636"/>
                <a:gd name="connsiteY3" fmla="*/ 1107653 h 2212377"/>
                <a:gd name="connsiteX4" fmla="*/ 7750740 w 9504636"/>
                <a:gd name="connsiteY4" fmla="*/ 679013 h 2212377"/>
                <a:gd name="connsiteX5" fmla="*/ 8960417 w 9504636"/>
                <a:gd name="connsiteY5" fmla="*/ 1107632 h 2212377"/>
                <a:gd name="connsiteX6" fmla="*/ 8788967 w 9504636"/>
                <a:gd name="connsiteY6" fmla="*/ 193232 h 2212377"/>
                <a:gd name="connsiteX7" fmla="*/ 559367 w 9504636"/>
                <a:gd name="connsiteY7" fmla="*/ 183707 h 2212377"/>
                <a:gd name="connsiteX8" fmla="*/ 911792 w 9504636"/>
                <a:gd name="connsiteY8" fmla="*/ 2193482 h 2212377"/>
                <a:gd name="connsiteX0" fmla="*/ 913732 w 9506576"/>
                <a:gd name="connsiteY0" fmla="*/ 2193482 h 2212378"/>
                <a:gd name="connsiteX1" fmla="*/ 2428211 w 9506576"/>
                <a:gd name="connsiteY1" fmla="*/ 1164782 h 2212378"/>
                <a:gd name="connsiteX2" fmla="*/ 3856946 w 9506576"/>
                <a:gd name="connsiteY2" fmla="*/ 707589 h 2212378"/>
                <a:gd name="connsiteX3" fmla="*/ 5895303 w 9506576"/>
                <a:gd name="connsiteY3" fmla="*/ 1107653 h 2212378"/>
                <a:gd name="connsiteX4" fmla="*/ 7752680 w 9506576"/>
                <a:gd name="connsiteY4" fmla="*/ 679013 h 2212378"/>
                <a:gd name="connsiteX5" fmla="*/ 8962357 w 9506576"/>
                <a:gd name="connsiteY5" fmla="*/ 1107632 h 2212378"/>
                <a:gd name="connsiteX6" fmla="*/ 8790907 w 9506576"/>
                <a:gd name="connsiteY6" fmla="*/ 193232 h 2212378"/>
                <a:gd name="connsiteX7" fmla="*/ 561307 w 9506576"/>
                <a:gd name="connsiteY7" fmla="*/ 183707 h 2212378"/>
                <a:gd name="connsiteX8" fmla="*/ 913732 w 9506576"/>
                <a:gd name="connsiteY8" fmla="*/ 2193482 h 2212378"/>
                <a:gd name="connsiteX0" fmla="*/ 913732 w 9506576"/>
                <a:gd name="connsiteY0" fmla="*/ 2193482 h 2212881"/>
                <a:gd name="connsiteX1" fmla="*/ 2428211 w 9506576"/>
                <a:gd name="connsiteY1" fmla="*/ 1164782 h 2212881"/>
                <a:gd name="connsiteX2" fmla="*/ 3856946 w 9506576"/>
                <a:gd name="connsiteY2" fmla="*/ 707589 h 2212881"/>
                <a:gd name="connsiteX3" fmla="*/ 5895303 w 9506576"/>
                <a:gd name="connsiteY3" fmla="*/ 1107653 h 2212881"/>
                <a:gd name="connsiteX4" fmla="*/ 7752680 w 9506576"/>
                <a:gd name="connsiteY4" fmla="*/ 679013 h 2212881"/>
                <a:gd name="connsiteX5" fmla="*/ 8962357 w 9506576"/>
                <a:gd name="connsiteY5" fmla="*/ 1107632 h 2212881"/>
                <a:gd name="connsiteX6" fmla="*/ 8790907 w 9506576"/>
                <a:gd name="connsiteY6" fmla="*/ 193232 h 2212881"/>
                <a:gd name="connsiteX7" fmla="*/ 561307 w 9506576"/>
                <a:gd name="connsiteY7" fmla="*/ 183707 h 2212881"/>
                <a:gd name="connsiteX8" fmla="*/ 913732 w 9506576"/>
                <a:gd name="connsiteY8" fmla="*/ 2193482 h 2212881"/>
                <a:gd name="connsiteX0" fmla="*/ 913732 w 9508559"/>
                <a:gd name="connsiteY0" fmla="*/ 2193482 h 2212881"/>
                <a:gd name="connsiteX1" fmla="*/ 2428211 w 9508559"/>
                <a:gd name="connsiteY1" fmla="*/ 1164782 h 2212881"/>
                <a:gd name="connsiteX2" fmla="*/ 3856946 w 9508559"/>
                <a:gd name="connsiteY2" fmla="*/ 707589 h 2212881"/>
                <a:gd name="connsiteX3" fmla="*/ 5895303 w 9508559"/>
                <a:gd name="connsiteY3" fmla="*/ 1107653 h 2212881"/>
                <a:gd name="connsiteX4" fmla="*/ 7709506 w 9508559"/>
                <a:gd name="connsiteY4" fmla="*/ 1060024 h 2212881"/>
                <a:gd name="connsiteX5" fmla="*/ 8962357 w 9508559"/>
                <a:gd name="connsiteY5" fmla="*/ 1107632 h 2212881"/>
                <a:gd name="connsiteX6" fmla="*/ 8790907 w 9508559"/>
                <a:gd name="connsiteY6" fmla="*/ 193232 h 2212881"/>
                <a:gd name="connsiteX7" fmla="*/ 561307 w 9508559"/>
                <a:gd name="connsiteY7" fmla="*/ 183707 h 2212881"/>
                <a:gd name="connsiteX8" fmla="*/ 913732 w 9508559"/>
                <a:gd name="connsiteY8" fmla="*/ 2193482 h 2212881"/>
                <a:gd name="connsiteX0" fmla="*/ 913732 w 9508559"/>
                <a:gd name="connsiteY0" fmla="*/ 2193482 h 2212881"/>
                <a:gd name="connsiteX1" fmla="*/ 2428211 w 9508559"/>
                <a:gd name="connsiteY1" fmla="*/ 1164782 h 2212881"/>
                <a:gd name="connsiteX2" fmla="*/ 3856946 w 9508559"/>
                <a:gd name="connsiteY2" fmla="*/ 707589 h 2212881"/>
                <a:gd name="connsiteX3" fmla="*/ 5895303 w 9508559"/>
                <a:gd name="connsiteY3" fmla="*/ 1361660 h 2212881"/>
                <a:gd name="connsiteX4" fmla="*/ 7709506 w 9508559"/>
                <a:gd name="connsiteY4" fmla="*/ 1060024 h 2212881"/>
                <a:gd name="connsiteX5" fmla="*/ 8962357 w 9508559"/>
                <a:gd name="connsiteY5" fmla="*/ 1107632 h 2212881"/>
                <a:gd name="connsiteX6" fmla="*/ 8790907 w 9508559"/>
                <a:gd name="connsiteY6" fmla="*/ 193232 h 2212881"/>
                <a:gd name="connsiteX7" fmla="*/ 561307 w 9508559"/>
                <a:gd name="connsiteY7" fmla="*/ 183707 h 2212881"/>
                <a:gd name="connsiteX8" fmla="*/ 913732 w 9508559"/>
                <a:gd name="connsiteY8" fmla="*/ 2193482 h 2212881"/>
                <a:gd name="connsiteX0" fmla="*/ 913732 w 9511458"/>
                <a:gd name="connsiteY0" fmla="*/ 2193482 h 2212881"/>
                <a:gd name="connsiteX1" fmla="*/ 2428211 w 9511458"/>
                <a:gd name="connsiteY1" fmla="*/ 1164782 h 2212881"/>
                <a:gd name="connsiteX2" fmla="*/ 3856946 w 9511458"/>
                <a:gd name="connsiteY2" fmla="*/ 707589 h 2212881"/>
                <a:gd name="connsiteX3" fmla="*/ 5895303 w 9511458"/>
                <a:gd name="connsiteY3" fmla="*/ 1361660 h 2212881"/>
                <a:gd name="connsiteX4" fmla="*/ 7709506 w 9511458"/>
                <a:gd name="connsiteY4" fmla="*/ 1060024 h 2212881"/>
                <a:gd name="connsiteX5" fmla="*/ 8970992 w 9511458"/>
                <a:gd name="connsiteY5" fmla="*/ 1348939 h 2212881"/>
                <a:gd name="connsiteX6" fmla="*/ 8790907 w 9511458"/>
                <a:gd name="connsiteY6" fmla="*/ 193232 h 2212881"/>
                <a:gd name="connsiteX7" fmla="*/ 561307 w 9511458"/>
                <a:gd name="connsiteY7" fmla="*/ 183707 h 2212881"/>
                <a:gd name="connsiteX8" fmla="*/ 913732 w 9511458"/>
                <a:gd name="connsiteY8" fmla="*/ 2193482 h 2212881"/>
                <a:gd name="connsiteX0" fmla="*/ 913732 w 9509064"/>
                <a:gd name="connsiteY0" fmla="*/ 2193482 h 2212881"/>
                <a:gd name="connsiteX1" fmla="*/ 2428211 w 9509064"/>
                <a:gd name="connsiteY1" fmla="*/ 1164782 h 2212881"/>
                <a:gd name="connsiteX2" fmla="*/ 3856946 w 9509064"/>
                <a:gd name="connsiteY2" fmla="*/ 707589 h 2212881"/>
                <a:gd name="connsiteX3" fmla="*/ 5895303 w 9509064"/>
                <a:gd name="connsiteY3" fmla="*/ 1361660 h 2212881"/>
                <a:gd name="connsiteX4" fmla="*/ 7761315 w 9509064"/>
                <a:gd name="connsiteY4" fmla="*/ 945720 h 2212881"/>
                <a:gd name="connsiteX5" fmla="*/ 8970992 w 9509064"/>
                <a:gd name="connsiteY5" fmla="*/ 1348939 h 2212881"/>
                <a:gd name="connsiteX6" fmla="*/ 8790907 w 9509064"/>
                <a:gd name="connsiteY6" fmla="*/ 193232 h 2212881"/>
                <a:gd name="connsiteX7" fmla="*/ 561307 w 9509064"/>
                <a:gd name="connsiteY7" fmla="*/ 183707 h 2212881"/>
                <a:gd name="connsiteX8" fmla="*/ 913732 w 9509064"/>
                <a:gd name="connsiteY8" fmla="*/ 2193482 h 2212881"/>
                <a:gd name="connsiteX0" fmla="*/ 913732 w 9571037"/>
                <a:gd name="connsiteY0" fmla="*/ 2193482 h 2212881"/>
                <a:gd name="connsiteX1" fmla="*/ 2428211 w 9571037"/>
                <a:gd name="connsiteY1" fmla="*/ 1164782 h 2212881"/>
                <a:gd name="connsiteX2" fmla="*/ 3856946 w 9571037"/>
                <a:gd name="connsiteY2" fmla="*/ 707589 h 2212881"/>
                <a:gd name="connsiteX3" fmla="*/ 5895303 w 9571037"/>
                <a:gd name="connsiteY3" fmla="*/ 1361660 h 2212881"/>
                <a:gd name="connsiteX4" fmla="*/ 7761315 w 9571037"/>
                <a:gd name="connsiteY4" fmla="*/ 945720 h 2212881"/>
                <a:gd name="connsiteX5" fmla="*/ 9142186 w 9571037"/>
                <a:gd name="connsiteY5" fmla="*/ 1189908 h 2212881"/>
                <a:gd name="connsiteX6" fmla="*/ 8790907 w 9571037"/>
                <a:gd name="connsiteY6" fmla="*/ 193232 h 2212881"/>
                <a:gd name="connsiteX7" fmla="*/ 561307 w 9571037"/>
                <a:gd name="connsiteY7" fmla="*/ 183707 h 2212881"/>
                <a:gd name="connsiteX8" fmla="*/ 913732 w 9571037"/>
                <a:gd name="connsiteY8" fmla="*/ 2193482 h 22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037" h="2212881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8CF2F05-5504-40D0-AD75-3E38624E59E5}"/>
                </a:ext>
              </a:extLst>
            </p:cNvPr>
            <p:cNvSpPr/>
            <p:nvPr/>
          </p:nvSpPr>
          <p:spPr>
            <a:xfrm>
              <a:off x="-625984" y="396717"/>
              <a:ext cx="8204462" cy="2497101"/>
            </a:xfrm>
            <a:custGeom>
              <a:avLst/>
              <a:gdLst>
                <a:gd name="connsiteX0" fmla="*/ 468465 w 4844987"/>
                <a:gd name="connsiteY0" fmla="*/ 2230685 h 2242101"/>
                <a:gd name="connsiteX1" fmla="*/ 1792440 w 4844987"/>
                <a:gd name="connsiteY1" fmla="*/ 1201985 h 2242101"/>
                <a:gd name="connsiteX2" fmla="*/ 3383115 w 4844987"/>
                <a:gd name="connsiteY2" fmla="*/ 830510 h 2242101"/>
                <a:gd name="connsiteX3" fmla="*/ 4764240 w 4844987"/>
                <a:gd name="connsiteY3" fmla="*/ 106610 h 2242101"/>
                <a:gd name="connsiteX4" fmla="*/ 887565 w 4844987"/>
                <a:gd name="connsiteY4" fmla="*/ 39935 h 2242101"/>
                <a:gd name="connsiteX5" fmla="*/ 11265 w 4844987"/>
                <a:gd name="connsiteY5" fmla="*/ 459035 h 2242101"/>
                <a:gd name="connsiteX6" fmla="*/ 468465 w 4844987"/>
                <a:gd name="connsiteY6" fmla="*/ 2230685 h 2242101"/>
                <a:gd name="connsiteX0" fmla="*/ 468465 w 4872398"/>
                <a:gd name="connsiteY0" fmla="*/ 2291962 h 2303378"/>
                <a:gd name="connsiteX1" fmla="*/ 1792440 w 4872398"/>
                <a:gd name="connsiteY1" fmla="*/ 1263262 h 2303378"/>
                <a:gd name="connsiteX2" fmla="*/ 3383115 w 4872398"/>
                <a:gd name="connsiteY2" fmla="*/ 891787 h 2303378"/>
                <a:gd name="connsiteX3" fmla="*/ 4792819 w 4872398"/>
                <a:gd name="connsiteY3" fmla="*/ 61277 h 2303378"/>
                <a:gd name="connsiteX4" fmla="*/ 887565 w 4872398"/>
                <a:gd name="connsiteY4" fmla="*/ 101212 h 2303378"/>
                <a:gd name="connsiteX5" fmla="*/ 11265 w 4872398"/>
                <a:gd name="connsiteY5" fmla="*/ 520312 h 2303378"/>
                <a:gd name="connsiteX6" fmla="*/ 468465 w 4872398"/>
                <a:gd name="connsiteY6" fmla="*/ 2291962 h 2303378"/>
                <a:gd name="connsiteX0" fmla="*/ 468465 w 4878434"/>
                <a:gd name="connsiteY0" fmla="*/ 2291962 h 2303378"/>
                <a:gd name="connsiteX1" fmla="*/ 1792440 w 4878434"/>
                <a:gd name="connsiteY1" fmla="*/ 1263262 h 2303378"/>
                <a:gd name="connsiteX2" fmla="*/ 3383115 w 4878434"/>
                <a:gd name="connsiteY2" fmla="*/ 891787 h 2303378"/>
                <a:gd name="connsiteX3" fmla="*/ 4792819 w 4878434"/>
                <a:gd name="connsiteY3" fmla="*/ 61277 h 2303378"/>
                <a:gd name="connsiteX4" fmla="*/ 887565 w 4878434"/>
                <a:gd name="connsiteY4" fmla="*/ 101212 h 2303378"/>
                <a:gd name="connsiteX5" fmla="*/ 11265 w 4878434"/>
                <a:gd name="connsiteY5" fmla="*/ 520312 h 2303378"/>
                <a:gd name="connsiteX6" fmla="*/ 468465 w 4878434"/>
                <a:gd name="connsiteY6" fmla="*/ 2291962 h 2303378"/>
                <a:gd name="connsiteX0" fmla="*/ 468465 w 4878932"/>
                <a:gd name="connsiteY0" fmla="*/ 2291962 h 2303378"/>
                <a:gd name="connsiteX1" fmla="*/ 1792440 w 4878932"/>
                <a:gd name="connsiteY1" fmla="*/ 1263262 h 2303378"/>
                <a:gd name="connsiteX2" fmla="*/ 3383115 w 4878932"/>
                <a:gd name="connsiteY2" fmla="*/ 891787 h 2303378"/>
                <a:gd name="connsiteX3" fmla="*/ 4792819 w 4878932"/>
                <a:gd name="connsiteY3" fmla="*/ 61277 h 2303378"/>
                <a:gd name="connsiteX4" fmla="*/ 887565 w 4878932"/>
                <a:gd name="connsiteY4" fmla="*/ 101212 h 2303378"/>
                <a:gd name="connsiteX5" fmla="*/ 11265 w 4878932"/>
                <a:gd name="connsiteY5" fmla="*/ 520312 h 2303378"/>
                <a:gd name="connsiteX6" fmla="*/ 468465 w 4878932"/>
                <a:gd name="connsiteY6" fmla="*/ 2291962 h 2303378"/>
                <a:gd name="connsiteX0" fmla="*/ 468465 w 4882040"/>
                <a:gd name="connsiteY0" fmla="*/ 2291962 h 2303378"/>
                <a:gd name="connsiteX1" fmla="*/ 1792440 w 4882040"/>
                <a:gd name="connsiteY1" fmla="*/ 1263262 h 2303378"/>
                <a:gd name="connsiteX2" fmla="*/ 3383115 w 4882040"/>
                <a:gd name="connsiteY2" fmla="*/ 891787 h 2303378"/>
                <a:gd name="connsiteX3" fmla="*/ 4792819 w 4882040"/>
                <a:gd name="connsiteY3" fmla="*/ 61277 h 2303378"/>
                <a:gd name="connsiteX4" fmla="*/ 887565 w 4882040"/>
                <a:gd name="connsiteY4" fmla="*/ 101212 h 2303378"/>
                <a:gd name="connsiteX5" fmla="*/ 11265 w 4882040"/>
                <a:gd name="connsiteY5" fmla="*/ 520312 h 2303378"/>
                <a:gd name="connsiteX6" fmla="*/ 468465 w 4882040"/>
                <a:gd name="connsiteY6" fmla="*/ 2291962 h 230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2040" h="2303378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592D41AC-9ACE-4C72-B5FD-B1DE96CFEABF}"/>
                </a:ext>
              </a:extLst>
            </p:cNvPr>
            <p:cNvSpPr/>
            <p:nvPr/>
          </p:nvSpPr>
          <p:spPr>
            <a:xfrm flipH="1">
              <a:off x="4551346" y="6782418"/>
              <a:ext cx="8398172" cy="1344286"/>
            </a:xfrm>
            <a:custGeom>
              <a:avLst/>
              <a:gdLst>
                <a:gd name="connsiteX0" fmla="*/ 679184 w 6517482"/>
                <a:gd name="connsiteY0" fmla="*/ 267007 h 1156751"/>
                <a:gd name="connsiteX1" fmla="*/ 1593584 w 6517482"/>
                <a:gd name="connsiteY1" fmla="*/ 9832 h 1156751"/>
                <a:gd name="connsiteX2" fmla="*/ 3146159 w 6517482"/>
                <a:gd name="connsiteY2" fmla="*/ 543232 h 1156751"/>
                <a:gd name="connsiteX3" fmla="*/ 4603484 w 6517482"/>
                <a:gd name="connsiteY3" fmla="*/ 505132 h 1156751"/>
                <a:gd name="connsiteX4" fmla="*/ 6365609 w 6517482"/>
                <a:gd name="connsiteY4" fmla="*/ 1009957 h 1156751"/>
                <a:gd name="connsiteX5" fmla="*/ 393434 w 6517482"/>
                <a:gd name="connsiteY5" fmla="*/ 1105207 h 1156751"/>
                <a:gd name="connsiteX6" fmla="*/ 679184 w 6517482"/>
                <a:gd name="connsiteY6" fmla="*/ 267007 h 1156751"/>
                <a:gd name="connsiteX0" fmla="*/ 705859 w 6880316"/>
                <a:gd name="connsiteY0" fmla="*/ 267007 h 1158154"/>
                <a:gd name="connsiteX1" fmla="*/ 1620259 w 6880316"/>
                <a:gd name="connsiteY1" fmla="*/ 9832 h 1158154"/>
                <a:gd name="connsiteX2" fmla="*/ 3172834 w 6880316"/>
                <a:gd name="connsiteY2" fmla="*/ 543232 h 1158154"/>
                <a:gd name="connsiteX3" fmla="*/ 4630159 w 6880316"/>
                <a:gd name="connsiteY3" fmla="*/ 505132 h 1158154"/>
                <a:gd name="connsiteX4" fmla="*/ 6744735 w 6880316"/>
                <a:gd name="connsiteY4" fmla="*/ 1009957 h 1158154"/>
                <a:gd name="connsiteX5" fmla="*/ 420109 w 6880316"/>
                <a:gd name="connsiteY5" fmla="*/ 1105207 h 1158154"/>
                <a:gd name="connsiteX6" fmla="*/ 705859 w 6880316"/>
                <a:gd name="connsiteY6" fmla="*/ 267007 h 1158154"/>
                <a:gd name="connsiteX0" fmla="*/ 711477 w 6959060"/>
                <a:gd name="connsiteY0" fmla="*/ 267007 h 1170798"/>
                <a:gd name="connsiteX1" fmla="*/ 1625877 w 6959060"/>
                <a:gd name="connsiteY1" fmla="*/ 9832 h 1170798"/>
                <a:gd name="connsiteX2" fmla="*/ 3178452 w 6959060"/>
                <a:gd name="connsiteY2" fmla="*/ 543232 h 1170798"/>
                <a:gd name="connsiteX3" fmla="*/ 4635777 w 6959060"/>
                <a:gd name="connsiteY3" fmla="*/ 505132 h 1170798"/>
                <a:gd name="connsiteX4" fmla="*/ 6826554 w 6959060"/>
                <a:gd name="connsiteY4" fmla="*/ 1048075 h 1170798"/>
                <a:gd name="connsiteX5" fmla="*/ 425727 w 6959060"/>
                <a:gd name="connsiteY5" fmla="*/ 1105207 h 1170798"/>
                <a:gd name="connsiteX6" fmla="*/ 711477 w 6959060"/>
                <a:gd name="connsiteY6" fmla="*/ 267007 h 1170798"/>
                <a:gd name="connsiteX0" fmla="*/ 711477 w 6961218"/>
                <a:gd name="connsiteY0" fmla="*/ 267007 h 1170798"/>
                <a:gd name="connsiteX1" fmla="*/ 1625877 w 6961218"/>
                <a:gd name="connsiteY1" fmla="*/ 9832 h 1170798"/>
                <a:gd name="connsiteX2" fmla="*/ 3178452 w 6961218"/>
                <a:gd name="connsiteY2" fmla="*/ 543232 h 1170798"/>
                <a:gd name="connsiteX3" fmla="*/ 4635777 w 6961218"/>
                <a:gd name="connsiteY3" fmla="*/ 505132 h 1170798"/>
                <a:gd name="connsiteX4" fmla="*/ 6826554 w 6961218"/>
                <a:gd name="connsiteY4" fmla="*/ 1048075 h 1170798"/>
                <a:gd name="connsiteX5" fmla="*/ 425727 w 6961218"/>
                <a:gd name="connsiteY5" fmla="*/ 1105207 h 1170798"/>
                <a:gd name="connsiteX6" fmla="*/ 711477 w 6961218"/>
                <a:gd name="connsiteY6" fmla="*/ 267007 h 1170798"/>
                <a:gd name="connsiteX0" fmla="*/ 626549 w 7000122"/>
                <a:gd name="connsiteY0" fmla="*/ 250244 h 1174497"/>
                <a:gd name="connsiteX1" fmla="*/ 1664781 w 7000122"/>
                <a:gd name="connsiteY1" fmla="*/ 12127 h 1174497"/>
                <a:gd name="connsiteX2" fmla="*/ 3217356 w 7000122"/>
                <a:gd name="connsiteY2" fmla="*/ 545527 h 1174497"/>
                <a:gd name="connsiteX3" fmla="*/ 4674681 w 7000122"/>
                <a:gd name="connsiteY3" fmla="*/ 507427 h 1174497"/>
                <a:gd name="connsiteX4" fmla="*/ 6865458 w 7000122"/>
                <a:gd name="connsiteY4" fmla="*/ 1050370 h 1174497"/>
                <a:gd name="connsiteX5" fmla="*/ 464631 w 7000122"/>
                <a:gd name="connsiteY5" fmla="*/ 1107502 h 1174497"/>
                <a:gd name="connsiteX6" fmla="*/ 626549 w 7000122"/>
                <a:gd name="connsiteY6" fmla="*/ 250244 h 1174497"/>
                <a:gd name="connsiteX0" fmla="*/ 641546 w 7015119"/>
                <a:gd name="connsiteY0" fmla="*/ 248504 h 1172757"/>
                <a:gd name="connsiteX1" fmla="*/ 1679778 w 7015119"/>
                <a:gd name="connsiteY1" fmla="*/ 10387 h 1172757"/>
                <a:gd name="connsiteX2" fmla="*/ 3232353 w 7015119"/>
                <a:gd name="connsiteY2" fmla="*/ 543787 h 1172757"/>
                <a:gd name="connsiteX3" fmla="*/ 4689678 w 7015119"/>
                <a:gd name="connsiteY3" fmla="*/ 505687 h 1172757"/>
                <a:gd name="connsiteX4" fmla="*/ 6880455 w 7015119"/>
                <a:gd name="connsiteY4" fmla="*/ 1048630 h 1172757"/>
                <a:gd name="connsiteX5" fmla="*/ 479628 w 7015119"/>
                <a:gd name="connsiteY5" fmla="*/ 1105762 h 1172757"/>
                <a:gd name="connsiteX6" fmla="*/ 641546 w 7015119"/>
                <a:gd name="connsiteY6" fmla="*/ 248504 h 1172757"/>
                <a:gd name="connsiteX0" fmla="*/ 641546 w 7019637"/>
                <a:gd name="connsiteY0" fmla="*/ 248504 h 1172757"/>
                <a:gd name="connsiteX1" fmla="*/ 1679778 w 7019637"/>
                <a:gd name="connsiteY1" fmla="*/ 10387 h 1172757"/>
                <a:gd name="connsiteX2" fmla="*/ 3232353 w 7019637"/>
                <a:gd name="connsiteY2" fmla="*/ 543787 h 1172757"/>
                <a:gd name="connsiteX3" fmla="*/ 4689678 w 7019637"/>
                <a:gd name="connsiteY3" fmla="*/ 505687 h 1172757"/>
                <a:gd name="connsiteX4" fmla="*/ 6880455 w 7019637"/>
                <a:gd name="connsiteY4" fmla="*/ 1048630 h 1172757"/>
                <a:gd name="connsiteX5" fmla="*/ 479628 w 7019637"/>
                <a:gd name="connsiteY5" fmla="*/ 1105762 h 1172757"/>
                <a:gd name="connsiteX6" fmla="*/ 641546 w 7019637"/>
                <a:gd name="connsiteY6" fmla="*/ 248504 h 1172757"/>
                <a:gd name="connsiteX0" fmla="*/ 641546 w 7040431"/>
                <a:gd name="connsiteY0" fmla="*/ 248504 h 1172757"/>
                <a:gd name="connsiteX1" fmla="*/ 1679778 w 7040431"/>
                <a:gd name="connsiteY1" fmla="*/ 10387 h 1172757"/>
                <a:gd name="connsiteX2" fmla="*/ 3232353 w 7040431"/>
                <a:gd name="connsiteY2" fmla="*/ 543787 h 1172757"/>
                <a:gd name="connsiteX3" fmla="*/ 5042120 w 7040431"/>
                <a:gd name="connsiteY3" fmla="*/ 448510 h 1172757"/>
                <a:gd name="connsiteX4" fmla="*/ 6880455 w 7040431"/>
                <a:gd name="connsiteY4" fmla="*/ 1048630 h 1172757"/>
                <a:gd name="connsiteX5" fmla="*/ 479628 w 7040431"/>
                <a:gd name="connsiteY5" fmla="*/ 1105762 h 1172757"/>
                <a:gd name="connsiteX6" fmla="*/ 641546 w 7040431"/>
                <a:gd name="connsiteY6" fmla="*/ 248504 h 1172757"/>
                <a:gd name="connsiteX0" fmla="*/ 641546 w 7069995"/>
                <a:gd name="connsiteY0" fmla="*/ 248504 h 1172757"/>
                <a:gd name="connsiteX1" fmla="*/ 1679778 w 7069995"/>
                <a:gd name="connsiteY1" fmla="*/ 10387 h 1172757"/>
                <a:gd name="connsiteX2" fmla="*/ 3232353 w 7069995"/>
                <a:gd name="connsiteY2" fmla="*/ 543787 h 1172757"/>
                <a:gd name="connsiteX3" fmla="*/ 5042120 w 7069995"/>
                <a:gd name="connsiteY3" fmla="*/ 448510 h 1172757"/>
                <a:gd name="connsiteX4" fmla="*/ 6880455 w 7069995"/>
                <a:gd name="connsiteY4" fmla="*/ 1048630 h 1172757"/>
                <a:gd name="connsiteX5" fmla="*/ 479628 w 7069995"/>
                <a:gd name="connsiteY5" fmla="*/ 1105762 h 1172757"/>
                <a:gd name="connsiteX6" fmla="*/ 641546 w 7069995"/>
                <a:gd name="connsiteY6" fmla="*/ 248504 h 117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9995" h="1172757">
                  <a:moveTo>
                    <a:pt x="641546" y="248504"/>
                  </a:moveTo>
                  <a:cubicBezTo>
                    <a:pt x="908251" y="94526"/>
                    <a:pt x="1247977" y="-38827"/>
                    <a:pt x="1679778" y="10387"/>
                  </a:cubicBezTo>
                  <a:cubicBezTo>
                    <a:pt x="2111579" y="59601"/>
                    <a:pt x="2671963" y="470767"/>
                    <a:pt x="3232353" y="543787"/>
                  </a:cubicBezTo>
                  <a:cubicBezTo>
                    <a:pt x="3792743" y="616808"/>
                    <a:pt x="3891126" y="612132"/>
                    <a:pt x="5042120" y="448510"/>
                  </a:cubicBezTo>
                  <a:cubicBezTo>
                    <a:pt x="6193114" y="284888"/>
                    <a:pt x="7582130" y="948618"/>
                    <a:pt x="6880455" y="1048630"/>
                  </a:cubicBezTo>
                  <a:cubicBezTo>
                    <a:pt x="6178780" y="1148642"/>
                    <a:pt x="1519446" y="1239116"/>
                    <a:pt x="479628" y="1105762"/>
                  </a:cubicBezTo>
                  <a:cubicBezTo>
                    <a:pt x="-560190" y="972408"/>
                    <a:pt x="374841" y="402482"/>
                    <a:pt x="641546" y="248504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</p:grpSp>
      <p:pic>
        <p:nvPicPr>
          <p:cNvPr id="20" name="Gráfico 1" descr="Engranajes con relleno sólido">
            <a:extLst>
              <a:ext uri="{FF2B5EF4-FFF2-40B4-BE49-F238E27FC236}">
                <a16:creationId xmlns:a16="http://schemas.microsoft.com/office/drawing/2014/main" id="{51102532-E034-4316-B86A-58B490D509B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30442" flipH="1">
            <a:off x="9514622" y="-3084945"/>
            <a:ext cx="4961890" cy="4961890"/>
          </a:xfrm>
          <a:prstGeom prst="rect">
            <a:avLst/>
          </a:prstGeom>
        </p:spPr>
      </p:pic>
      <p:pic>
        <p:nvPicPr>
          <p:cNvPr id="21" name="Gráfico 1" descr="Engranajes con relleno sólido">
            <a:extLst>
              <a:ext uri="{FF2B5EF4-FFF2-40B4-BE49-F238E27FC236}">
                <a16:creationId xmlns:a16="http://schemas.microsoft.com/office/drawing/2014/main" id="{2DAA0074-8A59-47F2-A182-EE9E4DD53F7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221080" flipH="1">
            <a:off x="-2676035" y="4571026"/>
            <a:ext cx="4961890" cy="49618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C63CFBE-022D-41D9-8C43-DBC56144C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1"/>
          <a:stretch/>
        </p:blipFill>
        <p:spPr>
          <a:xfrm>
            <a:off x="140610" y="-575032"/>
            <a:ext cx="2381250" cy="1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35CB71-1159-460D-AE43-D85E6F1A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CD694-E2FC-409F-B39A-C3C436A2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A3F0A-5922-4C5F-B11F-2432C8E4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E12623E-090A-4742-BC35-6FAC0C4C59C1}"/>
              </a:ext>
            </a:extLst>
          </p:cNvPr>
          <p:cNvSpPr/>
          <p:nvPr/>
        </p:nvSpPr>
        <p:spPr>
          <a:xfrm>
            <a:off x="-888999" y="-353017"/>
            <a:ext cx="8204200" cy="2497029"/>
          </a:xfrm>
          <a:custGeom>
            <a:avLst/>
            <a:gdLst>
              <a:gd name="connsiteX0" fmla="*/ 468465 w 4844987"/>
              <a:gd name="connsiteY0" fmla="*/ 2230685 h 2242101"/>
              <a:gd name="connsiteX1" fmla="*/ 1792440 w 4844987"/>
              <a:gd name="connsiteY1" fmla="*/ 1201985 h 2242101"/>
              <a:gd name="connsiteX2" fmla="*/ 3383115 w 4844987"/>
              <a:gd name="connsiteY2" fmla="*/ 830510 h 2242101"/>
              <a:gd name="connsiteX3" fmla="*/ 4764240 w 4844987"/>
              <a:gd name="connsiteY3" fmla="*/ 106610 h 2242101"/>
              <a:gd name="connsiteX4" fmla="*/ 887565 w 4844987"/>
              <a:gd name="connsiteY4" fmla="*/ 39935 h 2242101"/>
              <a:gd name="connsiteX5" fmla="*/ 11265 w 4844987"/>
              <a:gd name="connsiteY5" fmla="*/ 459035 h 2242101"/>
              <a:gd name="connsiteX6" fmla="*/ 468465 w 4844987"/>
              <a:gd name="connsiteY6" fmla="*/ 2230685 h 2242101"/>
              <a:gd name="connsiteX0" fmla="*/ 468465 w 4872398"/>
              <a:gd name="connsiteY0" fmla="*/ 2291962 h 2303378"/>
              <a:gd name="connsiteX1" fmla="*/ 1792440 w 4872398"/>
              <a:gd name="connsiteY1" fmla="*/ 1263262 h 2303378"/>
              <a:gd name="connsiteX2" fmla="*/ 3383115 w 4872398"/>
              <a:gd name="connsiteY2" fmla="*/ 891787 h 2303378"/>
              <a:gd name="connsiteX3" fmla="*/ 4792819 w 4872398"/>
              <a:gd name="connsiteY3" fmla="*/ 61277 h 2303378"/>
              <a:gd name="connsiteX4" fmla="*/ 887565 w 4872398"/>
              <a:gd name="connsiteY4" fmla="*/ 101212 h 2303378"/>
              <a:gd name="connsiteX5" fmla="*/ 11265 w 4872398"/>
              <a:gd name="connsiteY5" fmla="*/ 520312 h 2303378"/>
              <a:gd name="connsiteX6" fmla="*/ 468465 w 4872398"/>
              <a:gd name="connsiteY6" fmla="*/ 2291962 h 2303378"/>
              <a:gd name="connsiteX0" fmla="*/ 468465 w 4878434"/>
              <a:gd name="connsiteY0" fmla="*/ 2291962 h 2303378"/>
              <a:gd name="connsiteX1" fmla="*/ 1792440 w 4878434"/>
              <a:gd name="connsiteY1" fmla="*/ 1263262 h 2303378"/>
              <a:gd name="connsiteX2" fmla="*/ 3383115 w 4878434"/>
              <a:gd name="connsiteY2" fmla="*/ 891787 h 2303378"/>
              <a:gd name="connsiteX3" fmla="*/ 4792819 w 4878434"/>
              <a:gd name="connsiteY3" fmla="*/ 61277 h 2303378"/>
              <a:gd name="connsiteX4" fmla="*/ 887565 w 4878434"/>
              <a:gd name="connsiteY4" fmla="*/ 101212 h 2303378"/>
              <a:gd name="connsiteX5" fmla="*/ 11265 w 4878434"/>
              <a:gd name="connsiteY5" fmla="*/ 520312 h 2303378"/>
              <a:gd name="connsiteX6" fmla="*/ 468465 w 4878434"/>
              <a:gd name="connsiteY6" fmla="*/ 2291962 h 2303378"/>
              <a:gd name="connsiteX0" fmla="*/ 468465 w 4878932"/>
              <a:gd name="connsiteY0" fmla="*/ 2291962 h 2303378"/>
              <a:gd name="connsiteX1" fmla="*/ 1792440 w 4878932"/>
              <a:gd name="connsiteY1" fmla="*/ 1263262 h 2303378"/>
              <a:gd name="connsiteX2" fmla="*/ 3383115 w 4878932"/>
              <a:gd name="connsiteY2" fmla="*/ 891787 h 2303378"/>
              <a:gd name="connsiteX3" fmla="*/ 4792819 w 4878932"/>
              <a:gd name="connsiteY3" fmla="*/ 61277 h 2303378"/>
              <a:gd name="connsiteX4" fmla="*/ 887565 w 4878932"/>
              <a:gd name="connsiteY4" fmla="*/ 101212 h 2303378"/>
              <a:gd name="connsiteX5" fmla="*/ 11265 w 4878932"/>
              <a:gd name="connsiteY5" fmla="*/ 520312 h 2303378"/>
              <a:gd name="connsiteX6" fmla="*/ 468465 w 4878932"/>
              <a:gd name="connsiteY6" fmla="*/ 2291962 h 2303378"/>
              <a:gd name="connsiteX0" fmla="*/ 468465 w 4882040"/>
              <a:gd name="connsiteY0" fmla="*/ 2291962 h 2303378"/>
              <a:gd name="connsiteX1" fmla="*/ 1792440 w 4882040"/>
              <a:gd name="connsiteY1" fmla="*/ 1263262 h 2303378"/>
              <a:gd name="connsiteX2" fmla="*/ 3383115 w 4882040"/>
              <a:gd name="connsiteY2" fmla="*/ 891787 h 2303378"/>
              <a:gd name="connsiteX3" fmla="*/ 4792819 w 4882040"/>
              <a:gd name="connsiteY3" fmla="*/ 61277 h 2303378"/>
              <a:gd name="connsiteX4" fmla="*/ 887565 w 4882040"/>
              <a:gd name="connsiteY4" fmla="*/ 101212 h 2303378"/>
              <a:gd name="connsiteX5" fmla="*/ 11265 w 4882040"/>
              <a:gd name="connsiteY5" fmla="*/ 520312 h 2303378"/>
              <a:gd name="connsiteX6" fmla="*/ 468465 w 4882040"/>
              <a:gd name="connsiteY6" fmla="*/ 2291962 h 230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2040" h="2303378">
                <a:moveTo>
                  <a:pt x="468465" y="2291962"/>
                </a:moveTo>
                <a:cubicBezTo>
                  <a:pt x="765327" y="2415787"/>
                  <a:pt x="1306665" y="1496624"/>
                  <a:pt x="1792440" y="1263262"/>
                </a:cubicBezTo>
                <a:cubicBezTo>
                  <a:pt x="2278215" y="1029899"/>
                  <a:pt x="2692547" y="834917"/>
                  <a:pt x="3383115" y="891787"/>
                </a:cubicBezTo>
                <a:cubicBezTo>
                  <a:pt x="4073683" y="948657"/>
                  <a:pt x="5208744" y="193039"/>
                  <a:pt x="4792819" y="61277"/>
                </a:cubicBezTo>
                <a:cubicBezTo>
                  <a:pt x="4376894" y="-70485"/>
                  <a:pt x="1679728" y="42474"/>
                  <a:pt x="887565" y="101212"/>
                </a:cubicBezTo>
                <a:cubicBezTo>
                  <a:pt x="95402" y="159950"/>
                  <a:pt x="76352" y="155187"/>
                  <a:pt x="11265" y="520312"/>
                </a:cubicBezTo>
                <a:cubicBezTo>
                  <a:pt x="-53822" y="885437"/>
                  <a:pt x="171603" y="2168137"/>
                  <a:pt x="468465" y="2291962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3A051EFE-8940-4E76-BC41-4DBDBD3E7D3F}"/>
              </a:ext>
            </a:extLst>
          </p:cNvPr>
          <p:cNvSpPr/>
          <p:nvPr/>
        </p:nvSpPr>
        <p:spPr>
          <a:xfrm flipH="1">
            <a:off x="4288166" y="6032500"/>
            <a:ext cx="8397903" cy="1344247"/>
          </a:xfrm>
          <a:custGeom>
            <a:avLst/>
            <a:gdLst>
              <a:gd name="connsiteX0" fmla="*/ 679184 w 6517482"/>
              <a:gd name="connsiteY0" fmla="*/ 267007 h 1156751"/>
              <a:gd name="connsiteX1" fmla="*/ 1593584 w 6517482"/>
              <a:gd name="connsiteY1" fmla="*/ 9832 h 1156751"/>
              <a:gd name="connsiteX2" fmla="*/ 3146159 w 6517482"/>
              <a:gd name="connsiteY2" fmla="*/ 543232 h 1156751"/>
              <a:gd name="connsiteX3" fmla="*/ 4603484 w 6517482"/>
              <a:gd name="connsiteY3" fmla="*/ 505132 h 1156751"/>
              <a:gd name="connsiteX4" fmla="*/ 6365609 w 6517482"/>
              <a:gd name="connsiteY4" fmla="*/ 1009957 h 1156751"/>
              <a:gd name="connsiteX5" fmla="*/ 393434 w 6517482"/>
              <a:gd name="connsiteY5" fmla="*/ 1105207 h 1156751"/>
              <a:gd name="connsiteX6" fmla="*/ 679184 w 6517482"/>
              <a:gd name="connsiteY6" fmla="*/ 267007 h 1156751"/>
              <a:gd name="connsiteX0" fmla="*/ 705859 w 6880316"/>
              <a:gd name="connsiteY0" fmla="*/ 267007 h 1158154"/>
              <a:gd name="connsiteX1" fmla="*/ 1620259 w 6880316"/>
              <a:gd name="connsiteY1" fmla="*/ 9832 h 1158154"/>
              <a:gd name="connsiteX2" fmla="*/ 3172834 w 6880316"/>
              <a:gd name="connsiteY2" fmla="*/ 543232 h 1158154"/>
              <a:gd name="connsiteX3" fmla="*/ 4630159 w 6880316"/>
              <a:gd name="connsiteY3" fmla="*/ 505132 h 1158154"/>
              <a:gd name="connsiteX4" fmla="*/ 6744735 w 6880316"/>
              <a:gd name="connsiteY4" fmla="*/ 1009957 h 1158154"/>
              <a:gd name="connsiteX5" fmla="*/ 420109 w 6880316"/>
              <a:gd name="connsiteY5" fmla="*/ 1105207 h 1158154"/>
              <a:gd name="connsiteX6" fmla="*/ 705859 w 6880316"/>
              <a:gd name="connsiteY6" fmla="*/ 267007 h 1158154"/>
              <a:gd name="connsiteX0" fmla="*/ 711477 w 6959060"/>
              <a:gd name="connsiteY0" fmla="*/ 267007 h 1170798"/>
              <a:gd name="connsiteX1" fmla="*/ 1625877 w 6959060"/>
              <a:gd name="connsiteY1" fmla="*/ 9832 h 1170798"/>
              <a:gd name="connsiteX2" fmla="*/ 3178452 w 6959060"/>
              <a:gd name="connsiteY2" fmla="*/ 543232 h 1170798"/>
              <a:gd name="connsiteX3" fmla="*/ 4635777 w 6959060"/>
              <a:gd name="connsiteY3" fmla="*/ 505132 h 1170798"/>
              <a:gd name="connsiteX4" fmla="*/ 6826554 w 6959060"/>
              <a:gd name="connsiteY4" fmla="*/ 1048075 h 1170798"/>
              <a:gd name="connsiteX5" fmla="*/ 425727 w 6959060"/>
              <a:gd name="connsiteY5" fmla="*/ 1105207 h 1170798"/>
              <a:gd name="connsiteX6" fmla="*/ 711477 w 6959060"/>
              <a:gd name="connsiteY6" fmla="*/ 267007 h 1170798"/>
              <a:gd name="connsiteX0" fmla="*/ 711477 w 6961218"/>
              <a:gd name="connsiteY0" fmla="*/ 267007 h 1170798"/>
              <a:gd name="connsiteX1" fmla="*/ 1625877 w 6961218"/>
              <a:gd name="connsiteY1" fmla="*/ 9832 h 1170798"/>
              <a:gd name="connsiteX2" fmla="*/ 3178452 w 6961218"/>
              <a:gd name="connsiteY2" fmla="*/ 543232 h 1170798"/>
              <a:gd name="connsiteX3" fmla="*/ 4635777 w 6961218"/>
              <a:gd name="connsiteY3" fmla="*/ 505132 h 1170798"/>
              <a:gd name="connsiteX4" fmla="*/ 6826554 w 6961218"/>
              <a:gd name="connsiteY4" fmla="*/ 1048075 h 1170798"/>
              <a:gd name="connsiteX5" fmla="*/ 425727 w 6961218"/>
              <a:gd name="connsiteY5" fmla="*/ 1105207 h 1170798"/>
              <a:gd name="connsiteX6" fmla="*/ 711477 w 6961218"/>
              <a:gd name="connsiteY6" fmla="*/ 267007 h 1170798"/>
              <a:gd name="connsiteX0" fmla="*/ 626549 w 7000122"/>
              <a:gd name="connsiteY0" fmla="*/ 250244 h 1174497"/>
              <a:gd name="connsiteX1" fmla="*/ 1664781 w 7000122"/>
              <a:gd name="connsiteY1" fmla="*/ 12127 h 1174497"/>
              <a:gd name="connsiteX2" fmla="*/ 3217356 w 7000122"/>
              <a:gd name="connsiteY2" fmla="*/ 545527 h 1174497"/>
              <a:gd name="connsiteX3" fmla="*/ 4674681 w 7000122"/>
              <a:gd name="connsiteY3" fmla="*/ 507427 h 1174497"/>
              <a:gd name="connsiteX4" fmla="*/ 6865458 w 7000122"/>
              <a:gd name="connsiteY4" fmla="*/ 1050370 h 1174497"/>
              <a:gd name="connsiteX5" fmla="*/ 464631 w 7000122"/>
              <a:gd name="connsiteY5" fmla="*/ 1107502 h 1174497"/>
              <a:gd name="connsiteX6" fmla="*/ 626549 w 7000122"/>
              <a:gd name="connsiteY6" fmla="*/ 250244 h 1174497"/>
              <a:gd name="connsiteX0" fmla="*/ 641546 w 7015119"/>
              <a:gd name="connsiteY0" fmla="*/ 248504 h 1172757"/>
              <a:gd name="connsiteX1" fmla="*/ 1679778 w 7015119"/>
              <a:gd name="connsiteY1" fmla="*/ 10387 h 1172757"/>
              <a:gd name="connsiteX2" fmla="*/ 3232353 w 7015119"/>
              <a:gd name="connsiteY2" fmla="*/ 543787 h 1172757"/>
              <a:gd name="connsiteX3" fmla="*/ 4689678 w 7015119"/>
              <a:gd name="connsiteY3" fmla="*/ 505687 h 1172757"/>
              <a:gd name="connsiteX4" fmla="*/ 6880455 w 7015119"/>
              <a:gd name="connsiteY4" fmla="*/ 1048630 h 1172757"/>
              <a:gd name="connsiteX5" fmla="*/ 479628 w 7015119"/>
              <a:gd name="connsiteY5" fmla="*/ 1105762 h 1172757"/>
              <a:gd name="connsiteX6" fmla="*/ 641546 w 7015119"/>
              <a:gd name="connsiteY6" fmla="*/ 248504 h 1172757"/>
              <a:gd name="connsiteX0" fmla="*/ 641546 w 7019637"/>
              <a:gd name="connsiteY0" fmla="*/ 248504 h 1172757"/>
              <a:gd name="connsiteX1" fmla="*/ 1679778 w 7019637"/>
              <a:gd name="connsiteY1" fmla="*/ 10387 h 1172757"/>
              <a:gd name="connsiteX2" fmla="*/ 3232353 w 7019637"/>
              <a:gd name="connsiteY2" fmla="*/ 543787 h 1172757"/>
              <a:gd name="connsiteX3" fmla="*/ 4689678 w 7019637"/>
              <a:gd name="connsiteY3" fmla="*/ 505687 h 1172757"/>
              <a:gd name="connsiteX4" fmla="*/ 6880455 w 7019637"/>
              <a:gd name="connsiteY4" fmla="*/ 1048630 h 1172757"/>
              <a:gd name="connsiteX5" fmla="*/ 479628 w 7019637"/>
              <a:gd name="connsiteY5" fmla="*/ 1105762 h 1172757"/>
              <a:gd name="connsiteX6" fmla="*/ 641546 w 7019637"/>
              <a:gd name="connsiteY6" fmla="*/ 248504 h 1172757"/>
              <a:gd name="connsiteX0" fmla="*/ 641546 w 7040431"/>
              <a:gd name="connsiteY0" fmla="*/ 248504 h 1172757"/>
              <a:gd name="connsiteX1" fmla="*/ 1679778 w 7040431"/>
              <a:gd name="connsiteY1" fmla="*/ 10387 h 1172757"/>
              <a:gd name="connsiteX2" fmla="*/ 3232353 w 7040431"/>
              <a:gd name="connsiteY2" fmla="*/ 543787 h 1172757"/>
              <a:gd name="connsiteX3" fmla="*/ 5042120 w 7040431"/>
              <a:gd name="connsiteY3" fmla="*/ 448510 h 1172757"/>
              <a:gd name="connsiteX4" fmla="*/ 6880455 w 7040431"/>
              <a:gd name="connsiteY4" fmla="*/ 1048630 h 1172757"/>
              <a:gd name="connsiteX5" fmla="*/ 479628 w 7040431"/>
              <a:gd name="connsiteY5" fmla="*/ 1105762 h 1172757"/>
              <a:gd name="connsiteX6" fmla="*/ 641546 w 7040431"/>
              <a:gd name="connsiteY6" fmla="*/ 248504 h 1172757"/>
              <a:gd name="connsiteX0" fmla="*/ 641546 w 7069995"/>
              <a:gd name="connsiteY0" fmla="*/ 248504 h 1172757"/>
              <a:gd name="connsiteX1" fmla="*/ 1679778 w 7069995"/>
              <a:gd name="connsiteY1" fmla="*/ 10387 h 1172757"/>
              <a:gd name="connsiteX2" fmla="*/ 3232353 w 7069995"/>
              <a:gd name="connsiteY2" fmla="*/ 543787 h 1172757"/>
              <a:gd name="connsiteX3" fmla="*/ 5042120 w 7069995"/>
              <a:gd name="connsiteY3" fmla="*/ 448510 h 1172757"/>
              <a:gd name="connsiteX4" fmla="*/ 6880455 w 7069995"/>
              <a:gd name="connsiteY4" fmla="*/ 1048630 h 1172757"/>
              <a:gd name="connsiteX5" fmla="*/ 479628 w 7069995"/>
              <a:gd name="connsiteY5" fmla="*/ 1105762 h 1172757"/>
              <a:gd name="connsiteX6" fmla="*/ 641546 w 7069995"/>
              <a:gd name="connsiteY6" fmla="*/ 248504 h 117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9995" h="1172757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pic>
        <p:nvPicPr>
          <p:cNvPr id="13" name="Gráfico 1" descr="Engranajes con relleno sólido">
            <a:extLst>
              <a:ext uri="{FF2B5EF4-FFF2-40B4-BE49-F238E27FC236}">
                <a16:creationId xmlns:a16="http://schemas.microsoft.com/office/drawing/2014/main" id="{BEE00DC3-4E9A-4555-984D-226AC1103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620746" y="4594698"/>
            <a:ext cx="4962366" cy="4962382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FC6C856-834F-45B8-B3C2-72B50543290C}"/>
              </a:ext>
            </a:extLst>
          </p:cNvPr>
          <p:cNvSpPr/>
          <p:nvPr/>
        </p:nvSpPr>
        <p:spPr>
          <a:xfrm>
            <a:off x="11227700" y="4299326"/>
            <a:ext cx="539733" cy="539734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5CB201E-A623-407D-922A-2D70CC8068DC}"/>
              </a:ext>
            </a:extLst>
          </p:cNvPr>
          <p:cNvSpPr/>
          <p:nvPr/>
        </p:nvSpPr>
        <p:spPr>
          <a:xfrm>
            <a:off x="11417700" y="3551201"/>
            <a:ext cx="179699" cy="179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DCFD218-255E-43BF-8D24-6DD3078AE3F0}"/>
              </a:ext>
            </a:extLst>
          </p:cNvPr>
          <p:cNvSpPr/>
          <p:nvPr/>
        </p:nvSpPr>
        <p:spPr>
          <a:xfrm>
            <a:off x="11085201" y="3848076"/>
            <a:ext cx="359398" cy="3594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398E01D-754E-451F-A4BA-DA120A920BF6}"/>
              </a:ext>
            </a:extLst>
          </p:cNvPr>
          <p:cNvSpPr/>
          <p:nvPr/>
        </p:nvSpPr>
        <p:spPr>
          <a:xfrm>
            <a:off x="11251452" y="3337452"/>
            <a:ext cx="71998" cy="71998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9" name="Gráfico 1" descr="Engranajes con relleno sólido">
            <a:extLst>
              <a:ext uri="{FF2B5EF4-FFF2-40B4-BE49-F238E27FC236}">
                <a16:creationId xmlns:a16="http://schemas.microsoft.com/office/drawing/2014/main" id="{3915D0FA-9A4F-4010-ACD2-83C3621BC0F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620746" y="4595190"/>
            <a:ext cx="4961890" cy="496189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C0CDC03-20C2-452D-A353-0CA06B201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1"/>
          <a:stretch/>
        </p:blipFill>
        <p:spPr>
          <a:xfrm>
            <a:off x="166010" y="-600432"/>
            <a:ext cx="2381250" cy="1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84D18-1A4E-4AF2-9968-404EF0F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007CF-605B-4643-9225-1A052FF0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212D7-05AA-4DC5-B526-6077E132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66FE85E-72F1-484F-9F6D-5C9160BD9F2C}"/>
              </a:ext>
            </a:extLst>
          </p:cNvPr>
          <p:cNvGrpSpPr/>
          <p:nvPr userDrawn="1"/>
        </p:nvGrpSpPr>
        <p:grpSpPr>
          <a:xfrm>
            <a:off x="-1576031" y="-353017"/>
            <a:ext cx="16159143" cy="9910097"/>
            <a:chOff x="-1313038" y="396717"/>
            <a:chExt cx="16159660" cy="9910383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588CBF08-4A5A-43D8-9F21-3D50118CBA3D}"/>
                </a:ext>
              </a:extLst>
            </p:cNvPr>
            <p:cNvSpPr/>
            <p:nvPr/>
          </p:nvSpPr>
          <p:spPr>
            <a:xfrm>
              <a:off x="-1155600" y="396717"/>
              <a:ext cx="13982651" cy="2212881"/>
            </a:xfrm>
            <a:custGeom>
              <a:avLst/>
              <a:gdLst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421696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6074342 w 9495968"/>
                <a:gd name="connsiteY3" fmla="*/ 907607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495968"/>
                <a:gd name="connsiteY0" fmla="*/ 2193482 h 2212570"/>
                <a:gd name="connsiteX1" fmla="*/ 2369117 w 9495968"/>
                <a:gd name="connsiteY1" fmla="*/ 1164782 h 2212570"/>
                <a:gd name="connsiteX2" fmla="*/ 3959787 w 9495968"/>
                <a:gd name="connsiteY2" fmla="*/ 640907 h 2212570"/>
                <a:gd name="connsiteX3" fmla="*/ 5893363 w 9495968"/>
                <a:gd name="connsiteY3" fmla="*/ 1107653 h 2212570"/>
                <a:gd name="connsiteX4" fmla="*/ 7941242 w 9495968"/>
                <a:gd name="connsiteY4" fmla="*/ 621857 h 2212570"/>
                <a:gd name="connsiteX5" fmla="*/ 8960417 w 9495968"/>
                <a:gd name="connsiteY5" fmla="*/ 1107632 h 2212570"/>
                <a:gd name="connsiteX6" fmla="*/ 8788967 w 9495968"/>
                <a:gd name="connsiteY6" fmla="*/ 193232 h 2212570"/>
                <a:gd name="connsiteX7" fmla="*/ 559367 w 9495968"/>
                <a:gd name="connsiteY7" fmla="*/ 183707 h 2212570"/>
                <a:gd name="connsiteX8" fmla="*/ 911792 w 9495968"/>
                <a:gd name="connsiteY8" fmla="*/ 2193482 h 2212570"/>
                <a:gd name="connsiteX0" fmla="*/ 911792 w 9501587"/>
                <a:gd name="connsiteY0" fmla="*/ 2193482 h 2212570"/>
                <a:gd name="connsiteX1" fmla="*/ 2369117 w 9501587"/>
                <a:gd name="connsiteY1" fmla="*/ 1164782 h 2212570"/>
                <a:gd name="connsiteX2" fmla="*/ 3959787 w 9501587"/>
                <a:gd name="connsiteY2" fmla="*/ 640907 h 2212570"/>
                <a:gd name="connsiteX3" fmla="*/ 5893363 w 9501587"/>
                <a:gd name="connsiteY3" fmla="*/ 1107653 h 2212570"/>
                <a:gd name="connsiteX4" fmla="*/ 7817415 w 9501587"/>
                <a:gd name="connsiteY4" fmla="*/ 621857 h 2212570"/>
                <a:gd name="connsiteX5" fmla="*/ 8960417 w 9501587"/>
                <a:gd name="connsiteY5" fmla="*/ 1107632 h 2212570"/>
                <a:gd name="connsiteX6" fmla="*/ 8788967 w 9501587"/>
                <a:gd name="connsiteY6" fmla="*/ 193232 h 2212570"/>
                <a:gd name="connsiteX7" fmla="*/ 559367 w 9501587"/>
                <a:gd name="connsiteY7" fmla="*/ 183707 h 2212570"/>
                <a:gd name="connsiteX8" fmla="*/ 911792 w 9501587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3763"/>
                <a:gd name="connsiteY0" fmla="*/ 2193482 h 2212570"/>
                <a:gd name="connsiteX1" fmla="*/ 2369117 w 9503763"/>
                <a:gd name="connsiteY1" fmla="*/ 1164782 h 2212570"/>
                <a:gd name="connsiteX2" fmla="*/ 3959787 w 9503763"/>
                <a:gd name="connsiteY2" fmla="*/ 640907 h 2212570"/>
                <a:gd name="connsiteX3" fmla="*/ 5893363 w 9503763"/>
                <a:gd name="connsiteY3" fmla="*/ 1107653 h 2212570"/>
                <a:gd name="connsiteX4" fmla="*/ 7769790 w 9503763"/>
                <a:gd name="connsiteY4" fmla="*/ 621857 h 2212570"/>
                <a:gd name="connsiteX5" fmla="*/ 8960417 w 9503763"/>
                <a:gd name="connsiteY5" fmla="*/ 1107632 h 2212570"/>
                <a:gd name="connsiteX6" fmla="*/ 8788967 w 9503763"/>
                <a:gd name="connsiteY6" fmla="*/ 193232 h 2212570"/>
                <a:gd name="connsiteX7" fmla="*/ 559367 w 9503763"/>
                <a:gd name="connsiteY7" fmla="*/ 183707 h 2212570"/>
                <a:gd name="connsiteX8" fmla="*/ 911792 w 9503763"/>
                <a:gd name="connsiteY8" fmla="*/ 2193482 h 2212570"/>
                <a:gd name="connsiteX0" fmla="*/ 911792 w 9504636"/>
                <a:gd name="connsiteY0" fmla="*/ 2193482 h 2212570"/>
                <a:gd name="connsiteX1" fmla="*/ 2369117 w 9504636"/>
                <a:gd name="connsiteY1" fmla="*/ 1164782 h 2212570"/>
                <a:gd name="connsiteX2" fmla="*/ 3959787 w 9504636"/>
                <a:gd name="connsiteY2" fmla="*/ 640907 h 2212570"/>
                <a:gd name="connsiteX3" fmla="*/ 5893363 w 9504636"/>
                <a:gd name="connsiteY3" fmla="*/ 1107653 h 2212570"/>
                <a:gd name="connsiteX4" fmla="*/ 7750740 w 9504636"/>
                <a:gd name="connsiteY4" fmla="*/ 679013 h 2212570"/>
                <a:gd name="connsiteX5" fmla="*/ 8960417 w 9504636"/>
                <a:gd name="connsiteY5" fmla="*/ 1107632 h 2212570"/>
                <a:gd name="connsiteX6" fmla="*/ 8788967 w 9504636"/>
                <a:gd name="connsiteY6" fmla="*/ 193232 h 2212570"/>
                <a:gd name="connsiteX7" fmla="*/ 559367 w 9504636"/>
                <a:gd name="connsiteY7" fmla="*/ 183707 h 2212570"/>
                <a:gd name="connsiteX8" fmla="*/ 911792 w 9504636"/>
                <a:gd name="connsiteY8" fmla="*/ 2193482 h 2212570"/>
                <a:gd name="connsiteX0" fmla="*/ 911792 w 9504636"/>
                <a:gd name="connsiteY0" fmla="*/ 2193482 h 2212377"/>
                <a:gd name="connsiteX1" fmla="*/ 2369117 w 9504636"/>
                <a:gd name="connsiteY1" fmla="*/ 1164782 h 2212377"/>
                <a:gd name="connsiteX2" fmla="*/ 3855006 w 9504636"/>
                <a:gd name="connsiteY2" fmla="*/ 707589 h 2212377"/>
                <a:gd name="connsiteX3" fmla="*/ 5893363 w 9504636"/>
                <a:gd name="connsiteY3" fmla="*/ 1107653 h 2212377"/>
                <a:gd name="connsiteX4" fmla="*/ 7750740 w 9504636"/>
                <a:gd name="connsiteY4" fmla="*/ 679013 h 2212377"/>
                <a:gd name="connsiteX5" fmla="*/ 8960417 w 9504636"/>
                <a:gd name="connsiteY5" fmla="*/ 1107632 h 2212377"/>
                <a:gd name="connsiteX6" fmla="*/ 8788967 w 9504636"/>
                <a:gd name="connsiteY6" fmla="*/ 193232 h 2212377"/>
                <a:gd name="connsiteX7" fmla="*/ 559367 w 9504636"/>
                <a:gd name="connsiteY7" fmla="*/ 183707 h 2212377"/>
                <a:gd name="connsiteX8" fmla="*/ 911792 w 9504636"/>
                <a:gd name="connsiteY8" fmla="*/ 2193482 h 2212377"/>
                <a:gd name="connsiteX0" fmla="*/ 913732 w 9506576"/>
                <a:gd name="connsiteY0" fmla="*/ 2193482 h 2212378"/>
                <a:gd name="connsiteX1" fmla="*/ 2428211 w 9506576"/>
                <a:gd name="connsiteY1" fmla="*/ 1164782 h 2212378"/>
                <a:gd name="connsiteX2" fmla="*/ 3856946 w 9506576"/>
                <a:gd name="connsiteY2" fmla="*/ 707589 h 2212378"/>
                <a:gd name="connsiteX3" fmla="*/ 5895303 w 9506576"/>
                <a:gd name="connsiteY3" fmla="*/ 1107653 h 2212378"/>
                <a:gd name="connsiteX4" fmla="*/ 7752680 w 9506576"/>
                <a:gd name="connsiteY4" fmla="*/ 679013 h 2212378"/>
                <a:gd name="connsiteX5" fmla="*/ 8962357 w 9506576"/>
                <a:gd name="connsiteY5" fmla="*/ 1107632 h 2212378"/>
                <a:gd name="connsiteX6" fmla="*/ 8790907 w 9506576"/>
                <a:gd name="connsiteY6" fmla="*/ 193232 h 2212378"/>
                <a:gd name="connsiteX7" fmla="*/ 561307 w 9506576"/>
                <a:gd name="connsiteY7" fmla="*/ 183707 h 2212378"/>
                <a:gd name="connsiteX8" fmla="*/ 913732 w 9506576"/>
                <a:gd name="connsiteY8" fmla="*/ 2193482 h 2212378"/>
                <a:gd name="connsiteX0" fmla="*/ 913732 w 9506576"/>
                <a:gd name="connsiteY0" fmla="*/ 2193482 h 2212881"/>
                <a:gd name="connsiteX1" fmla="*/ 2428211 w 9506576"/>
                <a:gd name="connsiteY1" fmla="*/ 1164782 h 2212881"/>
                <a:gd name="connsiteX2" fmla="*/ 3856946 w 9506576"/>
                <a:gd name="connsiteY2" fmla="*/ 707589 h 2212881"/>
                <a:gd name="connsiteX3" fmla="*/ 5895303 w 9506576"/>
                <a:gd name="connsiteY3" fmla="*/ 1107653 h 2212881"/>
                <a:gd name="connsiteX4" fmla="*/ 7752680 w 9506576"/>
                <a:gd name="connsiteY4" fmla="*/ 679013 h 2212881"/>
                <a:gd name="connsiteX5" fmla="*/ 8962357 w 9506576"/>
                <a:gd name="connsiteY5" fmla="*/ 1107632 h 2212881"/>
                <a:gd name="connsiteX6" fmla="*/ 8790907 w 9506576"/>
                <a:gd name="connsiteY6" fmla="*/ 193232 h 2212881"/>
                <a:gd name="connsiteX7" fmla="*/ 561307 w 9506576"/>
                <a:gd name="connsiteY7" fmla="*/ 183707 h 2212881"/>
                <a:gd name="connsiteX8" fmla="*/ 913732 w 9506576"/>
                <a:gd name="connsiteY8" fmla="*/ 2193482 h 22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6576" h="2212881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717111"/>
                    <a:pt x="3856946" y="707589"/>
                  </a:cubicBezTo>
                  <a:cubicBezTo>
                    <a:pt x="4434795" y="698068"/>
                    <a:pt x="5246014" y="1112416"/>
                    <a:pt x="5895303" y="1107653"/>
                  </a:cubicBezTo>
                  <a:cubicBezTo>
                    <a:pt x="6544592" y="1102890"/>
                    <a:pt x="7270081" y="707595"/>
                    <a:pt x="7752680" y="679013"/>
                  </a:cubicBezTo>
                  <a:cubicBezTo>
                    <a:pt x="8235279" y="650431"/>
                    <a:pt x="8789319" y="1188595"/>
                    <a:pt x="8962357" y="1107632"/>
                  </a:cubicBezTo>
                  <a:cubicBezTo>
                    <a:pt x="9135395" y="1026669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dirty="0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5480A2D-3547-4A8C-B627-987AC3014C34}"/>
                </a:ext>
              </a:extLst>
            </p:cNvPr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9DBA68E1-3209-46B6-B196-DA9D37CE4FE5}"/>
                  </a:ext>
                </a:extLst>
              </p:cNvPr>
              <p:cNvSpPr/>
              <p:nvPr/>
            </p:nvSpPr>
            <p:spPr>
              <a:xfrm>
                <a:off x="-1788051" y="-1037705"/>
                <a:ext cx="14262555" cy="1681686"/>
              </a:xfrm>
              <a:custGeom>
                <a:avLst/>
                <a:gdLst>
                  <a:gd name="connsiteX0" fmla="*/ 592110 w 7020830"/>
                  <a:gd name="connsiteY0" fmla="*/ 368778 h 1620195"/>
                  <a:gd name="connsiteX1" fmla="*/ 2278035 w 7020830"/>
                  <a:gd name="connsiteY1" fmla="*/ 6828 h 1620195"/>
                  <a:gd name="connsiteX2" fmla="*/ 3916335 w 7020830"/>
                  <a:gd name="connsiteY2" fmla="*/ 625953 h 1620195"/>
                  <a:gd name="connsiteX3" fmla="*/ 5659410 w 7020830"/>
                  <a:gd name="connsiteY3" fmla="*/ 6828 h 1620195"/>
                  <a:gd name="connsiteX4" fmla="*/ 6659535 w 7020830"/>
                  <a:gd name="connsiteY4" fmla="*/ 530703 h 1620195"/>
                  <a:gd name="connsiteX5" fmla="*/ 6469035 w 7020830"/>
                  <a:gd name="connsiteY5" fmla="*/ 1521303 h 1620195"/>
                  <a:gd name="connsiteX6" fmla="*/ 468285 w 7020830"/>
                  <a:gd name="connsiteY6" fmla="*/ 1454628 h 1620195"/>
                  <a:gd name="connsiteX7" fmla="*/ 592110 w 7020830"/>
                  <a:gd name="connsiteY7" fmla="*/ 368778 h 1620195"/>
                  <a:gd name="connsiteX0" fmla="*/ 592110 w 6985833"/>
                  <a:gd name="connsiteY0" fmla="*/ 368778 h 1620195"/>
                  <a:gd name="connsiteX1" fmla="*/ 2278035 w 6985833"/>
                  <a:gd name="connsiteY1" fmla="*/ 6828 h 1620195"/>
                  <a:gd name="connsiteX2" fmla="*/ 3916335 w 6985833"/>
                  <a:gd name="connsiteY2" fmla="*/ 625953 h 1620195"/>
                  <a:gd name="connsiteX3" fmla="*/ 5659410 w 6985833"/>
                  <a:gd name="connsiteY3" fmla="*/ 6828 h 1620195"/>
                  <a:gd name="connsiteX4" fmla="*/ 6659535 w 6985833"/>
                  <a:gd name="connsiteY4" fmla="*/ 530703 h 1620195"/>
                  <a:gd name="connsiteX5" fmla="*/ 6469035 w 6985833"/>
                  <a:gd name="connsiteY5" fmla="*/ 1521303 h 1620195"/>
                  <a:gd name="connsiteX6" fmla="*/ 468285 w 6985833"/>
                  <a:gd name="connsiteY6" fmla="*/ 1454628 h 1620195"/>
                  <a:gd name="connsiteX7" fmla="*/ 592110 w 6985833"/>
                  <a:gd name="connsiteY7" fmla="*/ 368778 h 1620195"/>
                  <a:gd name="connsiteX0" fmla="*/ 569888 w 6963611"/>
                  <a:gd name="connsiteY0" fmla="*/ 362645 h 1614062"/>
                  <a:gd name="connsiteX1" fmla="*/ 1693823 w 6963611"/>
                  <a:gd name="connsiteY1" fmla="*/ 38803 h 1614062"/>
                  <a:gd name="connsiteX2" fmla="*/ 3894113 w 6963611"/>
                  <a:gd name="connsiteY2" fmla="*/ 619820 h 1614062"/>
                  <a:gd name="connsiteX3" fmla="*/ 5637188 w 6963611"/>
                  <a:gd name="connsiteY3" fmla="*/ 695 h 1614062"/>
                  <a:gd name="connsiteX4" fmla="*/ 6637313 w 6963611"/>
                  <a:gd name="connsiteY4" fmla="*/ 524570 h 1614062"/>
                  <a:gd name="connsiteX5" fmla="*/ 6446813 w 6963611"/>
                  <a:gd name="connsiteY5" fmla="*/ 1515170 h 1614062"/>
                  <a:gd name="connsiteX6" fmla="*/ 446063 w 6963611"/>
                  <a:gd name="connsiteY6" fmla="*/ 1448495 h 1614062"/>
                  <a:gd name="connsiteX7" fmla="*/ 569888 w 6963611"/>
                  <a:gd name="connsiteY7" fmla="*/ 362645 h 1614062"/>
                  <a:gd name="connsiteX0" fmla="*/ 569888 w 6963611"/>
                  <a:gd name="connsiteY0" fmla="*/ 363433 h 1614850"/>
                  <a:gd name="connsiteX1" fmla="*/ 1693823 w 6963611"/>
                  <a:gd name="connsiteY1" fmla="*/ 39591 h 1614850"/>
                  <a:gd name="connsiteX2" fmla="*/ 3484527 w 6963611"/>
                  <a:gd name="connsiteY2" fmla="*/ 668249 h 1614850"/>
                  <a:gd name="connsiteX3" fmla="*/ 5637188 w 6963611"/>
                  <a:gd name="connsiteY3" fmla="*/ 1483 h 1614850"/>
                  <a:gd name="connsiteX4" fmla="*/ 6637313 w 6963611"/>
                  <a:gd name="connsiteY4" fmla="*/ 525358 h 1614850"/>
                  <a:gd name="connsiteX5" fmla="*/ 6446813 w 6963611"/>
                  <a:gd name="connsiteY5" fmla="*/ 1515958 h 1614850"/>
                  <a:gd name="connsiteX6" fmla="*/ 446063 w 6963611"/>
                  <a:gd name="connsiteY6" fmla="*/ 1449283 h 1614850"/>
                  <a:gd name="connsiteX7" fmla="*/ 569888 w 6963611"/>
                  <a:gd name="connsiteY7" fmla="*/ 363433 h 1614850"/>
                  <a:gd name="connsiteX0" fmla="*/ 569888 w 7012361"/>
                  <a:gd name="connsiteY0" fmla="*/ 364780 h 1616197"/>
                  <a:gd name="connsiteX1" fmla="*/ 1693823 w 7012361"/>
                  <a:gd name="connsiteY1" fmla="*/ 40938 h 1616197"/>
                  <a:gd name="connsiteX2" fmla="*/ 3484527 w 7012361"/>
                  <a:gd name="connsiteY2" fmla="*/ 669596 h 1616197"/>
                  <a:gd name="connsiteX3" fmla="*/ 5360956 w 7012361"/>
                  <a:gd name="connsiteY3" fmla="*/ 1347 h 1616197"/>
                  <a:gd name="connsiteX4" fmla="*/ 6637313 w 7012361"/>
                  <a:gd name="connsiteY4" fmla="*/ 526705 h 1616197"/>
                  <a:gd name="connsiteX5" fmla="*/ 6446813 w 7012361"/>
                  <a:gd name="connsiteY5" fmla="*/ 1517305 h 1616197"/>
                  <a:gd name="connsiteX6" fmla="*/ 446063 w 7012361"/>
                  <a:gd name="connsiteY6" fmla="*/ 1450630 h 1616197"/>
                  <a:gd name="connsiteX7" fmla="*/ 569888 w 7012361"/>
                  <a:gd name="connsiteY7" fmla="*/ 364780 h 161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12361" h="1616197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 dirty="0"/>
              </a:p>
            </p:txBody>
          </p:sp>
          <p:pic>
            <p:nvPicPr>
              <p:cNvPr id="13" name="Gráfico 1" descr="Engranajes con relleno sólido">
                <a:extLst>
                  <a:ext uri="{FF2B5EF4-FFF2-40B4-BE49-F238E27FC236}">
                    <a16:creationId xmlns:a16="http://schemas.microsoft.com/office/drawing/2014/main" id="{64EF557C-74FA-4883-B28F-3D50D2FDF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</p:spPr>
          </p:pic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5D12FE1-6527-4DF6-B037-0E816C671BEE}"/>
                  </a:ext>
                </a:extLst>
              </p:cNvPr>
              <p:cNvSpPr/>
              <p:nvPr/>
            </p:nvSpPr>
            <p:spPr>
              <a:xfrm>
                <a:off x="204326" y="-1753769"/>
                <a:ext cx="539750" cy="53975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CF2F0A1-087E-4BB9-AEA1-A1B0E57781A7}"/>
                  </a:ext>
                </a:extLst>
              </p:cNvPr>
              <p:cNvSpPr/>
              <p:nvPr/>
            </p:nvSpPr>
            <p:spPr>
              <a:xfrm>
                <a:off x="394332" y="-2501916"/>
                <a:ext cx="179705" cy="179705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DB7F97B1-E944-477D-B145-EC54DAB07F55}"/>
                  </a:ext>
                </a:extLst>
              </p:cNvPr>
              <p:cNvSpPr/>
              <p:nvPr/>
            </p:nvSpPr>
            <p:spPr>
              <a:xfrm>
                <a:off x="61822" y="-2205032"/>
                <a:ext cx="359410" cy="35941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395206F-29A3-4A93-87B8-496D85887E95}"/>
                  </a:ext>
                </a:extLst>
              </p:cNvPr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</p:grp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D8C7566C-EF8A-40F0-9278-B799A68791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" y="85629"/>
            <a:ext cx="1222205" cy="1222205"/>
          </a:xfrm>
          <a:prstGeom prst="rect">
            <a:avLst/>
          </a:prstGeom>
        </p:spPr>
      </p:pic>
      <p:pic>
        <p:nvPicPr>
          <p:cNvPr id="18" name="Gráfico 1" descr="Engranajes con relleno sólido">
            <a:extLst>
              <a:ext uri="{FF2B5EF4-FFF2-40B4-BE49-F238E27FC236}">
                <a16:creationId xmlns:a16="http://schemas.microsoft.com/office/drawing/2014/main" id="{5F74DEF6-C643-406E-AC59-AFC813FD426B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20746" y="4595190"/>
            <a:ext cx="4961890" cy="49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7B486-92E0-4183-AAA1-46F52493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0018DD-C360-4A5A-B31F-C7363B8A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0E3173-5DC0-48BD-B308-5B77AB29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90970026-BAE5-4346-B0C8-B3EAAD7D2318}"/>
              </a:ext>
            </a:extLst>
          </p:cNvPr>
          <p:cNvSpPr/>
          <p:nvPr/>
        </p:nvSpPr>
        <p:spPr>
          <a:xfrm rot="16200000">
            <a:off x="-3140185" y="2843290"/>
            <a:ext cx="8559799" cy="2212817"/>
          </a:xfrm>
          <a:custGeom>
            <a:avLst/>
            <a:gdLst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4216967 w 9495968"/>
              <a:gd name="connsiteY2" fmla="*/ 640907 h 2212570"/>
              <a:gd name="connsiteX3" fmla="*/ 6074342 w 9495968"/>
              <a:gd name="connsiteY3" fmla="*/ 907607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3959787 w 9495968"/>
              <a:gd name="connsiteY2" fmla="*/ 640907 h 2212570"/>
              <a:gd name="connsiteX3" fmla="*/ 6074342 w 9495968"/>
              <a:gd name="connsiteY3" fmla="*/ 907607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3959787 w 9495968"/>
              <a:gd name="connsiteY2" fmla="*/ 640907 h 2212570"/>
              <a:gd name="connsiteX3" fmla="*/ 5893363 w 9495968"/>
              <a:gd name="connsiteY3" fmla="*/ 1107653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501587"/>
              <a:gd name="connsiteY0" fmla="*/ 2193482 h 2212570"/>
              <a:gd name="connsiteX1" fmla="*/ 2369117 w 9501587"/>
              <a:gd name="connsiteY1" fmla="*/ 1164782 h 2212570"/>
              <a:gd name="connsiteX2" fmla="*/ 3959787 w 9501587"/>
              <a:gd name="connsiteY2" fmla="*/ 640907 h 2212570"/>
              <a:gd name="connsiteX3" fmla="*/ 5893363 w 9501587"/>
              <a:gd name="connsiteY3" fmla="*/ 1107653 h 2212570"/>
              <a:gd name="connsiteX4" fmla="*/ 7817415 w 9501587"/>
              <a:gd name="connsiteY4" fmla="*/ 621857 h 2212570"/>
              <a:gd name="connsiteX5" fmla="*/ 8960417 w 9501587"/>
              <a:gd name="connsiteY5" fmla="*/ 1107632 h 2212570"/>
              <a:gd name="connsiteX6" fmla="*/ 8788967 w 9501587"/>
              <a:gd name="connsiteY6" fmla="*/ 193232 h 2212570"/>
              <a:gd name="connsiteX7" fmla="*/ 559367 w 9501587"/>
              <a:gd name="connsiteY7" fmla="*/ 183707 h 2212570"/>
              <a:gd name="connsiteX8" fmla="*/ 911792 w 9501587"/>
              <a:gd name="connsiteY8" fmla="*/ 2193482 h 2212570"/>
              <a:gd name="connsiteX0" fmla="*/ 911792 w 9503763"/>
              <a:gd name="connsiteY0" fmla="*/ 2193482 h 2212570"/>
              <a:gd name="connsiteX1" fmla="*/ 2369117 w 9503763"/>
              <a:gd name="connsiteY1" fmla="*/ 1164782 h 2212570"/>
              <a:gd name="connsiteX2" fmla="*/ 3959787 w 9503763"/>
              <a:gd name="connsiteY2" fmla="*/ 640907 h 2212570"/>
              <a:gd name="connsiteX3" fmla="*/ 5893363 w 9503763"/>
              <a:gd name="connsiteY3" fmla="*/ 1107653 h 2212570"/>
              <a:gd name="connsiteX4" fmla="*/ 7769790 w 9503763"/>
              <a:gd name="connsiteY4" fmla="*/ 621857 h 2212570"/>
              <a:gd name="connsiteX5" fmla="*/ 8960417 w 9503763"/>
              <a:gd name="connsiteY5" fmla="*/ 1107632 h 2212570"/>
              <a:gd name="connsiteX6" fmla="*/ 8788967 w 9503763"/>
              <a:gd name="connsiteY6" fmla="*/ 193232 h 2212570"/>
              <a:gd name="connsiteX7" fmla="*/ 559367 w 9503763"/>
              <a:gd name="connsiteY7" fmla="*/ 183707 h 2212570"/>
              <a:gd name="connsiteX8" fmla="*/ 911792 w 9503763"/>
              <a:gd name="connsiteY8" fmla="*/ 2193482 h 2212570"/>
              <a:gd name="connsiteX0" fmla="*/ 911792 w 9503763"/>
              <a:gd name="connsiteY0" fmla="*/ 2193482 h 2212570"/>
              <a:gd name="connsiteX1" fmla="*/ 2369117 w 9503763"/>
              <a:gd name="connsiteY1" fmla="*/ 1164782 h 2212570"/>
              <a:gd name="connsiteX2" fmla="*/ 3959787 w 9503763"/>
              <a:gd name="connsiteY2" fmla="*/ 640907 h 2212570"/>
              <a:gd name="connsiteX3" fmla="*/ 5893363 w 9503763"/>
              <a:gd name="connsiteY3" fmla="*/ 1107653 h 2212570"/>
              <a:gd name="connsiteX4" fmla="*/ 7769790 w 9503763"/>
              <a:gd name="connsiteY4" fmla="*/ 621857 h 2212570"/>
              <a:gd name="connsiteX5" fmla="*/ 8960417 w 9503763"/>
              <a:gd name="connsiteY5" fmla="*/ 1107632 h 2212570"/>
              <a:gd name="connsiteX6" fmla="*/ 8788967 w 9503763"/>
              <a:gd name="connsiteY6" fmla="*/ 193232 h 2212570"/>
              <a:gd name="connsiteX7" fmla="*/ 559367 w 9503763"/>
              <a:gd name="connsiteY7" fmla="*/ 183707 h 2212570"/>
              <a:gd name="connsiteX8" fmla="*/ 911792 w 9503763"/>
              <a:gd name="connsiteY8" fmla="*/ 2193482 h 2212570"/>
              <a:gd name="connsiteX0" fmla="*/ 911792 w 9504636"/>
              <a:gd name="connsiteY0" fmla="*/ 2193482 h 2212570"/>
              <a:gd name="connsiteX1" fmla="*/ 2369117 w 9504636"/>
              <a:gd name="connsiteY1" fmla="*/ 1164782 h 2212570"/>
              <a:gd name="connsiteX2" fmla="*/ 3959787 w 9504636"/>
              <a:gd name="connsiteY2" fmla="*/ 640907 h 2212570"/>
              <a:gd name="connsiteX3" fmla="*/ 5893363 w 9504636"/>
              <a:gd name="connsiteY3" fmla="*/ 1107653 h 2212570"/>
              <a:gd name="connsiteX4" fmla="*/ 7750740 w 9504636"/>
              <a:gd name="connsiteY4" fmla="*/ 679013 h 2212570"/>
              <a:gd name="connsiteX5" fmla="*/ 8960417 w 9504636"/>
              <a:gd name="connsiteY5" fmla="*/ 1107632 h 2212570"/>
              <a:gd name="connsiteX6" fmla="*/ 8788967 w 9504636"/>
              <a:gd name="connsiteY6" fmla="*/ 193232 h 2212570"/>
              <a:gd name="connsiteX7" fmla="*/ 559367 w 9504636"/>
              <a:gd name="connsiteY7" fmla="*/ 183707 h 2212570"/>
              <a:gd name="connsiteX8" fmla="*/ 911792 w 9504636"/>
              <a:gd name="connsiteY8" fmla="*/ 2193482 h 2212570"/>
              <a:gd name="connsiteX0" fmla="*/ 911792 w 9504636"/>
              <a:gd name="connsiteY0" fmla="*/ 2193482 h 2212377"/>
              <a:gd name="connsiteX1" fmla="*/ 2369117 w 9504636"/>
              <a:gd name="connsiteY1" fmla="*/ 1164782 h 2212377"/>
              <a:gd name="connsiteX2" fmla="*/ 3855006 w 9504636"/>
              <a:gd name="connsiteY2" fmla="*/ 707589 h 2212377"/>
              <a:gd name="connsiteX3" fmla="*/ 5893363 w 9504636"/>
              <a:gd name="connsiteY3" fmla="*/ 1107653 h 2212377"/>
              <a:gd name="connsiteX4" fmla="*/ 7750740 w 9504636"/>
              <a:gd name="connsiteY4" fmla="*/ 679013 h 2212377"/>
              <a:gd name="connsiteX5" fmla="*/ 8960417 w 9504636"/>
              <a:gd name="connsiteY5" fmla="*/ 1107632 h 2212377"/>
              <a:gd name="connsiteX6" fmla="*/ 8788967 w 9504636"/>
              <a:gd name="connsiteY6" fmla="*/ 193232 h 2212377"/>
              <a:gd name="connsiteX7" fmla="*/ 559367 w 9504636"/>
              <a:gd name="connsiteY7" fmla="*/ 183707 h 2212377"/>
              <a:gd name="connsiteX8" fmla="*/ 911792 w 9504636"/>
              <a:gd name="connsiteY8" fmla="*/ 2193482 h 2212377"/>
              <a:gd name="connsiteX0" fmla="*/ 913732 w 9506576"/>
              <a:gd name="connsiteY0" fmla="*/ 2193482 h 2212378"/>
              <a:gd name="connsiteX1" fmla="*/ 2428211 w 9506576"/>
              <a:gd name="connsiteY1" fmla="*/ 1164782 h 2212378"/>
              <a:gd name="connsiteX2" fmla="*/ 3856946 w 9506576"/>
              <a:gd name="connsiteY2" fmla="*/ 707589 h 2212378"/>
              <a:gd name="connsiteX3" fmla="*/ 5895303 w 9506576"/>
              <a:gd name="connsiteY3" fmla="*/ 1107653 h 2212378"/>
              <a:gd name="connsiteX4" fmla="*/ 7752680 w 9506576"/>
              <a:gd name="connsiteY4" fmla="*/ 679013 h 2212378"/>
              <a:gd name="connsiteX5" fmla="*/ 8962357 w 9506576"/>
              <a:gd name="connsiteY5" fmla="*/ 1107632 h 2212378"/>
              <a:gd name="connsiteX6" fmla="*/ 8790907 w 9506576"/>
              <a:gd name="connsiteY6" fmla="*/ 193232 h 2212378"/>
              <a:gd name="connsiteX7" fmla="*/ 561307 w 9506576"/>
              <a:gd name="connsiteY7" fmla="*/ 183707 h 2212378"/>
              <a:gd name="connsiteX8" fmla="*/ 913732 w 9506576"/>
              <a:gd name="connsiteY8" fmla="*/ 2193482 h 2212378"/>
              <a:gd name="connsiteX0" fmla="*/ 913732 w 9506576"/>
              <a:gd name="connsiteY0" fmla="*/ 2193482 h 2212881"/>
              <a:gd name="connsiteX1" fmla="*/ 2428211 w 9506576"/>
              <a:gd name="connsiteY1" fmla="*/ 1164782 h 2212881"/>
              <a:gd name="connsiteX2" fmla="*/ 3856946 w 9506576"/>
              <a:gd name="connsiteY2" fmla="*/ 707589 h 2212881"/>
              <a:gd name="connsiteX3" fmla="*/ 5895303 w 9506576"/>
              <a:gd name="connsiteY3" fmla="*/ 1107653 h 2212881"/>
              <a:gd name="connsiteX4" fmla="*/ 7752680 w 9506576"/>
              <a:gd name="connsiteY4" fmla="*/ 679013 h 2212881"/>
              <a:gd name="connsiteX5" fmla="*/ 8962357 w 9506576"/>
              <a:gd name="connsiteY5" fmla="*/ 1107632 h 2212881"/>
              <a:gd name="connsiteX6" fmla="*/ 8790907 w 9506576"/>
              <a:gd name="connsiteY6" fmla="*/ 193232 h 2212881"/>
              <a:gd name="connsiteX7" fmla="*/ 561307 w 9506576"/>
              <a:gd name="connsiteY7" fmla="*/ 183707 h 2212881"/>
              <a:gd name="connsiteX8" fmla="*/ 913732 w 9506576"/>
              <a:gd name="connsiteY8" fmla="*/ 2193482 h 221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6576" h="2212881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2688E59-CFA9-4C17-BEA9-2EF2E792C788}"/>
              </a:ext>
            </a:extLst>
          </p:cNvPr>
          <p:cNvSpPr/>
          <p:nvPr userDrawn="1"/>
        </p:nvSpPr>
        <p:spPr>
          <a:xfrm rot="5400000" flipH="1">
            <a:off x="-3731361" y="2756877"/>
            <a:ext cx="8397904" cy="1344247"/>
          </a:xfrm>
          <a:custGeom>
            <a:avLst/>
            <a:gdLst>
              <a:gd name="connsiteX0" fmla="*/ 679184 w 6517482"/>
              <a:gd name="connsiteY0" fmla="*/ 267007 h 1156751"/>
              <a:gd name="connsiteX1" fmla="*/ 1593584 w 6517482"/>
              <a:gd name="connsiteY1" fmla="*/ 9832 h 1156751"/>
              <a:gd name="connsiteX2" fmla="*/ 3146159 w 6517482"/>
              <a:gd name="connsiteY2" fmla="*/ 543232 h 1156751"/>
              <a:gd name="connsiteX3" fmla="*/ 4603484 w 6517482"/>
              <a:gd name="connsiteY3" fmla="*/ 505132 h 1156751"/>
              <a:gd name="connsiteX4" fmla="*/ 6365609 w 6517482"/>
              <a:gd name="connsiteY4" fmla="*/ 1009957 h 1156751"/>
              <a:gd name="connsiteX5" fmla="*/ 393434 w 6517482"/>
              <a:gd name="connsiteY5" fmla="*/ 1105207 h 1156751"/>
              <a:gd name="connsiteX6" fmla="*/ 679184 w 6517482"/>
              <a:gd name="connsiteY6" fmla="*/ 267007 h 1156751"/>
              <a:gd name="connsiteX0" fmla="*/ 705859 w 6880316"/>
              <a:gd name="connsiteY0" fmla="*/ 267007 h 1158154"/>
              <a:gd name="connsiteX1" fmla="*/ 1620259 w 6880316"/>
              <a:gd name="connsiteY1" fmla="*/ 9832 h 1158154"/>
              <a:gd name="connsiteX2" fmla="*/ 3172834 w 6880316"/>
              <a:gd name="connsiteY2" fmla="*/ 543232 h 1158154"/>
              <a:gd name="connsiteX3" fmla="*/ 4630159 w 6880316"/>
              <a:gd name="connsiteY3" fmla="*/ 505132 h 1158154"/>
              <a:gd name="connsiteX4" fmla="*/ 6744735 w 6880316"/>
              <a:gd name="connsiteY4" fmla="*/ 1009957 h 1158154"/>
              <a:gd name="connsiteX5" fmla="*/ 420109 w 6880316"/>
              <a:gd name="connsiteY5" fmla="*/ 1105207 h 1158154"/>
              <a:gd name="connsiteX6" fmla="*/ 705859 w 6880316"/>
              <a:gd name="connsiteY6" fmla="*/ 267007 h 1158154"/>
              <a:gd name="connsiteX0" fmla="*/ 711477 w 6959060"/>
              <a:gd name="connsiteY0" fmla="*/ 267007 h 1170798"/>
              <a:gd name="connsiteX1" fmla="*/ 1625877 w 6959060"/>
              <a:gd name="connsiteY1" fmla="*/ 9832 h 1170798"/>
              <a:gd name="connsiteX2" fmla="*/ 3178452 w 6959060"/>
              <a:gd name="connsiteY2" fmla="*/ 543232 h 1170798"/>
              <a:gd name="connsiteX3" fmla="*/ 4635777 w 6959060"/>
              <a:gd name="connsiteY3" fmla="*/ 505132 h 1170798"/>
              <a:gd name="connsiteX4" fmla="*/ 6826554 w 6959060"/>
              <a:gd name="connsiteY4" fmla="*/ 1048075 h 1170798"/>
              <a:gd name="connsiteX5" fmla="*/ 425727 w 6959060"/>
              <a:gd name="connsiteY5" fmla="*/ 1105207 h 1170798"/>
              <a:gd name="connsiteX6" fmla="*/ 711477 w 6959060"/>
              <a:gd name="connsiteY6" fmla="*/ 267007 h 1170798"/>
              <a:gd name="connsiteX0" fmla="*/ 711477 w 6961218"/>
              <a:gd name="connsiteY0" fmla="*/ 267007 h 1170798"/>
              <a:gd name="connsiteX1" fmla="*/ 1625877 w 6961218"/>
              <a:gd name="connsiteY1" fmla="*/ 9832 h 1170798"/>
              <a:gd name="connsiteX2" fmla="*/ 3178452 w 6961218"/>
              <a:gd name="connsiteY2" fmla="*/ 543232 h 1170798"/>
              <a:gd name="connsiteX3" fmla="*/ 4635777 w 6961218"/>
              <a:gd name="connsiteY3" fmla="*/ 505132 h 1170798"/>
              <a:gd name="connsiteX4" fmla="*/ 6826554 w 6961218"/>
              <a:gd name="connsiteY4" fmla="*/ 1048075 h 1170798"/>
              <a:gd name="connsiteX5" fmla="*/ 425727 w 6961218"/>
              <a:gd name="connsiteY5" fmla="*/ 1105207 h 1170798"/>
              <a:gd name="connsiteX6" fmla="*/ 711477 w 6961218"/>
              <a:gd name="connsiteY6" fmla="*/ 267007 h 1170798"/>
              <a:gd name="connsiteX0" fmla="*/ 626549 w 7000122"/>
              <a:gd name="connsiteY0" fmla="*/ 250244 h 1174497"/>
              <a:gd name="connsiteX1" fmla="*/ 1664781 w 7000122"/>
              <a:gd name="connsiteY1" fmla="*/ 12127 h 1174497"/>
              <a:gd name="connsiteX2" fmla="*/ 3217356 w 7000122"/>
              <a:gd name="connsiteY2" fmla="*/ 545527 h 1174497"/>
              <a:gd name="connsiteX3" fmla="*/ 4674681 w 7000122"/>
              <a:gd name="connsiteY3" fmla="*/ 507427 h 1174497"/>
              <a:gd name="connsiteX4" fmla="*/ 6865458 w 7000122"/>
              <a:gd name="connsiteY4" fmla="*/ 1050370 h 1174497"/>
              <a:gd name="connsiteX5" fmla="*/ 464631 w 7000122"/>
              <a:gd name="connsiteY5" fmla="*/ 1107502 h 1174497"/>
              <a:gd name="connsiteX6" fmla="*/ 626549 w 7000122"/>
              <a:gd name="connsiteY6" fmla="*/ 250244 h 1174497"/>
              <a:gd name="connsiteX0" fmla="*/ 641546 w 7015119"/>
              <a:gd name="connsiteY0" fmla="*/ 248504 h 1172757"/>
              <a:gd name="connsiteX1" fmla="*/ 1679778 w 7015119"/>
              <a:gd name="connsiteY1" fmla="*/ 10387 h 1172757"/>
              <a:gd name="connsiteX2" fmla="*/ 3232353 w 7015119"/>
              <a:gd name="connsiteY2" fmla="*/ 543787 h 1172757"/>
              <a:gd name="connsiteX3" fmla="*/ 4689678 w 7015119"/>
              <a:gd name="connsiteY3" fmla="*/ 505687 h 1172757"/>
              <a:gd name="connsiteX4" fmla="*/ 6880455 w 7015119"/>
              <a:gd name="connsiteY4" fmla="*/ 1048630 h 1172757"/>
              <a:gd name="connsiteX5" fmla="*/ 479628 w 7015119"/>
              <a:gd name="connsiteY5" fmla="*/ 1105762 h 1172757"/>
              <a:gd name="connsiteX6" fmla="*/ 641546 w 7015119"/>
              <a:gd name="connsiteY6" fmla="*/ 248504 h 1172757"/>
              <a:gd name="connsiteX0" fmla="*/ 641546 w 7019637"/>
              <a:gd name="connsiteY0" fmla="*/ 248504 h 1172757"/>
              <a:gd name="connsiteX1" fmla="*/ 1679778 w 7019637"/>
              <a:gd name="connsiteY1" fmla="*/ 10387 h 1172757"/>
              <a:gd name="connsiteX2" fmla="*/ 3232353 w 7019637"/>
              <a:gd name="connsiteY2" fmla="*/ 543787 h 1172757"/>
              <a:gd name="connsiteX3" fmla="*/ 4689678 w 7019637"/>
              <a:gd name="connsiteY3" fmla="*/ 505687 h 1172757"/>
              <a:gd name="connsiteX4" fmla="*/ 6880455 w 7019637"/>
              <a:gd name="connsiteY4" fmla="*/ 1048630 h 1172757"/>
              <a:gd name="connsiteX5" fmla="*/ 479628 w 7019637"/>
              <a:gd name="connsiteY5" fmla="*/ 1105762 h 1172757"/>
              <a:gd name="connsiteX6" fmla="*/ 641546 w 7019637"/>
              <a:gd name="connsiteY6" fmla="*/ 248504 h 1172757"/>
              <a:gd name="connsiteX0" fmla="*/ 641546 w 7040431"/>
              <a:gd name="connsiteY0" fmla="*/ 248504 h 1172757"/>
              <a:gd name="connsiteX1" fmla="*/ 1679778 w 7040431"/>
              <a:gd name="connsiteY1" fmla="*/ 10387 h 1172757"/>
              <a:gd name="connsiteX2" fmla="*/ 3232353 w 7040431"/>
              <a:gd name="connsiteY2" fmla="*/ 543787 h 1172757"/>
              <a:gd name="connsiteX3" fmla="*/ 5042120 w 7040431"/>
              <a:gd name="connsiteY3" fmla="*/ 448510 h 1172757"/>
              <a:gd name="connsiteX4" fmla="*/ 6880455 w 7040431"/>
              <a:gd name="connsiteY4" fmla="*/ 1048630 h 1172757"/>
              <a:gd name="connsiteX5" fmla="*/ 479628 w 7040431"/>
              <a:gd name="connsiteY5" fmla="*/ 1105762 h 1172757"/>
              <a:gd name="connsiteX6" fmla="*/ 641546 w 7040431"/>
              <a:gd name="connsiteY6" fmla="*/ 248504 h 1172757"/>
              <a:gd name="connsiteX0" fmla="*/ 641546 w 7069995"/>
              <a:gd name="connsiteY0" fmla="*/ 248504 h 1172757"/>
              <a:gd name="connsiteX1" fmla="*/ 1679778 w 7069995"/>
              <a:gd name="connsiteY1" fmla="*/ 10387 h 1172757"/>
              <a:gd name="connsiteX2" fmla="*/ 3232353 w 7069995"/>
              <a:gd name="connsiteY2" fmla="*/ 543787 h 1172757"/>
              <a:gd name="connsiteX3" fmla="*/ 5042120 w 7069995"/>
              <a:gd name="connsiteY3" fmla="*/ 448510 h 1172757"/>
              <a:gd name="connsiteX4" fmla="*/ 6880455 w 7069995"/>
              <a:gd name="connsiteY4" fmla="*/ 1048630 h 1172757"/>
              <a:gd name="connsiteX5" fmla="*/ 479628 w 7069995"/>
              <a:gd name="connsiteY5" fmla="*/ 1105762 h 1172757"/>
              <a:gd name="connsiteX6" fmla="*/ 641546 w 7069995"/>
              <a:gd name="connsiteY6" fmla="*/ 248504 h 117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9995" h="1172757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pic>
        <p:nvPicPr>
          <p:cNvPr id="14" name="Gráfico 1" descr="Engranajes con relleno sólido">
            <a:extLst>
              <a:ext uri="{FF2B5EF4-FFF2-40B4-BE49-F238E27FC236}">
                <a16:creationId xmlns:a16="http://schemas.microsoft.com/office/drawing/2014/main" id="{99FDBA54-85FD-44EE-8383-E3891872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241227" y="98426"/>
            <a:ext cx="10404813" cy="10404846"/>
          </a:xfrm>
          <a:prstGeom prst="rect">
            <a:avLst/>
          </a:prstGeom>
        </p:spPr>
      </p:pic>
      <p:pic>
        <p:nvPicPr>
          <p:cNvPr id="10" name="Gráfico 1" descr="Engranajes con relleno sólido">
            <a:extLst>
              <a:ext uri="{FF2B5EF4-FFF2-40B4-BE49-F238E27FC236}">
                <a16:creationId xmlns:a16="http://schemas.microsoft.com/office/drawing/2014/main" id="{36031B1F-E540-4097-AF39-9E2197C28071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241227" y="136525"/>
            <a:ext cx="10404000" cy="10404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D970FA-8AA1-4125-A5D9-E9E73E414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1"/>
          <a:stretch/>
        </p:blipFill>
        <p:spPr>
          <a:xfrm>
            <a:off x="1174750" y="-587732"/>
            <a:ext cx="2545682" cy="1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76C3B7-84FE-48B0-A0E4-7071A78C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37151B-98B5-490D-8D9D-2BE2D6DA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A0DFCA-6E8A-452A-BF51-788C36B7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A094BE01-2347-4910-9288-891D8BFF1252}"/>
              </a:ext>
            </a:extLst>
          </p:cNvPr>
          <p:cNvSpPr/>
          <p:nvPr userDrawn="1"/>
        </p:nvSpPr>
        <p:spPr>
          <a:xfrm rot="16200000">
            <a:off x="-3140185" y="2843290"/>
            <a:ext cx="8559799" cy="2212817"/>
          </a:xfrm>
          <a:custGeom>
            <a:avLst/>
            <a:gdLst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4216967 w 9495968"/>
              <a:gd name="connsiteY2" fmla="*/ 640907 h 2212570"/>
              <a:gd name="connsiteX3" fmla="*/ 6074342 w 9495968"/>
              <a:gd name="connsiteY3" fmla="*/ 907607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3959787 w 9495968"/>
              <a:gd name="connsiteY2" fmla="*/ 640907 h 2212570"/>
              <a:gd name="connsiteX3" fmla="*/ 6074342 w 9495968"/>
              <a:gd name="connsiteY3" fmla="*/ 907607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3959787 w 9495968"/>
              <a:gd name="connsiteY2" fmla="*/ 640907 h 2212570"/>
              <a:gd name="connsiteX3" fmla="*/ 5893363 w 9495968"/>
              <a:gd name="connsiteY3" fmla="*/ 1107653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501587"/>
              <a:gd name="connsiteY0" fmla="*/ 2193482 h 2212570"/>
              <a:gd name="connsiteX1" fmla="*/ 2369117 w 9501587"/>
              <a:gd name="connsiteY1" fmla="*/ 1164782 h 2212570"/>
              <a:gd name="connsiteX2" fmla="*/ 3959787 w 9501587"/>
              <a:gd name="connsiteY2" fmla="*/ 640907 h 2212570"/>
              <a:gd name="connsiteX3" fmla="*/ 5893363 w 9501587"/>
              <a:gd name="connsiteY3" fmla="*/ 1107653 h 2212570"/>
              <a:gd name="connsiteX4" fmla="*/ 7817415 w 9501587"/>
              <a:gd name="connsiteY4" fmla="*/ 621857 h 2212570"/>
              <a:gd name="connsiteX5" fmla="*/ 8960417 w 9501587"/>
              <a:gd name="connsiteY5" fmla="*/ 1107632 h 2212570"/>
              <a:gd name="connsiteX6" fmla="*/ 8788967 w 9501587"/>
              <a:gd name="connsiteY6" fmla="*/ 193232 h 2212570"/>
              <a:gd name="connsiteX7" fmla="*/ 559367 w 9501587"/>
              <a:gd name="connsiteY7" fmla="*/ 183707 h 2212570"/>
              <a:gd name="connsiteX8" fmla="*/ 911792 w 9501587"/>
              <a:gd name="connsiteY8" fmla="*/ 2193482 h 2212570"/>
              <a:gd name="connsiteX0" fmla="*/ 911792 w 9503763"/>
              <a:gd name="connsiteY0" fmla="*/ 2193482 h 2212570"/>
              <a:gd name="connsiteX1" fmla="*/ 2369117 w 9503763"/>
              <a:gd name="connsiteY1" fmla="*/ 1164782 h 2212570"/>
              <a:gd name="connsiteX2" fmla="*/ 3959787 w 9503763"/>
              <a:gd name="connsiteY2" fmla="*/ 640907 h 2212570"/>
              <a:gd name="connsiteX3" fmla="*/ 5893363 w 9503763"/>
              <a:gd name="connsiteY3" fmla="*/ 1107653 h 2212570"/>
              <a:gd name="connsiteX4" fmla="*/ 7769790 w 9503763"/>
              <a:gd name="connsiteY4" fmla="*/ 621857 h 2212570"/>
              <a:gd name="connsiteX5" fmla="*/ 8960417 w 9503763"/>
              <a:gd name="connsiteY5" fmla="*/ 1107632 h 2212570"/>
              <a:gd name="connsiteX6" fmla="*/ 8788967 w 9503763"/>
              <a:gd name="connsiteY6" fmla="*/ 193232 h 2212570"/>
              <a:gd name="connsiteX7" fmla="*/ 559367 w 9503763"/>
              <a:gd name="connsiteY7" fmla="*/ 183707 h 2212570"/>
              <a:gd name="connsiteX8" fmla="*/ 911792 w 9503763"/>
              <a:gd name="connsiteY8" fmla="*/ 2193482 h 2212570"/>
              <a:gd name="connsiteX0" fmla="*/ 911792 w 9503763"/>
              <a:gd name="connsiteY0" fmla="*/ 2193482 h 2212570"/>
              <a:gd name="connsiteX1" fmla="*/ 2369117 w 9503763"/>
              <a:gd name="connsiteY1" fmla="*/ 1164782 h 2212570"/>
              <a:gd name="connsiteX2" fmla="*/ 3959787 w 9503763"/>
              <a:gd name="connsiteY2" fmla="*/ 640907 h 2212570"/>
              <a:gd name="connsiteX3" fmla="*/ 5893363 w 9503763"/>
              <a:gd name="connsiteY3" fmla="*/ 1107653 h 2212570"/>
              <a:gd name="connsiteX4" fmla="*/ 7769790 w 9503763"/>
              <a:gd name="connsiteY4" fmla="*/ 621857 h 2212570"/>
              <a:gd name="connsiteX5" fmla="*/ 8960417 w 9503763"/>
              <a:gd name="connsiteY5" fmla="*/ 1107632 h 2212570"/>
              <a:gd name="connsiteX6" fmla="*/ 8788967 w 9503763"/>
              <a:gd name="connsiteY6" fmla="*/ 193232 h 2212570"/>
              <a:gd name="connsiteX7" fmla="*/ 559367 w 9503763"/>
              <a:gd name="connsiteY7" fmla="*/ 183707 h 2212570"/>
              <a:gd name="connsiteX8" fmla="*/ 911792 w 9503763"/>
              <a:gd name="connsiteY8" fmla="*/ 2193482 h 2212570"/>
              <a:gd name="connsiteX0" fmla="*/ 911792 w 9504636"/>
              <a:gd name="connsiteY0" fmla="*/ 2193482 h 2212570"/>
              <a:gd name="connsiteX1" fmla="*/ 2369117 w 9504636"/>
              <a:gd name="connsiteY1" fmla="*/ 1164782 h 2212570"/>
              <a:gd name="connsiteX2" fmla="*/ 3959787 w 9504636"/>
              <a:gd name="connsiteY2" fmla="*/ 640907 h 2212570"/>
              <a:gd name="connsiteX3" fmla="*/ 5893363 w 9504636"/>
              <a:gd name="connsiteY3" fmla="*/ 1107653 h 2212570"/>
              <a:gd name="connsiteX4" fmla="*/ 7750740 w 9504636"/>
              <a:gd name="connsiteY4" fmla="*/ 679013 h 2212570"/>
              <a:gd name="connsiteX5" fmla="*/ 8960417 w 9504636"/>
              <a:gd name="connsiteY5" fmla="*/ 1107632 h 2212570"/>
              <a:gd name="connsiteX6" fmla="*/ 8788967 w 9504636"/>
              <a:gd name="connsiteY6" fmla="*/ 193232 h 2212570"/>
              <a:gd name="connsiteX7" fmla="*/ 559367 w 9504636"/>
              <a:gd name="connsiteY7" fmla="*/ 183707 h 2212570"/>
              <a:gd name="connsiteX8" fmla="*/ 911792 w 9504636"/>
              <a:gd name="connsiteY8" fmla="*/ 2193482 h 2212570"/>
              <a:gd name="connsiteX0" fmla="*/ 911792 w 9504636"/>
              <a:gd name="connsiteY0" fmla="*/ 2193482 h 2212377"/>
              <a:gd name="connsiteX1" fmla="*/ 2369117 w 9504636"/>
              <a:gd name="connsiteY1" fmla="*/ 1164782 h 2212377"/>
              <a:gd name="connsiteX2" fmla="*/ 3855006 w 9504636"/>
              <a:gd name="connsiteY2" fmla="*/ 707589 h 2212377"/>
              <a:gd name="connsiteX3" fmla="*/ 5893363 w 9504636"/>
              <a:gd name="connsiteY3" fmla="*/ 1107653 h 2212377"/>
              <a:gd name="connsiteX4" fmla="*/ 7750740 w 9504636"/>
              <a:gd name="connsiteY4" fmla="*/ 679013 h 2212377"/>
              <a:gd name="connsiteX5" fmla="*/ 8960417 w 9504636"/>
              <a:gd name="connsiteY5" fmla="*/ 1107632 h 2212377"/>
              <a:gd name="connsiteX6" fmla="*/ 8788967 w 9504636"/>
              <a:gd name="connsiteY6" fmla="*/ 193232 h 2212377"/>
              <a:gd name="connsiteX7" fmla="*/ 559367 w 9504636"/>
              <a:gd name="connsiteY7" fmla="*/ 183707 h 2212377"/>
              <a:gd name="connsiteX8" fmla="*/ 911792 w 9504636"/>
              <a:gd name="connsiteY8" fmla="*/ 2193482 h 2212377"/>
              <a:gd name="connsiteX0" fmla="*/ 913732 w 9506576"/>
              <a:gd name="connsiteY0" fmla="*/ 2193482 h 2212378"/>
              <a:gd name="connsiteX1" fmla="*/ 2428211 w 9506576"/>
              <a:gd name="connsiteY1" fmla="*/ 1164782 h 2212378"/>
              <a:gd name="connsiteX2" fmla="*/ 3856946 w 9506576"/>
              <a:gd name="connsiteY2" fmla="*/ 707589 h 2212378"/>
              <a:gd name="connsiteX3" fmla="*/ 5895303 w 9506576"/>
              <a:gd name="connsiteY3" fmla="*/ 1107653 h 2212378"/>
              <a:gd name="connsiteX4" fmla="*/ 7752680 w 9506576"/>
              <a:gd name="connsiteY4" fmla="*/ 679013 h 2212378"/>
              <a:gd name="connsiteX5" fmla="*/ 8962357 w 9506576"/>
              <a:gd name="connsiteY5" fmla="*/ 1107632 h 2212378"/>
              <a:gd name="connsiteX6" fmla="*/ 8790907 w 9506576"/>
              <a:gd name="connsiteY6" fmla="*/ 193232 h 2212378"/>
              <a:gd name="connsiteX7" fmla="*/ 561307 w 9506576"/>
              <a:gd name="connsiteY7" fmla="*/ 183707 h 2212378"/>
              <a:gd name="connsiteX8" fmla="*/ 913732 w 9506576"/>
              <a:gd name="connsiteY8" fmla="*/ 2193482 h 2212378"/>
              <a:gd name="connsiteX0" fmla="*/ 913732 w 9506576"/>
              <a:gd name="connsiteY0" fmla="*/ 2193482 h 2212881"/>
              <a:gd name="connsiteX1" fmla="*/ 2428211 w 9506576"/>
              <a:gd name="connsiteY1" fmla="*/ 1164782 h 2212881"/>
              <a:gd name="connsiteX2" fmla="*/ 3856946 w 9506576"/>
              <a:gd name="connsiteY2" fmla="*/ 707589 h 2212881"/>
              <a:gd name="connsiteX3" fmla="*/ 5895303 w 9506576"/>
              <a:gd name="connsiteY3" fmla="*/ 1107653 h 2212881"/>
              <a:gd name="connsiteX4" fmla="*/ 7752680 w 9506576"/>
              <a:gd name="connsiteY4" fmla="*/ 679013 h 2212881"/>
              <a:gd name="connsiteX5" fmla="*/ 8962357 w 9506576"/>
              <a:gd name="connsiteY5" fmla="*/ 1107632 h 2212881"/>
              <a:gd name="connsiteX6" fmla="*/ 8790907 w 9506576"/>
              <a:gd name="connsiteY6" fmla="*/ 193232 h 2212881"/>
              <a:gd name="connsiteX7" fmla="*/ 561307 w 9506576"/>
              <a:gd name="connsiteY7" fmla="*/ 183707 h 2212881"/>
              <a:gd name="connsiteX8" fmla="*/ 913732 w 9506576"/>
              <a:gd name="connsiteY8" fmla="*/ 2193482 h 221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6576" h="2212881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9CC0FB24-5447-4B81-8E0A-9585D97FF85F}"/>
              </a:ext>
            </a:extLst>
          </p:cNvPr>
          <p:cNvSpPr/>
          <p:nvPr userDrawn="1"/>
        </p:nvSpPr>
        <p:spPr>
          <a:xfrm rot="16200000" flipH="1" flipV="1">
            <a:off x="-3731361" y="2756877"/>
            <a:ext cx="8397904" cy="1344247"/>
          </a:xfrm>
          <a:custGeom>
            <a:avLst/>
            <a:gdLst>
              <a:gd name="connsiteX0" fmla="*/ 679184 w 6517482"/>
              <a:gd name="connsiteY0" fmla="*/ 267007 h 1156751"/>
              <a:gd name="connsiteX1" fmla="*/ 1593584 w 6517482"/>
              <a:gd name="connsiteY1" fmla="*/ 9832 h 1156751"/>
              <a:gd name="connsiteX2" fmla="*/ 3146159 w 6517482"/>
              <a:gd name="connsiteY2" fmla="*/ 543232 h 1156751"/>
              <a:gd name="connsiteX3" fmla="*/ 4603484 w 6517482"/>
              <a:gd name="connsiteY3" fmla="*/ 505132 h 1156751"/>
              <a:gd name="connsiteX4" fmla="*/ 6365609 w 6517482"/>
              <a:gd name="connsiteY4" fmla="*/ 1009957 h 1156751"/>
              <a:gd name="connsiteX5" fmla="*/ 393434 w 6517482"/>
              <a:gd name="connsiteY5" fmla="*/ 1105207 h 1156751"/>
              <a:gd name="connsiteX6" fmla="*/ 679184 w 6517482"/>
              <a:gd name="connsiteY6" fmla="*/ 267007 h 1156751"/>
              <a:gd name="connsiteX0" fmla="*/ 705859 w 6880316"/>
              <a:gd name="connsiteY0" fmla="*/ 267007 h 1158154"/>
              <a:gd name="connsiteX1" fmla="*/ 1620259 w 6880316"/>
              <a:gd name="connsiteY1" fmla="*/ 9832 h 1158154"/>
              <a:gd name="connsiteX2" fmla="*/ 3172834 w 6880316"/>
              <a:gd name="connsiteY2" fmla="*/ 543232 h 1158154"/>
              <a:gd name="connsiteX3" fmla="*/ 4630159 w 6880316"/>
              <a:gd name="connsiteY3" fmla="*/ 505132 h 1158154"/>
              <a:gd name="connsiteX4" fmla="*/ 6744735 w 6880316"/>
              <a:gd name="connsiteY4" fmla="*/ 1009957 h 1158154"/>
              <a:gd name="connsiteX5" fmla="*/ 420109 w 6880316"/>
              <a:gd name="connsiteY5" fmla="*/ 1105207 h 1158154"/>
              <a:gd name="connsiteX6" fmla="*/ 705859 w 6880316"/>
              <a:gd name="connsiteY6" fmla="*/ 267007 h 1158154"/>
              <a:gd name="connsiteX0" fmla="*/ 711477 w 6959060"/>
              <a:gd name="connsiteY0" fmla="*/ 267007 h 1170798"/>
              <a:gd name="connsiteX1" fmla="*/ 1625877 w 6959060"/>
              <a:gd name="connsiteY1" fmla="*/ 9832 h 1170798"/>
              <a:gd name="connsiteX2" fmla="*/ 3178452 w 6959060"/>
              <a:gd name="connsiteY2" fmla="*/ 543232 h 1170798"/>
              <a:gd name="connsiteX3" fmla="*/ 4635777 w 6959060"/>
              <a:gd name="connsiteY3" fmla="*/ 505132 h 1170798"/>
              <a:gd name="connsiteX4" fmla="*/ 6826554 w 6959060"/>
              <a:gd name="connsiteY4" fmla="*/ 1048075 h 1170798"/>
              <a:gd name="connsiteX5" fmla="*/ 425727 w 6959060"/>
              <a:gd name="connsiteY5" fmla="*/ 1105207 h 1170798"/>
              <a:gd name="connsiteX6" fmla="*/ 711477 w 6959060"/>
              <a:gd name="connsiteY6" fmla="*/ 267007 h 1170798"/>
              <a:gd name="connsiteX0" fmla="*/ 711477 w 6961218"/>
              <a:gd name="connsiteY0" fmla="*/ 267007 h 1170798"/>
              <a:gd name="connsiteX1" fmla="*/ 1625877 w 6961218"/>
              <a:gd name="connsiteY1" fmla="*/ 9832 h 1170798"/>
              <a:gd name="connsiteX2" fmla="*/ 3178452 w 6961218"/>
              <a:gd name="connsiteY2" fmla="*/ 543232 h 1170798"/>
              <a:gd name="connsiteX3" fmla="*/ 4635777 w 6961218"/>
              <a:gd name="connsiteY3" fmla="*/ 505132 h 1170798"/>
              <a:gd name="connsiteX4" fmla="*/ 6826554 w 6961218"/>
              <a:gd name="connsiteY4" fmla="*/ 1048075 h 1170798"/>
              <a:gd name="connsiteX5" fmla="*/ 425727 w 6961218"/>
              <a:gd name="connsiteY5" fmla="*/ 1105207 h 1170798"/>
              <a:gd name="connsiteX6" fmla="*/ 711477 w 6961218"/>
              <a:gd name="connsiteY6" fmla="*/ 267007 h 1170798"/>
              <a:gd name="connsiteX0" fmla="*/ 626549 w 7000122"/>
              <a:gd name="connsiteY0" fmla="*/ 250244 h 1174497"/>
              <a:gd name="connsiteX1" fmla="*/ 1664781 w 7000122"/>
              <a:gd name="connsiteY1" fmla="*/ 12127 h 1174497"/>
              <a:gd name="connsiteX2" fmla="*/ 3217356 w 7000122"/>
              <a:gd name="connsiteY2" fmla="*/ 545527 h 1174497"/>
              <a:gd name="connsiteX3" fmla="*/ 4674681 w 7000122"/>
              <a:gd name="connsiteY3" fmla="*/ 507427 h 1174497"/>
              <a:gd name="connsiteX4" fmla="*/ 6865458 w 7000122"/>
              <a:gd name="connsiteY4" fmla="*/ 1050370 h 1174497"/>
              <a:gd name="connsiteX5" fmla="*/ 464631 w 7000122"/>
              <a:gd name="connsiteY5" fmla="*/ 1107502 h 1174497"/>
              <a:gd name="connsiteX6" fmla="*/ 626549 w 7000122"/>
              <a:gd name="connsiteY6" fmla="*/ 250244 h 1174497"/>
              <a:gd name="connsiteX0" fmla="*/ 641546 w 7015119"/>
              <a:gd name="connsiteY0" fmla="*/ 248504 h 1172757"/>
              <a:gd name="connsiteX1" fmla="*/ 1679778 w 7015119"/>
              <a:gd name="connsiteY1" fmla="*/ 10387 h 1172757"/>
              <a:gd name="connsiteX2" fmla="*/ 3232353 w 7015119"/>
              <a:gd name="connsiteY2" fmla="*/ 543787 h 1172757"/>
              <a:gd name="connsiteX3" fmla="*/ 4689678 w 7015119"/>
              <a:gd name="connsiteY3" fmla="*/ 505687 h 1172757"/>
              <a:gd name="connsiteX4" fmla="*/ 6880455 w 7015119"/>
              <a:gd name="connsiteY4" fmla="*/ 1048630 h 1172757"/>
              <a:gd name="connsiteX5" fmla="*/ 479628 w 7015119"/>
              <a:gd name="connsiteY5" fmla="*/ 1105762 h 1172757"/>
              <a:gd name="connsiteX6" fmla="*/ 641546 w 7015119"/>
              <a:gd name="connsiteY6" fmla="*/ 248504 h 1172757"/>
              <a:gd name="connsiteX0" fmla="*/ 641546 w 7019637"/>
              <a:gd name="connsiteY0" fmla="*/ 248504 h 1172757"/>
              <a:gd name="connsiteX1" fmla="*/ 1679778 w 7019637"/>
              <a:gd name="connsiteY1" fmla="*/ 10387 h 1172757"/>
              <a:gd name="connsiteX2" fmla="*/ 3232353 w 7019637"/>
              <a:gd name="connsiteY2" fmla="*/ 543787 h 1172757"/>
              <a:gd name="connsiteX3" fmla="*/ 4689678 w 7019637"/>
              <a:gd name="connsiteY3" fmla="*/ 505687 h 1172757"/>
              <a:gd name="connsiteX4" fmla="*/ 6880455 w 7019637"/>
              <a:gd name="connsiteY4" fmla="*/ 1048630 h 1172757"/>
              <a:gd name="connsiteX5" fmla="*/ 479628 w 7019637"/>
              <a:gd name="connsiteY5" fmla="*/ 1105762 h 1172757"/>
              <a:gd name="connsiteX6" fmla="*/ 641546 w 7019637"/>
              <a:gd name="connsiteY6" fmla="*/ 248504 h 1172757"/>
              <a:gd name="connsiteX0" fmla="*/ 641546 w 7040431"/>
              <a:gd name="connsiteY0" fmla="*/ 248504 h 1172757"/>
              <a:gd name="connsiteX1" fmla="*/ 1679778 w 7040431"/>
              <a:gd name="connsiteY1" fmla="*/ 10387 h 1172757"/>
              <a:gd name="connsiteX2" fmla="*/ 3232353 w 7040431"/>
              <a:gd name="connsiteY2" fmla="*/ 543787 h 1172757"/>
              <a:gd name="connsiteX3" fmla="*/ 5042120 w 7040431"/>
              <a:gd name="connsiteY3" fmla="*/ 448510 h 1172757"/>
              <a:gd name="connsiteX4" fmla="*/ 6880455 w 7040431"/>
              <a:gd name="connsiteY4" fmla="*/ 1048630 h 1172757"/>
              <a:gd name="connsiteX5" fmla="*/ 479628 w 7040431"/>
              <a:gd name="connsiteY5" fmla="*/ 1105762 h 1172757"/>
              <a:gd name="connsiteX6" fmla="*/ 641546 w 7040431"/>
              <a:gd name="connsiteY6" fmla="*/ 248504 h 1172757"/>
              <a:gd name="connsiteX0" fmla="*/ 641546 w 7069995"/>
              <a:gd name="connsiteY0" fmla="*/ 248504 h 1172757"/>
              <a:gd name="connsiteX1" fmla="*/ 1679778 w 7069995"/>
              <a:gd name="connsiteY1" fmla="*/ 10387 h 1172757"/>
              <a:gd name="connsiteX2" fmla="*/ 3232353 w 7069995"/>
              <a:gd name="connsiteY2" fmla="*/ 543787 h 1172757"/>
              <a:gd name="connsiteX3" fmla="*/ 5042120 w 7069995"/>
              <a:gd name="connsiteY3" fmla="*/ 448510 h 1172757"/>
              <a:gd name="connsiteX4" fmla="*/ 6880455 w 7069995"/>
              <a:gd name="connsiteY4" fmla="*/ 1048630 h 1172757"/>
              <a:gd name="connsiteX5" fmla="*/ 479628 w 7069995"/>
              <a:gd name="connsiteY5" fmla="*/ 1105762 h 1172757"/>
              <a:gd name="connsiteX6" fmla="*/ 641546 w 7069995"/>
              <a:gd name="connsiteY6" fmla="*/ 248504 h 117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9995" h="1172757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2B60738-5056-4FF0-BD81-D21BA2C5945D}"/>
              </a:ext>
            </a:extLst>
          </p:cNvPr>
          <p:cNvSpPr/>
          <p:nvPr userDrawn="1"/>
        </p:nvSpPr>
        <p:spPr>
          <a:xfrm rot="5400000">
            <a:off x="7073900" y="2531876"/>
            <a:ext cx="8559799" cy="2212817"/>
          </a:xfrm>
          <a:custGeom>
            <a:avLst/>
            <a:gdLst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4216967 w 9495968"/>
              <a:gd name="connsiteY2" fmla="*/ 640907 h 2212570"/>
              <a:gd name="connsiteX3" fmla="*/ 6074342 w 9495968"/>
              <a:gd name="connsiteY3" fmla="*/ 907607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3959787 w 9495968"/>
              <a:gd name="connsiteY2" fmla="*/ 640907 h 2212570"/>
              <a:gd name="connsiteX3" fmla="*/ 6074342 w 9495968"/>
              <a:gd name="connsiteY3" fmla="*/ 907607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495968"/>
              <a:gd name="connsiteY0" fmla="*/ 2193482 h 2212570"/>
              <a:gd name="connsiteX1" fmla="*/ 2369117 w 9495968"/>
              <a:gd name="connsiteY1" fmla="*/ 1164782 h 2212570"/>
              <a:gd name="connsiteX2" fmla="*/ 3959787 w 9495968"/>
              <a:gd name="connsiteY2" fmla="*/ 640907 h 2212570"/>
              <a:gd name="connsiteX3" fmla="*/ 5893363 w 9495968"/>
              <a:gd name="connsiteY3" fmla="*/ 1107653 h 2212570"/>
              <a:gd name="connsiteX4" fmla="*/ 7941242 w 9495968"/>
              <a:gd name="connsiteY4" fmla="*/ 621857 h 2212570"/>
              <a:gd name="connsiteX5" fmla="*/ 8960417 w 9495968"/>
              <a:gd name="connsiteY5" fmla="*/ 1107632 h 2212570"/>
              <a:gd name="connsiteX6" fmla="*/ 8788967 w 9495968"/>
              <a:gd name="connsiteY6" fmla="*/ 193232 h 2212570"/>
              <a:gd name="connsiteX7" fmla="*/ 559367 w 9495968"/>
              <a:gd name="connsiteY7" fmla="*/ 183707 h 2212570"/>
              <a:gd name="connsiteX8" fmla="*/ 911792 w 9495968"/>
              <a:gd name="connsiteY8" fmla="*/ 2193482 h 2212570"/>
              <a:gd name="connsiteX0" fmla="*/ 911792 w 9501587"/>
              <a:gd name="connsiteY0" fmla="*/ 2193482 h 2212570"/>
              <a:gd name="connsiteX1" fmla="*/ 2369117 w 9501587"/>
              <a:gd name="connsiteY1" fmla="*/ 1164782 h 2212570"/>
              <a:gd name="connsiteX2" fmla="*/ 3959787 w 9501587"/>
              <a:gd name="connsiteY2" fmla="*/ 640907 h 2212570"/>
              <a:gd name="connsiteX3" fmla="*/ 5893363 w 9501587"/>
              <a:gd name="connsiteY3" fmla="*/ 1107653 h 2212570"/>
              <a:gd name="connsiteX4" fmla="*/ 7817415 w 9501587"/>
              <a:gd name="connsiteY4" fmla="*/ 621857 h 2212570"/>
              <a:gd name="connsiteX5" fmla="*/ 8960417 w 9501587"/>
              <a:gd name="connsiteY5" fmla="*/ 1107632 h 2212570"/>
              <a:gd name="connsiteX6" fmla="*/ 8788967 w 9501587"/>
              <a:gd name="connsiteY6" fmla="*/ 193232 h 2212570"/>
              <a:gd name="connsiteX7" fmla="*/ 559367 w 9501587"/>
              <a:gd name="connsiteY7" fmla="*/ 183707 h 2212570"/>
              <a:gd name="connsiteX8" fmla="*/ 911792 w 9501587"/>
              <a:gd name="connsiteY8" fmla="*/ 2193482 h 2212570"/>
              <a:gd name="connsiteX0" fmla="*/ 911792 w 9503763"/>
              <a:gd name="connsiteY0" fmla="*/ 2193482 h 2212570"/>
              <a:gd name="connsiteX1" fmla="*/ 2369117 w 9503763"/>
              <a:gd name="connsiteY1" fmla="*/ 1164782 h 2212570"/>
              <a:gd name="connsiteX2" fmla="*/ 3959787 w 9503763"/>
              <a:gd name="connsiteY2" fmla="*/ 640907 h 2212570"/>
              <a:gd name="connsiteX3" fmla="*/ 5893363 w 9503763"/>
              <a:gd name="connsiteY3" fmla="*/ 1107653 h 2212570"/>
              <a:gd name="connsiteX4" fmla="*/ 7769790 w 9503763"/>
              <a:gd name="connsiteY4" fmla="*/ 621857 h 2212570"/>
              <a:gd name="connsiteX5" fmla="*/ 8960417 w 9503763"/>
              <a:gd name="connsiteY5" fmla="*/ 1107632 h 2212570"/>
              <a:gd name="connsiteX6" fmla="*/ 8788967 w 9503763"/>
              <a:gd name="connsiteY6" fmla="*/ 193232 h 2212570"/>
              <a:gd name="connsiteX7" fmla="*/ 559367 w 9503763"/>
              <a:gd name="connsiteY7" fmla="*/ 183707 h 2212570"/>
              <a:gd name="connsiteX8" fmla="*/ 911792 w 9503763"/>
              <a:gd name="connsiteY8" fmla="*/ 2193482 h 2212570"/>
              <a:gd name="connsiteX0" fmla="*/ 911792 w 9503763"/>
              <a:gd name="connsiteY0" fmla="*/ 2193482 h 2212570"/>
              <a:gd name="connsiteX1" fmla="*/ 2369117 w 9503763"/>
              <a:gd name="connsiteY1" fmla="*/ 1164782 h 2212570"/>
              <a:gd name="connsiteX2" fmla="*/ 3959787 w 9503763"/>
              <a:gd name="connsiteY2" fmla="*/ 640907 h 2212570"/>
              <a:gd name="connsiteX3" fmla="*/ 5893363 w 9503763"/>
              <a:gd name="connsiteY3" fmla="*/ 1107653 h 2212570"/>
              <a:gd name="connsiteX4" fmla="*/ 7769790 w 9503763"/>
              <a:gd name="connsiteY4" fmla="*/ 621857 h 2212570"/>
              <a:gd name="connsiteX5" fmla="*/ 8960417 w 9503763"/>
              <a:gd name="connsiteY5" fmla="*/ 1107632 h 2212570"/>
              <a:gd name="connsiteX6" fmla="*/ 8788967 w 9503763"/>
              <a:gd name="connsiteY6" fmla="*/ 193232 h 2212570"/>
              <a:gd name="connsiteX7" fmla="*/ 559367 w 9503763"/>
              <a:gd name="connsiteY7" fmla="*/ 183707 h 2212570"/>
              <a:gd name="connsiteX8" fmla="*/ 911792 w 9503763"/>
              <a:gd name="connsiteY8" fmla="*/ 2193482 h 2212570"/>
              <a:gd name="connsiteX0" fmla="*/ 911792 w 9504636"/>
              <a:gd name="connsiteY0" fmla="*/ 2193482 h 2212570"/>
              <a:gd name="connsiteX1" fmla="*/ 2369117 w 9504636"/>
              <a:gd name="connsiteY1" fmla="*/ 1164782 h 2212570"/>
              <a:gd name="connsiteX2" fmla="*/ 3959787 w 9504636"/>
              <a:gd name="connsiteY2" fmla="*/ 640907 h 2212570"/>
              <a:gd name="connsiteX3" fmla="*/ 5893363 w 9504636"/>
              <a:gd name="connsiteY3" fmla="*/ 1107653 h 2212570"/>
              <a:gd name="connsiteX4" fmla="*/ 7750740 w 9504636"/>
              <a:gd name="connsiteY4" fmla="*/ 679013 h 2212570"/>
              <a:gd name="connsiteX5" fmla="*/ 8960417 w 9504636"/>
              <a:gd name="connsiteY5" fmla="*/ 1107632 h 2212570"/>
              <a:gd name="connsiteX6" fmla="*/ 8788967 w 9504636"/>
              <a:gd name="connsiteY6" fmla="*/ 193232 h 2212570"/>
              <a:gd name="connsiteX7" fmla="*/ 559367 w 9504636"/>
              <a:gd name="connsiteY7" fmla="*/ 183707 h 2212570"/>
              <a:gd name="connsiteX8" fmla="*/ 911792 w 9504636"/>
              <a:gd name="connsiteY8" fmla="*/ 2193482 h 2212570"/>
              <a:gd name="connsiteX0" fmla="*/ 911792 w 9504636"/>
              <a:gd name="connsiteY0" fmla="*/ 2193482 h 2212377"/>
              <a:gd name="connsiteX1" fmla="*/ 2369117 w 9504636"/>
              <a:gd name="connsiteY1" fmla="*/ 1164782 h 2212377"/>
              <a:gd name="connsiteX2" fmla="*/ 3855006 w 9504636"/>
              <a:gd name="connsiteY2" fmla="*/ 707589 h 2212377"/>
              <a:gd name="connsiteX3" fmla="*/ 5893363 w 9504636"/>
              <a:gd name="connsiteY3" fmla="*/ 1107653 h 2212377"/>
              <a:gd name="connsiteX4" fmla="*/ 7750740 w 9504636"/>
              <a:gd name="connsiteY4" fmla="*/ 679013 h 2212377"/>
              <a:gd name="connsiteX5" fmla="*/ 8960417 w 9504636"/>
              <a:gd name="connsiteY5" fmla="*/ 1107632 h 2212377"/>
              <a:gd name="connsiteX6" fmla="*/ 8788967 w 9504636"/>
              <a:gd name="connsiteY6" fmla="*/ 193232 h 2212377"/>
              <a:gd name="connsiteX7" fmla="*/ 559367 w 9504636"/>
              <a:gd name="connsiteY7" fmla="*/ 183707 h 2212377"/>
              <a:gd name="connsiteX8" fmla="*/ 911792 w 9504636"/>
              <a:gd name="connsiteY8" fmla="*/ 2193482 h 2212377"/>
              <a:gd name="connsiteX0" fmla="*/ 913732 w 9506576"/>
              <a:gd name="connsiteY0" fmla="*/ 2193482 h 2212378"/>
              <a:gd name="connsiteX1" fmla="*/ 2428211 w 9506576"/>
              <a:gd name="connsiteY1" fmla="*/ 1164782 h 2212378"/>
              <a:gd name="connsiteX2" fmla="*/ 3856946 w 9506576"/>
              <a:gd name="connsiteY2" fmla="*/ 707589 h 2212378"/>
              <a:gd name="connsiteX3" fmla="*/ 5895303 w 9506576"/>
              <a:gd name="connsiteY3" fmla="*/ 1107653 h 2212378"/>
              <a:gd name="connsiteX4" fmla="*/ 7752680 w 9506576"/>
              <a:gd name="connsiteY4" fmla="*/ 679013 h 2212378"/>
              <a:gd name="connsiteX5" fmla="*/ 8962357 w 9506576"/>
              <a:gd name="connsiteY5" fmla="*/ 1107632 h 2212378"/>
              <a:gd name="connsiteX6" fmla="*/ 8790907 w 9506576"/>
              <a:gd name="connsiteY6" fmla="*/ 193232 h 2212378"/>
              <a:gd name="connsiteX7" fmla="*/ 561307 w 9506576"/>
              <a:gd name="connsiteY7" fmla="*/ 183707 h 2212378"/>
              <a:gd name="connsiteX8" fmla="*/ 913732 w 9506576"/>
              <a:gd name="connsiteY8" fmla="*/ 2193482 h 2212378"/>
              <a:gd name="connsiteX0" fmla="*/ 913732 w 9506576"/>
              <a:gd name="connsiteY0" fmla="*/ 2193482 h 2212881"/>
              <a:gd name="connsiteX1" fmla="*/ 2428211 w 9506576"/>
              <a:gd name="connsiteY1" fmla="*/ 1164782 h 2212881"/>
              <a:gd name="connsiteX2" fmla="*/ 3856946 w 9506576"/>
              <a:gd name="connsiteY2" fmla="*/ 707589 h 2212881"/>
              <a:gd name="connsiteX3" fmla="*/ 5895303 w 9506576"/>
              <a:gd name="connsiteY3" fmla="*/ 1107653 h 2212881"/>
              <a:gd name="connsiteX4" fmla="*/ 7752680 w 9506576"/>
              <a:gd name="connsiteY4" fmla="*/ 679013 h 2212881"/>
              <a:gd name="connsiteX5" fmla="*/ 8962357 w 9506576"/>
              <a:gd name="connsiteY5" fmla="*/ 1107632 h 2212881"/>
              <a:gd name="connsiteX6" fmla="*/ 8790907 w 9506576"/>
              <a:gd name="connsiteY6" fmla="*/ 193232 h 2212881"/>
              <a:gd name="connsiteX7" fmla="*/ 561307 w 9506576"/>
              <a:gd name="connsiteY7" fmla="*/ 183707 h 2212881"/>
              <a:gd name="connsiteX8" fmla="*/ 913732 w 9506576"/>
              <a:gd name="connsiteY8" fmla="*/ 2193482 h 221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6576" h="2212881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507C2CB-7C89-4598-8EF0-17412ECB664D}"/>
              </a:ext>
            </a:extLst>
          </p:cNvPr>
          <p:cNvSpPr/>
          <p:nvPr userDrawn="1"/>
        </p:nvSpPr>
        <p:spPr>
          <a:xfrm rot="16200000" flipH="1">
            <a:off x="7589133" y="2885214"/>
            <a:ext cx="8397904" cy="1344247"/>
          </a:xfrm>
          <a:custGeom>
            <a:avLst/>
            <a:gdLst>
              <a:gd name="connsiteX0" fmla="*/ 679184 w 6517482"/>
              <a:gd name="connsiteY0" fmla="*/ 267007 h 1156751"/>
              <a:gd name="connsiteX1" fmla="*/ 1593584 w 6517482"/>
              <a:gd name="connsiteY1" fmla="*/ 9832 h 1156751"/>
              <a:gd name="connsiteX2" fmla="*/ 3146159 w 6517482"/>
              <a:gd name="connsiteY2" fmla="*/ 543232 h 1156751"/>
              <a:gd name="connsiteX3" fmla="*/ 4603484 w 6517482"/>
              <a:gd name="connsiteY3" fmla="*/ 505132 h 1156751"/>
              <a:gd name="connsiteX4" fmla="*/ 6365609 w 6517482"/>
              <a:gd name="connsiteY4" fmla="*/ 1009957 h 1156751"/>
              <a:gd name="connsiteX5" fmla="*/ 393434 w 6517482"/>
              <a:gd name="connsiteY5" fmla="*/ 1105207 h 1156751"/>
              <a:gd name="connsiteX6" fmla="*/ 679184 w 6517482"/>
              <a:gd name="connsiteY6" fmla="*/ 267007 h 1156751"/>
              <a:gd name="connsiteX0" fmla="*/ 705859 w 6880316"/>
              <a:gd name="connsiteY0" fmla="*/ 267007 h 1158154"/>
              <a:gd name="connsiteX1" fmla="*/ 1620259 w 6880316"/>
              <a:gd name="connsiteY1" fmla="*/ 9832 h 1158154"/>
              <a:gd name="connsiteX2" fmla="*/ 3172834 w 6880316"/>
              <a:gd name="connsiteY2" fmla="*/ 543232 h 1158154"/>
              <a:gd name="connsiteX3" fmla="*/ 4630159 w 6880316"/>
              <a:gd name="connsiteY3" fmla="*/ 505132 h 1158154"/>
              <a:gd name="connsiteX4" fmla="*/ 6744735 w 6880316"/>
              <a:gd name="connsiteY4" fmla="*/ 1009957 h 1158154"/>
              <a:gd name="connsiteX5" fmla="*/ 420109 w 6880316"/>
              <a:gd name="connsiteY5" fmla="*/ 1105207 h 1158154"/>
              <a:gd name="connsiteX6" fmla="*/ 705859 w 6880316"/>
              <a:gd name="connsiteY6" fmla="*/ 267007 h 1158154"/>
              <a:gd name="connsiteX0" fmla="*/ 711477 w 6959060"/>
              <a:gd name="connsiteY0" fmla="*/ 267007 h 1170798"/>
              <a:gd name="connsiteX1" fmla="*/ 1625877 w 6959060"/>
              <a:gd name="connsiteY1" fmla="*/ 9832 h 1170798"/>
              <a:gd name="connsiteX2" fmla="*/ 3178452 w 6959060"/>
              <a:gd name="connsiteY2" fmla="*/ 543232 h 1170798"/>
              <a:gd name="connsiteX3" fmla="*/ 4635777 w 6959060"/>
              <a:gd name="connsiteY3" fmla="*/ 505132 h 1170798"/>
              <a:gd name="connsiteX4" fmla="*/ 6826554 w 6959060"/>
              <a:gd name="connsiteY4" fmla="*/ 1048075 h 1170798"/>
              <a:gd name="connsiteX5" fmla="*/ 425727 w 6959060"/>
              <a:gd name="connsiteY5" fmla="*/ 1105207 h 1170798"/>
              <a:gd name="connsiteX6" fmla="*/ 711477 w 6959060"/>
              <a:gd name="connsiteY6" fmla="*/ 267007 h 1170798"/>
              <a:gd name="connsiteX0" fmla="*/ 711477 w 6961218"/>
              <a:gd name="connsiteY0" fmla="*/ 267007 h 1170798"/>
              <a:gd name="connsiteX1" fmla="*/ 1625877 w 6961218"/>
              <a:gd name="connsiteY1" fmla="*/ 9832 h 1170798"/>
              <a:gd name="connsiteX2" fmla="*/ 3178452 w 6961218"/>
              <a:gd name="connsiteY2" fmla="*/ 543232 h 1170798"/>
              <a:gd name="connsiteX3" fmla="*/ 4635777 w 6961218"/>
              <a:gd name="connsiteY3" fmla="*/ 505132 h 1170798"/>
              <a:gd name="connsiteX4" fmla="*/ 6826554 w 6961218"/>
              <a:gd name="connsiteY4" fmla="*/ 1048075 h 1170798"/>
              <a:gd name="connsiteX5" fmla="*/ 425727 w 6961218"/>
              <a:gd name="connsiteY5" fmla="*/ 1105207 h 1170798"/>
              <a:gd name="connsiteX6" fmla="*/ 711477 w 6961218"/>
              <a:gd name="connsiteY6" fmla="*/ 267007 h 1170798"/>
              <a:gd name="connsiteX0" fmla="*/ 626549 w 7000122"/>
              <a:gd name="connsiteY0" fmla="*/ 250244 h 1174497"/>
              <a:gd name="connsiteX1" fmla="*/ 1664781 w 7000122"/>
              <a:gd name="connsiteY1" fmla="*/ 12127 h 1174497"/>
              <a:gd name="connsiteX2" fmla="*/ 3217356 w 7000122"/>
              <a:gd name="connsiteY2" fmla="*/ 545527 h 1174497"/>
              <a:gd name="connsiteX3" fmla="*/ 4674681 w 7000122"/>
              <a:gd name="connsiteY3" fmla="*/ 507427 h 1174497"/>
              <a:gd name="connsiteX4" fmla="*/ 6865458 w 7000122"/>
              <a:gd name="connsiteY4" fmla="*/ 1050370 h 1174497"/>
              <a:gd name="connsiteX5" fmla="*/ 464631 w 7000122"/>
              <a:gd name="connsiteY5" fmla="*/ 1107502 h 1174497"/>
              <a:gd name="connsiteX6" fmla="*/ 626549 w 7000122"/>
              <a:gd name="connsiteY6" fmla="*/ 250244 h 1174497"/>
              <a:gd name="connsiteX0" fmla="*/ 641546 w 7015119"/>
              <a:gd name="connsiteY0" fmla="*/ 248504 h 1172757"/>
              <a:gd name="connsiteX1" fmla="*/ 1679778 w 7015119"/>
              <a:gd name="connsiteY1" fmla="*/ 10387 h 1172757"/>
              <a:gd name="connsiteX2" fmla="*/ 3232353 w 7015119"/>
              <a:gd name="connsiteY2" fmla="*/ 543787 h 1172757"/>
              <a:gd name="connsiteX3" fmla="*/ 4689678 w 7015119"/>
              <a:gd name="connsiteY3" fmla="*/ 505687 h 1172757"/>
              <a:gd name="connsiteX4" fmla="*/ 6880455 w 7015119"/>
              <a:gd name="connsiteY4" fmla="*/ 1048630 h 1172757"/>
              <a:gd name="connsiteX5" fmla="*/ 479628 w 7015119"/>
              <a:gd name="connsiteY5" fmla="*/ 1105762 h 1172757"/>
              <a:gd name="connsiteX6" fmla="*/ 641546 w 7015119"/>
              <a:gd name="connsiteY6" fmla="*/ 248504 h 1172757"/>
              <a:gd name="connsiteX0" fmla="*/ 641546 w 7019637"/>
              <a:gd name="connsiteY0" fmla="*/ 248504 h 1172757"/>
              <a:gd name="connsiteX1" fmla="*/ 1679778 w 7019637"/>
              <a:gd name="connsiteY1" fmla="*/ 10387 h 1172757"/>
              <a:gd name="connsiteX2" fmla="*/ 3232353 w 7019637"/>
              <a:gd name="connsiteY2" fmla="*/ 543787 h 1172757"/>
              <a:gd name="connsiteX3" fmla="*/ 4689678 w 7019637"/>
              <a:gd name="connsiteY3" fmla="*/ 505687 h 1172757"/>
              <a:gd name="connsiteX4" fmla="*/ 6880455 w 7019637"/>
              <a:gd name="connsiteY4" fmla="*/ 1048630 h 1172757"/>
              <a:gd name="connsiteX5" fmla="*/ 479628 w 7019637"/>
              <a:gd name="connsiteY5" fmla="*/ 1105762 h 1172757"/>
              <a:gd name="connsiteX6" fmla="*/ 641546 w 7019637"/>
              <a:gd name="connsiteY6" fmla="*/ 248504 h 1172757"/>
              <a:gd name="connsiteX0" fmla="*/ 641546 w 7040431"/>
              <a:gd name="connsiteY0" fmla="*/ 248504 h 1172757"/>
              <a:gd name="connsiteX1" fmla="*/ 1679778 w 7040431"/>
              <a:gd name="connsiteY1" fmla="*/ 10387 h 1172757"/>
              <a:gd name="connsiteX2" fmla="*/ 3232353 w 7040431"/>
              <a:gd name="connsiteY2" fmla="*/ 543787 h 1172757"/>
              <a:gd name="connsiteX3" fmla="*/ 5042120 w 7040431"/>
              <a:gd name="connsiteY3" fmla="*/ 448510 h 1172757"/>
              <a:gd name="connsiteX4" fmla="*/ 6880455 w 7040431"/>
              <a:gd name="connsiteY4" fmla="*/ 1048630 h 1172757"/>
              <a:gd name="connsiteX5" fmla="*/ 479628 w 7040431"/>
              <a:gd name="connsiteY5" fmla="*/ 1105762 h 1172757"/>
              <a:gd name="connsiteX6" fmla="*/ 641546 w 7040431"/>
              <a:gd name="connsiteY6" fmla="*/ 248504 h 1172757"/>
              <a:gd name="connsiteX0" fmla="*/ 641546 w 7069995"/>
              <a:gd name="connsiteY0" fmla="*/ 248504 h 1172757"/>
              <a:gd name="connsiteX1" fmla="*/ 1679778 w 7069995"/>
              <a:gd name="connsiteY1" fmla="*/ 10387 h 1172757"/>
              <a:gd name="connsiteX2" fmla="*/ 3232353 w 7069995"/>
              <a:gd name="connsiteY2" fmla="*/ 543787 h 1172757"/>
              <a:gd name="connsiteX3" fmla="*/ 5042120 w 7069995"/>
              <a:gd name="connsiteY3" fmla="*/ 448510 h 1172757"/>
              <a:gd name="connsiteX4" fmla="*/ 6880455 w 7069995"/>
              <a:gd name="connsiteY4" fmla="*/ 1048630 h 1172757"/>
              <a:gd name="connsiteX5" fmla="*/ 479628 w 7069995"/>
              <a:gd name="connsiteY5" fmla="*/ 1105762 h 1172757"/>
              <a:gd name="connsiteX6" fmla="*/ 641546 w 7069995"/>
              <a:gd name="connsiteY6" fmla="*/ 248504 h 117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9995" h="1172757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B0C319A-B0F0-4CE7-9363-16A294E89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1"/>
          <a:stretch/>
        </p:blipFill>
        <p:spPr>
          <a:xfrm>
            <a:off x="1224178" y="-587732"/>
            <a:ext cx="2545682" cy="1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BF1BF0-691C-4661-B65F-4AE7D00C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C73099-471B-4405-81DD-79A549AE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63B3F1-B394-48A3-A287-16E67043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F087AF-1B2F-4AB7-A881-EBD17EC9615C}"/>
              </a:ext>
            </a:extLst>
          </p:cNvPr>
          <p:cNvSpPr/>
          <p:nvPr/>
        </p:nvSpPr>
        <p:spPr>
          <a:xfrm>
            <a:off x="-1576031" y="5489491"/>
            <a:ext cx="14262099" cy="1681637"/>
          </a:xfrm>
          <a:custGeom>
            <a:avLst/>
            <a:gdLst>
              <a:gd name="connsiteX0" fmla="*/ 592110 w 7020830"/>
              <a:gd name="connsiteY0" fmla="*/ 368778 h 1620195"/>
              <a:gd name="connsiteX1" fmla="*/ 2278035 w 7020830"/>
              <a:gd name="connsiteY1" fmla="*/ 6828 h 1620195"/>
              <a:gd name="connsiteX2" fmla="*/ 3916335 w 7020830"/>
              <a:gd name="connsiteY2" fmla="*/ 625953 h 1620195"/>
              <a:gd name="connsiteX3" fmla="*/ 5659410 w 7020830"/>
              <a:gd name="connsiteY3" fmla="*/ 6828 h 1620195"/>
              <a:gd name="connsiteX4" fmla="*/ 6659535 w 7020830"/>
              <a:gd name="connsiteY4" fmla="*/ 530703 h 1620195"/>
              <a:gd name="connsiteX5" fmla="*/ 6469035 w 7020830"/>
              <a:gd name="connsiteY5" fmla="*/ 1521303 h 1620195"/>
              <a:gd name="connsiteX6" fmla="*/ 468285 w 7020830"/>
              <a:gd name="connsiteY6" fmla="*/ 1454628 h 1620195"/>
              <a:gd name="connsiteX7" fmla="*/ 592110 w 7020830"/>
              <a:gd name="connsiteY7" fmla="*/ 368778 h 1620195"/>
              <a:gd name="connsiteX0" fmla="*/ 592110 w 6985833"/>
              <a:gd name="connsiteY0" fmla="*/ 368778 h 1620195"/>
              <a:gd name="connsiteX1" fmla="*/ 2278035 w 6985833"/>
              <a:gd name="connsiteY1" fmla="*/ 6828 h 1620195"/>
              <a:gd name="connsiteX2" fmla="*/ 3916335 w 6985833"/>
              <a:gd name="connsiteY2" fmla="*/ 625953 h 1620195"/>
              <a:gd name="connsiteX3" fmla="*/ 5659410 w 6985833"/>
              <a:gd name="connsiteY3" fmla="*/ 6828 h 1620195"/>
              <a:gd name="connsiteX4" fmla="*/ 6659535 w 6985833"/>
              <a:gd name="connsiteY4" fmla="*/ 530703 h 1620195"/>
              <a:gd name="connsiteX5" fmla="*/ 6469035 w 6985833"/>
              <a:gd name="connsiteY5" fmla="*/ 1521303 h 1620195"/>
              <a:gd name="connsiteX6" fmla="*/ 468285 w 6985833"/>
              <a:gd name="connsiteY6" fmla="*/ 1454628 h 1620195"/>
              <a:gd name="connsiteX7" fmla="*/ 592110 w 6985833"/>
              <a:gd name="connsiteY7" fmla="*/ 368778 h 1620195"/>
              <a:gd name="connsiteX0" fmla="*/ 569888 w 6963611"/>
              <a:gd name="connsiteY0" fmla="*/ 362645 h 1614062"/>
              <a:gd name="connsiteX1" fmla="*/ 1693823 w 6963611"/>
              <a:gd name="connsiteY1" fmla="*/ 38803 h 1614062"/>
              <a:gd name="connsiteX2" fmla="*/ 3894113 w 6963611"/>
              <a:gd name="connsiteY2" fmla="*/ 619820 h 1614062"/>
              <a:gd name="connsiteX3" fmla="*/ 5637188 w 6963611"/>
              <a:gd name="connsiteY3" fmla="*/ 695 h 1614062"/>
              <a:gd name="connsiteX4" fmla="*/ 6637313 w 6963611"/>
              <a:gd name="connsiteY4" fmla="*/ 524570 h 1614062"/>
              <a:gd name="connsiteX5" fmla="*/ 6446813 w 6963611"/>
              <a:gd name="connsiteY5" fmla="*/ 1515170 h 1614062"/>
              <a:gd name="connsiteX6" fmla="*/ 446063 w 6963611"/>
              <a:gd name="connsiteY6" fmla="*/ 1448495 h 1614062"/>
              <a:gd name="connsiteX7" fmla="*/ 569888 w 6963611"/>
              <a:gd name="connsiteY7" fmla="*/ 362645 h 1614062"/>
              <a:gd name="connsiteX0" fmla="*/ 569888 w 6963611"/>
              <a:gd name="connsiteY0" fmla="*/ 363433 h 1614850"/>
              <a:gd name="connsiteX1" fmla="*/ 1693823 w 6963611"/>
              <a:gd name="connsiteY1" fmla="*/ 39591 h 1614850"/>
              <a:gd name="connsiteX2" fmla="*/ 3484527 w 6963611"/>
              <a:gd name="connsiteY2" fmla="*/ 668249 h 1614850"/>
              <a:gd name="connsiteX3" fmla="*/ 5637188 w 6963611"/>
              <a:gd name="connsiteY3" fmla="*/ 1483 h 1614850"/>
              <a:gd name="connsiteX4" fmla="*/ 6637313 w 6963611"/>
              <a:gd name="connsiteY4" fmla="*/ 525358 h 1614850"/>
              <a:gd name="connsiteX5" fmla="*/ 6446813 w 6963611"/>
              <a:gd name="connsiteY5" fmla="*/ 1515958 h 1614850"/>
              <a:gd name="connsiteX6" fmla="*/ 446063 w 6963611"/>
              <a:gd name="connsiteY6" fmla="*/ 1449283 h 1614850"/>
              <a:gd name="connsiteX7" fmla="*/ 569888 w 6963611"/>
              <a:gd name="connsiteY7" fmla="*/ 363433 h 1614850"/>
              <a:gd name="connsiteX0" fmla="*/ 569888 w 7012361"/>
              <a:gd name="connsiteY0" fmla="*/ 364780 h 1616197"/>
              <a:gd name="connsiteX1" fmla="*/ 1693823 w 7012361"/>
              <a:gd name="connsiteY1" fmla="*/ 40938 h 1616197"/>
              <a:gd name="connsiteX2" fmla="*/ 3484527 w 7012361"/>
              <a:gd name="connsiteY2" fmla="*/ 669596 h 1616197"/>
              <a:gd name="connsiteX3" fmla="*/ 5360956 w 7012361"/>
              <a:gd name="connsiteY3" fmla="*/ 1347 h 1616197"/>
              <a:gd name="connsiteX4" fmla="*/ 6637313 w 7012361"/>
              <a:gd name="connsiteY4" fmla="*/ 526705 h 1616197"/>
              <a:gd name="connsiteX5" fmla="*/ 6446813 w 7012361"/>
              <a:gd name="connsiteY5" fmla="*/ 1517305 h 1616197"/>
              <a:gd name="connsiteX6" fmla="*/ 446063 w 7012361"/>
              <a:gd name="connsiteY6" fmla="*/ 1450630 h 1616197"/>
              <a:gd name="connsiteX7" fmla="*/ 569888 w 7012361"/>
              <a:gd name="connsiteY7" fmla="*/ 364780 h 161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61" h="1616197">
                <a:moveTo>
                  <a:pt x="569888" y="364780"/>
                </a:moveTo>
                <a:cubicBezTo>
                  <a:pt x="777848" y="129831"/>
                  <a:pt x="1208050" y="-9865"/>
                  <a:pt x="1693823" y="40938"/>
                </a:cubicBezTo>
                <a:cubicBezTo>
                  <a:pt x="2179596" y="91741"/>
                  <a:pt x="2873338" y="676194"/>
                  <a:pt x="3484527" y="669596"/>
                </a:cubicBezTo>
                <a:cubicBezTo>
                  <a:pt x="4095716" y="662998"/>
                  <a:pt x="4835492" y="25162"/>
                  <a:pt x="5360956" y="1347"/>
                </a:cubicBezTo>
                <a:cubicBezTo>
                  <a:pt x="5886420" y="-22468"/>
                  <a:pt x="6456337" y="274045"/>
                  <a:pt x="6637313" y="526705"/>
                </a:cubicBezTo>
                <a:cubicBezTo>
                  <a:pt x="6818289" y="779365"/>
                  <a:pt x="7478688" y="1363318"/>
                  <a:pt x="6446813" y="1517305"/>
                </a:cubicBezTo>
                <a:cubicBezTo>
                  <a:pt x="5414938" y="1671293"/>
                  <a:pt x="1417613" y="1642718"/>
                  <a:pt x="446063" y="1450630"/>
                </a:cubicBezTo>
                <a:cubicBezTo>
                  <a:pt x="-525487" y="1258543"/>
                  <a:pt x="361928" y="599729"/>
                  <a:pt x="569888" y="364780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DAC81FF-396E-4C9E-9424-35D1269034CC}"/>
              </a:ext>
            </a:extLst>
          </p:cNvPr>
          <p:cNvSpPr/>
          <p:nvPr/>
        </p:nvSpPr>
        <p:spPr>
          <a:xfrm flipH="1">
            <a:off x="4288166" y="5994400"/>
            <a:ext cx="8397903" cy="1344247"/>
          </a:xfrm>
          <a:custGeom>
            <a:avLst/>
            <a:gdLst>
              <a:gd name="connsiteX0" fmla="*/ 679184 w 6517482"/>
              <a:gd name="connsiteY0" fmla="*/ 267007 h 1156751"/>
              <a:gd name="connsiteX1" fmla="*/ 1593584 w 6517482"/>
              <a:gd name="connsiteY1" fmla="*/ 9832 h 1156751"/>
              <a:gd name="connsiteX2" fmla="*/ 3146159 w 6517482"/>
              <a:gd name="connsiteY2" fmla="*/ 543232 h 1156751"/>
              <a:gd name="connsiteX3" fmla="*/ 4603484 w 6517482"/>
              <a:gd name="connsiteY3" fmla="*/ 505132 h 1156751"/>
              <a:gd name="connsiteX4" fmla="*/ 6365609 w 6517482"/>
              <a:gd name="connsiteY4" fmla="*/ 1009957 h 1156751"/>
              <a:gd name="connsiteX5" fmla="*/ 393434 w 6517482"/>
              <a:gd name="connsiteY5" fmla="*/ 1105207 h 1156751"/>
              <a:gd name="connsiteX6" fmla="*/ 679184 w 6517482"/>
              <a:gd name="connsiteY6" fmla="*/ 267007 h 1156751"/>
              <a:gd name="connsiteX0" fmla="*/ 705859 w 6880316"/>
              <a:gd name="connsiteY0" fmla="*/ 267007 h 1158154"/>
              <a:gd name="connsiteX1" fmla="*/ 1620259 w 6880316"/>
              <a:gd name="connsiteY1" fmla="*/ 9832 h 1158154"/>
              <a:gd name="connsiteX2" fmla="*/ 3172834 w 6880316"/>
              <a:gd name="connsiteY2" fmla="*/ 543232 h 1158154"/>
              <a:gd name="connsiteX3" fmla="*/ 4630159 w 6880316"/>
              <a:gd name="connsiteY3" fmla="*/ 505132 h 1158154"/>
              <a:gd name="connsiteX4" fmla="*/ 6744735 w 6880316"/>
              <a:gd name="connsiteY4" fmla="*/ 1009957 h 1158154"/>
              <a:gd name="connsiteX5" fmla="*/ 420109 w 6880316"/>
              <a:gd name="connsiteY5" fmla="*/ 1105207 h 1158154"/>
              <a:gd name="connsiteX6" fmla="*/ 705859 w 6880316"/>
              <a:gd name="connsiteY6" fmla="*/ 267007 h 1158154"/>
              <a:gd name="connsiteX0" fmla="*/ 711477 w 6959060"/>
              <a:gd name="connsiteY0" fmla="*/ 267007 h 1170798"/>
              <a:gd name="connsiteX1" fmla="*/ 1625877 w 6959060"/>
              <a:gd name="connsiteY1" fmla="*/ 9832 h 1170798"/>
              <a:gd name="connsiteX2" fmla="*/ 3178452 w 6959060"/>
              <a:gd name="connsiteY2" fmla="*/ 543232 h 1170798"/>
              <a:gd name="connsiteX3" fmla="*/ 4635777 w 6959060"/>
              <a:gd name="connsiteY3" fmla="*/ 505132 h 1170798"/>
              <a:gd name="connsiteX4" fmla="*/ 6826554 w 6959060"/>
              <a:gd name="connsiteY4" fmla="*/ 1048075 h 1170798"/>
              <a:gd name="connsiteX5" fmla="*/ 425727 w 6959060"/>
              <a:gd name="connsiteY5" fmla="*/ 1105207 h 1170798"/>
              <a:gd name="connsiteX6" fmla="*/ 711477 w 6959060"/>
              <a:gd name="connsiteY6" fmla="*/ 267007 h 1170798"/>
              <a:gd name="connsiteX0" fmla="*/ 711477 w 6961218"/>
              <a:gd name="connsiteY0" fmla="*/ 267007 h 1170798"/>
              <a:gd name="connsiteX1" fmla="*/ 1625877 w 6961218"/>
              <a:gd name="connsiteY1" fmla="*/ 9832 h 1170798"/>
              <a:gd name="connsiteX2" fmla="*/ 3178452 w 6961218"/>
              <a:gd name="connsiteY2" fmla="*/ 543232 h 1170798"/>
              <a:gd name="connsiteX3" fmla="*/ 4635777 w 6961218"/>
              <a:gd name="connsiteY3" fmla="*/ 505132 h 1170798"/>
              <a:gd name="connsiteX4" fmla="*/ 6826554 w 6961218"/>
              <a:gd name="connsiteY4" fmla="*/ 1048075 h 1170798"/>
              <a:gd name="connsiteX5" fmla="*/ 425727 w 6961218"/>
              <a:gd name="connsiteY5" fmla="*/ 1105207 h 1170798"/>
              <a:gd name="connsiteX6" fmla="*/ 711477 w 6961218"/>
              <a:gd name="connsiteY6" fmla="*/ 267007 h 1170798"/>
              <a:gd name="connsiteX0" fmla="*/ 626549 w 7000122"/>
              <a:gd name="connsiteY0" fmla="*/ 250244 h 1174497"/>
              <a:gd name="connsiteX1" fmla="*/ 1664781 w 7000122"/>
              <a:gd name="connsiteY1" fmla="*/ 12127 h 1174497"/>
              <a:gd name="connsiteX2" fmla="*/ 3217356 w 7000122"/>
              <a:gd name="connsiteY2" fmla="*/ 545527 h 1174497"/>
              <a:gd name="connsiteX3" fmla="*/ 4674681 w 7000122"/>
              <a:gd name="connsiteY3" fmla="*/ 507427 h 1174497"/>
              <a:gd name="connsiteX4" fmla="*/ 6865458 w 7000122"/>
              <a:gd name="connsiteY4" fmla="*/ 1050370 h 1174497"/>
              <a:gd name="connsiteX5" fmla="*/ 464631 w 7000122"/>
              <a:gd name="connsiteY5" fmla="*/ 1107502 h 1174497"/>
              <a:gd name="connsiteX6" fmla="*/ 626549 w 7000122"/>
              <a:gd name="connsiteY6" fmla="*/ 250244 h 1174497"/>
              <a:gd name="connsiteX0" fmla="*/ 641546 w 7015119"/>
              <a:gd name="connsiteY0" fmla="*/ 248504 h 1172757"/>
              <a:gd name="connsiteX1" fmla="*/ 1679778 w 7015119"/>
              <a:gd name="connsiteY1" fmla="*/ 10387 h 1172757"/>
              <a:gd name="connsiteX2" fmla="*/ 3232353 w 7015119"/>
              <a:gd name="connsiteY2" fmla="*/ 543787 h 1172757"/>
              <a:gd name="connsiteX3" fmla="*/ 4689678 w 7015119"/>
              <a:gd name="connsiteY3" fmla="*/ 505687 h 1172757"/>
              <a:gd name="connsiteX4" fmla="*/ 6880455 w 7015119"/>
              <a:gd name="connsiteY4" fmla="*/ 1048630 h 1172757"/>
              <a:gd name="connsiteX5" fmla="*/ 479628 w 7015119"/>
              <a:gd name="connsiteY5" fmla="*/ 1105762 h 1172757"/>
              <a:gd name="connsiteX6" fmla="*/ 641546 w 7015119"/>
              <a:gd name="connsiteY6" fmla="*/ 248504 h 1172757"/>
              <a:gd name="connsiteX0" fmla="*/ 641546 w 7019637"/>
              <a:gd name="connsiteY0" fmla="*/ 248504 h 1172757"/>
              <a:gd name="connsiteX1" fmla="*/ 1679778 w 7019637"/>
              <a:gd name="connsiteY1" fmla="*/ 10387 h 1172757"/>
              <a:gd name="connsiteX2" fmla="*/ 3232353 w 7019637"/>
              <a:gd name="connsiteY2" fmla="*/ 543787 h 1172757"/>
              <a:gd name="connsiteX3" fmla="*/ 4689678 w 7019637"/>
              <a:gd name="connsiteY3" fmla="*/ 505687 h 1172757"/>
              <a:gd name="connsiteX4" fmla="*/ 6880455 w 7019637"/>
              <a:gd name="connsiteY4" fmla="*/ 1048630 h 1172757"/>
              <a:gd name="connsiteX5" fmla="*/ 479628 w 7019637"/>
              <a:gd name="connsiteY5" fmla="*/ 1105762 h 1172757"/>
              <a:gd name="connsiteX6" fmla="*/ 641546 w 7019637"/>
              <a:gd name="connsiteY6" fmla="*/ 248504 h 1172757"/>
              <a:gd name="connsiteX0" fmla="*/ 641546 w 7040431"/>
              <a:gd name="connsiteY0" fmla="*/ 248504 h 1172757"/>
              <a:gd name="connsiteX1" fmla="*/ 1679778 w 7040431"/>
              <a:gd name="connsiteY1" fmla="*/ 10387 h 1172757"/>
              <a:gd name="connsiteX2" fmla="*/ 3232353 w 7040431"/>
              <a:gd name="connsiteY2" fmla="*/ 543787 h 1172757"/>
              <a:gd name="connsiteX3" fmla="*/ 5042120 w 7040431"/>
              <a:gd name="connsiteY3" fmla="*/ 448510 h 1172757"/>
              <a:gd name="connsiteX4" fmla="*/ 6880455 w 7040431"/>
              <a:gd name="connsiteY4" fmla="*/ 1048630 h 1172757"/>
              <a:gd name="connsiteX5" fmla="*/ 479628 w 7040431"/>
              <a:gd name="connsiteY5" fmla="*/ 1105762 h 1172757"/>
              <a:gd name="connsiteX6" fmla="*/ 641546 w 7040431"/>
              <a:gd name="connsiteY6" fmla="*/ 248504 h 1172757"/>
              <a:gd name="connsiteX0" fmla="*/ 641546 w 7069995"/>
              <a:gd name="connsiteY0" fmla="*/ 248504 h 1172757"/>
              <a:gd name="connsiteX1" fmla="*/ 1679778 w 7069995"/>
              <a:gd name="connsiteY1" fmla="*/ 10387 h 1172757"/>
              <a:gd name="connsiteX2" fmla="*/ 3232353 w 7069995"/>
              <a:gd name="connsiteY2" fmla="*/ 543787 h 1172757"/>
              <a:gd name="connsiteX3" fmla="*/ 5042120 w 7069995"/>
              <a:gd name="connsiteY3" fmla="*/ 448510 h 1172757"/>
              <a:gd name="connsiteX4" fmla="*/ 6880455 w 7069995"/>
              <a:gd name="connsiteY4" fmla="*/ 1048630 h 1172757"/>
              <a:gd name="connsiteX5" fmla="*/ 479628 w 7069995"/>
              <a:gd name="connsiteY5" fmla="*/ 1105762 h 1172757"/>
              <a:gd name="connsiteX6" fmla="*/ 641546 w 7069995"/>
              <a:gd name="connsiteY6" fmla="*/ 248504 h 117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9995" h="1172757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8F47E32-EE3A-428D-B4CA-F3721BA51E2C}"/>
              </a:ext>
            </a:extLst>
          </p:cNvPr>
          <p:cNvSpPr/>
          <p:nvPr/>
        </p:nvSpPr>
        <p:spPr>
          <a:xfrm>
            <a:off x="416282" y="4773448"/>
            <a:ext cx="539733" cy="539734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504B2D5-2B71-492D-8873-492418B21384}"/>
              </a:ext>
            </a:extLst>
          </p:cNvPr>
          <p:cNvSpPr/>
          <p:nvPr/>
        </p:nvSpPr>
        <p:spPr>
          <a:xfrm>
            <a:off x="606282" y="4025323"/>
            <a:ext cx="179699" cy="17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1D1905-56D8-417B-9899-15A1742F67B1}"/>
              </a:ext>
            </a:extLst>
          </p:cNvPr>
          <p:cNvSpPr/>
          <p:nvPr/>
        </p:nvSpPr>
        <p:spPr>
          <a:xfrm>
            <a:off x="776315" y="4309536"/>
            <a:ext cx="359399" cy="3594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F0176-83E5-4A48-9B9A-C616C86DFB55}"/>
              </a:ext>
            </a:extLst>
          </p:cNvPr>
          <p:cNvSpPr/>
          <p:nvPr/>
        </p:nvSpPr>
        <p:spPr>
          <a:xfrm>
            <a:off x="956014" y="3803072"/>
            <a:ext cx="71998" cy="71998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7F1CCB2-4704-45C3-BC26-80C042223C1F}"/>
              </a:ext>
            </a:extLst>
          </p:cNvPr>
          <p:cNvSpPr/>
          <p:nvPr userDrawn="1"/>
        </p:nvSpPr>
        <p:spPr>
          <a:xfrm>
            <a:off x="10765812" y="4851780"/>
            <a:ext cx="539733" cy="539734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4DD3420-DB85-4481-9CE3-1C8B6A30A538}"/>
              </a:ext>
            </a:extLst>
          </p:cNvPr>
          <p:cNvSpPr/>
          <p:nvPr userDrawn="1"/>
        </p:nvSpPr>
        <p:spPr>
          <a:xfrm>
            <a:off x="11369044" y="4051839"/>
            <a:ext cx="179699" cy="17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3E63426-4CC3-4C3B-8EA3-51CFF98F8939}"/>
              </a:ext>
            </a:extLst>
          </p:cNvPr>
          <p:cNvSpPr/>
          <p:nvPr userDrawn="1"/>
        </p:nvSpPr>
        <p:spPr>
          <a:xfrm>
            <a:off x="11174100" y="4419626"/>
            <a:ext cx="359399" cy="3594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ECA90C5-6197-4A89-97F2-FDA2354CE14B}"/>
              </a:ext>
            </a:extLst>
          </p:cNvPr>
          <p:cNvSpPr/>
          <p:nvPr userDrawn="1"/>
        </p:nvSpPr>
        <p:spPr>
          <a:xfrm>
            <a:off x="11138101" y="3839071"/>
            <a:ext cx="71998" cy="71998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25" name="Gráfico 1" descr="Engranajes con relleno sólido">
            <a:extLst>
              <a:ext uri="{FF2B5EF4-FFF2-40B4-BE49-F238E27FC236}">
                <a16:creationId xmlns:a16="http://schemas.microsoft.com/office/drawing/2014/main" id="{15673C17-A214-4492-8E59-C14DAA76837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86398" y="3914473"/>
            <a:ext cx="8956800" cy="89568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AE6ABB9-F1A6-4BF3-9088-DE55CDD935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1"/>
          <a:stretch/>
        </p:blipFill>
        <p:spPr>
          <a:xfrm>
            <a:off x="140716" y="-630524"/>
            <a:ext cx="2545682" cy="1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FB3E9F-1593-4668-B7B4-84C3944D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A7919D-A5F4-48C2-B66F-01364C5D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1BCA89-71D9-4E93-B897-D26F6DB1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0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FB96C-1EA4-4286-B214-ADA00316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905E-05BB-45D5-B0A4-A2652AD79A9A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747CB-8287-459A-BF58-E7EB916E1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E90A0-FF82-4DD6-BEAE-01165BE8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E39F-9632-4792-9C0B-310D322EFE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5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1" r:id="rId5"/>
    <p:sldLayoutId id="2147483652" r:id="rId6"/>
    <p:sldLayoutId id="2147483658" r:id="rId7"/>
    <p:sldLayoutId id="2147483653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641111"/>
      </p:ext>
    </p:extLst>
  </p:cSld>
  <p:clrMapOvr>
    <a:masterClrMapping/>
  </p:clrMapOvr>
</p:sld>
</file>

<file path=ppt/theme/theme1.xml><?xml version="1.0" encoding="utf-8"?>
<a:theme xmlns:a="http://schemas.openxmlformats.org/drawingml/2006/main" name="Dev_lu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MV Boli</vt:lpstr>
      <vt:lpstr>Ubuntu Medium</vt:lpstr>
      <vt:lpstr>Dev_lutions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Michell GV</dc:creator>
  <cp:lastModifiedBy>Michell GV</cp:lastModifiedBy>
  <cp:revision>10</cp:revision>
  <dcterms:created xsi:type="dcterms:W3CDTF">2022-08-13T00:09:00Z</dcterms:created>
  <dcterms:modified xsi:type="dcterms:W3CDTF">2022-09-10T00:16:37Z</dcterms:modified>
</cp:coreProperties>
</file>