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Ubuntu Medium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UbuntuMedium-boldItalic.fntdata"/><Relationship Id="rId5" Type="http://schemas.openxmlformats.org/officeDocument/2006/relationships/slide" Target="slides/slide1.xml"/><Relationship Id="rId6" Type="http://schemas.openxmlformats.org/officeDocument/2006/relationships/font" Target="fonts/UbuntuMedium-regular.fntdata"/><Relationship Id="rId7" Type="http://schemas.openxmlformats.org/officeDocument/2006/relationships/font" Target="fonts/UbuntuMedium-bold.fntdata"/><Relationship Id="rId8" Type="http://schemas.openxmlformats.org/officeDocument/2006/relationships/font" Target="fonts/Ubuntu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576031" y="-353017"/>
            <a:ext cx="16159143" cy="9910097"/>
            <a:chOff x="-1313038" y="396717"/>
            <a:chExt cx="16159660" cy="9910383"/>
          </a:xfrm>
        </p:grpSpPr>
        <p:sp>
          <p:nvSpPr>
            <p:cNvPr id="14" name="Google Shape;14;p2"/>
            <p:cNvSpPr/>
            <p:nvPr/>
          </p:nvSpPr>
          <p:spPr>
            <a:xfrm>
              <a:off x="-1155600" y="396717"/>
              <a:ext cx="14077463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25984" y="396717"/>
              <a:ext cx="8204462" cy="2497101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1788051" y="-1037705"/>
                <a:ext cx="14262555" cy="1681686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flipH="1">
                <a:off x="4076333" y="-532782"/>
                <a:ext cx="8398172" cy="1344286"/>
              </a:xfrm>
              <a:custGeom>
                <a:rect b="b" l="l" r="r" t="t"/>
                <a:pathLst>
                  <a:path extrusionOk="0" h="1172757" w="7069995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19" name="Google Shape;19;p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Google Shape;20;p2"/>
              <p:cNvSpPr/>
              <p:nvPr/>
            </p:nvSpPr>
            <p:spPr>
              <a:xfrm>
                <a:off x="204326" y="-1753769"/>
                <a:ext cx="539750" cy="53975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94332" y="-2501916"/>
                <a:ext cx="179705" cy="179705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1822" y="-2205032"/>
                <a:ext cx="359410" cy="35941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" name="Google Shape;24;p2"/>
          <p:cNvSpPr txBox="1"/>
          <p:nvPr/>
        </p:nvSpPr>
        <p:spPr>
          <a:xfrm>
            <a:off x="9409661" y="66340"/>
            <a:ext cx="276225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 idea una realidad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140610" y="5917819"/>
            <a:ext cx="2339975" cy="869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Av. Valle de Mompani #383-59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Fracc. Valle de Santiago C.P. 76116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rgbClr val="FFFFFF"/>
                </a:solidFill>
                <a:latin typeface="Ubuntu Medium"/>
                <a:ea typeface="Ubuntu Medium"/>
                <a:cs typeface="Ubuntu Medium"/>
                <a:sym typeface="Ubuntu Medium"/>
              </a:rPr>
              <a:t>+52 (442) 439-2997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40610" y="-575032"/>
            <a:ext cx="2381250" cy="1679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27" name="Google Shape;2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9620746" y="4595190"/>
            <a:ext cx="4961890" cy="496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1576031" y="-353017"/>
            <a:ext cx="16159143" cy="9910097"/>
            <a:chOff x="-1313038" y="396717"/>
            <a:chExt cx="16159660" cy="9910383"/>
          </a:xfrm>
        </p:grpSpPr>
        <p:sp>
          <p:nvSpPr>
            <p:cNvPr id="33" name="Google Shape;33;p3"/>
            <p:cNvSpPr/>
            <p:nvPr/>
          </p:nvSpPr>
          <p:spPr>
            <a:xfrm>
              <a:off x="-1155600" y="396717"/>
              <a:ext cx="14077463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625984" y="396717"/>
              <a:ext cx="8204462" cy="2497101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" name="Google Shape;35;p3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-1788051" y="-1037705"/>
                <a:ext cx="14262555" cy="1681686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flipH="1">
                <a:off x="4076333" y="-532782"/>
                <a:ext cx="8398172" cy="1344286"/>
              </a:xfrm>
              <a:custGeom>
                <a:rect b="b" l="l" r="r" t="t"/>
                <a:pathLst>
                  <a:path extrusionOk="0" h="1172757" w="7069995">
                    <a:moveTo>
                      <a:pt x="641546" y="248504"/>
                    </a:moveTo>
                    <a:cubicBezTo>
                      <a:pt x="908251" y="94526"/>
                      <a:pt x="1247977" y="-38827"/>
                      <a:pt x="1679778" y="10387"/>
                    </a:cubicBezTo>
                    <a:cubicBezTo>
                      <a:pt x="2111579" y="59601"/>
                      <a:pt x="2671963" y="470767"/>
                      <a:pt x="3232353" y="543787"/>
                    </a:cubicBezTo>
                    <a:cubicBezTo>
                      <a:pt x="3792743" y="616808"/>
                      <a:pt x="3891126" y="612132"/>
                      <a:pt x="5042120" y="448510"/>
                    </a:cubicBezTo>
                    <a:cubicBezTo>
                      <a:pt x="6193114" y="284888"/>
                      <a:pt x="7582130" y="948618"/>
                      <a:pt x="6880455" y="1048630"/>
                    </a:cubicBezTo>
                    <a:cubicBezTo>
                      <a:pt x="6178780" y="1148642"/>
                      <a:pt x="1519446" y="1239116"/>
                      <a:pt x="479628" y="1105762"/>
                    </a:cubicBezTo>
                    <a:cubicBezTo>
                      <a:pt x="-560190" y="972408"/>
                      <a:pt x="374841" y="402482"/>
                      <a:pt x="641546" y="248504"/>
                    </a:cubicBezTo>
                    <a:close/>
                  </a:path>
                </a:pathLst>
              </a:custGeom>
              <a:solidFill>
                <a:srgbClr val="2328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38" name="Google Shape;38;p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" name="Google Shape;39;p3"/>
              <p:cNvSpPr/>
              <p:nvPr/>
            </p:nvSpPr>
            <p:spPr>
              <a:xfrm>
                <a:off x="204326" y="-1753769"/>
                <a:ext cx="539750" cy="53975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94332" y="-2501916"/>
                <a:ext cx="179705" cy="179705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61822" y="-2205032"/>
                <a:ext cx="359410" cy="35941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Engranajes con relleno sólido" id="43" name="Google Shape;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620746" y="4595190"/>
            <a:ext cx="4961890" cy="496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140610" y="-575032"/>
            <a:ext cx="2381250" cy="167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>
  <p:cSld name="Imagen con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-1418598" y="-353017"/>
            <a:ext cx="14104667" cy="7729764"/>
            <a:chOff x="-1155600" y="396717"/>
            <a:chExt cx="14105118" cy="7729987"/>
          </a:xfrm>
        </p:grpSpPr>
        <p:sp>
          <p:nvSpPr>
            <p:cNvPr id="50" name="Google Shape;50;p4"/>
            <p:cNvSpPr/>
            <p:nvPr/>
          </p:nvSpPr>
          <p:spPr>
            <a:xfrm>
              <a:off x="-1155600" y="396717"/>
              <a:ext cx="14077463" cy="2212881"/>
            </a:xfrm>
            <a:custGeom>
              <a:rect b="b" l="l" r="r" t="t"/>
              <a:pathLst>
                <a:path extrusionOk="0" h="2212881" w="9571037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674776"/>
                    <a:pt x="3856946" y="707589"/>
                  </a:cubicBezTo>
                  <a:cubicBezTo>
                    <a:pt x="4434795" y="740402"/>
                    <a:pt x="5244575" y="1321972"/>
                    <a:pt x="5895303" y="1361660"/>
                  </a:cubicBezTo>
                  <a:cubicBezTo>
                    <a:pt x="6546031" y="1401348"/>
                    <a:pt x="7220168" y="974345"/>
                    <a:pt x="7761315" y="945720"/>
                  </a:cubicBezTo>
                  <a:cubicBezTo>
                    <a:pt x="8302462" y="917095"/>
                    <a:pt x="8970587" y="1315323"/>
                    <a:pt x="9142186" y="1189908"/>
                  </a:cubicBezTo>
                  <a:cubicBezTo>
                    <a:pt x="9313785" y="1064493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-625984" y="396717"/>
              <a:ext cx="8204462" cy="2497101"/>
            </a:xfrm>
            <a:custGeom>
              <a:rect b="b" l="l" r="r" t="t"/>
              <a:pathLst>
                <a:path extrusionOk="0" h="2303378" w="4882040">
                  <a:moveTo>
                    <a:pt x="468465" y="2291962"/>
                  </a:moveTo>
                  <a:cubicBezTo>
                    <a:pt x="765327" y="2415787"/>
                    <a:pt x="1306665" y="1496624"/>
                    <a:pt x="1792440" y="1263262"/>
                  </a:cubicBezTo>
                  <a:cubicBezTo>
                    <a:pt x="2278215" y="1029899"/>
                    <a:pt x="2692547" y="834917"/>
                    <a:pt x="3383115" y="891787"/>
                  </a:cubicBezTo>
                  <a:cubicBezTo>
                    <a:pt x="4073683" y="948657"/>
                    <a:pt x="5208744" y="193039"/>
                    <a:pt x="4792819" y="61277"/>
                  </a:cubicBezTo>
                  <a:cubicBezTo>
                    <a:pt x="4376894" y="-70485"/>
                    <a:pt x="1679728" y="42474"/>
                    <a:pt x="887565" y="101212"/>
                  </a:cubicBezTo>
                  <a:cubicBezTo>
                    <a:pt x="95402" y="159950"/>
                    <a:pt x="76352" y="155187"/>
                    <a:pt x="11265" y="520312"/>
                  </a:cubicBezTo>
                  <a:cubicBezTo>
                    <a:pt x="-53822" y="885437"/>
                    <a:pt x="171603" y="2168137"/>
                    <a:pt x="468465" y="2291962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4551346" y="6782418"/>
              <a:ext cx="8398172" cy="1344286"/>
            </a:xfrm>
            <a:custGeom>
              <a:rect b="b" l="l" r="r" t="t"/>
              <a:pathLst>
                <a:path extrusionOk="0" h="1172757" w="7069995">
                  <a:moveTo>
                    <a:pt x="641546" y="248504"/>
                  </a:moveTo>
                  <a:cubicBezTo>
                    <a:pt x="908251" y="94526"/>
                    <a:pt x="1247977" y="-38827"/>
                    <a:pt x="1679778" y="10387"/>
                  </a:cubicBezTo>
                  <a:cubicBezTo>
                    <a:pt x="2111579" y="59601"/>
                    <a:pt x="2671963" y="470767"/>
                    <a:pt x="3232353" y="543787"/>
                  </a:cubicBezTo>
                  <a:cubicBezTo>
                    <a:pt x="3792743" y="616808"/>
                    <a:pt x="3891126" y="612132"/>
                    <a:pt x="5042120" y="448510"/>
                  </a:cubicBezTo>
                  <a:cubicBezTo>
                    <a:pt x="6193114" y="284888"/>
                    <a:pt x="7582130" y="948618"/>
                    <a:pt x="6880455" y="1048630"/>
                  </a:cubicBezTo>
                  <a:cubicBezTo>
                    <a:pt x="6178780" y="1148642"/>
                    <a:pt x="1519446" y="1239116"/>
                    <a:pt x="479628" y="1105762"/>
                  </a:cubicBezTo>
                  <a:cubicBezTo>
                    <a:pt x="-560190" y="972408"/>
                    <a:pt x="374841" y="402482"/>
                    <a:pt x="641546" y="248504"/>
                  </a:cubicBezTo>
                  <a:close/>
                </a:path>
              </a:pathLst>
            </a:custGeom>
            <a:solidFill>
              <a:srgbClr val="2328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Engranajes con relleno sólido" id="53" name="Google Shape;5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2730442">
            <a:off x="9514622" y="-3084945"/>
            <a:ext cx="4961890" cy="4961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54" name="Google Shape;5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221080">
            <a:off x="-2676035" y="4571026"/>
            <a:ext cx="4961890" cy="496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40610" y="-575032"/>
            <a:ext cx="2381250" cy="167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-888999" y="-353017"/>
            <a:ext cx="8204200" cy="2497029"/>
          </a:xfrm>
          <a:custGeom>
            <a:rect b="b" l="l" r="r" t="t"/>
            <a:pathLst>
              <a:path extrusionOk="0" h="2303378" w="4882040">
                <a:moveTo>
                  <a:pt x="468465" y="2291962"/>
                </a:moveTo>
                <a:cubicBezTo>
                  <a:pt x="765327" y="2415787"/>
                  <a:pt x="1306665" y="1496624"/>
                  <a:pt x="1792440" y="1263262"/>
                </a:cubicBezTo>
                <a:cubicBezTo>
                  <a:pt x="2278215" y="1029899"/>
                  <a:pt x="2692547" y="834917"/>
                  <a:pt x="3383115" y="891787"/>
                </a:cubicBezTo>
                <a:cubicBezTo>
                  <a:pt x="4073683" y="948657"/>
                  <a:pt x="5208744" y="193039"/>
                  <a:pt x="4792819" y="61277"/>
                </a:cubicBezTo>
                <a:cubicBezTo>
                  <a:pt x="4376894" y="-70485"/>
                  <a:pt x="1679728" y="42474"/>
                  <a:pt x="887565" y="101212"/>
                </a:cubicBezTo>
                <a:cubicBezTo>
                  <a:pt x="95402" y="159950"/>
                  <a:pt x="76352" y="155187"/>
                  <a:pt x="11265" y="520312"/>
                </a:cubicBezTo>
                <a:cubicBezTo>
                  <a:pt x="-53822" y="885437"/>
                  <a:pt x="171603" y="2168137"/>
                  <a:pt x="468465" y="2291962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 flipH="1">
            <a:off x="4288166" y="6032500"/>
            <a:ext cx="8397903" cy="1344247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62" name="Google Shape;6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620746" y="4594698"/>
            <a:ext cx="4962366" cy="49623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/>
          <p:nvPr/>
        </p:nvSpPr>
        <p:spPr>
          <a:xfrm>
            <a:off x="11227700" y="4299326"/>
            <a:ext cx="539733" cy="539734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11417700" y="3551201"/>
            <a:ext cx="179699" cy="1797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1085201" y="3848076"/>
            <a:ext cx="359398" cy="359400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1251452" y="3337452"/>
            <a:ext cx="71998" cy="71998"/>
          </a:xfrm>
          <a:prstGeom prst="ellipse">
            <a:avLst/>
          </a:pr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620746" y="4595190"/>
            <a:ext cx="4961890" cy="496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166010" y="-600432"/>
            <a:ext cx="2381250" cy="167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-1576031" y="-353017"/>
            <a:ext cx="16159143" cy="9910097"/>
            <a:chOff x="-1313038" y="396717"/>
            <a:chExt cx="16159660" cy="9910383"/>
          </a:xfrm>
        </p:grpSpPr>
        <p:sp>
          <p:nvSpPr>
            <p:cNvPr id="74" name="Google Shape;74;p6"/>
            <p:cNvSpPr/>
            <p:nvPr/>
          </p:nvSpPr>
          <p:spPr>
            <a:xfrm>
              <a:off x="-1155600" y="396717"/>
              <a:ext cx="13982651" cy="2212881"/>
            </a:xfrm>
            <a:custGeom>
              <a:rect b="b" l="l" r="r" t="t"/>
              <a:pathLst>
                <a:path extrusionOk="0" h="2212881" w="9506576">
                  <a:moveTo>
                    <a:pt x="913732" y="2193482"/>
                  </a:moveTo>
                  <a:cubicBezTo>
                    <a:pt x="1224883" y="2356995"/>
                    <a:pt x="1966252" y="1441007"/>
                    <a:pt x="2428211" y="1164782"/>
                  </a:cubicBezTo>
                  <a:cubicBezTo>
                    <a:pt x="2890170" y="888557"/>
                    <a:pt x="3279097" y="717111"/>
                    <a:pt x="3856946" y="707589"/>
                  </a:cubicBezTo>
                  <a:cubicBezTo>
                    <a:pt x="4434795" y="698068"/>
                    <a:pt x="5246014" y="1112416"/>
                    <a:pt x="5895303" y="1107653"/>
                  </a:cubicBezTo>
                  <a:cubicBezTo>
                    <a:pt x="6544592" y="1102890"/>
                    <a:pt x="7270081" y="707595"/>
                    <a:pt x="7752680" y="679013"/>
                  </a:cubicBezTo>
                  <a:cubicBezTo>
                    <a:pt x="8235279" y="650431"/>
                    <a:pt x="8789319" y="1188595"/>
                    <a:pt x="8962357" y="1107632"/>
                  </a:cubicBezTo>
                  <a:cubicBezTo>
                    <a:pt x="9135395" y="1026669"/>
                    <a:pt x="10191082" y="347219"/>
                    <a:pt x="8790907" y="193232"/>
                  </a:cubicBezTo>
                  <a:cubicBezTo>
                    <a:pt x="7390732" y="39245"/>
                    <a:pt x="1870994" y="-146493"/>
                    <a:pt x="561307" y="183707"/>
                  </a:cubicBezTo>
                  <a:cubicBezTo>
                    <a:pt x="-748380" y="513907"/>
                    <a:pt x="602581" y="2029970"/>
                    <a:pt x="913732" y="2193482"/>
                  </a:cubicBezTo>
                  <a:close/>
                </a:path>
              </a:pathLst>
            </a:custGeom>
            <a:solidFill>
              <a:srgbClr val="359D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" name="Google Shape;75;p6"/>
            <p:cNvGrpSpPr/>
            <p:nvPr/>
          </p:nvGrpSpPr>
          <p:grpSpPr>
            <a:xfrm>
              <a:off x="-1313038" y="4599529"/>
              <a:ext cx="16159660" cy="5707571"/>
              <a:chOff x="-1788051" y="-2715671"/>
              <a:chExt cx="16159660" cy="5707571"/>
            </a:xfrm>
          </p:grpSpPr>
          <p:sp>
            <p:nvSpPr>
              <p:cNvPr id="76" name="Google Shape;76;p6"/>
              <p:cNvSpPr/>
              <p:nvPr/>
            </p:nvSpPr>
            <p:spPr>
              <a:xfrm>
                <a:off x="-1788051" y="-1037705"/>
                <a:ext cx="14262555" cy="1681686"/>
              </a:xfrm>
              <a:custGeom>
                <a:rect b="b" l="l" r="r" t="t"/>
                <a:pathLst>
                  <a:path extrusionOk="0" h="1616197" w="7012361">
                    <a:moveTo>
                      <a:pt x="569888" y="364780"/>
                    </a:moveTo>
                    <a:cubicBezTo>
                      <a:pt x="777848" y="129831"/>
                      <a:pt x="1208050" y="-9865"/>
                      <a:pt x="1693823" y="40938"/>
                    </a:cubicBezTo>
                    <a:cubicBezTo>
                      <a:pt x="2179596" y="91741"/>
                      <a:pt x="2873338" y="676194"/>
                      <a:pt x="3484527" y="669596"/>
                    </a:cubicBezTo>
                    <a:cubicBezTo>
                      <a:pt x="4095716" y="662998"/>
                      <a:pt x="4835492" y="25162"/>
                      <a:pt x="5360956" y="1347"/>
                    </a:cubicBezTo>
                    <a:cubicBezTo>
                      <a:pt x="5886420" y="-22468"/>
                      <a:pt x="6456337" y="274045"/>
                      <a:pt x="6637313" y="526705"/>
                    </a:cubicBezTo>
                    <a:cubicBezTo>
                      <a:pt x="6818289" y="779365"/>
                      <a:pt x="7478688" y="1363318"/>
                      <a:pt x="6446813" y="1517305"/>
                    </a:cubicBezTo>
                    <a:cubicBezTo>
                      <a:pt x="5414938" y="1671293"/>
                      <a:pt x="1417613" y="1642718"/>
                      <a:pt x="446063" y="1450630"/>
                    </a:cubicBezTo>
                    <a:cubicBezTo>
                      <a:pt x="-525487" y="1258543"/>
                      <a:pt x="361928" y="599729"/>
                      <a:pt x="569888" y="364780"/>
                    </a:cubicBezTo>
                    <a:close/>
                  </a:path>
                </a:pathLst>
              </a:cu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Engranajes con relleno sólido" id="77" name="Google Shape;77;p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>
                <a:off x="9409084" y="-1970625"/>
                <a:ext cx="4962525" cy="496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" name="Google Shape;78;p6"/>
              <p:cNvSpPr/>
              <p:nvPr/>
            </p:nvSpPr>
            <p:spPr>
              <a:xfrm>
                <a:off x="204326" y="-1753769"/>
                <a:ext cx="539750" cy="53975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394332" y="-2501916"/>
                <a:ext cx="179705" cy="179705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61822" y="-2205032"/>
                <a:ext cx="359410" cy="35941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228078" y="-2715671"/>
                <a:ext cx="72000" cy="72000"/>
              </a:xfrm>
              <a:prstGeom prst="ellipse">
                <a:avLst/>
              </a:prstGeom>
              <a:solidFill>
                <a:srgbClr val="359DF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2" name="Google Shape;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8" y="85629"/>
            <a:ext cx="1222205" cy="1222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83" name="Google Shape;8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9620746" y="4595190"/>
            <a:ext cx="4961890" cy="496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8" name="Google Shape;88;p7"/>
          <p:cNvSpPr/>
          <p:nvPr/>
        </p:nvSpPr>
        <p:spPr>
          <a:xfrm rot="-5400000">
            <a:off x="-3140185" y="2843290"/>
            <a:ext cx="8559799" cy="2212817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 flipH="1" rot="5400000">
            <a:off x="-3731361" y="2756877"/>
            <a:ext cx="8397904" cy="1344247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90" name="Google Shape;9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241227" y="98426"/>
            <a:ext cx="10404813" cy="10404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granajes con relleno sólido"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41227" y="136525"/>
            <a:ext cx="10404000" cy="104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7"/>
          <p:cNvPicPr preferRelativeResize="0"/>
          <p:nvPr/>
        </p:nvPicPr>
        <p:blipFill rotWithShape="1">
          <a:blip r:embed="rId4">
            <a:alphaModFix/>
          </a:blip>
          <a:srcRect b="29451" l="0" r="0" t="0"/>
          <a:stretch/>
        </p:blipFill>
        <p:spPr>
          <a:xfrm>
            <a:off x="1174750" y="-587732"/>
            <a:ext cx="2545682" cy="179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7" name="Google Shape;97;p8"/>
          <p:cNvSpPr/>
          <p:nvPr/>
        </p:nvSpPr>
        <p:spPr>
          <a:xfrm rot="-5400000">
            <a:off x="-3140185" y="2843290"/>
            <a:ext cx="8559799" cy="2212817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 rot="5400000">
            <a:off x="-3731361" y="2756877"/>
            <a:ext cx="8397904" cy="1344247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 rot="5400000">
            <a:off x="7073900" y="2531876"/>
            <a:ext cx="8559799" cy="2212817"/>
          </a:xfrm>
          <a:custGeom>
            <a:rect b="b" l="l" r="r" t="t"/>
            <a:pathLst>
              <a:path extrusionOk="0" h="2212881" w="9506576">
                <a:moveTo>
                  <a:pt x="913732" y="2193482"/>
                </a:moveTo>
                <a:cubicBezTo>
                  <a:pt x="1224883" y="2356995"/>
                  <a:pt x="1966252" y="1441007"/>
                  <a:pt x="2428211" y="1164782"/>
                </a:cubicBezTo>
                <a:cubicBezTo>
                  <a:pt x="2890170" y="888557"/>
                  <a:pt x="3279097" y="717111"/>
                  <a:pt x="3856946" y="707589"/>
                </a:cubicBezTo>
                <a:cubicBezTo>
                  <a:pt x="4434795" y="698068"/>
                  <a:pt x="5246014" y="1112416"/>
                  <a:pt x="5895303" y="1107653"/>
                </a:cubicBezTo>
                <a:cubicBezTo>
                  <a:pt x="6544592" y="1102890"/>
                  <a:pt x="7270081" y="707595"/>
                  <a:pt x="7752680" y="679013"/>
                </a:cubicBezTo>
                <a:cubicBezTo>
                  <a:pt x="8235279" y="650431"/>
                  <a:pt x="8789319" y="1188595"/>
                  <a:pt x="8962357" y="1107632"/>
                </a:cubicBezTo>
                <a:cubicBezTo>
                  <a:pt x="9135395" y="1026669"/>
                  <a:pt x="10191082" y="347219"/>
                  <a:pt x="8790907" y="193232"/>
                </a:cubicBezTo>
                <a:cubicBezTo>
                  <a:pt x="7390732" y="39245"/>
                  <a:pt x="1870994" y="-146493"/>
                  <a:pt x="561307" y="183707"/>
                </a:cubicBezTo>
                <a:cubicBezTo>
                  <a:pt x="-748380" y="513907"/>
                  <a:pt x="602581" y="2029970"/>
                  <a:pt x="913732" y="2193482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 flipH="1" rot="-5400000">
            <a:off x="7589133" y="2885214"/>
            <a:ext cx="8397904" cy="1344247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 b="29451" l="0" r="0" t="0"/>
          <a:stretch/>
        </p:blipFill>
        <p:spPr>
          <a:xfrm>
            <a:off x="1224178" y="-587732"/>
            <a:ext cx="2545682" cy="179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-1576031" y="5489491"/>
            <a:ext cx="14262099" cy="1681637"/>
          </a:xfrm>
          <a:custGeom>
            <a:rect b="b" l="l" r="r" t="t"/>
            <a:pathLst>
              <a:path extrusionOk="0" h="1616197" w="7012361">
                <a:moveTo>
                  <a:pt x="569888" y="364780"/>
                </a:moveTo>
                <a:cubicBezTo>
                  <a:pt x="777848" y="129831"/>
                  <a:pt x="1208050" y="-9865"/>
                  <a:pt x="1693823" y="40938"/>
                </a:cubicBezTo>
                <a:cubicBezTo>
                  <a:pt x="2179596" y="91741"/>
                  <a:pt x="2873338" y="676194"/>
                  <a:pt x="3484527" y="669596"/>
                </a:cubicBezTo>
                <a:cubicBezTo>
                  <a:pt x="4095716" y="662998"/>
                  <a:pt x="4835492" y="25162"/>
                  <a:pt x="5360956" y="1347"/>
                </a:cubicBezTo>
                <a:cubicBezTo>
                  <a:pt x="5886420" y="-22468"/>
                  <a:pt x="6456337" y="274045"/>
                  <a:pt x="6637313" y="526705"/>
                </a:cubicBezTo>
                <a:cubicBezTo>
                  <a:pt x="6818289" y="779365"/>
                  <a:pt x="7478688" y="1363318"/>
                  <a:pt x="6446813" y="1517305"/>
                </a:cubicBezTo>
                <a:cubicBezTo>
                  <a:pt x="5414938" y="1671293"/>
                  <a:pt x="1417613" y="1642718"/>
                  <a:pt x="446063" y="1450630"/>
                </a:cubicBezTo>
                <a:cubicBezTo>
                  <a:pt x="-525487" y="1258543"/>
                  <a:pt x="361928" y="599729"/>
                  <a:pt x="569888" y="364780"/>
                </a:cubicBezTo>
                <a:close/>
              </a:path>
            </a:pathLst>
          </a:cu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 flipH="1">
            <a:off x="4288166" y="5994400"/>
            <a:ext cx="8397903" cy="1344247"/>
          </a:xfrm>
          <a:custGeom>
            <a:rect b="b" l="l" r="r" t="t"/>
            <a:pathLst>
              <a:path extrusionOk="0" h="1172757" w="7069995">
                <a:moveTo>
                  <a:pt x="641546" y="248504"/>
                </a:moveTo>
                <a:cubicBezTo>
                  <a:pt x="908251" y="94526"/>
                  <a:pt x="1247977" y="-38827"/>
                  <a:pt x="1679778" y="10387"/>
                </a:cubicBezTo>
                <a:cubicBezTo>
                  <a:pt x="2111579" y="59601"/>
                  <a:pt x="2671963" y="470767"/>
                  <a:pt x="3232353" y="543787"/>
                </a:cubicBezTo>
                <a:cubicBezTo>
                  <a:pt x="3792743" y="616808"/>
                  <a:pt x="3891126" y="612132"/>
                  <a:pt x="5042120" y="448510"/>
                </a:cubicBezTo>
                <a:cubicBezTo>
                  <a:pt x="6193114" y="284888"/>
                  <a:pt x="7582130" y="948618"/>
                  <a:pt x="6880455" y="1048630"/>
                </a:cubicBezTo>
                <a:cubicBezTo>
                  <a:pt x="6178780" y="1148642"/>
                  <a:pt x="1519446" y="1239116"/>
                  <a:pt x="479628" y="1105762"/>
                </a:cubicBezTo>
                <a:cubicBezTo>
                  <a:pt x="-560190" y="972408"/>
                  <a:pt x="374841" y="402482"/>
                  <a:pt x="641546" y="248504"/>
                </a:cubicBezTo>
                <a:close/>
              </a:path>
            </a:pathLst>
          </a:custGeom>
          <a:solidFill>
            <a:srgbClr val="2328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16282" y="4773448"/>
            <a:ext cx="539733" cy="539734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606282" y="4025323"/>
            <a:ext cx="179699" cy="17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776315" y="4309536"/>
            <a:ext cx="359399" cy="3594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956014" y="3803072"/>
            <a:ext cx="71998" cy="71998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10765812" y="4851780"/>
            <a:ext cx="539733" cy="539734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11369044" y="4051839"/>
            <a:ext cx="179699" cy="1797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1174100" y="4419626"/>
            <a:ext cx="359399" cy="359400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11138101" y="3839071"/>
            <a:ext cx="71998" cy="71998"/>
          </a:xfrm>
          <a:prstGeom prst="ellipse">
            <a:avLst/>
          </a:prstGeom>
          <a:solidFill>
            <a:srgbClr val="359D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granajes con relleno sólido" id="116" name="Google Shape;1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686398" y="3914473"/>
            <a:ext cx="8956800" cy="89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 b="29451" l="0" r="0" t="0"/>
          <a:stretch/>
        </p:blipFill>
        <p:spPr>
          <a:xfrm>
            <a:off x="140716" y="-630524"/>
            <a:ext cx="2545682" cy="179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bg>
      <p:bgPr>
        <a:blipFill>
          <a:blip r:embed="rId2">
            <a:alphaModFix amt="20000"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v_lution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