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Ubuntu Medium"/>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UbuntuMedium-italic.fntdata"/><Relationship Id="rId10" Type="http://schemas.openxmlformats.org/officeDocument/2006/relationships/font" Target="fonts/UbuntuMedium-bold.fntdata"/><Relationship Id="rId12" Type="http://schemas.openxmlformats.org/officeDocument/2006/relationships/font" Target="fonts/UbuntuMedium-boldItalic.fntdata"/><Relationship Id="rId9" Type="http://schemas.openxmlformats.org/officeDocument/2006/relationships/font" Target="fonts/UbuntuMedium-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8.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9" name="Shape 9"/>
        <p:cNvGrpSpPr/>
        <p:nvPr/>
      </p:nvGrpSpPr>
      <p:grpSpPr>
        <a:xfrm>
          <a:off x="0" y="0"/>
          <a:ext cx="0" cy="0"/>
          <a:chOff x="0" y="0"/>
          <a:chExt cx="0" cy="0"/>
        </a:xfrm>
      </p:grpSpPr>
      <p:sp>
        <p:nvSpPr>
          <p:cNvPr id="10" name="Google Shape;10;p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 name="Google Shape;11;p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 name="Google Shape;12;p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
        <p:nvSpPr>
          <p:cNvPr id="13" name="Google Shape;13;p2"/>
          <p:cNvSpPr/>
          <p:nvPr/>
        </p:nvSpPr>
        <p:spPr>
          <a:xfrm>
            <a:off x="-1182023" y="4117118"/>
            <a:ext cx="10693851" cy="1260634"/>
          </a:xfrm>
          <a:custGeom>
            <a:rect b="b" l="l" r="r" t="t"/>
            <a:pathLst>
              <a:path extrusionOk="0" h="1616197" w="7012361">
                <a:moveTo>
                  <a:pt x="569888" y="364780"/>
                </a:moveTo>
                <a:cubicBezTo>
                  <a:pt x="777848" y="129831"/>
                  <a:pt x="1208050" y="-9865"/>
                  <a:pt x="1693823" y="40938"/>
                </a:cubicBezTo>
                <a:cubicBezTo>
                  <a:pt x="2179596" y="91741"/>
                  <a:pt x="2873338" y="676194"/>
                  <a:pt x="3484527" y="669596"/>
                </a:cubicBezTo>
                <a:cubicBezTo>
                  <a:pt x="4095716" y="662998"/>
                  <a:pt x="4835492" y="25162"/>
                  <a:pt x="5360956" y="1347"/>
                </a:cubicBezTo>
                <a:cubicBezTo>
                  <a:pt x="5886420" y="-22468"/>
                  <a:pt x="6456337" y="274045"/>
                  <a:pt x="6637313" y="526705"/>
                </a:cubicBezTo>
                <a:cubicBezTo>
                  <a:pt x="6818289" y="779365"/>
                  <a:pt x="7478688" y="1363318"/>
                  <a:pt x="6446813" y="1517305"/>
                </a:cubicBezTo>
                <a:cubicBezTo>
                  <a:pt x="5414938" y="1671293"/>
                  <a:pt x="1417613" y="1642718"/>
                  <a:pt x="446063" y="1450630"/>
                </a:cubicBezTo>
                <a:cubicBezTo>
                  <a:pt x="-525487" y="1258543"/>
                  <a:pt x="361928" y="599729"/>
                  <a:pt x="569888" y="364780"/>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4" name="Google Shape;14;p2"/>
          <p:cNvSpPr/>
          <p:nvPr/>
        </p:nvSpPr>
        <p:spPr>
          <a:xfrm flipH="1">
            <a:off x="3222256" y="4495800"/>
            <a:ext cx="6292296" cy="1008571"/>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5" name="Google Shape;15;p2"/>
          <p:cNvSpPr/>
          <p:nvPr/>
        </p:nvSpPr>
        <p:spPr>
          <a:xfrm>
            <a:off x="312212" y="3580086"/>
            <a:ext cx="404700" cy="404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6" name="Google Shape;16;p2"/>
          <p:cNvSpPr/>
          <p:nvPr/>
        </p:nvSpPr>
        <p:spPr>
          <a:xfrm>
            <a:off x="454712" y="3018992"/>
            <a:ext cx="134700" cy="134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7" name="Google Shape;17;p2"/>
          <p:cNvSpPr/>
          <p:nvPr/>
        </p:nvSpPr>
        <p:spPr>
          <a:xfrm>
            <a:off x="582236" y="3232152"/>
            <a:ext cx="269400" cy="26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8" name="Google Shape;18;p2"/>
          <p:cNvSpPr/>
          <p:nvPr/>
        </p:nvSpPr>
        <p:spPr>
          <a:xfrm>
            <a:off x="717011" y="2852304"/>
            <a:ext cx="54000" cy="540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9" name="Google Shape;19;p2"/>
          <p:cNvSpPr/>
          <p:nvPr/>
        </p:nvSpPr>
        <p:spPr>
          <a:xfrm>
            <a:off x="8074359" y="3638835"/>
            <a:ext cx="404700" cy="404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0" name="Google Shape;20;p2"/>
          <p:cNvSpPr/>
          <p:nvPr/>
        </p:nvSpPr>
        <p:spPr>
          <a:xfrm>
            <a:off x="8526783" y="3038879"/>
            <a:ext cx="134700" cy="134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1" name="Google Shape;21;p2"/>
          <p:cNvSpPr/>
          <p:nvPr/>
        </p:nvSpPr>
        <p:spPr>
          <a:xfrm>
            <a:off x="8380575" y="3314720"/>
            <a:ext cx="269400" cy="26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2" name="Google Shape;22;p2"/>
          <p:cNvSpPr/>
          <p:nvPr/>
        </p:nvSpPr>
        <p:spPr>
          <a:xfrm>
            <a:off x="8353576" y="2879303"/>
            <a:ext cx="54000" cy="540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23" name="Google Shape;23;p2"/>
          <p:cNvPicPr preferRelativeResize="0"/>
          <p:nvPr/>
        </p:nvPicPr>
        <p:blipFill rotWithShape="1">
          <a:blip r:embed="rId2">
            <a:alphaModFix/>
          </a:blip>
          <a:srcRect b="0" l="0" r="0" t="0"/>
          <a:stretch/>
        </p:blipFill>
        <p:spPr>
          <a:xfrm>
            <a:off x="0" y="-472893"/>
            <a:ext cx="1908900" cy="1908900"/>
          </a:xfrm>
          <a:prstGeom prst="rect">
            <a:avLst/>
          </a:prstGeom>
          <a:noFill/>
          <a:ln>
            <a:noFill/>
          </a:ln>
        </p:spPr>
      </p:pic>
      <p:pic>
        <p:nvPicPr>
          <p:cNvPr descr="Engranajes con relleno sólido" id="24" name="Google Shape;24;p2"/>
          <p:cNvPicPr preferRelativeResize="0"/>
          <p:nvPr/>
        </p:nvPicPr>
        <p:blipFill rotWithShape="1">
          <a:blip r:embed="rId3">
            <a:alphaModFix/>
          </a:blip>
          <a:srcRect b="0" l="0" r="0" t="0"/>
          <a:stretch/>
        </p:blipFill>
        <p:spPr>
          <a:xfrm flipH="1">
            <a:off x="2014799" y="2935855"/>
            <a:ext cx="6717600" cy="6717600"/>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117" name="Shape 117"/>
        <p:cNvGrpSpPr/>
        <p:nvPr/>
      </p:nvGrpSpPr>
      <p:grpSpPr>
        <a:xfrm>
          <a:off x="0" y="0"/>
          <a:ext cx="0" cy="0"/>
          <a:chOff x="0" y="0"/>
          <a:chExt cx="0" cy="0"/>
        </a:xfrm>
      </p:grpSpPr>
      <p:sp>
        <p:nvSpPr>
          <p:cNvPr id="118" name="Google Shape;118;p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9" name="Google Shape;119;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0" name="Google Shape;120;p1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
        <p:nvSpPr>
          <p:cNvPr id="121" name="Google Shape;121;p11"/>
          <p:cNvSpPr/>
          <p:nvPr/>
        </p:nvSpPr>
        <p:spPr>
          <a:xfrm rot="-5400000">
            <a:off x="-2353660" y="2133899"/>
            <a:ext cx="6416939" cy="1659661"/>
          </a:xfrm>
          <a:custGeom>
            <a:rect b="b" l="l" r="r" t="t"/>
            <a:pathLst>
              <a:path extrusionOk="0" h="2212881" w="9506576">
                <a:moveTo>
                  <a:pt x="913732" y="2193482"/>
                </a:moveTo>
                <a:cubicBezTo>
                  <a:pt x="1224883" y="2356995"/>
                  <a:pt x="1966252" y="1441007"/>
                  <a:pt x="2428211" y="1164782"/>
                </a:cubicBezTo>
                <a:cubicBezTo>
                  <a:pt x="2890170" y="888557"/>
                  <a:pt x="3279097" y="717111"/>
                  <a:pt x="3856946" y="707589"/>
                </a:cubicBezTo>
                <a:cubicBezTo>
                  <a:pt x="4434795" y="698068"/>
                  <a:pt x="5246014" y="1112416"/>
                  <a:pt x="5895303" y="1107653"/>
                </a:cubicBezTo>
                <a:cubicBezTo>
                  <a:pt x="6544592" y="1102890"/>
                  <a:pt x="7270081" y="707595"/>
                  <a:pt x="7752680" y="679013"/>
                </a:cubicBezTo>
                <a:cubicBezTo>
                  <a:pt x="8235279" y="650431"/>
                  <a:pt x="8789319" y="1188595"/>
                  <a:pt x="8962357" y="1107632"/>
                </a:cubicBezTo>
                <a:cubicBezTo>
                  <a:pt x="9135395" y="1026669"/>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22" name="Google Shape;122;p11"/>
          <p:cNvSpPr/>
          <p:nvPr/>
        </p:nvSpPr>
        <p:spPr>
          <a:xfrm rot="5400000">
            <a:off x="-2795647" y="2064399"/>
            <a:ext cx="6292296" cy="1008571"/>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123" name="Google Shape;123;p11"/>
          <p:cNvPicPr preferRelativeResize="0"/>
          <p:nvPr/>
        </p:nvPicPr>
        <p:blipFill rotWithShape="1">
          <a:blip r:embed="rId2">
            <a:alphaModFix/>
          </a:blip>
          <a:srcRect b="0" l="0" r="0" t="0"/>
          <a:stretch/>
        </p:blipFill>
        <p:spPr>
          <a:xfrm>
            <a:off x="729962" y="-481211"/>
            <a:ext cx="1909261" cy="1909261"/>
          </a:xfrm>
          <a:prstGeom prst="rect">
            <a:avLst/>
          </a:prstGeom>
          <a:noFill/>
          <a:ln>
            <a:noFill/>
          </a:ln>
        </p:spPr>
      </p:pic>
      <p:sp>
        <p:nvSpPr>
          <p:cNvPr id="124" name="Google Shape;124;p11"/>
          <p:cNvSpPr/>
          <p:nvPr/>
        </p:nvSpPr>
        <p:spPr>
          <a:xfrm rot="5400000">
            <a:off x="5306856" y="1897428"/>
            <a:ext cx="6416939" cy="1659661"/>
          </a:xfrm>
          <a:custGeom>
            <a:rect b="b" l="l" r="r" t="t"/>
            <a:pathLst>
              <a:path extrusionOk="0" h="2212881" w="9506576">
                <a:moveTo>
                  <a:pt x="913732" y="2193482"/>
                </a:moveTo>
                <a:cubicBezTo>
                  <a:pt x="1224883" y="2356995"/>
                  <a:pt x="1966252" y="1441007"/>
                  <a:pt x="2428211" y="1164782"/>
                </a:cubicBezTo>
                <a:cubicBezTo>
                  <a:pt x="2890170" y="888557"/>
                  <a:pt x="3279097" y="717111"/>
                  <a:pt x="3856946" y="707589"/>
                </a:cubicBezTo>
                <a:cubicBezTo>
                  <a:pt x="4434795" y="698068"/>
                  <a:pt x="5246014" y="1112416"/>
                  <a:pt x="5895303" y="1107653"/>
                </a:cubicBezTo>
                <a:cubicBezTo>
                  <a:pt x="6544592" y="1102890"/>
                  <a:pt x="7270081" y="707595"/>
                  <a:pt x="7752680" y="679013"/>
                </a:cubicBezTo>
                <a:cubicBezTo>
                  <a:pt x="8235279" y="650431"/>
                  <a:pt x="8789319" y="1188595"/>
                  <a:pt x="8962357" y="1107632"/>
                </a:cubicBezTo>
                <a:cubicBezTo>
                  <a:pt x="9135395" y="1026669"/>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25" name="Google Shape;125;p11"/>
          <p:cNvSpPr/>
          <p:nvPr/>
        </p:nvSpPr>
        <p:spPr>
          <a:xfrm flipH="1" rot="-5400000">
            <a:off x="5695109" y="2160651"/>
            <a:ext cx="6292296" cy="1008571"/>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6" name="Shape 126"/>
        <p:cNvGrpSpPr/>
        <p:nvPr/>
      </p:nvGrpSpPr>
      <p:grpSpPr>
        <a:xfrm>
          <a:off x="0" y="0"/>
          <a:ext cx="0" cy="0"/>
          <a:chOff x="0" y="0"/>
          <a:chExt cx="0" cy="0"/>
        </a:xfrm>
      </p:grpSpPr>
      <p:sp>
        <p:nvSpPr>
          <p:cNvPr id="127" name="Google Shape;127;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128" name="Google Shape;128;p12"/>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129" name="Google Shape;129;p12"/>
          <p:cNvSpPr txBox="1"/>
          <p:nvPr>
            <p:ph idx="12" type="sldNum"/>
          </p:nvPr>
        </p:nvSpPr>
        <p:spPr>
          <a:xfrm>
            <a:off x="8472458" y="4663217"/>
            <a:ext cx="548700" cy="39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p:cSld name="Solo el título">
    <p:bg>
      <p:bgPr>
        <a:blipFill>
          <a:blip r:embed="rId2">
            <a:alphaModFix amt="20000"/>
          </a:blip>
          <a:stretch>
            <a:fillRect/>
          </a:stretch>
        </a:blipFill>
      </p:bgPr>
    </p:bg>
    <p:spTree>
      <p:nvGrpSpPr>
        <p:cNvPr id="25" name="Shape 25"/>
        <p:cNvGrpSpPr/>
        <p:nvPr/>
      </p:nvGrpSpPr>
      <p:grpSpPr>
        <a:xfrm>
          <a:off x="0" y="0"/>
          <a:ext cx="0" cy="0"/>
          <a:chOff x="0" y="0"/>
          <a:chExt cx="0" cy="0"/>
        </a:xfrm>
      </p:grpSpPr>
      <p:sp>
        <p:nvSpPr>
          <p:cNvPr id="26" name="Google Shape;26;p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7" name="Google Shape;27;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 name="Google Shape;28;p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9" name="Shape 29"/>
        <p:cNvGrpSpPr/>
        <p:nvPr/>
      </p:nvGrpSpPr>
      <p:grpSpPr>
        <a:xfrm>
          <a:off x="0" y="0"/>
          <a:ext cx="0" cy="0"/>
          <a:chOff x="0" y="0"/>
          <a:chExt cx="0" cy="0"/>
        </a:xfrm>
      </p:grpSpPr>
      <p:sp>
        <p:nvSpPr>
          <p:cNvPr id="30" name="Google Shape;30;p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1" name="Google Shape;31;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2" name="Google Shape;32;p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33" name="Shape 33"/>
        <p:cNvGrpSpPr/>
        <p:nvPr/>
      </p:nvGrpSpPr>
      <p:grpSpPr>
        <a:xfrm>
          <a:off x="0" y="0"/>
          <a:ext cx="0" cy="0"/>
          <a:chOff x="0" y="0"/>
          <a:chExt cx="0" cy="0"/>
        </a:xfrm>
      </p:grpSpPr>
      <p:sp>
        <p:nvSpPr>
          <p:cNvPr id="34" name="Google Shape;34;p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 name="Google Shape;35;p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6" name="Google Shape;36;p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grpSp>
        <p:nvGrpSpPr>
          <p:cNvPr id="37" name="Google Shape;37;p5"/>
          <p:cNvGrpSpPr/>
          <p:nvPr/>
        </p:nvGrpSpPr>
        <p:grpSpPr>
          <a:xfrm>
            <a:off x="-1182055" y="-264754"/>
            <a:ext cx="12119745" cy="7432787"/>
            <a:chOff x="-1313038" y="396717"/>
            <a:chExt cx="16159660" cy="9910383"/>
          </a:xfrm>
        </p:grpSpPr>
        <p:sp>
          <p:nvSpPr>
            <p:cNvPr id="38" name="Google Shape;38;p5"/>
            <p:cNvSpPr/>
            <p:nvPr/>
          </p:nvSpPr>
          <p:spPr>
            <a:xfrm>
              <a:off x="-1155600" y="396717"/>
              <a:ext cx="14069424" cy="2212881"/>
            </a:xfrm>
            <a:custGeom>
              <a:rect b="b" l="l" r="r" t="t"/>
              <a:pathLst>
                <a:path extrusionOk="0" h="2212881" w="9571037">
                  <a:moveTo>
                    <a:pt x="913732" y="2193482"/>
                  </a:moveTo>
                  <a:cubicBezTo>
                    <a:pt x="1224883" y="2356995"/>
                    <a:pt x="1966252" y="1441007"/>
                    <a:pt x="2428211" y="1164782"/>
                  </a:cubicBezTo>
                  <a:cubicBezTo>
                    <a:pt x="2890170" y="888557"/>
                    <a:pt x="3279097" y="674776"/>
                    <a:pt x="3856946" y="707589"/>
                  </a:cubicBezTo>
                  <a:cubicBezTo>
                    <a:pt x="4434795" y="740402"/>
                    <a:pt x="5244575" y="1321972"/>
                    <a:pt x="5895303" y="1361660"/>
                  </a:cubicBezTo>
                  <a:cubicBezTo>
                    <a:pt x="6546031" y="1401348"/>
                    <a:pt x="7220168" y="974345"/>
                    <a:pt x="7761315" y="945720"/>
                  </a:cubicBezTo>
                  <a:cubicBezTo>
                    <a:pt x="8302462" y="917095"/>
                    <a:pt x="8970587" y="1315323"/>
                    <a:pt x="9142186" y="1189908"/>
                  </a:cubicBezTo>
                  <a:cubicBezTo>
                    <a:pt x="9313785" y="1064493"/>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9" name="Google Shape;39;p5"/>
            <p:cNvSpPr/>
            <p:nvPr/>
          </p:nvSpPr>
          <p:spPr>
            <a:xfrm>
              <a:off x="-625984" y="396717"/>
              <a:ext cx="8201827" cy="2499165"/>
            </a:xfrm>
            <a:custGeom>
              <a:rect b="b" l="l" r="r" t="t"/>
              <a:pathLst>
                <a:path extrusionOk="0" h="2303378" w="4882040">
                  <a:moveTo>
                    <a:pt x="468465" y="2291962"/>
                  </a:moveTo>
                  <a:cubicBezTo>
                    <a:pt x="765327" y="2415787"/>
                    <a:pt x="1306665" y="1496624"/>
                    <a:pt x="1792440" y="1263262"/>
                  </a:cubicBezTo>
                  <a:cubicBezTo>
                    <a:pt x="2278215" y="1029899"/>
                    <a:pt x="2692547" y="834917"/>
                    <a:pt x="3383115" y="891787"/>
                  </a:cubicBezTo>
                  <a:cubicBezTo>
                    <a:pt x="4073683" y="948657"/>
                    <a:pt x="5208744" y="193039"/>
                    <a:pt x="4792819" y="61277"/>
                  </a:cubicBezTo>
                  <a:cubicBezTo>
                    <a:pt x="4376894" y="-70485"/>
                    <a:pt x="1679728" y="42474"/>
                    <a:pt x="887565" y="101212"/>
                  </a:cubicBezTo>
                  <a:cubicBezTo>
                    <a:pt x="95402" y="159950"/>
                    <a:pt x="76352" y="155187"/>
                    <a:pt x="11265" y="520312"/>
                  </a:cubicBezTo>
                  <a:cubicBezTo>
                    <a:pt x="-53822" y="885437"/>
                    <a:pt x="171603" y="2168137"/>
                    <a:pt x="468465" y="2291962"/>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40" name="Google Shape;40;p5"/>
            <p:cNvGrpSpPr/>
            <p:nvPr/>
          </p:nvGrpSpPr>
          <p:grpSpPr>
            <a:xfrm>
              <a:off x="-1313038" y="4599529"/>
              <a:ext cx="16159660" cy="5707571"/>
              <a:chOff x="-1788051" y="-2715671"/>
              <a:chExt cx="16159660" cy="5707571"/>
            </a:xfrm>
          </p:grpSpPr>
          <p:sp>
            <p:nvSpPr>
              <p:cNvPr id="41" name="Google Shape;41;p5"/>
              <p:cNvSpPr/>
              <p:nvPr/>
            </p:nvSpPr>
            <p:spPr>
              <a:xfrm>
                <a:off x="-1788051" y="-1037705"/>
                <a:ext cx="14270155" cy="1680845"/>
              </a:xfrm>
              <a:custGeom>
                <a:rect b="b" l="l" r="r" t="t"/>
                <a:pathLst>
                  <a:path extrusionOk="0" h="1616197" w="7012361">
                    <a:moveTo>
                      <a:pt x="569888" y="364780"/>
                    </a:moveTo>
                    <a:cubicBezTo>
                      <a:pt x="777848" y="129831"/>
                      <a:pt x="1208050" y="-9865"/>
                      <a:pt x="1693823" y="40938"/>
                    </a:cubicBezTo>
                    <a:cubicBezTo>
                      <a:pt x="2179596" y="91741"/>
                      <a:pt x="2873338" y="676194"/>
                      <a:pt x="3484527" y="669596"/>
                    </a:cubicBezTo>
                    <a:cubicBezTo>
                      <a:pt x="4095716" y="662998"/>
                      <a:pt x="4835492" y="25162"/>
                      <a:pt x="5360956" y="1347"/>
                    </a:cubicBezTo>
                    <a:cubicBezTo>
                      <a:pt x="5886420" y="-22468"/>
                      <a:pt x="6456337" y="274045"/>
                      <a:pt x="6637313" y="526705"/>
                    </a:cubicBezTo>
                    <a:cubicBezTo>
                      <a:pt x="6818289" y="779365"/>
                      <a:pt x="7478688" y="1363318"/>
                      <a:pt x="6446813" y="1517305"/>
                    </a:cubicBezTo>
                    <a:cubicBezTo>
                      <a:pt x="5414938" y="1671293"/>
                      <a:pt x="1417613" y="1642718"/>
                      <a:pt x="446063" y="1450630"/>
                    </a:cubicBezTo>
                    <a:cubicBezTo>
                      <a:pt x="-525487" y="1258543"/>
                      <a:pt x="361928" y="599729"/>
                      <a:pt x="569888" y="364780"/>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2" name="Google Shape;42;p5"/>
              <p:cNvSpPr/>
              <p:nvPr/>
            </p:nvSpPr>
            <p:spPr>
              <a:xfrm flipH="1">
                <a:off x="4078886" y="-532782"/>
                <a:ext cx="8395619" cy="1345739"/>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Engranajes con relleno sólido" id="43" name="Google Shape;43;p5"/>
              <p:cNvPicPr preferRelativeResize="0"/>
              <p:nvPr/>
            </p:nvPicPr>
            <p:blipFill rotWithShape="1">
              <a:blip r:embed="rId2">
                <a:alphaModFix/>
              </a:blip>
              <a:srcRect b="0" l="0" r="0" t="0"/>
              <a:stretch/>
            </p:blipFill>
            <p:spPr>
              <a:xfrm flipH="1">
                <a:off x="9409084" y="-1970625"/>
                <a:ext cx="4962525" cy="4962525"/>
              </a:xfrm>
              <a:prstGeom prst="rect">
                <a:avLst/>
              </a:prstGeom>
              <a:noFill/>
              <a:ln>
                <a:noFill/>
              </a:ln>
            </p:spPr>
          </p:pic>
          <p:sp>
            <p:nvSpPr>
              <p:cNvPr id="44" name="Google Shape;44;p5"/>
              <p:cNvSpPr/>
              <p:nvPr/>
            </p:nvSpPr>
            <p:spPr>
              <a:xfrm>
                <a:off x="204326" y="-1753769"/>
                <a:ext cx="539700" cy="53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5" name="Google Shape;45;p5"/>
              <p:cNvSpPr/>
              <p:nvPr/>
            </p:nvSpPr>
            <p:spPr>
              <a:xfrm>
                <a:off x="394332" y="-2501916"/>
                <a:ext cx="179700" cy="17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6" name="Google Shape;46;p5"/>
              <p:cNvSpPr/>
              <p:nvPr/>
            </p:nvSpPr>
            <p:spPr>
              <a:xfrm>
                <a:off x="61822" y="-2205032"/>
                <a:ext cx="359400" cy="3594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7" name="Google Shape;47;p5"/>
              <p:cNvSpPr/>
              <p:nvPr/>
            </p:nvSpPr>
            <p:spPr>
              <a:xfrm>
                <a:off x="228078" y="-2715671"/>
                <a:ext cx="72000" cy="720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grpSp>
      <p:pic>
        <p:nvPicPr>
          <p:cNvPr id="48" name="Google Shape;48;p5"/>
          <p:cNvPicPr preferRelativeResize="0"/>
          <p:nvPr/>
        </p:nvPicPr>
        <p:blipFill rotWithShape="1">
          <a:blip r:embed="rId3">
            <a:alphaModFix/>
          </a:blip>
          <a:srcRect b="0" l="0" r="0" t="0"/>
          <a:stretch/>
        </p:blipFill>
        <p:spPr>
          <a:xfrm>
            <a:off x="0" y="-453000"/>
            <a:ext cx="1847850" cy="1847850"/>
          </a:xfrm>
          <a:prstGeom prst="rect">
            <a:avLst/>
          </a:prstGeom>
          <a:noFill/>
          <a:ln>
            <a:noFill/>
          </a:ln>
        </p:spPr>
      </p:pic>
      <p:sp>
        <p:nvSpPr>
          <p:cNvPr id="49" name="Google Shape;49;p5"/>
          <p:cNvSpPr txBox="1"/>
          <p:nvPr/>
        </p:nvSpPr>
        <p:spPr>
          <a:xfrm>
            <a:off x="7057246" y="49755"/>
            <a:ext cx="2071800" cy="371400"/>
          </a:xfrm>
          <a:prstGeom prst="rect">
            <a:avLst/>
          </a:prstGeom>
          <a:noFill/>
          <a:ln>
            <a:noFill/>
          </a:ln>
        </p:spPr>
        <p:txBody>
          <a:bodyPr anchorCtr="0" anchor="t" bIns="34275" lIns="68575" spcFirstLastPara="1" rIns="68575" wrap="square" tIns="34275">
            <a:noAutofit/>
          </a:bodyPr>
          <a:lstStyle/>
          <a:p>
            <a:pPr indent="0" lvl="0" marL="0" marR="0" rtl="0" algn="ctr">
              <a:lnSpc>
                <a:spcPct val="107000"/>
              </a:lnSpc>
              <a:spcBef>
                <a:spcPts val="0"/>
              </a:spcBef>
              <a:spcAft>
                <a:spcPts val="0"/>
              </a:spcAft>
              <a:buClr>
                <a:srgbClr val="000000"/>
              </a:buClr>
              <a:buSzPts val="1400"/>
              <a:buFont typeface="Arial"/>
              <a:buNone/>
            </a:pPr>
            <a:r>
              <a:rPr b="0" i="0" lang="es" sz="1400" u="none" cap="none" strike="noStrike">
                <a:solidFill>
                  <a:srgbClr val="FFFFFF"/>
                </a:solidFill>
                <a:latin typeface="Arial"/>
                <a:ea typeface="Arial"/>
                <a:cs typeface="Arial"/>
                <a:sym typeface="Arial"/>
              </a:rPr>
              <a:t>Tu idea una realidad</a:t>
            </a:r>
            <a:endParaRPr b="0" i="0" sz="800" u="none" cap="none" strike="noStrike">
              <a:solidFill>
                <a:schemeClr val="dk1"/>
              </a:solidFill>
              <a:latin typeface="Calibri"/>
              <a:ea typeface="Calibri"/>
              <a:cs typeface="Calibri"/>
              <a:sym typeface="Calibri"/>
            </a:endParaRPr>
          </a:p>
        </p:txBody>
      </p:sp>
      <p:sp>
        <p:nvSpPr>
          <p:cNvPr id="50" name="Google Shape;50;p5"/>
          <p:cNvSpPr txBox="1"/>
          <p:nvPr/>
        </p:nvSpPr>
        <p:spPr>
          <a:xfrm>
            <a:off x="105458" y="4438364"/>
            <a:ext cx="1755000" cy="652500"/>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Clr>
                <a:srgbClr val="000000"/>
              </a:buClr>
              <a:buSzPts val="800"/>
              <a:buFont typeface="Arial"/>
              <a:buNone/>
            </a:pPr>
            <a:r>
              <a:rPr b="0" i="0" lang="es" sz="800" u="none" cap="none" strike="noStrike">
                <a:solidFill>
                  <a:srgbClr val="FFFFFF"/>
                </a:solidFill>
                <a:latin typeface="Ubuntu Medium"/>
                <a:ea typeface="Ubuntu Medium"/>
                <a:cs typeface="Ubuntu Medium"/>
                <a:sym typeface="Ubuntu Medium"/>
              </a:rPr>
              <a:t>Av. Valle de Mompani #383-59</a:t>
            </a:r>
            <a:endParaRPr b="0" i="0" sz="800" u="none" cap="none" strike="noStrike">
              <a:solidFill>
                <a:schemeClr val="dk1"/>
              </a:solidFill>
              <a:latin typeface="Calibri"/>
              <a:ea typeface="Calibri"/>
              <a:cs typeface="Calibri"/>
              <a:sym typeface="Calibri"/>
            </a:endParaRPr>
          </a:p>
          <a:p>
            <a:pPr indent="0" lvl="0" marL="0" marR="0" rtl="0" algn="l">
              <a:lnSpc>
                <a:spcPct val="107000"/>
              </a:lnSpc>
              <a:spcBef>
                <a:spcPts val="600"/>
              </a:spcBef>
              <a:spcAft>
                <a:spcPts val="0"/>
              </a:spcAft>
              <a:buClr>
                <a:srgbClr val="000000"/>
              </a:buClr>
              <a:buSzPts val="800"/>
              <a:buFont typeface="Arial"/>
              <a:buNone/>
            </a:pPr>
            <a:r>
              <a:rPr b="0" i="0" lang="es" sz="800" u="none" cap="none" strike="noStrike">
                <a:solidFill>
                  <a:srgbClr val="FFFFFF"/>
                </a:solidFill>
                <a:latin typeface="Ubuntu Medium"/>
                <a:ea typeface="Ubuntu Medium"/>
                <a:cs typeface="Ubuntu Medium"/>
                <a:sym typeface="Ubuntu Medium"/>
              </a:rPr>
              <a:t>Fracc. Valle de Santiago C.P. 76116</a:t>
            </a:r>
            <a:endParaRPr b="0" i="0" sz="800" u="none" cap="none" strike="noStrike">
              <a:solidFill>
                <a:schemeClr val="dk1"/>
              </a:solidFill>
              <a:latin typeface="Calibri"/>
              <a:ea typeface="Calibri"/>
              <a:cs typeface="Calibri"/>
              <a:sym typeface="Calibri"/>
            </a:endParaRPr>
          </a:p>
          <a:p>
            <a:pPr indent="0" lvl="0" marL="0" marR="0" rtl="0" algn="l">
              <a:lnSpc>
                <a:spcPct val="107000"/>
              </a:lnSpc>
              <a:spcBef>
                <a:spcPts val="600"/>
              </a:spcBef>
              <a:spcAft>
                <a:spcPts val="0"/>
              </a:spcAft>
              <a:buClr>
                <a:srgbClr val="000000"/>
              </a:buClr>
              <a:buSzPts val="800"/>
              <a:buFont typeface="Arial"/>
              <a:buNone/>
            </a:pPr>
            <a:r>
              <a:rPr b="0" i="0" lang="es" sz="800" u="none" cap="none" strike="noStrike">
                <a:solidFill>
                  <a:srgbClr val="FFFFFF"/>
                </a:solidFill>
                <a:latin typeface="Ubuntu Medium"/>
                <a:ea typeface="Ubuntu Medium"/>
                <a:cs typeface="Ubuntu Medium"/>
                <a:sym typeface="Ubuntu Medium"/>
              </a:rPr>
              <a:t>+52 (442) 439-2997</a:t>
            </a:r>
            <a:endParaRPr b="0" i="0" sz="800" u="none" cap="none" strike="noStrike">
              <a:solidFill>
                <a:schemeClr val="dk1"/>
              </a:solidFill>
              <a:latin typeface="Calibri"/>
              <a:ea typeface="Calibri"/>
              <a:cs typeface="Calibri"/>
              <a:sym typeface="Calibri"/>
            </a:endParaRPr>
          </a:p>
        </p:txBody>
      </p:sp>
      <p:pic>
        <p:nvPicPr>
          <p:cNvPr descr="Engranajes con relleno sólido" id="51" name="Google Shape;51;p5"/>
          <p:cNvPicPr preferRelativeResize="0"/>
          <p:nvPr/>
        </p:nvPicPr>
        <p:blipFill rotWithShape="1">
          <a:blip r:embed="rId4">
            <a:alphaModFix/>
          </a:blip>
          <a:srcRect b="0" l="0" r="0" t="0"/>
          <a:stretch/>
        </p:blipFill>
        <p:spPr>
          <a:xfrm flipH="1">
            <a:off x="7215559" y="3446393"/>
            <a:ext cx="3721418" cy="372141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p:cSld name="Contenido con título">
    <p:spTree>
      <p:nvGrpSpPr>
        <p:cNvPr id="52" name="Shape 52"/>
        <p:cNvGrpSpPr/>
        <p:nvPr/>
      </p:nvGrpSpPr>
      <p:grpSpPr>
        <a:xfrm>
          <a:off x="0" y="0"/>
          <a:ext cx="0" cy="0"/>
          <a:chOff x="0" y="0"/>
          <a:chExt cx="0" cy="0"/>
        </a:xfrm>
      </p:grpSpPr>
      <p:sp>
        <p:nvSpPr>
          <p:cNvPr id="53" name="Google Shape;53;p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4" name="Google Shape;54;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5" name="Google Shape;55;p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grpSp>
        <p:nvGrpSpPr>
          <p:cNvPr id="56" name="Google Shape;56;p6"/>
          <p:cNvGrpSpPr/>
          <p:nvPr/>
        </p:nvGrpSpPr>
        <p:grpSpPr>
          <a:xfrm>
            <a:off x="-1182055" y="-264754"/>
            <a:ext cx="12119745" cy="7432787"/>
            <a:chOff x="-1313038" y="396717"/>
            <a:chExt cx="16159660" cy="9910383"/>
          </a:xfrm>
        </p:grpSpPr>
        <p:sp>
          <p:nvSpPr>
            <p:cNvPr id="57" name="Google Shape;57;p6"/>
            <p:cNvSpPr/>
            <p:nvPr/>
          </p:nvSpPr>
          <p:spPr>
            <a:xfrm>
              <a:off x="-1155600" y="396717"/>
              <a:ext cx="14069424" cy="2212881"/>
            </a:xfrm>
            <a:custGeom>
              <a:rect b="b" l="l" r="r" t="t"/>
              <a:pathLst>
                <a:path extrusionOk="0" h="2212881" w="9571037">
                  <a:moveTo>
                    <a:pt x="913732" y="2193482"/>
                  </a:moveTo>
                  <a:cubicBezTo>
                    <a:pt x="1224883" y="2356995"/>
                    <a:pt x="1966252" y="1441007"/>
                    <a:pt x="2428211" y="1164782"/>
                  </a:cubicBezTo>
                  <a:cubicBezTo>
                    <a:pt x="2890170" y="888557"/>
                    <a:pt x="3279097" y="674776"/>
                    <a:pt x="3856946" y="707589"/>
                  </a:cubicBezTo>
                  <a:cubicBezTo>
                    <a:pt x="4434795" y="740402"/>
                    <a:pt x="5244575" y="1321972"/>
                    <a:pt x="5895303" y="1361660"/>
                  </a:cubicBezTo>
                  <a:cubicBezTo>
                    <a:pt x="6546031" y="1401348"/>
                    <a:pt x="7220168" y="974345"/>
                    <a:pt x="7761315" y="945720"/>
                  </a:cubicBezTo>
                  <a:cubicBezTo>
                    <a:pt x="8302462" y="917095"/>
                    <a:pt x="8970587" y="1315323"/>
                    <a:pt x="9142186" y="1189908"/>
                  </a:cubicBezTo>
                  <a:cubicBezTo>
                    <a:pt x="9313785" y="1064493"/>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8" name="Google Shape;58;p6"/>
            <p:cNvSpPr/>
            <p:nvPr/>
          </p:nvSpPr>
          <p:spPr>
            <a:xfrm>
              <a:off x="-625984" y="396717"/>
              <a:ext cx="8201827" cy="2499165"/>
            </a:xfrm>
            <a:custGeom>
              <a:rect b="b" l="l" r="r" t="t"/>
              <a:pathLst>
                <a:path extrusionOk="0" h="2303378" w="4882040">
                  <a:moveTo>
                    <a:pt x="468465" y="2291962"/>
                  </a:moveTo>
                  <a:cubicBezTo>
                    <a:pt x="765327" y="2415787"/>
                    <a:pt x="1306665" y="1496624"/>
                    <a:pt x="1792440" y="1263262"/>
                  </a:cubicBezTo>
                  <a:cubicBezTo>
                    <a:pt x="2278215" y="1029899"/>
                    <a:pt x="2692547" y="834917"/>
                    <a:pt x="3383115" y="891787"/>
                  </a:cubicBezTo>
                  <a:cubicBezTo>
                    <a:pt x="4073683" y="948657"/>
                    <a:pt x="5208744" y="193039"/>
                    <a:pt x="4792819" y="61277"/>
                  </a:cubicBezTo>
                  <a:cubicBezTo>
                    <a:pt x="4376894" y="-70485"/>
                    <a:pt x="1679728" y="42474"/>
                    <a:pt x="887565" y="101212"/>
                  </a:cubicBezTo>
                  <a:cubicBezTo>
                    <a:pt x="95402" y="159950"/>
                    <a:pt x="76352" y="155187"/>
                    <a:pt x="11265" y="520312"/>
                  </a:cubicBezTo>
                  <a:cubicBezTo>
                    <a:pt x="-53822" y="885437"/>
                    <a:pt x="171603" y="2168137"/>
                    <a:pt x="468465" y="2291962"/>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59" name="Google Shape;59;p6"/>
            <p:cNvGrpSpPr/>
            <p:nvPr/>
          </p:nvGrpSpPr>
          <p:grpSpPr>
            <a:xfrm>
              <a:off x="-1313038" y="4599529"/>
              <a:ext cx="16159660" cy="5707571"/>
              <a:chOff x="-1788051" y="-2715671"/>
              <a:chExt cx="16159660" cy="5707571"/>
            </a:xfrm>
          </p:grpSpPr>
          <p:sp>
            <p:nvSpPr>
              <p:cNvPr id="60" name="Google Shape;60;p6"/>
              <p:cNvSpPr/>
              <p:nvPr/>
            </p:nvSpPr>
            <p:spPr>
              <a:xfrm>
                <a:off x="-1788051" y="-1037705"/>
                <a:ext cx="14270155" cy="1680845"/>
              </a:xfrm>
              <a:custGeom>
                <a:rect b="b" l="l" r="r" t="t"/>
                <a:pathLst>
                  <a:path extrusionOk="0" h="1616197" w="7012361">
                    <a:moveTo>
                      <a:pt x="569888" y="364780"/>
                    </a:moveTo>
                    <a:cubicBezTo>
                      <a:pt x="777848" y="129831"/>
                      <a:pt x="1208050" y="-9865"/>
                      <a:pt x="1693823" y="40938"/>
                    </a:cubicBezTo>
                    <a:cubicBezTo>
                      <a:pt x="2179596" y="91741"/>
                      <a:pt x="2873338" y="676194"/>
                      <a:pt x="3484527" y="669596"/>
                    </a:cubicBezTo>
                    <a:cubicBezTo>
                      <a:pt x="4095716" y="662998"/>
                      <a:pt x="4835492" y="25162"/>
                      <a:pt x="5360956" y="1347"/>
                    </a:cubicBezTo>
                    <a:cubicBezTo>
                      <a:pt x="5886420" y="-22468"/>
                      <a:pt x="6456337" y="274045"/>
                      <a:pt x="6637313" y="526705"/>
                    </a:cubicBezTo>
                    <a:cubicBezTo>
                      <a:pt x="6818289" y="779365"/>
                      <a:pt x="7478688" y="1363318"/>
                      <a:pt x="6446813" y="1517305"/>
                    </a:cubicBezTo>
                    <a:cubicBezTo>
                      <a:pt x="5414938" y="1671293"/>
                      <a:pt x="1417613" y="1642718"/>
                      <a:pt x="446063" y="1450630"/>
                    </a:cubicBezTo>
                    <a:cubicBezTo>
                      <a:pt x="-525487" y="1258543"/>
                      <a:pt x="361928" y="599729"/>
                      <a:pt x="569888" y="364780"/>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61" name="Google Shape;61;p6"/>
              <p:cNvSpPr/>
              <p:nvPr/>
            </p:nvSpPr>
            <p:spPr>
              <a:xfrm flipH="1">
                <a:off x="4078886" y="-532782"/>
                <a:ext cx="8395619" cy="1345739"/>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Engranajes con relleno sólido" id="62" name="Google Shape;62;p6"/>
              <p:cNvPicPr preferRelativeResize="0"/>
              <p:nvPr/>
            </p:nvPicPr>
            <p:blipFill rotWithShape="1">
              <a:blip r:embed="rId2">
                <a:alphaModFix/>
              </a:blip>
              <a:srcRect b="0" l="0" r="0" t="0"/>
              <a:stretch/>
            </p:blipFill>
            <p:spPr>
              <a:xfrm flipH="1">
                <a:off x="9409084" y="-1970625"/>
                <a:ext cx="4962525" cy="4962525"/>
              </a:xfrm>
              <a:prstGeom prst="rect">
                <a:avLst/>
              </a:prstGeom>
              <a:noFill/>
              <a:ln>
                <a:noFill/>
              </a:ln>
            </p:spPr>
          </p:pic>
          <p:sp>
            <p:nvSpPr>
              <p:cNvPr id="63" name="Google Shape;63;p6"/>
              <p:cNvSpPr/>
              <p:nvPr/>
            </p:nvSpPr>
            <p:spPr>
              <a:xfrm>
                <a:off x="204326" y="-1753769"/>
                <a:ext cx="539700" cy="53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64" name="Google Shape;64;p6"/>
              <p:cNvSpPr/>
              <p:nvPr/>
            </p:nvSpPr>
            <p:spPr>
              <a:xfrm>
                <a:off x="394332" y="-2501916"/>
                <a:ext cx="179700" cy="17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65" name="Google Shape;65;p6"/>
              <p:cNvSpPr/>
              <p:nvPr/>
            </p:nvSpPr>
            <p:spPr>
              <a:xfrm>
                <a:off x="61822" y="-2205032"/>
                <a:ext cx="359400" cy="3594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66" name="Google Shape;66;p6"/>
              <p:cNvSpPr/>
              <p:nvPr/>
            </p:nvSpPr>
            <p:spPr>
              <a:xfrm>
                <a:off x="228078" y="-2715671"/>
                <a:ext cx="72000" cy="720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grpSp>
      <p:pic>
        <p:nvPicPr>
          <p:cNvPr id="67" name="Google Shape;67;p6"/>
          <p:cNvPicPr preferRelativeResize="0"/>
          <p:nvPr/>
        </p:nvPicPr>
        <p:blipFill rotWithShape="1">
          <a:blip r:embed="rId3">
            <a:alphaModFix/>
          </a:blip>
          <a:srcRect b="0" l="0" r="0" t="0"/>
          <a:stretch/>
        </p:blipFill>
        <p:spPr>
          <a:xfrm>
            <a:off x="0" y="-453000"/>
            <a:ext cx="1847850" cy="1847850"/>
          </a:xfrm>
          <a:prstGeom prst="rect">
            <a:avLst/>
          </a:prstGeom>
          <a:noFill/>
          <a:ln>
            <a:noFill/>
          </a:ln>
        </p:spPr>
      </p:pic>
      <p:pic>
        <p:nvPicPr>
          <p:cNvPr descr="Engranajes con relleno sólido" id="68" name="Google Shape;68;p6"/>
          <p:cNvPicPr preferRelativeResize="0"/>
          <p:nvPr/>
        </p:nvPicPr>
        <p:blipFill rotWithShape="1">
          <a:blip r:embed="rId4">
            <a:alphaModFix/>
          </a:blip>
          <a:srcRect b="0" l="0" r="0" t="0"/>
          <a:stretch/>
        </p:blipFill>
        <p:spPr>
          <a:xfrm flipH="1">
            <a:off x="7215559" y="3446393"/>
            <a:ext cx="3721418" cy="372141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p:cSld name="Imagen con título">
    <p:spTree>
      <p:nvGrpSpPr>
        <p:cNvPr id="69" name="Shape 69"/>
        <p:cNvGrpSpPr/>
        <p:nvPr/>
      </p:nvGrpSpPr>
      <p:grpSpPr>
        <a:xfrm>
          <a:off x="0" y="0"/>
          <a:ext cx="0" cy="0"/>
          <a:chOff x="0" y="0"/>
          <a:chExt cx="0" cy="0"/>
        </a:xfrm>
      </p:grpSpPr>
      <p:sp>
        <p:nvSpPr>
          <p:cNvPr id="70" name="Google Shape;70;p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1" name="Google Shape;71;p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grpSp>
        <p:nvGrpSpPr>
          <p:cNvPr id="73" name="Google Shape;73;p7"/>
          <p:cNvGrpSpPr/>
          <p:nvPr/>
        </p:nvGrpSpPr>
        <p:grpSpPr>
          <a:xfrm>
            <a:off x="-1063976" y="-264754"/>
            <a:ext cx="10578839" cy="5798580"/>
            <a:chOff x="-1155600" y="396717"/>
            <a:chExt cx="14105118" cy="7731440"/>
          </a:xfrm>
        </p:grpSpPr>
        <p:sp>
          <p:nvSpPr>
            <p:cNvPr id="74" name="Google Shape;74;p7"/>
            <p:cNvSpPr/>
            <p:nvPr/>
          </p:nvSpPr>
          <p:spPr>
            <a:xfrm>
              <a:off x="-1155600" y="396717"/>
              <a:ext cx="14069424" cy="2212881"/>
            </a:xfrm>
            <a:custGeom>
              <a:rect b="b" l="l" r="r" t="t"/>
              <a:pathLst>
                <a:path extrusionOk="0" h="2212881" w="9571037">
                  <a:moveTo>
                    <a:pt x="913732" y="2193482"/>
                  </a:moveTo>
                  <a:cubicBezTo>
                    <a:pt x="1224883" y="2356995"/>
                    <a:pt x="1966252" y="1441007"/>
                    <a:pt x="2428211" y="1164782"/>
                  </a:cubicBezTo>
                  <a:cubicBezTo>
                    <a:pt x="2890170" y="888557"/>
                    <a:pt x="3279097" y="674776"/>
                    <a:pt x="3856946" y="707589"/>
                  </a:cubicBezTo>
                  <a:cubicBezTo>
                    <a:pt x="4434795" y="740402"/>
                    <a:pt x="5244575" y="1321972"/>
                    <a:pt x="5895303" y="1361660"/>
                  </a:cubicBezTo>
                  <a:cubicBezTo>
                    <a:pt x="6546031" y="1401348"/>
                    <a:pt x="7220168" y="974345"/>
                    <a:pt x="7761315" y="945720"/>
                  </a:cubicBezTo>
                  <a:cubicBezTo>
                    <a:pt x="8302462" y="917095"/>
                    <a:pt x="8970587" y="1315323"/>
                    <a:pt x="9142186" y="1189908"/>
                  </a:cubicBezTo>
                  <a:cubicBezTo>
                    <a:pt x="9313785" y="1064493"/>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75" name="Google Shape;75;p7"/>
            <p:cNvSpPr/>
            <p:nvPr/>
          </p:nvSpPr>
          <p:spPr>
            <a:xfrm>
              <a:off x="-625984" y="396717"/>
              <a:ext cx="8201827" cy="2499165"/>
            </a:xfrm>
            <a:custGeom>
              <a:rect b="b" l="l" r="r" t="t"/>
              <a:pathLst>
                <a:path extrusionOk="0" h="2303378" w="4882040">
                  <a:moveTo>
                    <a:pt x="468465" y="2291962"/>
                  </a:moveTo>
                  <a:cubicBezTo>
                    <a:pt x="765327" y="2415787"/>
                    <a:pt x="1306665" y="1496624"/>
                    <a:pt x="1792440" y="1263262"/>
                  </a:cubicBezTo>
                  <a:cubicBezTo>
                    <a:pt x="2278215" y="1029899"/>
                    <a:pt x="2692547" y="834917"/>
                    <a:pt x="3383115" y="891787"/>
                  </a:cubicBezTo>
                  <a:cubicBezTo>
                    <a:pt x="4073683" y="948657"/>
                    <a:pt x="5208744" y="193039"/>
                    <a:pt x="4792819" y="61277"/>
                  </a:cubicBezTo>
                  <a:cubicBezTo>
                    <a:pt x="4376894" y="-70485"/>
                    <a:pt x="1679728" y="42474"/>
                    <a:pt x="887565" y="101212"/>
                  </a:cubicBezTo>
                  <a:cubicBezTo>
                    <a:pt x="95402" y="159950"/>
                    <a:pt x="76352" y="155187"/>
                    <a:pt x="11265" y="520312"/>
                  </a:cubicBezTo>
                  <a:cubicBezTo>
                    <a:pt x="-53822" y="885437"/>
                    <a:pt x="171603" y="2168137"/>
                    <a:pt x="468465" y="2291962"/>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76" name="Google Shape;76;p7"/>
            <p:cNvSpPr/>
            <p:nvPr/>
          </p:nvSpPr>
          <p:spPr>
            <a:xfrm flipH="1">
              <a:off x="4553899" y="6782418"/>
              <a:ext cx="8395619" cy="1345739"/>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pic>
        <p:nvPicPr>
          <p:cNvPr id="77" name="Google Shape;77;p7"/>
          <p:cNvPicPr preferRelativeResize="0"/>
          <p:nvPr/>
        </p:nvPicPr>
        <p:blipFill rotWithShape="1">
          <a:blip r:embed="rId2">
            <a:alphaModFix/>
          </a:blip>
          <a:srcRect b="0" l="0" r="0" t="0"/>
          <a:stretch/>
        </p:blipFill>
        <p:spPr>
          <a:xfrm>
            <a:off x="0" y="-453000"/>
            <a:ext cx="1847850" cy="1847850"/>
          </a:xfrm>
          <a:prstGeom prst="rect">
            <a:avLst/>
          </a:prstGeom>
          <a:noFill/>
          <a:ln>
            <a:noFill/>
          </a:ln>
        </p:spPr>
      </p:pic>
      <p:pic>
        <p:nvPicPr>
          <p:cNvPr descr="Engranajes con relleno sólido" id="78" name="Google Shape;78;p7"/>
          <p:cNvPicPr preferRelativeResize="0"/>
          <p:nvPr/>
        </p:nvPicPr>
        <p:blipFill rotWithShape="1">
          <a:blip r:embed="rId3">
            <a:alphaModFix/>
          </a:blip>
          <a:srcRect b="0" l="0" r="0" t="0"/>
          <a:stretch/>
        </p:blipFill>
        <p:spPr>
          <a:xfrm flipH="1" rot="2730442">
            <a:off x="7135966" y="-2313709"/>
            <a:ext cx="3721418" cy="3721418"/>
          </a:xfrm>
          <a:prstGeom prst="rect">
            <a:avLst/>
          </a:prstGeom>
          <a:noFill/>
          <a:ln>
            <a:noFill/>
          </a:ln>
        </p:spPr>
      </p:pic>
      <p:pic>
        <p:nvPicPr>
          <p:cNvPr descr="Engranajes con relleno sólido" id="79" name="Google Shape;79;p7"/>
          <p:cNvPicPr preferRelativeResize="0"/>
          <p:nvPr/>
        </p:nvPicPr>
        <p:blipFill rotWithShape="1">
          <a:blip r:embed="rId3">
            <a:alphaModFix/>
          </a:blip>
          <a:srcRect b="0" l="0" r="0" t="0"/>
          <a:stretch/>
        </p:blipFill>
        <p:spPr>
          <a:xfrm flipH="1" rot="5221080">
            <a:off x="-2007027" y="3428269"/>
            <a:ext cx="3721418" cy="372141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80" name="Shape 80"/>
        <p:cNvGrpSpPr/>
        <p:nvPr/>
      </p:nvGrpSpPr>
      <p:grpSpPr>
        <a:xfrm>
          <a:off x="0" y="0"/>
          <a:ext cx="0" cy="0"/>
          <a:chOff x="0" y="0"/>
          <a:chExt cx="0" cy="0"/>
        </a:xfrm>
      </p:grpSpPr>
      <p:sp>
        <p:nvSpPr>
          <p:cNvPr id="81" name="Google Shape;81;p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2" name="Google Shape;82;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
        <p:nvSpPr>
          <p:cNvPr id="84" name="Google Shape;84;p8"/>
          <p:cNvSpPr/>
          <p:nvPr/>
        </p:nvSpPr>
        <p:spPr>
          <a:xfrm>
            <a:off x="-666749" y="-264763"/>
            <a:ext cx="6151370" cy="1871495"/>
          </a:xfrm>
          <a:custGeom>
            <a:rect b="b" l="l" r="r" t="t"/>
            <a:pathLst>
              <a:path extrusionOk="0" h="2303378" w="4882040">
                <a:moveTo>
                  <a:pt x="468465" y="2291962"/>
                </a:moveTo>
                <a:cubicBezTo>
                  <a:pt x="765327" y="2415787"/>
                  <a:pt x="1306665" y="1496624"/>
                  <a:pt x="1792440" y="1263262"/>
                </a:cubicBezTo>
                <a:cubicBezTo>
                  <a:pt x="2278215" y="1029899"/>
                  <a:pt x="2692547" y="834917"/>
                  <a:pt x="3383115" y="891787"/>
                </a:cubicBezTo>
                <a:cubicBezTo>
                  <a:pt x="4073683" y="948657"/>
                  <a:pt x="5208744" y="193039"/>
                  <a:pt x="4792819" y="61277"/>
                </a:cubicBezTo>
                <a:cubicBezTo>
                  <a:pt x="4376894" y="-70485"/>
                  <a:pt x="1679728" y="42474"/>
                  <a:pt x="887565" y="101212"/>
                </a:cubicBezTo>
                <a:cubicBezTo>
                  <a:pt x="95402" y="159950"/>
                  <a:pt x="76352" y="155187"/>
                  <a:pt x="11265" y="520312"/>
                </a:cubicBezTo>
                <a:cubicBezTo>
                  <a:pt x="-53822" y="885437"/>
                  <a:pt x="171603" y="2168137"/>
                  <a:pt x="468465" y="2291962"/>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85" name="Google Shape;85;p8"/>
          <p:cNvSpPr/>
          <p:nvPr/>
        </p:nvSpPr>
        <p:spPr>
          <a:xfrm flipH="1">
            <a:off x="3222256" y="4524375"/>
            <a:ext cx="6292296" cy="1008571"/>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Engranajes con relleno sólido" id="86" name="Google Shape;86;p8"/>
          <p:cNvPicPr preferRelativeResize="0"/>
          <p:nvPr/>
        </p:nvPicPr>
        <p:blipFill rotWithShape="1">
          <a:blip r:embed="rId2">
            <a:alphaModFix/>
          </a:blip>
          <a:srcRect b="0" l="0" r="0" t="0"/>
          <a:stretch/>
        </p:blipFill>
        <p:spPr>
          <a:xfrm flipH="1">
            <a:off x="7215560" y="3446024"/>
            <a:ext cx="3721774" cy="3721787"/>
          </a:xfrm>
          <a:prstGeom prst="rect">
            <a:avLst/>
          </a:prstGeom>
          <a:noFill/>
          <a:ln>
            <a:noFill/>
          </a:ln>
        </p:spPr>
      </p:pic>
      <p:sp>
        <p:nvSpPr>
          <p:cNvPr id="87" name="Google Shape;87;p8"/>
          <p:cNvSpPr/>
          <p:nvPr/>
        </p:nvSpPr>
        <p:spPr>
          <a:xfrm>
            <a:off x="8420775" y="3224495"/>
            <a:ext cx="404700" cy="404700"/>
          </a:xfrm>
          <a:prstGeom prst="ellipse">
            <a:avLst/>
          </a:pr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88" name="Google Shape;88;p8"/>
          <p:cNvSpPr/>
          <p:nvPr/>
        </p:nvSpPr>
        <p:spPr>
          <a:xfrm>
            <a:off x="8563275" y="2663401"/>
            <a:ext cx="134700" cy="134700"/>
          </a:xfrm>
          <a:prstGeom prst="ellipse">
            <a:avLst/>
          </a:pr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89" name="Google Shape;89;p8"/>
          <p:cNvSpPr/>
          <p:nvPr/>
        </p:nvSpPr>
        <p:spPr>
          <a:xfrm>
            <a:off x="8313901" y="2886057"/>
            <a:ext cx="269400" cy="269700"/>
          </a:xfrm>
          <a:prstGeom prst="ellipse">
            <a:avLst/>
          </a:pr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90" name="Google Shape;90;p8"/>
          <p:cNvSpPr/>
          <p:nvPr/>
        </p:nvSpPr>
        <p:spPr>
          <a:xfrm>
            <a:off x="8438589" y="2503089"/>
            <a:ext cx="54000" cy="54000"/>
          </a:xfrm>
          <a:prstGeom prst="ellipse">
            <a:avLst/>
          </a:pr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91" name="Google Shape;91;p8"/>
          <p:cNvPicPr preferRelativeResize="0"/>
          <p:nvPr/>
        </p:nvPicPr>
        <p:blipFill rotWithShape="1">
          <a:blip r:embed="rId3">
            <a:alphaModFix/>
          </a:blip>
          <a:srcRect b="0" l="0" r="0" t="0"/>
          <a:stretch/>
        </p:blipFill>
        <p:spPr>
          <a:xfrm>
            <a:off x="0" y="-491100"/>
            <a:ext cx="1847850" cy="1847850"/>
          </a:xfrm>
          <a:prstGeom prst="rect">
            <a:avLst/>
          </a:prstGeom>
          <a:noFill/>
          <a:ln>
            <a:noFill/>
          </a:ln>
        </p:spPr>
      </p:pic>
      <p:pic>
        <p:nvPicPr>
          <p:cNvPr descr="Engranajes con relleno sólido" id="92" name="Google Shape;92;p8"/>
          <p:cNvPicPr preferRelativeResize="0"/>
          <p:nvPr/>
        </p:nvPicPr>
        <p:blipFill rotWithShape="1">
          <a:blip r:embed="rId4">
            <a:alphaModFix/>
          </a:blip>
          <a:srcRect b="0" l="0" r="0" t="0"/>
          <a:stretch/>
        </p:blipFill>
        <p:spPr>
          <a:xfrm flipH="1">
            <a:off x="7215559" y="3446393"/>
            <a:ext cx="3721418" cy="372141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93" name="Shape 93"/>
        <p:cNvGrpSpPr/>
        <p:nvPr/>
      </p:nvGrpSpPr>
      <p:grpSpPr>
        <a:xfrm>
          <a:off x="0" y="0"/>
          <a:ext cx="0" cy="0"/>
          <a:chOff x="0" y="0"/>
          <a:chExt cx="0" cy="0"/>
        </a:xfrm>
      </p:grpSpPr>
      <p:sp>
        <p:nvSpPr>
          <p:cNvPr id="94" name="Google Shape;94;p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5" name="Google Shape;95;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p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grpSp>
        <p:nvGrpSpPr>
          <p:cNvPr id="97" name="Google Shape;97;p9"/>
          <p:cNvGrpSpPr/>
          <p:nvPr/>
        </p:nvGrpSpPr>
        <p:grpSpPr>
          <a:xfrm>
            <a:off x="-1182055" y="-264754"/>
            <a:ext cx="12119745" cy="7432787"/>
            <a:chOff x="-1313038" y="396717"/>
            <a:chExt cx="16159660" cy="9910383"/>
          </a:xfrm>
        </p:grpSpPr>
        <p:sp>
          <p:nvSpPr>
            <p:cNvPr id="98" name="Google Shape;98;p9"/>
            <p:cNvSpPr/>
            <p:nvPr/>
          </p:nvSpPr>
          <p:spPr>
            <a:xfrm>
              <a:off x="-1155600" y="396717"/>
              <a:ext cx="13974667" cy="2212881"/>
            </a:xfrm>
            <a:custGeom>
              <a:rect b="b" l="l" r="r" t="t"/>
              <a:pathLst>
                <a:path extrusionOk="0" h="2212881" w="9506576">
                  <a:moveTo>
                    <a:pt x="913732" y="2193482"/>
                  </a:moveTo>
                  <a:cubicBezTo>
                    <a:pt x="1224883" y="2356995"/>
                    <a:pt x="1966252" y="1441007"/>
                    <a:pt x="2428211" y="1164782"/>
                  </a:cubicBezTo>
                  <a:cubicBezTo>
                    <a:pt x="2890170" y="888557"/>
                    <a:pt x="3279097" y="717111"/>
                    <a:pt x="3856946" y="707589"/>
                  </a:cubicBezTo>
                  <a:cubicBezTo>
                    <a:pt x="4434795" y="698068"/>
                    <a:pt x="5246014" y="1112416"/>
                    <a:pt x="5895303" y="1107653"/>
                  </a:cubicBezTo>
                  <a:cubicBezTo>
                    <a:pt x="6544592" y="1102890"/>
                    <a:pt x="7270081" y="707595"/>
                    <a:pt x="7752680" y="679013"/>
                  </a:cubicBezTo>
                  <a:cubicBezTo>
                    <a:pt x="8235279" y="650431"/>
                    <a:pt x="8789319" y="1188595"/>
                    <a:pt x="8962357" y="1107632"/>
                  </a:cubicBezTo>
                  <a:cubicBezTo>
                    <a:pt x="9135395" y="1026669"/>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99" name="Google Shape;99;p9"/>
            <p:cNvGrpSpPr/>
            <p:nvPr/>
          </p:nvGrpSpPr>
          <p:grpSpPr>
            <a:xfrm>
              <a:off x="-1313038" y="4599529"/>
              <a:ext cx="16159660" cy="5707571"/>
              <a:chOff x="-1788051" y="-2715671"/>
              <a:chExt cx="16159660" cy="5707571"/>
            </a:xfrm>
          </p:grpSpPr>
          <p:sp>
            <p:nvSpPr>
              <p:cNvPr id="100" name="Google Shape;100;p9"/>
              <p:cNvSpPr/>
              <p:nvPr/>
            </p:nvSpPr>
            <p:spPr>
              <a:xfrm>
                <a:off x="-1788051" y="-1037705"/>
                <a:ext cx="14270155" cy="1680845"/>
              </a:xfrm>
              <a:custGeom>
                <a:rect b="b" l="l" r="r" t="t"/>
                <a:pathLst>
                  <a:path extrusionOk="0" h="1616197" w="7012361">
                    <a:moveTo>
                      <a:pt x="569888" y="364780"/>
                    </a:moveTo>
                    <a:cubicBezTo>
                      <a:pt x="777848" y="129831"/>
                      <a:pt x="1208050" y="-9865"/>
                      <a:pt x="1693823" y="40938"/>
                    </a:cubicBezTo>
                    <a:cubicBezTo>
                      <a:pt x="2179596" y="91741"/>
                      <a:pt x="2873338" y="676194"/>
                      <a:pt x="3484527" y="669596"/>
                    </a:cubicBezTo>
                    <a:cubicBezTo>
                      <a:pt x="4095716" y="662998"/>
                      <a:pt x="4835492" y="25162"/>
                      <a:pt x="5360956" y="1347"/>
                    </a:cubicBezTo>
                    <a:cubicBezTo>
                      <a:pt x="5886420" y="-22468"/>
                      <a:pt x="6456337" y="274045"/>
                      <a:pt x="6637313" y="526705"/>
                    </a:cubicBezTo>
                    <a:cubicBezTo>
                      <a:pt x="6818289" y="779365"/>
                      <a:pt x="7478688" y="1363318"/>
                      <a:pt x="6446813" y="1517305"/>
                    </a:cubicBezTo>
                    <a:cubicBezTo>
                      <a:pt x="5414938" y="1671293"/>
                      <a:pt x="1417613" y="1642718"/>
                      <a:pt x="446063" y="1450630"/>
                    </a:cubicBezTo>
                    <a:cubicBezTo>
                      <a:pt x="-525487" y="1258543"/>
                      <a:pt x="361928" y="599729"/>
                      <a:pt x="569888" y="364780"/>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Engranajes con relleno sólido" id="101" name="Google Shape;101;p9"/>
              <p:cNvPicPr preferRelativeResize="0"/>
              <p:nvPr/>
            </p:nvPicPr>
            <p:blipFill rotWithShape="1">
              <a:blip r:embed="rId2">
                <a:alphaModFix/>
              </a:blip>
              <a:srcRect b="0" l="0" r="0" t="0"/>
              <a:stretch/>
            </p:blipFill>
            <p:spPr>
              <a:xfrm flipH="1">
                <a:off x="9409084" y="-1970625"/>
                <a:ext cx="4962525" cy="4962525"/>
              </a:xfrm>
              <a:prstGeom prst="rect">
                <a:avLst/>
              </a:prstGeom>
              <a:noFill/>
              <a:ln>
                <a:noFill/>
              </a:ln>
            </p:spPr>
          </p:pic>
          <p:sp>
            <p:nvSpPr>
              <p:cNvPr id="102" name="Google Shape;102;p9"/>
              <p:cNvSpPr/>
              <p:nvPr/>
            </p:nvSpPr>
            <p:spPr>
              <a:xfrm>
                <a:off x="204326" y="-1753769"/>
                <a:ext cx="539700" cy="53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03" name="Google Shape;103;p9"/>
              <p:cNvSpPr/>
              <p:nvPr/>
            </p:nvSpPr>
            <p:spPr>
              <a:xfrm>
                <a:off x="394332" y="-2501916"/>
                <a:ext cx="179700" cy="17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04" name="Google Shape;104;p9"/>
              <p:cNvSpPr/>
              <p:nvPr/>
            </p:nvSpPr>
            <p:spPr>
              <a:xfrm>
                <a:off x="61822" y="-2205032"/>
                <a:ext cx="359400" cy="3594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05" name="Google Shape;105;p9"/>
              <p:cNvSpPr/>
              <p:nvPr/>
            </p:nvSpPr>
            <p:spPr>
              <a:xfrm>
                <a:off x="228078" y="-2715671"/>
                <a:ext cx="72000" cy="720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grpSp>
      <p:pic>
        <p:nvPicPr>
          <p:cNvPr id="106" name="Google Shape;106;p9"/>
          <p:cNvPicPr preferRelativeResize="0"/>
          <p:nvPr/>
        </p:nvPicPr>
        <p:blipFill rotWithShape="1">
          <a:blip r:embed="rId3">
            <a:alphaModFix/>
          </a:blip>
          <a:srcRect b="0" l="0" r="0" t="0"/>
          <a:stretch/>
        </p:blipFill>
        <p:spPr>
          <a:xfrm>
            <a:off x="63771" y="64222"/>
            <a:ext cx="916654" cy="916654"/>
          </a:xfrm>
          <a:prstGeom prst="rect">
            <a:avLst/>
          </a:prstGeom>
          <a:noFill/>
          <a:ln>
            <a:noFill/>
          </a:ln>
        </p:spPr>
      </p:pic>
      <p:pic>
        <p:nvPicPr>
          <p:cNvPr descr="Engranajes con relleno sólido" id="107" name="Google Shape;107;p9"/>
          <p:cNvPicPr preferRelativeResize="0"/>
          <p:nvPr/>
        </p:nvPicPr>
        <p:blipFill rotWithShape="1">
          <a:blip r:embed="rId4">
            <a:alphaModFix/>
          </a:blip>
          <a:srcRect b="0" l="0" r="0" t="0"/>
          <a:stretch/>
        </p:blipFill>
        <p:spPr>
          <a:xfrm flipH="1">
            <a:off x="7215559" y="3446393"/>
            <a:ext cx="3721418" cy="372141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108" name="Shape 108"/>
        <p:cNvGrpSpPr/>
        <p:nvPr/>
      </p:nvGrpSpPr>
      <p:grpSpPr>
        <a:xfrm>
          <a:off x="0" y="0"/>
          <a:ext cx="0" cy="0"/>
          <a:chOff x="0" y="0"/>
          <a:chExt cx="0" cy="0"/>
        </a:xfrm>
      </p:grpSpPr>
      <p:sp>
        <p:nvSpPr>
          <p:cNvPr id="109" name="Google Shape;109;p1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0" name="Google Shape;110;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1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
        <p:nvSpPr>
          <p:cNvPr id="112" name="Google Shape;112;p10"/>
          <p:cNvSpPr/>
          <p:nvPr/>
        </p:nvSpPr>
        <p:spPr>
          <a:xfrm rot="-5400000">
            <a:off x="-2353660" y="2133899"/>
            <a:ext cx="6416939" cy="1659661"/>
          </a:xfrm>
          <a:custGeom>
            <a:rect b="b" l="l" r="r" t="t"/>
            <a:pathLst>
              <a:path extrusionOk="0" h="2212881" w="9506576">
                <a:moveTo>
                  <a:pt x="913732" y="2193482"/>
                </a:moveTo>
                <a:cubicBezTo>
                  <a:pt x="1224883" y="2356995"/>
                  <a:pt x="1966252" y="1441007"/>
                  <a:pt x="2428211" y="1164782"/>
                </a:cubicBezTo>
                <a:cubicBezTo>
                  <a:pt x="2890170" y="888557"/>
                  <a:pt x="3279097" y="717111"/>
                  <a:pt x="3856946" y="707589"/>
                </a:cubicBezTo>
                <a:cubicBezTo>
                  <a:pt x="4434795" y="698068"/>
                  <a:pt x="5246014" y="1112416"/>
                  <a:pt x="5895303" y="1107653"/>
                </a:cubicBezTo>
                <a:cubicBezTo>
                  <a:pt x="6544592" y="1102890"/>
                  <a:pt x="7270081" y="707595"/>
                  <a:pt x="7752680" y="679013"/>
                </a:cubicBezTo>
                <a:cubicBezTo>
                  <a:pt x="8235279" y="650431"/>
                  <a:pt x="8789319" y="1188595"/>
                  <a:pt x="8962357" y="1107632"/>
                </a:cubicBezTo>
                <a:cubicBezTo>
                  <a:pt x="9135395" y="1026669"/>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13" name="Google Shape;113;p10"/>
          <p:cNvSpPr/>
          <p:nvPr/>
        </p:nvSpPr>
        <p:spPr>
          <a:xfrm flipH="1" rot="5400000">
            <a:off x="-2795647" y="2070531"/>
            <a:ext cx="6292296" cy="1008571"/>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Engranajes con relleno sólido" id="114" name="Google Shape;114;p10"/>
          <p:cNvPicPr preferRelativeResize="0"/>
          <p:nvPr/>
        </p:nvPicPr>
        <p:blipFill rotWithShape="1">
          <a:blip r:embed="rId2">
            <a:alphaModFix/>
          </a:blip>
          <a:srcRect b="0" l="0" r="0" t="0"/>
          <a:stretch/>
        </p:blipFill>
        <p:spPr>
          <a:xfrm flipH="1">
            <a:off x="6180920" y="73819"/>
            <a:ext cx="7803610" cy="7803635"/>
          </a:xfrm>
          <a:prstGeom prst="rect">
            <a:avLst/>
          </a:prstGeom>
          <a:noFill/>
          <a:ln>
            <a:noFill/>
          </a:ln>
        </p:spPr>
      </p:pic>
      <p:pic>
        <p:nvPicPr>
          <p:cNvPr id="115" name="Google Shape;115;p10"/>
          <p:cNvPicPr preferRelativeResize="0"/>
          <p:nvPr/>
        </p:nvPicPr>
        <p:blipFill rotWithShape="1">
          <a:blip r:embed="rId3">
            <a:alphaModFix/>
          </a:blip>
          <a:srcRect b="0" l="0" r="0" t="0"/>
          <a:stretch/>
        </p:blipFill>
        <p:spPr>
          <a:xfrm>
            <a:off x="729962" y="-481211"/>
            <a:ext cx="1909261" cy="1909261"/>
          </a:xfrm>
          <a:prstGeom prst="rect">
            <a:avLst/>
          </a:prstGeom>
          <a:noFill/>
          <a:ln>
            <a:noFill/>
          </a:ln>
        </p:spPr>
      </p:pic>
      <p:pic>
        <p:nvPicPr>
          <p:cNvPr descr="Engranajes con relleno sólido" id="116" name="Google Shape;116;p10"/>
          <p:cNvPicPr preferRelativeResize="0"/>
          <p:nvPr/>
        </p:nvPicPr>
        <p:blipFill rotWithShape="1">
          <a:blip r:embed="rId4">
            <a:alphaModFix/>
          </a:blip>
          <a:srcRect b="0" l="0" r="0" t="0"/>
          <a:stretch/>
        </p:blipFill>
        <p:spPr>
          <a:xfrm flipH="1">
            <a:off x="6180920" y="102394"/>
            <a:ext cx="7803000" cy="7803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7" name="Google Shape;7;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42462" y="136975"/>
            <a:ext cx="3963000" cy="205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200"/>
              <a:buFont typeface="Arial"/>
              <a:buNone/>
            </a:pPr>
            <a:r>
              <a:rPr b="1" i="0" lang="es" sz="5200" u="none" cap="none" strike="noStrike">
                <a:solidFill>
                  <a:srgbClr val="000000"/>
                </a:solidFill>
                <a:latin typeface="Arial"/>
                <a:ea typeface="Arial"/>
                <a:cs typeface="Arial"/>
                <a:sym typeface="Arial"/>
              </a:rPr>
              <a:t>Dev_lutions</a:t>
            </a:r>
            <a:endParaRPr b="1" i="0" sz="5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1" lang="es" sz="2400" u="none" cap="none" strike="noStrike">
                <a:solidFill>
                  <a:srgbClr val="000000"/>
                </a:solidFill>
                <a:latin typeface="Comic Sans MS"/>
                <a:ea typeface="Comic Sans MS"/>
                <a:cs typeface="Comic Sans MS"/>
                <a:sym typeface="Comic Sans MS"/>
              </a:rPr>
              <a:t>Tu idea una realidad</a:t>
            </a:r>
            <a:endParaRPr b="0" i="1" sz="2400" u="none" cap="none" strike="noStrike">
              <a:solidFill>
                <a:srgbClr val="000000"/>
              </a:solidFill>
              <a:latin typeface="Comic Sans MS"/>
              <a:ea typeface="Comic Sans MS"/>
              <a:cs typeface="Comic Sans MS"/>
              <a:sym typeface="Comic Sans MS"/>
            </a:endParaRPr>
          </a:p>
        </p:txBody>
      </p:sp>
      <p:sp>
        <p:nvSpPr>
          <p:cNvPr id="135" name="Google Shape;135;p13"/>
          <p:cNvSpPr txBox="1"/>
          <p:nvPr>
            <p:ph idx="1" type="subTitle"/>
          </p:nvPr>
        </p:nvSpPr>
        <p:spPr>
          <a:xfrm>
            <a:off x="1850875" y="2189575"/>
            <a:ext cx="5423400" cy="1213800"/>
          </a:xfrm>
          <a:prstGeom prst="rect">
            <a:avLst/>
          </a:prstGeom>
          <a:noFill/>
          <a:ln>
            <a:noFill/>
          </a:ln>
        </p:spPr>
        <p:txBody>
          <a:bodyPr anchorCtr="0" anchor="ctr" bIns="91425" lIns="91425" spcFirstLastPara="1" rIns="91425" wrap="square" tIns="91425">
            <a:noAutofit/>
          </a:bodyPr>
          <a:lstStyle/>
          <a:p>
            <a:pPr indent="0" lvl="0" marL="0" marR="0" rtl="0" algn="ctr">
              <a:lnSpc>
                <a:spcPct val="80000"/>
              </a:lnSpc>
              <a:spcBef>
                <a:spcPts val="0"/>
              </a:spcBef>
              <a:spcAft>
                <a:spcPts val="0"/>
              </a:spcAft>
              <a:buClr>
                <a:srgbClr val="000000"/>
              </a:buClr>
              <a:buSzPts val="440"/>
              <a:buFont typeface="Arial"/>
              <a:buNone/>
            </a:pPr>
            <a:r>
              <a:rPr b="0" i="0" lang="es" sz="2020" u="none" cap="none" strike="noStrike">
                <a:solidFill>
                  <a:srgbClr val="000000"/>
                </a:solidFill>
                <a:latin typeface="Arial"/>
                <a:ea typeface="Arial"/>
                <a:cs typeface="Arial"/>
                <a:sym typeface="Arial"/>
              </a:rPr>
              <a:t>Garcia Vargas Michell Alejandro</a:t>
            </a:r>
            <a:endParaRPr b="0" i="0" sz="2020" u="none" cap="none" strike="noStrike">
              <a:solidFill>
                <a:srgbClr val="000000"/>
              </a:solidFill>
              <a:latin typeface="Arial"/>
              <a:ea typeface="Arial"/>
              <a:cs typeface="Arial"/>
              <a:sym typeface="Arial"/>
            </a:endParaRPr>
          </a:p>
          <a:p>
            <a:pPr indent="0" lvl="0" marL="0" marR="0" rtl="0" algn="ctr">
              <a:lnSpc>
                <a:spcPct val="80000"/>
              </a:lnSpc>
              <a:spcBef>
                <a:spcPts val="0"/>
              </a:spcBef>
              <a:spcAft>
                <a:spcPts val="0"/>
              </a:spcAft>
              <a:buClr>
                <a:srgbClr val="000000"/>
              </a:buClr>
              <a:buSzPts val="440"/>
              <a:buFont typeface="Arial"/>
              <a:buNone/>
            </a:pPr>
            <a:r>
              <a:rPr b="0" i="0" lang="es" sz="2020" u="none" cap="none" strike="noStrike">
                <a:solidFill>
                  <a:srgbClr val="000000"/>
                </a:solidFill>
                <a:latin typeface="Arial"/>
                <a:ea typeface="Arial"/>
                <a:cs typeface="Arial"/>
                <a:sym typeface="Arial"/>
              </a:rPr>
              <a:t>Velázquez Campos Leonardo</a:t>
            </a:r>
            <a:endParaRPr b="0" i="0" sz="2020" u="none" cap="none" strike="noStrike">
              <a:solidFill>
                <a:srgbClr val="000000"/>
              </a:solidFill>
              <a:latin typeface="Arial"/>
              <a:ea typeface="Arial"/>
              <a:cs typeface="Arial"/>
              <a:sym typeface="Arial"/>
            </a:endParaRPr>
          </a:p>
          <a:p>
            <a:pPr indent="0" lvl="0" marL="0" marR="0" rtl="0" algn="ctr">
              <a:lnSpc>
                <a:spcPct val="80000"/>
              </a:lnSpc>
              <a:spcBef>
                <a:spcPts val="0"/>
              </a:spcBef>
              <a:spcAft>
                <a:spcPts val="0"/>
              </a:spcAft>
              <a:buClr>
                <a:srgbClr val="000000"/>
              </a:buClr>
              <a:buSzPts val="440"/>
              <a:buFont typeface="Arial"/>
              <a:buNone/>
            </a:pPr>
            <a:r>
              <a:rPr b="0" i="0" lang="es" sz="2020" u="none" cap="none" strike="noStrike">
                <a:solidFill>
                  <a:srgbClr val="000000"/>
                </a:solidFill>
                <a:latin typeface="Arial"/>
                <a:ea typeface="Arial"/>
                <a:cs typeface="Arial"/>
                <a:sym typeface="Arial"/>
              </a:rPr>
              <a:t>Flores Espinoza Luis Eduardo</a:t>
            </a:r>
            <a:endParaRPr b="0" i="0" sz="2020" u="none" cap="none" strike="noStrike">
              <a:solidFill>
                <a:srgbClr val="000000"/>
              </a:solidFill>
              <a:latin typeface="Arial"/>
              <a:ea typeface="Arial"/>
              <a:cs typeface="Arial"/>
              <a:sym typeface="Arial"/>
            </a:endParaRPr>
          </a:p>
          <a:p>
            <a:pPr indent="0" lvl="0" marL="0" marR="0" rtl="0" algn="ctr">
              <a:lnSpc>
                <a:spcPct val="80000"/>
              </a:lnSpc>
              <a:spcBef>
                <a:spcPts val="0"/>
              </a:spcBef>
              <a:spcAft>
                <a:spcPts val="0"/>
              </a:spcAft>
              <a:buClr>
                <a:srgbClr val="000000"/>
              </a:buClr>
              <a:buSzPts val="440"/>
              <a:buFont typeface="Arial"/>
              <a:buNone/>
            </a:pPr>
            <a:r>
              <a:rPr b="0" i="0" lang="es" sz="2020" u="none" cap="none" strike="noStrike">
                <a:solidFill>
                  <a:srgbClr val="000000"/>
                </a:solidFill>
                <a:latin typeface="Arial"/>
                <a:ea typeface="Arial"/>
                <a:cs typeface="Arial"/>
                <a:sym typeface="Arial"/>
              </a:rPr>
              <a:t>Mendieta Robledo Carlos Abraham</a:t>
            </a:r>
            <a:endParaRPr b="0" i="0" sz="2020" u="none" cap="none" strike="noStrike">
              <a:solidFill>
                <a:srgbClr val="000000"/>
              </a:solidFill>
              <a:latin typeface="Arial"/>
              <a:ea typeface="Arial"/>
              <a:cs typeface="Arial"/>
              <a:sym typeface="Arial"/>
            </a:endParaRPr>
          </a:p>
        </p:txBody>
      </p:sp>
      <p:sp>
        <p:nvSpPr>
          <p:cNvPr id="136" name="Google Shape;136;p13"/>
          <p:cNvSpPr/>
          <p:nvPr/>
        </p:nvSpPr>
        <p:spPr>
          <a:xfrm>
            <a:off x="84125" y="136975"/>
            <a:ext cx="2114100" cy="613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7" name="Google Shape;137;p13"/>
          <p:cNvPicPr preferRelativeResize="0"/>
          <p:nvPr/>
        </p:nvPicPr>
        <p:blipFill rotWithShape="1">
          <a:blip r:embed="rId3">
            <a:alphaModFix/>
          </a:blip>
          <a:srcRect b="0" l="0" r="0" t="0"/>
          <a:stretch/>
        </p:blipFill>
        <p:spPr>
          <a:xfrm>
            <a:off x="1245788" y="292900"/>
            <a:ext cx="1896675" cy="1896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p14"/>
          <p:cNvSpPr/>
          <p:nvPr/>
        </p:nvSpPr>
        <p:spPr>
          <a:xfrm>
            <a:off x="241275" y="133588"/>
            <a:ext cx="4139100" cy="30795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3" name="Google Shape;143;p14"/>
          <p:cNvSpPr/>
          <p:nvPr/>
        </p:nvSpPr>
        <p:spPr>
          <a:xfrm>
            <a:off x="4816425" y="133588"/>
            <a:ext cx="3874200" cy="15012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700"/>
              <a:buFont typeface="Arial"/>
              <a:buNone/>
            </a:pPr>
            <a:r>
              <a:rPr b="1" i="0" lang="es" sz="1700" u="none" cap="none" strike="noStrike">
                <a:solidFill>
                  <a:srgbClr val="000000"/>
                </a:solidFill>
                <a:latin typeface="Arial"/>
                <a:ea typeface="Arial"/>
                <a:cs typeface="Arial"/>
                <a:sym typeface="Arial"/>
              </a:rPr>
              <a:t>Segmentos de clientes</a:t>
            </a:r>
            <a:endParaRPr b="1"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Establecimientos de alimentos, como cafeterías. </a:t>
            </a:r>
            <a:endParaRPr b="0" i="0" sz="1400" u="none" cap="none" strike="noStrike">
              <a:solidFill>
                <a:srgbClr val="000000"/>
              </a:solidFill>
              <a:latin typeface="Arial"/>
              <a:ea typeface="Arial"/>
              <a:cs typeface="Arial"/>
              <a:sym typeface="Arial"/>
            </a:endParaRPr>
          </a:p>
        </p:txBody>
      </p:sp>
      <p:sp>
        <p:nvSpPr>
          <p:cNvPr id="144" name="Google Shape;144;p14"/>
          <p:cNvSpPr/>
          <p:nvPr/>
        </p:nvSpPr>
        <p:spPr>
          <a:xfrm>
            <a:off x="4909125" y="1905150"/>
            <a:ext cx="3841200" cy="14349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s" sz="1700" u="none" cap="none" strike="noStrike">
                <a:solidFill>
                  <a:schemeClr val="lt1"/>
                </a:solidFill>
                <a:latin typeface="Arial"/>
                <a:ea typeface="Arial"/>
                <a:cs typeface="Arial"/>
                <a:sym typeface="Arial"/>
              </a:rPr>
              <a:t>Relación con el cliente</a:t>
            </a:r>
            <a:endParaRPr b="1" i="0" sz="17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lt1"/>
                </a:solidFill>
                <a:latin typeface="Arial"/>
                <a:ea typeface="Arial"/>
                <a:cs typeface="Arial"/>
                <a:sym typeface="Arial"/>
              </a:rPr>
              <a:t>Relación comercial, laboral, mantenimiento, comunicación, retroalimentación, soporte. </a:t>
            </a:r>
            <a:endParaRPr b="0" i="0" sz="1400" u="none" cap="none" strike="noStrike">
              <a:solidFill>
                <a:schemeClr val="lt1"/>
              </a:solidFill>
              <a:latin typeface="Arial"/>
              <a:ea typeface="Arial"/>
              <a:cs typeface="Arial"/>
              <a:sym typeface="Arial"/>
            </a:endParaRPr>
          </a:p>
        </p:txBody>
      </p:sp>
      <p:sp>
        <p:nvSpPr>
          <p:cNvPr id="145" name="Google Shape;145;p14"/>
          <p:cNvSpPr/>
          <p:nvPr/>
        </p:nvSpPr>
        <p:spPr>
          <a:xfrm>
            <a:off x="1902525" y="3610413"/>
            <a:ext cx="5000100" cy="12471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s" sz="1700" u="none" cap="none" strike="noStrike">
                <a:solidFill>
                  <a:srgbClr val="000000"/>
                </a:solidFill>
                <a:latin typeface="Arial"/>
                <a:ea typeface="Arial"/>
                <a:cs typeface="Arial"/>
                <a:sym typeface="Arial"/>
              </a:rPr>
              <a:t>Canales</a:t>
            </a:r>
            <a:endParaRPr b="1"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Correos electrónicos, llamadas telefónicas, personalmente.</a:t>
            </a:r>
            <a:endParaRPr b="0" i="0" sz="1400" u="none" cap="none" strike="noStrike">
              <a:solidFill>
                <a:srgbClr val="000000"/>
              </a:solidFill>
              <a:latin typeface="Arial"/>
              <a:ea typeface="Arial"/>
              <a:cs typeface="Arial"/>
              <a:sym typeface="Arial"/>
            </a:endParaRPr>
          </a:p>
        </p:txBody>
      </p:sp>
      <p:sp>
        <p:nvSpPr>
          <p:cNvPr id="146" name="Google Shape;146;p14"/>
          <p:cNvSpPr/>
          <p:nvPr/>
        </p:nvSpPr>
        <p:spPr>
          <a:xfrm>
            <a:off x="388275" y="285988"/>
            <a:ext cx="4139100" cy="30795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s" sz="1700" u="none" cap="none" strike="noStrike">
                <a:solidFill>
                  <a:schemeClr val="lt1"/>
                </a:solidFill>
                <a:latin typeface="Arial"/>
                <a:ea typeface="Arial"/>
                <a:cs typeface="Arial"/>
                <a:sym typeface="Arial"/>
              </a:rPr>
              <a:t>Propuesta de Valor</a:t>
            </a:r>
            <a:endParaRPr b="1" i="0" sz="1700" u="none" cap="none" strike="noStrike">
              <a:solidFill>
                <a:schemeClr val="lt1"/>
              </a:solidFill>
              <a:highlight>
                <a:schemeClr val="lt1"/>
              </a:highlight>
              <a:latin typeface="Arial"/>
              <a:ea typeface="Arial"/>
              <a:cs typeface="Arial"/>
              <a:sym typeface="Arial"/>
            </a:endParaRPr>
          </a:p>
          <a:p>
            <a:pPr indent="0" lvl="0" marL="0" marR="0" rtl="0" algn="ctr">
              <a:lnSpc>
                <a:spcPct val="100000"/>
              </a:lnSpc>
              <a:spcBef>
                <a:spcPts val="0"/>
              </a:spcBef>
              <a:spcAft>
                <a:spcPts val="0"/>
              </a:spcAft>
              <a:buClr>
                <a:srgbClr val="000000"/>
              </a:buClr>
              <a:buSzPts val="1700"/>
              <a:buFont typeface="Arial"/>
              <a:buNone/>
            </a:pPr>
            <a:r>
              <a:t/>
            </a:r>
            <a:endParaRPr b="0" i="0" sz="1700" u="none" cap="none" strike="noStrike">
              <a:solidFill>
                <a:schemeClr val="lt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chemeClr val="lt1"/>
                </a:solidFill>
                <a:latin typeface="Arial"/>
                <a:ea typeface="Arial"/>
                <a:cs typeface="Arial"/>
                <a:sym typeface="Arial"/>
              </a:rPr>
              <a:t>Un sistema para plataformas móviles, el cual ofrezca un servicio de pick-up, con está el cliente de un establecimiento de alimentos (cafetería) podrá realizar el pedido de un producto, un vez confirmado por el cliente, el establecimiento realizará la elaboración del pedido, el cual el cliente podrá recogerlo en el establecimiento, pagando el producto en la aplicación una vez que lo solicita por medios como PayPal. </a:t>
            </a:r>
            <a:endParaRPr b="0" i="0" sz="1400" u="none" cap="none" strike="noStrike">
              <a:solidFill>
                <a:schemeClr val="lt1"/>
              </a:solidFill>
              <a:latin typeface="Arial"/>
              <a:ea typeface="Arial"/>
              <a:cs typeface="Arial"/>
              <a:sym typeface="Arial"/>
            </a:endParaRPr>
          </a:p>
        </p:txBody>
      </p:sp>
      <p:sp>
        <p:nvSpPr>
          <p:cNvPr id="147" name="Google Shape;147;p14"/>
          <p:cNvSpPr/>
          <p:nvPr/>
        </p:nvSpPr>
        <p:spPr>
          <a:xfrm>
            <a:off x="4968825" y="285988"/>
            <a:ext cx="3874200" cy="1501200"/>
          </a:xfrm>
          <a:prstGeom prst="roundRect">
            <a:avLst>
              <a:gd fmla="val 16667" name="adj"/>
            </a:avLst>
          </a:prstGeom>
          <a:solidFill>
            <a:srgbClr val="A4C2F4"/>
          </a:solid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700"/>
              <a:buFont typeface="Arial"/>
              <a:buNone/>
            </a:pPr>
            <a:r>
              <a:rPr b="1" i="0" lang="es" sz="1700" u="none" cap="none" strike="noStrike">
                <a:solidFill>
                  <a:srgbClr val="000000"/>
                </a:solidFill>
                <a:latin typeface="Arial"/>
                <a:ea typeface="Arial"/>
                <a:cs typeface="Arial"/>
                <a:sym typeface="Arial"/>
              </a:rPr>
              <a:t>Segmentos de clientes</a:t>
            </a:r>
            <a:endParaRPr b="1"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Establecimientos de alimentos, como cafeterías. </a:t>
            </a:r>
            <a:endParaRPr b="0" i="0" sz="1400" u="none" cap="none" strike="noStrike">
              <a:solidFill>
                <a:srgbClr val="000000"/>
              </a:solidFill>
              <a:latin typeface="Arial"/>
              <a:ea typeface="Arial"/>
              <a:cs typeface="Arial"/>
              <a:sym typeface="Arial"/>
            </a:endParaRPr>
          </a:p>
        </p:txBody>
      </p:sp>
      <p:sp>
        <p:nvSpPr>
          <p:cNvPr id="148" name="Google Shape;148;p14"/>
          <p:cNvSpPr/>
          <p:nvPr/>
        </p:nvSpPr>
        <p:spPr>
          <a:xfrm>
            <a:off x="2054925" y="3762813"/>
            <a:ext cx="5000100" cy="12471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s" sz="1700" u="none" cap="none" strike="noStrike">
                <a:solidFill>
                  <a:srgbClr val="000000"/>
                </a:solidFill>
                <a:latin typeface="Arial"/>
                <a:ea typeface="Arial"/>
                <a:cs typeface="Arial"/>
                <a:sym typeface="Arial"/>
              </a:rPr>
              <a:t>Canales</a:t>
            </a:r>
            <a:endParaRPr b="1"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Correos electrónicos, llamadas telefónicas, personalmente.</a:t>
            </a:r>
            <a:endParaRPr b="0" i="0" sz="1400" u="none" cap="none" strike="noStrike">
              <a:solidFill>
                <a:srgbClr val="000000"/>
              </a:solidFill>
              <a:latin typeface="Arial"/>
              <a:ea typeface="Arial"/>
              <a:cs typeface="Arial"/>
              <a:sym typeface="Arial"/>
            </a:endParaRPr>
          </a:p>
        </p:txBody>
      </p:sp>
      <p:sp>
        <p:nvSpPr>
          <p:cNvPr id="149" name="Google Shape;149;p14"/>
          <p:cNvSpPr/>
          <p:nvPr/>
        </p:nvSpPr>
        <p:spPr>
          <a:xfrm>
            <a:off x="5061525" y="2057550"/>
            <a:ext cx="3841200" cy="1434900"/>
          </a:xfrm>
          <a:prstGeom prst="roundRect">
            <a:avLst>
              <a:gd fmla="val 16667" name="adj"/>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s" sz="1700" u="none" cap="none" strike="noStrike">
                <a:solidFill>
                  <a:schemeClr val="lt1"/>
                </a:solidFill>
                <a:latin typeface="Arial"/>
                <a:ea typeface="Arial"/>
                <a:cs typeface="Arial"/>
                <a:sym typeface="Arial"/>
              </a:rPr>
              <a:t>Relación con el cliente</a:t>
            </a:r>
            <a:endParaRPr b="1" i="0" sz="17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lt1"/>
                </a:solidFill>
                <a:latin typeface="Arial"/>
                <a:ea typeface="Arial"/>
                <a:cs typeface="Arial"/>
                <a:sym typeface="Arial"/>
              </a:rPr>
              <a:t>Relación comercial, laboral, mantenimiento, comunicación, retroalimentación, soporte. </a:t>
            </a:r>
            <a:endParaRPr b="0" i="0" sz="14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5"/>
          <p:cNvSpPr/>
          <p:nvPr/>
        </p:nvSpPr>
        <p:spPr>
          <a:xfrm>
            <a:off x="226700" y="156350"/>
            <a:ext cx="3513600" cy="1780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s" sz="1700" u="none" cap="none" strike="noStrike">
                <a:solidFill>
                  <a:srgbClr val="000000"/>
                </a:solidFill>
                <a:latin typeface="Arial"/>
                <a:ea typeface="Arial"/>
                <a:cs typeface="Arial"/>
                <a:sym typeface="Arial"/>
              </a:rPr>
              <a:t>Actividades Clave</a:t>
            </a:r>
            <a:endParaRPr b="1"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Diseño,planeación, análisis, desarrollo,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documentación, </a:t>
            </a:r>
            <a:endParaRPr b="0" i="0" sz="1400" u="none" cap="none" strike="noStrike">
              <a:solidFill>
                <a:srgbClr val="000000"/>
              </a:solidFill>
              <a:latin typeface="Arial"/>
              <a:ea typeface="Arial"/>
              <a:cs typeface="Arial"/>
              <a:sym typeface="Arial"/>
            </a:endParaRPr>
          </a:p>
        </p:txBody>
      </p:sp>
      <p:sp>
        <p:nvSpPr>
          <p:cNvPr id="155" name="Google Shape;155;p15"/>
          <p:cNvSpPr/>
          <p:nvPr/>
        </p:nvSpPr>
        <p:spPr>
          <a:xfrm>
            <a:off x="185150" y="2185963"/>
            <a:ext cx="3989400" cy="11901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s" sz="1700" u="none" cap="none" strike="noStrike">
                <a:solidFill>
                  <a:srgbClr val="000000"/>
                </a:solidFill>
                <a:latin typeface="Arial"/>
                <a:ea typeface="Arial"/>
                <a:cs typeface="Arial"/>
                <a:sym typeface="Arial"/>
              </a:rPr>
              <a:t>Aliados (Pa</a:t>
            </a:r>
            <a:endParaRPr b="0" i="0" sz="1400" u="none" cap="none" strike="noStrike">
              <a:solidFill>
                <a:srgbClr val="000000"/>
              </a:solidFill>
              <a:latin typeface="Arial"/>
              <a:ea typeface="Arial"/>
              <a:cs typeface="Arial"/>
              <a:sym typeface="Arial"/>
            </a:endParaRPr>
          </a:p>
        </p:txBody>
      </p:sp>
      <p:sp>
        <p:nvSpPr>
          <p:cNvPr id="156" name="Google Shape;156;p15"/>
          <p:cNvSpPr/>
          <p:nvPr/>
        </p:nvSpPr>
        <p:spPr>
          <a:xfrm>
            <a:off x="4216150" y="123200"/>
            <a:ext cx="4590300" cy="18468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s" sz="1700" u="none" cap="none" strike="noStrike">
                <a:solidFill>
                  <a:srgbClr val="000000"/>
                </a:solidFill>
                <a:latin typeface="Arial"/>
                <a:ea typeface="Arial"/>
                <a:cs typeface="Arial"/>
                <a:sym typeface="Arial"/>
              </a:rPr>
              <a:t>Recursos clave</a:t>
            </a:r>
            <a:endParaRPr b="1"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Computaesarrollo de Google y Apple.</a:t>
            </a:r>
            <a:endParaRPr b="0" i="0" sz="1400" u="none" cap="none" strike="noStrike">
              <a:solidFill>
                <a:srgbClr val="000000"/>
              </a:solidFill>
              <a:latin typeface="Arial"/>
              <a:ea typeface="Arial"/>
              <a:cs typeface="Arial"/>
              <a:sym typeface="Arial"/>
            </a:endParaRPr>
          </a:p>
        </p:txBody>
      </p:sp>
      <p:sp>
        <p:nvSpPr>
          <p:cNvPr id="157" name="Google Shape;157;p15"/>
          <p:cNvSpPr/>
          <p:nvPr/>
        </p:nvSpPr>
        <p:spPr>
          <a:xfrm>
            <a:off x="226700" y="3625175"/>
            <a:ext cx="3906300" cy="12426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5"/>
          <p:cNvSpPr/>
          <p:nvPr/>
        </p:nvSpPr>
        <p:spPr>
          <a:xfrm>
            <a:off x="4579200" y="2179600"/>
            <a:ext cx="4139100" cy="26883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5"/>
          <p:cNvSpPr/>
          <p:nvPr/>
        </p:nvSpPr>
        <p:spPr>
          <a:xfrm>
            <a:off x="379100" y="3777575"/>
            <a:ext cx="3906300" cy="12426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s" sz="1700" u="none" cap="none" strike="noStrike">
                <a:solidFill>
                  <a:srgbClr val="000000"/>
                </a:solidFill>
                <a:latin typeface="Arial"/>
                <a:ea typeface="Arial"/>
                <a:cs typeface="Arial"/>
                <a:sym typeface="Arial"/>
              </a:rPr>
              <a:t>Estructura de costos</a:t>
            </a:r>
            <a:endParaRPr b="1"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Recursos de cómputo, internet, luz, recursos de investigación para confirmar la viabilidad, base de datos, licencia de publicación de app.</a:t>
            </a:r>
            <a:endParaRPr b="0" i="0" sz="1400" u="none" cap="none" strike="noStrike">
              <a:solidFill>
                <a:srgbClr val="000000"/>
              </a:solidFill>
              <a:latin typeface="Arial"/>
              <a:ea typeface="Arial"/>
              <a:cs typeface="Arial"/>
              <a:sym typeface="Arial"/>
            </a:endParaRPr>
          </a:p>
        </p:txBody>
      </p:sp>
      <p:sp>
        <p:nvSpPr>
          <p:cNvPr id="160" name="Google Shape;160;p15"/>
          <p:cNvSpPr/>
          <p:nvPr/>
        </p:nvSpPr>
        <p:spPr>
          <a:xfrm>
            <a:off x="4731600" y="2332000"/>
            <a:ext cx="4139100" cy="2688300"/>
          </a:xfrm>
          <a:prstGeom prst="roundRect">
            <a:avLst>
              <a:gd fmla="val 16667" name="adj"/>
            </a:avLst>
          </a:prstGeom>
          <a:solidFill>
            <a:srgbClr val="3D85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s" sz="1700" u="none" cap="none" strike="noStrike">
                <a:solidFill>
                  <a:schemeClr val="lt1"/>
                </a:solidFill>
                <a:latin typeface="Arial"/>
                <a:ea typeface="Arial"/>
                <a:cs typeface="Arial"/>
                <a:sym typeface="Arial"/>
              </a:rPr>
              <a:t>Flujo de Ingreso</a:t>
            </a:r>
            <a:endParaRPr b="1" i="0" sz="17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s" sz="1500" u="none" cap="none" strike="noStrike">
                <a:solidFill>
                  <a:schemeClr val="lt1"/>
                </a:solidFill>
                <a:latin typeface="Arial"/>
                <a:ea typeface="Arial"/>
                <a:cs typeface="Arial"/>
                <a:sym typeface="Arial"/>
              </a:rPr>
              <a:t>Los ingresos provendrían de una comisión atribuida a cada transacción (12%), la cual se realizará vía PayPal, dicha comisión tomaría en cuenta la comisión del banco que realiza la transferencia (3% aprox), dando un total de comisión de 15%</a:t>
            </a:r>
            <a:endParaRPr b="0" i="0" sz="1500" u="none" cap="none" strike="noStrike">
              <a:solidFill>
                <a:schemeClr val="lt1"/>
              </a:solidFill>
              <a:latin typeface="Arial"/>
              <a:ea typeface="Arial"/>
              <a:cs typeface="Arial"/>
              <a:sym typeface="Arial"/>
            </a:endParaRPr>
          </a:p>
        </p:txBody>
      </p:sp>
      <p:sp>
        <p:nvSpPr>
          <p:cNvPr id="161" name="Google Shape;161;p15"/>
          <p:cNvSpPr/>
          <p:nvPr/>
        </p:nvSpPr>
        <p:spPr>
          <a:xfrm>
            <a:off x="4368550" y="275600"/>
            <a:ext cx="4590300" cy="1846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s" sz="1700" u="none" cap="none" strike="noStrike">
                <a:solidFill>
                  <a:srgbClr val="000000"/>
                </a:solidFill>
                <a:latin typeface="Arial"/>
                <a:ea typeface="Arial"/>
                <a:cs typeface="Arial"/>
                <a:sym typeface="Arial"/>
              </a:rPr>
              <a:t>Recursos clave</a:t>
            </a:r>
            <a:endParaRPr b="1"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Computadoras, ingenieros de software, internet, luz, área laboral, licencias de desarrollo de Google y Apple.</a:t>
            </a:r>
            <a:endParaRPr b="0" i="0" sz="1400" u="none" cap="none" strike="noStrike">
              <a:solidFill>
                <a:srgbClr val="000000"/>
              </a:solidFill>
              <a:latin typeface="Arial"/>
              <a:ea typeface="Arial"/>
              <a:cs typeface="Arial"/>
              <a:sym typeface="Arial"/>
            </a:endParaRPr>
          </a:p>
        </p:txBody>
      </p:sp>
      <p:sp>
        <p:nvSpPr>
          <p:cNvPr id="162" name="Google Shape;162;p15"/>
          <p:cNvSpPr/>
          <p:nvPr/>
        </p:nvSpPr>
        <p:spPr>
          <a:xfrm>
            <a:off x="337550" y="2338363"/>
            <a:ext cx="3989400" cy="1190100"/>
          </a:xfrm>
          <a:prstGeom prst="roundRect">
            <a:avLst>
              <a:gd fmla="val 16667" name="adj"/>
            </a:avLst>
          </a:prstGeom>
          <a:solidFill>
            <a:srgbClr val="3D85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s" sz="1700" u="none" cap="none" strike="noStrike">
                <a:solidFill>
                  <a:schemeClr val="lt1"/>
                </a:solidFill>
                <a:latin typeface="Arial"/>
                <a:ea typeface="Arial"/>
                <a:cs typeface="Arial"/>
                <a:sym typeface="Arial"/>
              </a:rPr>
              <a:t>Aliados (Partners Clave)</a:t>
            </a:r>
            <a:endParaRPr b="1" i="0" sz="17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lt1"/>
                </a:solidFill>
                <a:latin typeface="Arial"/>
                <a:ea typeface="Arial"/>
                <a:cs typeface="Arial"/>
                <a:sym typeface="Arial"/>
              </a:rPr>
              <a:t>El cliente (cafeterías)</a:t>
            </a:r>
            <a:endParaRPr b="0" i="0" sz="1400" u="none" cap="none" strike="noStrike">
              <a:solidFill>
                <a:schemeClr val="lt1"/>
              </a:solidFill>
              <a:latin typeface="Arial"/>
              <a:ea typeface="Arial"/>
              <a:cs typeface="Arial"/>
              <a:sym typeface="Arial"/>
            </a:endParaRPr>
          </a:p>
        </p:txBody>
      </p:sp>
      <p:sp>
        <p:nvSpPr>
          <p:cNvPr id="163" name="Google Shape;163;p15"/>
          <p:cNvSpPr/>
          <p:nvPr/>
        </p:nvSpPr>
        <p:spPr>
          <a:xfrm>
            <a:off x="379100" y="308750"/>
            <a:ext cx="3513600" cy="17805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s" sz="1700" u="none" cap="none" strike="noStrike">
                <a:solidFill>
                  <a:srgbClr val="000000"/>
                </a:solidFill>
                <a:latin typeface="Arial"/>
                <a:ea typeface="Arial"/>
                <a:cs typeface="Arial"/>
                <a:sym typeface="Arial"/>
              </a:rPr>
              <a:t>Actividades Clave</a:t>
            </a:r>
            <a:endParaRPr b="1"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Diseño,planeación, análisis, desarrollo,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documentación, distribución del sistema,  y la recolección de requerimientos del cliente.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v_lution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