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0" r:id="rId7"/>
    <p:sldId id="259"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19463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5585F0-A390-4376-91B8-D18216611A65}" type="datetimeFigureOut">
              <a:rPr lang="es-PE" smtClean="0"/>
              <a:t>19/07/2023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58978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20169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278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3337438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40970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3798271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99143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354514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91846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410578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5585F0-A390-4376-91B8-D18216611A65}" type="datetimeFigureOut">
              <a:rPr lang="es-PE" smtClean="0"/>
              <a:t>19/07/2023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33853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5585F0-A390-4376-91B8-D18216611A65}" type="datetimeFigureOut">
              <a:rPr lang="es-PE" smtClean="0"/>
              <a:t>19/07/2023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53694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74946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111151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F65585F0-A390-4376-91B8-D18216611A65}" type="datetimeFigureOut">
              <a:rPr lang="es-PE" smtClean="0"/>
              <a:t>19/07/2023</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57520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65585F0-A390-4376-91B8-D18216611A65}" type="datetimeFigureOut">
              <a:rPr lang="es-PE" smtClean="0"/>
              <a:t>19/07/2023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976312E-F792-4DBE-8ABE-5ECE2BF67A83}" type="slidenum">
              <a:rPr lang="es-PE" smtClean="0"/>
              <a:t>‹Nº›</a:t>
            </a:fld>
            <a:endParaRPr lang="es-PE"/>
          </a:p>
        </p:txBody>
      </p:sp>
    </p:spTree>
    <p:extLst>
      <p:ext uri="{BB962C8B-B14F-4D97-AF65-F5344CB8AC3E}">
        <p14:creationId xmlns:p14="http://schemas.microsoft.com/office/powerpoint/2010/main" val="273288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5585F0-A390-4376-91B8-D18216611A65}" type="datetimeFigureOut">
              <a:rPr lang="es-PE" smtClean="0"/>
              <a:t>19/07/2023</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976312E-F792-4DBE-8ABE-5ECE2BF67A83}" type="slidenum">
              <a:rPr lang="es-PE" smtClean="0"/>
              <a:t>‹Nº›</a:t>
            </a:fld>
            <a:endParaRPr lang="es-PE"/>
          </a:p>
        </p:txBody>
      </p:sp>
    </p:spTree>
    <p:extLst>
      <p:ext uri="{BB962C8B-B14F-4D97-AF65-F5344CB8AC3E}">
        <p14:creationId xmlns:p14="http://schemas.microsoft.com/office/powerpoint/2010/main" val="24641615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5C3A8-C47A-49B4-A450-BFEC9F6385A2}"/>
              </a:ext>
            </a:extLst>
          </p:cNvPr>
          <p:cNvSpPr>
            <a:spLocks noGrp="1"/>
          </p:cNvSpPr>
          <p:nvPr>
            <p:ph type="ctrTitle"/>
          </p:nvPr>
        </p:nvSpPr>
        <p:spPr/>
        <p:txBody>
          <a:bodyPr/>
          <a:lstStyle/>
          <a:p>
            <a:r>
              <a:rPr lang="es-PE" dirty="0"/>
              <a:t>Agente autónomo</a:t>
            </a:r>
          </a:p>
        </p:txBody>
      </p:sp>
      <p:sp>
        <p:nvSpPr>
          <p:cNvPr id="3" name="Subtítulo 2">
            <a:extLst>
              <a:ext uri="{FF2B5EF4-FFF2-40B4-BE49-F238E27FC236}">
                <a16:creationId xmlns:a16="http://schemas.microsoft.com/office/drawing/2014/main" id="{4DBC8699-CEBF-4DD0-A5DC-BF66798CFED6}"/>
              </a:ext>
            </a:extLst>
          </p:cNvPr>
          <p:cNvSpPr>
            <a:spLocks noGrp="1"/>
          </p:cNvSpPr>
          <p:nvPr>
            <p:ph type="subTitle" idx="1"/>
          </p:nvPr>
        </p:nvSpPr>
        <p:spPr/>
        <p:txBody>
          <a:bodyPr/>
          <a:lstStyle/>
          <a:p>
            <a:r>
              <a:rPr lang="es-PE" dirty="0"/>
              <a:t>Alejandro </a:t>
            </a:r>
            <a:r>
              <a:rPr lang="es-PE" dirty="0" err="1"/>
              <a:t>oscar</a:t>
            </a:r>
            <a:r>
              <a:rPr lang="es-PE" dirty="0"/>
              <a:t> Gonzales Torres</a:t>
            </a:r>
          </a:p>
        </p:txBody>
      </p:sp>
    </p:spTree>
    <p:extLst>
      <p:ext uri="{BB962C8B-B14F-4D97-AF65-F5344CB8AC3E}">
        <p14:creationId xmlns:p14="http://schemas.microsoft.com/office/powerpoint/2010/main" val="105609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E200D-E423-4C40-B775-C892B10E970E}"/>
              </a:ext>
            </a:extLst>
          </p:cNvPr>
          <p:cNvSpPr>
            <a:spLocks noGrp="1"/>
          </p:cNvSpPr>
          <p:nvPr>
            <p:ph type="title"/>
          </p:nvPr>
        </p:nvSpPr>
        <p:spPr/>
        <p:txBody>
          <a:bodyPr/>
          <a:lstStyle/>
          <a:p>
            <a:r>
              <a:rPr lang="es-PE" dirty="0"/>
              <a:t>Agente autónomo</a:t>
            </a:r>
          </a:p>
        </p:txBody>
      </p:sp>
      <p:sp>
        <p:nvSpPr>
          <p:cNvPr id="3" name="Marcador de contenido 2">
            <a:extLst>
              <a:ext uri="{FF2B5EF4-FFF2-40B4-BE49-F238E27FC236}">
                <a16:creationId xmlns:a16="http://schemas.microsoft.com/office/drawing/2014/main" id="{F0803416-7E19-4022-8E61-63868158BFB9}"/>
              </a:ext>
            </a:extLst>
          </p:cNvPr>
          <p:cNvSpPr>
            <a:spLocks noGrp="1"/>
          </p:cNvSpPr>
          <p:nvPr>
            <p:ph idx="1"/>
          </p:nvPr>
        </p:nvSpPr>
        <p:spPr>
          <a:xfrm>
            <a:off x="1103312" y="2052918"/>
            <a:ext cx="8946541" cy="4195481"/>
          </a:xfrm>
        </p:spPr>
        <p:txBody>
          <a:bodyPr/>
          <a:lstStyle/>
          <a:p>
            <a:r>
              <a:rPr lang="es-MX" dirty="0"/>
              <a:t>Los principales autores del trabajo final son nombrados formalmente agentes autónomos, lo que refuerza la afirmación de que actúan localmente y de acuerdo con sus propias intenciones. Están formados por tres características principales:</a:t>
            </a:r>
            <a:endParaRPr lang="es-PE" dirty="0"/>
          </a:p>
        </p:txBody>
      </p:sp>
    </p:spTree>
    <p:extLst>
      <p:ext uri="{BB962C8B-B14F-4D97-AF65-F5344CB8AC3E}">
        <p14:creationId xmlns:p14="http://schemas.microsoft.com/office/powerpoint/2010/main" val="25995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E8830B-F802-45EA-BE1E-2F6BE9435D51}"/>
              </a:ext>
            </a:extLst>
          </p:cNvPr>
          <p:cNvSpPr>
            <a:spLocks noGrp="1"/>
          </p:cNvSpPr>
          <p:nvPr>
            <p:ph type="title"/>
          </p:nvPr>
        </p:nvSpPr>
        <p:spPr/>
        <p:txBody>
          <a:bodyPr/>
          <a:lstStyle/>
          <a:p>
            <a:r>
              <a:rPr lang="en-US" dirty="0"/>
              <a:t>Forma</a:t>
            </a:r>
            <a:endParaRPr lang="es-PE" dirty="0"/>
          </a:p>
        </p:txBody>
      </p:sp>
      <p:sp>
        <p:nvSpPr>
          <p:cNvPr id="3" name="Marcador de contenido 2">
            <a:extLst>
              <a:ext uri="{FF2B5EF4-FFF2-40B4-BE49-F238E27FC236}">
                <a16:creationId xmlns:a16="http://schemas.microsoft.com/office/drawing/2014/main" id="{E14CFA52-1256-45EA-A44B-75FA6B5EAF32}"/>
              </a:ext>
            </a:extLst>
          </p:cNvPr>
          <p:cNvSpPr>
            <a:spLocks noGrp="1"/>
          </p:cNvSpPr>
          <p:nvPr>
            <p:ph idx="1"/>
          </p:nvPr>
        </p:nvSpPr>
        <p:spPr/>
        <p:txBody>
          <a:bodyPr/>
          <a:lstStyle/>
          <a:p>
            <a:r>
              <a:rPr lang="es-MX" dirty="0"/>
              <a:t>Es la representación física del agente. Suele ser un punto, una línea, un círculo o lo que sea otra figura, geométrica o no.</a:t>
            </a:r>
            <a:endParaRPr lang="es-PE" dirty="0"/>
          </a:p>
        </p:txBody>
      </p:sp>
    </p:spTree>
    <p:extLst>
      <p:ext uri="{BB962C8B-B14F-4D97-AF65-F5344CB8AC3E}">
        <p14:creationId xmlns:p14="http://schemas.microsoft.com/office/powerpoint/2010/main" val="42911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29740-38A6-47FD-BEAD-AE40B9A432F1}"/>
              </a:ext>
            </a:extLst>
          </p:cNvPr>
          <p:cNvSpPr>
            <a:spLocks noGrp="1"/>
          </p:cNvSpPr>
          <p:nvPr>
            <p:ph type="title"/>
          </p:nvPr>
        </p:nvSpPr>
        <p:spPr/>
        <p:txBody>
          <a:bodyPr/>
          <a:lstStyle/>
          <a:p>
            <a:r>
              <a:rPr lang="es-PE" dirty="0"/>
              <a:t>Percepciones</a:t>
            </a:r>
          </a:p>
        </p:txBody>
      </p:sp>
      <p:sp>
        <p:nvSpPr>
          <p:cNvPr id="3" name="Marcador de contenido 2">
            <a:extLst>
              <a:ext uri="{FF2B5EF4-FFF2-40B4-BE49-F238E27FC236}">
                <a16:creationId xmlns:a16="http://schemas.microsoft.com/office/drawing/2014/main" id="{24C1B4FE-3F10-4D33-9B8B-7FFCE791A486}"/>
              </a:ext>
            </a:extLst>
          </p:cNvPr>
          <p:cNvSpPr>
            <a:spLocks noGrp="1"/>
          </p:cNvSpPr>
          <p:nvPr>
            <p:ph idx="1"/>
          </p:nvPr>
        </p:nvSpPr>
        <p:spPr/>
        <p:txBody>
          <a:bodyPr/>
          <a:lstStyle/>
          <a:p>
            <a:r>
              <a:rPr lang="es-MX" dirty="0"/>
              <a:t>Es el proceso de reconocer e interpretar la información que los agentes tienen acceso para la toma de decisiones. Por ejemplo, un elemento puede comprobar si está cerca de otro, o si está contenido dentro de una región específica del espacio (como un círculo o un cuadrado).</a:t>
            </a:r>
            <a:endParaRPr lang="es-PE" dirty="0"/>
          </a:p>
        </p:txBody>
      </p:sp>
    </p:spTree>
    <p:extLst>
      <p:ext uri="{BB962C8B-B14F-4D97-AF65-F5344CB8AC3E}">
        <p14:creationId xmlns:p14="http://schemas.microsoft.com/office/powerpoint/2010/main" val="11342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032EC-7FE6-479F-B7FD-2C0AE18B242E}"/>
              </a:ext>
            </a:extLst>
          </p:cNvPr>
          <p:cNvSpPr>
            <a:spLocks noGrp="1"/>
          </p:cNvSpPr>
          <p:nvPr>
            <p:ph type="title"/>
          </p:nvPr>
        </p:nvSpPr>
        <p:spPr/>
        <p:txBody>
          <a:bodyPr/>
          <a:lstStyle/>
          <a:p>
            <a:r>
              <a:rPr lang="es-PE" dirty="0"/>
              <a:t>Comportamientos</a:t>
            </a:r>
          </a:p>
        </p:txBody>
      </p:sp>
      <p:sp>
        <p:nvSpPr>
          <p:cNvPr id="3" name="Marcador de contenido 2">
            <a:extLst>
              <a:ext uri="{FF2B5EF4-FFF2-40B4-BE49-F238E27FC236}">
                <a16:creationId xmlns:a16="http://schemas.microsoft.com/office/drawing/2014/main" id="{42608D9C-B2C3-442D-BE51-2626B669D813}"/>
              </a:ext>
            </a:extLst>
          </p:cNvPr>
          <p:cNvSpPr>
            <a:spLocks noGrp="1"/>
          </p:cNvSpPr>
          <p:nvPr>
            <p:ph idx="1"/>
          </p:nvPr>
        </p:nvSpPr>
        <p:spPr/>
        <p:txBody>
          <a:bodyPr/>
          <a:lstStyle/>
          <a:p>
            <a:r>
              <a:rPr lang="es-MX" dirty="0"/>
              <a:t>Estas son las acciones que los agentes son capaces de expresar. algunos de ellos pueden estar moviéndose a través del espacio, cambiando su dirección o interfiriendo con la trayectoria de otros elementos. Aquí también están contenidos los objetivos globales de los agentes, como moverse aleatoriamente por la ventana de visualización o acercarse o alejarse siempre del elemento más cercano a él.</a:t>
            </a:r>
            <a:endParaRPr lang="es-PE" dirty="0"/>
          </a:p>
        </p:txBody>
      </p:sp>
    </p:spTree>
    <p:extLst>
      <p:ext uri="{BB962C8B-B14F-4D97-AF65-F5344CB8AC3E}">
        <p14:creationId xmlns:p14="http://schemas.microsoft.com/office/powerpoint/2010/main" val="54504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698849-34A6-4B8B-8A70-00EB15F28DAB}"/>
              </a:ext>
            </a:extLst>
          </p:cNvPr>
          <p:cNvSpPr>
            <a:spLocks noGrp="1"/>
          </p:cNvSpPr>
          <p:nvPr>
            <p:ph idx="1"/>
          </p:nvPr>
        </p:nvSpPr>
        <p:spPr>
          <a:xfrm>
            <a:off x="1049872" y="259744"/>
            <a:ext cx="8946541" cy="6491378"/>
          </a:xfrm>
        </p:spPr>
        <p:txBody>
          <a:bodyPr>
            <a:normAutofit/>
          </a:bodyPr>
          <a:lstStyle/>
          <a:p>
            <a:r>
              <a:rPr lang="es-MX" sz="1800" dirty="0"/>
              <a:t>Desde una perspectiva de programación, un agente está compuesto por diversos componentes heterogéneos. Sus formas se representan mediante atributos, como posición y tamaño, mientras que sus percepciones y comportamientos se describen mediante funciones integradas. Es notable que estas características estén organizadas y accesibles para el agente, convirtiéndolo en una entidad compleja. Las clases permiten satisfacer todas estas necesidades al agrupar diversas estructuras de programación y crear objetos completamente individuales y autónomos. En esta sección, daremos vida a una serie de agentes a través de instancias de una clase generadora. Comencemos definiendo arbitrariamente lo que vamos a programar: supongamos un elemento simplificado cuyo único propósito es dar un paso en línea recta, con una dirección específica, en cada instante de tiempo. Al mismo tiempo, debe ser capaz de percibir su entorno y ajustar su dirección para mantenerse dentro de la ventana gráfica. Basándonos en esta descripción, podemos inferir que cada agente tendrá una posición en el espacio, un ángulo de movimiento y un tamaño de paso. Finalmente, agregaremos dos métodos de visualización que darán forma al agente: uno para mostrarlo simplemente como un punto y otro como una línea recta, lo que nos permitirá seguir mejor su trayectoria a lo largo del tiempo. A continuación, se presenta la clase que describe al agente, la cual fue creada con base en estas premisas, y su explicación se proporciona en el siguiente párrafo.</a:t>
            </a:r>
            <a:endParaRPr lang="es-PE" sz="1800" dirty="0"/>
          </a:p>
        </p:txBody>
      </p:sp>
    </p:spTree>
    <p:extLst>
      <p:ext uri="{BB962C8B-B14F-4D97-AF65-F5344CB8AC3E}">
        <p14:creationId xmlns:p14="http://schemas.microsoft.com/office/powerpoint/2010/main" val="99434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6BB0950-C40D-497A-AC20-3D4C808E1754}"/>
              </a:ext>
            </a:extLst>
          </p:cNvPr>
          <p:cNvPicPr>
            <a:picLocks noChangeAspect="1"/>
          </p:cNvPicPr>
          <p:nvPr/>
        </p:nvPicPr>
        <p:blipFill>
          <a:blip r:embed="rId2"/>
          <a:stretch>
            <a:fillRect/>
          </a:stretch>
        </p:blipFill>
        <p:spPr>
          <a:xfrm>
            <a:off x="3447680" y="609206"/>
            <a:ext cx="5296639" cy="2819794"/>
          </a:xfrm>
          <a:prstGeom prst="rect">
            <a:avLst/>
          </a:prstGeom>
        </p:spPr>
      </p:pic>
      <p:pic>
        <p:nvPicPr>
          <p:cNvPr id="5" name="Imagen 4">
            <a:extLst>
              <a:ext uri="{FF2B5EF4-FFF2-40B4-BE49-F238E27FC236}">
                <a16:creationId xmlns:a16="http://schemas.microsoft.com/office/drawing/2014/main" id="{E535C511-79D6-4C44-AE64-174138A04C42}"/>
              </a:ext>
            </a:extLst>
          </p:cNvPr>
          <p:cNvPicPr>
            <a:picLocks noChangeAspect="1"/>
          </p:cNvPicPr>
          <p:nvPr/>
        </p:nvPicPr>
        <p:blipFill>
          <a:blip r:embed="rId3"/>
          <a:stretch>
            <a:fillRect/>
          </a:stretch>
        </p:blipFill>
        <p:spPr>
          <a:xfrm>
            <a:off x="3447680" y="3429000"/>
            <a:ext cx="5296639" cy="3115110"/>
          </a:xfrm>
          <a:prstGeom prst="rect">
            <a:avLst/>
          </a:prstGeom>
        </p:spPr>
      </p:pic>
    </p:spTree>
    <p:extLst>
      <p:ext uri="{BB962C8B-B14F-4D97-AF65-F5344CB8AC3E}">
        <p14:creationId xmlns:p14="http://schemas.microsoft.com/office/powerpoint/2010/main" val="14447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E1FDA-0D09-4076-A5B9-68F861DD5A0D}"/>
              </a:ext>
            </a:extLst>
          </p:cNvPr>
          <p:cNvSpPr>
            <a:spLocks noGrp="1"/>
          </p:cNvSpPr>
          <p:nvPr>
            <p:ph type="title"/>
          </p:nvPr>
        </p:nvSpPr>
        <p:spPr/>
        <p:txBody>
          <a:bodyPr/>
          <a:lstStyle/>
          <a:p>
            <a:r>
              <a:rPr lang="en-US" dirty="0" err="1"/>
              <a:t>Explicaci</a:t>
            </a:r>
            <a:r>
              <a:rPr lang="es-PE" dirty="0" err="1"/>
              <a:t>ón</a:t>
            </a:r>
            <a:r>
              <a:rPr lang="es-PE" dirty="0"/>
              <a:t> del código</a:t>
            </a:r>
          </a:p>
        </p:txBody>
      </p:sp>
      <p:sp>
        <p:nvSpPr>
          <p:cNvPr id="3" name="Marcador de contenido 2">
            <a:extLst>
              <a:ext uri="{FF2B5EF4-FFF2-40B4-BE49-F238E27FC236}">
                <a16:creationId xmlns:a16="http://schemas.microsoft.com/office/drawing/2014/main" id="{E6C46753-CA58-4CFD-AB88-A2FF93C84F30}"/>
              </a:ext>
            </a:extLst>
          </p:cNvPr>
          <p:cNvSpPr>
            <a:spLocks noGrp="1"/>
          </p:cNvSpPr>
          <p:nvPr>
            <p:ph idx="1"/>
          </p:nvPr>
        </p:nvSpPr>
        <p:spPr>
          <a:xfrm>
            <a:off x="1103313" y="2052918"/>
            <a:ext cx="5713124" cy="4195481"/>
          </a:xfrm>
        </p:spPr>
        <p:txBody>
          <a:bodyPr/>
          <a:lstStyle/>
          <a:p>
            <a:r>
              <a:rPr lang="es-MX" dirty="0"/>
              <a:t>Los atributos son las variables que describen las características del agente</a:t>
            </a:r>
            <a:r>
              <a:rPr lang="es-PE" dirty="0"/>
              <a:t>.</a:t>
            </a:r>
          </a:p>
          <a:p>
            <a:r>
              <a:rPr lang="es-MX" dirty="0"/>
              <a:t>El constructor es un método especial que se llama cuando se crea un objeto de la clase “Agente”</a:t>
            </a:r>
          </a:p>
        </p:txBody>
      </p:sp>
      <p:pic>
        <p:nvPicPr>
          <p:cNvPr id="4" name="Imagen 3">
            <a:extLst>
              <a:ext uri="{FF2B5EF4-FFF2-40B4-BE49-F238E27FC236}">
                <a16:creationId xmlns:a16="http://schemas.microsoft.com/office/drawing/2014/main" id="{42B52301-505E-4930-929F-172F9F3C767B}"/>
              </a:ext>
            </a:extLst>
          </p:cNvPr>
          <p:cNvPicPr>
            <a:picLocks noChangeAspect="1"/>
          </p:cNvPicPr>
          <p:nvPr/>
        </p:nvPicPr>
        <p:blipFill>
          <a:blip r:embed="rId2"/>
          <a:stretch>
            <a:fillRect/>
          </a:stretch>
        </p:blipFill>
        <p:spPr>
          <a:xfrm>
            <a:off x="7135977" y="2983682"/>
            <a:ext cx="4629796" cy="2333951"/>
          </a:xfrm>
          <a:prstGeom prst="rect">
            <a:avLst/>
          </a:prstGeom>
        </p:spPr>
      </p:pic>
    </p:spTree>
    <p:extLst>
      <p:ext uri="{BB962C8B-B14F-4D97-AF65-F5344CB8AC3E}">
        <p14:creationId xmlns:p14="http://schemas.microsoft.com/office/powerpoint/2010/main" val="317547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E1FDA-0D09-4076-A5B9-68F861DD5A0D}"/>
              </a:ext>
            </a:extLst>
          </p:cNvPr>
          <p:cNvSpPr>
            <a:spLocks noGrp="1"/>
          </p:cNvSpPr>
          <p:nvPr>
            <p:ph type="title"/>
          </p:nvPr>
        </p:nvSpPr>
        <p:spPr/>
        <p:txBody>
          <a:bodyPr/>
          <a:lstStyle/>
          <a:p>
            <a:r>
              <a:rPr lang="en-US" dirty="0" err="1"/>
              <a:t>Explicaci</a:t>
            </a:r>
            <a:r>
              <a:rPr lang="es-PE" dirty="0" err="1"/>
              <a:t>ón</a:t>
            </a:r>
            <a:r>
              <a:rPr lang="es-PE" dirty="0"/>
              <a:t> del código</a:t>
            </a:r>
          </a:p>
        </p:txBody>
      </p:sp>
      <p:sp>
        <p:nvSpPr>
          <p:cNvPr id="3" name="Marcador de contenido 2">
            <a:extLst>
              <a:ext uri="{FF2B5EF4-FFF2-40B4-BE49-F238E27FC236}">
                <a16:creationId xmlns:a16="http://schemas.microsoft.com/office/drawing/2014/main" id="{E6C46753-CA58-4CFD-AB88-A2FF93C84F30}"/>
              </a:ext>
            </a:extLst>
          </p:cNvPr>
          <p:cNvSpPr>
            <a:spLocks noGrp="1"/>
          </p:cNvSpPr>
          <p:nvPr>
            <p:ph idx="1"/>
          </p:nvPr>
        </p:nvSpPr>
        <p:spPr>
          <a:xfrm>
            <a:off x="1103313" y="2052918"/>
            <a:ext cx="5713124" cy="4195481"/>
          </a:xfrm>
        </p:spPr>
        <p:txBody>
          <a:bodyPr/>
          <a:lstStyle/>
          <a:p>
            <a:r>
              <a:rPr lang="es-PE" dirty="0" err="1"/>
              <a:t>Void</a:t>
            </a:r>
            <a:r>
              <a:rPr lang="es-PE" dirty="0"/>
              <a:t> actualizar(): </a:t>
            </a:r>
            <a:r>
              <a:rPr lang="es-MX" dirty="0"/>
              <a:t>Este método es responsable de actualizar la posición espacial del agente en cada iteración del programa.</a:t>
            </a:r>
            <a:endParaRPr lang="es-PE" dirty="0"/>
          </a:p>
          <a:p>
            <a:r>
              <a:rPr lang="es-MX" dirty="0" err="1"/>
              <a:t>Void</a:t>
            </a:r>
            <a:r>
              <a:rPr lang="es-MX" dirty="0"/>
              <a:t> </a:t>
            </a:r>
            <a:r>
              <a:rPr lang="es-MX" dirty="0" err="1"/>
              <a:t>mostrarComoPunto</a:t>
            </a:r>
            <a:r>
              <a:rPr lang="es-MX" dirty="0"/>
              <a:t>(): Este método muestra el agente como un punto en el lienzo.</a:t>
            </a:r>
          </a:p>
          <a:p>
            <a:r>
              <a:rPr lang="es-MX" dirty="0" err="1"/>
              <a:t>Void</a:t>
            </a:r>
            <a:r>
              <a:rPr lang="es-MX" dirty="0"/>
              <a:t> </a:t>
            </a:r>
            <a:r>
              <a:rPr lang="es-MX" dirty="0" err="1"/>
              <a:t>mostrarComoRecta</a:t>
            </a:r>
            <a:r>
              <a:rPr lang="es-MX" dirty="0"/>
              <a:t>(): Este método muestra el agente como una recta en el lienzo, que representa la trayectoria que ha seguido.</a:t>
            </a:r>
          </a:p>
        </p:txBody>
      </p:sp>
      <p:pic>
        <p:nvPicPr>
          <p:cNvPr id="5" name="Imagen 4">
            <a:extLst>
              <a:ext uri="{FF2B5EF4-FFF2-40B4-BE49-F238E27FC236}">
                <a16:creationId xmlns:a16="http://schemas.microsoft.com/office/drawing/2014/main" id="{8D7FF339-9023-45A9-BEA2-0FFAB68DA684}"/>
              </a:ext>
            </a:extLst>
          </p:cNvPr>
          <p:cNvPicPr>
            <a:picLocks noChangeAspect="1"/>
          </p:cNvPicPr>
          <p:nvPr/>
        </p:nvPicPr>
        <p:blipFill>
          <a:blip r:embed="rId2"/>
          <a:stretch>
            <a:fillRect/>
          </a:stretch>
        </p:blipFill>
        <p:spPr>
          <a:xfrm>
            <a:off x="6960813" y="1798543"/>
            <a:ext cx="4907433" cy="3260913"/>
          </a:xfrm>
          <a:prstGeom prst="rect">
            <a:avLst/>
          </a:prstGeom>
        </p:spPr>
      </p:pic>
    </p:spTree>
    <p:extLst>
      <p:ext uri="{BB962C8B-B14F-4D97-AF65-F5344CB8AC3E}">
        <p14:creationId xmlns:p14="http://schemas.microsoft.com/office/powerpoint/2010/main" val="1144432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548</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Agente autónomo</vt:lpstr>
      <vt:lpstr>Agente autónomo</vt:lpstr>
      <vt:lpstr>Forma</vt:lpstr>
      <vt:lpstr>Percepciones</vt:lpstr>
      <vt:lpstr>Comportamientos</vt:lpstr>
      <vt:lpstr>Presentación de PowerPoint</vt:lpstr>
      <vt:lpstr>Presentación de PowerPoint</vt:lpstr>
      <vt:lpstr>Explicación del código</vt:lpstr>
      <vt:lpstr>Explicación del 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Hero</dc:creator>
  <cp:lastModifiedBy>Hero</cp:lastModifiedBy>
  <cp:revision>6</cp:revision>
  <dcterms:created xsi:type="dcterms:W3CDTF">2023-07-20T01:23:47Z</dcterms:created>
  <dcterms:modified xsi:type="dcterms:W3CDTF">2023-07-20T02:51:42Z</dcterms:modified>
</cp:coreProperties>
</file>