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4"/>
  </p:notesMasterIdLst>
  <p:sldIdLst>
    <p:sldId id="256" r:id="rId2"/>
    <p:sldId id="257" r:id="rId3"/>
    <p:sldId id="258" r:id="rId4"/>
    <p:sldId id="260" r:id="rId5"/>
    <p:sldId id="261" r:id="rId6"/>
    <p:sldId id="262" r:id="rId7"/>
    <p:sldId id="264" r:id="rId8"/>
    <p:sldId id="266" r:id="rId9"/>
    <p:sldId id="297" r:id="rId10"/>
    <p:sldId id="298" r:id="rId11"/>
    <p:sldId id="299" r:id="rId12"/>
    <p:sldId id="300" r:id="rId13"/>
    <p:sldId id="301" r:id="rId14"/>
    <p:sldId id="268" r:id="rId15"/>
    <p:sldId id="302" r:id="rId16"/>
    <p:sldId id="271" r:id="rId17"/>
    <p:sldId id="303" r:id="rId18"/>
    <p:sldId id="304" r:id="rId19"/>
    <p:sldId id="305" r:id="rId20"/>
    <p:sldId id="306" r:id="rId21"/>
    <p:sldId id="307" r:id="rId22"/>
    <p:sldId id="278" r:id="rId23"/>
  </p:sldIdLst>
  <p:sldSz cx="9144000" cy="5143500" type="screen16x9"/>
  <p:notesSz cx="6858000" cy="9144000"/>
  <p:embeddedFontLst>
    <p:embeddedFont>
      <p:font typeface="Fira Sans Condensed Medium" panose="020B0604020202020204" charset="0"/>
      <p:regular r:id="rId25"/>
      <p:bold r:id="rId26"/>
      <p:italic r:id="rId27"/>
      <p:boldItalic r:id="rId28"/>
    </p:embeddedFont>
    <p:embeddedFont>
      <p:font typeface="Advent Pro SemiBold" panose="020B0604020202020204" charset="0"/>
      <p:regular r:id="rId29"/>
      <p:bold r:id="rId30"/>
    </p:embeddedFont>
    <p:embeddedFont>
      <p:font typeface="Fira Sans Extra Condensed Medium" panose="020B0604020202020204" charset="0"/>
      <p:regular r:id="rId31"/>
      <p:bold r:id="rId32"/>
      <p:italic r:id="rId33"/>
      <p:boldItalic r:id="rId34"/>
    </p:embeddedFont>
    <p:embeddedFont>
      <p:font typeface="Maven Pro" panose="020B0604020202020204" charset="0"/>
      <p:regular r:id="rId35"/>
      <p:bold r:id="rId36"/>
    </p:embeddedFont>
    <p:embeddedFont>
      <p:font typeface="Maven Pro Regular" panose="020B0604020202020204" charset="0"/>
      <p:regular r:id="rId37"/>
      <p:bold r:id="rId38"/>
    </p:embeddedFont>
    <p:embeddedFont>
      <p:font typeface="Share Tech" panose="020B060402020202020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65E1C7-07A5-4D72-ABAF-ECD2C4E3ADF0}">
  <a:tblStyle styleId="{AB65E1C7-07A5-4D72-ABAF-ECD2C4E3ADF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660"/>
  </p:normalViewPr>
  <p:slideViewPr>
    <p:cSldViewPr snapToGrid="0">
      <p:cViewPr varScale="1">
        <p:scale>
          <a:sx n="92" d="100"/>
          <a:sy n="92" d="100"/>
        </p:scale>
        <p:origin x="8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6c4305b01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6c4305b01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751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6c4305b01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6c4305b01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8957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6c4305b01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6c4305b01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6457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6c4305b01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6c4305b01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4524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1474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5607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522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5760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375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9080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6c52a2e8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6c4305b01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6c4305b01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6c4305b01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6c4305b01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7655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7" name="Google Shape;177;p11"/>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5" r:id="rId5"/>
    <p:sldLayoutId id="2147483657" r:id="rId6"/>
    <p:sldLayoutId id="2147483659" r:id="rId7"/>
    <p:sldLayoutId id="2147483663" r:id="rId8"/>
    <p:sldLayoutId id="2147483665" r:id="rId9"/>
    <p:sldLayoutId id="2147483666" r:id="rId10"/>
    <p:sldLayoutId id="2147483667"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Estimation_theory" TargetMode="External"/><Relationship Id="rId3" Type="http://schemas.openxmlformats.org/officeDocument/2006/relationships/hyperlink" Target="https://en.wikipedia.org/wiki/Statistical_model" TargetMode="External"/><Relationship Id="rId7" Type="http://schemas.openxmlformats.org/officeDocument/2006/relationships/hyperlink" Target="https://en.wikipedia.org/wiki/Regression_analysis"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hyperlink" Target="https://en.wikipedia.org/wiki/Dependent_variable" TargetMode="External"/><Relationship Id="rId5" Type="http://schemas.openxmlformats.org/officeDocument/2006/relationships/hyperlink" Target="https://en.wikipedia.org/wiki/Binary_variable" TargetMode="External"/><Relationship Id="rId10" Type="http://schemas.openxmlformats.org/officeDocument/2006/relationships/hyperlink" Target="https://en.wikipedia.org/wiki/Indicator_variable" TargetMode="External"/><Relationship Id="rId4" Type="http://schemas.openxmlformats.org/officeDocument/2006/relationships/hyperlink" Target="https://en.wikipedia.org/wiki/Logistic_function" TargetMode="External"/><Relationship Id="rId9" Type="http://schemas.openxmlformats.org/officeDocument/2006/relationships/hyperlink" Target="https://en.wikipedia.org/wiki/Binary_regression"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Alejandro Graizer</a:t>
            </a:r>
            <a:endParaRPr dirty="0"/>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Capstone project – Car Accident Severity</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35"/>
          <p:cNvSpPr txBox="1">
            <a:spLocks noGrp="1"/>
          </p:cNvSpPr>
          <p:nvPr>
            <p:ph type="ctrTitle"/>
          </p:nvPr>
        </p:nvSpPr>
        <p:spPr>
          <a:xfrm>
            <a:off x="1136217" y="392373"/>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COLLISIONTYPE</a:t>
            </a:r>
            <a:endParaRPr dirty="0"/>
          </a:p>
        </p:txBody>
      </p:sp>
      <p:sp>
        <p:nvSpPr>
          <p:cNvPr id="1010" name="Google Shape;1010;p35"/>
          <p:cNvSpPr/>
          <p:nvPr/>
        </p:nvSpPr>
        <p:spPr>
          <a:xfrm>
            <a:off x="1411483" y="1615175"/>
            <a:ext cx="1674020" cy="1674059"/>
          </a:xfrm>
          <a:custGeom>
            <a:avLst/>
            <a:gdLst/>
            <a:ahLst/>
            <a:cxnLst/>
            <a:rect l="l" t="t" r="r" b="b"/>
            <a:pathLst>
              <a:path w="43045" h="43046" extrusionOk="0">
                <a:moveTo>
                  <a:pt x="21522" y="2193"/>
                </a:moveTo>
                <a:cubicBezTo>
                  <a:pt x="32195" y="2206"/>
                  <a:pt x="40839" y="10850"/>
                  <a:pt x="40852" y="21523"/>
                </a:cubicBezTo>
                <a:cubicBezTo>
                  <a:pt x="40852" y="29348"/>
                  <a:pt x="36139" y="36392"/>
                  <a:pt x="28919" y="39391"/>
                </a:cubicBezTo>
                <a:cubicBezTo>
                  <a:pt x="26525" y="40379"/>
                  <a:pt x="24014" y="40860"/>
                  <a:pt x="21525" y="40860"/>
                </a:cubicBezTo>
                <a:cubicBezTo>
                  <a:pt x="16494" y="40860"/>
                  <a:pt x="11551" y="38896"/>
                  <a:pt x="7850" y="35195"/>
                </a:cubicBezTo>
                <a:cubicBezTo>
                  <a:pt x="2319" y="29663"/>
                  <a:pt x="668" y="21346"/>
                  <a:pt x="3654" y="14126"/>
                </a:cubicBezTo>
                <a:cubicBezTo>
                  <a:pt x="6653" y="6893"/>
                  <a:pt x="13697" y="2193"/>
                  <a:pt x="21522" y="2193"/>
                </a:cubicBezTo>
                <a:close/>
                <a:moveTo>
                  <a:pt x="21522" y="1"/>
                </a:moveTo>
                <a:cubicBezTo>
                  <a:pt x="9652" y="1"/>
                  <a:pt x="0" y="9653"/>
                  <a:pt x="0" y="21523"/>
                </a:cubicBezTo>
                <a:cubicBezTo>
                  <a:pt x="0" y="33393"/>
                  <a:pt x="9652" y="43045"/>
                  <a:pt x="21522" y="43045"/>
                </a:cubicBezTo>
                <a:cubicBezTo>
                  <a:pt x="33380" y="43045"/>
                  <a:pt x="43045" y="33393"/>
                  <a:pt x="43045" y="21523"/>
                </a:cubicBezTo>
                <a:cubicBezTo>
                  <a:pt x="43045" y="9653"/>
                  <a:pt x="33392" y="1"/>
                  <a:pt x="21522"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1508979" y="1767040"/>
            <a:ext cx="1424618" cy="1370756"/>
          </a:xfrm>
          <a:custGeom>
            <a:avLst/>
            <a:gdLst/>
            <a:ahLst/>
            <a:cxnLst/>
            <a:rect l="l" t="t" r="r" b="b"/>
            <a:pathLst>
              <a:path w="36632" h="35247" extrusionOk="0">
                <a:moveTo>
                  <a:pt x="19015" y="2182"/>
                </a:moveTo>
                <a:cubicBezTo>
                  <a:pt x="27533" y="2194"/>
                  <a:pt x="34439" y="9100"/>
                  <a:pt x="34451" y="17630"/>
                </a:cubicBezTo>
                <a:cubicBezTo>
                  <a:pt x="34451" y="23868"/>
                  <a:pt x="30684" y="29500"/>
                  <a:pt x="24913" y="31882"/>
                </a:cubicBezTo>
                <a:cubicBezTo>
                  <a:pt x="23004" y="32675"/>
                  <a:pt x="21000" y="33060"/>
                  <a:pt x="19011" y="33060"/>
                </a:cubicBezTo>
                <a:cubicBezTo>
                  <a:pt x="14997" y="33060"/>
                  <a:pt x="11048" y="31492"/>
                  <a:pt x="8090" y="28543"/>
                </a:cubicBezTo>
                <a:cubicBezTo>
                  <a:pt x="3680" y="24132"/>
                  <a:pt x="2357" y="17492"/>
                  <a:pt x="4751" y="11721"/>
                </a:cubicBezTo>
                <a:cubicBezTo>
                  <a:pt x="7133" y="5949"/>
                  <a:pt x="12765" y="2194"/>
                  <a:pt x="19015" y="2194"/>
                </a:cubicBezTo>
                <a:lnTo>
                  <a:pt x="19015" y="2182"/>
                </a:lnTo>
                <a:close/>
                <a:moveTo>
                  <a:pt x="19027" y="1"/>
                </a:moveTo>
                <a:cubicBezTo>
                  <a:pt x="14437" y="1"/>
                  <a:pt x="9927" y="1794"/>
                  <a:pt x="6553" y="5168"/>
                </a:cubicBezTo>
                <a:cubicBezTo>
                  <a:pt x="1513" y="10209"/>
                  <a:pt x="1" y="17782"/>
                  <a:pt x="2735" y="24372"/>
                </a:cubicBezTo>
                <a:cubicBezTo>
                  <a:pt x="5457" y="30950"/>
                  <a:pt x="11883" y="35246"/>
                  <a:pt x="19015" y="35246"/>
                </a:cubicBezTo>
                <a:cubicBezTo>
                  <a:pt x="28743" y="35234"/>
                  <a:pt x="36619" y="27358"/>
                  <a:pt x="36631" y="17630"/>
                </a:cubicBezTo>
                <a:cubicBezTo>
                  <a:pt x="36631" y="10498"/>
                  <a:pt x="32334" y="4072"/>
                  <a:pt x="25757" y="1338"/>
                </a:cubicBezTo>
                <a:cubicBezTo>
                  <a:pt x="23578" y="438"/>
                  <a:pt x="21293" y="1"/>
                  <a:pt x="1902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5"/>
          <p:cNvSpPr/>
          <p:nvPr/>
        </p:nvSpPr>
        <p:spPr>
          <a:xfrm>
            <a:off x="1411495" y="1615425"/>
            <a:ext cx="1674000" cy="1674000"/>
          </a:xfrm>
          <a:prstGeom prst="blockArc">
            <a:avLst>
              <a:gd name="adj1" fmla="val 5981036"/>
              <a:gd name="adj2" fmla="val 1956664"/>
              <a:gd name="adj3" fmla="val 517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5"/>
          <p:cNvSpPr/>
          <p:nvPr/>
        </p:nvSpPr>
        <p:spPr>
          <a:xfrm>
            <a:off x="1563257" y="1767013"/>
            <a:ext cx="1370400" cy="1370400"/>
          </a:xfrm>
          <a:prstGeom prst="blockArc">
            <a:avLst>
              <a:gd name="adj1" fmla="val 10800000"/>
              <a:gd name="adj2" fmla="val 1840440"/>
              <a:gd name="adj3" fmla="val 598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txBox="1"/>
          <p:nvPr/>
        </p:nvSpPr>
        <p:spPr>
          <a:xfrm>
            <a:off x="7275792" y="1671325"/>
            <a:ext cx="1204800" cy="39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lt1"/>
                </a:solidFill>
                <a:latin typeface="Share Tech"/>
                <a:ea typeface="Share Tech"/>
                <a:cs typeface="Share Tech"/>
                <a:sym typeface="Share Tech"/>
              </a:rPr>
              <a:t>80%</a:t>
            </a:r>
            <a:endParaRPr sz="2400">
              <a:solidFill>
                <a:schemeClr val="lt1"/>
              </a:solidFill>
              <a:latin typeface="Share Tech"/>
              <a:ea typeface="Share Tech"/>
              <a:cs typeface="Share Tech"/>
              <a:sym typeface="Share Tech"/>
            </a:endParaRPr>
          </a:p>
        </p:txBody>
      </p:sp>
      <p:sp>
        <p:nvSpPr>
          <p:cNvPr id="1063" name="Google Shape;1063;p35"/>
          <p:cNvSpPr txBox="1"/>
          <p:nvPr/>
        </p:nvSpPr>
        <p:spPr>
          <a:xfrm>
            <a:off x="4923267" y="1585882"/>
            <a:ext cx="18813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chemeClr val="lt1"/>
                </a:solidFill>
                <a:latin typeface="Share Tech"/>
                <a:ea typeface="Share Tech"/>
                <a:cs typeface="Share Tech"/>
                <a:sym typeface="Share Tech"/>
              </a:rPr>
              <a:t>AGE</a:t>
            </a:r>
            <a:endParaRPr sz="2000">
              <a:solidFill>
                <a:schemeClr val="lt1"/>
              </a:solidFill>
              <a:latin typeface="Share Tech"/>
              <a:ea typeface="Share Tech"/>
              <a:cs typeface="Share Tech"/>
              <a:sym typeface="Share Tech"/>
            </a:endParaRPr>
          </a:p>
        </p:txBody>
      </p:sp>
      <p:pic>
        <p:nvPicPr>
          <p:cNvPr id="11" name="Imagen 10"/>
          <p:cNvPicPr/>
          <p:nvPr/>
        </p:nvPicPr>
        <p:blipFill>
          <a:blip r:embed="rId3"/>
          <a:stretch>
            <a:fillRect/>
          </a:stretch>
        </p:blipFill>
        <p:spPr>
          <a:xfrm>
            <a:off x="1136967" y="902970"/>
            <a:ext cx="6957551" cy="3337560"/>
          </a:xfrm>
          <a:prstGeom prst="rect">
            <a:avLst/>
          </a:prstGeom>
        </p:spPr>
      </p:pic>
    </p:spTree>
    <p:extLst>
      <p:ext uri="{BB962C8B-B14F-4D97-AF65-F5344CB8AC3E}">
        <p14:creationId xmlns:p14="http://schemas.microsoft.com/office/powerpoint/2010/main" val="2868583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35"/>
          <p:cNvSpPr txBox="1">
            <a:spLocks noGrp="1"/>
          </p:cNvSpPr>
          <p:nvPr>
            <p:ph type="ctrTitle"/>
          </p:nvPr>
        </p:nvSpPr>
        <p:spPr>
          <a:xfrm>
            <a:off x="1136217" y="401284"/>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COLLISIONTYPE</a:t>
            </a:r>
            <a:endParaRPr dirty="0"/>
          </a:p>
        </p:txBody>
      </p:sp>
      <p:sp>
        <p:nvSpPr>
          <p:cNvPr id="1010" name="Google Shape;1010;p35"/>
          <p:cNvSpPr/>
          <p:nvPr/>
        </p:nvSpPr>
        <p:spPr>
          <a:xfrm>
            <a:off x="1411483" y="1615175"/>
            <a:ext cx="1674020" cy="1674059"/>
          </a:xfrm>
          <a:custGeom>
            <a:avLst/>
            <a:gdLst/>
            <a:ahLst/>
            <a:cxnLst/>
            <a:rect l="l" t="t" r="r" b="b"/>
            <a:pathLst>
              <a:path w="43045" h="43046" extrusionOk="0">
                <a:moveTo>
                  <a:pt x="21522" y="2193"/>
                </a:moveTo>
                <a:cubicBezTo>
                  <a:pt x="32195" y="2206"/>
                  <a:pt x="40839" y="10850"/>
                  <a:pt x="40852" y="21523"/>
                </a:cubicBezTo>
                <a:cubicBezTo>
                  <a:pt x="40852" y="29348"/>
                  <a:pt x="36139" y="36392"/>
                  <a:pt x="28919" y="39391"/>
                </a:cubicBezTo>
                <a:cubicBezTo>
                  <a:pt x="26525" y="40379"/>
                  <a:pt x="24014" y="40860"/>
                  <a:pt x="21525" y="40860"/>
                </a:cubicBezTo>
                <a:cubicBezTo>
                  <a:pt x="16494" y="40860"/>
                  <a:pt x="11551" y="38896"/>
                  <a:pt x="7850" y="35195"/>
                </a:cubicBezTo>
                <a:cubicBezTo>
                  <a:pt x="2319" y="29663"/>
                  <a:pt x="668" y="21346"/>
                  <a:pt x="3654" y="14126"/>
                </a:cubicBezTo>
                <a:cubicBezTo>
                  <a:pt x="6653" y="6893"/>
                  <a:pt x="13697" y="2193"/>
                  <a:pt x="21522" y="2193"/>
                </a:cubicBezTo>
                <a:close/>
                <a:moveTo>
                  <a:pt x="21522" y="1"/>
                </a:moveTo>
                <a:cubicBezTo>
                  <a:pt x="9652" y="1"/>
                  <a:pt x="0" y="9653"/>
                  <a:pt x="0" y="21523"/>
                </a:cubicBezTo>
                <a:cubicBezTo>
                  <a:pt x="0" y="33393"/>
                  <a:pt x="9652" y="43045"/>
                  <a:pt x="21522" y="43045"/>
                </a:cubicBezTo>
                <a:cubicBezTo>
                  <a:pt x="33380" y="43045"/>
                  <a:pt x="43045" y="33393"/>
                  <a:pt x="43045" y="21523"/>
                </a:cubicBezTo>
                <a:cubicBezTo>
                  <a:pt x="43045" y="9653"/>
                  <a:pt x="33392" y="1"/>
                  <a:pt x="21522"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1508979" y="1767040"/>
            <a:ext cx="1424618" cy="1370756"/>
          </a:xfrm>
          <a:custGeom>
            <a:avLst/>
            <a:gdLst/>
            <a:ahLst/>
            <a:cxnLst/>
            <a:rect l="l" t="t" r="r" b="b"/>
            <a:pathLst>
              <a:path w="36632" h="35247" extrusionOk="0">
                <a:moveTo>
                  <a:pt x="19015" y="2182"/>
                </a:moveTo>
                <a:cubicBezTo>
                  <a:pt x="27533" y="2194"/>
                  <a:pt x="34439" y="9100"/>
                  <a:pt x="34451" y="17630"/>
                </a:cubicBezTo>
                <a:cubicBezTo>
                  <a:pt x="34451" y="23868"/>
                  <a:pt x="30684" y="29500"/>
                  <a:pt x="24913" y="31882"/>
                </a:cubicBezTo>
                <a:cubicBezTo>
                  <a:pt x="23004" y="32675"/>
                  <a:pt x="21000" y="33060"/>
                  <a:pt x="19011" y="33060"/>
                </a:cubicBezTo>
                <a:cubicBezTo>
                  <a:pt x="14997" y="33060"/>
                  <a:pt x="11048" y="31492"/>
                  <a:pt x="8090" y="28543"/>
                </a:cubicBezTo>
                <a:cubicBezTo>
                  <a:pt x="3680" y="24132"/>
                  <a:pt x="2357" y="17492"/>
                  <a:pt x="4751" y="11721"/>
                </a:cubicBezTo>
                <a:cubicBezTo>
                  <a:pt x="7133" y="5949"/>
                  <a:pt x="12765" y="2194"/>
                  <a:pt x="19015" y="2194"/>
                </a:cubicBezTo>
                <a:lnTo>
                  <a:pt x="19015" y="2182"/>
                </a:lnTo>
                <a:close/>
                <a:moveTo>
                  <a:pt x="19027" y="1"/>
                </a:moveTo>
                <a:cubicBezTo>
                  <a:pt x="14437" y="1"/>
                  <a:pt x="9927" y="1794"/>
                  <a:pt x="6553" y="5168"/>
                </a:cubicBezTo>
                <a:cubicBezTo>
                  <a:pt x="1513" y="10209"/>
                  <a:pt x="1" y="17782"/>
                  <a:pt x="2735" y="24372"/>
                </a:cubicBezTo>
                <a:cubicBezTo>
                  <a:pt x="5457" y="30950"/>
                  <a:pt x="11883" y="35246"/>
                  <a:pt x="19015" y="35246"/>
                </a:cubicBezTo>
                <a:cubicBezTo>
                  <a:pt x="28743" y="35234"/>
                  <a:pt x="36619" y="27358"/>
                  <a:pt x="36631" y="17630"/>
                </a:cubicBezTo>
                <a:cubicBezTo>
                  <a:pt x="36631" y="10498"/>
                  <a:pt x="32334" y="4072"/>
                  <a:pt x="25757" y="1338"/>
                </a:cubicBezTo>
                <a:cubicBezTo>
                  <a:pt x="23578" y="438"/>
                  <a:pt x="21293" y="1"/>
                  <a:pt x="1902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5"/>
          <p:cNvSpPr/>
          <p:nvPr/>
        </p:nvSpPr>
        <p:spPr>
          <a:xfrm>
            <a:off x="1411495" y="1615425"/>
            <a:ext cx="1674000" cy="1674000"/>
          </a:xfrm>
          <a:prstGeom prst="blockArc">
            <a:avLst>
              <a:gd name="adj1" fmla="val 5981036"/>
              <a:gd name="adj2" fmla="val 1956664"/>
              <a:gd name="adj3" fmla="val 517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5"/>
          <p:cNvSpPr/>
          <p:nvPr/>
        </p:nvSpPr>
        <p:spPr>
          <a:xfrm>
            <a:off x="1563257" y="1767013"/>
            <a:ext cx="1370400" cy="1370400"/>
          </a:xfrm>
          <a:prstGeom prst="blockArc">
            <a:avLst>
              <a:gd name="adj1" fmla="val 10800000"/>
              <a:gd name="adj2" fmla="val 1840440"/>
              <a:gd name="adj3" fmla="val 598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txBox="1"/>
          <p:nvPr/>
        </p:nvSpPr>
        <p:spPr>
          <a:xfrm>
            <a:off x="7275792" y="1671325"/>
            <a:ext cx="1204800" cy="39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lt1"/>
                </a:solidFill>
                <a:latin typeface="Share Tech"/>
                <a:ea typeface="Share Tech"/>
                <a:cs typeface="Share Tech"/>
                <a:sym typeface="Share Tech"/>
              </a:rPr>
              <a:t>80%</a:t>
            </a:r>
            <a:endParaRPr sz="2400">
              <a:solidFill>
                <a:schemeClr val="lt1"/>
              </a:solidFill>
              <a:latin typeface="Share Tech"/>
              <a:ea typeface="Share Tech"/>
              <a:cs typeface="Share Tech"/>
              <a:sym typeface="Share Tech"/>
            </a:endParaRPr>
          </a:p>
        </p:txBody>
      </p:sp>
      <p:sp>
        <p:nvSpPr>
          <p:cNvPr id="1063" name="Google Shape;1063;p35"/>
          <p:cNvSpPr txBox="1"/>
          <p:nvPr/>
        </p:nvSpPr>
        <p:spPr>
          <a:xfrm>
            <a:off x="4923267" y="1585882"/>
            <a:ext cx="18813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chemeClr val="lt1"/>
                </a:solidFill>
                <a:latin typeface="Share Tech"/>
                <a:ea typeface="Share Tech"/>
                <a:cs typeface="Share Tech"/>
                <a:sym typeface="Share Tech"/>
              </a:rPr>
              <a:t>AGE</a:t>
            </a:r>
            <a:endParaRPr sz="2000">
              <a:solidFill>
                <a:schemeClr val="lt1"/>
              </a:solidFill>
              <a:latin typeface="Share Tech"/>
              <a:ea typeface="Share Tech"/>
              <a:cs typeface="Share Tech"/>
              <a:sym typeface="Share Tech"/>
            </a:endParaRPr>
          </a:p>
        </p:txBody>
      </p:sp>
      <p:pic>
        <p:nvPicPr>
          <p:cNvPr id="11" name="Imagen 10"/>
          <p:cNvPicPr/>
          <p:nvPr/>
        </p:nvPicPr>
        <p:blipFill>
          <a:blip r:embed="rId3"/>
          <a:stretch>
            <a:fillRect/>
          </a:stretch>
        </p:blipFill>
        <p:spPr>
          <a:xfrm>
            <a:off x="1201420" y="979084"/>
            <a:ext cx="6741160" cy="3722456"/>
          </a:xfrm>
          <a:prstGeom prst="rect">
            <a:avLst/>
          </a:prstGeom>
        </p:spPr>
      </p:pic>
    </p:spTree>
    <p:extLst>
      <p:ext uri="{BB962C8B-B14F-4D97-AF65-F5344CB8AC3E}">
        <p14:creationId xmlns:p14="http://schemas.microsoft.com/office/powerpoint/2010/main" val="4060372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35"/>
          <p:cNvSpPr txBox="1">
            <a:spLocks noGrp="1"/>
          </p:cNvSpPr>
          <p:nvPr>
            <p:ph type="ctrTitle"/>
          </p:nvPr>
        </p:nvSpPr>
        <p:spPr>
          <a:xfrm>
            <a:off x="1305559" y="520861"/>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PC RANGE</a:t>
            </a:r>
            <a:endParaRPr dirty="0"/>
          </a:p>
        </p:txBody>
      </p:sp>
      <p:sp>
        <p:nvSpPr>
          <p:cNvPr id="1010" name="Google Shape;1010;p35"/>
          <p:cNvSpPr/>
          <p:nvPr/>
        </p:nvSpPr>
        <p:spPr>
          <a:xfrm>
            <a:off x="1411483" y="1615175"/>
            <a:ext cx="1674020" cy="1674059"/>
          </a:xfrm>
          <a:custGeom>
            <a:avLst/>
            <a:gdLst/>
            <a:ahLst/>
            <a:cxnLst/>
            <a:rect l="l" t="t" r="r" b="b"/>
            <a:pathLst>
              <a:path w="43045" h="43046" extrusionOk="0">
                <a:moveTo>
                  <a:pt x="21522" y="2193"/>
                </a:moveTo>
                <a:cubicBezTo>
                  <a:pt x="32195" y="2206"/>
                  <a:pt x="40839" y="10850"/>
                  <a:pt x="40852" y="21523"/>
                </a:cubicBezTo>
                <a:cubicBezTo>
                  <a:pt x="40852" y="29348"/>
                  <a:pt x="36139" y="36392"/>
                  <a:pt x="28919" y="39391"/>
                </a:cubicBezTo>
                <a:cubicBezTo>
                  <a:pt x="26525" y="40379"/>
                  <a:pt x="24014" y="40860"/>
                  <a:pt x="21525" y="40860"/>
                </a:cubicBezTo>
                <a:cubicBezTo>
                  <a:pt x="16494" y="40860"/>
                  <a:pt x="11551" y="38896"/>
                  <a:pt x="7850" y="35195"/>
                </a:cubicBezTo>
                <a:cubicBezTo>
                  <a:pt x="2319" y="29663"/>
                  <a:pt x="668" y="21346"/>
                  <a:pt x="3654" y="14126"/>
                </a:cubicBezTo>
                <a:cubicBezTo>
                  <a:pt x="6653" y="6893"/>
                  <a:pt x="13697" y="2193"/>
                  <a:pt x="21522" y="2193"/>
                </a:cubicBezTo>
                <a:close/>
                <a:moveTo>
                  <a:pt x="21522" y="1"/>
                </a:moveTo>
                <a:cubicBezTo>
                  <a:pt x="9652" y="1"/>
                  <a:pt x="0" y="9653"/>
                  <a:pt x="0" y="21523"/>
                </a:cubicBezTo>
                <a:cubicBezTo>
                  <a:pt x="0" y="33393"/>
                  <a:pt x="9652" y="43045"/>
                  <a:pt x="21522" y="43045"/>
                </a:cubicBezTo>
                <a:cubicBezTo>
                  <a:pt x="33380" y="43045"/>
                  <a:pt x="43045" y="33393"/>
                  <a:pt x="43045" y="21523"/>
                </a:cubicBezTo>
                <a:cubicBezTo>
                  <a:pt x="43045" y="9653"/>
                  <a:pt x="33392" y="1"/>
                  <a:pt x="21522"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1508979" y="1767040"/>
            <a:ext cx="1424618" cy="1370756"/>
          </a:xfrm>
          <a:custGeom>
            <a:avLst/>
            <a:gdLst/>
            <a:ahLst/>
            <a:cxnLst/>
            <a:rect l="l" t="t" r="r" b="b"/>
            <a:pathLst>
              <a:path w="36632" h="35247" extrusionOk="0">
                <a:moveTo>
                  <a:pt x="19015" y="2182"/>
                </a:moveTo>
                <a:cubicBezTo>
                  <a:pt x="27533" y="2194"/>
                  <a:pt x="34439" y="9100"/>
                  <a:pt x="34451" y="17630"/>
                </a:cubicBezTo>
                <a:cubicBezTo>
                  <a:pt x="34451" y="23868"/>
                  <a:pt x="30684" y="29500"/>
                  <a:pt x="24913" y="31882"/>
                </a:cubicBezTo>
                <a:cubicBezTo>
                  <a:pt x="23004" y="32675"/>
                  <a:pt x="21000" y="33060"/>
                  <a:pt x="19011" y="33060"/>
                </a:cubicBezTo>
                <a:cubicBezTo>
                  <a:pt x="14997" y="33060"/>
                  <a:pt x="11048" y="31492"/>
                  <a:pt x="8090" y="28543"/>
                </a:cubicBezTo>
                <a:cubicBezTo>
                  <a:pt x="3680" y="24132"/>
                  <a:pt x="2357" y="17492"/>
                  <a:pt x="4751" y="11721"/>
                </a:cubicBezTo>
                <a:cubicBezTo>
                  <a:pt x="7133" y="5949"/>
                  <a:pt x="12765" y="2194"/>
                  <a:pt x="19015" y="2194"/>
                </a:cubicBezTo>
                <a:lnTo>
                  <a:pt x="19015" y="2182"/>
                </a:lnTo>
                <a:close/>
                <a:moveTo>
                  <a:pt x="19027" y="1"/>
                </a:moveTo>
                <a:cubicBezTo>
                  <a:pt x="14437" y="1"/>
                  <a:pt x="9927" y="1794"/>
                  <a:pt x="6553" y="5168"/>
                </a:cubicBezTo>
                <a:cubicBezTo>
                  <a:pt x="1513" y="10209"/>
                  <a:pt x="1" y="17782"/>
                  <a:pt x="2735" y="24372"/>
                </a:cubicBezTo>
                <a:cubicBezTo>
                  <a:pt x="5457" y="30950"/>
                  <a:pt x="11883" y="35246"/>
                  <a:pt x="19015" y="35246"/>
                </a:cubicBezTo>
                <a:cubicBezTo>
                  <a:pt x="28743" y="35234"/>
                  <a:pt x="36619" y="27358"/>
                  <a:pt x="36631" y="17630"/>
                </a:cubicBezTo>
                <a:cubicBezTo>
                  <a:pt x="36631" y="10498"/>
                  <a:pt x="32334" y="4072"/>
                  <a:pt x="25757" y="1338"/>
                </a:cubicBezTo>
                <a:cubicBezTo>
                  <a:pt x="23578" y="438"/>
                  <a:pt x="21293" y="1"/>
                  <a:pt x="1902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5"/>
          <p:cNvSpPr/>
          <p:nvPr/>
        </p:nvSpPr>
        <p:spPr>
          <a:xfrm>
            <a:off x="1411495" y="1615425"/>
            <a:ext cx="1674000" cy="1674000"/>
          </a:xfrm>
          <a:prstGeom prst="blockArc">
            <a:avLst>
              <a:gd name="adj1" fmla="val 5981036"/>
              <a:gd name="adj2" fmla="val 1956664"/>
              <a:gd name="adj3" fmla="val 517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5"/>
          <p:cNvSpPr/>
          <p:nvPr/>
        </p:nvSpPr>
        <p:spPr>
          <a:xfrm>
            <a:off x="1563257" y="1767013"/>
            <a:ext cx="1370400" cy="1370400"/>
          </a:xfrm>
          <a:prstGeom prst="blockArc">
            <a:avLst>
              <a:gd name="adj1" fmla="val 10800000"/>
              <a:gd name="adj2" fmla="val 1840440"/>
              <a:gd name="adj3" fmla="val 598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txBox="1"/>
          <p:nvPr/>
        </p:nvSpPr>
        <p:spPr>
          <a:xfrm>
            <a:off x="7275792" y="1671325"/>
            <a:ext cx="1204800" cy="39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lt1"/>
                </a:solidFill>
                <a:latin typeface="Share Tech"/>
                <a:ea typeface="Share Tech"/>
                <a:cs typeface="Share Tech"/>
                <a:sym typeface="Share Tech"/>
              </a:rPr>
              <a:t>80%</a:t>
            </a:r>
            <a:endParaRPr sz="2400">
              <a:solidFill>
                <a:schemeClr val="lt1"/>
              </a:solidFill>
              <a:latin typeface="Share Tech"/>
              <a:ea typeface="Share Tech"/>
              <a:cs typeface="Share Tech"/>
              <a:sym typeface="Share Tech"/>
            </a:endParaRPr>
          </a:p>
        </p:txBody>
      </p:sp>
      <p:sp>
        <p:nvSpPr>
          <p:cNvPr id="1063" name="Google Shape;1063;p35"/>
          <p:cNvSpPr txBox="1"/>
          <p:nvPr/>
        </p:nvSpPr>
        <p:spPr>
          <a:xfrm>
            <a:off x="4923267" y="1585882"/>
            <a:ext cx="18813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chemeClr val="lt1"/>
                </a:solidFill>
                <a:latin typeface="Share Tech"/>
                <a:ea typeface="Share Tech"/>
                <a:cs typeface="Share Tech"/>
                <a:sym typeface="Share Tech"/>
              </a:rPr>
              <a:t>AGE</a:t>
            </a:r>
            <a:endParaRPr sz="2000">
              <a:solidFill>
                <a:schemeClr val="lt1"/>
              </a:solidFill>
              <a:latin typeface="Share Tech"/>
              <a:ea typeface="Share Tech"/>
              <a:cs typeface="Share Tech"/>
              <a:sym typeface="Share Tech"/>
            </a:endParaRPr>
          </a:p>
        </p:txBody>
      </p:sp>
      <p:pic>
        <p:nvPicPr>
          <p:cNvPr id="11" name="Imagen 10"/>
          <p:cNvPicPr/>
          <p:nvPr/>
        </p:nvPicPr>
        <p:blipFill>
          <a:blip r:embed="rId3"/>
          <a:stretch>
            <a:fillRect/>
          </a:stretch>
        </p:blipFill>
        <p:spPr>
          <a:xfrm>
            <a:off x="1007919" y="1226127"/>
            <a:ext cx="7138554" cy="2669598"/>
          </a:xfrm>
          <a:prstGeom prst="rect">
            <a:avLst/>
          </a:prstGeom>
        </p:spPr>
      </p:pic>
    </p:spTree>
    <p:extLst>
      <p:ext uri="{BB962C8B-B14F-4D97-AF65-F5344CB8AC3E}">
        <p14:creationId xmlns:p14="http://schemas.microsoft.com/office/powerpoint/2010/main" val="1924351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35"/>
          <p:cNvSpPr txBox="1">
            <a:spLocks noGrp="1"/>
          </p:cNvSpPr>
          <p:nvPr>
            <p:ph type="ctrTitle"/>
          </p:nvPr>
        </p:nvSpPr>
        <p:spPr>
          <a:xfrm>
            <a:off x="1232822" y="417320"/>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PC RANGE</a:t>
            </a:r>
            <a:endParaRPr dirty="0"/>
          </a:p>
        </p:txBody>
      </p:sp>
      <p:sp>
        <p:nvSpPr>
          <p:cNvPr id="1010" name="Google Shape;1010;p35"/>
          <p:cNvSpPr/>
          <p:nvPr/>
        </p:nvSpPr>
        <p:spPr>
          <a:xfrm>
            <a:off x="1411483" y="1615175"/>
            <a:ext cx="1674020" cy="1674059"/>
          </a:xfrm>
          <a:custGeom>
            <a:avLst/>
            <a:gdLst/>
            <a:ahLst/>
            <a:cxnLst/>
            <a:rect l="l" t="t" r="r" b="b"/>
            <a:pathLst>
              <a:path w="43045" h="43046" extrusionOk="0">
                <a:moveTo>
                  <a:pt x="21522" y="2193"/>
                </a:moveTo>
                <a:cubicBezTo>
                  <a:pt x="32195" y="2206"/>
                  <a:pt x="40839" y="10850"/>
                  <a:pt x="40852" y="21523"/>
                </a:cubicBezTo>
                <a:cubicBezTo>
                  <a:pt x="40852" y="29348"/>
                  <a:pt x="36139" y="36392"/>
                  <a:pt x="28919" y="39391"/>
                </a:cubicBezTo>
                <a:cubicBezTo>
                  <a:pt x="26525" y="40379"/>
                  <a:pt x="24014" y="40860"/>
                  <a:pt x="21525" y="40860"/>
                </a:cubicBezTo>
                <a:cubicBezTo>
                  <a:pt x="16494" y="40860"/>
                  <a:pt x="11551" y="38896"/>
                  <a:pt x="7850" y="35195"/>
                </a:cubicBezTo>
                <a:cubicBezTo>
                  <a:pt x="2319" y="29663"/>
                  <a:pt x="668" y="21346"/>
                  <a:pt x="3654" y="14126"/>
                </a:cubicBezTo>
                <a:cubicBezTo>
                  <a:pt x="6653" y="6893"/>
                  <a:pt x="13697" y="2193"/>
                  <a:pt x="21522" y="2193"/>
                </a:cubicBezTo>
                <a:close/>
                <a:moveTo>
                  <a:pt x="21522" y="1"/>
                </a:moveTo>
                <a:cubicBezTo>
                  <a:pt x="9652" y="1"/>
                  <a:pt x="0" y="9653"/>
                  <a:pt x="0" y="21523"/>
                </a:cubicBezTo>
                <a:cubicBezTo>
                  <a:pt x="0" y="33393"/>
                  <a:pt x="9652" y="43045"/>
                  <a:pt x="21522" y="43045"/>
                </a:cubicBezTo>
                <a:cubicBezTo>
                  <a:pt x="33380" y="43045"/>
                  <a:pt x="43045" y="33393"/>
                  <a:pt x="43045" y="21523"/>
                </a:cubicBezTo>
                <a:cubicBezTo>
                  <a:pt x="43045" y="9653"/>
                  <a:pt x="33392" y="1"/>
                  <a:pt x="21522"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1508979" y="1767040"/>
            <a:ext cx="1424618" cy="1370756"/>
          </a:xfrm>
          <a:custGeom>
            <a:avLst/>
            <a:gdLst/>
            <a:ahLst/>
            <a:cxnLst/>
            <a:rect l="l" t="t" r="r" b="b"/>
            <a:pathLst>
              <a:path w="36632" h="35247" extrusionOk="0">
                <a:moveTo>
                  <a:pt x="19015" y="2182"/>
                </a:moveTo>
                <a:cubicBezTo>
                  <a:pt x="27533" y="2194"/>
                  <a:pt x="34439" y="9100"/>
                  <a:pt x="34451" y="17630"/>
                </a:cubicBezTo>
                <a:cubicBezTo>
                  <a:pt x="34451" y="23868"/>
                  <a:pt x="30684" y="29500"/>
                  <a:pt x="24913" y="31882"/>
                </a:cubicBezTo>
                <a:cubicBezTo>
                  <a:pt x="23004" y="32675"/>
                  <a:pt x="21000" y="33060"/>
                  <a:pt x="19011" y="33060"/>
                </a:cubicBezTo>
                <a:cubicBezTo>
                  <a:pt x="14997" y="33060"/>
                  <a:pt x="11048" y="31492"/>
                  <a:pt x="8090" y="28543"/>
                </a:cubicBezTo>
                <a:cubicBezTo>
                  <a:pt x="3680" y="24132"/>
                  <a:pt x="2357" y="17492"/>
                  <a:pt x="4751" y="11721"/>
                </a:cubicBezTo>
                <a:cubicBezTo>
                  <a:pt x="7133" y="5949"/>
                  <a:pt x="12765" y="2194"/>
                  <a:pt x="19015" y="2194"/>
                </a:cubicBezTo>
                <a:lnTo>
                  <a:pt x="19015" y="2182"/>
                </a:lnTo>
                <a:close/>
                <a:moveTo>
                  <a:pt x="19027" y="1"/>
                </a:moveTo>
                <a:cubicBezTo>
                  <a:pt x="14437" y="1"/>
                  <a:pt x="9927" y="1794"/>
                  <a:pt x="6553" y="5168"/>
                </a:cubicBezTo>
                <a:cubicBezTo>
                  <a:pt x="1513" y="10209"/>
                  <a:pt x="1" y="17782"/>
                  <a:pt x="2735" y="24372"/>
                </a:cubicBezTo>
                <a:cubicBezTo>
                  <a:pt x="5457" y="30950"/>
                  <a:pt x="11883" y="35246"/>
                  <a:pt x="19015" y="35246"/>
                </a:cubicBezTo>
                <a:cubicBezTo>
                  <a:pt x="28743" y="35234"/>
                  <a:pt x="36619" y="27358"/>
                  <a:pt x="36631" y="17630"/>
                </a:cubicBezTo>
                <a:cubicBezTo>
                  <a:pt x="36631" y="10498"/>
                  <a:pt x="32334" y="4072"/>
                  <a:pt x="25757" y="1338"/>
                </a:cubicBezTo>
                <a:cubicBezTo>
                  <a:pt x="23578" y="438"/>
                  <a:pt x="21293" y="1"/>
                  <a:pt x="1902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5"/>
          <p:cNvSpPr/>
          <p:nvPr/>
        </p:nvSpPr>
        <p:spPr>
          <a:xfrm>
            <a:off x="1411495" y="1615425"/>
            <a:ext cx="1674000" cy="1674000"/>
          </a:xfrm>
          <a:prstGeom prst="blockArc">
            <a:avLst>
              <a:gd name="adj1" fmla="val 5981036"/>
              <a:gd name="adj2" fmla="val 1956664"/>
              <a:gd name="adj3" fmla="val 517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5"/>
          <p:cNvSpPr/>
          <p:nvPr/>
        </p:nvSpPr>
        <p:spPr>
          <a:xfrm>
            <a:off x="1563257" y="1767013"/>
            <a:ext cx="1370400" cy="1370400"/>
          </a:xfrm>
          <a:prstGeom prst="blockArc">
            <a:avLst>
              <a:gd name="adj1" fmla="val 10800000"/>
              <a:gd name="adj2" fmla="val 1840440"/>
              <a:gd name="adj3" fmla="val 598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txBox="1"/>
          <p:nvPr/>
        </p:nvSpPr>
        <p:spPr>
          <a:xfrm>
            <a:off x="7275792" y="1671325"/>
            <a:ext cx="1204800" cy="39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lt1"/>
                </a:solidFill>
                <a:latin typeface="Share Tech"/>
                <a:ea typeface="Share Tech"/>
                <a:cs typeface="Share Tech"/>
                <a:sym typeface="Share Tech"/>
              </a:rPr>
              <a:t>80%</a:t>
            </a:r>
            <a:endParaRPr sz="2400">
              <a:solidFill>
                <a:schemeClr val="lt1"/>
              </a:solidFill>
              <a:latin typeface="Share Tech"/>
              <a:ea typeface="Share Tech"/>
              <a:cs typeface="Share Tech"/>
              <a:sym typeface="Share Tech"/>
            </a:endParaRPr>
          </a:p>
        </p:txBody>
      </p:sp>
      <p:sp>
        <p:nvSpPr>
          <p:cNvPr id="1063" name="Google Shape;1063;p35"/>
          <p:cNvSpPr txBox="1"/>
          <p:nvPr/>
        </p:nvSpPr>
        <p:spPr>
          <a:xfrm>
            <a:off x="4923267" y="1585882"/>
            <a:ext cx="18813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chemeClr val="lt1"/>
                </a:solidFill>
                <a:latin typeface="Share Tech"/>
                <a:ea typeface="Share Tech"/>
                <a:cs typeface="Share Tech"/>
                <a:sym typeface="Share Tech"/>
              </a:rPr>
              <a:t>AGE</a:t>
            </a:r>
            <a:endParaRPr sz="2000">
              <a:solidFill>
                <a:schemeClr val="lt1"/>
              </a:solidFill>
              <a:latin typeface="Share Tech"/>
              <a:ea typeface="Share Tech"/>
              <a:cs typeface="Share Tech"/>
              <a:sym typeface="Share Tech"/>
            </a:endParaRPr>
          </a:p>
        </p:txBody>
      </p:sp>
      <p:pic>
        <p:nvPicPr>
          <p:cNvPr id="11" name="Imagen 10"/>
          <p:cNvPicPr/>
          <p:nvPr/>
        </p:nvPicPr>
        <p:blipFill>
          <a:blip r:embed="rId3"/>
          <a:stretch>
            <a:fillRect/>
          </a:stretch>
        </p:blipFill>
        <p:spPr>
          <a:xfrm>
            <a:off x="1313815" y="1133273"/>
            <a:ext cx="6811876" cy="3001645"/>
          </a:xfrm>
          <a:prstGeom prst="rect">
            <a:avLst/>
          </a:prstGeom>
        </p:spPr>
      </p:pic>
    </p:spTree>
    <p:extLst>
      <p:ext uri="{BB962C8B-B14F-4D97-AF65-F5344CB8AC3E}">
        <p14:creationId xmlns:p14="http://schemas.microsoft.com/office/powerpoint/2010/main" val="3095223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395236" y="104018"/>
            <a:ext cx="3231191" cy="6129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smtClean="0"/>
              <a:t>LOGISTIC REGRESSION</a:t>
            </a:r>
            <a:endParaRPr sz="2800" dirty="0">
              <a:solidFill>
                <a:schemeClr val="accent3"/>
              </a:solidFill>
            </a:endParaRPr>
          </a:p>
        </p:txBody>
      </p:sp>
      <p:sp>
        <p:nvSpPr>
          <p:cNvPr id="2" name="CuadroTexto 1"/>
          <p:cNvSpPr txBox="1"/>
          <p:nvPr/>
        </p:nvSpPr>
        <p:spPr>
          <a:xfrm>
            <a:off x="1246909" y="1049483"/>
            <a:ext cx="6338454" cy="1384995"/>
          </a:xfrm>
          <a:prstGeom prst="rect">
            <a:avLst/>
          </a:prstGeom>
          <a:noFill/>
        </p:spPr>
        <p:txBody>
          <a:bodyPr wrap="square" rtlCol="0">
            <a:spAutoFit/>
          </a:bodyPr>
          <a:lstStyle/>
          <a:p>
            <a:r>
              <a:rPr lang="en-US" dirty="0">
                <a:solidFill>
                  <a:schemeClr val="bg1"/>
                </a:solidFill>
              </a:rPr>
              <a:t>Logistic regression is a </a:t>
            </a:r>
            <a:r>
              <a:rPr lang="es-ES" dirty="0" err="1">
                <a:solidFill>
                  <a:schemeClr val="bg1"/>
                </a:solidFill>
                <a:hlinkClick r:id="rId3" tooltip="Statistical model"/>
              </a:rPr>
              <a:t>statistical</a:t>
            </a:r>
            <a:r>
              <a:rPr lang="es-ES" dirty="0">
                <a:solidFill>
                  <a:schemeClr val="bg1"/>
                </a:solidFill>
                <a:hlinkClick r:id="rId3" tooltip="Statistical model"/>
              </a:rPr>
              <a:t> </a:t>
            </a:r>
            <a:r>
              <a:rPr lang="es-ES" dirty="0" err="1">
                <a:solidFill>
                  <a:schemeClr val="bg1"/>
                </a:solidFill>
                <a:hlinkClick r:id="rId3" tooltip="Statistical model"/>
              </a:rPr>
              <a:t>model</a:t>
            </a:r>
            <a:r>
              <a:rPr lang="es-ES" dirty="0">
                <a:solidFill>
                  <a:schemeClr val="bg1"/>
                </a:solidFill>
              </a:rPr>
              <a:t> </a:t>
            </a:r>
            <a:r>
              <a:rPr lang="es-ES" dirty="0" err="1">
                <a:solidFill>
                  <a:schemeClr val="bg1"/>
                </a:solidFill>
              </a:rPr>
              <a:t>that</a:t>
            </a:r>
            <a:r>
              <a:rPr lang="es-ES" dirty="0">
                <a:solidFill>
                  <a:schemeClr val="bg1"/>
                </a:solidFill>
              </a:rPr>
              <a:t> in </a:t>
            </a:r>
            <a:r>
              <a:rPr lang="es-ES" dirty="0" err="1">
                <a:solidFill>
                  <a:schemeClr val="bg1"/>
                </a:solidFill>
              </a:rPr>
              <a:t>its</a:t>
            </a:r>
            <a:r>
              <a:rPr lang="es-ES" dirty="0">
                <a:solidFill>
                  <a:schemeClr val="bg1"/>
                </a:solidFill>
              </a:rPr>
              <a:t> </a:t>
            </a:r>
            <a:r>
              <a:rPr lang="es-ES" dirty="0" err="1">
                <a:solidFill>
                  <a:schemeClr val="bg1"/>
                </a:solidFill>
              </a:rPr>
              <a:t>basic</a:t>
            </a:r>
            <a:r>
              <a:rPr lang="es-ES" dirty="0">
                <a:solidFill>
                  <a:schemeClr val="bg1"/>
                </a:solidFill>
              </a:rPr>
              <a:t> </a:t>
            </a:r>
            <a:r>
              <a:rPr lang="es-ES" dirty="0" err="1">
                <a:solidFill>
                  <a:schemeClr val="bg1"/>
                </a:solidFill>
              </a:rPr>
              <a:t>form</a:t>
            </a:r>
            <a:r>
              <a:rPr lang="es-ES" dirty="0">
                <a:solidFill>
                  <a:schemeClr val="bg1"/>
                </a:solidFill>
              </a:rPr>
              <a:t> uses a </a:t>
            </a:r>
            <a:r>
              <a:rPr lang="es-ES" dirty="0" err="1">
                <a:solidFill>
                  <a:schemeClr val="bg1"/>
                </a:solidFill>
                <a:hlinkClick r:id="rId4" tooltip="Logistic function"/>
              </a:rPr>
              <a:t>logistic</a:t>
            </a:r>
            <a:r>
              <a:rPr lang="es-ES" dirty="0">
                <a:solidFill>
                  <a:schemeClr val="bg1"/>
                </a:solidFill>
                <a:hlinkClick r:id="rId4" tooltip="Logistic function"/>
              </a:rPr>
              <a:t> </a:t>
            </a:r>
            <a:r>
              <a:rPr lang="es-ES" dirty="0" err="1">
                <a:solidFill>
                  <a:schemeClr val="bg1"/>
                </a:solidFill>
                <a:hlinkClick r:id="rId4" tooltip="Logistic function"/>
              </a:rPr>
              <a:t>function</a:t>
            </a:r>
            <a:r>
              <a:rPr lang="es-ES" dirty="0">
                <a:solidFill>
                  <a:schemeClr val="bg1"/>
                </a:solidFill>
              </a:rPr>
              <a:t> to </a:t>
            </a:r>
            <a:r>
              <a:rPr lang="es-ES" dirty="0" err="1">
                <a:solidFill>
                  <a:schemeClr val="bg1"/>
                </a:solidFill>
              </a:rPr>
              <a:t>model</a:t>
            </a:r>
            <a:r>
              <a:rPr lang="es-ES" dirty="0">
                <a:solidFill>
                  <a:schemeClr val="bg1"/>
                </a:solidFill>
              </a:rPr>
              <a:t> a </a:t>
            </a:r>
            <a:r>
              <a:rPr lang="es-ES" dirty="0" err="1">
                <a:solidFill>
                  <a:schemeClr val="bg1"/>
                </a:solidFill>
                <a:hlinkClick r:id="rId5" tooltip="Binary variable"/>
              </a:rPr>
              <a:t>binary</a:t>
            </a:r>
            <a:r>
              <a:rPr lang="es-ES" dirty="0">
                <a:solidFill>
                  <a:schemeClr val="bg1"/>
                </a:solidFill>
              </a:rPr>
              <a:t> </a:t>
            </a:r>
            <a:r>
              <a:rPr lang="es-ES" dirty="0" err="1">
                <a:solidFill>
                  <a:schemeClr val="bg1"/>
                </a:solidFill>
                <a:hlinkClick r:id="rId6" tooltip="Dependent variable"/>
              </a:rPr>
              <a:t>dependent</a:t>
            </a:r>
            <a:r>
              <a:rPr lang="es-ES" dirty="0">
                <a:solidFill>
                  <a:schemeClr val="bg1"/>
                </a:solidFill>
                <a:hlinkClick r:id="rId6" tooltip="Dependent variable"/>
              </a:rPr>
              <a:t> variable</a:t>
            </a:r>
            <a:r>
              <a:rPr lang="es-ES" dirty="0">
                <a:solidFill>
                  <a:schemeClr val="bg1"/>
                </a:solidFill>
              </a:rPr>
              <a:t>. In </a:t>
            </a:r>
            <a:r>
              <a:rPr lang="es-ES" dirty="0" err="1">
                <a:solidFill>
                  <a:schemeClr val="bg1"/>
                </a:solidFill>
                <a:hlinkClick r:id="rId7" tooltip="Regression analysis"/>
              </a:rPr>
              <a:t>regression</a:t>
            </a:r>
            <a:r>
              <a:rPr lang="es-ES" dirty="0">
                <a:solidFill>
                  <a:schemeClr val="bg1"/>
                </a:solidFill>
                <a:hlinkClick r:id="rId7" tooltip="Regression analysis"/>
              </a:rPr>
              <a:t> </a:t>
            </a:r>
            <a:r>
              <a:rPr lang="es-ES" dirty="0" err="1">
                <a:solidFill>
                  <a:schemeClr val="bg1"/>
                </a:solidFill>
                <a:hlinkClick r:id="rId7" tooltip="Regression analysis"/>
              </a:rPr>
              <a:t>analysis</a:t>
            </a:r>
            <a:r>
              <a:rPr lang="es-ES" dirty="0">
                <a:solidFill>
                  <a:schemeClr val="bg1"/>
                </a:solidFill>
              </a:rPr>
              <a:t>, </a:t>
            </a:r>
            <a:r>
              <a:rPr lang="es-ES" dirty="0" err="1">
                <a:solidFill>
                  <a:schemeClr val="bg1"/>
                </a:solidFill>
              </a:rPr>
              <a:t>logistic</a:t>
            </a:r>
            <a:r>
              <a:rPr lang="es-ES" dirty="0">
                <a:solidFill>
                  <a:schemeClr val="bg1"/>
                </a:solidFill>
              </a:rPr>
              <a:t> </a:t>
            </a:r>
            <a:r>
              <a:rPr lang="es-ES" dirty="0" err="1">
                <a:solidFill>
                  <a:schemeClr val="bg1"/>
                </a:solidFill>
              </a:rPr>
              <a:t>regression</a:t>
            </a:r>
            <a:r>
              <a:rPr lang="es-ES" dirty="0">
                <a:solidFill>
                  <a:schemeClr val="bg1"/>
                </a:solidFill>
              </a:rPr>
              <a:t> </a:t>
            </a:r>
            <a:r>
              <a:rPr lang="es-ES" dirty="0" err="1">
                <a:solidFill>
                  <a:schemeClr val="bg1"/>
                </a:solidFill>
              </a:rPr>
              <a:t>is</a:t>
            </a:r>
            <a:r>
              <a:rPr lang="es-ES" dirty="0">
                <a:solidFill>
                  <a:schemeClr val="bg1"/>
                </a:solidFill>
              </a:rPr>
              <a:t> </a:t>
            </a:r>
            <a:r>
              <a:rPr lang="es-ES" dirty="0" err="1">
                <a:solidFill>
                  <a:schemeClr val="bg1"/>
                </a:solidFill>
                <a:hlinkClick r:id="rId8" tooltip="Estimation theory"/>
              </a:rPr>
              <a:t>estimating</a:t>
            </a:r>
            <a:r>
              <a:rPr lang="es-ES" dirty="0">
                <a:solidFill>
                  <a:schemeClr val="bg1"/>
                </a:solidFill>
              </a:rPr>
              <a:t> </a:t>
            </a:r>
            <a:r>
              <a:rPr lang="es-ES" dirty="0" err="1">
                <a:solidFill>
                  <a:schemeClr val="bg1"/>
                </a:solidFill>
              </a:rPr>
              <a:t>the</a:t>
            </a:r>
            <a:r>
              <a:rPr lang="es-ES" dirty="0">
                <a:solidFill>
                  <a:schemeClr val="bg1"/>
                </a:solidFill>
              </a:rPr>
              <a:t> </a:t>
            </a:r>
            <a:r>
              <a:rPr lang="es-ES" dirty="0" err="1">
                <a:solidFill>
                  <a:schemeClr val="bg1"/>
                </a:solidFill>
              </a:rPr>
              <a:t>parameters</a:t>
            </a:r>
            <a:r>
              <a:rPr lang="es-ES" dirty="0">
                <a:solidFill>
                  <a:schemeClr val="bg1"/>
                </a:solidFill>
              </a:rPr>
              <a:t> of a </a:t>
            </a:r>
            <a:r>
              <a:rPr lang="es-ES" dirty="0" err="1">
                <a:solidFill>
                  <a:schemeClr val="bg1"/>
                </a:solidFill>
              </a:rPr>
              <a:t>logistic</a:t>
            </a:r>
            <a:r>
              <a:rPr lang="es-ES" dirty="0">
                <a:solidFill>
                  <a:schemeClr val="bg1"/>
                </a:solidFill>
              </a:rPr>
              <a:t> </a:t>
            </a:r>
            <a:r>
              <a:rPr lang="es-ES" dirty="0" err="1">
                <a:solidFill>
                  <a:schemeClr val="bg1"/>
                </a:solidFill>
              </a:rPr>
              <a:t>model</a:t>
            </a:r>
            <a:r>
              <a:rPr lang="es-ES" dirty="0">
                <a:solidFill>
                  <a:schemeClr val="bg1"/>
                </a:solidFill>
              </a:rPr>
              <a:t> (a </a:t>
            </a:r>
            <a:r>
              <a:rPr lang="es-ES" dirty="0" err="1">
                <a:solidFill>
                  <a:schemeClr val="bg1"/>
                </a:solidFill>
              </a:rPr>
              <a:t>form</a:t>
            </a:r>
            <a:r>
              <a:rPr lang="es-ES" dirty="0">
                <a:solidFill>
                  <a:schemeClr val="bg1"/>
                </a:solidFill>
              </a:rPr>
              <a:t> of </a:t>
            </a:r>
            <a:r>
              <a:rPr lang="es-ES" dirty="0" err="1">
                <a:solidFill>
                  <a:schemeClr val="bg1"/>
                </a:solidFill>
                <a:hlinkClick r:id="rId9" tooltip="Binary regression"/>
              </a:rPr>
              <a:t>binary</a:t>
            </a:r>
            <a:r>
              <a:rPr lang="es-ES" dirty="0">
                <a:solidFill>
                  <a:schemeClr val="bg1"/>
                </a:solidFill>
                <a:hlinkClick r:id="rId9" tooltip="Binary regression"/>
              </a:rPr>
              <a:t> </a:t>
            </a:r>
            <a:r>
              <a:rPr lang="es-ES" dirty="0" err="1">
                <a:solidFill>
                  <a:schemeClr val="bg1"/>
                </a:solidFill>
                <a:hlinkClick r:id="rId9" tooltip="Binary regression"/>
              </a:rPr>
              <a:t>regression</a:t>
            </a:r>
            <a:r>
              <a:rPr lang="es-ES" dirty="0">
                <a:solidFill>
                  <a:schemeClr val="bg1"/>
                </a:solidFill>
              </a:rPr>
              <a:t>). </a:t>
            </a:r>
            <a:r>
              <a:rPr lang="es-ES" dirty="0" err="1">
                <a:solidFill>
                  <a:schemeClr val="bg1"/>
                </a:solidFill>
              </a:rPr>
              <a:t>Mathematically</a:t>
            </a:r>
            <a:r>
              <a:rPr lang="es-ES" dirty="0">
                <a:solidFill>
                  <a:schemeClr val="bg1"/>
                </a:solidFill>
              </a:rPr>
              <a:t>, a </a:t>
            </a:r>
            <a:r>
              <a:rPr lang="es-ES" dirty="0" err="1">
                <a:solidFill>
                  <a:schemeClr val="bg1"/>
                </a:solidFill>
              </a:rPr>
              <a:t>binary</a:t>
            </a:r>
            <a:r>
              <a:rPr lang="es-ES" dirty="0">
                <a:solidFill>
                  <a:schemeClr val="bg1"/>
                </a:solidFill>
              </a:rPr>
              <a:t> </a:t>
            </a:r>
            <a:r>
              <a:rPr lang="es-ES" dirty="0" err="1">
                <a:solidFill>
                  <a:schemeClr val="bg1"/>
                </a:solidFill>
              </a:rPr>
              <a:t>logistic</a:t>
            </a:r>
            <a:r>
              <a:rPr lang="es-ES" dirty="0">
                <a:solidFill>
                  <a:schemeClr val="bg1"/>
                </a:solidFill>
              </a:rPr>
              <a:t> </a:t>
            </a:r>
            <a:r>
              <a:rPr lang="es-ES" dirty="0" err="1">
                <a:solidFill>
                  <a:schemeClr val="bg1"/>
                </a:solidFill>
              </a:rPr>
              <a:t>model</a:t>
            </a:r>
            <a:r>
              <a:rPr lang="es-ES" dirty="0">
                <a:solidFill>
                  <a:schemeClr val="bg1"/>
                </a:solidFill>
              </a:rPr>
              <a:t> has a </a:t>
            </a:r>
            <a:r>
              <a:rPr lang="es-ES" dirty="0" err="1">
                <a:solidFill>
                  <a:schemeClr val="bg1"/>
                </a:solidFill>
              </a:rPr>
              <a:t>dependent</a:t>
            </a:r>
            <a:r>
              <a:rPr lang="es-ES" dirty="0">
                <a:solidFill>
                  <a:schemeClr val="bg1"/>
                </a:solidFill>
              </a:rPr>
              <a:t> variable </a:t>
            </a:r>
            <a:r>
              <a:rPr lang="es-ES" dirty="0" err="1">
                <a:solidFill>
                  <a:schemeClr val="bg1"/>
                </a:solidFill>
              </a:rPr>
              <a:t>with</a:t>
            </a:r>
            <a:r>
              <a:rPr lang="es-ES" dirty="0">
                <a:solidFill>
                  <a:schemeClr val="bg1"/>
                </a:solidFill>
              </a:rPr>
              <a:t> </a:t>
            </a:r>
            <a:r>
              <a:rPr lang="es-ES" dirty="0" err="1">
                <a:solidFill>
                  <a:schemeClr val="bg1"/>
                </a:solidFill>
              </a:rPr>
              <a:t>two</a:t>
            </a:r>
            <a:r>
              <a:rPr lang="es-ES" dirty="0">
                <a:solidFill>
                  <a:schemeClr val="bg1"/>
                </a:solidFill>
              </a:rPr>
              <a:t> </a:t>
            </a:r>
            <a:r>
              <a:rPr lang="es-ES" dirty="0" err="1">
                <a:solidFill>
                  <a:schemeClr val="bg1"/>
                </a:solidFill>
              </a:rPr>
              <a:t>possible</a:t>
            </a:r>
            <a:r>
              <a:rPr lang="es-ES" dirty="0">
                <a:solidFill>
                  <a:schemeClr val="bg1"/>
                </a:solidFill>
              </a:rPr>
              <a:t> </a:t>
            </a:r>
            <a:r>
              <a:rPr lang="es-ES" dirty="0" err="1">
                <a:solidFill>
                  <a:schemeClr val="bg1"/>
                </a:solidFill>
              </a:rPr>
              <a:t>values</a:t>
            </a:r>
            <a:r>
              <a:rPr lang="es-ES" dirty="0">
                <a:solidFill>
                  <a:schemeClr val="bg1"/>
                </a:solidFill>
              </a:rPr>
              <a:t>, </a:t>
            </a:r>
            <a:r>
              <a:rPr lang="es-ES" dirty="0" err="1">
                <a:solidFill>
                  <a:schemeClr val="bg1"/>
                </a:solidFill>
              </a:rPr>
              <a:t>such</a:t>
            </a:r>
            <a:r>
              <a:rPr lang="es-ES" dirty="0">
                <a:solidFill>
                  <a:schemeClr val="bg1"/>
                </a:solidFill>
              </a:rPr>
              <a:t> as </a:t>
            </a:r>
            <a:r>
              <a:rPr lang="es-ES" dirty="0" err="1">
                <a:solidFill>
                  <a:schemeClr val="bg1"/>
                </a:solidFill>
              </a:rPr>
              <a:t>pass</a:t>
            </a:r>
            <a:r>
              <a:rPr lang="es-ES" dirty="0">
                <a:solidFill>
                  <a:schemeClr val="bg1"/>
                </a:solidFill>
              </a:rPr>
              <a:t>/</a:t>
            </a:r>
            <a:r>
              <a:rPr lang="es-ES" dirty="0" err="1">
                <a:solidFill>
                  <a:schemeClr val="bg1"/>
                </a:solidFill>
              </a:rPr>
              <a:t>fail</a:t>
            </a:r>
            <a:r>
              <a:rPr lang="es-ES" dirty="0">
                <a:solidFill>
                  <a:schemeClr val="bg1"/>
                </a:solidFill>
              </a:rPr>
              <a:t> </a:t>
            </a:r>
            <a:r>
              <a:rPr lang="es-ES" dirty="0" err="1">
                <a:solidFill>
                  <a:schemeClr val="bg1"/>
                </a:solidFill>
              </a:rPr>
              <a:t>which</a:t>
            </a:r>
            <a:r>
              <a:rPr lang="es-ES" dirty="0">
                <a:solidFill>
                  <a:schemeClr val="bg1"/>
                </a:solidFill>
              </a:rPr>
              <a:t> </a:t>
            </a:r>
            <a:r>
              <a:rPr lang="es-ES" dirty="0" err="1">
                <a:solidFill>
                  <a:schemeClr val="bg1"/>
                </a:solidFill>
              </a:rPr>
              <a:t>is</a:t>
            </a:r>
            <a:r>
              <a:rPr lang="es-ES" dirty="0">
                <a:solidFill>
                  <a:schemeClr val="bg1"/>
                </a:solidFill>
              </a:rPr>
              <a:t> </a:t>
            </a:r>
            <a:r>
              <a:rPr lang="es-ES" dirty="0" err="1">
                <a:solidFill>
                  <a:schemeClr val="bg1"/>
                </a:solidFill>
              </a:rPr>
              <a:t>represented</a:t>
            </a:r>
            <a:r>
              <a:rPr lang="es-ES" dirty="0">
                <a:solidFill>
                  <a:schemeClr val="bg1"/>
                </a:solidFill>
              </a:rPr>
              <a:t> </a:t>
            </a:r>
            <a:r>
              <a:rPr lang="es-ES" dirty="0" err="1">
                <a:solidFill>
                  <a:schemeClr val="bg1"/>
                </a:solidFill>
              </a:rPr>
              <a:t>by</a:t>
            </a:r>
            <a:r>
              <a:rPr lang="es-ES" dirty="0">
                <a:solidFill>
                  <a:schemeClr val="bg1"/>
                </a:solidFill>
              </a:rPr>
              <a:t> </a:t>
            </a:r>
            <a:r>
              <a:rPr lang="es-ES" dirty="0" err="1">
                <a:solidFill>
                  <a:schemeClr val="bg1"/>
                </a:solidFill>
              </a:rPr>
              <a:t>an</a:t>
            </a:r>
            <a:r>
              <a:rPr lang="es-ES" dirty="0">
                <a:solidFill>
                  <a:schemeClr val="bg1"/>
                </a:solidFill>
              </a:rPr>
              <a:t> </a:t>
            </a:r>
            <a:r>
              <a:rPr lang="es-ES" dirty="0" err="1">
                <a:solidFill>
                  <a:schemeClr val="bg1"/>
                </a:solidFill>
                <a:hlinkClick r:id="rId10" tooltip="Indicator variable"/>
              </a:rPr>
              <a:t>indicator</a:t>
            </a:r>
            <a:r>
              <a:rPr lang="es-ES" dirty="0">
                <a:solidFill>
                  <a:schemeClr val="bg1"/>
                </a:solidFill>
                <a:hlinkClick r:id="rId10" tooltip="Indicator variable"/>
              </a:rPr>
              <a:t> variable</a:t>
            </a:r>
            <a:r>
              <a:rPr lang="es-ES" dirty="0">
                <a:solidFill>
                  <a:schemeClr val="bg1"/>
                </a:solidFill>
              </a:rPr>
              <a:t>, </a:t>
            </a:r>
            <a:r>
              <a:rPr lang="es-ES" dirty="0" err="1">
                <a:solidFill>
                  <a:schemeClr val="bg1"/>
                </a:solidFill>
              </a:rPr>
              <a:t>where</a:t>
            </a:r>
            <a:r>
              <a:rPr lang="es-ES" dirty="0">
                <a:solidFill>
                  <a:schemeClr val="bg1"/>
                </a:solidFill>
              </a:rPr>
              <a:t> </a:t>
            </a:r>
            <a:r>
              <a:rPr lang="es-ES" dirty="0" err="1">
                <a:solidFill>
                  <a:schemeClr val="bg1"/>
                </a:solidFill>
              </a:rPr>
              <a:t>the</a:t>
            </a:r>
            <a:r>
              <a:rPr lang="es-ES" dirty="0">
                <a:solidFill>
                  <a:schemeClr val="bg1"/>
                </a:solidFill>
              </a:rPr>
              <a:t> </a:t>
            </a:r>
            <a:r>
              <a:rPr lang="es-ES" dirty="0" err="1">
                <a:solidFill>
                  <a:schemeClr val="bg1"/>
                </a:solidFill>
              </a:rPr>
              <a:t>two</a:t>
            </a:r>
            <a:r>
              <a:rPr lang="es-ES" dirty="0">
                <a:solidFill>
                  <a:schemeClr val="bg1"/>
                </a:solidFill>
              </a:rPr>
              <a:t> </a:t>
            </a:r>
            <a:r>
              <a:rPr lang="es-ES" dirty="0" err="1">
                <a:solidFill>
                  <a:schemeClr val="bg1"/>
                </a:solidFill>
              </a:rPr>
              <a:t>values</a:t>
            </a:r>
            <a:r>
              <a:rPr lang="es-ES" dirty="0">
                <a:solidFill>
                  <a:schemeClr val="bg1"/>
                </a:solidFill>
              </a:rPr>
              <a:t> are </a:t>
            </a:r>
            <a:r>
              <a:rPr lang="es-ES" dirty="0" err="1">
                <a:solidFill>
                  <a:schemeClr val="bg1"/>
                </a:solidFill>
              </a:rPr>
              <a:t>labeled</a:t>
            </a:r>
            <a:r>
              <a:rPr lang="es-ES" dirty="0">
                <a:solidFill>
                  <a:schemeClr val="bg1"/>
                </a:solidFill>
              </a:rPr>
              <a:t> "0" and "1".</a:t>
            </a:r>
          </a:p>
        </p:txBody>
      </p:sp>
      <p:sp>
        <p:nvSpPr>
          <p:cNvPr id="3" name="CuadroTexto 2"/>
          <p:cNvSpPr txBox="1"/>
          <p:nvPr/>
        </p:nvSpPr>
        <p:spPr>
          <a:xfrm>
            <a:off x="1205345" y="2576946"/>
            <a:ext cx="6380018" cy="1384995"/>
          </a:xfrm>
          <a:prstGeom prst="rect">
            <a:avLst/>
          </a:prstGeom>
          <a:noFill/>
        </p:spPr>
        <p:txBody>
          <a:bodyPr wrap="square" rtlCol="0">
            <a:spAutoFit/>
          </a:bodyPr>
          <a:lstStyle/>
          <a:p>
            <a:r>
              <a:rPr lang="en-US" dirty="0">
                <a:solidFill>
                  <a:schemeClr val="bg1"/>
                </a:solidFill>
              </a:rPr>
              <a:t>I decided to perform a logistic regression because my case is very similar to the typical characteristics of these. In my case, the target variable is also a binary variable. It only takes as results "1" or "2" and this is an identification of the associated accident. "1" if there was only material damage and "2" if there were injured people.</a:t>
            </a:r>
            <a:endParaRPr lang="es-ES" dirty="0">
              <a:solidFill>
                <a:schemeClr val="bg1"/>
              </a:solidFill>
            </a:endParaRPr>
          </a:p>
          <a:p>
            <a:endParaRPr lang="es-ES"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395236" y="104018"/>
            <a:ext cx="3231191" cy="6129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smtClean="0"/>
              <a:t>LOGISTIC REGRESSION</a:t>
            </a:r>
            <a:endParaRPr sz="2800" dirty="0">
              <a:solidFill>
                <a:schemeClr val="accent3"/>
              </a:solidFill>
            </a:endParaRPr>
          </a:p>
        </p:txBody>
      </p:sp>
      <p:sp>
        <p:nvSpPr>
          <p:cNvPr id="2" name="CuadroTexto 1"/>
          <p:cNvSpPr txBox="1"/>
          <p:nvPr/>
        </p:nvSpPr>
        <p:spPr>
          <a:xfrm>
            <a:off x="1246909" y="1049483"/>
            <a:ext cx="6338454" cy="738664"/>
          </a:xfrm>
          <a:prstGeom prst="rect">
            <a:avLst/>
          </a:prstGeom>
          <a:noFill/>
        </p:spPr>
        <p:txBody>
          <a:bodyPr wrap="square" rtlCol="0">
            <a:spAutoFit/>
          </a:bodyPr>
          <a:lstStyle/>
          <a:p>
            <a:r>
              <a:rPr lang="en-US" dirty="0">
                <a:solidFill>
                  <a:schemeClr val="bg1"/>
                </a:solidFill>
              </a:rPr>
              <a:t>To do the logistic regression, I had to treat all the categorical variables to transform them into numerical variables. This process consisted in turning each categorical variable into a dummy variable. </a:t>
            </a:r>
            <a:endParaRPr lang="es-ES" dirty="0">
              <a:solidFill>
                <a:schemeClr val="bg1"/>
              </a:solidFill>
            </a:endParaRPr>
          </a:p>
        </p:txBody>
      </p:sp>
      <p:sp>
        <p:nvSpPr>
          <p:cNvPr id="3" name="CuadroTexto 2"/>
          <p:cNvSpPr txBox="1"/>
          <p:nvPr/>
        </p:nvSpPr>
        <p:spPr>
          <a:xfrm>
            <a:off x="1205345" y="1911927"/>
            <a:ext cx="6380018" cy="1384995"/>
          </a:xfrm>
          <a:prstGeom prst="rect">
            <a:avLst/>
          </a:prstGeom>
          <a:noFill/>
        </p:spPr>
        <p:txBody>
          <a:bodyPr wrap="square" rtlCol="0">
            <a:spAutoFit/>
          </a:bodyPr>
          <a:lstStyle/>
          <a:p>
            <a:r>
              <a:rPr lang="en-US" dirty="0">
                <a:solidFill>
                  <a:schemeClr val="bg1"/>
                </a:solidFill>
              </a:rPr>
              <a:t>I decided to make my model by separating all my dataset in one part to make the train of the model and another part to make the test of the model. I preferred to take this measure because to make the test with a part of the dataset that was taken to make the train of the model can lead to compete in overfitting errors.</a:t>
            </a:r>
            <a:endParaRPr lang="es-ES" dirty="0">
              <a:solidFill>
                <a:schemeClr val="bg1"/>
              </a:solidFill>
            </a:endParaRPr>
          </a:p>
          <a:p>
            <a:endParaRPr lang="es-ES" dirty="0">
              <a:solidFill>
                <a:schemeClr val="bg1"/>
              </a:solidFill>
            </a:endParaRPr>
          </a:p>
        </p:txBody>
      </p:sp>
      <p:sp>
        <p:nvSpPr>
          <p:cNvPr id="5" name="CuadroTexto 4"/>
          <p:cNvSpPr txBox="1"/>
          <p:nvPr/>
        </p:nvSpPr>
        <p:spPr>
          <a:xfrm>
            <a:off x="1246909" y="3296922"/>
            <a:ext cx="6380018" cy="738664"/>
          </a:xfrm>
          <a:prstGeom prst="rect">
            <a:avLst/>
          </a:prstGeom>
          <a:noFill/>
        </p:spPr>
        <p:txBody>
          <a:bodyPr wrap="square" rtlCol="0">
            <a:spAutoFit/>
          </a:bodyPr>
          <a:lstStyle/>
          <a:p>
            <a:r>
              <a:rPr lang="en-US" dirty="0">
                <a:solidFill>
                  <a:schemeClr val="bg1"/>
                </a:solidFill>
              </a:rPr>
              <a:t>I took 80% of the data to develop the model (train set) and the remaining 20% of the data I used to test the model and compare the value predicted by the model against the actual value in the database.</a:t>
            </a:r>
            <a:endParaRPr lang="es-ES" dirty="0">
              <a:solidFill>
                <a:schemeClr val="bg1"/>
              </a:solidFill>
            </a:endParaRPr>
          </a:p>
        </p:txBody>
      </p:sp>
    </p:spTree>
    <p:extLst>
      <p:ext uri="{BB962C8B-B14F-4D97-AF65-F5344CB8AC3E}">
        <p14:creationId xmlns:p14="http://schemas.microsoft.com/office/powerpoint/2010/main" val="770178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40"/>
          <p:cNvSpPr txBox="1">
            <a:spLocks noGrp="1"/>
          </p:cNvSpPr>
          <p:nvPr>
            <p:ph type="ctrTitle"/>
          </p:nvPr>
        </p:nvSpPr>
        <p:spPr>
          <a:xfrm>
            <a:off x="435982" y="223996"/>
            <a:ext cx="30558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bg1"/>
                </a:solidFill>
              </a:rPr>
              <a:t>RESULTS</a:t>
            </a:r>
            <a:r>
              <a:rPr lang="en" dirty="0" smtClean="0"/>
              <a:t/>
            </a:r>
            <a:br>
              <a:rPr lang="en" dirty="0" smtClean="0"/>
            </a:br>
            <a:endParaRPr dirty="0"/>
          </a:p>
        </p:txBody>
      </p:sp>
      <p:sp>
        <p:nvSpPr>
          <p:cNvPr id="1134" name="Google Shape;1134;p40"/>
          <p:cNvSpPr txBox="1">
            <a:spLocks noGrp="1"/>
          </p:cNvSpPr>
          <p:nvPr>
            <p:ph type="subTitle" idx="1"/>
          </p:nvPr>
        </p:nvSpPr>
        <p:spPr>
          <a:xfrm>
            <a:off x="2232286" y="1010242"/>
            <a:ext cx="4478100" cy="1701900"/>
          </a:xfrm>
          <a:prstGeom prst="rect">
            <a:avLst/>
          </a:prstGeom>
        </p:spPr>
        <p:txBody>
          <a:bodyPr spcFirstLastPara="1" wrap="square" lIns="91425" tIns="91425" rIns="91425" bIns="91425" anchor="b" anchorCtr="0">
            <a:noAutofit/>
          </a:bodyPr>
          <a:lstStyle/>
          <a:p>
            <a:pPr marL="0" lvl="0" indent="0"/>
            <a:r>
              <a:rPr lang="ca-ES" dirty="0" err="1" smtClean="0"/>
              <a:t>The</a:t>
            </a:r>
            <a:r>
              <a:rPr lang="ca-ES" dirty="0" smtClean="0"/>
              <a:t> </a:t>
            </a:r>
            <a:r>
              <a:rPr lang="ca-ES" dirty="0" err="1"/>
              <a:t>size</a:t>
            </a:r>
            <a:r>
              <a:rPr lang="ca-ES" dirty="0"/>
              <a:t> of </a:t>
            </a:r>
            <a:r>
              <a:rPr lang="ca-ES" dirty="0" err="1"/>
              <a:t>the</a:t>
            </a:r>
            <a:r>
              <a:rPr lang="ca-ES" dirty="0"/>
              <a:t> </a:t>
            </a:r>
            <a:r>
              <a:rPr lang="ca-ES" dirty="0" err="1"/>
              <a:t>intersection</a:t>
            </a:r>
            <a:r>
              <a:rPr lang="ca-ES" dirty="0"/>
              <a:t> </a:t>
            </a:r>
            <a:r>
              <a:rPr lang="ca-ES" dirty="0" err="1"/>
              <a:t>divided</a:t>
            </a:r>
            <a:r>
              <a:rPr lang="ca-ES" dirty="0"/>
              <a:t> </a:t>
            </a:r>
            <a:r>
              <a:rPr lang="ca-ES" dirty="0" err="1"/>
              <a:t>by</a:t>
            </a:r>
            <a:r>
              <a:rPr lang="ca-ES" dirty="0"/>
              <a:t> </a:t>
            </a:r>
            <a:r>
              <a:rPr lang="ca-ES" dirty="0" err="1"/>
              <a:t>the</a:t>
            </a:r>
            <a:r>
              <a:rPr lang="ca-ES" dirty="0"/>
              <a:t> </a:t>
            </a:r>
            <a:r>
              <a:rPr lang="ca-ES" dirty="0" err="1"/>
              <a:t>size</a:t>
            </a:r>
            <a:r>
              <a:rPr lang="ca-ES" dirty="0"/>
              <a:t> of </a:t>
            </a:r>
            <a:r>
              <a:rPr lang="ca-ES" dirty="0" err="1"/>
              <a:t>the</a:t>
            </a:r>
            <a:r>
              <a:rPr lang="ca-ES" dirty="0"/>
              <a:t> </a:t>
            </a:r>
            <a:r>
              <a:rPr lang="ca-ES" dirty="0" err="1"/>
              <a:t>union</a:t>
            </a:r>
            <a:r>
              <a:rPr lang="ca-ES" dirty="0"/>
              <a:t> of </a:t>
            </a:r>
            <a:r>
              <a:rPr lang="ca-ES" dirty="0" err="1"/>
              <a:t>two</a:t>
            </a:r>
            <a:r>
              <a:rPr lang="ca-ES" dirty="0"/>
              <a:t> label sets, is </a:t>
            </a:r>
            <a:r>
              <a:rPr lang="ca-ES" dirty="0" err="1"/>
              <a:t>used</a:t>
            </a:r>
            <a:r>
              <a:rPr lang="ca-ES" dirty="0"/>
              <a:t> to compare set of </a:t>
            </a:r>
            <a:r>
              <a:rPr lang="ca-ES" dirty="0" err="1"/>
              <a:t>predicted</a:t>
            </a:r>
            <a:r>
              <a:rPr lang="ca-ES" dirty="0"/>
              <a:t> labels for a </a:t>
            </a:r>
            <a:r>
              <a:rPr lang="ca-ES" dirty="0" err="1"/>
              <a:t>sample</a:t>
            </a:r>
            <a:r>
              <a:rPr lang="ca-ES" dirty="0"/>
              <a:t> to </a:t>
            </a:r>
            <a:r>
              <a:rPr lang="ca-ES" dirty="0" err="1"/>
              <a:t>the</a:t>
            </a:r>
            <a:r>
              <a:rPr lang="ca-ES" dirty="0"/>
              <a:t> </a:t>
            </a:r>
            <a:r>
              <a:rPr lang="ca-ES" dirty="0" err="1"/>
              <a:t>corresponding</a:t>
            </a:r>
            <a:r>
              <a:rPr lang="ca-ES" dirty="0"/>
              <a:t> set of labels in </a:t>
            </a:r>
            <a:r>
              <a:rPr lang="ca-ES" dirty="0" err="1"/>
              <a:t>y_true</a:t>
            </a:r>
            <a:endParaRPr sz="2400" dirty="0"/>
          </a:p>
        </p:txBody>
      </p:sp>
      <p:sp>
        <p:nvSpPr>
          <p:cNvPr id="4" name="Google Shape;1133;p40"/>
          <p:cNvSpPr txBox="1">
            <a:spLocks/>
          </p:cNvSpPr>
          <p:nvPr/>
        </p:nvSpPr>
        <p:spPr>
          <a:xfrm>
            <a:off x="2573045" y="736342"/>
            <a:ext cx="3796582" cy="54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200"/>
              <a:buFont typeface="Share Tech"/>
              <a:buNone/>
              <a:defRPr sz="2400" b="0" i="0" u="none" strike="noStrike" cap="none">
                <a:solidFill>
                  <a:schemeClr val="accent1"/>
                </a:solidFill>
                <a:latin typeface="Share Tech"/>
                <a:ea typeface="Share Tech"/>
                <a:cs typeface="Share Tech"/>
                <a:sym typeface="Share Tech"/>
              </a:defRPr>
            </a:lvl1pPr>
            <a:lvl2pPr marR="0" lvl="1"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2pPr>
            <a:lvl3pPr marR="0" lvl="2"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3pPr>
            <a:lvl4pPr marR="0" lvl="3"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4pPr>
            <a:lvl5pPr marR="0" lvl="4"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5pPr>
            <a:lvl6pPr marR="0" lvl="5"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6pPr>
            <a:lvl7pPr marR="0" lvl="6"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7pPr>
            <a:lvl8pPr marR="0" lvl="7"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8pPr>
            <a:lvl9pPr marR="0" lvl="8"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9pPr>
          </a:lstStyle>
          <a:p>
            <a:r>
              <a:rPr lang="es-ES" dirty="0" smtClean="0">
                <a:solidFill>
                  <a:schemeClr val="bg1"/>
                </a:solidFill>
              </a:rPr>
              <a:t>JACCARD SIMILARITY SCORE</a:t>
            </a:r>
          </a:p>
          <a:p>
            <a:r>
              <a:rPr lang="es-ES" dirty="0" smtClean="0"/>
              <a:t/>
            </a:r>
            <a:br>
              <a:rPr lang="es-ES" dirty="0" smtClean="0"/>
            </a:br>
            <a:endParaRPr lang="es-ES" dirty="0"/>
          </a:p>
        </p:txBody>
      </p:sp>
      <p:pic>
        <p:nvPicPr>
          <p:cNvPr id="5" name="Imagen 4"/>
          <p:cNvPicPr/>
          <p:nvPr/>
        </p:nvPicPr>
        <p:blipFill>
          <a:blip r:embed="rId3"/>
          <a:stretch>
            <a:fillRect/>
          </a:stretch>
        </p:blipFill>
        <p:spPr>
          <a:xfrm>
            <a:off x="2232286" y="2950588"/>
            <a:ext cx="4598843" cy="125387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40"/>
          <p:cNvSpPr txBox="1">
            <a:spLocks noGrp="1"/>
          </p:cNvSpPr>
          <p:nvPr>
            <p:ph type="ctrTitle"/>
          </p:nvPr>
        </p:nvSpPr>
        <p:spPr>
          <a:xfrm>
            <a:off x="435982" y="223996"/>
            <a:ext cx="30558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bg1"/>
                </a:solidFill>
              </a:rPr>
              <a:t>RESULTS</a:t>
            </a:r>
            <a:r>
              <a:rPr lang="en" dirty="0" smtClean="0"/>
              <a:t/>
            </a:r>
            <a:br>
              <a:rPr lang="en" dirty="0" smtClean="0"/>
            </a:br>
            <a:endParaRPr dirty="0"/>
          </a:p>
        </p:txBody>
      </p:sp>
      <p:sp>
        <p:nvSpPr>
          <p:cNvPr id="1134" name="Google Shape;1134;p40"/>
          <p:cNvSpPr txBox="1">
            <a:spLocks noGrp="1"/>
          </p:cNvSpPr>
          <p:nvPr>
            <p:ph type="subTitle" idx="1"/>
          </p:nvPr>
        </p:nvSpPr>
        <p:spPr>
          <a:xfrm>
            <a:off x="2232286" y="1010242"/>
            <a:ext cx="4478100" cy="1701900"/>
          </a:xfrm>
          <a:prstGeom prst="rect">
            <a:avLst/>
          </a:prstGeom>
        </p:spPr>
        <p:txBody>
          <a:bodyPr spcFirstLastPara="1" wrap="square" lIns="91425" tIns="91425" rIns="91425" bIns="91425" anchor="b" anchorCtr="0">
            <a:noAutofit/>
          </a:bodyPr>
          <a:lstStyle/>
          <a:p>
            <a:pPr marL="0" lvl="0" indent="0"/>
            <a:r>
              <a:rPr lang="ca-ES" sz="1400" dirty="0"/>
              <a:t>. </a:t>
            </a:r>
            <a:r>
              <a:rPr lang="ca-ES" sz="1400" dirty="0" err="1"/>
              <a:t>Each</a:t>
            </a:r>
            <a:r>
              <a:rPr lang="ca-ES" sz="1400" dirty="0"/>
              <a:t> </a:t>
            </a:r>
            <a:r>
              <a:rPr lang="ca-ES" sz="1400" dirty="0" err="1"/>
              <a:t>column</a:t>
            </a:r>
            <a:r>
              <a:rPr lang="ca-ES" sz="1400" dirty="0"/>
              <a:t> of </a:t>
            </a:r>
            <a:r>
              <a:rPr lang="ca-ES" sz="1400" dirty="0" err="1"/>
              <a:t>the</a:t>
            </a:r>
            <a:r>
              <a:rPr lang="ca-ES" sz="1400" dirty="0"/>
              <a:t> </a:t>
            </a:r>
            <a:r>
              <a:rPr lang="ca-ES" sz="1400" dirty="0" err="1"/>
              <a:t>matrix</a:t>
            </a:r>
            <a:r>
              <a:rPr lang="ca-ES" sz="1400" dirty="0"/>
              <a:t> </a:t>
            </a:r>
            <a:r>
              <a:rPr lang="ca-ES" sz="1400" dirty="0" err="1"/>
              <a:t>represents</a:t>
            </a:r>
            <a:r>
              <a:rPr lang="ca-ES" sz="1400" dirty="0"/>
              <a:t> </a:t>
            </a:r>
            <a:r>
              <a:rPr lang="ca-ES" sz="1400" dirty="0" err="1"/>
              <a:t>the</a:t>
            </a:r>
            <a:r>
              <a:rPr lang="ca-ES" sz="1400" dirty="0"/>
              <a:t> </a:t>
            </a:r>
            <a:r>
              <a:rPr lang="ca-ES" sz="1400" dirty="0" err="1"/>
              <a:t>number</a:t>
            </a:r>
            <a:r>
              <a:rPr lang="ca-ES" sz="1400" dirty="0"/>
              <a:t> of </a:t>
            </a:r>
            <a:r>
              <a:rPr lang="ca-ES" sz="1400" dirty="0" err="1"/>
              <a:t>predictions</a:t>
            </a:r>
            <a:r>
              <a:rPr lang="ca-ES" sz="1400" dirty="0"/>
              <a:t> for </a:t>
            </a:r>
            <a:r>
              <a:rPr lang="ca-ES" sz="1400" dirty="0" err="1"/>
              <a:t>each</a:t>
            </a:r>
            <a:r>
              <a:rPr lang="ca-ES" sz="1400" dirty="0"/>
              <a:t> </a:t>
            </a:r>
            <a:r>
              <a:rPr lang="ca-ES" sz="1400" dirty="0" err="1"/>
              <a:t>class</a:t>
            </a:r>
            <a:r>
              <a:rPr lang="ca-ES" sz="1400" dirty="0"/>
              <a:t>, </a:t>
            </a:r>
            <a:r>
              <a:rPr lang="ca-ES" sz="1400" dirty="0" err="1"/>
              <a:t>while</a:t>
            </a:r>
            <a:r>
              <a:rPr lang="ca-ES" sz="1400" dirty="0"/>
              <a:t> </a:t>
            </a:r>
            <a:r>
              <a:rPr lang="ca-ES" sz="1400" dirty="0" err="1"/>
              <a:t>each</a:t>
            </a:r>
            <a:r>
              <a:rPr lang="ca-ES" sz="1400" dirty="0"/>
              <a:t> </a:t>
            </a:r>
            <a:r>
              <a:rPr lang="ca-ES" sz="1400" dirty="0" err="1"/>
              <a:t>row</a:t>
            </a:r>
            <a:r>
              <a:rPr lang="ca-ES" sz="1400" dirty="0"/>
              <a:t> </a:t>
            </a:r>
            <a:r>
              <a:rPr lang="ca-ES" sz="1400" dirty="0" err="1"/>
              <a:t>represents</a:t>
            </a:r>
            <a:r>
              <a:rPr lang="ca-ES" sz="1400" dirty="0"/>
              <a:t> </a:t>
            </a:r>
            <a:r>
              <a:rPr lang="ca-ES" sz="1400" dirty="0" err="1"/>
              <a:t>the</a:t>
            </a:r>
            <a:r>
              <a:rPr lang="ca-ES" sz="1400" dirty="0"/>
              <a:t> </a:t>
            </a:r>
            <a:r>
              <a:rPr lang="ca-ES" sz="1400" dirty="0" err="1"/>
              <a:t>instances</a:t>
            </a:r>
            <a:r>
              <a:rPr lang="ca-ES" sz="1400" dirty="0"/>
              <a:t> in </a:t>
            </a:r>
            <a:r>
              <a:rPr lang="ca-ES" sz="1400" dirty="0" err="1"/>
              <a:t>the</a:t>
            </a:r>
            <a:r>
              <a:rPr lang="ca-ES" sz="1400" dirty="0"/>
              <a:t> actual </a:t>
            </a:r>
            <a:r>
              <a:rPr lang="ca-ES" sz="1400" dirty="0" err="1"/>
              <a:t>class</a:t>
            </a:r>
            <a:r>
              <a:rPr lang="ca-ES" sz="1400" dirty="0"/>
              <a:t>. </a:t>
            </a:r>
            <a:r>
              <a:rPr lang="ca-ES" sz="1400" dirty="0" err="1"/>
              <a:t>One</a:t>
            </a:r>
            <a:r>
              <a:rPr lang="ca-ES" sz="1400" dirty="0"/>
              <a:t> of </a:t>
            </a:r>
            <a:r>
              <a:rPr lang="ca-ES" sz="1400" dirty="0" err="1"/>
              <a:t>the</a:t>
            </a:r>
            <a:r>
              <a:rPr lang="ca-ES" sz="1400" dirty="0"/>
              <a:t> </a:t>
            </a:r>
            <a:r>
              <a:rPr lang="ca-ES" sz="1400" dirty="0" err="1"/>
              <a:t>benefits</a:t>
            </a:r>
            <a:r>
              <a:rPr lang="ca-ES" sz="1400" dirty="0"/>
              <a:t> of </a:t>
            </a:r>
            <a:r>
              <a:rPr lang="ca-ES" sz="1400" dirty="0" err="1"/>
              <a:t>confounding</a:t>
            </a:r>
            <a:r>
              <a:rPr lang="ca-ES" sz="1400" dirty="0"/>
              <a:t> </a:t>
            </a:r>
            <a:r>
              <a:rPr lang="ca-ES" sz="1400" dirty="0" err="1"/>
              <a:t>matrices</a:t>
            </a:r>
            <a:r>
              <a:rPr lang="ca-ES" sz="1400" dirty="0"/>
              <a:t> is </a:t>
            </a:r>
            <a:r>
              <a:rPr lang="ca-ES" sz="1400" dirty="0" err="1"/>
              <a:t>that</a:t>
            </a:r>
            <a:r>
              <a:rPr lang="ca-ES" sz="1400" dirty="0"/>
              <a:t> </a:t>
            </a:r>
            <a:r>
              <a:rPr lang="ca-ES" sz="1400" dirty="0" err="1"/>
              <a:t>they</a:t>
            </a:r>
            <a:r>
              <a:rPr lang="ca-ES" sz="1400" dirty="0"/>
              <a:t> </a:t>
            </a:r>
            <a:r>
              <a:rPr lang="ca-ES" sz="1400" dirty="0" err="1"/>
              <a:t>make</a:t>
            </a:r>
            <a:r>
              <a:rPr lang="ca-ES" sz="1400" dirty="0"/>
              <a:t> </a:t>
            </a:r>
            <a:r>
              <a:rPr lang="ca-ES" sz="1400" dirty="0" err="1"/>
              <a:t>it</a:t>
            </a:r>
            <a:r>
              <a:rPr lang="ca-ES" sz="1400" dirty="0"/>
              <a:t> </a:t>
            </a:r>
            <a:r>
              <a:rPr lang="ca-ES" sz="1400" dirty="0" err="1"/>
              <a:t>easier</a:t>
            </a:r>
            <a:r>
              <a:rPr lang="ca-ES" sz="1400" dirty="0"/>
              <a:t> to </a:t>
            </a:r>
            <a:r>
              <a:rPr lang="ca-ES" sz="1400" dirty="0" err="1"/>
              <a:t>see</a:t>
            </a:r>
            <a:r>
              <a:rPr lang="ca-ES" sz="1400" dirty="0"/>
              <a:t> </a:t>
            </a:r>
            <a:r>
              <a:rPr lang="ca-ES" sz="1400" dirty="0" err="1"/>
              <a:t>if</a:t>
            </a:r>
            <a:r>
              <a:rPr lang="ca-ES" sz="1400" dirty="0"/>
              <a:t> </a:t>
            </a:r>
            <a:r>
              <a:rPr lang="ca-ES" sz="1400" dirty="0" err="1"/>
              <a:t>the</a:t>
            </a:r>
            <a:r>
              <a:rPr lang="ca-ES" sz="1400" dirty="0"/>
              <a:t> </a:t>
            </a:r>
            <a:r>
              <a:rPr lang="ca-ES" sz="1400" dirty="0" err="1"/>
              <a:t>system</a:t>
            </a:r>
            <a:r>
              <a:rPr lang="ca-ES" sz="1400" dirty="0"/>
              <a:t> is </a:t>
            </a:r>
            <a:r>
              <a:rPr lang="ca-ES" sz="1400" dirty="0" err="1"/>
              <a:t>confusing</a:t>
            </a:r>
            <a:r>
              <a:rPr lang="ca-ES" sz="1400" dirty="0"/>
              <a:t> </a:t>
            </a:r>
            <a:r>
              <a:rPr lang="ca-ES" sz="1400" dirty="0" err="1"/>
              <a:t>two</a:t>
            </a:r>
            <a:r>
              <a:rPr lang="ca-ES" sz="1400" dirty="0"/>
              <a:t> classes</a:t>
            </a:r>
            <a:endParaRPr sz="1400" dirty="0"/>
          </a:p>
        </p:txBody>
      </p:sp>
      <p:sp>
        <p:nvSpPr>
          <p:cNvPr id="4" name="Google Shape;1133;p40"/>
          <p:cNvSpPr txBox="1">
            <a:spLocks/>
          </p:cNvSpPr>
          <p:nvPr/>
        </p:nvSpPr>
        <p:spPr>
          <a:xfrm>
            <a:off x="2573045" y="736342"/>
            <a:ext cx="3796582" cy="54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200"/>
              <a:buFont typeface="Share Tech"/>
              <a:buNone/>
              <a:defRPr sz="2400" b="0" i="0" u="none" strike="noStrike" cap="none">
                <a:solidFill>
                  <a:schemeClr val="accent1"/>
                </a:solidFill>
                <a:latin typeface="Share Tech"/>
                <a:ea typeface="Share Tech"/>
                <a:cs typeface="Share Tech"/>
                <a:sym typeface="Share Tech"/>
              </a:defRPr>
            </a:lvl1pPr>
            <a:lvl2pPr marR="0" lvl="1"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2pPr>
            <a:lvl3pPr marR="0" lvl="2"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3pPr>
            <a:lvl4pPr marR="0" lvl="3"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4pPr>
            <a:lvl5pPr marR="0" lvl="4"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5pPr>
            <a:lvl6pPr marR="0" lvl="5"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6pPr>
            <a:lvl7pPr marR="0" lvl="6"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7pPr>
            <a:lvl8pPr marR="0" lvl="7"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8pPr>
            <a:lvl9pPr marR="0" lvl="8"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9pPr>
          </a:lstStyle>
          <a:p>
            <a:r>
              <a:rPr lang="es-ES" dirty="0" smtClean="0">
                <a:solidFill>
                  <a:schemeClr val="bg1"/>
                </a:solidFill>
              </a:rPr>
              <a:t>CONFUSSION MATRIX</a:t>
            </a:r>
          </a:p>
          <a:p>
            <a:endParaRPr lang="es-ES" dirty="0" smtClean="0">
              <a:solidFill>
                <a:schemeClr val="bg1"/>
              </a:solidFill>
            </a:endParaRPr>
          </a:p>
          <a:p>
            <a:r>
              <a:rPr lang="es-ES" dirty="0" smtClean="0"/>
              <a:t/>
            </a:r>
            <a:br>
              <a:rPr lang="es-ES" dirty="0" smtClean="0"/>
            </a:br>
            <a:endParaRPr lang="es-ES" dirty="0"/>
          </a:p>
        </p:txBody>
      </p:sp>
      <p:pic>
        <p:nvPicPr>
          <p:cNvPr id="2" name="Imagen 1"/>
          <p:cNvPicPr>
            <a:picLocks noChangeAspect="1"/>
          </p:cNvPicPr>
          <p:nvPr/>
        </p:nvPicPr>
        <p:blipFill>
          <a:blip r:embed="rId3"/>
          <a:stretch>
            <a:fillRect/>
          </a:stretch>
        </p:blipFill>
        <p:spPr>
          <a:xfrm>
            <a:off x="2930668" y="2712142"/>
            <a:ext cx="3324225" cy="2257425"/>
          </a:xfrm>
          <a:prstGeom prst="rect">
            <a:avLst/>
          </a:prstGeom>
        </p:spPr>
      </p:pic>
    </p:spTree>
    <p:extLst>
      <p:ext uri="{BB962C8B-B14F-4D97-AF65-F5344CB8AC3E}">
        <p14:creationId xmlns:p14="http://schemas.microsoft.com/office/powerpoint/2010/main" val="2289596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40"/>
          <p:cNvSpPr txBox="1">
            <a:spLocks noGrp="1"/>
          </p:cNvSpPr>
          <p:nvPr>
            <p:ph type="ctrTitle"/>
          </p:nvPr>
        </p:nvSpPr>
        <p:spPr>
          <a:xfrm>
            <a:off x="342464" y="146988"/>
            <a:ext cx="30558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bg1"/>
                </a:solidFill>
              </a:rPr>
              <a:t>RESULTS</a:t>
            </a:r>
            <a:r>
              <a:rPr lang="en" dirty="0" smtClean="0"/>
              <a:t/>
            </a:r>
            <a:br>
              <a:rPr lang="en" dirty="0" smtClean="0"/>
            </a:br>
            <a:endParaRPr dirty="0"/>
          </a:p>
        </p:txBody>
      </p:sp>
      <p:sp>
        <p:nvSpPr>
          <p:cNvPr id="1134" name="Google Shape;1134;p40"/>
          <p:cNvSpPr txBox="1">
            <a:spLocks noGrp="1"/>
          </p:cNvSpPr>
          <p:nvPr>
            <p:ph type="subTitle" idx="1"/>
          </p:nvPr>
        </p:nvSpPr>
        <p:spPr>
          <a:xfrm>
            <a:off x="2232286" y="1010242"/>
            <a:ext cx="4478100" cy="1701900"/>
          </a:xfrm>
          <a:prstGeom prst="rect">
            <a:avLst/>
          </a:prstGeom>
        </p:spPr>
        <p:txBody>
          <a:bodyPr spcFirstLastPara="1" wrap="square" lIns="91425" tIns="91425" rIns="91425" bIns="91425" anchor="b" anchorCtr="0">
            <a:noAutofit/>
          </a:bodyPr>
          <a:lstStyle/>
          <a:p>
            <a:pPr lvl="0" fontAlgn="base"/>
            <a:r>
              <a:rPr lang="ca-ES" sz="1200" dirty="0" err="1"/>
              <a:t>The</a:t>
            </a:r>
            <a:r>
              <a:rPr lang="ca-ES" sz="1200" dirty="0"/>
              <a:t> </a:t>
            </a:r>
            <a:r>
              <a:rPr lang="ca-ES" sz="1200" dirty="0" err="1"/>
              <a:t>recall</a:t>
            </a:r>
            <a:r>
              <a:rPr lang="ca-ES" sz="1200" dirty="0"/>
              <a:t> </a:t>
            </a:r>
            <a:r>
              <a:rPr lang="ca-ES" sz="1200" dirty="0" err="1"/>
              <a:t>means</a:t>
            </a:r>
            <a:r>
              <a:rPr lang="ca-ES" sz="1200" dirty="0"/>
              <a:t> "</a:t>
            </a:r>
            <a:r>
              <a:rPr lang="ca-ES" sz="1200" dirty="0" err="1"/>
              <a:t>how</a:t>
            </a:r>
            <a:r>
              <a:rPr lang="ca-ES" sz="1200" dirty="0"/>
              <a:t> </a:t>
            </a:r>
            <a:r>
              <a:rPr lang="ca-ES" sz="1200" dirty="0" err="1"/>
              <a:t>many</a:t>
            </a:r>
            <a:r>
              <a:rPr lang="ca-ES" sz="1200" dirty="0"/>
              <a:t> of </a:t>
            </a:r>
            <a:r>
              <a:rPr lang="ca-ES" sz="1200" dirty="0" err="1"/>
              <a:t>this</a:t>
            </a:r>
            <a:r>
              <a:rPr lang="ca-ES" sz="1200" dirty="0"/>
              <a:t> </a:t>
            </a:r>
            <a:r>
              <a:rPr lang="ca-ES" sz="1200" dirty="0" err="1"/>
              <a:t>class</a:t>
            </a:r>
            <a:r>
              <a:rPr lang="ca-ES" sz="1200" dirty="0"/>
              <a:t> </a:t>
            </a:r>
            <a:r>
              <a:rPr lang="ca-ES" sz="1200" dirty="0" err="1"/>
              <a:t>you</a:t>
            </a:r>
            <a:r>
              <a:rPr lang="ca-ES" sz="1200" dirty="0"/>
              <a:t> </a:t>
            </a:r>
            <a:r>
              <a:rPr lang="ca-ES" sz="1200" dirty="0" err="1"/>
              <a:t>find</a:t>
            </a:r>
            <a:r>
              <a:rPr lang="ca-ES" sz="1200" dirty="0"/>
              <a:t> over </a:t>
            </a:r>
            <a:r>
              <a:rPr lang="ca-ES" sz="1200" dirty="0" err="1"/>
              <a:t>the</a:t>
            </a:r>
            <a:r>
              <a:rPr lang="ca-ES" sz="1200" dirty="0"/>
              <a:t> </a:t>
            </a:r>
            <a:r>
              <a:rPr lang="ca-ES" sz="1200" dirty="0" err="1"/>
              <a:t>whole</a:t>
            </a:r>
            <a:r>
              <a:rPr lang="ca-ES" sz="1200" dirty="0"/>
              <a:t> </a:t>
            </a:r>
            <a:r>
              <a:rPr lang="ca-ES" sz="1200" dirty="0" err="1"/>
              <a:t>number</a:t>
            </a:r>
            <a:r>
              <a:rPr lang="ca-ES" sz="1200" dirty="0"/>
              <a:t> of element of </a:t>
            </a:r>
            <a:r>
              <a:rPr lang="ca-ES" sz="1200" dirty="0" err="1"/>
              <a:t>this</a:t>
            </a:r>
            <a:r>
              <a:rPr lang="ca-ES" sz="1200" dirty="0"/>
              <a:t> </a:t>
            </a:r>
            <a:r>
              <a:rPr lang="ca-ES" sz="1200" dirty="0" err="1"/>
              <a:t>class</a:t>
            </a:r>
            <a:r>
              <a:rPr lang="ca-ES" sz="1200" dirty="0"/>
              <a:t>"</a:t>
            </a:r>
            <a:endParaRPr lang="es-ES" sz="1200" dirty="0"/>
          </a:p>
          <a:p>
            <a:pPr lvl="0" fontAlgn="base"/>
            <a:r>
              <a:rPr lang="ca-ES" sz="1200" dirty="0" err="1"/>
              <a:t>The</a:t>
            </a:r>
            <a:r>
              <a:rPr lang="ca-ES" sz="1200" dirty="0"/>
              <a:t> </a:t>
            </a:r>
            <a:r>
              <a:rPr lang="ca-ES" sz="1200" dirty="0" err="1"/>
              <a:t>precision</a:t>
            </a:r>
            <a:r>
              <a:rPr lang="ca-ES" sz="1200" dirty="0"/>
              <a:t> </a:t>
            </a:r>
            <a:r>
              <a:rPr lang="ca-ES" sz="1200" dirty="0" err="1"/>
              <a:t>will</a:t>
            </a:r>
            <a:r>
              <a:rPr lang="ca-ES" sz="1200" dirty="0"/>
              <a:t> be "</a:t>
            </a:r>
            <a:r>
              <a:rPr lang="ca-ES" sz="1200" dirty="0" err="1"/>
              <a:t>how</a:t>
            </a:r>
            <a:r>
              <a:rPr lang="ca-ES" sz="1200" dirty="0"/>
              <a:t> </a:t>
            </a:r>
            <a:r>
              <a:rPr lang="ca-ES" sz="1200" dirty="0" err="1"/>
              <a:t>many</a:t>
            </a:r>
            <a:r>
              <a:rPr lang="ca-ES" sz="1200" dirty="0"/>
              <a:t> </a:t>
            </a:r>
            <a:r>
              <a:rPr lang="ca-ES" sz="1200" dirty="0" err="1"/>
              <a:t>are</a:t>
            </a:r>
            <a:r>
              <a:rPr lang="ca-ES" sz="1200" dirty="0"/>
              <a:t> </a:t>
            </a:r>
            <a:r>
              <a:rPr lang="ca-ES" sz="1200" dirty="0" err="1"/>
              <a:t>correctly</a:t>
            </a:r>
            <a:r>
              <a:rPr lang="ca-ES" sz="1200" dirty="0"/>
              <a:t> </a:t>
            </a:r>
            <a:r>
              <a:rPr lang="ca-ES" sz="1200" dirty="0" err="1"/>
              <a:t>classified</a:t>
            </a:r>
            <a:r>
              <a:rPr lang="ca-ES" sz="1200" dirty="0"/>
              <a:t> </a:t>
            </a:r>
            <a:r>
              <a:rPr lang="ca-ES" sz="1200" dirty="0" err="1"/>
              <a:t>among</a:t>
            </a:r>
            <a:r>
              <a:rPr lang="ca-ES" sz="1200" dirty="0"/>
              <a:t> </a:t>
            </a:r>
            <a:r>
              <a:rPr lang="ca-ES" sz="1200" dirty="0" err="1"/>
              <a:t>that</a:t>
            </a:r>
            <a:r>
              <a:rPr lang="ca-ES" sz="1200" dirty="0"/>
              <a:t> </a:t>
            </a:r>
            <a:r>
              <a:rPr lang="ca-ES" sz="1200" dirty="0" err="1"/>
              <a:t>class</a:t>
            </a:r>
            <a:r>
              <a:rPr lang="ca-ES" sz="1200" dirty="0"/>
              <a:t>"</a:t>
            </a:r>
            <a:endParaRPr lang="es-ES" sz="1200" dirty="0"/>
          </a:p>
          <a:p>
            <a:pPr lvl="0" fontAlgn="base"/>
            <a:r>
              <a:rPr lang="ca-ES" sz="1200" dirty="0" err="1"/>
              <a:t>The</a:t>
            </a:r>
            <a:r>
              <a:rPr lang="ca-ES" sz="1200" dirty="0"/>
              <a:t> f1-score is </a:t>
            </a:r>
            <a:r>
              <a:rPr lang="ca-ES" sz="1200" dirty="0" err="1"/>
              <a:t>the</a:t>
            </a:r>
            <a:r>
              <a:rPr lang="ca-ES" sz="1200" dirty="0"/>
              <a:t> </a:t>
            </a:r>
            <a:r>
              <a:rPr lang="ca-ES" sz="1200" dirty="0" err="1"/>
              <a:t>harmonic</a:t>
            </a:r>
            <a:r>
              <a:rPr lang="ca-ES" sz="1200" dirty="0"/>
              <a:t> </a:t>
            </a:r>
            <a:r>
              <a:rPr lang="ca-ES" sz="1200" dirty="0" err="1"/>
              <a:t>mean</a:t>
            </a:r>
            <a:r>
              <a:rPr lang="ca-ES" sz="1200" dirty="0"/>
              <a:t> </a:t>
            </a:r>
            <a:r>
              <a:rPr lang="ca-ES" sz="1200" dirty="0" err="1"/>
              <a:t>between</a:t>
            </a:r>
            <a:r>
              <a:rPr lang="ca-ES" sz="1200" dirty="0"/>
              <a:t> </a:t>
            </a:r>
            <a:r>
              <a:rPr lang="ca-ES" sz="1200" dirty="0" err="1"/>
              <a:t>precision</a:t>
            </a:r>
            <a:r>
              <a:rPr lang="ca-ES" sz="1200" dirty="0"/>
              <a:t> &amp; </a:t>
            </a:r>
            <a:r>
              <a:rPr lang="ca-ES" sz="1200" dirty="0" err="1"/>
              <a:t>recall</a:t>
            </a:r>
            <a:endParaRPr lang="es-ES" sz="1200" dirty="0"/>
          </a:p>
          <a:p>
            <a:pPr lvl="0" fontAlgn="base"/>
            <a:r>
              <a:rPr lang="ca-ES" sz="1200" dirty="0" err="1"/>
              <a:t>The</a:t>
            </a:r>
            <a:r>
              <a:rPr lang="ca-ES" sz="1200" dirty="0"/>
              <a:t> </a:t>
            </a:r>
            <a:r>
              <a:rPr lang="ca-ES" sz="1200" dirty="0" err="1"/>
              <a:t>support</a:t>
            </a:r>
            <a:r>
              <a:rPr lang="ca-ES" sz="1200" dirty="0"/>
              <a:t> is </a:t>
            </a:r>
            <a:r>
              <a:rPr lang="ca-ES" sz="1200" dirty="0" err="1"/>
              <a:t>the</a:t>
            </a:r>
            <a:r>
              <a:rPr lang="ca-ES" sz="1200" dirty="0"/>
              <a:t> </a:t>
            </a:r>
            <a:r>
              <a:rPr lang="ca-ES" sz="1200" dirty="0" err="1"/>
              <a:t>number</a:t>
            </a:r>
            <a:r>
              <a:rPr lang="ca-ES" sz="1200" dirty="0"/>
              <a:t> of </a:t>
            </a:r>
            <a:r>
              <a:rPr lang="ca-ES" sz="1200" dirty="0" err="1"/>
              <a:t>occurence</a:t>
            </a:r>
            <a:r>
              <a:rPr lang="ca-ES" sz="1200" dirty="0"/>
              <a:t> of </a:t>
            </a:r>
            <a:r>
              <a:rPr lang="ca-ES" sz="1200" dirty="0" err="1"/>
              <a:t>the</a:t>
            </a:r>
            <a:r>
              <a:rPr lang="ca-ES" sz="1200" dirty="0"/>
              <a:t> </a:t>
            </a:r>
            <a:r>
              <a:rPr lang="ca-ES" sz="1200" dirty="0" err="1"/>
              <a:t>given</a:t>
            </a:r>
            <a:r>
              <a:rPr lang="ca-ES" sz="1200" dirty="0"/>
              <a:t> </a:t>
            </a:r>
            <a:r>
              <a:rPr lang="ca-ES" sz="1200" dirty="0" err="1"/>
              <a:t>class</a:t>
            </a:r>
            <a:r>
              <a:rPr lang="ca-ES" sz="1200" dirty="0"/>
              <a:t> in </a:t>
            </a:r>
            <a:r>
              <a:rPr lang="ca-ES" sz="1200" dirty="0" err="1"/>
              <a:t>your</a:t>
            </a:r>
            <a:r>
              <a:rPr lang="ca-ES" sz="1200" dirty="0"/>
              <a:t> </a:t>
            </a:r>
            <a:r>
              <a:rPr lang="ca-ES" sz="1200" dirty="0" err="1"/>
              <a:t>dataset</a:t>
            </a:r>
            <a:r>
              <a:rPr lang="ca-ES" sz="1200" dirty="0"/>
              <a:t> </a:t>
            </a:r>
            <a:endParaRPr lang="es-ES" sz="1200" dirty="0"/>
          </a:p>
        </p:txBody>
      </p:sp>
      <p:sp>
        <p:nvSpPr>
          <p:cNvPr id="4" name="Google Shape;1133;p40"/>
          <p:cNvSpPr txBox="1">
            <a:spLocks/>
          </p:cNvSpPr>
          <p:nvPr/>
        </p:nvSpPr>
        <p:spPr>
          <a:xfrm>
            <a:off x="2573045" y="497896"/>
            <a:ext cx="3796582" cy="54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200"/>
              <a:buFont typeface="Share Tech"/>
              <a:buNone/>
              <a:defRPr sz="2400" b="0" i="0" u="none" strike="noStrike" cap="none">
                <a:solidFill>
                  <a:schemeClr val="accent1"/>
                </a:solidFill>
                <a:latin typeface="Share Tech"/>
                <a:ea typeface="Share Tech"/>
                <a:cs typeface="Share Tech"/>
                <a:sym typeface="Share Tech"/>
              </a:defRPr>
            </a:lvl1pPr>
            <a:lvl2pPr marR="0" lvl="1"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2pPr>
            <a:lvl3pPr marR="0" lvl="2"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3pPr>
            <a:lvl4pPr marR="0" lvl="3"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4pPr>
            <a:lvl5pPr marR="0" lvl="4"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5pPr>
            <a:lvl6pPr marR="0" lvl="5"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6pPr>
            <a:lvl7pPr marR="0" lvl="6"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7pPr>
            <a:lvl8pPr marR="0" lvl="7"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8pPr>
            <a:lvl9pPr marR="0" lvl="8"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9pPr>
          </a:lstStyle>
          <a:p>
            <a:r>
              <a:rPr lang="es-ES" dirty="0" smtClean="0">
                <a:solidFill>
                  <a:schemeClr val="bg1"/>
                </a:solidFill>
              </a:rPr>
              <a:t>CLASSIFICATION REPORT</a:t>
            </a:r>
          </a:p>
          <a:p>
            <a:r>
              <a:rPr lang="es-ES" dirty="0" smtClean="0"/>
              <a:t/>
            </a:r>
            <a:br>
              <a:rPr lang="es-ES" dirty="0" smtClean="0"/>
            </a:br>
            <a:endParaRPr lang="es-ES" dirty="0"/>
          </a:p>
        </p:txBody>
      </p:sp>
      <p:pic>
        <p:nvPicPr>
          <p:cNvPr id="6" name="Imagen 5"/>
          <p:cNvPicPr/>
          <p:nvPr/>
        </p:nvPicPr>
        <p:blipFill>
          <a:blip r:embed="rId3"/>
          <a:stretch>
            <a:fillRect/>
          </a:stretch>
        </p:blipFill>
        <p:spPr>
          <a:xfrm>
            <a:off x="2465243" y="2866159"/>
            <a:ext cx="4171950" cy="1447800"/>
          </a:xfrm>
          <a:prstGeom prst="rect">
            <a:avLst/>
          </a:prstGeom>
        </p:spPr>
      </p:pic>
    </p:spTree>
    <p:extLst>
      <p:ext uri="{BB962C8B-B14F-4D97-AF65-F5344CB8AC3E}">
        <p14:creationId xmlns:p14="http://schemas.microsoft.com/office/powerpoint/2010/main" val="3908174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40"/>
          <p:cNvSpPr txBox="1">
            <a:spLocks noGrp="1"/>
          </p:cNvSpPr>
          <p:nvPr>
            <p:ph type="ctrTitle"/>
          </p:nvPr>
        </p:nvSpPr>
        <p:spPr>
          <a:xfrm>
            <a:off x="342464" y="146988"/>
            <a:ext cx="30558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bg1"/>
                </a:solidFill>
              </a:rPr>
              <a:t>RESULTS</a:t>
            </a:r>
            <a:r>
              <a:rPr lang="en" dirty="0" smtClean="0"/>
              <a:t/>
            </a:r>
            <a:br>
              <a:rPr lang="en" dirty="0" smtClean="0"/>
            </a:br>
            <a:endParaRPr dirty="0"/>
          </a:p>
        </p:txBody>
      </p:sp>
      <p:sp>
        <p:nvSpPr>
          <p:cNvPr id="1134" name="Google Shape;1134;p40"/>
          <p:cNvSpPr txBox="1">
            <a:spLocks noGrp="1"/>
          </p:cNvSpPr>
          <p:nvPr>
            <p:ph type="subTitle" idx="1"/>
          </p:nvPr>
        </p:nvSpPr>
        <p:spPr>
          <a:xfrm>
            <a:off x="2232286" y="1199067"/>
            <a:ext cx="4478100" cy="1701900"/>
          </a:xfrm>
          <a:prstGeom prst="rect">
            <a:avLst/>
          </a:prstGeom>
        </p:spPr>
        <p:txBody>
          <a:bodyPr spcFirstLastPara="1" wrap="square" lIns="91425" tIns="91425" rIns="91425" bIns="91425" anchor="b" anchorCtr="0">
            <a:noAutofit/>
          </a:bodyPr>
          <a:lstStyle/>
          <a:p>
            <a:pPr fontAlgn="base"/>
            <a:r>
              <a:rPr lang="ca-ES" dirty="0" err="1"/>
              <a:t>This</a:t>
            </a:r>
            <a:r>
              <a:rPr lang="ca-ES" dirty="0"/>
              <a:t> </a:t>
            </a:r>
            <a:r>
              <a:rPr lang="ca-ES" dirty="0" err="1"/>
              <a:t>metric</a:t>
            </a:r>
            <a:r>
              <a:rPr lang="ca-ES" dirty="0"/>
              <a:t> </a:t>
            </a:r>
            <a:r>
              <a:rPr lang="ca-ES" dirty="0" err="1"/>
              <a:t>quantifies</a:t>
            </a:r>
            <a:r>
              <a:rPr lang="ca-ES" dirty="0"/>
              <a:t> </a:t>
            </a:r>
            <a:r>
              <a:rPr lang="ca-ES" dirty="0" err="1"/>
              <a:t>the</a:t>
            </a:r>
            <a:r>
              <a:rPr lang="ca-ES" dirty="0"/>
              <a:t> </a:t>
            </a:r>
            <a:r>
              <a:rPr lang="ca-ES" dirty="0" err="1"/>
              <a:t>accuracy</a:t>
            </a:r>
            <a:r>
              <a:rPr lang="ca-ES" dirty="0"/>
              <a:t> of a </a:t>
            </a:r>
            <a:r>
              <a:rPr lang="ca-ES" dirty="0" err="1"/>
              <a:t>classifier</a:t>
            </a:r>
            <a:r>
              <a:rPr lang="ca-ES" dirty="0"/>
              <a:t> </a:t>
            </a:r>
            <a:r>
              <a:rPr lang="ca-ES" dirty="0" err="1"/>
              <a:t>by</a:t>
            </a:r>
            <a:r>
              <a:rPr lang="ca-ES" dirty="0"/>
              <a:t> </a:t>
            </a:r>
            <a:r>
              <a:rPr lang="ca-ES" dirty="0" err="1"/>
              <a:t>penalising</a:t>
            </a:r>
            <a:r>
              <a:rPr lang="ca-ES" dirty="0"/>
              <a:t> </a:t>
            </a:r>
            <a:r>
              <a:rPr lang="ca-ES" dirty="0" err="1"/>
              <a:t>false</a:t>
            </a:r>
            <a:r>
              <a:rPr lang="ca-ES" dirty="0"/>
              <a:t> </a:t>
            </a:r>
            <a:r>
              <a:rPr lang="ca-ES" dirty="0" err="1"/>
              <a:t>classifications</a:t>
            </a:r>
            <a:r>
              <a:rPr lang="ca-ES" dirty="0"/>
              <a:t>. </a:t>
            </a:r>
            <a:r>
              <a:rPr lang="ca-ES" dirty="0" err="1"/>
              <a:t>The</a:t>
            </a:r>
            <a:r>
              <a:rPr lang="ca-ES" dirty="0"/>
              <a:t> </a:t>
            </a:r>
            <a:r>
              <a:rPr lang="ca-ES" dirty="0" err="1"/>
              <a:t>closer</a:t>
            </a:r>
            <a:r>
              <a:rPr lang="ca-ES" dirty="0"/>
              <a:t> </a:t>
            </a:r>
            <a:r>
              <a:rPr lang="ca-ES" dirty="0" err="1"/>
              <a:t>this</a:t>
            </a:r>
            <a:r>
              <a:rPr lang="ca-ES" dirty="0"/>
              <a:t> </a:t>
            </a:r>
            <a:r>
              <a:rPr lang="ca-ES" dirty="0" err="1"/>
              <a:t>value</a:t>
            </a:r>
            <a:r>
              <a:rPr lang="ca-ES" dirty="0"/>
              <a:t> is to 0, </a:t>
            </a:r>
            <a:r>
              <a:rPr lang="ca-ES" dirty="0" err="1"/>
              <a:t>the</a:t>
            </a:r>
            <a:r>
              <a:rPr lang="ca-ES" dirty="0"/>
              <a:t> </a:t>
            </a:r>
            <a:r>
              <a:rPr lang="ca-ES" dirty="0" err="1"/>
              <a:t>better</a:t>
            </a:r>
            <a:r>
              <a:rPr lang="ca-ES" dirty="0"/>
              <a:t> </a:t>
            </a:r>
            <a:r>
              <a:rPr lang="ca-ES" dirty="0" err="1"/>
              <a:t>the</a:t>
            </a:r>
            <a:r>
              <a:rPr lang="ca-ES" dirty="0"/>
              <a:t> </a:t>
            </a:r>
            <a:r>
              <a:rPr lang="ca-ES" dirty="0" err="1"/>
              <a:t>predictive</a:t>
            </a:r>
            <a:r>
              <a:rPr lang="ca-ES" dirty="0"/>
              <a:t> </a:t>
            </a:r>
            <a:r>
              <a:rPr lang="ca-ES" dirty="0" err="1"/>
              <a:t>value</a:t>
            </a:r>
            <a:r>
              <a:rPr lang="ca-ES" dirty="0"/>
              <a:t> of </a:t>
            </a:r>
            <a:r>
              <a:rPr lang="ca-ES" dirty="0" err="1"/>
              <a:t>the</a:t>
            </a:r>
            <a:r>
              <a:rPr lang="ca-ES" dirty="0"/>
              <a:t> model. </a:t>
            </a:r>
            <a:r>
              <a:rPr lang="ca-ES" dirty="0" err="1"/>
              <a:t>Otherwise</a:t>
            </a:r>
            <a:r>
              <a:rPr lang="ca-ES" dirty="0"/>
              <a:t>, </a:t>
            </a:r>
            <a:r>
              <a:rPr lang="ca-ES" dirty="0" err="1"/>
              <a:t>the</a:t>
            </a:r>
            <a:r>
              <a:rPr lang="ca-ES" dirty="0"/>
              <a:t> </a:t>
            </a:r>
            <a:r>
              <a:rPr lang="ca-ES" dirty="0" err="1"/>
              <a:t>LogLoss</a:t>
            </a:r>
            <a:r>
              <a:rPr lang="ca-ES" dirty="0"/>
              <a:t> is </a:t>
            </a:r>
            <a:r>
              <a:rPr lang="ca-ES" dirty="0" err="1"/>
              <a:t>close</a:t>
            </a:r>
            <a:r>
              <a:rPr lang="ca-ES" dirty="0"/>
              <a:t> to 1.</a:t>
            </a:r>
            <a:endParaRPr lang="es-ES" dirty="0"/>
          </a:p>
        </p:txBody>
      </p:sp>
      <p:sp>
        <p:nvSpPr>
          <p:cNvPr id="4" name="Google Shape;1133;p40"/>
          <p:cNvSpPr txBox="1">
            <a:spLocks/>
          </p:cNvSpPr>
          <p:nvPr/>
        </p:nvSpPr>
        <p:spPr>
          <a:xfrm>
            <a:off x="2573045" y="497896"/>
            <a:ext cx="3796582" cy="54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200"/>
              <a:buFont typeface="Share Tech"/>
              <a:buNone/>
              <a:defRPr sz="2400" b="0" i="0" u="none" strike="noStrike" cap="none">
                <a:solidFill>
                  <a:schemeClr val="accent1"/>
                </a:solidFill>
                <a:latin typeface="Share Tech"/>
                <a:ea typeface="Share Tech"/>
                <a:cs typeface="Share Tech"/>
                <a:sym typeface="Share Tech"/>
              </a:defRPr>
            </a:lvl1pPr>
            <a:lvl2pPr marR="0" lvl="1"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2pPr>
            <a:lvl3pPr marR="0" lvl="2"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3pPr>
            <a:lvl4pPr marR="0" lvl="3"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4pPr>
            <a:lvl5pPr marR="0" lvl="4"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5pPr>
            <a:lvl6pPr marR="0" lvl="5"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6pPr>
            <a:lvl7pPr marR="0" lvl="6"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7pPr>
            <a:lvl8pPr marR="0" lvl="7"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8pPr>
            <a:lvl9pPr marR="0" lvl="8"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9pPr>
          </a:lstStyle>
          <a:p>
            <a:r>
              <a:rPr lang="es-ES" dirty="0" err="1" smtClean="0">
                <a:solidFill>
                  <a:schemeClr val="bg1"/>
                </a:solidFill>
              </a:rPr>
              <a:t>LogLoss</a:t>
            </a:r>
            <a:endParaRPr lang="es-ES" dirty="0" smtClean="0">
              <a:solidFill>
                <a:schemeClr val="bg1"/>
              </a:solidFill>
            </a:endParaRPr>
          </a:p>
          <a:p>
            <a:r>
              <a:rPr lang="es-ES" dirty="0" smtClean="0"/>
              <a:t/>
            </a:r>
            <a:br>
              <a:rPr lang="es-ES" dirty="0" smtClean="0"/>
            </a:br>
            <a:endParaRPr lang="es-ES" dirty="0"/>
          </a:p>
        </p:txBody>
      </p:sp>
      <p:pic>
        <p:nvPicPr>
          <p:cNvPr id="7" name="Imagen 6"/>
          <p:cNvPicPr/>
          <p:nvPr/>
        </p:nvPicPr>
        <p:blipFill>
          <a:blip r:embed="rId3"/>
          <a:stretch>
            <a:fillRect/>
          </a:stretch>
        </p:blipFill>
        <p:spPr>
          <a:xfrm>
            <a:off x="2907290" y="3224488"/>
            <a:ext cx="3607811" cy="1086283"/>
          </a:xfrm>
          <a:prstGeom prst="rect">
            <a:avLst/>
          </a:prstGeom>
        </p:spPr>
      </p:pic>
    </p:spTree>
    <p:extLst>
      <p:ext uri="{BB962C8B-B14F-4D97-AF65-F5344CB8AC3E}">
        <p14:creationId xmlns:p14="http://schemas.microsoft.com/office/powerpoint/2010/main" val="261594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t>Here’s what you’ll find in </a:t>
            </a:r>
            <a:r>
              <a:rPr lang="en" dirty="0" smtClean="0"/>
              <a:t>this presentation:</a:t>
            </a:r>
            <a:endParaRPr dirty="0"/>
          </a:p>
          <a:p>
            <a:pPr marL="0" lvl="0" indent="0" algn="l" rtl="0">
              <a:lnSpc>
                <a:spcPct val="100000"/>
              </a:lnSpc>
              <a:spcBef>
                <a:spcPts val="1600"/>
              </a:spcBef>
              <a:spcAft>
                <a:spcPts val="0"/>
              </a:spcAft>
              <a:buNone/>
            </a:pPr>
            <a:endParaRPr dirty="0"/>
          </a:p>
          <a:p>
            <a:pPr marL="457200" lvl="0" indent="-304800" algn="l" rtl="0">
              <a:lnSpc>
                <a:spcPct val="100000"/>
              </a:lnSpc>
              <a:spcBef>
                <a:spcPts val="0"/>
              </a:spcBef>
              <a:spcAft>
                <a:spcPts val="0"/>
              </a:spcAft>
              <a:buClr>
                <a:schemeClr val="lt1"/>
              </a:buClr>
              <a:buSzPts val="1200"/>
              <a:buFont typeface="Maven Pro"/>
              <a:buAutoNum type="arabicPeriod"/>
            </a:pPr>
            <a:r>
              <a:rPr lang="en" sz="2400" dirty="0" smtClean="0"/>
              <a:t>Introductión</a:t>
            </a:r>
            <a:r>
              <a:rPr lang="en" sz="2400" dirty="0"/>
              <a:t>.</a:t>
            </a:r>
            <a:endParaRPr sz="2400" dirty="0"/>
          </a:p>
          <a:p>
            <a:pPr marL="457200" lvl="0" indent="-304800" algn="l" rtl="0">
              <a:lnSpc>
                <a:spcPct val="100000"/>
              </a:lnSpc>
              <a:spcBef>
                <a:spcPts val="0"/>
              </a:spcBef>
              <a:spcAft>
                <a:spcPts val="0"/>
              </a:spcAft>
              <a:buClr>
                <a:schemeClr val="lt1"/>
              </a:buClr>
              <a:buSzPts val="1200"/>
              <a:buFont typeface="Maven Pro"/>
              <a:buAutoNum type="arabicPeriod"/>
            </a:pPr>
            <a:r>
              <a:rPr lang="en" sz="2400" dirty="0" smtClean="0"/>
              <a:t>Data.</a:t>
            </a:r>
            <a:endParaRPr sz="2400" dirty="0"/>
          </a:p>
          <a:p>
            <a:pPr marL="457200" lvl="0" indent="-304800" algn="l" rtl="0">
              <a:lnSpc>
                <a:spcPct val="100000"/>
              </a:lnSpc>
              <a:spcBef>
                <a:spcPts val="0"/>
              </a:spcBef>
              <a:spcAft>
                <a:spcPts val="0"/>
              </a:spcAft>
              <a:buClr>
                <a:schemeClr val="lt1"/>
              </a:buClr>
              <a:buSzPts val="1200"/>
              <a:buFont typeface="Maven Pro"/>
              <a:buAutoNum type="arabicPeriod"/>
            </a:pPr>
            <a:r>
              <a:rPr lang="en" sz="2400" dirty="0" smtClean="0"/>
              <a:t>Methodology &amp; Analytics.</a:t>
            </a:r>
            <a:endParaRPr sz="2400" dirty="0"/>
          </a:p>
          <a:p>
            <a:pPr marL="457200" lvl="0" indent="-304800" algn="l" rtl="0">
              <a:lnSpc>
                <a:spcPct val="100000"/>
              </a:lnSpc>
              <a:spcBef>
                <a:spcPts val="0"/>
              </a:spcBef>
              <a:spcAft>
                <a:spcPts val="0"/>
              </a:spcAft>
              <a:buClr>
                <a:schemeClr val="lt1"/>
              </a:buClr>
              <a:buSzPts val="1200"/>
              <a:buFont typeface="Maven Pro"/>
              <a:buAutoNum type="arabicPeriod"/>
            </a:pPr>
            <a:r>
              <a:rPr lang="en" sz="2400" dirty="0" smtClean="0"/>
              <a:t>Results.</a:t>
            </a:r>
            <a:endParaRPr sz="2400" dirty="0"/>
          </a:p>
          <a:p>
            <a:pPr marL="457200" lvl="0" indent="-304800" algn="l" rtl="0">
              <a:lnSpc>
                <a:spcPct val="100000"/>
              </a:lnSpc>
              <a:spcBef>
                <a:spcPts val="0"/>
              </a:spcBef>
              <a:spcAft>
                <a:spcPts val="0"/>
              </a:spcAft>
              <a:buClr>
                <a:schemeClr val="lt1"/>
              </a:buClr>
              <a:buSzPts val="1200"/>
              <a:buFont typeface="Maven Pro"/>
              <a:buAutoNum type="arabicPeriod"/>
            </a:pPr>
            <a:r>
              <a:rPr lang="en" sz="2400" dirty="0">
                <a:sym typeface="Maven Pro Regular"/>
              </a:rPr>
              <a:t>Decisions.</a:t>
            </a:r>
            <a:endParaRPr sz="2400" dirty="0">
              <a:sym typeface="Maven Pro Regular"/>
            </a:endParaRPr>
          </a:p>
          <a:p>
            <a:pPr marL="457200" lvl="0" indent="-304800" algn="l" rtl="0">
              <a:lnSpc>
                <a:spcPct val="100000"/>
              </a:lnSpc>
              <a:spcBef>
                <a:spcPts val="0"/>
              </a:spcBef>
              <a:spcAft>
                <a:spcPts val="0"/>
              </a:spcAft>
              <a:buClr>
                <a:schemeClr val="lt1"/>
              </a:buClr>
              <a:buSzPts val="1200"/>
              <a:buFont typeface="Maven Pro"/>
              <a:buAutoNum type="arabicPeriod"/>
            </a:pPr>
            <a:r>
              <a:rPr lang="en" sz="2400" dirty="0" smtClean="0"/>
              <a:t>Conclusions.</a:t>
            </a:r>
            <a:endParaRPr sz="2400" dirty="0"/>
          </a:p>
        </p:txBody>
      </p:sp>
      <p:sp>
        <p:nvSpPr>
          <p:cNvPr id="466" name="Google Shape;466;p26"/>
          <p:cNvSpPr txBox="1">
            <a:spLocks noGrp="1"/>
          </p:cNvSpPr>
          <p:nvPr>
            <p:ph type="ctrTitle"/>
          </p:nvPr>
        </p:nvSpPr>
        <p:spPr>
          <a:xfrm>
            <a:off x="618825" y="411675"/>
            <a:ext cx="5179302"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CONTENTS OF THIS </a:t>
            </a:r>
            <a:r>
              <a:rPr lang="en" dirty="0" smtClean="0"/>
              <a:t>PRESENTATION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395236" y="104018"/>
            <a:ext cx="3231191" cy="6129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smtClean="0"/>
              <a:t>DECISIONS</a:t>
            </a:r>
            <a:endParaRPr sz="2800" dirty="0">
              <a:solidFill>
                <a:schemeClr val="accent3"/>
              </a:solidFill>
            </a:endParaRPr>
          </a:p>
        </p:txBody>
      </p:sp>
      <p:sp>
        <p:nvSpPr>
          <p:cNvPr id="2" name="CuadroTexto 1"/>
          <p:cNvSpPr txBox="1"/>
          <p:nvPr/>
        </p:nvSpPr>
        <p:spPr>
          <a:xfrm>
            <a:off x="1246909" y="1049483"/>
            <a:ext cx="6338454" cy="1600438"/>
          </a:xfrm>
          <a:prstGeom prst="rect">
            <a:avLst/>
          </a:prstGeom>
          <a:noFill/>
        </p:spPr>
        <p:txBody>
          <a:bodyPr wrap="square" rtlCol="0">
            <a:spAutoFit/>
          </a:bodyPr>
          <a:lstStyle/>
          <a:p>
            <a:r>
              <a:rPr lang="ca-ES" dirty="0" err="1">
                <a:solidFill>
                  <a:schemeClr val="bg1"/>
                </a:solidFill>
              </a:rPr>
              <a:t>The</a:t>
            </a:r>
            <a:r>
              <a:rPr lang="ca-ES" dirty="0">
                <a:solidFill>
                  <a:schemeClr val="bg1"/>
                </a:solidFill>
              </a:rPr>
              <a:t> </a:t>
            </a:r>
            <a:r>
              <a:rPr lang="ca-ES" dirty="0" err="1">
                <a:solidFill>
                  <a:schemeClr val="bg1"/>
                </a:solidFill>
              </a:rPr>
              <a:t>government</a:t>
            </a:r>
            <a:r>
              <a:rPr lang="ca-ES" dirty="0">
                <a:solidFill>
                  <a:schemeClr val="bg1"/>
                </a:solidFill>
              </a:rPr>
              <a:t>, </a:t>
            </a:r>
            <a:r>
              <a:rPr lang="ca-ES" dirty="0" err="1">
                <a:solidFill>
                  <a:schemeClr val="bg1"/>
                </a:solidFill>
              </a:rPr>
              <a:t>the</a:t>
            </a:r>
            <a:r>
              <a:rPr lang="ca-ES" dirty="0">
                <a:solidFill>
                  <a:schemeClr val="bg1"/>
                </a:solidFill>
              </a:rPr>
              <a:t> Police, </a:t>
            </a:r>
            <a:r>
              <a:rPr lang="ca-ES" dirty="0" err="1">
                <a:solidFill>
                  <a:schemeClr val="bg1"/>
                </a:solidFill>
              </a:rPr>
              <a:t>the</a:t>
            </a:r>
            <a:r>
              <a:rPr lang="ca-ES" dirty="0">
                <a:solidFill>
                  <a:schemeClr val="bg1"/>
                </a:solidFill>
              </a:rPr>
              <a:t> </a:t>
            </a:r>
            <a:r>
              <a:rPr lang="ca-ES" dirty="0" err="1">
                <a:solidFill>
                  <a:schemeClr val="bg1"/>
                </a:solidFill>
              </a:rPr>
              <a:t>road</a:t>
            </a:r>
            <a:r>
              <a:rPr lang="ca-ES" dirty="0">
                <a:solidFill>
                  <a:schemeClr val="bg1"/>
                </a:solidFill>
              </a:rPr>
              <a:t> </a:t>
            </a:r>
            <a:r>
              <a:rPr lang="ca-ES" dirty="0" err="1">
                <a:solidFill>
                  <a:schemeClr val="bg1"/>
                </a:solidFill>
              </a:rPr>
              <a:t>authorities</a:t>
            </a:r>
            <a:r>
              <a:rPr lang="ca-ES" dirty="0">
                <a:solidFill>
                  <a:schemeClr val="bg1"/>
                </a:solidFill>
              </a:rPr>
              <a:t> </a:t>
            </a:r>
            <a:r>
              <a:rPr lang="ca-ES" dirty="0" err="1">
                <a:solidFill>
                  <a:schemeClr val="bg1"/>
                </a:solidFill>
              </a:rPr>
              <a:t>have</a:t>
            </a:r>
            <a:r>
              <a:rPr lang="ca-ES" dirty="0">
                <a:solidFill>
                  <a:schemeClr val="bg1"/>
                </a:solidFill>
              </a:rPr>
              <a:t> to </a:t>
            </a:r>
            <a:r>
              <a:rPr lang="ca-ES" dirty="0" err="1">
                <a:solidFill>
                  <a:schemeClr val="bg1"/>
                </a:solidFill>
              </a:rPr>
              <a:t>start</a:t>
            </a:r>
            <a:r>
              <a:rPr lang="ca-ES" dirty="0">
                <a:solidFill>
                  <a:schemeClr val="bg1"/>
                </a:solidFill>
              </a:rPr>
              <a:t> </a:t>
            </a:r>
            <a:r>
              <a:rPr lang="ca-ES" dirty="0" err="1">
                <a:solidFill>
                  <a:schemeClr val="bg1"/>
                </a:solidFill>
              </a:rPr>
              <a:t>taking</a:t>
            </a:r>
            <a:r>
              <a:rPr lang="ca-ES" dirty="0">
                <a:solidFill>
                  <a:schemeClr val="bg1"/>
                </a:solidFill>
              </a:rPr>
              <a:t> </a:t>
            </a:r>
            <a:r>
              <a:rPr lang="ca-ES" dirty="0" err="1">
                <a:solidFill>
                  <a:schemeClr val="bg1"/>
                </a:solidFill>
              </a:rPr>
              <a:t>resignations</a:t>
            </a:r>
            <a:r>
              <a:rPr lang="ca-ES" dirty="0">
                <a:solidFill>
                  <a:schemeClr val="bg1"/>
                </a:solidFill>
              </a:rPr>
              <a:t> </a:t>
            </a:r>
            <a:r>
              <a:rPr lang="ca-ES" dirty="0" err="1">
                <a:solidFill>
                  <a:schemeClr val="bg1"/>
                </a:solidFill>
              </a:rPr>
              <a:t>from</a:t>
            </a:r>
            <a:r>
              <a:rPr lang="ca-ES" dirty="0">
                <a:solidFill>
                  <a:schemeClr val="bg1"/>
                </a:solidFill>
              </a:rPr>
              <a:t> </a:t>
            </a:r>
            <a:r>
              <a:rPr lang="ca-ES" dirty="0" err="1">
                <a:solidFill>
                  <a:schemeClr val="bg1"/>
                </a:solidFill>
              </a:rPr>
              <a:t>when</a:t>
            </a:r>
            <a:r>
              <a:rPr lang="ca-ES" dirty="0">
                <a:solidFill>
                  <a:schemeClr val="bg1"/>
                </a:solidFill>
              </a:rPr>
              <a:t> </a:t>
            </a:r>
            <a:r>
              <a:rPr lang="ca-ES" dirty="0" err="1">
                <a:solidFill>
                  <a:schemeClr val="bg1"/>
                </a:solidFill>
              </a:rPr>
              <a:t>these</a:t>
            </a:r>
            <a:r>
              <a:rPr lang="ca-ES" dirty="0">
                <a:solidFill>
                  <a:schemeClr val="bg1"/>
                </a:solidFill>
              </a:rPr>
              <a:t> accidents </a:t>
            </a:r>
            <a:r>
              <a:rPr lang="ca-ES" dirty="0" err="1">
                <a:solidFill>
                  <a:schemeClr val="bg1"/>
                </a:solidFill>
              </a:rPr>
              <a:t>occur</a:t>
            </a:r>
            <a:r>
              <a:rPr lang="ca-ES" dirty="0">
                <a:solidFill>
                  <a:schemeClr val="bg1"/>
                </a:solidFill>
              </a:rPr>
              <a:t> </a:t>
            </a:r>
            <a:r>
              <a:rPr lang="ca-ES" dirty="0" err="1">
                <a:solidFill>
                  <a:schemeClr val="bg1"/>
                </a:solidFill>
              </a:rPr>
              <a:t>and</a:t>
            </a:r>
            <a:r>
              <a:rPr lang="ca-ES" dirty="0">
                <a:solidFill>
                  <a:schemeClr val="bg1"/>
                </a:solidFill>
              </a:rPr>
              <a:t> </a:t>
            </a:r>
            <a:r>
              <a:rPr lang="ca-ES" dirty="0" err="1">
                <a:solidFill>
                  <a:schemeClr val="bg1"/>
                </a:solidFill>
              </a:rPr>
              <a:t>under</a:t>
            </a:r>
            <a:r>
              <a:rPr lang="ca-ES" dirty="0">
                <a:solidFill>
                  <a:schemeClr val="bg1"/>
                </a:solidFill>
              </a:rPr>
              <a:t> </a:t>
            </a:r>
            <a:r>
              <a:rPr lang="ca-ES" dirty="0" err="1">
                <a:solidFill>
                  <a:schemeClr val="bg1"/>
                </a:solidFill>
              </a:rPr>
              <a:t>what</a:t>
            </a:r>
            <a:r>
              <a:rPr lang="ca-ES" dirty="0">
                <a:solidFill>
                  <a:schemeClr val="bg1"/>
                </a:solidFill>
              </a:rPr>
              <a:t> </a:t>
            </a:r>
            <a:r>
              <a:rPr lang="ca-ES" dirty="0" err="1">
                <a:solidFill>
                  <a:schemeClr val="bg1"/>
                </a:solidFill>
              </a:rPr>
              <a:t>circumstances</a:t>
            </a:r>
            <a:r>
              <a:rPr lang="ca-ES" dirty="0">
                <a:solidFill>
                  <a:schemeClr val="bg1"/>
                </a:solidFill>
              </a:rPr>
              <a:t> </a:t>
            </a:r>
            <a:r>
              <a:rPr lang="ca-ES" dirty="0" err="1">
                <a:solidFill>
                  <a:schemeClr val="bg1"/>
                </a:solidFill>
              </a:rPr>
              <a:t>these</a:t>
            </a:r>
            <a:r>
              <a:rPr lang="ca-ES" dirty="0">
                <a:solidFill>
                  <a:schemeClr val="bg1"/>
                </a:solidFill>
              </a:rPr>
              <a:t> accidents </a:t>
            </a:r>
            <a:r>
              <a:rPr lang="ca-ES" dirty="0" err="1">
                <a:solidFill>
                  <a:schemeClr val="bg1"/>
                </a:solidFill>
              </a:rPr>
              <a:t>are</a:t>
            </a:r>
            <a:r>
              <a:rPr lang="ca-ES" dirty="0">
                <a:solidFill>
                  <a:schemeClr val="bg1"/>
                </a:solidFill>
              </a:rPr>
              <a:t> most </a:t>
            </a:r>
            <a:r>
              <a:rPr lang="ca-ES" dirty="0" err="1">
                <a:solidFill>
                  <a:schemeClr val="bg1"/>
                </a:solidFill>
              </a:rPr>
              <a:t>likely</a:t>
            </a:r>
            <a:r>
              <a:rPr lang="ca-ES" dirty="0">
                <a:solidFill>
                  <a:schemeClr val="bg1"/>
                </a:solidFill>
              </a:rPr>
              <a:t> to be </a:t>
            </a:r>
            <a:r>
              <a:rPr lang="ca-ES" dirty="0" err="1">
                <a:solidFill>
                  <a:schemeClr val="bg1"/>
                </a:solidFill>
              </a:rPr>
              <a:t>serious</a:t>
            </a:r>
            <a:r>
              <a:rPr lang="ca-ES" dirty="0">
                <a:solidFill>
                  <a:schemeClr val="bg1"/>
                </a:solidFill>
              </a:rPr>
              <a:t> or not. </a:t>
            </a:r>
            <a:r>
              <a:rPr lang="ca-ES" dirty="0" err="1">
                <a:solidFill>
                  <a:schemeClr val="bg1"/>
                </a:solidFill>
              </a:rPr>
              <a:t>Clearly</a:t>
            </a:r>
            <a:r>
              <a:rPr lang="ca-ES" dirty="0">
                <a:solidFill>
                  <a:schemeClr val="bg1"/>
                </a:solidFill>
              </a:rPr>
              <a:t>, </a:t>
            </a:r>
            <a:r>
              <a:rPr lang="ca-ES" dirty="0" err="1">
                <a:solidFill>
                  <a:schemeClr val="bg1"/>
                </a:solidFill>
              </a:rPr>
              <a:t>after</a:t>
            </a:r>
            <a:r>
              <a:rPr lang="ca-ES" dirty="0">
                <a:solidFill>
                  <a:schemeClr val="bg1"/>
                </a:solidFill>
              </a:rPr>
              <a:t> </a:t>
            </a:r>
            <a:r>
              <a:rPr lang="ca-ES" dirty="0" err="1">
                <a:solidFill>
                  <a:schemeClr val="bg1"/>
                </a:solidFill>
              </a:rPr>
              <a:t>this</a:t>
            </a:r>
            <a:r>
              <a:rPr lang="ca-ES" dirty="0">
                <a:solidFill>
                  <a:schemeClr val="bg1"/>
                </a:solidFill>
              </a:rPr>
              <a:t> report </a:t>
            </a:r>
            <a:r>
              <a:rPr lang="ca-ES" dirty="0" err="1">
                <a:solidFill>
                  <a:schemeClr val="bg1"/>
                </a:solidFill>
              </a:rPr>
              <a:t>the</a:t>
            </a:r>
            <a:r>
              <a:rPr lang="ca-ES" dirty="0">
                <a:solidFill>
                  <a:schemeClr val="bg1"/>
                </a:solidFill>
              </a:rPr>
              <a:t> </a:t>
            </a:r>
            <a:r>
              <a:rPr lang="ca-ES" dirty="0" err="1">
                <a:solidFill>
                  <a:schemeClr val="bg1"/>
                </a:solidFill>
              </a:rPr>
              <a:t>authorities</a:t>
            </a:r>
            <a:r>
              <a:rPr lang="ca-ES" dirty="0">
                <a:solidFill>
                  <a:schemeClr val="bg1"/>
                </a:solidFill>
              </a:rPr>
              <a:t> </a:t>
            </a:r>
            <a:r>
              <a:rPr lang="ca-ES" dirty="0" err="1">
                <a:solidFill>
                  <a:schemeClr val="bg1"/>
                </a:solidFill>
              </a:rPr>
              <a:t>have</a:t>
            </a:r>
            <a:r>
              <a:rPr lang="ca-ES" dirty="0">
                <a:solidFill>
                  <a:schemeClr val="bg1"/>
                </a:solidFill>
              </a:rPr>
              <a:t> to </a:t>
            </a:r>
            <a:r>
              <a:rPr lang="ca-ES" dirty="0" err="1">
                <a:solidFill>
                  <a:schemeClr val="bg1"/>
                </a:solidFill>
              </a:rPr>
              <a:t>take</a:t>
            </a:r>
            <a:r>
              <a:rPr lang="ca-ES" dirty="0">
                <a:solidFill>
                  <a:schemeClr val="bg1"/>
                </a:solidFill>
              </a:rPr>
              <a:t> </a:t>
            </a:r>
            <a:r>
              <a:rPr lang="ca-ES" dirty="0" err="1">
                <a:solidFill>
                  <a:schemeClr val="bg1"/>
                </a:solidFill>
              </a:rPr>
              <a:t>into</a:t>
            </a:r>
            <a:r>
              <a:rPr lang="ca-ES" dirty="0">
                <a:solidFill>
                  <a:schemeClr val="bg1"/>
                </a:solidFill>
              </a:rPr>
              <a:t> </a:t>
            </a:r>
            <a:r>
              <a:rPr lang="ca-ES" dirty="0" err="1">
                <a:solidFill>
                  <a:schemeClr val="bg1"/>
                </a:solidFill>
              </a:rPr>
              <a:t>account</a:t>
            </a:r>
            <a:r>
              <a:rPr lang="ca-ES" dirty="0">
                <a:solidFill>
                  <a:schemeClr val="bg1"/>
                </a:solidFill>
              </a:rPr>
              <a:t> </a:t>
            </a:r>
            <a:r>
              <a:rPr lang="ca-ES" dirty="0" err="1">
                <a:solidFill>
                  <a:schemeClr val="bg1"/>
                </a:solidFill>
              </a:rPr>
              <a:t>that</a:t>
            </a:r>
            <a:r>
              <a:rPr lang="ca-ES" dirty="0">
                <a:solidFill>
                  <a:schemeClr val="bg1"/>
                </a:solidFill>
              </a:rPr>
              <a:t>, for </a:t>
            </a:r>
            <a:r>
              <a:rPr lang="ca-ES" dirty="0" err="1">
                <a:solidFill>
                  <a:schemeClr val="bg1"/>
                </a:solidFill>
              </a:rPr>
              <a:t>example</a:t>
            </a:r>
            <a:r>
              <a:rPr lang="ca-ES" dirty="0">
                <a:solidFill>
                  <a:schemeClr val="bg1"/>
                </a:solidFill>
              </a:rPr>
              <a:t>, </a:t>
            </a:r>
            <a:r>
              <a:rPr lang="ca-ES" dirty="0" err="1">
                <a:solidFill>
                  <a:schemeClr val="bg1"/>
                </a:solidFill>
              </a:rPr>
              <a:t>it</a:t>
            </a:r>
            <a:r>
              <a:rPr lang="ca-ES" dirty="0">
                <a:solidFill>
                  <a:schemeClr val="bg1"/>
                </a:solidFill>
              </a:rPr>
              <a:t> is in </a:t>
            </a:r>
            <a:r>
              <a:rPr lang="ca-ES" dirty="0" err="1">
                <a:solidFill>
                  <a:schemeClr val="bg1"/>
                </a:solidFill>
              </a:rPr>
              <a:t>the</a:t>
            </a:r>
            <a:r>
              <a:rPr lang="ca-ES" dirty="0">
                <a:solidFill>
                  <a:schemeClr val="bg1"/>
                </a:solidFill>
              </a:rPr>
              <a:t> </a:t>
            </a:r>
            <a:r>
              <a:rPr lang="ca-ES" dirty="0" err="1">
                <a:solidFill>
                  <a:schemeClr val="bg1"/>
                </a:solidFill>
              </a:rPr>
              <a:t>road</a:t>
            </a:r>
            <a:r>
              <a:rPr lang="ca-ES" dirty="0">
                <a:solidFill>
                  <a:schemeClr val="bg1"/>
                </a:solidFill>
              </a:rPr>
              <a:t> </a:t>
            </a:r>
            <a:r>
              <a:rPr lang="ca-ES" dirty="0" err="1">
                <a:solidFill>
                  <a:schemeClr val="bg1"/>
                </a:solidFill>
              </a:rPr>
              <a:t>intersections</a:t>
            </a:r>
            <a:r>
              <a:rPr lang="ca-ES" dirty="0">
                <a:solidFill>
                  <a:schemeClr val="bg1"/>
                </a:solidFill>
              </a:rPr>
              <a:t> </a:t>
            </a:r>
            <a:r>
              <a:rPr lang="ca-ES" dirty="0" err="1">
                <a:solidFill>
                  <a:schemeClr val="bg1"/>
                </a:solidFill>
              </a:rPr>
              <a:t>that</a:t>
            </a:r>
            <a:r>
              <a:rPr lang="ca-ES" dirty="0">
                <a:solidFill>
                  <a:schemeClr val="bg1"/>
                </a:solidFill>
              </a:rPr>
              <a:t> a </a:t>
            </a:r>
            <a:r>
              <a:rPr lang="ca-ES" dirty="0" err="1">
                <a:solidFill>
                  <a:schemeClr val="bg1"/>
                </a:solidFill>
              </a:rPr>
              <a:t>serious</a:t>
            </a:r>
            <a:r>
              <a:rPr lang="ca-ES" dirty="0">
                <a:solidFill>
                  <a:schemeClr val="bg1"/>
                </a:solidFill>
              </a:rPr>
              <a:t> accident is most </a:t>
            </a:r>
            <a:r>
              <a:rPr lang="ca-ES" dirty="0" err="1">
                <a:solidFill>
                  <a:schemeClr val="bg1"/>
                </a:solidFill>
              </a:rPr>
              <a:t>likely</a:t>
            </a:r>
            <a:r>
              <a:rPr lang="ca-ES" dirty="0">
                <a:solidFill>
                  <a:schemeClr val="bg1"/>
                </a:solidFill>
              </a:rPr>
              <a:t> to </a:t>
            </a:r>
            <a:r>
              <a:rPr lang="ca-ES" dirty="0" err="1">
                <a:solidFill>
                  <a:schemeClr val="bg1"/>
                </a:solidFill>
              </a:rPr>
              <a:t>occur</a:t>
            </a:r>
            <a:r>
              <a:rPr lang="ca-ES" dirty="0">
                <a:solidFill>
                  <a:schemeClr val="bg1"/>
                </a:solidFill>
              </a:rPr>
              <a:t>. </a:t>
            </a:r>
            <a:r>
              <a:rPr lang="ca-ES" dirty="0" err="1">
                <a:solidFill>
                  <a:schemeClr val="bg1"/>
                </a:solidFill>
              </a:rPr>
              <a:t>It</a:t>
            </a:r>
            <a:r>
              <a:rPr lang="ca-ES" dirty="0">
                <a:solidFill>
                  <a:schemeClr val="bg1"/>
                </a:solidFill>
              </a:rPr>
              <a:t> is </a:t>
            </a:r>
            <a:r>
              <a:rPr lang="ca-ES" dirty="0" err="1">
                <a:solidFill>
                  <a:schemeClr val="bg1"/>
                </a:solidFill>
              </a:rPr>
              <a:t>there</a:t>
            </a:r>
            <a:r>
              <a:rPr lang="ca-ES" dirty="0">
                <a:solidFill>
                  <a:schemeClr val="bg1"/>
                </a:solidFill>
              </a:rPr>
              <a:t>, </a:t>
            </a:r>
            <a:r>
              <a:rPr lang="ca-ES" dirty="0" err="1">
                <a:solidFill>
                  <a:schemeClr val="bg1"/>
                </a:solidFill>
              </a:rPr>
              <a:t>then</a:t>
            </a:r>
            <a:r>
              <a:rPr lang="ca-ES" dirty="0">
                <a:solidFill>
                  <a:schemeClr val="bg1"/>
                </a:solidFill>
              </a:rPr>
              <a:t>, </a:t>
            </a:r>
            <a:r>
              <a:rPr lang="ca-ES" dirty="0" err="1">
                <a:solidFill>
                  <a:schemeClr val="bg1"/>
                </a:solidFill>
              </a:rPr>
              <a:t>that</a:t>
            </a:r>
            <a:r>
              <a:rPr lang="ca-ES" dirty="0">
                <a:solidFill>
                  <a:schemeClr val="bg1"/>
                </a:solidFill>
              </a:rPr>
              <a:t> </a:t>
            </a:r>
            <a:r>
              <a:rPr lang="ca-ES" dirty="0" err="1">
                <a:solidFill>
                  <a:schemeClr val="bg1"/>
                </a:solidFill>
              </a:rPr>
              <a:t>they</a:t>
            </a:r>
            <a:r>
              <a:rPr lang="ca-ES" dirty="0">
                <a:solidFill>
                  <a:schemeClr val="bg1"/>
                </a:solidFill>
              </a:rPr>
              <a:t> </a:t>
            </a:r>
            <a:r>
              <a:rPr lang="ca-ES" dirty="0" err="1">
                <a:solidFill>
                  <a:schemeClr val="bg1"/>
                </a:solidFill>
              </a:rPr>
              <a:t>should</a:t>
            </a:r>
            <a:r>
              <a:rPr lang="ca-ES" dirty="0">
                <a:solidFill>
                  <a:schemeClr val="bg1"/>
                </a:solidFill>
              </a:rPr>
              <a:t> </a:t>
            </a:r>
            <a:r>
              <a:rPr lang="ca-ES" dirty="0" err="1">
                <a:solidFill>
                  <a:schemeClr val="bg1"/>
                </a:solidFill>
              </a:rPr>
              <a:t>take</a:t>
            </a:r>
            <a:r>
              <a:rPr lang="ca-ES" dirty="0">
                <a:solidFill>
                  <a:schemeClr val="bg1"/>
                </a:solidFill>
              </a:rPr>
              <a:t> </a:t>
            </a:r>
            <a:r>
              <a:rPr lang="ca-ES" dirty="0" err="1">
                <a:solidFill>
                  <a:schemeClr val="bg1"/>
                </a:solidFill>
              </a:rPr>
              <a:t>extreme</a:t>
            </a:r>
            <a:r>
              <a:rPr lang="ca-ES" dirty="0">
                <a:solidFill>
                  <a:schemeClr val="bg1"/>
                </a:solidFill>
              </a:rPr>
              <a:t> </a:t>
            </a:r>
            <a:r>
              <a:rPr lang="ca-ES" dirty="0" err="1">
                <a:solidFill>
                  <a:schemeClr val="bg1"/>
                </a:solidFill>
              </a:rPr>
              <a:t>precautionary</a:t>
            </a:r>
            <a:r>
              <a:rPr lang="ca-ES" dirty="0">
                <a:solidFill>
                  <a:schemeClr val="bg1"/>
                </a:solidFill>
              </a:rPr>
              <a:t> </a:t>
            </a:r>
            <a:r>
              <a:rPr lang="ca-ES" dirty="0" err="1">
                <a:solidFill>
                  <a:schemeClr val="bg1"/>
                </a:solidFill>
              </a:rPr>
              <a:t>measures</a:t>
            </a:r>
            <a:r>
              <a:rPr lang="ca-ES" dirty="0">
                <a:solidFill>
                  <a:schemeClr val="bg1"/>
                </a:solidFill>
              </a:rPr>
              <a:t> </a:t>
            </a:r>
            <a:r>
              <a:rPr lang="ca-ES" dirty="0" err="1">
                <a:solidFill>
                  <a:schemeClr val="bg1"/>
                </a:solidFill>
              </a:rPr>
              <a:t>and</a:t>
            </a:r>
            <a:r>
              <a:rPr lang="ca-ES" dirty="0">
                <a:solidFill>
                  <a:schemeClr val="bg1"/>
                </a:solidFill>
              </a:rPr>
              <a:t> </a:t>
            </a:r>
            <a:r>
              <a:rPr lang="ca-ES" dirty="0" err="1">
                <a:solidFill>
                  <a:schemeClr val="bg1"/>
                </a:solidFill>
              </a:rPr>
              <a:t>ensure</a:t>
            </a:r>
            <a:r>
              <a:rPr lang="ca-ES" dirty="0">
                <a:solidFill>
                  <a:schemeClr val="bg1"/>
                </a:solidFill>
              </a:rPr>
              <a:t> </a:t>
            </a:r>
            <a:r>
              <a:rPr lang="ca-ES" dirty="0" err="1">
                <a:solidFill>
                  <a:schemeClr val="bg1"/>
                </a:solidFill>
              </a:rPr>
              <a:t>that</a:t>
            </a:r>
            <a:r>
              <a:rPr lang="ca-ES" dirty="0">
                <a:solidFill>
                  <a:schemeClr val="bg1"/>
                </a:solidFill>
              </a:rPr>
              <a:t> </a:t>
            </a:r>
            <a:r>
              <a:rPr lang="ca-ES" dirty="0" err="1">
                <a:solidFill>
                  <a:schemeClr val="bg1"/>
                </a:solidFill>
              </a:rPr>
              <a:t>everything</a:t>
            </a:r>
            <a:r>
              <a:rPr lang="ca-ES" dirty="0">
                <a:solidFill>
                  <a:schemeClr val="bg1"/>
                </a:solidFill>
              </a:rPr>
              <a:t> </a:t>
            </a:r>
            <a:r>
              <a:rPr lang="ca-ES" dirty="0" err="1">
                <a:solidFill>
                  <a:schemeClr val="bg1"/>
                </a:solidFill>
              </a:rPr>
              <a:t>follows</a:t>
            </a:r>
            <a:r>
              <a:rPr lang="ca-ES" dirty="0">
                <a:solidFill>
                  <a:schemeClr val="bg1"/>
                </a:solidFill>
              </a:rPr>
              <a:t> </a:t>
            </a:r>
            <a:r>
              <a:rPr lang="ca-ES" dirty="0" err="1">
                <a:solidFill>
                  <a:schemeClr val="bg1"/>
                </a:solidFill>
              </a:rPr>
              <a:t>the</a:t>
            </a:r>
            <a:r>
              <a:rPr lang="ca-ES" dirty="0">
                <a:solidFill>
                  <a:schemeClr val="bg1"/>
                </a:solidFill>
              </a:rPr>
              <a:t> </a:t>
            </a:r>
            <a:r>
              <a:rPr lang="ca-ES" dirty="0" err="1">
                <a:solidFill>
                  <a:schemeClr val="bg1"/>
                </a:solidFill>
              </a:rPr>
              <a:t>rules</a:t>
            </a:r>
            <a:r>
              <a:rPr lang="ca-ES" dirty="0">
                <a:solidFill>
                  <a:schemeClr val="bg1"/>
                </a:solidFill>
              </a:rPr>
              <a:t> so </a:t>
            </a:r>
            <a:r>
              <a:rPr lang="ca-ES" dirty="0" err="1">
                <a:solidFill>
                  <a:schemeClr val="bg1"/>
                </a:solidFill>
              </a:rPr>
              <a:t>that</a:t>
            </a:r>
            <a:r>
              <a:rPr lang="ca-ES" dirty="0">
                <a:solidFill>
                  <a:schemeClr val="bg1"/>
                </a:solidFill>
              </a:rPr>
              <a:t> </a:t>
            </a:r>
            <a:r>
              <a:rPr lang="ca-ES" dirty="0" err="1">
                <a:solidFill>
                  <a:schemeClr val="bg1"/>
                </a:solidFill>
              </a:rPr>
              <a:t>the</a:t>
            </a:r>
            <a:r>
              <a:rPr lang="ca-ES" dirty="0">
                <a:solidFill>
                  <a:schemeClr val="bg1"/>
                </a:solidFill>
              </a:rPr>
              <a:t> </a:t>
            </a:r>
            <a:r>
              <a:rPr lang="ca-ES" dirty="0" err="1">
                <a:solidFill>
                  <a:schemeClr val="bg1"/>
                </a:solidFill>
              </a:rPr>
              <a:t>number</a:t>
            </a:r>
            <a:r>
              <a:rPr lang="ca-ES" dirty="0">
                <a:solidFill>
                  <a:schemeClr val="bg1"/>
                </a:solidFill>
              </a:rPr>
              <a:t> of </a:t>
            </a:r>
            <a:r>
              <a:rPr lang="ca-ES" dirty="0" err="1">
                <a:solidFill>
                  <a:schemeClr val="bg1"/>
                </a:solidFill>
              </a:rPr>
              <a:t>events</a:t>
            </a:r>
            <a:r>
              <a:rPr lang="ca-ES" dirty="0">
                <a:solidFill>
                  <a:schemeClr val="bg1"/>
                </a:solidFill>
              </a:rPr>
              <a:t> is </a:t>
            </a:r>
            <a:r>
              <a:rPr lang="ca-ES" dirty="0" err="1">
                <a:solidFill>
                  <a:schemeClr val="bg1"/>
                </a:solidFill>
              </a:rPr>
              <a:t>reduced</a:t>
            </a:r>
            <a:r>
              <a:rPr lang="ca-ES" dirty="0">
                <a:solidFill>
                  <a:schemeClr val="bg1"/>
                </a:solidFill>
              </a:rPr>
              <a:t>.</a:t>
            </a:r>
            <a:endParaRPr lang="es-ES" dirty="0">
              <a:solidFill>
                <a:schemeClr val="bg1"/>
              </a:solidFill>
            </a:endParaRPr>
          </a:p>
        </p:txBody>
      </p:sp>
      <p:sp>
        <p:nvSpPr>
          <p:cNvPr id="3" name="CuadroTexto 2"/>
          <p:cNvSpPr txBox="1"/>
          <p:nvPr/>
        </p:nvSpPr>
        <p:spPr>
          <a:xfrm>
            <a:off x="1205345" y="2795155"/>
            <a:ext cx="6380018" cy="1600438"/>
          </a:xfrm>
          <a:prstGeom prst="rect">
            <a:avLst/>
          </a:prstGeom>
          <a:noFill/>
        </p:spPr>
        <p:txBody>
          <a:bodyPr wrap="square" rtlCol="0">
            <a:spAutoFit/>
          </a:bodyPr>
          <a:lstStyle/>
          <a:p>
            <a:r>
              <a:rPr lang="ca-ES" dirty="0" err="1">
                <a:solidFill>
                  <a:schemeClr val="bg1"/>
                </a:solidFill>
              </a:rPr>
              <a:t>It</a:t>
            </a:r>
            <a:r>
              <a:rPr lang="ca-ES" dirty="0">
                <a:solidFill>
                  <a:schemeClr val="bg1"/>
                </a:solidFill>
              </a:rPr>
              <a:t> is </a:t>
            </a:r>
            <a:r>
              <a:rPr lang="ca-ES" dirty="0" err="1">
                <a:solidFill>
                  <a:schemeClr val="bg1"/>
                </a:solidFill>
              </a:rPr>
              <a:t>also</a:t>
            </a:r>
            <a:r>
              <a:rPr lang="ca-ES" dirty="0">
                <a:solidFill>
                  <a:schemeClr val="bg1"/>
                </a:solidFill>
              </a:rPr>
              <a:t> </a:t>
            </a:r>
            <a:r>
              <a:rPr lang="ca-ES" dirty="0" err="1">
                <a:solidFill>
                  <a:schemeClr val="bg1"/>
                </a:solidFill>
              </a:rPr>
              <a:t>very</a:t>
            </a:r>
            <a:r>
              <a:rPr lang="ca-ES" dirty="0">
                <a:solidFill>
                  <a:schemeClr val="bg1"/>
                </a:solidFill>
              </a:rPr>
              <a:t> </a:t>
            </a:r>
            <a:r>
              <a:rPr lang="ca-ES" dirty="0" err="1">
                <a:solidFill>
                  <a:schemeClr val="bg1"/>
                </a:solidFill>
              </a:rPr>
              <a:t>likely</a:t>
            </a:r>
            <a:r>
              <a:rPr lang="ca-ES" dirty="0">
                <a:solidFill>
                  <a:schemeClr val="bg1"/>
                </a:solidFill>
              </a:rPr>
              <a:t> </a:t>
            </a:r>
            <a:r>
              <a:rPr lang="ca-ES" dirty="0" err="1">
                <a:solidFill>
                  <a:schemeClr val="bg1"/>
                </a:solidFill>
              </a:rPr>
              <a:t>that</a:t>
            </a:r>
            <a:r>
              <a:rPr lang="ca-ES" dirty="0">
                <a:solidFill>
                  <a:schemeClr val="bg1"/>
                </a:solidFill>
              </a:rPr>
              <a:t> </a:t>
            </a:r>
            <a:r>
              <a:rPr lang="ca-ES" dirty="0" err="1">
                <a:solidFill>
                  <a:schemeClr val="bg1"/>
                </a:solidFill>
              </a:rPr>
              <a:t>there</a:t>
            </a:r>
            <a:r>
              <a:rPr lang="ca-ES" dirty="0">
                <a:solidFill>
                  <a:schemeClr val="bg1"/>
                </a:solidFill>
              </a:rPr>
              <a:t> </a:t>
            </a:r>
            <a:r>
              <a:rPr lang="ca-ES" dirty="0" err="1">
                <a:solidFill>
                  <a:schemeClr val="bg1"/>
                </a:solidFill>
              </a:rPr>
              <a:t>will</a:t>
            </a:r>
            <a:r>
              <a:rPr lang="ca-ES" dirty="0">
                <a:solidFill>
                  <a:schemeClr val="bg1"/>
                </a:solidFill>
              </a:rPr>
              <a:t> be </a:t>
            </a:r>
            <a:r>
              <a:rPr lang="ca-ES" dirty="0" err="1">
                <a:solidFill>
                  <a:schemeClr val="bg1"/>
                </a:solidFill>
              </a:rPr>
              <a:t>serious</a:t>
            </a:r>
            <a:r>
              <a:rPr lang="ca-ES" dirty="0">
                <a:solidFill>
                  <a:schemeClr val="bg1"/>
                </a:solidFill>
              </a:rPr>
              <a:t> accidents, </a:t>
            </a:r>
            <a:r>
              <a:rPr lang="ca-ES" dirty="0" err="1">
                <a:solidFill>
                  <a:schemeClr val="bg1"/>
                </a:solidFill>
              </a:rPr>
              <a:t>when</a:t>
            </a:r>
            <a:r>
              <a:rPr lang="ca-ES" dirty="0">
                <a:solidFill>
                  <a:schemeClr val="bg1"/>
                </a:solidFill>
              </a:rPr>
              <a:t> </a:t>
            </a:r>
            <a:r>
              <a:rPr lang="ca-ES" dirty="0" err="1">
                <a:solidFill>
                  <a:schemeClr val="bg1"/>
                </a:solidFill>
              </a:rPr>
              <a:t>there</a:t>
            </a:r>
            <a:r>
              <a:rPr lang="ca-ES" dirty="0">
                <a:solidFill>
                  <a:schemeClr val="bg1"/>
                </a:solidFill>
              </a:rPr>
              <a:t> </a:t>
            </a:r>
            <a:r>
              <a:rPr lang="ca-ES" dirty="0" err="1">
                <a:solidFill>
                  <a:schemeClr val="bg1"/>
                </a:solidFill>
              </a:rPr>
              <a:t>are</a:t>
            </a:r>
            <a:r>
              <a:rPr lang="ca-ES" dirty="0">
                <a:solidFill>
                  <a:schemeClr val="bg1"/>
                </a:solidFill>
              </a:rPr>
              <a:t> </a:t>
            </a:r>
            <a:r>
              <a:rPr lang="ca-ES" dirty="0" err="1">
                <a:solidFill>
                  <a:schemeClr val="bg1"/>
                </a:solidFill>
              </a:rPr>
              <a:t>many</a:t>
            </a:r>
            <a:r>
              <a:rPr lang="ca-ES" dirty="0">
                <a:solidFill>
                  <a:schemeClr val="bg1"/>
                </a:solidFill>
              </a:rPr>
              <a:t> </a:t>
            </a:r>
            <a:r>
              <a:rPr lang="ca-ES" dirty="0" err="1">
                <a:solidFill>
                  <a:schemeClr val="bg1"/>
                </a:solidFill>
              </a:rPr>
              <a:t>people</a:t>
            </a:r>
            <a:r>
              <a:rPr lang="ca-ES" dirty="0">
                <a:solidFill>
                  <a:schemeClr val="bg1"/>
                </a:solidFill>
              </a:rPr>
              <a:t> </a:t>
            </a:r>
            <a:r>
              <a:rPr lang="ca-ES" dirty="0" err="1">
                <a:solidFill>
                  <a:schemeClr val="bg1"/>
                </a:solidFill>
              </a:rPr>
              <a:t>involved</a:t>
            </a:r>
            <a:r>
              <a:rPr lang="ca-ES" dirty="0">
                <a:solidFill>
                  <a:schemeClr val="bg1"/>
                </a:solidFill>
              </a:rPr>
              <a:t> (</a:t>
            </a:r>
            <a:r>
              <a:rPr lang="ca-ES" dirty="0" err="1">
                <a:solidFill>
                  <a:schemeClr val="bg1"/>
                </a:solidFill>
              </a:rPr>
              <a:t>more</a:t>
            </a:r>
            <a:r>
              <a:rPr lang="ca-ES" dirty="0">
                <a:solidFill>
                  <a:schemeClr val="bg1"/>
                </a:solidFill>
              </a:rPr>
              <a:t> </a:t>
            </a:r>
            <a:r>
              <a:rPr lang="ca-ES" dirty="0" err="1">
                <a:solidFill>
                  <a:schemeClr val="bg1"/>
                </a:solidFill>
              </a:rPr>
              <a:t>than</a:t>
            </a:r>
            <a:r>
              <a:rPr lang="ca-ES" dirty="0">
                <a:solidFill>
                  <a:schemeClr val="bg1"/>
                </a:solidFill>
              </a:rPr>
              <a:t> 6). </a:t>
            </a:r>
            <a:r>
              <a:rPr lang="ca-ES" dirty="0" err="1">
                <a:solidFill>
                  <a:schemeClr val="bg1"/>
                </a:solidFill>
              </a:rPr>
              <a:t>It</a:t>
            </a:r>
            <a:r>
              <a:rPr lang="ca-ES" dirty="0">
                <a:solidFill>
                  <a:schemeClr val="bg1"/>
                </a:solidFill>
              </a:rPr>
              <a:t> is in </a:t>
            </a:r>
            <a:r>
              <a:rPr lang="ca-ES" dirty="0" err="1">
                <a:solidFill>
                  <a:schemeClr val="bg1"/>
                </a:solidFill>
              </a:rPr>
              <a:t>this</a:t>
            </a:r>
            <a:r>
              <a:rPr lang="ca-ES" dirty="0">
                <a:solidFill>
                  <a:schemeClr val="bg1"/>
                </a:solidFill>
              </a:rPr>
              <a:t> </a:t>
            </a:r>
            <a:r>
              <a:rPr lang="ca-ES" dirty="0" err="1">
                <a:solidFill>
                  <a:schemeClr val="bg1"/>
                </a:solidFill>
              </a:rPr>
              <a:t>way</a:t>
            </a:r>
            <a:r>
              <a:rPr lang="ca-ES" dirty="0">
                <a:solidFill>
                  <a:schemeClr val="bg1"/>
                </a:solidFill>
              </a:rPr>
              <a:t> </a:t>
            </a:r>
            <a:r>
              <a:rPr lang="ca-ES" dirty="0" err="1">
                <a:solidFill>
                  <a:schemeClr val="bg1"/>
                </a:solidFill>
              </a:rPr>
              <a:t>that</a:t>
            </a:r>
            <a:r>
              <a:rPr lang="ca-ES" dirty="0">
                <a:solidFill>
                  <a:schemeClr val="bg1"/>
                </a:solidFill>
              </a:rPr>
              <a:t> </a:t>
            </a:r>
            <a:r>
              <a:rPr lang="ca-ES" dirty="0" err="1">
                <a:solidFill>
                  <a:schemeClr val="bg1"/>
                </a:solidFill>
              </a:rPr>
              <a:t>those</a:t>
            </a:r>
            <a:r>
              <a:rPr lang="ca-ES" dirty="0">
                <a:solidFill>
                  <a:schemeClr val="bg1"/>
                </a:solidFill>
              </a:rPr>
              <a:t> </a:t>
            </a:r>
            <a:r>
              <a:rPr lang="ca-ES" dirty="0" err="1">
                <a:solidFill>
                  <a:schemeClr val="bg1"/>
                </a:solidFill>
              </a:rPr>
              <a:t>companies</a:t>
            </a:r>
            <a:r>
              <a:rPr lang="ca-ES" dirty="0">
                <a:solidFill>
                  <a:schemeClr val="bg1"/>
                </a:solidFill>
              </a:rPr>
              <a:t> </a:t>
            </a:r>
            <a:r>
              <a:rPr lang="ca-ES" dirty="0" err="1">
                <a:solidFill>
                  <a:schemeClr val="bg1"/>
                </a:solidFill>
              </a:rPr>
              <a:t>that</a:t>
            </a:r>
            <a:r>
              <a:rPr lang="ca-ES" dirty="0">
                <a:solidFill>
                  <a:schemeClr val="bg1"/>
                </a:solidFill>
              </a:rPr>
              <a:t> </a:t>
            </a:r>
            <a:r>
              <a:rPr lang="ca-ES" dirty="0" err="1">
                <a:solidFill>
                  <a:schemeClr val="bg1"/>
                </a:solidFill>
              </a:rPr>
              <a:t>are</a:t>
            </a:r>
            <a:r>
              <a:rPr lang="ca-ES" dirty="0">
                <a:solidFill>
                  <a:schemeClr val="bg1"/>
                </a:solidFill>
              </a:rPr>
              <a:t> </a:t>
            </a:r>
            <a:r>
              <a:rPr lang="ca-ES" dirty="0" err="1">
                <a:solidFill>
                  <a:schemeClr val="bg1"/>
                </a:solidFill>
              </a:rPr>
              <a:t>dedicated</a:t>
            </a:r>
            <a:r>
              <a:rPr lang="ca-ES" dirty="0">
                <a:solidFill>
                  <a:schemeClr val="bg1"/>
                </a:solidFill>
              </a:rPr>
              <a:t> to </a:t>
            </a:r>
            <a:r>
              <a:rPr lang="ca-ES" dirty="0" err="1">
                <a:solidFill>
                  <a:schemeClr val="bg1"/>
                </a:solidFill>
              </a:rPr>
              <a:t>the</a:t>
            </a:r>
            <a:r>
              <a:rPr lang="ca-ES" dirty="0">
                <a:solidFill>
                  <a:schemeClr val="bg1"/>
                </a:solidFill>
              </a:rPr>
              <a:t> </a:t>
            </a:r>
            <a:r>
              <a:rPr lang="ca-ES" dirty="0" err="1">
                <a:solidFill>
                  <a:schemeClr val="bg1"/>
                </a:solidFill>
              </a:rPr>
              <a:t>manufacture</a:t>
            </a:r>
            <a:r>
              <a:rPr lang="ca-ES" dirty="0">
                <a:solidFill>
                  <a:schemeClr val="bg1"/>
                </a:solidFill>
              </a:rPr>
              <a:t> of </a:t>
            </a:r>
            <a:r>
              <a:rPr lang="ca-ES" dirty="0" err="1">
                <a:solidFill>
                  <a:schemeClr val="bg1"/>
                </a:solidFill>
              </a:rPr>
              <a:t>large</a:t>
            </a:r>
            <a:r>
              <a:rPr lang="ca-ES" dirty="0">
                <a:solidFill>
                  <a:schemeClr val="bg1"/>
                </a:solidFill>
              </a:rPr>
              <a:t> vehicles, in </a:t>
            </a:r>
            <a:r>
              <a:rPr lang="ca-ES" dirty="0" err="1">
                <a:solidFill>
                  <a:schemeClr val="bg1"/>
                </a:solidFill>
              </a:rPr>
              <a:t>which</a:t>
            </a:r>
            <a:r>
              <a:rPr lang="ca-ES" dirty="0">
                <a:solidFill>
                  <a:schemeClr val="bg1"/>
                </a:solidFill>
              </a:rPr>
              <a:t> </a:t>
            </a:r>
            <a:r>
              <a:rPr lang="ca-ES" dirty="0" err="1">
                <a:solidFill>
                  <a:schemeClr val="bg1"/>
                </a:solidFill>
              </a:rPr>
              <a:t>more</a:t>
            </a:r>
            <a:r>
              <a:rPr lang="ca-ES" dirty="0">
                <a:solidFill>
                  <a:schemeClr val="bg1"/>
                </a:solidFill>
              </a:rPr>
              <a:t> </a:t>
            </a:r>
            <a:r>
              <a:rPr lang="ca-ES" dirty="0" err="1">
                <a:solidFill>
                  <a:schemeClr val="bg1"/>
                </a:solidFill>
              </a:rPr>
              <a:t>people</a:t>
            </a:r>
            <a:r>
              <a:rPr lang="ca-ES" dirty="0">
                <a:solidFill>
                  <a:schemeClr val="bg1"/>
                </a:solidFill>
              </a:rPr>
              <a:t> enter, </a:t>
            </a:r>
            <a:r>
              <a:rPr lang="ca-ES" dirty="0" err="1">
                <a:solidFill>
                  <a:schemeClr val="bg1"/>
                </a:solidFill>
              </a:rPr>
              <a:t>should</a:t>
            </a:r>
            <a:r>
              <a:rPr lang="ca-ES" dirty="0">
                <a:solidFill>
                  <a:schemeClr val="bg1"/>
                </a:solidFill>
              </a:rPr>
              <a:t> </a:t>
            </a:r>
            <a:r>
              <a:rPr lang="ca-ES" dirty="0" err="1">
                <a:solidFill>
                  <a:schemeClr val="bg1"/>
                </a:solidFill>
              </a:rPr>
              <a:t>review</a:t>
            </a:r>
            <a:r>
              <a:rPr lang="ca-ES" dirty="0">
                <a:solidFill>
                  <a:schemeClr val="bg1"/>
                </a:solidFill>
              </a:rPr>
              <a:t> </a:t>
            </a:r>
            <a:r>
              <a:rPr lang="ca-ES" dirty="0" err="1">
                <a:solidFill>
                  <a:schemeClr val="bg1"/>
                </a:solidFill>
              </a:rPr>
              <a:t>their</a:t>
            </a:r>
            <a:r>
              <a:rPr lang="ca-ES" dirty="0">
                <a:solidFill>
                  <a:schemeClr val="bg1"/>
                </a:solidFill>
              </a:rPr>
              <a:t> processes, </a:t>
            </a:r>
            <a:r>
              <a:rPr lang="ca-ES" dirty="0" err="1">
                <a:solidFill>
                  <a:schemeClr val="bg1"/>
                </a:solidFill>
              </a:rPr>
              <a:t>improve</a:t>
            </a:r>
            <a:r>
              <a:rPr lang="ca-ES" dirty="0">
                <a:solidFill>
                  <a:schemeClr val="bg1"/>
                </a:solidFill>
              </a:rPr>
              <a:t> </a:t>
            </a:r>
            <a:r>
              <a:rPr lang="ca-ES" dirty="0" err="1">
                <a:solidFill>
                  <a:schemeClr val="bg1"/>
                </a:solidFill>
              </a:rPr>
              <a:t>their</a:t>
            </a:r>
            <a:r>
              <a:rPr lang="ca-ES" dirty="0">
                <a:solidFill>
                  <a:schemeClr val="bg1"/>
                </a:solidFill>
              </a:rPr>
              <a:t> </a:t>
            </a:r>
            <a:r>
              <a:rPr lang="ca-ES" dirty="0" err="1">
                <a:solidFill>
                  <a:schemeClr val="bg1"/>
                </a:solidFill>
              </a:rPr>
              <a:t>products</a:t>
            </a:r>
            <a:r>
              <a:rPr lang="ca-ES" dirty="0">
                <a:solidFill>
                  <a:schemeClr val="bg1"/>
                </a:solidFill>
              </a:rPr>
              <a:t> to </a:t>
            </a:r>
            <a:r>
              <a:rPr lang="ca-ES" dirty="0" err="1">
                <a:solidFill>
                  <a:schemeClr val="bg1"/>
                </a:solidFill>
              </a:rPr>
              <a:t>reduce</a:t>
            </a:r>
            <a:r>
              <a:rPr lang="ca-ES" dirty="0">
                <a:solidFill>
                  <a:schemeClr val="bg1"/>
                </a:solidFill>
              </a:rPr>
              <a:t> </a:t>
            </a:r>
            <a:r>
              <a:rPr lang="ca-ES" dirty="0" err="1">
                <a:solidFill>
                  <a:schemeClr val="bg1"/>
                </a:solidFill>
              </a:rPr>
              <a:t>the</a:t>
            </a:r>
            <a:r>
              <a:rPr lang="ca-ES" dirty="0">
                <a:solidFill>
                  <a:schemeClr val="bg1"/>
                </a:solidFill>
              </a:rPr>
              <a:t> </a:t>
            </a:r>
            <a:r>
              <a:rPr lang="ca-ES" dirty="0" err="1">
                <a:solidFill>
                  <a:schemeClr val="bg1"/>
                </a:solidFill>
              </a:rPr>
              <a:t>number</a:t>
            </a:r>
            <a:r>
              <a:rPr lang="ca-ES" dirty="0">
                <a:solidFill>
                  <a:schemeClr val="bg1"/>
                </a:solidFill>
              </a:rPr>
              <a:t> of accidents or </a:t>
            </a:r>
            <a:r>
              <a:rPr lang="ca-ES" dirty="0" err="1">
                <a:solidFill>
                  <a:schemeClr val="bg1"/>
                </a:solidFill>
              </a:rPr>
              <a:t>at</a:t>
            </a:r>
            <a:r>
              <a:rPr lang="ca-ES" dirty="0">
                <a:solidFill>
                  <a:schemeClr val="bg1"/>
                </a:solidFill>
              </a:rPr>
              <a:t> </a:t>
            </a:r>
            <a:r>
              <a:rPr lang="ca-ES" dirty="0" err="1">
                <a:solidFill>
                  <a:schemeClr val="bg1"/>
                </a:solidFill>
              </a:rPr>
              <a:t>least</a:t>
            </a:r>
            <a:r>
              <a:rPr lang="ca-ES" dirty="0">
                <a:solidFill>
                  <a:schemeClr val="bg1"/>
                </a:solidFill>
              </a:rPr>
              <a:t> </a:t>
            </a:r>
            <a:r>
              <a:rPr lang="ca-ES" dirty="0" err="1">
                <a:solidFill>
                  <a:schemeClr val="bg1"/>
                </a:solidFill>
              </a:rPr>
              <a:t>ensure</a:t>
            </a:r>
            <a:r>
              <a:rPr lang="ca-ES" dirty="0">
                <a:solidFill>
                  <a:schemeClr val="bg1"/>
                </a:solidFill>
              </a:rPr>
              <a:t> </a:t>
            </a:r>
            <a:r>
              <a:rPr lang="ca-ES" dirty="0" err="1">
                <a:solidFill>
                  <a:schemeClr val="bg1"/>
                </a:solidFill>
              </a:rPr>
              <a:t>that</a:t>
            </a:r>
            <a:r>
              <a:rPr lang="ca-ES" dirty="0">
                <a:solidFill>
                  <a:schemeClr val="bg1"/>
                </a:solidFill>
              </a:rPr>
              <a:t> </a:t>
            </a:r>
            <a:r>
              <a:rPr lang="ca-ES" dirty="0" err="1">
                <a:solidFill>
                  <a:schemeClr val="bg1"/>
                </a:solidFill>
              </a:rPr>
              <a:t>when</a:t>
            </a:r>
            <a:r>
              <a:rPr lang="ca-ES" dirty="0">
                <a:solidFill>
                  <a:schemeClr val="bg1"/>
                </a:solidFill>
              </a:rPr>
              <a:t> </a:t>
            </a:r>
            <a:r>
              <a:rPr lang="ca-ES" dirty="0" err="1">
                <a:solidFill>
                  <a:schemeClr val="bg1"/>
                </a:solidFill>
              </a:rPr>
              <a:t>they</a:t>
            </a:r>
            <a:r>
              <a:rPr lang="ca-ES" dirty="0">
                <a:solidFill>
                  <a:schemeClr val="bg1"/>
                </a:solidFill>
              </a:rPr>
              <a:t> </a:t>
            </a:r>
            <a:r>
              <a:rPr lang="ca-ES" dirty="0" err="1">
                <a:solidFill>
                  <a:schemeClr val="bg1"/>
                </a:solidFill>
              </a:rPr>
              <a:t>happen</a:t>
            </a:r>
            <a:r>
              <a:rPr lang="ca-ES" dirty="0">
                <a:solidFill>
                  <a:schemeClr val="bg1"/>
                </a:solidFill>
              </a:rPr>
              <a:t>, </a:t>
            </a:r>
            <a:r>
              <a:rPr lang="ca-ES" dirty="0" err="1">
                <a:solidFill>
                  <a:schemeClr val="bg1"/>
                </a:solidFill>
              </a:rPr>
              <a:t>there</a:t>
            </a:r>
            <a:r>
              <a:rPr lang="ca-ES" dirty="0">
                <a:solidFill>
                  <a:schemeClr val="bg1"/>
                </a:solidFill>
              </a:rPr>
              <a:t> </a:t>
            </a:r>
            <a:r>
              <a:rPr lang="ca-ES" dirty="0" err="1">
                <a:solidFill>
                  <a:schemeClr val="bg1"/>
                </a:solidFill>
              </a:rPr>
              <a:t>are</a:t>
            </a:r>
            <a:r>
              <a:rPr lang="ca-ES" dirty="0">
                <a:solidFill>
                  <a:schemeClr val="bg1"/>
                </a:solidFill>
              </a:rPr>
              <a:t> no injuries </a:t>
            </a:r>
            <a:r>
              <a:rPr lang="ca-ES" dirty="0" err="1">
                <a:solidFill>
                  <a:schemeClr val="bg1"/>
                </a:solidFill>
              </a:rPr>
              <a:t>between</a:t>
            </a:r>
            <a:r>
              <a:rPr lang="ca-ES" dirty="0">
                <a:solidFill>
                  <a:schemeClr val="bg1"/>
                </a:solidFill>
              </a:rPr>
              <a:t> </a:t>
            </a:r>
            <a:r>
              <a:rPr lang="ca-ES" dirty="0" err="1">
                <a:solidFill>
                  <a:schemeClr val="bg1"/>
                </a:solidFill>
              </a:rPr>
              <a:t>people</a:t>
            </a:r>
            <a:r>
              <a:rPr lang="ca-ES" dirty="0">
                <a:solidFill>
                  <a:schemeClr val="bg1"/>
                </a:solidFill>
              </a:rPr>
              <a:t> (</a:t>
            </a:r>
            <a:r>
              <a:rPr lang="ca-ES" dirty="0" err="1">
                <a:solidFill>
                  <a:schemeClr val="bg1"/>
                </a:solidFill>
              </a:rPr>
              <a:t>not</a:t>
            </a:r>
            <a:r>
              <a:rPr lang="ca-ES" dirty="0">
                <a:solidFill>
                  <a:schemeClr val="bg1"/>
                </a:solidFill>
              </a:rPr>
              <a:t> accidents of </a:t>
            </a:r>
            <a:r>
              <a:rPr lang="ca-ES" dirty="0" err="1">
                <a:solidFill>
                  <a:schemeClr val="bg1"/>
                </a:solidFill>
              </a:rPr>
              <a:t>severity</a:t>
            </a:r>
            <a:r>
              <a:rPr lang="ca-ES" dirty="0">
                <a:solidFill>
                  <a:schemeClr val="bg1"/>
                </a:solidFill>
              </a:rPr>
              <a:t> 2).</a:t>
            </a:r>
            <a:endParaRPr lang="es-ES" dirty="0">
              <a:solidFill>
                <a:schemeClr val="bg1"/>
              </a:solidFill>
            </a:endParaRPr>
          </a:p>
          <a:p>
            <a:endParaRPr lang="es-ES" dirty="0">
              <a:solidFill>
                <a:schemeClr val="bg1"/>
              </a:solidFill>
            </a:endParaRPr>
          </a:p>
        </p:txBody>
      </p:sp>
    </p:spTree>
    <p:extLst>
      <p:ext uri="{BB962C8B-B14F-4D97-AF65-F5344CB8AC3E}">
        <p14:creationId xmlns:p14="http://schemas.microsoft.com/office/powerpoint/2010/main" val="1070507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395236" y="104018"/>
            <a:ext cx="3231191" cy="6129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smtClean="0"/>
              <a:t>CONCLUSIONS</a:t>
            </a:r>
            <a:endParaRPr sz="2800" dirty="0">
              <a:solidFill>
                <a:schemeClr val="accent3"/>
              </a:solidFill>
            </a:endParaRPr>
          </a:p>
        </p:txBody>
      </p:sp>
      <p:sp>
        <p:nvSpPr>
          <p:cNvPr id="2" name="CuadroTexto 1"/>
          <p:cNvSpPr txBox="1"/>
          <p:nvPr/>
        </p:nvSpPr>
        <p:spPr>
          <a:xfrm>
            <a:off x="1246909" y="1049483"/>
            <a:ext cx="6338454" cy="1384995"/>
          </a:xfrm>
          <a:prstGeom prst="rect">
            <a:avLst/>
          </a:prstGeom>
          <a:noFill/>
        </p:spPr>
        <p:txBody>
          <a:bodyPr wrap="square" rtlCol="0">
            <a:spAutoFit/>
          </a:bodyPr>
          <a:lstStyle/>
          <a:p>
            <a:r>
              <a:rPr lang="ca-ES" dirty="0">
                <a:solidFill>
                  <a:schemeClr val="bg1"/>
                </a:solidFill>
              </a:rPr>
              <a:t>In </a:t>
            </a:r>
            <a:r>
              <a:rPr lang="ca-ES" dirty="0" err="1">
                <a:solidFill>
                  <a:schemeClr val="bg1"/>
                </a:solidFill>
              </a:rPr>
              <a:t>this</a:t>
            </a:r>
            <a:r>
              <a:rPr lang="ca-ES" dirty="0">
                <a:solidFill>
                  <a:schemeClr val="bg1"/>
                </a:solidFill>
              </a:rPr>
              <a:t> </a:t>
            </a:r>
            <a:r>
              <a:rPr lang="ca-ES" dirty="0" err="1">
                <a:solidFill>
                  <a:schemeClr val="bg1"/>
                </a:solidFill>
              </a:rPr>
              <a:t>study</a:t>
            </a:r>
            <a:r>
              <a:rPr lang="ca-ES" dirty="0">
                <a:solidFill>
                  <a:schemeClr val="bg1"/>
                </a:solidFill>
              </a:rPr>
              <a:t> I </a:t>
            </a:r>
            <a:r>
              <a:rPr lang="ca-ES" dirty="0" err="1">
                <a:solidFill>
                  <a:schemeClr val="bg1"/>
                </a:solidFill>
              </a:rPr>
              <a:t>have</a:t>
            </a:r>
            <a:r>
              <a:rPr lang="ca-ES" dirty="0">
                <a:solidFill>
                  <a:schemeClr val="bg1"/>
                </a:solidFill>
              </a:rPr>
              <a:t> </a:t>
            </a:r>
            <a:r>
              <a:rPr lang="ca-ES" dirty="0" err="1">
                <a:solidFill>
                  <a:schemeClr val="bg1"/>
                </a:solidFill>
              </a:rPr>
              <a:t>analyzed</a:t>
            </a:r>
            <a:r>
              <a:rPr lang="ca-ES" dirty="0">
                <a:solidFill>
                  <a:schemeClr val="bg1"/>
                </a:solidFill>
              </a:rPr>
              <a:t> </a:t>
            </a:r>
            <a:r>
              <a:rPr lang="ca-ES" dirty="0" err="1">
                <a:solidFill>
                  <a:schemeClr val="bg1"/>
                </a:solidFill>
              </a:rPr>
              <a:t>the</a:t>
            </a:r>
            <a:r>
              <a:rPr lang="ca-ES" dirty="0">
                <a:solidFill>
                  <a:schemeClr val="bg1"/>
                </a:solidFill>
              </a:rPr>
              <a:t> </a:t>
            </a:r>
            <a:r>
              <a:rPr lang="ca-ES" dirty="0" err="1">
                <a:solidFill>
                  <a:schemeClr val="bg1"/>
                </a:solidFill>
              </a:rPr>
              <a:t>relationship</a:t>
            </a:r>
            <a:r>
              <a:rPr lang="ca-ES" dirty="0">
                <a:solidFill>
                  <a:schemeClr val="bg1"/>
                </a:solidFill>
              </a:rPr>
              <a:t> </a:t>
            </a:r>
            <a:r>
              <a:rPr lang="ca-ES" dirty="0" err="1">
                <a:solidFill>
                  <a:schemeClr val="bg1"/>
                </a:solidFill>
              </a:rPr>
              <a:t>between</a:t>
            </a:r>
            <a:r>
              <a:rPr lang="ca-ES" dirty="0">
                <a:solidFill>
                  <a:schemeClr val="bg1"/>
                </a:solidFill>
              </a:rPr>
              <a:t> </a:t>
            </a:r>
            <a:r>
              <a:rPr lang="ca-ES" dirty="0" err="1">
                <a:solidFill>
                  <a:schemeClr val="bg1"/>
                </a:solidFill>
              </a:rPr>
              <a:t>the</a:t>
            </a:r>
            <a:r>
              <a:rPr lang="ca-ES" dirty="0">
                <a:solidFill>
                  <a:schemeClr val="bg1"/>
                </a:solidFill>
              </a:rPr>
              <a:t> </a:t>
            </a:r>
            <a:r>
              <a:rPr lang="ca-ES" dirty="0" err="1">
                <a:solidFill>
                  <a:schemeClr val="bg1"/>
                </a:solidFill>
              </a:rPr>
              <a:t>number</a:t>
            </a:r>
            <a:r>
              <a:rPr lang="ca-ES" dirty="0">
                <a:solidFill>
                  <a:schemeClr val="bg1"/>
                </a:solidFill>
              </a:rPr>
              <a:t> of </a:t>
            </a:r>
            <a:r>
              <a:rPr lang="ca-ES" dirty="0" err="1">
                <a:solidFill>
                  <a:schemeClr val="bg1"/>
                </a:solidFill>
              </a:rPr>
              <a:t>people</a:t>
            </a:r>
            <a:r>
              <a:rPr lang="ca-ES" dirty="0">
                <a:solidFill>
                  <a:schemeClr val="bg1"/>
                </a:solidFill>
              </a:rPr>
              <a:t> in </a:t>
            </a:r>
            <a:r>
              <a:rPr lang="ca-ES" dirty="0" err="1">
                <a:solidFill>
                  <a:schemeClr val="bg1"/>
                </a:solidFill>
              </a:rPr>
              <a:t>an</a:t>
            </a:r>
            <a:r>
              <a:rPr lang="ca-ES" dirty="0">
                <a:solidFill>
                  <a:schemeClr val="bg1"/>
                </a:solidFill>
              </a:rPr>
              <a:t> accident, </a:t>
            </a:r>
            <a:r>
              <a:rPr lang="ca-ES" dirty="0" err="1">
                <a:solidFill>
                  <a:schemeClr val="bg1"/>
                </a:solidFill>
              </a:rPr>
              <a:t>the</a:t>
            </a:r>
            <a:r>
              <a:rPr lang="ca-ES" dirty="0">
                <a:solidFill>
                  <a:schemeClr val="bg1"/>
                </a:solidFill>
              </a:rPr>
              <a:t> </a:t>
            </a:r>
            <a:r>
              <a:rPr lang="ca-ES" dirty="0" err="1">
                <a:solidFill>
                  <a:schemeClr val="bg1"/>
                </a:solidFill>
              </a:rPr>
              <a:t>type</a:t>
            </a:r>
            <a:r>
              <a:rPr lang="ca-ES" dirty="0">
                <a:solidFill>
                  <a:schemeClr val="bg1"/>
                </a:solidFill>
              </a:rPr>
              <a:t> of </a:t>
            </a:r>
            <a:r>
              <a:rPr lang="ca-ES" dirty="0" err="1">
                <a:solidFill>
                  <a:schemeClr val="bg1"/>
                </a:solidFill>
              </a:rPr>
              <a:t>road</a:t>
            </a:r>
            <a:r>
              <a:rPr lang="ca-ES" dirty="0">
                <a:solidFill>
                  <a:schemeClr val="bg1"/>
                </a:solidFill>
              </a:rPr>
              <a:t> </a:t>
            </a:r>
            <a:r>
              <a:rPr lang="ca-ES" dirty="0" err="1">
                <a:solidFill>
                  <a:schemeClr val="bg1"/>
                </a:solidFill>
              </a:rPr>
              <a:t>and</a:t>
            </a:r>
            <a:r>
              <a:rPr lang="ca-ES" dirty="0">
                <a:solidFill>
                  <a:schemeClr val="bg1"/>
                </a:solidFill>
              </a:rPr>
              <a:t> </a:t>
            </a:r>
            <a:r>
              <a:rPr lang="ca-ES" dirty="0" err="1">
                <a:solidFill>
                  <a:schemeClr val="bg1"/>
                </a:solidFill>
              </a:rPr>
              <a:t>the</a:t>
            </a:r>
            <a:r>
              <a:rPr lang="ca-ES" dirty="0">
                <a:solidFill>
                  <a:schemeClr val="bg1"/>
                </a:solidFill>
              </a:rPr>
              <a:t> </a:t>
            </a:r>
            <a:r>
              <a:rPr lang="ca-ES" dirty="0" err="1">
                <a:solidFill>
                  <a:schemeClr val="bg1"/>
                </a:solidFill>
              </a:rPr>
              <a:t>type</a:t>
            </a:r>
            <a:r>
              <a:rPr lang="ca-ES" dirty="0">
                <a:solidFill>
                  <a:schemeClr val="bg1"/>
                </a:solidFill>
              </a:rPr>
              <a:t> of accident </a:t>
            </a:r>
            <a:r>
              <a:rPr lang="ca-ES" dirty="0" err="1">
                <a:solidFill>
                  <a:schemeClr val="bg1"/>
                </a:solidFill>
              </a:rPr>
              <a:t>with</a:t>
            </a:r>
            <a:r>
              <a:rPr lang="ca-ES" dirty="0">
                <a:solidFill>
                  <a:schemeClr val="bg1"/>
                </a:solidFill>
              </a:rPr>
              <a:t> </a:t>
            </a:r>
            <a:r>
              <a:rPr lang="ca-ES" dirty="0" err="1">
                <a:solidFill>
                  <a:schemeClr val="bg1"/>
                </a:solidFill>
              </a:rPr>
              <a:t>the</a:t>
            </a:r>
            <a:r>
              <a:rPr lang="ca-ES" dirty="0">
                <a:solidFill>
                  <a:schemeClr val="bg1"/>
                </a:solidFill>
              </a:rPr>
              <a:t> </a:t>
            </a:r>
            <a:r>
              <a:rPr lang="ca-ES" dirty="0" err="1">
                <a:solidFill>
                  <a:schemeClr val="bg1"/>
                </a:solidFill>
              </a:rPr>
              <a:t>severity</a:t>
            </a:r>
            <a:r>
              <a:rPr lang="ca-ES" dirty="0">
                <a:solidFill>
                  <a:schemeClr val="bg1"/>
                </a:solidFill>
              </a:rPr>
              <a:t> of </a:t>
            </a:r>
            <a:r>
              <a:rPr lang="ca-ES" dirty="0" err="1">
                <a:solidFill>
                  <a:schemeClr val="bg1"/>
                </a:solidFill>
              </a:rPr>
              <a:t>such</a:t>
            </a:r>
            <a:r>
              <a:rPr lang="ca-ES" dirty="0">
                <a:solidFill>
                  <a:schemeClr val="bg1"/>
                </a:solidFill>
              </a:rPr>
              <a:t> </a:t>
            </a:r>
            <a:r>
              <a:rPr lang="ca-ES" dirty="0" err="1">
                <a:solidFill>
                  <a:schemeClr val="bg1"/>
                </a:solidFill>
              </a:rPr>
              <a:t>event</a:t>
            </a:r>
            <a:r>
              <a:rPr lang="ca-ES" dirty="0">
                <a:solidFill>
                  <a:schemeClr val="bg1"/>
                </a:solidFill>
              </a:rPr>
              <a:t>. </a:t>
            </a:r>
            <a:r>
              <a:rPr lang="ca-ES" dirty="0" err="1">
                <a:solidFill>
                  <a:schemeClr val="bg1"/>
                </a:solidFill>
              </a:rPr>
              <a:t>This</a:t>
            </a:r>
            <a:r>
              <a:rPr lang="ca-ES" dirty="0">
                <a:solidFill>
                  <a:schemeClr val="bg1"/>
                </a:solidFill>
              </a:rPr>
              <a:t> report can </a:t>
            </a:r>
            <a:r>
              <a:rPr lang="ca-ES" dirty="0" err="1">
                <a:solidFill>
                  <a:schemeClr val="bg1"/>
                </a:solidFill>
              </a:rPr>
              <a:t>serve</a:t>
            </a:r>
            <a:r>
              <a:rPr lang="ca-ES" dirty="0">
                <a:solidFill>
                  <a:schemeClr val="bg1"/>
                </a:solidFill>
              </a:rPr>
              <a:t> as a basis for </a:t>
            </a:r>
            <a:r>
              <a:rPr lang="ca-ES" dirty="0" err="1">
                <a:solidFill>
                  <a:schemeClr val="bg1"/>
                </a:solidFill>
              </a:rPr>
              <a:t>taking</a:t>
            </a:r>
            <a:r>
              <a:rPr lang="ca-ES" dirty="0">
                <a:solidFill>
                  <a:schemeClr val="bg1"/>
                </a:solidFill>
              </a:rPr>
              <a:t> </a:t>
            </a:r>
            <a:r>
              <a:rPr lang="ca-ES" dirty="0" err="1">
                <a:solidFill>
                  <a:schemeClr val="bg1"/>
                </a:solidFill>
              </a:rPr>
              <a:t>action</a:t>
            </a:r>
            <a:r>
              <a:rPr lang="ca-ES" dirty="0">
                <a:solidFill>
                  <a:schemeClr val="bg1"/>
                </a:solidFill>
              </a:rPr>
              <a:t> on a </a:t>
            </a:r>
            <a:r>
              <a:rPr lang="ca-ES" dirty="0" err="1">
                <a:solidFill>
                  <a:schemeClr val="bg1"/>
                </a:solidFill>
              </a:rPr>
              <a:t>city's</a:t>
            </a:r>
            <a:r>
              <a:rPr lang="ca-ES" dirty="0">
                <a:solidFill>
                  <a:schemeClr val="bg1"/>
                </a:solidFill>
              </a:rPr>
              <a:t> </a:t>
            </a:r>
            <a:r>
              <a:rPr lang="ca-ES" dirty="0" err="1">
                <a:solidFill>
                  <a:schemeClr val="bg1"/>
                </a:solidFill>
              </a:rPr>
              <a:t>road</a:t>
            </a:r>
            <a:r>
              <a:rPr lang="ca-ES" dirty="0">
                <a:solidFill>
                  <a:schemeClr val="bg1"/>
                </a:solidFill>
              </a:rPr>
              <a:t> </a:t>
            </a:r>
            <a:r>
              <a:rPr lang="ca-ES" dirty="0" err="1">
                <a:solidFill>
                  <a:schemeClr val="bg1"/>
                </a:solidFill>
              </a:rPr>
              <a:t>system</a:t>
            </a:r>
            <a:r>
              <a:rPr lang="ca-ES" dirty="0">
                <a:solidFill>
                  <a:schemeClr val="bg1"/>
                </a:solidFill>
              </a:rPr>
              <a:t>.  </a:t>
            </a:r>
            <a:r>
              <a:rPr lang="ca-ES" dirty="0" err="1">
                <a:solidFill>
                  <a:schemeClr val="bg1"/>
                </a:solidFill>
              </a:rPr>
              <a:t>It</a:t>
            </a:r>
            <a:r>
              <a:rPr lang="ca-ES" dirty="0">
                <a:solidFill>
                  <a:schemeClr val="bg1"/>
                </a:solidFill>
              </a:rPr>
              <a:t> can be </a:t>
            </a:r>
            <a:r>
              <a:rPr lang="ca-ES" dirty="0" err="1">
                <a:solidFill>
                  <a:schemeClr val="bg1"/>
                </a:solidFill>
              </a:rPr>
              <a:t>seen</a:t>
            </a:r>
            <a:r>
              <a:rPr lang="ca-ES" dirty="0">
                <a:solidFill>
                  <a:schemeClr val="bg1"/>
                </a:solidFill>
              </a:rPr>
              <a:t> </a:t>
            </a:r>
            <a:r>
              <a:rPr lang="ca-ES" dirty="0" err="1">
                <a:solidFill>
                  <a:schemeClr val="bg1"/>
                </a:solidFill>
              </a:rPr>
              <a:t>how</a:t>
            </a:r>
            <a:r>
              <a:rPr lang="ca-ES" dirty="0">
                <a:solidFill>
                  <a:schemeClr val="bg1"/>
                </a:solidFill>
              </a:rPr>
              <a:t> </a:t>
            </a:r>
            <a:r>
              <a:rPr lang="ca-ES" dirty="0" err="1">
                <a:solidFill>
                  <a:schemeClr val="bg1"/>
                </a:solidFill>
              </a:rPr>
              <a:t>the</a:t>
            </a:r>
            <a:r>
              <a:rPr lang="ca-ES" dirty="0">
                <a:solidFill>
                  <a:schemeClr val="bg1"/>
                </a:solidFill>
              </a:rPr>
              <a:t> </a:t>
            </a:r>
            <a:r>
              <a:rPr lang="ca-ES" dirty="0" err="1">
                <a:solidFill>
                  <a:schemeClr val="bg1"/>
                </a:solidFill>
              </a:rPr>
              <a:t>number</a:t>
            </a:r>
            <a:r>
              <a:rPr lang="ca-ES" dirty="0">
                <a:solidFill>
                  <a:schemeClr val="bg1"/>
                </a:solidFill>
              </a:rPr>
              <a:t> of accidents </a:t>
            </a:r>
            <a:r>
              <a:rPr lang="ca-ES" dirty="0" err="1">
                <a:solidFill>
                  <a:schemeClr val="bg1"/>
                </a:solidFill>
              </a:rPr>
              <a:t>that</a:t>
            </a:r>
            <a:r>
              <a:rPr lang="ca-ES" dirty="0">
                <a:solidFill>
                  <a:schemeClr val="bg1"/>
                </a:solidFill>
              </a:rPr>
              <a:t> </a:t>
            </a:r>
            <a:r>
              <a:rPr lang="ca-ES" dirty="0" err="1">
                <a:solidFill>
                  <a:schemeClr val="bg1"/>
                </a:solidFill>
              </a:rPr>
              <a:t>occur</a:t>
            </a:r>
            <a:r>
              <a:rPr lang="ca-ES" dirty="0">
                <a:solidFill>
                  <a:schemeClr val="bg1"/>
                </a:solidFill>
              </a:rPr>
              <a:t> in a </a:t>
            </a:r>
            <a:r>
              <a:rPr lang="ca-ES" dirty="0" err="1">
                <a:solidFill>
                  <a:schemeClr val="bg1"/>
                </a:solidFill>
              </a:rPr>
              <a:t>city</a:t>
            </a:r>
            <a:r>
              <a:rPr lang="ca-ES" dirty="0">
                <a:solidFill>
                  <a:schemeClr val="bg1"/>
                </a:solidFill>
              </a:rPr>
              <a:t> </a:t>
            </a:r>
            <a:r>
              <a:rPr lang="ca-ES" dirty="0" err="1">
                <a:solidFill>
                  <a:schemeClr val="bg1"/>
                </a:solidFill>
              </a:rPr>
              <a:t>greatly</a:t>
            </a:r>
            <a:r>
              <a:rPr lang="ca-ES" dirty="0">
                <a:solidFill>
                  <a:schemeClr val="bg1"/>
                </a:solidFill>
              </a:rPr>
              <a:t> </a:t>
            </a:r>
            <a:r>
              <a:rPr lang="ca-ES" dirty="0" err="1">
                <a:solidFill>
                  <a:schemeClr val="bg1"/>
                </a:solidFill>
              </a:rPr>
              <a:t>affects</a:t>
            </a:r>
            <a:r>
              <a:rPr lang="ca-ES" dirty="0">
                <a:solidFill>
                  <a:schemeClr val="bg1"/>
                </a:solidFill>
              </a:rPr>
              <a:t> </a:t>
            </a:r>
            <a:r>
              <a:rPr lang="ca-ES" dirty="0" err="1">
                <a:solidFill>
                  <a:schemeClr val="bg1"/>
                </a:solidFill>
              </a:rPr>
              <a:t>the</a:t>
            </a:r>
            <a:r>
              <a:rPr lang="ca-ES" dirty="0">
                <a:solidFill>
                  <a:schemeClr val="bg1"/>
                </a:solidFill>
              </a:rPr>
              <a:t> </a:t>
            </a:r>
            <a:r>
              <a:rPr lang="ca-ES" dirty="0" err="1">
                <a:solidFill>
                  <a:schemeClr val="bg1"/>
                </a:solidFill>
              </a:rPr>
              <a:t>lives</a:t>
            </a:r>
            <a:r>
              <a:rPr lang="ca-ES" dirty="0">
                <a:solidFill>
                  <a:schemeClr val="bg1"/>
                </a:solidFill>
              </a:rPr>
              <a:t> of </a:t>
            </a:r>
            <a:r>
              <a:rPr lang="ca-ES" dirty="0" err="1">
                <a:solidFill>
                  <a:schemeClr val="bg1"/>
                </a:solidFill>
              </a:rPr>
              <a:t>its</a:t>
            </a:r>
            <a:r>
              <a:rPr lang="ca-ES" dirty="0">
                <a:solidFill>
                  <a:schemeClr val="bg1"/>
                </a:solidFill>
              </a:rPr>
              <a:t> </a:t>
            </a:r>
            <a:r>
              <a:rPr lang="ca-ES" dirty="0" err="1">
                <a:solidFill>
                  <a:schemeClr val="bg1"/>
                </a:solidFill>
              </a:rPr>
              <a:t>inhabitants</a:t>
            </a:r>
            <a:r>
              <a:rPr lang="ca-ES" dirty="0">
                <a:solidFill>
                  <a:schemeClr val="bg1"/>
                </a:solidFill>
              </a:rPr>
              <a:t>. </a:t>
            </a:r>
            <a:r>
              <a:rPr lang="ca-ES" dirty="0" err="1">
                <a:solidFill>
                  <a:schemeClr val="bg1"/>
                </a:solidFill>
              </a:rPr>
              <a:t>It</a:t>
            </a:r>
            <a:r>
              <a:rPr lang="ca-ES" dirty="0">
                <a:solidFill>
                  <a:schemeClr val="bg1"/>
                </a:solidFill>
              </a:rPr>
              <a:t> is a </a:t>
            </a:r>
            <a:r>
              <a:rPr lang="ca-ES" dirty="0" err="1">
                <a:solidFill>
                  <a:schemeClr val="bg1"/>
                </a:solidFill>
              </a:rPr>
              <a:t>high</a:t>
            </a:r>
            <a:r>
              <a:rPr lang="ca-ES" dirty="0">
                <a:solidFill>
                  <a:schemeClr val="bg1"/>
                </a:solidFill>
              </a:rPr>
              <a:t> </a:t>
            </a:r>
            <a:r>
              <a:rPr lang="ca-ES" dirty="0" err="1">
                <a:solidFill>
                  <a:schemeClr val="bg1"/>
                </a:solidFill>
              </a:rPr>
              <a:t>priority</a:t>
            </a:r>
            <a:r>
              <a:rPr lang="ca-ES" dirty="0">
                <a:solidFill>
                  <a:schemeClr val="bg1"/>
                </a:solidFill>
              </a:rPr>
              <a:t> to </a:t>
            </a:r>
            <a:r>
              <a:rPr lang="ca-ES" dirty="0" err="1">
                <a:solidFill>
                  <a:schemeClr val="bg1"/>
                </a:solidFill>
              </a:rPr>
              <a:t>make</a:t>
            </a:r>
            <a:r>
              <a:rPr lang="ca-ES" dirty="0">
                <a:solidFill>
                  <a:schemeClr val="bg1"/>
                </a:solidFill>
              </a:rPr>
              <a:t> all possible </a:t>
            </a:r>
            <a:r>
              <a:rPr lang="ca-ES" dirty="0" err="1">
                <a:solidFill>
                  <a:schemeClr val="bg1"/>
                </a:solidFill>
              </a:rPr>
              <a:t>changes</a:t>
            </a:r>
            <a:r>
              <a:rPr lang="ca-ES" dirty="0">
                <a:solidFill>
                  <a:schemeClr val="bg1"/>
                </a:solidFill>
              </a:rPr>
              <a:t> so </a:t>
            </a:r>
            <a:r>
              <a:rPr lang="ca-ES" dirty="0" err="1">
                <a:solidFill>
                  <a:schemeClr val="bg1"/>
                </a:solidFill>
              </a:rPr>
              <a:t>that</a:t>
            </a:r>
            <a:r>
              <a:rPr lang="ca-ES" dirty="0">
                <a:solidFill>
                  <a:schemeClr val="bg1"/>
                </a:solidFill>
              </a:rPr>
              <a:t> </a:t>
            </a:r>
            <a:r>
              <a:rPr lang="ca-ES" dirty="0" err="1">
                <a:solidFill>
                  <a:schemeClr val="bg1"/>
                </a:solidFill>
              </a:rPr>
              <a:t>they</a:t>
            </a:r>
            <a:r>
              <a:rPr lang="ca-ES" dirty="0">
                <a:solidFill>
                  <a:schemeClr val="bg1"/>
                </a:solidFill>
              </a:rPr>
              <a:t> do </a:t>
            </a:r>
            <a:r>
              <a:rPr lang="ca-ES" dirty="0" err="1">
                <a:solidFill>
                  <a:schemeClr val="bg1"/>
                </a:solidFill>
              </a:rPr>
              <a:t>not</a:t>
            </a:r>
            <a:r>
              <a:rPr lang="ca-ES" dirty="0">
                <a:solidFill>
                  <a:schemeClr val="bg1"/>
                </a:solidFill>
              </a:rPr>
              <a:t> </a:t>
            </a:r>
            <a:r>
              <a:rPr lang="ca-ES" dirty="0" err="1">
                <a:solidFill>
                  <a:schemeClr val="bg1"/>
                </a:solidFill>
              </a:rPr>
              <a:t>occur</a:t>
            </a:r>
            <a:r>
              <a:rPr lang="ca-ES" dirty="0">
                <a:solidFill>
                  <a:schemeClr val="bg1"/>
                </a:solidFill>
              </a:rPr>
              <a:t> or </a:t>
            </a:r>
            <a:r>
              <a:rPr lang="ca-ES" dirty="0" err="1">
                <a:solidFill>
                  <a:schemeClr val="bg1"/>
                </a:solidFill>
              </a:rPr>
              <a:t>are</a:t>
            </a:r>
            <a:r>
              <a:rPr lang="ca-ES" dirty="0">
                <a:solidFill>
                  <a:schemeClr val="bg1"/>
                </a:solidFill>
              </a:rPr>
              <a:t> </a:t>
            </a:r>
            <a:r>
              <a:rPr lang="ca-ES" dirty="0" err="1">
                <a:solidFill>
                  <a:schemeClr val="bg1"/>
                </a:solidFill>
              </a:rPr>
              <a:t>at</a:t>
            </a:r>
            <a:r>
              <a:rPr lang="ca-ES" dirty="0">
                <a:solidFill>
                  <a:schemeClr val="bg1"/>
                </a:solidFill>
              </a:rPr>
              <a:t> </a:t>
            </a:r>
            <a:r>
              <a:rPr lang="ca-ES" dirty="0" err="1">
                <a:solidFill>
                  <a:schemeClr val="bg1"/>
                </a:solidFill>
              </a:rPr>
              <a:t>least</a:t>
            </a:r>
            <a:r>
              <a:rPr lang="ca-ES" dirty="0">
                <a:solidFill>
                  <a:schemeClr val="bg1"/>
                </a:solidFill>
              </a:rPr>
              <a:t> </a:t>
            </a:r>
            <a:r>
              <a:rPr lang="ca-ES" dirty="0" err="1">
                <a:solidFill>
                  <a:schemeClr val="bg1"/>
                </a:solidFill>
              </a:rPr>
              <a:t>not</a:t>
            </a:r>
            <a:r>
              <a:rPr lang="ca-ES" dirty="0">
                <a:solidFill>
                  <a:schemeClr val="bg1"/>
                </a:solidFill>
              </a:rPr>
              <a:t> as </a:t>
            </a:r>
            <a:r>
              <a:rPr lang="ca-ES" dirty="0" err="1">
                <a:solidFill>
                  <a:schemeClr val="bg1"/>
                </a:solidFill>
              </a:rPr>
              <a:t>severe</a:t>
            </a:r>
            <a:r>
              <a:rPr lang="ca-ES" dirty="0">
                <a:solidFill>
                  <a:schemeClr val="bg1"/>
                </a:solidFill>
              </a:rPr>
              <a:t>.</a:t>
            </a:r>
            <a:endParaRPr lang="es-ES" dirty="0">
              <a:solidFill>
                <a:schemeClr val="bg1"/>
              </a:solidFill>
            </a:endParaRPr>
          </a:p>
        </p:txBody>
      </p:sp>
      <p:sp>
        <p:nvSpPr>
          <p:cNvPr id="3" name="CuadroTexto 2"/>
          <p:cNvSpPr txBox="1"/>
          <p:nvPr/>
        </p:nvSpPr>
        <p:spPr>
          <a:xfrm>
            <a:off x="1205345" y="2795155"/>
            <a:ext cx="6380018" cy="2031325"/>
          </a:xfrm>
          <a:prstGeom prst="rect">
            <a:avLst/>
          </a:prstGeom>
          <a:noFill/>
        </p:spPr>
        <p:txBody>
          <a:bodyPr wrap="square" rtlCol="0">
            <a:spAutoFit/>
          </a:bodyPr>
          <a:lstStyle/>
          <a:p>
            <a:r>
              <a:rPr lang="ca-ES" dirty="0">
                <a:solidFill>
                  <a:schemeClr val="bg1"/>
                </a:solidFill>
              </a:rPr>
              <a:t>In </a:t>
            </a:r>
            <a:r>
              <a:rPr lang="ca-ES" dirty="0" err="1">
                <a:solidFill>
                  <a:schemeClr val="bg1"/>
                </a:solidFill>
              </a:rPr>
              <a:t>the</a:t>
            </a:r>
            <a:r>
              <a:rPr lang="ca-ES" dirty="0">
                <a:solidFill>
                  <a:schemeClr val="bg1"/>
                </a:solidFill>
              </a:rPr>
              <a:t> </a:t>
            </a:r>
            <a:r>
              <a:rPr lang="ca-ES" dirty="0" err="1">
                <a:solidFill>
                  <a:schemeClr val="bg1"/>
                </a:solidFill>
              </a:rPr>
              <a:t>same</a:t>
            </a:r>
            <a:r>
              <a:rPr lang="ca-ES" dirty="0">
                <a:solidFill>
                  <a:schemeClr val="bg1"/>
                </a:solidFill>
              </a:rPr>
              <a:t> </a:t>
            </a:r>
            <a:r>
              <a:rPr lang="ca-ES" dirty="0" err="1">
                <a:solidFill>
                  <a:schemeClr val="bg1"/>
                </a:solidFill>
              </a:rPr>
              <a:t>vein</a:t>
            </a:r>
            <a:r>
              <a:rPr lang="ca-ES" dirty="0">
                <a:solidFill>
                  <a:schemeClr val="bg1"/>
                </a:solidFill>
              </a:rPr>
              <a:t>, I </a:t>
            </a:r>
            <a:r>
              <a:rPr lang="ca-ES" dirty="0" err="1">
                <a:solidFill>
                  <a:schemeClr val="bg1"/>
                </a:solidFill>
              </a:rPr>
              <a:t>think</a:t>
            </a:r>
            <a:r>
              <a:rPr lang="ca-ES" dirty="0">
                <a:solidFill>
                  <a:schemeClr val="bg1"/>
                </a:solidFill>
              </a:rPr>
              <a:t> </a:t>
            </a:r>
            <a:r>
              <a:rPr lang="ca-ES" dirty="0" err="1">
                <a:solidFill>
                  <a:schemeClr val="bg1"/>
                </a:solidFill>
              </a:rPr>
              <a:t>it</a:t>
            </a:r>
            <a:r>
              <a:rPr lang="ca-ES" dirty="0">
                <a:solidFill>
                  <a:schemeClr val="bg1"/>
                </a:solidFill>
              </a:rPr>
              <a:t> is important </a:t>
            </a:r>
            <a:r>
              <a:rPr lang="ca-ES" dirty="0" err="1">
                <a:solidFill>
                  <a:schemeClr val="bg1"/>
                </a:solidFill>
              </a:rPr>
              <a:t>that</a:t>
            </a:r>
            <a:r>
              <a:rPr lang="ca-ES" dirty="0">
                <a:solidFill>
                  <a:schemeClr val="bg1"/>
                </a:solidFill>
              </a:rPr>
              <a:t> </a:t>
            </a:r>
            <a:r>
              <a:rPr lang="ca-ES" dirty="0" err="1">
                <a:solidFill>
                  <a:schemeClr val="bg1"/>
                </a:solidFill>
              </a:rPr>
              <a:t>governments</a:t>
            </a:r>
            <a:r>
              <a:rPr lang="ca-ES" dirty="0">
                <a:solidFill>
                  <a:schemeClr val="bg1"/>
                </a:solidFill>
              </a:rPr>
              <a:t> </a:t>
            </a:r>
            <a:r>
              <a:rPr lang="ca-ES" dirty="0" err="1">
                <a:solidFill>
                  <a:schemeClr val="bg1"/>
                </a:solidFill>
              </a:rPr>
              <a:t>begin</a:t>
            </a:r>
            <a:r>
              <a:rPr lang="ca-ES" dirty="0">
                <a:solidFill>
                  <a:schemeClr val="bg1"/>
                </a:solidFill>
              </a:rPr>
              <a:t> to </a:t>
            </a:r>
            <a:r>
              <a:rPr lang="ca-ES" dirty="0" err="1">
                <a:solidFill>
                  <a:schemeClr val="bg1"/>
                </a:solidFill>
              </a:rPr>
              <a:t>realize</a:t>
            </a:r>
            <a:r>
              <a:rPr lang="ca-ES" dirty="0">
                <a:solidFill>
                  <a:schemeClr val="bg1"/>
                </a:solidFill>
              </a:rPr>
              <a:t> </a:t>
            </a:r>
            <a:r>
              <a:rPr lang="ca-ES" dirty="0" err="1">
                <a:solidFill>
                  <a:schemeClr val="bg1"/>
                </a:solidFill>
              </a:rPr>
              <a:t>how</a:t>
            </a:r>
            <a:r>
              <a:rPr lang="ca-ES" dirty="0">
                <a:solidFill>
                  <a:schemeClr val="bg1"/>
                </a:solidFill>
              </a:rPr>
              <a:t> </a:t>
            </a:r>
            <a:r>
              <a:rPr lang="ca-ES" dirty="0" err="1">
                <a:solidFill>
                  <a:schemeClr val="bg1"/>
                </a:solidFill>
              </a:rPr>
              <a:t>useful</a:t>
            </a:r>
            <a:r>
              <a:rPr lang="ca-ES" dirty="0">
                <a:solidFill>
                  <a:schemeClr val="bg1"/>
                </a:solidFill>
              </a:rPr>
              <a:t> </a:t>
            </a:r>
            <a:r>
              <a:rPr lang="ca-ES" dirty="0" err="1">
                <a:solidFill>
                  <a:schemeClr val="bg1"/>
                </a:solidFill>
              </a:rPr>
              <a:t>these</a:t>
            </a:r>
            <a:r>
              <a:rPr lang="ca-ES" dirty="0">
                <a:solidFill>
                  <a:schemeClr val="bg1"/>
                </a:solidFill>
              </a:rPr>
              <a:t> </a:t>
            </a:r>
            <a:r>
              <a:rPr lang="ca-ES" dirty="0" err="1">
                <a:solidFill>
                  <a:schemeClr val="bg1"/>
                </a:solidFill>
              </a:rPr>
              <a:t>analyses</a:t>
            </a:r>
            <a:r>
              <a:rPr lang="ca-ES" dirty="0">
                <a:solidFill>
                  <a:schemeClr val="bg1"/>
                </a:solidFill>
              </a:rPr>
              <a:t> can be </a:t>
            </a:r>
            <a:r>
              <a:rPr lang="ca-ES" dirty="0" err="1">
                <a:solidFill>
                  <a:schemeClr val="bg1"/>
                </a:solidFill>
              </a:rPr>
              <a:t>and</a:t>
            </a:r>
            <a:r>
              <a:rPr lang="ca-ES" dirty="0">
                <a:solidFill>
                  <a:schemeClr val="bg1"/>
                </a:solidFill>
              </a:rPr>
              <a:t> to </a:t>
            </a:r>
            <a:r>
              <a:rPr lang="ca-ES" dirty="0" err="1">
                <a:solidFill>
                  <a:schemeClr val="bg1"/>
                </a:solidFill>
              </a:rPr>
              <a:t>encourage</a:t>
            </a:r>
            <a:r>
              <a:rPr lang="ca-ES" dirty="0">
                <a:solidFill>
                  <a:schemeClr val="bg1"/>
                </a:solidFill>
              </a:rPr>
              <a:t> </a:t>
            </a:r>
            <a:r>
              <a:rPr lang="ca-ES" dirty="0" err="1">
                <a:solidFill>
                  <a:schemeClr val="bg1"/>
                </a:solidFill>
              </a:rPr>
              <a:t>them</a:t>
            </a:r>
            <a:r>
              <a:rPr lang="ca-ES" dirty="0">
                <a:solidFill>
                  <a:schemeClr val="bg1"/>
                </a:solidFill>
              </a:rPr>
              <a:t>. </a:t>
            </a:r>
            <a:r>
              <a:rPr lang="ca-ES" dirty="0" err="1">
                <a:solidFill>
                  <a:schemeClr val="bg1"/>
                </a:solidFill>
              </a:rPr>
              <a:t>The</a:t>
            </a:r>
            <a:r>
              <a:rPr lang="ca-ES" dirty="0">
                <a:solidFill>
                  <a:schemeClr val="bg1"/>
                </a:solidFill>
              </a:rPr>
              <a:t> best </a:t>
            </a:r>
            <a:r>
              <a:rPr lang="ca-ES" dirty="0" err="1">
                <a:solidFill>
                  <a:schemeClr val="bg1"/>
                </a:solidFill>
              </a:rPr>
              <a:t>way</a:t>
            </a:r>
            <a:r>
              <a:rPr lang="ca-ES" dirty="0">
                <a:solidFill>
                  <a:schemeClr val="bg1"/>
                </a:solidFill>
              </a:rPr>
              <a:t> to do </a:t>
            </a:r>
            <a:r>
              <a:rPr lang="ca-ES" dirty="0" err="1">
                <a:solidFill>
                  <a:schemeClr val="bg1"/>
                </a:solidFill>
              </a:rPr>
              <a:t>this</a:t>
            </a:r>
            <a:r>
              <a:rPr lang="ca-ES" dirty="0">
                <a:solidFill>
                  <a:schemeClr val="bg1"/>
                </a:solidFill>
              </a:rPr>
              <a:t> </a:t>
            </a:r>
            <a:r>
              <a:rPr lang="ca-ES" dirty="0" err="1">
                <a:solidFill>
                  <a:schemeClr val="bg1"/>
                </a:solidFill>
              </a:rPr>
              <a:t>could</a:t>
            </a:r>
            <a:r>
              <a:rPr lang="ca-ES" dirty="0">
                <a:solidFill>
                  <a:schemeClr val="bg1"/>
                </a:solidFill>
              </a:rPr>
              <a:t> be to </a:t>
            </a:r>
            <a:r>
              <a:rPr lang="ca-ES" dirty="0" err="1">
                <a:solidFill>
                  <a:schemeClr val="bg1"/>
                </a:solidFill>
              </a:rPr>
              <a:t>commission</a:t>
            </a:r>
            <a:r>
              <a:rPr lang="ca-ES" dirty="0">
                <a:solidFill>
                  <a:schemeClr val="bg1"/>
                </a:solidFill>
              </a:rPr>
              <a:t> a data </a:t>
            </a:r>
            <a:r>
              <a:rPr lang="ca-ES" dirty="0" err="1">
                <a:solidFill>
                  <a:schemeClr val="bg1"/>
                </a:solidFill>
              </a:rPr>
              <a:t>collection</a:t>
            </a:r>
            <a:r>
              <a:rPr lang="ca-ES" dirty="0">
                <a:solidFill>
                  <a:schemeClr val="bg1"/>
                </a:solidFill>
              </a:rPr>
              <a:t> </a:t>
            </a:r>
            <a:r>
              <a:rPr lang="ca-ES" dirty="0" err="1">
                <a:solidFill>
                  <a:schemeClr val="bg1"/>
                </a:solidFill>
              </a:rPr>
              <a:t>team</a:t>
            </a:r>
            <a:r>
              <a:rPr lang="ca-ES" dirty="0">
                <a:solidFill>
                  <a:schemeClr val="bg1"/>
                </a:solidFill>
              </a:rPr>
              <a:t> or </a:t>
            </a:r>
            <a:r>
              <a:rPr lang="ca-ES" dirty="0" err="1">
                <a:solidFill>
                  <a:schemeClr val="bg1"/>
                </a:solidFill>
              </a:rPr>
              <a:t>department</a:t>
            </a:r>
            <a:r>
              <a:rPr lang="ca-ES" dirty="0">
                <a:solidFill>
                  <a:schemeClr val="bg1"/>
                </a:solidFill>
              </a:rPr>
              <a:t> </a:t>
            </a:r>
            <a:r>
              <a:rPr lang="ca-ES" dirty="0" err="1">
                <a:solidFill>
                  <a:schemeClr val="bg1"/>
                </a:solidFill>
              </a:rPr>
              <a:t>within</a:t>
            </a:r>
            <a:r>
              <a:rPr lang="ca-ES" dirty="0">
                <a:solidFill>
                  <a:schemeClr val="bg1"/>
                </a:solidFill>
              </a:rPr>
              <a:t> </a:t>
            </a:r>
            <a:r>
              <a:rPr lang="ca-ES" dirty="0" err="1">
                <a:solidFill>
                  <a:schemeClr val="bg1"/>
                </a:solidFill>
              </a:rPr>
              <a:t>each</a:t>
            </a:r>
            <a:r>
              <a:rPr lang="ca-ES" dirty="0">
                <a:solidFill>
                  <a:schemeClr val="bg1"/>
                </a:solidFill>
              </a:rPr>
              <a:t> </a:t>
            </a:r>
            <a:r>
              <a:rPr lang="ca-ES" dirty="0" err="1">
                <a:solidFill>
                  <a:schemeClr val="bg1"/>
                </a:solidFill>
              </a:rPr>
              <a:t>city</a:t>
            </a:r>
            <a:r>
              <a:rPr lang="ca-ES" dirty="0">
                <a:solidFill>
                  <a:schemeClr val="bg1"/>
                </a:solidFill>
              </a:rPr>
              <a:t>. I </a:t>
            </a:r>
            <a:r>
              <a:rPr lang="ca-ES" dirty="0" err="1">
                <a:solidFill>
                  <a:schemeClr val="bg1"/>
                </a:solidFill>
              </a:rPr>
              <a:t>have</a:t>
            </a:r>
            <a:r>
              <a:rPr lang="ca-ES" dirty="0">
                <a:solidFill>
                  <a:schemeClr val="bg1"/>
                </a:solidFill>
              </a:rPr>
              <a:t> </a:t>
            </a:r>
            <a:r>
              <a:rPr lang="ca-ES" dirty="0" err="1">
                <a:solidFill>
                  <a:schemeClr val="bg1"/>
                </a:solidFill>
              </a:rPr>
              <a:t>done</a:t>
            </a:r>
            <a:r>
              <a:rPr lang="ca-ES" dirty="0">
                <a:solidFill>
                  <a:schemeClr val="bg1"/>
                </a:solidFill>
              </a:rPr>
              <a:t> </a:t>
            </a:r>
            <a:r>
              <a:rPr lang="ca-ES" dirty="0" err="1">
                <a:solidFill>
                  <a:schemeClr val="bg1"/>
                </a:solidFill>
              </a:rPr>
              <a:t>this</a:t>
            </a:r>
            <a:r>
              <a:rPr lang="ca-ES" dirty="0">
                <a:solidFill>
                  <a:schemeClr val="bg1"/>
                </a:solidFill>
              </a:rPr>
              <a:t> report in general for all </a:t>
            </a:r>
            <a:r>
              <a:rPr lang="ca-ES" dirty="0" err="1">
                <a:solidFill>
                  <a:schemeClr val="bg1"/>
                </a:solidFill>
              </a:rPr>
              <a:t>cities</a:t>
            </a:r>
            <a:r>
              <a:rPr lang="ca-ES" dirty="0">
                <a:solidFill>
                  <a:schemeClr val="bg1"/>
                </a:solidFill>
              </a:rPr>
              <a:t> </a:t>
            </a:r>
            <a:r>
              <a:rPr lang="ca-ES" dirty="0" err="1">
                <a:solidFill>
                  <a:schemeClr val="bg1"/>
                </a:solidFill>
              </a:rPr>
              <a:t>but</a:t>
            </a:r>
            <a:r>
              <a:rPr lang="ca-ES" dirty="0">
                <a:solidFill>
                  <a:schemeClr val="bg1"/>
                </a:solidFill>
              </a:rPr>
              <a:t> </a:t>
            </a:r>
            <a:r>
              <a:rPr lang="ca-ES" dirty="0" err="1">
                <a:solidFill>
                  <a:schemeClr val="bg1"/>
                </a:solidFill>
              </a:rPr>
              <a:t>it</a:t>
            </a:r>
            <a:r>
              <a:rPr lang="ca-ES" dirty="0">
                <a:solidFill>
                  <a:schemeClr val="bg1"/>
                </a:solidFill>
              </a:rPr>
              <a:t> can be </a:t>
            </a:r>
            <a:r>
              <a:rPr lang="ca-ES" dirty="0" err="1">
                <a:solidFill>
                  <a:schemeClr val="bg1"/>
                </a:solidFill>
              </a:rPr>
              <a:t>very</a:t>
            </a:r>
            <a:r>
              <a:rPr lang="ca-ES" dirty="0">
                <a:solidFill>
                  <a:schemeClr val="bg1"/>
                </a:solidFill>
              </a:rPr>
              <a:t> </a:t>
            </a:r>
            <a:r>
              <a:rPr lang="ca-ES" dirty="0" err="1">
                <a:solidFill>
                  <a:schemeClr val="bg1"/>
                </a:solidFill>
              </a:rPr>
              <a:t>valuable</a:t>
            </a:r>
            <a:r>
              <a:rPr lang="ca-ES" dirty="0">
                <a:solidFill>
                  <a:schemeClr val="bg1"/>
                </a:solidFill>
              </a:rPr>
              <a:t> to </a:t>
            </a:r>
            <a:r>
              <a:rPr lang="ca-ES" dirty="0" err="1">
                <a:solidFill>
                  <a:schemeClr val="bg1"/>
                </a:solidFill>
              </a:rPr>
              <a:t>have</a:t>
            </a:r>
            <a:r>
              <a:rPr lang="ca-ES" dirty="0">
                <a:solidFill>
                  <a:schemeClr val="bg1"/>
                </a:solidFill>
              </a:rPr>
              <a:t> </a:t>
            </a:r>
            <a:r>
              <a:rPr lang="ca-ES" dirty="0" err="1">
                <a:solidFill>
                  <a:schemeClr val="bg1"/>
                </a:solidFill>
              </a:rPr>
              <a:t>more</a:t>
            </a:r>
            <a:r>
              <a:rPr lang="ca-ES" dirty="0">
                <a:solidFill>
                  <a:schemeClr val="bg1"/>
                </a:solidFill>
              </a:rPr>
              <a:t> data, </a:t>
            </a:r>
            <a:r>
              <a:rPr lang="ca-ES" dirty="0" err="1">
                <a:solidFill>
                  <a:schemeClr val="bg1"/>
                </a:solidFill>
              </a:rPr>
              <a:t>with</a:t>
            </a:r>
            <a:r>
              <a:rPr lang="ca-ES" dirty="0">
                <a:solidFill>
                  <a:schemeClr val="bg1"/>
                </a:solidFill>
              </a:rPr>
              <a:t> </a:t>
            </a:r>
            <a:r>
              <a:rPr lang="ca-ES" dirty="0" err="1">
                <a:solidFill>
                  <a:schemeClr val="bg1"/>
                </a:solidFill>
              </a:rPr>
              <a:t>more</a:t>
            </a:r>
            <a:r>
              <a:rPr lang="ca-ES" dirty="0">
                <a:solidFill>
                  <a:schemeClr val="bg1"/>
                </a:solidFill>
              </a:rPr>
              <a:t> </a:t>
            </a:r>
            <a:r>
              <a:rPr lang="ca-ES" dirty="0" err="1">
                <a:solidFill>
                  <a:schemeClr val="bg1"/>
                </a:solidFill>
              </a:rPr>
              <a:t>characteristics</a:t>
            </a:r>
            <a:r>
              <a:rPr lang="ca-ES" dirty="0">
                <a:solidFill>
                  <a:schemeClr val="bg1"/>
                </a:solidFill>
              </a:rPr>
              <a:t> </a:t>
            </a:r>
            <a:r>
              <a:rPr lang="ca-ES" dirty="0" err="1">
                <a:solidFill>
                  <a:schemeClr val="bg1"/>
                </a:solidFill>
              </a:rPr>
              <a:t>about</a:t>
            </a:r>
            <a:r>
              <a:rPr lang="ca-ES" dirty="0">
                <a:solidFill>
                  <a:schemeClr val="bg1"/>
                </a:solidFill>
              </a:rPr>
              <a:t> accidents. For </a:t>
            </a:r>
            <a:r>
              <a:rPr lang="ca-ES" dirty="0" err="1">
                <a:solidFill>
                  <a:schemeClr val="bg1"/>
                </a:solidFill>
              </a:rPr>
              <a:t>example</a:t>
            </a:r>
            <a:r>
              <a:rPr lang="ca-ES" dirty="0">
                <a:solidFill>
                  <a:schemeClr val="bg1"/>
                </a:solidFill>
              </a:rPr>
              <a:t>, to </a:t>
            </a:r>
            <a:r>
              <a:rPr lang="ca-ES" dirty="0" err="1">
                <a:solidFill>
                  <a:schemeClr val="bg1"/>
                </a:solidFill>
              </a:rPr>
              <a:t>know</a:t>
            </a:r>
            <a:r>
              <a:rPr lang="ca-ES" dirty="0">
                <a:solidFill>
                  <a:schemeClr val="bg1"/>
                </a:solidFill>
              </a:rPr>
              <a:t> </a:t>
            </a:r>
            <a:r>
              <a:rPr lang="ca-ES" dirty="0" err="1">
                <a:solidFill>
                  <a:schemeClr val="bg1"/>
                </a:solidFill>
              </a:rPr>
              <a:t>the</a:t>
            </a:r>
            <a:r>
              <a:rPr lang="ca-ES" dirty="0">
                <a:solidFill>
                  <a:schemeClr val="bg1"/>
                </a:solidFill>
              </a:rPr>
              <a:t> </a:t>
            </a:r>
            <a:r>
              <a:rPr lang="ca-ES" dirty="0" err="1">
                <a:solidFill>
                  <a:schemeClr val="bg1"/>
                </a:solidFill>
              </a:rPr>
              <a:t>location</a:t>
            </a:r>
            <a:r>
              <a:rPr lang="ca-ES" dirty="0">
                <a:solidFill>
                  <a:schemeClr val="bg1"/>
                </a:solidFill>
              </a:rPr>
              <a:t>, </a:t>
            </a:r>
            <a:r>
              <a:rPr lang="ca-ES" dirty="0" err="1">
                <a:solidFill>
                  <a:schemeClr val="bg1"/>
                </a:solidFill>
              </a:rPr>
              <a:t>if</a:t>
            </a:r>
            <a:r>
              <a:rPr lang="ca-ES" dirty="0">
                <a:solidFill>
                  <a:schemeClr val="bg1"/>
                </a:solidFill>
              </a:rPr>
              <a:t> </a:t>
            </a:r>
            <a:r>
              <a:rPr lang="ca-ES" dirty="0" err="1">
                <a:solidFill>
                  <a:schemeClr val="bg1"/>
                </a:solidFill>
              </a:rPr>
              <a:t>there</a:t>
            </a:r>
            <a:r>
              <a:rPr lang="ca-ES" dirty="0">
                <a:solidFill>
                  <a:schemeClr val="bg1"/>
                </a:solidFill>
              </a:rPr>
              <a:t> </a:t>
            </a:r>
            <a:r>
              <a:rPr lang="ca-ES" dirty="0" err="1">
                <a:solidFill>
                  <a:schemeClr val="bg1"/>
                </a:solidFill>
              </a:rPr>
              <a:t>was</a:t>
            </a:r>
            <a:r>
              <a:rPr lang="ca-ES" dirty="0">
                <a:solidFill>
                  <a:schemeClr val="bg1"/>
                </a:solidFill>
              </a:rPr>
              <a:t> a </a:t>
            </a:r>
            <a:r>
              <a:rPr lang="ca-ES" dirty="0" err="1">
                <a:solidFill>
                  <a:schemeClr val="bg1"/>
                </a:solidFill>
              </a:rPr>
              <a:t>responsible</a:t>
            </a:r>
            <a:r>
              <a:rPr lang="ca-ES" dirty="0">
                <a:solidFill>
                  <a:schemeClr val="bg1"/>
                </a:solidFill>
              </a:rPr>
              <a:t>, </a:t>
            </a:r>
            <a:r>
              <a:rPr lang="ca-ES" dirty="0" err="1">
                <a:solidFill>
                  <a:schemeClr val="bg1"/>
                </a:solidFill>
              </a:rPr>
              <a:t>age</a:t>
            </a:r>
            <a:r>
              <a:rPr lang="ca-ES" dirty="0">
                <a:solidFill>
                  <a:schemeClr val="bg1"/>
                </a:solidFill>
              </a:rPr>
              <a:t> of </a:t>
            </a:r>
            <a:r>
              <a:rPr lang="ca-ES" dirty="0" err="1">
                <a:solidFill>
                  <a:schemeClr val="bg1"/>
                </a:solidFill>
              </a:rPr>
              <a:t>the</a:t>
            </a:r>
            <a:r>
              <a:rPr lang="ca-ES" dirty="0">
                <a:solidFill>
                  <a:schemeClr val="bg1"/>
                </a:solidFill>
              </a:rPr>
              <a:t> </a:t>
            </a:r>
            <a:r>
              <a:rPr lang="ca-ES" dirty="0" err="1">
                <a:solidFill>
                  <a:schemeClr val="bg1"/>
                </a:solidFill>
              </a:rPr>
              <a:t>people</a:t>
            </a:r>
            <a:r>
              <a:rPr lang="ca-ES" dirty="0">
                <a:solidFill>
                  <a:schemeClr val="bg1"/>
                </a:solidFill>
              </a:rPr>
              <a:t> </a:t>
            </a:r>
            <a:r>
              <a:rPr lang="ca-ES" dirty="0" err="1">
                <a:solidFill>
                  <a:schemeClr val="bg1"/>
                </a:solidFill>
              </a:rPr>
              <a:t>involved</a:t>
            </a:r>
            <a:r>
              <a:rPr lang="ca-ES" dirty="0">
                <a:solidFill>
                  <a:schemeClr val="bg1"/>
                </a:solidFill>
              </a:rPr>
              <a:t>, </a:t>
            </a:r>
            <a:r>
              <a:rPr lang="ca-ES" dirty="0" err="1">
                <a:solidFill>
                  <a:schemeClr val="bg1"/>
                </a:solidFill>
              </a:rPr>
              <a:t>time</a:t>
            </a:r>
            <a:r>
              <a:rPr lang="ca-ES" dirty="0">
                <a:solidFill>
                  <a:schemeClr val="bg1"/>
                </a:solidFill>
              </a:rPr>
              <a:t> of </a:t>
            </a:r>
            <a:r>
              <a:rPr lang="ca-ES" dirty="0" err="1">
                <a:solidFill>
                  <a:schemeClr val="bg1"/>
                </a:solidFill>
              </a:rPr>
              <a:t>the</a:t>
            </a:r>
            <a:r>
              <a:rPr lang="ca-ES" dirty="0">
                <a:solidFill>
                  <a:schemeClr val="bg1"/>
                </a:solidFill>
              </a:rPr>
              <a:t> accident </a:t>
            </a:r>
            <a:r>
              <a:rPr lang="ca-ES" dirty="0" err="1">
                <a:solidFill>
                  <a:schemeClr val="bg1"/>
                </a:solidFill>
              </a:rPr>
              <a:t>and</a:t>
            </a:r>
            <a:r>
              <a:rPr lang="ca-ES" dirty="0">
                <a:solidFill>
                  <a:schemeClr val="bg1"/>
                </a:solidFill>
              </a:rPr>
              <a:t> </a:t>
            </a:r>
            <a:r>
              <a:rPr lang="ca-ES" dirty="0" err="1">
                <a:solidFill>
                  <a:schemeClr val="bg1"/>
                </a:solidFill>
              </a:rPr>
              <a:t>other</a:t>
            </a:r>
            <a:r>
              <a:rPr lang="ca-ES" dirty="0">
                <a:solidFill>
                  <a:schemeClr val="bg1"/>
                </a:solidFill>
              </a:rPr>
              <a:t> </a:t>
            </a:r>
            <a:r>
              <a:rPr lang="ca-ES" dirty="0" err="1">
                <a:solidFill>
                  <a:schemeClr val="bg1"/>
                </a:solidFill>
              </a:rPr>
              <a:t>specific</a:t>
            </a:r>
            <a:r>
              <a:rPr lang="ca-ES" dirty="0">
                <a:solidFill>
                  <a:schemeClr val="bg1"/>
                </a:solidFill>
              </a:rPr>
              <a:t> </a:t>
            </a:r>
            <a:r>
              <a:rPr lang="ca-ES" dirty="0" err="1">
                <a:solidFill>
                  <a:schemeClr val="bg1"/>
                </a:solidFill>
              </a:rPr>
              <a:t>characteristics</a:t>
            </a:r>
            <a:r>
              <a:rPr lang="ca-ES" dirty="0">
                <a:solidFill>
                  <a:schemeClr val="bg1"/>
                </a:solidFill>
              </a:rPr>
              <a:t> of </a:t>
            </a:r>
            <a:r>
              <a:rPr lang="ca-ES" dirty="0" err="1">
                <a:solidFill>
                  <a:schemeClr val="bg1"/>
                </a:solidFill>
              </a:rPr>
              <a:t>each</a:t>
            </a:r>
            <a:r>
              <a:rPr lang="ca-ES" dirty="0">
                <a:solidFill>
                  <a:schemeClr val="bg1"/>
                </a:solidFill>
              </a:rPr>
              <a:t> City so </a:t>
            </a:r>
            <a:r>
              <a:rPr lang="ca-ES" dirty="0" err="1">
                <a:solidFill>
                  <a:schemeClr val="bg1"/>
                </a:solidFill>
              </a:rPr>
              <a:t>that</a:t>
            </a:r>
            <a:r>
              <a:rPr lang="ca-ES" dirty="0">
                <a:solidFill>
                  <a:schemeClr val="bg1"/>
                </a:solidFill>
              </a:rPr>
              <a:t> </a:t>
            </a:r>
            <a:r>
              <a:rPr lang="ca-ES" dirty="0" err="1">
                <a:solidFill>
                  <a:schemeClr val="bg1"/>
                </a:solidFill>
              </a:rPr>
              <a:t>when</a:t>
            </a:r>
            <a:r>
              <a:rPr lang="ca-ES" dirty="0">
                <a:solidFill>
                  <a:schemeClr val="bg1"/>
                </a:solidFill>
              </a:rPr>
              <a:t> </a:t>
            </a:r>
            <a:r>
              <a:rPr lang="ca-ES" dirty="0" err="1">
                <a:solidFill>
                  <a:schemeClr val="bg1"/>
                </a:solidFill>
              </a:rPr>
              <a:t>making</a:t>
            </a:r>
            <a:r>
              <a:rPr lang="ca-ES" dirty="0">
                <a:solidFill>
                  <a:schemeClr val="bg1"/>
                </a:solidFill>
              </a:rPr>
              <a:t> </a:t>
            </a:r>
            <a:r>
              <a:rPr lang="ca-ES" dirty="0" err="1">
                <a:solidFill>
                  <a:schemeClr val="bg1"/>
                </a:solidFill>
              </a:rPr>
              <a:t>the</a:t>
            </a:r>
            <a:r>
              <a:rPr lang="ca-ES" dirty="0">
                <a:solidFill>
                  <a:schemeClr val="bg1"/>
                </a:solidFill>
              </a:rPr>
              <a:t> </a:t>
            </a:r>
            <a:r>
              <a:rPr lang="ca-ES" dirty="0" err="1">
                <a:solidFill>
                  <a:schemeClr val="bg1"/>
                </a:solidFill>
              </a:rPr>
              <a:t>studies</a:t>
            </a:r>
            <a:r>
              <a:rPr lang="ca-ES" dirty="0">
                <a:solidFill>
                  <a:schemeClr val="bg1"/>
                </a:solidFill>
              </a:rPr>
              <a:t> </a:t>
            </a:r>
            <a:r>
              <a:rPr lang="ca-ES" dirty="0" err="1">
                <a:solidFill>
                  <a:schemeClr val="bg1"/>
                </a:solidFill>
              </a:rPr>
              <a:t>more</a:t>
            </a:r>
            <a:r>
              <a:rPr lang="ca-ES" dirty="0">
                <a:solidFill>
                  <a:schemeClr val="bg1"/>
                </a:solidFill>
              </a:rPr>
              <a:t> </a:t>
            </a:r>
            <a:r>
              <a:rPr lang="ca-ES" dirty="0" err="1">
                <a:solidFill>
                  <a:schemeClr val="bg1"/>
                </a:solidFill>
              </a:rPr>
              <a:t>precise</a:t>
            </a:r>
            <a:r>
              <a:rPr lang="ca-ES" dirty="0">
                <a:solidFill>
                  <a:schemeClr val="bg1"/>
                </a:solidFill>
              </a:rPr>
              <a:t> </a:t>
            </a:r>
            <a:r>
              <a:rPr lang="ca-ES" dirty="0" err="1">
                <a:solidFill>
                  <a:schemeClr val="bg1"/>
                </a:solidFill>
              </a:rPr>
              <a:t>measures</a:t>
            </a:r>
            <a:r>
              <a:rPr lang="ca-ES" dirty="0">
                <a:solidFill>
                  <a:schemeClr val="bg1"/>
                </a:solidFill>
              </a:rPr>
              <a:t> can be </a:t>
            </a:r>
            <a:r>
              <a:rPr lang="ca-ES" dirty="0" err="1">
                <a:solidFill>
                  <a:schemeClr val="bg1"/>
                </a:solidFill>
              </a:rPr>
              <a:t>taken</a:t>
            </a:r>
            <a:r>
              <a:rPr lang="ca-ES" dirty="0">
                <a:solidFill>
                  <a:schemeClr val="bg1"/>
                </a:solidFill>
              </a:rPr>
              <a:t> of </a:t>
            </a:r>
            <a:r>
              <a:rPr lang="ca-ES" dirty="0" err="1">
                <a:solidFill>
                  <a:schemeClr val="bg1"/>
                </a:solidFill>
              </a:rPr>
              <a:t>each</a:t>
            </a:r>
            <a:r>
              <a:rPr lang="ca-ES" dirty="0">
                <a:solidFill>
                  <a:schemeClr val="bg1"/>
                </a:solidFill>
              </a:rPr>
              <a:t> </a:t>
            </a:r>
            <a:r>
              <a:rPr lang="ca-ES" dirty="0" err="1">
                <a:solidFill>
                  <a:schemeClr val="bg1"/>
                </a:solidFill>
              </a:rPr>
              <a:t>situation</a:t>
            </a:r>
            <a:r>
              <a:rPr lang="ca-ES" dirty="0">
                <a:solidFill>
                  <a:schemeClr val="bg1"/>
                </a:solidFill>
              </a:rPr>
              <a:t>.</a:t>
            </a:r>
            <a:endParaRPr lang="es-ES" dirty="0">
              <a:solidFill>
                <a:schemeClr val="bg1"/>
              </a:solidFill>
            </a:endParaRPr>
          </a:p>
          <a:p>
            <a:endParaRPr lang="es-ES" dirty="0">
              <a:solidFill>
                <a:schemeClr val="bg1"/>
              </a:solidFill>
            </a:endParaRPr>
          </a:p>
        </p:txBody>
      </p:sp>
    </p:spTree>
    <p:extLst>
      <p:ext uri="{BB962C8B-B14F-4D97-AF65-F5344CB8AC3E}">
        <p14:creationId xmlns:p14="http://schemas.microsoft.com/office/powerpoint/2010/main" val="506532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47"/>
          <p:cNvSpPr txBox="1">
            <a:spLocks noGrp="1"/>
          </p:cNvSpPr>
          <p:nvPr>
            <p:ph type="title"/>
          </p:nvPr>
        </p:nvSpPr>
        <p:spPr>
          <a:xfrm>
            <a:off x="2527348" y="1596544"/>
            <a:ext cx="3823200" cy="112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endParaRPr/>
          </a:p>
        </p:txBody>
      </p:sp>
      <p:sp>
        <p:nvSpPr>
          <p:cNvPr id="1364" name="Google Shape;1364;p47"/>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47"/>
          <p:cNvGrpSpPr/>
          <p:nvPr/>
        </p:nvGrpSpPr>
        <p:grpSpPr>
          <a:xfrm>
            <a:off x="7981434" y="-1177061"/>
            <a:ext cx="203789" cy="1274754"/>
            <a:chOff x="2877432" y="975334"/>
            <a:chExt cx="188886" cy="1181531"/>
          </a:xfrm>
        </p:grpSpPr>
        <p:sp>
          <p:nvSpPr>
            <p:cNvPr id="1366" name="Google Shape;1366;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9" name="Google Shape;1369;p47"/>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7"/>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483274" y="3798144"/>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dirty="0" err="1" smtClean="0"/>
              <a:t>Desicións</a:t>
            </a:r>
            <a:r>
              <a:rPr lang="es-ES" dirty="0" smtClean="0"/>
              <a:t> and </a:t>
            </a:r>
            <a:r>
              <a:rPr lang="es-ES" dirty="0" err="1" smtClean="0"/>
              <a:t>Conclusions</a:t>
            </a:r>
            <a:r>
              <a:rPr lang="es-ES" dirty="0" smtClean="0"/>
              <a:t/>
            </a:r>
            <a:br>
              <a:rPr lang="es-ES" dirty="0" smtClean="0"/>
            </a:br>
            <a:endParaRPr dirty="0"/>
          </a:p>
        </p:txBody>
      </p:sp>
      <p:sp>
        <p:nvSpPr>
          <p:cNvPr id="473" name="Google Shape;473;p27"/>
          <p:cNvSpPr txBox="1">
            <a:spLocks noGrp="1"/>
          </p:cNvSpPr>
          <p:nvPr>
            <p:ph type="ctrTitle" idx="4"/>
          </p:nvPr>
        </p:nvSpPr>
        <p:spPr>
          <a:xfrm>
            <a:off x="3942826" y="3159180"/>
            <a:ext cx="1626693" cy="121676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Methodology &amp; Analytics - Results</a:t>
            </a:r>
            <a:endParaRPr dirty="0"/>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Introductión and Data</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78" name="Google Shape;478;p27"/>
          <p:cNvSpPr txBox="1">
            <a:spLocks noGrp="1"/>
          </p:cNvSpPr>
          <p:nvPr>
            <p:ph type="title" idx="6"/>
          </p:nvPr>
        </p:nvSpPr>
        <p:spPr>
          <a:xfrm>
            <a:off x="3942827" y="2788306"/>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rot="10800000" flipV="1">
            <a:off x="3942827" y="1974800"/>
            <a:ext cx="12700" cy="1102406"/>
          </a:xfrm>
          <a:prstGeom prst="bentConnector3">
            <a:avLst>
              <a:gd name="adj1" fmla="val 18000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Introduction</a:t>
            </a:r>
            <a:endParaRPr dirty="0"/>
          </a:p>
        </p:txBody>
      </p:sp>
      <p:sp>
        <p:nvSpPr>
          <p:cNvPr id="572" name="Google Shape;572;p29"/>
          <p:cNvSpPr txBox="1">
            <a:spLocks noGrp="1"/>
          </p:cNvSpPr>
          <p:nvPr>
            <p:ph type="ctrTitle"/>
          </p:nvPr>
        </p:nvSpPr>
        <p:spPr>
          <a:xfrm>
            <a:off x="931234" y="1196026"/>
            <a:ext cx="162493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Audience</a:t>
            </a:r>
            <a:endParaRPr dirty="0"/>
          </a:p>
        </p:txBody>
      </p:sp>
      <p:sp>
        <p:nvSpPr>
          <p:cNvPr id="573" name="Google Shape;573;p29"/>
          <p:cNvSpPr txBox="1">
            <a:spLocks noGrp="1"/>
          </p:cNvSpPr>
          <p:nvPr>
            <p:ph type="subTitle" idx="1"/>
          </p:nvPr>
        </p:nvSpPr>
        <p:spPr>
          <a:xfrm>
            <a:off x="931246" y="1684093"/>
            <a:ext cx="2620500" cy="11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err="1" smtClean="0"/>
              <a:t>Goverment</a:t>
            </a:r>
            <a:endParaRPr lang="es-ES" dirty="0" smtClean="0"/>
          </a:p>
          <a:p>
            <a:pPr marL="0" lvl="0" indent="0" algn="l" rtl="0">
              <a:spcBef>
                <a:spcPts val="0"/>
              </a:spcBef>
              <a:spcAft>
                <a:spcPts val="0"/>
              </a:spcAft>
              <a:buNone/>
            </a:pPr>
            <a:r>
              <a:rPr lang="es-ES" dirty="0" smtClean="0"/>
              <a:t>Road </a:t>
            </a:r>
            <a:r>
              <a:rPr lang="es-ES" dirty="0" err="1" smtClean="0"/>
              <a:t>Authorities</a:t>
            </a:r>
            <a:endParaRPr lang="es-ES" dirty="0" smtClean="0"/>
          </a:p>
          <a:p>
            <a:pPr marL="0" lvl="0" indent="0" algn="l" rtl="0">
              <a:spcBef>
                <a:spcPts val="0"/>
              </a:spcBef>
              <a:spcAft>
                <a:spcPts val="0"/>
              </a:spcAft>
              <a:buNone/>
            </a:pPr>
            <a:r>
              <a:rPr lang="es-ES" dirty="0" err="1" smtClean="0"/>
              <a:t>Insurance</a:t>
            </a:r>
            <a:r>
              <a:rPr lang="es-ES" dirty="0" smtClean="0"/>
              <a:t> </a:t>
            </a:r>
            <a:r>
              <a:rPr lang="es-ES" dirty="0" err="1" smtClean="0"/>
              <a:t>companies</a:t>
            </a:r>
            <a:endParaRPr lang="es-ES" dirty="0" smtClean="0"/>
          </a:p>
          <a:p>
            <a:pPr marL="0" lvl="0" indent="0" algn="l" rtl="0">
              <a:spcBef>
                <a:spcPts val="0"/>
              </a:spcBef>
              <a:spcAft>
                <a:spcPts val="0"/>
              </a:spcAft>
              <a:buNone/>
            </a:pPr>
            <a:r>
              <a:rPr lang="es-ES" dirty="0" err="1" smtClean="0"/>
              <a:t>Vehicle</a:t>
            </a:r>
            <a:r>
              <a:rPr lang="es-ES" dirty="0" smtClean="0"/>
              <a:t> </a:t>
            </a:r>
            <a:r>
              <a:rPr lang="es-ES" dirty="0" err="1" smtClean="0"/>
              <a:t>manufacturers</a:t>
            </a:r>
            <a:endParaRPr dirty="0"/>
          </a:p>
        </p:txBody>
      </p:sp>
      <p:sp>
        <p:nvSpPr>
          <p:cNvPr id="574" name="Google Shape;574;p29"/>
          <p:cNvSpPr txBox="1">
            <a:spLocks noGrp="1"/>
          </p:cNvSpPr>
          <p:nvPr>
            <p:ph type="ctrTitle" idx="2"/>
          </p:nvPr>
        </p:nvSpPr>
        <p:spPr>
          <a:xfrm>
            <a:off x="6612549" y="1196025"/>
            <a:ext cx="1575130" cy="577800"/>
          </a:xfrm>
          <a:prstGeom prst="rect">
            <a:avLst/>
          </a:prstGeom>
        </p:spPr>
        <p:txBody>
          <a:bodyPr spcFirstLastPara="1" wrap="square" lIns="91425" tIns="91425" rIns="91425" bIns="91425" anchor="b" anchorCtr="0">
            <a:noAutofit/>
          </a:bodyPr>
          <a:lstStyle/>
          <a:p>
            <a:pPr lvl="0" algn="l"/>
            <a:r>
              <a:rPr lang="es-ES" dirty="0" err="1"/>
              <a:t>Audience</a:t>
            </a:r>
            <a:endParaRPr lang="es-ES" dirty="0"/>
          </a:p>
        </p:txBody>
      </p:sp>
      <p:sp>
        <p:nvSpPr>
          <p:cNvPr id="575" name="Google Shape;575;p29"/>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ES" dirty="0" err="1" smtClean="0"/>
              <a:t>Police</a:t>
            </a:r>
            <a:r>
              <a:rPr lang="es-ES" dirty="0" smtClean="0"/>
              <a:t> </a:t>
            </a:r>
            <a:r>
              <a:rPr lang="es-ES" dirty="0" err="1" smtClean="0"/>
              <a:t>Departments</a:t>
            </a:r>
            <a:endParaRPr lang="es-ES" dirty="0" smtClean="0"/>
          </a:p>
          <a:p>
            <a:pPr marL="0" lvl="0" indent="0" algn="r" rtl="0">
              <a:spcBef>
                <a:spcPts val="0"/>
              </a:spcBef>
              <a:spcAft>
                <a:spcPts val="0"/>
              </a:spcAft>
              <a:buNone/>
            </a:pPr>
            <a:r>
              <a:rPr lang="es-ES" dirty="0" smtClean="0"/>
              <a:t>Data </a:t>
            </a:r>
            <a:r>
              <a:rPr lang="es-ES" dirty="0" err="1" smtClean="0"/>
              <a:t>labs</a:t>
            </a:r>
            <a:endParaRPr lang="es-ES" dirty="0" smtClean="0"/>
          </a:p>
          <a:p>
            <a:pPr marL="0" lvl="0" indent="0" algn="r" rtl="0">
              <a:spcBef>
                <a:spcPts val="0"/>
              </a:spcBef>
              <a:spcAft>
                <a:spcPts val="0"/>
              </a:spcAft>
              <a:buNone/>
            </a:pPr>
            <a:r>
              <a:rPr lang="es-ES" dirty="0" err="1" smtClean="0"/>
              <a:t>Roads</a:t>
            </a:r>
            <a:r>
              <a:rPr lang="es-ES" dirty="0" smtClean="0"/>
              <a:t> </a:t>
            </a:r>
            <a:r>
              <a:rPr lang="es-ES" dirty="0" err="1" smtClean="0"/>
              <a:t>Engineers</a:t>
            </a:r>
            <a:endParaRPr lang="es-ES" dirty="0" smtClean="0"/>
          </a:p>
          <a:p>
            <a:pPr marL="0" lvl="0" indent="0" algn="r" rtl="0">
              <a:spcBef>
                <a:spcPts val="0"/>
              </a:spcBef>
              <a:spcAft>
                <a:spcPts val="0"/>
              </a:spcAft>
              <a:buNone/>
            </a:pPr>
            <a:endParaRPr dirty="0"/>
          </a:p>
        </p:txBody>
      </p:sp>
      <p:grpSp>
        <p:nvGrpSpPr>
          <p:cNvPr id="576" name="Google Shape;576;p29"/>
          <p:cNvGrpSpPr/>
          <p:nvPr/>
        </p:nvGrpSpPr>
        <p:grpSpPr>
          <a:xfrm>
            <a:off x="2466797" y="2837754"/>
            <a:ext cx="4594825" cy="1842617"/>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2" name="Google Shape;592;p29"/>
          <p:cNvCxnSpPr>
            <a:stCxn id="572" idx="1"/>
          </p:cNvCxnSpPr>
          <p:nvPr/>
        </p:nvCxnSpPr>
        <p:spPr>
          <a:xfrm rot="10800000" flipH="1" flipV="1">
            <a:off x="931234" y="1484926"/>
            <a:ext cx="2543700"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stCxn id="574" idx="3"/>
          </p:cNvCxnSpPr>
          <p:nvPr/>
        </p:nvCxnSpPr>
        <p:spPr>
          <a:xfrm flipH="1">
            <a:off x="7041079" y="1484925"/>
            <a:ext cx="1146600" cy="2563800"/>
          </a:xfrm>
          <a:prstGeom prst="bentConnector4">
            <a:avLst>
              <a:gd name="adj1" fmla="val -19937"/>
              <a:gd name="adj2" fmla="val 55634"/>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Problems</a:t>
            </a:r>
            <a:endParaRPr sz="3000" dirty="0"/>
          </a:p>
        </p:txBody>
      </p:sp>
      <p:sp>
        <p:nvSpPr>
          <p:cNvPr id="603" name="Google Shape;603;p30"/>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Life Quality of people in the cities</a:t>
            </a:r>
          </a:p>
          <a:p>
            <a:pPr marL="0" lvl="0" indent="0" algn="ctr" rtl="0">
              <a:spcBef>
                <a:spcPts val="0"/>
              </a:spcBef>
              <a:spcAft>
                <a:spcPts val="0"/>
              </a:spcAft>
              <a:buNone/>
            </a:pPr>
            <a:endParaRPr dirty="0"/>
          </a:p>
        </p:txBody>
      </p:sp>
      <p:sp>
        <p:nvSpPr>
          <p:cNvPr id="605" name="Google Shape;605;p30"/>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Trafic Jams</a:t>
            </a:r>
          </a:p>
          <a:p>
            <a:pPr marL="0" lvl="0" indent="0" algn="ctr" rtl="0">
              <a:spcBef>
                <a:spcPts val="0"/>
              </a:spcBef>
              <a:spcAft>
                <a:spcPts val="0"/>
              </a:spcAft>
              <a:buNone/>
            </a:pPr>
            <a:endParaRPr lang="en" dirty="0" smtClean="0"/>
          </a:p>
          <a:p>
            <a:pPr marL="0" lvl="0" indent="0" algn="ctr" rtl="0">
              <a:spcBef>
                <a:spcPts val="0"/>
              </a:spcBef>
              <a:spcAft>
                <a:spcPts val="0"/>
              </a:spcAft>
              <a:buNone/>
            </a:pPr>
            <a:endParaRPr dirty="0"/>
          </a:p>
        </p:txBody>
      </p:sp>
      <p:sp>
        <p:nvSpPr>
          <p:cNvPr id="606" name="Google Shape;606;p30"/>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Lost of money in car accidents</a:t>
            </a:r>
            <a:endParaRPr dirty="0"/>
          </a:p>
        </p:txBody>
      </p:sp>
      <p:sp>
        <p:nvSpPr>
          <p:cNvPr id="607" name="Google Shape;607;p30"/>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People health</a:t>
            </a:r>
            <a:endParaRPr dirty="0"/>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1"/>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a:t>
            </a:r>
            <a:endParaRPr dirty="0"/>
          </a:p>
        </p:txBody>
      </p:sp>
      <p:sp>
        <p:nvSpPr>
          <p:cNvPr id="659" name="Google Shape;659;p31"/>
          <p:cNvSpPr/>
          <p:nvPr/>
        </p:nvSpPr>
        <p:spPr>
          <a:xfrm>
            <a:off x="3936789" y="1308651"/>
            <a:ext cx="72" cy="3058625"/>
          </a:xfrm>
          <a:custGeom>
            <a:avLst/>
            <a:gdLst/>
            <a:ahLst/>
            <a:cxnLst/>
            <a:rect l="l" t="t" r="r" b="b"/>
            <a:pathLst>
              <a:path w="1" h="42769" fill="none" extrusionOk="0">
                <a:moveTo>
                  <a:pt x="0" y="1"/>
                </a:moveTo>
                <a:lnTo>
                  <a:pt x="0" y="42768"/>
                </a:lnTo>
              </a:path>
            </a:pathLst>
          </a:custGeom>
          <a:noFill/>
          <a:ln w="315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4922624" y="1308651"/>
            <a:ext cx="72" cy="3058625"/>
          </a:xfrm>
          <a:custGeom>
            <a:avLst/>
            <a:gdLst/>
            <a:ahLst/>
            <a:cxnLst/>
            <a:rect l="l" t="t" r="r" b="b"/>
            <a:pathLst>
              <a:path w="1" h="42769" fill="none" extrusionOk="0">
                <a:moveTo>
                  <a:pt x="0" y="1"/>
                </a:moveTo>
                <a:lnTo>
                  <a:pt x="0" y="42768"/>
                </a:lnTo>
              </a:path>
            </a:pathLst>
          </a:custGeom>
          <a:noFill/>
          <a:ln w="315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5908459" y="1308651"/>
            <a:ext cx="72" cy="3058625"/>
          </a:xfrm>
          <a:custGeom>
            <a:avLst/>
            <a:gdLst/>
            <a:ahLst/>
            <a:cxnLst/>
            <a:rect l="l" t="t" r="r" b="b"/>
            <a:pathLst>
              <a:path w="1" h="42769" fill="none" extrusionOk="0">
                <a:moveTo>
                  <a:pt x="1" y="1"/>
                </a:moveTo>
                <a:lnTo>
                  <a:pt x="1" y="42768"/>
                </a:lnTo>
              </a:path>
            </a:pathLst>
          </a:custGeom>
          <a:noFill/>
          <a:ln w="315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6894365" y="1308651"/>
            <a:ext cx="72" cy="3058625"/>
          </a:xfrm>
          <a:custGeom>
            <a:avLst/>
            <a:gdLst/>
            <a:ahLst/>
            <a:cxnLst/>
            <a:rect l="l" t="t" r="r" b="b"/>
            <a:pathLst>
              <a:path w="1" h="42769" fill="none" extrusionOk="0">
                <a:moveTo>
                  <a:pt x="0" y="1"/>
                </a:moveTo>
                <a:lnTo>
                  <a:pt x="0" y="42768"/>
                </a:lnTo>
              </a:path>
            </a:pathLst>
          </a:custGeom>
          <a:noFill/>
          <a:ln w="315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31"/>
          <p:cNvGrpSpPr/>
          <p:nvPr/>
        </p:nvGrpSpPr>
        <p:grpSpPr>
          <a:xfrm>
            <a:off x="3828658" y="3854100"/>
            <a:ext cx="3601799" cy="274905"/>
            <a:chOff x="3828658" y="3897730"/>
            <a:chExt cx="3601799" cy="274905"/>
          </a:xfrm>
        </p:grpSpPr>
        <p:sp>
          <p:nvSpPr>
            <p:cNvPr id="664" name="Google Shape;664;p31"/>
            <p:cNvSpPr/>
            <p:nvPr/>
          </p:nvSpPr>
          <p:spPr>
            <a:xfrm>
              <a:off x="3829516" y="3897730"/>
              <a:ext cx="2234837" cy="106414"/>
            </a:xfrm>
            <a:custGeom>
              <a:avLst/>
              <a:gdLst/>
              <a:ahLst/>
              <a:cxnLst/>
              <a:rect l="l" t="t" r="r" b="b"/>
              <a:pathLst>
                <a:path w="31251" h="1488" extrusionOk="0">
                  <a:moveTo>
                    <a:pt x="744" y="0"/>
                  </a:moveTo>
                  <a:cubicBezTo>
                    <a:pt x="328" y="0"/>
                    <a:pt x="1" y="340"/>
                    <a:pt x="1" y="744"/>
                  </a:cubicBezTo>
                  <a:cubicBezTo>
                    <a:pt x="1" y="1159"/>
                    <a:pt x="328" y="1487"/>
                    <a:pt x="744" y="1487"/>
                  </a:cubicBezTo>
                  <a:lnTo>
                    <a:pt x="30507" y="1487"/>
                  </a:lnTo>
                  <a:cubicBezTo>
                    <a:pt x="30911" y="1487"/>
                    <a:pt x="31251" y="1159"/>
                    <a:pt x="31251" y="744"/>
                  </a:cubicBezTo>
                  <a:cubicBezTo>
                    <a:pt x="31251" y="340"/>
                    <a:pt x="30911" y="0"/>
                    <a:pt x="305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3828658" y="4067150"/>
              <a:ext cx="3601799" cy="105485"/>
            </a:xfrm>
            <a:custGeom>
              <a:avLst/>
              <a:gdLst/>
              <a:ahLst/>
              <a:cxnLst/>
              <a:rect l="l" t="t" r="r" b="b"/>
              <a:pathLst>
                <a:path w="50366" h="1475" extrusionOk="0">
                  <a:moveTo>
                    <a:pt x="743" y="0"/>
                  </a:moveTo>
                  <a:cubicBezTo>
                    <a:pt x="340" y="0"/>
                    <a:pt x="0" y="328"/>
                    <a:pt x="0" y="731"/>
                  </a:cubicBezTo>
                  <a:cubicBezTo>
                    <a:pt x="13" y="1147"/>
                    <a:pt x="340" y="1474"/>
                    <a:pt x="743" y="1474"/>
                  </a:cubicBezTo>
                  <a:lnTo>
                    <a:pt x="49635" y="1474"/>
                  </a:lnTo>
                  <a:cubicBezTo>
                    <a:pt x="50038" y="1474"/>
                    <a:pt x="50366" y="1147"/>
                    <a:pt x="50366" y="731"/>
                  </a:cubicBezTo>
                  <a:cubicBezTo>
                    <a:pt x="50366" y="328"/>
                    <a:pt x="50038" y="0"/>
                    <a:pt x="496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31"/>
          <p:cNvGrpSpPr/>
          <p:nvPr/>
        </p:nvGrpSpPr>
        <p:grpSpPr>
          <a:xfrm>
            <a:off x="3811494" y="2983302"/>
            <a:ext cx="4240571" cy="274977"/>
            <a:chOff x="3811494" y="3103763"/>
            <a:chExt cx="4240571" cy="274977"/>
          </a:xfrm>
        </p:grpSpPr>
        <p:sp>
          <p:nvSpPr>
            <p:cNvPr id="667" name="Google Shape;667;p31"/>
            <p:cNvSpPr/>
            <p:nvPr/>
          </p:nvSpPr>
          <p:spPr>
            <a:xfrm>
              <a:off x="3811498" y="3103763"/>
              <a:ext cx="4240568" cy="106403"/>
            </a:xfrm>
            <a:custGeom>
              <a:avLst/>
              <a:gdLst/>
              <a:ahLst/>
              <a:cxnLst/>
              <a:rect l="l" t="t" r="r" b="b"/>
              <a:pathLst>
                <a:path w="69772" h="1488" extrusionOk="0">
                  <a:moveTo>
                    <a:pt x="744" y="1"/>
                  </a:moveTo>
                  <a:cubicBezTo>
                    <a:pt x="328" y="1"/>
                    <a:pt x="1" y="341"/>
                    <a:pt x="1" y="744"/>
                  </a:cubicBezTo>
                  <a:cubicBezTo>
                    <a:pt x="1" y="1147"/>
                    <a:pt x="328" y="1488"/>
                    <a:pt x="744" y="1488"/>
                  </a:cubicBezTo>
                  <a:lnTo>
                    <a:pt x="69028" y="1488"/>
                  </a:lnTo>
                  <a:cubicBezTo>
                    <a:pt x="69431" y="1488"/>
                    <a:pt x="69772" y="1147"/>
                    <a:pt x="69772" y="744"/>
                  </a:cubicBezTo>
                  <a:cubicBezTo>
                    <a:pt x="69772" y="341"/>
                    <a:pt x="69431" y="1"/>
                    <a:pt x="690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3811494" y="3272326"/>
              <a:ext cx="1369750" cy="106414"/>
            </a:xfrm>
            <a:custGeom>
              <a:avLst/>
              <a:gdLst/>
              <a:ahLst/>
              <a:cxnLst/>
              <a:rect l="l" t="t" r="r" b="b"/>
              <a:pathLst>
                <a:path w="19154" h="1488" extrusionOk="0">
                  <a:moveTo>
                    <a:pt x="744" y="0"/>
                  </a:moveTo>
                  <a:cubicBezTo>
                    <a:pt x="328" y="0"/>
                    <a:pt x="1" y="340"/>
                    <a:pt x="1" y="744"/>
                  </a:cubicBezTo>
                  <a:cubicBezTo>
                    <a:pt x="1" y="1159"/>
                    <a:pt x="328" y="1487"/>
                    <a:pt x="744" y="1487"/>
                  </a:cubicBezTo>
                  <a:lnTo>
                    <a:pt x="18410" y="1487"/>
                  </a:lnTo>
                  <a:cubicBezTo>
                    <a:pt x="18826" y="1487"/>
                    <a:pt x="19154" y="1147"/>
                    <a:pt x="19154" y="744"/>
                  </a:cubicBezTo>
                  <a:cubicBezTo>
                    <a:pt x="19154" y="340"/>
                    <a:pt x="18826" y="0"/>
                    <a:pt x="184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31"/>
          <p:cNvGrpSpPr/>
          <p:nvPr/>
        </p:nvGrpSpPr>
        <p:grpSpPr>
          <a:xfrm>
            <a:off x="3793472" y="2169574"/>
            <a:ext cx="2235767" cy="274905"/>
            <a:chOff x="3793472" y="2309869"/>
            <a:chExt cx="2235767" cy="274905"/>
          </a:xfrm>
        </p:grpSpPr>
        <p:sp>
          <p:nvSpPr>
            <p:cNvPr id="670" name="Google Shape;670;p31"/>
            <p:cNvSpPr/>
            <p:nvPr/>
          </p:nvSpPr>
          <p:spPr>
            <a:xfrm>
              <a:off x="3793472" y="2309869"/>
              <a:ext cx="2235767"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3793472" y="2478360"/>
              <a:ext cx="1508556" cy="106414"/>
            </a:xfrm>
            <a:custGeom>
              <a:avLst/>
              <a:gdLst/>
              <a:ahLst/>
              <a:cxnLst/>
              <a:rect l="l" t="t" r="r" b="b"/>
              <a:pathLst>
                <a:path w="21095" h="1488" extrusionOk="0">
                  <a:moveTo>
                    <a:pt x="744" y="1"/>
                  </a:moveTo>
                  <a:cubicBezTo>
                    <a:pt x="341" y="1"/>
                    <a:pt x="1" y="341"/>
                    <a:pt x="1" y="744"/>
                  </a:cubicBezTo>
                  <a:cubicBezTo>
                    <a:pt x="1" y="1147"/>
                    <a:pt x="341" y="1488"/>
                    <a:pt x="744" y="1488"/>
                  </a:cubicBezTo>
                  <a:lnTo>
                    <a:pt x="20351" y="1488"/>
                  </a:lnTo>
                  <a:cubicBezTo>
                    <a:pt x="20754" y="1488"/>
                    <a:pt x="21094" y="1147"/>
                    <a:pt x="21094" y="744"/>
                  </a:cubicBezTo>
                  <a:cubicBezTo>
                    <a:pt x="21094" y="341"/>
                    <a:pt x="20754" y="1"/>
                    <a:pt x="203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31"/>
          <p:cNvGrpSpPr/>
          <p:nvPr/>
        </p:nvGrpSpPr>
        <p:grpSpPr>
          <a:xfrm>
            <a:off x="3771875" y="1384049"/>
            <a:ext cx="2876447" cy="274047"/>
            <a:chOff x="3771875" y="1457332"/>
            <a:chExt cx="2876447" cy="274047"/>
          </a:xfrm>
        </p:grpSpPr>
        <p:sp>
          <p:nvSpPr>
            <p:cNvPr id="673" name="Google Shape;673;p31"/>
            <p:cNvSpPr/>
            <p:nvPr/>
          </p:nvSpPr>
          <p:spPr>
            <a:xfrm>
              <a:off x="3771875" y="1457332"/>
              <a:ext cx="962415" cy="105556"/>
            </a:xfrm>
            <a:custGeom>
              <a:avLst/>
              <a:gdLst/>
              <a:ahLst/>
              <a:cxnLst/>
              <a:rect l="l" t="t" r="r" b="b"/>
              <a:pathLst>
                <a:path w="13458" h="1476" extrusionOk="0">
                  <a:moveTo>
                    <a:pt x="744" y="1"/>
                  </a:moveTo>
                  <a:cubicBezTo>
                    <a:pt x="328" y="1"/>
                    <a:pt x="0" y="329"/>
                    <a:pt x="0" y="744"/>
                  </a:cubicBezTo>
                  <a:cubicBezTo>
                    <a:pt x="0" y="1148"/>
                    <a:pt x="328" y="1475"/>
                    <a:pt x="744" y="1475"/>
                  </a:cubicBezTo>
                  <a:lnTo>
                    <a:pt x="12714" y="1475"/>
                  </a:lnTo>
                  <a:cubicBezTo>
                    <a:pt x="13118" y="1475"/>
                    <a:pt x="13458" y="1148"/>
                    <a:pt x="13458" y="744"/>
                  </a:cubicBezTo>
                  <a:cubicBezTo>
                    <a:pt x="13458" y="329"/>
                    <a:pt x="13118" y="1"/>
                    <a:pt x="12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3771875" y="1625894"/>
              <a:ext cx="2876447"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5" name="Google Shape;675;p31"/>
          <p:cNvSpPr txBox="1">
            <a:spLocks noGrp="1"/>
          </p:cNvSpPr>
          <p:nvPr>
            <p:ph type="ctrTitle" idx="4294967295"/>
          </p:nvPr>
        </p:nvSpPr>
        <p:spPr>
          <a:xfrm>
            <a:off x="1644300" y="1268419"/>
            <a:ext cx="1881300"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dirty="0" smtClean="0">
                <a:solidFill>
                  <a:schemeClr val="accent1"/>
                </a:solidFill>
              </a:rPr>
              <a:t>1</a:t>
            </a:r>
            <a:r>
              <a:rPr lang="en" sz="1800" baseline="30000" dirty="0" smtClean="0">
                <a:solidFill>
                  <a:schemeClr val="accent1"/>
                </a:solidFill>
              </a:rPr>
              <a:t>ST</a:t>
            </a:r>
            <a:r>
              <a:rPr lang="en" sz="1800" dirty="0" smtClean="0">
                <a:solidFill>
                  <a:schemeClr val="accent1"/>
                </a:solidFill>
              </a:rPr>
              <a:t>  Data set</a:t>
            </a:r>
            <a:endParaRPr sz="1800" dirty="0">
              <a:solidFill>
                <a:schemeClr val="accent1"/>
              </a:solidFill>
            </a:endParaRPr>
          </a:p>
        </p:txBody>
      </p:sp>
      <p:sp>
        <p:nvSpPr>
          <p:cNvPr id="676" name="Google Shape;676;p31"/>
          <p:cNvSpPr txBox="1">
            <a:spLocks noGrp="1"/>
          </p:cNvSpPr>
          <p:nvPr>
            <p:ph type="subTitle" idx="4294967295"/>
          </p:nvPr>
        </p:nvSpPr>
        <p:spPr>
          <a:xfrm>
            <a:off x="1289823" y="1479500"/>
            <a:ext cx="2235900" cy="644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s-ES" sz="1400" dirty="0" err="1" smtClean="0"/>
              <a:t>Not</a:t>
            </a:r>
            <a:r>
              <a:rPr lang="es-ES" sz="1400" dirty="0" smtClean="0"/>
              <a:t> to </a:t>
            </a:r>
            <a:r>
              <a:rPr lang="es-ES" sz="1400" dirty="0" err="1" smtClean="0"/>
              <a:t>updated</a:t>
            </a:r>
            <a:endParaRPr sz="1400" dirty="0"/>
          </a:p>
        </p:txBody>
      </p:sp>
      <p:sp>
        <p:nvSpPr>
          <p:cNvPr id="677" name="Google Shape;677;p31"/>
          <p:cNvSpPr txBox="1">
            <a:spLocks noGrp="1"/>
          </p:cNvSpPr>
          <p:nvPr>
            <p:ph type="ctrTitle" idx="4294967295"/>
          </p:nvPr>
        </p:nvSpPr>
        <p:spPr>
          <a:xfrm>
            <a:off x="1644300" y="2070231"/>
            <a:ext cx="1881300"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dirty="0" smtClean="0">
                <a:solidFill>
                  <a:schemeClr val="accent2"/>
                </a:solidFill>
              </a:rPr>
              <a:t>2</a:t>
            </a:r>
            <a:r>
              <a:rPr lang="en" sz="1800" baseline="30000" dirty="0" smtClean="0">
                <a:solidFill>
                  <a:schemeClr val="accent2"/>
                </a:solidFill>
              </a:rPr>
              <a:t>nd</a:t>
            </a:r>
            <a:r>
              <a:rPr lang="en" sz="1800" dirty="0" smtClean="0">
                <a:solidFill>
                  <a:schemeClr val="accent2"/>
                </a:solidFill>
              </a:rPr>
              <a:t> Data set</a:t>
            </a:r>
            <a:endParaRPr sz="1800" dirty="0">
              <a:solidFill>
                <a:schemeClr val="accent2"/>
              </a:solidFill>
            </a:endParaRPr>
          </a:p>
        </p:txBody>
      </p:sp>
      <p:sp>
        <p:nvSpPr>
          <p:cNvPr id="678" name="Google Shape;678;p31"/>
          <p:cNvSpPr txBox="1">
            <a:spLocks noGrp="1"/>
          </p:cNvSpPr>
          <p:nvPr>
            <p:ph type="subTitle" idx="4294967295"/>
          </p:nvPr>
        </p:nvSpPr>
        <p:spPr>
          <a:xfrm>
            <a:off x="1369424" y="2281300"/>
            <a:ext cx="2156100" cy="644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 sz="1400" dirty="0" smtClean="0"/>
              <a:t>Wrong focus on the target variable</a:t>
            </a:r>
            <a:endParaRPr sz="1400" dirty="0"/>
          </a:p>
        </p:txBody>
      </p:sp>
      <p:sp>
        <p:nvSpPr>
          <p:cNvPr id="679" name="Google Shape;679;p31"/>
          <p:cNvSpPr txBox="1">
            <a:spLocks noGrp="1"/>
          </p:cNvSpPr>
          <p:nvPr>
            <p:ph type="ctrTitle" idx="4294967295"/>
          </p:nvPr>
        </p:nvSpPr>
        <p:spPr>
          <a:xfrm>
            <a:off x="1644300" y="2872019"/>
            <a:ext cx="1881300"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dirty="0" smtClean="0">
                <a:solidFill>
                  <a:schemeClr val="accent3"/>
                </a:solidFill>
              </a:rPr>
              <a:t>3</a:t>
            </a:r>
            <a:r>
              <a:rPr lang="en" sz="1800" baseline="30000" dirty="0" smtClean="0">
                <a:solidFill>
                  <a:schemeClr val="accent3"/>
                </a:solidFill>
              </a:rPr>
              <a:t>rd</a:t>
            </a:r>
            <a:r>
              <a:rPr lang="en" sz="1800" dirty="0" smtClean="0">
                <a:solidFill>
                  <a:schemeClr val="accent3"/>
                </a:solidFill>
              </a:rPr>
              <a:t> Data Set</a:t>
            </a:r>
            <a:endParaRPr sz="1800" dirty="0">
              <a:solidFill>
                <a:schemeClr val="accent3"/>
              </a:solidFill>
            </a:endParaRPr>
          </a:p>
        </p:txBody>
      </p:sp>
      <p:sp>
        <p:nvSpPr>
          <p:cNvPr id="680" name="Google Shape;680;p31"/>
          <p:cNvSpPr txBox="1">
            <a:spLocks noGrp="1"/>
          </p:cNvSpPr>
          <p:nvPr>
            <p:ph type="subTitle" idx="4294967295"/>
          </p:nvPr>
        </p:nvSpPr>
        <p:spPr>
          <a:xfrm>
            <a:off x="1140825" y="3083100"/>
            <a:ext cx="2385000" cy="644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 sz="1400" dirty="0" smtClean="0"/>
              <a:t>Only records when people got injured	</a:t>
            </a:r>
            <a:endParaRPr sz="1400" dirty="0"/>
          </a:p>
        </p:txBody>
      </p:sp>
      <p:sp>
        <p:nvSpPr>
          <p:cNvPr id="681" name="Google Shape;681;p31"/>
          <p:cNvSpPr txBox="1">
            <a:spLocks noGrp="1"/>
          </p:cNvSpPr>
          <p:nvPr>
            <p:ph type="ctrTitle" idx="4294967295"/>
          </p:nvPr>
        </p:nvSpPr>
        <p:spPr>
          <a:xfrm>
            <a:off x="1644300" y="3725394"/>
            <a:ext cx="1881300"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dirty="0" smtClean="0"/>
              <a:t>Selected Data Set</a:t>
            </a:r>
            <a:endParaRPr sz="1800" dirty="0"/>
          </a:p>
        </p:txBody>
      </p:sp>
      <p:sp>
        <p:nvSpPr>
          <p:cNvPr id="682" name="Google Shape;682;p31"/>
          <p:cNvSpPr txBox="1">
            <a:spLocks noGrp="1"/>
          </p:cNvSpPr>
          <p:nvPr>
            <p:ph type="subTitle" idx="4294967295"/>
          </p:nvPr>
        </p:nvSpPr>
        <p:spPr>
          <a:xfrm>
            <a:off x="1140600" y="3936475"/>
            <a:ext cx="2385000" cy="644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 sz="1400" dirty="0" smtClean="0"/>
              <a:t>Updated, with a lot of variables and a binary target variable</a:t>
            </a:r>
            <a:endParaRPr sz="1400" dirty="0"/>
          </a:p>
        </p:txBody>
      </p:sp>
      <p:sp>
        <p:nvSpPr>
          <p:cNvPr id="27" name="Google Shape;682;p31"/>
          <p:cNvSpPr txBox="1">
            <a:spLocks/>
          </p:cNvSpPr>
          <p:nvPr/>
        </p:nvSpPr>
        <p:spPr>
          <a:xfrm>
            <a:off x="3754434" y="4261399"/>
            <a:ext cx="2385000" cy="64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r">
              <a:lnSpc>
                <a:spcPct val="100000"/>
              </a:lnSpc>
              <a:spcAft>
                <a:spcPts val="1600"/>
              </a:spcAft>
              <a:buNone/>
            </a:pPr>
            <a:r>
              <a:rPr lang="en-US" sz="1400" b="1" dirty="0"/>
              <a:t>38 variables </a:t>
            </a:r>
            <a:r>
              <a:rPr lang="en-US" sz="1400" dirty="0"/>
              <a:t>and </a:t>
            </a:r>
            <a:r>
              <a:rPr lang="en-US" sz="1400" b="1" dirty="0"/>
              <a:t>194,673 recorded accidents</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Variables</a:t>
            </a:r>
            <a:endParaRPr dirty="0"/>
          </a:p>
        </p:txBody>
      </p:sp>
      <p:sp>
        <p:nvSpPr>
          <p:cNvPr id="699" name="Google Shape;699;p33"/>
          <p:cNvSpPr txBox="1">
            <a:spLocks noGrp="1"/>
          </p:cNvSpPr>
          <p:nvPr>
            <p:ph type="ctrTitle" idx="4294967295"/>
          </p:nvPr>
        </p:nvSpPr>
        <p:spPr>
          <a:xfrm>
            <a:off x="4792350" y="1739848"/>
            <a:ext cx="1451100" cy="28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smtClean="0"/>
              <a:t>ADDRTYPE</a:t>
            </a:r>
            <a:endParaRPr sz="1800" dirty="0"/>
          </a:p>
        </p:txBody>
      </p:sp>
      <p:sp>
        <p:nvSpPr>
          <p:cNvPr id="702" name="Google Shape;702;p33"/>
          <p:cNvSpPr/>
          <p:nvPr/>
        </p:nvSpPr>
        <p:spPr>
          <a:xfrm>
            <a:off x="5439938" y="133777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txBox="1">
            <a:spLocks noGrp="1"/>
          </p:cNvSpPr>
          <p:nvPr>
            <p:ph type="ctrTitle" idx="4294967295"/>
          </p:nvPr>
        </p:nvSpPr>
        <p:spPr>
          <a:xfrm>
            <a:off x="6884425" y="2527227"/>
            <a:ext cx="1451100" cy="28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smtClean="0"/>
              <a:t>PERSONCOUNT</a:t>
            </a:r>
            <a:endParaRPr sz="1800" dirty="0"/>
          </a:p>
        </p:txBody>
      </p:sp>
      <p:sp>
        <p:nvSpPr>
          <p:cNvPr id="705" name="Google Shape;705;p33"/>
          <p:cNvSpPr/>
          <p:nvPr/>
        </p:nvSpPr>
        <p:spPr>
          <a:xfrm>
            <a:off x="7379613" y="2192401"/>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txBox="1">
            <a:spLocks noGrp="1"/>
          </p:cNvSpPr>
          <p:nvPr>
            <p:ph type="ctrTitle" idx="4294967295"/>
          </p:nvPr>
        </p:nvSpPr>
        <p:spPr>
          <a:xfrm>
            <a:off x="4792349" y="3449300"/>
            <a:ext cx="1670795" cy="28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smtClean="0"/>
              <a:t>COLLISIONTYPE</a:t>
            </a:r>
            <a:endParaRPr sz="1800" dirty="0"/>
          </a:p>
        </p:txBody>
      </p:sp>
      <p:sp>
        <p:nvSpPr>
          <p:cNvPr id="708" name="Google Shape;708;p33"/>
          <p:cNvSpPr/>
          <p:nvPr/>
        </p:nvSpPr>
        <p:spPr>
          <a:xfrm>
            <a:off x="5517900" y="3130352"/>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9;p33"/>
          <p:cNvSpPr txBox="1">
            <a:spLocks/>
          </p:cNvSpPr>
          <p:nvPr/>
        </p:nvSpPr>
        <p:spPr>
          <a:xfrm>
            <a:off x="944249" y="2791609"/>
            <a:ext cx="1451100" cy="28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s-ES" sz="1800" dirty="0" smtClean="0"/>
              <a:t>WEATHER</a:t>
            </a:r>
            <a:endParaRPr lang="es-ES" sz="1800" dirty="0"/>
          </a:p>
        </p:txBody>
      </p:sp>
      <p:sp>
        <p:nvSpPr>
          <p:cNvPr id="14" name="Google Shape;702;p33"/>
          <p:cNvSpPr/>
          <p:nvPr/>
        </p:nvSpPr>
        <p:spPr>
          <a:xfrm>
            <a:off x="1591837" y="2415449"/>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9;p33"/>
          <p:cNvSpPr txBox="1">
            <a:spLocks/>
          </p:cNvSpPr>
          <p:nvPr/>
        </p:nvSpPr>
        <p:spPr>
          <a:xfrm>
            <a:off x="2103031" y="1933787"/>
            <a:ext cx="1451100" cy="28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s-ES" sz="1800" dirty="0" smtClean="0"/>
              <a:t>SPEEDING</a:t>
            </a:r>
            <a:endParaRPr lang="es-ES" sz="1800" dirty="0"/>
          </a:p>
        </p:txBody>
      </p:sp>
      <p:sp>
        <p:nvSpPr>
          <p:cNvPr id="16" name="Google Shape;702;p33"/>
          <p:cNvSpPr/>
          <p:nvPr/>
        </p:nvSpPr>
        <p:spPr>
          <a:xfrm>
            <a:off x="2672656" y="154551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05;p33"/>
          <p:cNvSpPr/>
          <p:nvPr/>
        </p:nvSpPr>
        <p:spPr>
          <a:xfrm>
            <a:off x="2232864" y="3542331"/>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99;p33"/>
          <p:cNvSpPr txBox="1">
            <a:spLocks/>
          </p:cNvSpPr>
          <p:nvPr/>
        </p:nvSpPr>
        <p:spPr>
          <a:xfrm>
            <a:off x="1591837" y="3854998"/>
            <a:ext cx="1691690" cy="28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s-ES" sz="1800" dirty="0" smtClean="0"/>
              <a:t>SEVERITYCODE</a:t>
            </a:r>
            <a:endParaRPr lang="es-E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35"/>
          <p:cNvSpPr txBox="1">
            <a:spLocks noGrp="1"/>
          </p:cNvSpPr>
          <p:nvPr>
            <p:ph type="ctrTitle"/>
          </p:nvPr>
        </p:nvSpPr>
        <p:spPr>
          <a:xfrm>
            <a:off x="1311592" y="422083"/>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ADDRTYPE</a:t>
            </a:r>
            <a:endParaRPr dirty="0"/>
          </a:p>
        </p:txBody>
      </p:sp>
      <p:sp>
        <p:nvSpPr>
          <p:cNvPr id="1010" name="Google Shape;1010;p35"/>
          <p:cNvSpPr/>
          <p:nvPr/>
        </p:nvSpPr>
        <p:spPr>
          <a:xfrm>
            <a:off x="1411483" y="1615175"/>
            <a:ext cx="1674020" cy="1674059"/>
          </a:xfrm>
          <a:custGeom>
            <a:avLst/>
            <a:gdLst/>
            <a:ahLst/>
            <a:cxnLst/>
            <a:rect l="l" t="t" r="r" b="b"/>
            <a:pathLst>
              <a:path w="43045" h="43046" extrusionOk="0">
                <a:moveTo>
                  <a:pt x="21522" y="2193"/>
                </a:moveTo>
                <a:cubicBezTo>
                  <a:pt x="32195" y="2206"/>
                  <a:pt x="40839" y="10850"/>
                  <a:pt x="40852" y="21523"/>
                </a:cubicBezTo>
                <a:cubicBezTo>
                  <a:pt x="40852" y="29348"/>
                  <a:pt x="36139" y="36392"/>
                  <a:pt x="28919" y="39391"/>
                </a:cubicBezTo>
                <a:cubicBezTo>
                  <a:pt x="26525" y="40379"/>
                  <a:pt x="24014" y="40860"/>
                  <a:pt x="21525" y="40860"/>
                </a:cubicBezTo>
                <a:cubicBezTo>
                  <a:pt x="16494" y="40860"/>
                  <a:pt x="11551" y="38896"/>
                  <a:pt x="7850" y="35195"/>
                </a:cubicBezTo>
                <a:cubicBezTo>
                  <a:pt x="2319" y="29663"/>
                  <a:pt x="668" y="21346"/>
                  <a:pt x="3654" y="14126"/>
                </a:cubicBezTo>
                <a:cubicBezTo>
                  <a:pt x="6653" y="6893"/>
                  <a:pt x="13697" y="2193"/>
                  <a:pt x="21522" y="2193"/>
                </a:cubicBezTo>
                <a:close/>
                <a:moveTo>
                  <a:pt x="21522" y="1"/>
                </a:moveTo>
                <a:cubicBezTo>
                  <a:pt x="9652" y="1"/>
                  <a:pt x="0" y="9653"/>
                  <a:pt x="0" y="21523"/>
                </a:cubicBezTo>
                <a:cubicBezTo>
                  <a:pt x="0" y="33393"/>
                  <a:pt x="9652" y="43045"/>
                  <a:pt x="21522" y="43045"/>
                </a:cubicBezTo>
                <a:cubicBezTo>
                  <a:pt x="33380" y="43045"/>
                  <a:pt x="43045" y="33393"/>
                  <a:pt x="43045" y="21523"/>
                </a:cubicBezTo>
                <a:cubicBezTo>
                  <a:pt x="43045" y="9653"/>
                  <a:pt x="33392" y="1"/>
                  <a:pt x="21522"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1508979" y="1767040"/>
            <a:ext cx="1424618" cy="1370756"/>
          </a:xfrm>
          <a:custGeom>
            <a:avLst/>
            <a:gdLst/>
            <a:ahLst/>
            <a:cxnLst/>
            <a:rect l="l" t="t" r="r" b="b"/>
            <a:pathLst>
              <a:path w="36632" h="35247" extrusionOk="0">
                <a:moveTo>
                  <a:pt x="19015" y="2182"/>
                </a:moveTo>
                <a:cubicBezTo>
                  <a:pt x="27533" y="2194"/>
                  <a:pt x="34439" y="9100"/>
                  <a:pt x="34451" y="17630"/>
                </a:cubicBezTo>
                <a:cubicBezTo>
                  <a:pt x="34451" y="23868"/>
                  <a:pt x="30684" y="29500"/>
                  <a:pt x="24913" y="31882"/>
                </a:cubicBezTo>
                <a:cubicBezTo>
                  <a:pt x="23004" y="32675"/>
                  <a:pt x="21000" y="33060"/>
                  <a:pt x="19011" y="33060"/>
                </a:cubicBezTo>
                <a:cubicBezTo>
                  <a:pt x="14997" y="33060"/>
                  <a:pt x="11048" y="31492"/>
                  <a:pt x="8090" y="28543"/>
                </a:cubicBezTo>
                <a:cubicBezTo>
                  <a:pt x="3680" y="24132"/>
                  <a:pt x="2357" y="17492"/>
                  <a:pt x="4751" y="11721"/>
                </a:cubicBezTo>
                <a:cubicBezTo>
                  <a:pt x="7133" y="5949"/>
                  <a:pt x="12765" y="2194"/>
                  <a:pt x="19015" y="2194"/>
                </a:cubicBezTo>
                <a:lnTo>
                  <a:pt x="19015" y="2182"/>
                </a:lnTo>
                <a:close/>
                <a:moveTo>
                  <a:pt x="19027" y="1"/>
                </a:moveTo>
                <a:cubicBezTo>
                  <a:pt x="14437" y="1"/>
                  <a:pt x="9927" y="1794"/>
                  <a:pt x="6553" y="5168"/>
                </a:cubicBezTo>
                <a:cubicBezTo>
                  <a:pt x="1513" y="10209"/>
                  <a:pt x="1" y="17782"/>
                  <a:pt x="2735" y="24372"/>
                </a:cubicBezTo>
                <a:cubicBezTo>
                  <a:pt x="5457" y="30950"/>
                  <a:pt x="11883" y="35246"/>
                  <a:pt x="19015" y="35246"/>
                </a:cubicBezTo>
                <a:cubicBezTo>
                  <a:pt x="28743" y="35234"/>
                  <a:pt x="36619" y="27358"/>
                  <a:pt x="36631" y="17630"/>
                </a:cubicBezTo>
                <a:cubicBezTo>
                  <a:pt x="36631" y="10498"/>
                  <a:pt x="32334" y="4072"/>
                  <a:pt x="25757" y="1338"/>
                </a:cubicBezTo>
                <a:cubicBezTo>
                  <a:pt x="23578" y="438"/>
                  <a:pt x="21293" y="1"/>
                  <a:pt x="1902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5"/>
          <p:cNvSpPr/>
          <p:nvPr/>
        </p:nvSpPr>
        <p:spPr>
          <a:xfrm>
            <a:off x="1411495" y="1615425"/>
            <a:ext cx="1674000" cy="1674000"/>
          </a:xfrm>
          <a:prstGeom prst="blockArc">
            <a:avLst>
              <a:gd name="adj1" fmla="val 5981036"/>
              <a:gd name="adj2" fmla="val 1956664"/>
              <a:gd name="adj3" fmla="val 517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5"/>
          <p:cNvSpPr/>
          <p:nvPr/>
        </p:nvSpPr>
        <p:spPr>
          <a:xfrm>
            <a:off x="1563257" y="1767013"/>
            <a:ext cx="1370400" cy="1370400"/>
          </a:xfrm>
          <a:prstGeom prst="blockArc">
            <a:avLst>
              <a:gd name="adj1" fmla="val 10800000"/>
              <a:gd name="adj2" fmla="val 1840440"/>
              <a:gd name="adj3" fmla="val 598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txBox="1"/>
          <p:nvPr/>
        </p:nvSpPr>
        <p:spPr>
          <a:xfrm>
            <a:off x="7275792" y="1671325"/>
            <a:ext cx="1204800" cy="39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lt1"/>
                </a:solidFill>
                <a:latin typeface="Share Tech"/>
                <a:ea typeface="Share Tech"/>
                <a:cs typeface="Share Tech"/>
                <a:sym typeface="Share Tech"/>
              </a:rPr>
              <a:t>80%</a:t>
            </a:r>
            <a:endParaRPr sz="2400">
              <a:solidFill>
                <a:schemeClr val="lt1"/>
              </a:solidFill>
              <a:latin typeface="Share Tech"/>
              <a:ea typeface="Share Tech"/>
              <a:cs typeface="Share Tech"/>
              <a:sym typeface="Share Tech"/>
            </a:endParaRPr>
          </a:p>
        </p:txBody>
      </p:sp>
      <p:sp>
        <p:nvSpPr>
          <p:cNvPr id="1063" name="Google Shape;1063;p35"/>
          <p:cNvSpPr txBox="1"/>
          <p:nvPr/>
        </p:nvSpPr>
        <p:spPr>
          <a:xfrm>
            <a:off x="4923267" y="1585882"/>
            <a:ext cx="18813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chemeClr val="lt1"/>
                </a:solidFill>
                <a:latin typeface="Share Tech"/>
                <a:ea typeface="Share Tech"/>
                <a:cs typeface="Share Tech"/>
                <a:sym typeface="Share Tech"/>
              </a:rPr>
              <a:t>AGE</a:t>
            </a:r>
            <a:endParaRPr sz="2000">
              <a:solidFill>
                <a:schemeClr val="lt1"/>
              </a:solidFill>
              <a:latin typeface="Share Tech"/>
              <a:ea typeface="Share Tech"/>
              <a:cs typeface="Share Tech"/>
              <a:sym typeface="Share Tech"/>
            </a:endParaRPr>
          </a:p>
        </p:txBody>
      </p:sp>
      <p:pic>
        <p:nvPicPr>
          <p:cNvPr id="65" name="Imagen 64"/>
          <p:cNvPicPr/>
          <p:nvPr/>
        </p:nvPicPr>
        <p:blipFill>
          <a:blip r:embed="rId3"/>
          <a:stretch>
            <a:fillRect/>
          </a:stretch>
        </p:blipFill>
        <p:spPr>
          <a:xfrm>
            <a:off x="1311592" y="1075690"/>
            <a:ext cx="7073872" cy="29921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35"/>
          <p:cNvSpPr txBox="1">
            <a:spLocks noGrp="1"/>
          </p:cNvSpPr>
          <p:nvPr>
            <p:ph type="ctrTitle"/>
          </p:nvPr>
        </p:nvSpPr>
        <p:spPr>
          <a:xfrm>
            <a:off x="1247834" y="401284"/>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ADDRTYPE</a:t>
            </a:r>
            <a:endParaRPr dirty="0"/>
          </a:p>
        </p:txBody>
      </p:sp>
      <p:sp>
        <p:nvSpPr>
          <p:cNvPr id="1010" name="Google Shape;1010;p35"/>
          <p:cNvSpPr/>
          <p:nvPr/>
        </p:nvSpPr>
        <p:spPr>
          <a:xfrm>
            <a:off x="1411483" y="1615175"/>
            <a:ext cx="1674020" cy="1674059"/>
          </a:xfrm>
          <a:custGeom>
            <a:avLst/>
            <a:gdLst/>
            <a:ahLst/>
            <a:cxnLst/>
            <a:rect l="l" t="t" r="r" b="b"/>
            <a:pathLst>
              <a:path w="43045" h="43046" extrusionOk="0">
                <a:moveTo>
                  <a:pt x="21522" y="2193"/>
                </a:moveTo>
                <a:cubicBezTo>
                  <a:pt x="32195" y="2206"/>
                  <a:pt x="40839" y="10850"/>
                  <a:pt x="40852" y="21523"/>
                </a:cubicBezTo>
                <a:cubicBezTo>
                  <a:pt x="40852" y="29348"/>
                  <a:pt x="36139" y="36392"/>
                  <a:pt x="28919" y="39391"/>
                </a:cubicBezTo>
                <a:cubicBezTo>
                  <a:pt x="26525" y="40379"/>
                  <a:pt x="24014" y="40860"/>
                  <a:pt x="21525" y="40860"/>
                </a:cubicBezTo>
                <a:cubicBezTo>
                  <a:pt x="16494" y="40860"/>
                  <a:pt x="11551" y="38896"/>
                  <a:pt x="7850" y="35195"/>
                </a:cubicBezTo>
                <a:cubicBezTo>
                  <a:pt x="2319" y="29663"/>
                  <a:pt x="668" y="21346"/>
                  <a:pt x="3654" y="14126"/>
                </a:cubicBezTo>
                <a:cubicBezTo>
                  <a:pt x="6653" y="6893"/>
                  <a:pt x="13697" y="2193"/>
                  <a:pt x="21522" y="2193"/>
                </a:cubicBezTo>
                <a:close/>
                <a:moveTo>
                  <a:pt x="21522" y="1"/>
                </a:moveTo>
                <a:cubicBezTo>
                  <a:pt x="9652" y="1"/>
                  <a:pt x="0" y="9653"/>
                  <a:pt x="0" y="21523"/>
                </a:cubicBezTo>
                <a:cubicBezTo>
                  <a:pt x="0" y="33393"/>
                  <a:pt x="9652" y="43045"/>
                  <a:pt x="21522" y="43045"/>
                </a:cubicBezTo>
                <a:cubicBezTo>
                  <a:pt x="33380" y="43045"/>
                  <a:pt x="43045" y="33393"/>
                  <a:pt x="43045" y="21523"/>
                </a:cubicBezTo>
                <a:cubicBezTo>
                  <a:pt x="43045" y="9653"/>
                  <a:pt x="33392" y="1"/>
                  <a:pt x="21522"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1508979" y="1767040"/>
            <a:ext cx="1424618" cy="1370756"/>
          </a:xfrm>
          <a:custGeom>
            <a:avLst/>
            <a:gdLst/>
            <a:ahLst/>
            <a:cxnLst/>
            <a:rect l="l" t="t" r="r" b="b"/>
            <a:pathLst>
              <a:path w="36632" h="35247" extrusionOk="0">
                <a:moveTo>
                  <a:pt x="19015" y="2182"/>
                </a:moveTo>
                <a:cubicBezTo>
                  <a:pt x="27533" y="2194"/>
                  <a:pt x="34439" y="9100"/>
                  <a:pt x="34451" y="17630"/>
                </a:cubicBezTo>
                <a:cubicBezTo>
                  <a:pt x="34451" y="23868"/>
                  <a:pt x="30684" y="29500"/>
                  <a:pt x="24913" y="31882"/>
                </a:cubicBezTo>
                <a:cubicBezTo>
                  <a:pt x="23004" y="32675"/>
                  <a:pt x="21000" y="33060"/>
                  <a:pt x="19011" y="33060"/>
                </a:cubicBezTo>
                <a:cubicBezTo>
                  <a:pt x="14997" y="33060"/>
                  <a:pt x="11048" y="31492"/>
                  <a:pt x="8090" y="28543"/>
                </a:cubicBezTo>
                <a:cubicBezTo>
                  <a:pt x="3680" y="24132"/>
                  <a:pt x="2357" y="17492"/>
                  <a:pt x="4751" y="11721"/>
                </a:cubicBezTo>
                <a:cubicBezTo>
                  <a:pt x="7133" y="5949"/>
                  <a:pt x="12765" y="2194"/>
                  <a:pt x="19015" y="2194"/>
                </a:cubicBezTo>
                <a:lnTo>
                  <a:pt x="19015" y="2182"/>
                </a:lnTo>
                <a:close/>
                <a:moveTo>
                  <a:pt x="19027" y="1"/>
                </a:moveTo>
                <a:cubicBezTo>
                  <a:pt x="14437" y="1"/>
                  <a:pt x="9927" y="1794"/>
                  <a:pt x="6553" y="5168"/>
                </a:cubicBezTo>
                <a:cubicBezTo>
                  <a:pt x="1513" y="10209"/>
                  <a:pt x="1" y="17782"/>
                  <a:pt x="2735" y="24372"/>
                </a:cubicBezTo>
                <a:cubicBezTo>
                  <a:pt x="5457" y="30950"/>
                  <a:pt x="11883" y="35246"/>
                  <a:pt x="19015" y="35246"/>
                </a:cubicBezTo>
                <a:cubicBezTo>
                  <a:pt x="28743" y="35234"/>
                  <a:pt x="36619" y="27358"/>
                  <a:pt x="36631" y="17630"/>
                </a:cubicBezTo>
                <a:cubicBezTo>
                  <a:pt x="36631" y="10498"/>
                  <a:pt x="32334" y="4072"/>
                  <a:pt x="25757" y="1338"/>
                </a:cubicBezTo>
                <a:cubicBezTo>
                  <a:pt x="23578" y="438"/>
                  <a:pt x="21293" y="1"/>
                  <a:pt x="1902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5"/>
          <p:cNvSpPr/>
          <p:nvPr/>
        </p:nvSpPr>
        <p:spPr>
          <a:xfrm>
            <a:off x="1411495" y="1615425"/>
            <a:ext cx="1674000" cy="1674000"/>
          </a:xfrm>
          <a:prstGeom prst="blockArc">
            <a:avLst>
              <a:gd name="adj1" fmla="val 5981036"/>
              <a:gd name="adj2" fmla="val 1956664"/>
              <a:gd name="adj3" fmla="val 517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5"/>
          <p:cNvSpPr/>
          <p:nvPr/>
        </p:nvSpPr>
        <p:spPr>
          <a:xfrm>
            <a:off x="1563257" y="1767013"/>
            <a:ext cx="1370400" cy="1370400"/>
          </a:xfrm>
          <a:prstGeom prst="blockArc">
            <a:avLst>
              <a:gd name="adj1" fmla="val 10800000"/>
              <a:gd name="adj2" fmla="val 1840440"/>
              <a:gd name="adj3" fmla="val 598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txBox="1"/>
          <p:nvPr/>
        </p:nvSpPr>
        <p:spPr>
          <a:xfrm>
            <a:off x="7275792" y="1671325"/>
            <a:ext cx="1204800" cy="39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lt1"/>
                </a:solidFill>
                <a:latin typeface="Share Tech"/>
                <a:ea typeface="Share Tech"/>
                <a:cs typeface="Share Tech"/>
                <a:sym typeface="Share Tech"/>
              </a:rPr>
              <a:t>80%</a:t>
            </a:r>
            <a:endParaRPr sz="2400">
              <a:solidFill>
                <a:schemeClr val="lt1"/>
              </a:solidFill>
              <a:latin typeface="Share Tech"/>
              <a:ea typeface="Share Tech"/>
              <a:cs typeface="Share Tech"/>
              <a:sym typeface="Share Tech"/>
            </a:endParaRPr>
          </a:p>
        </p:txBody>
      </p:sp>
      <p:sp>
        <p:nvSpPr>
          <p:cNvPr id="1063" name="Google Shape;1063;p35"/>
          <p:cNvSpPr txBox="1"/>
          <p:nvPr/>
        </p:nvSpPr>
        <p:spPr>
          <a:xfrm>
            <a:off x="4923267" y="1585882"/>
            <a:ext cx="18813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chemeClr val="lt1"/>
                </a:solidFill>
                <a:latin typeface="Share Tech"/>
                <a:ea typeface="Share Tech"/>
                <a:cs typeface="Share Tech"/>
                <a:sym typeface="Share Tech"/>
              </a:rPr>
              <a:t>AGE</a:t>
            </a:r>
            <a:endParaRPr sz="2000">
              <a:solidFill>
                <a:schemeClr val="lt1"/>
              </a:solidFill>
              <a:latin typeface="Share Tech"/>
              <a:ea typeface="Share Tech"/>
              <a:cs typeface="Share Tech"/>
              <a:sym typeface="Share Tech"/>
            </a:endParaRPr>
          </a:p>
        </p:txBody>
      </p:sp>
      <p:pic>
        <p:nvPicPr>
          <p:cNvPr id="10" name="Imagen 9"/>
          <p:cNvPicPr/>
          <p:nvPr/>
        </p:nvPicPr>
        <p:blipFill>
          <a:blip r:embed="rId3"/>
          <a:stretch>
            <a:fillRect/>
          </a:stretch>
        </p:blipFill>
        <p:spPr>
          <a:xfrm>
            <a:off x="1305559" y="1583372"/>
            <a:ext cx="6861696" cy="2479473"/>
          </a:xfrm>
          <a:prstGeom prst="rect">
            <a:avLst/>
          </a:prstGeom>
        </p:spPr>
      </p:pic>
    </p:spTree>
    <p:extLst>
      <p:ext uri="{BB962C8B-B14F-4D97-AF65-F5344CB8AC3E}">
        <p14:creationId xmlns:p14="http://schemas.microsoft.com/office/powerpoint/2010/main" val="2045877234"/>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925</Words>
  <Application>Microsoft Office PowerPoint</Application>
  <PresentationFormat>Presentación en pantalla (16:9)</PresentationFormat>
  <Paragraphs>102</Paragraphs>
  <Slides>22</Slides>
  <Notes>22</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22</vt:i4>
      </vt:variant>
    </vt:vector>
  </HeadingPairs>
  <TitlesOfParts>
    <vt:vector size="32" baseType="lpstr">
      <vt:lpstr>Fira Sans Condensed Medium</vt:lpstr>
      <vt:lpstr>Advent Pro SemiBold</vt:lpstr>
      <vt:lpstr>Nunito Light</vt:lpstr>
      <vt:lpstr>Fira Sans Extra Condensed Medium</vt:lpstr>
      <vt:lpstr>Maven Pro</vt:lpstr>
      <vt:lpstr>Maven Pro Regular</vt:lpstr>
      <vt:lpstr>Share Tech</vt:lpstr>
      <vt:lpstr>Arial</vt:lpstr>
      <vt:lpstr>Livvic Light</vt:lpstr>
      <vt:lpstr>Data Science Consulting by Slidesgo</vt:lpstr>
      <vt:lpstr>Capstone project – Car Accident Severity</vt:lpstr>
      <vt:lpstr>CONTENTS OF THIS PRESENTATION</vt:lpstr>
      <vt:lpstr>Desicións and Conclusions </vt:lpstr>
      <vt:lpstr>Introduction</vt:lpstr>
      <vt:lpstr>Problems</vt:lpstr>
      <vt:lpstr>DATA</vt:lpstr>
      <vt:lpstr>Variables</vt:lpstr>
      <vt:lpstr>ADDRTYPE</vt:lpstr>
      <vt:lpstr>ADDRTYPE</vt:lpstr>
      <vt:lpstr>COLLISIONTYPE</vt:lpstr>
      <vt:lpstr>COLLISIONTYPE</vt:lpstr>
      <vt:lpstr>PC RANGE</vt:lpstr>
      <vt:lpstr>PC RANGE</vt:lpstr>
      <vt:lpstr>LOGISTIC REGRESSION</vt:lpstr>
      <vt:lpstr>LOGISTIC REGRESSION</vt:lpstr>
      <vt:lpstr>RESULTS </vt:lpstr>
      <vt:lpstr>RESULTS </vt:lpstr>
      <vt:lpstr>RESULTS </vt:lpstr>
      <vt:lpstr>RESULTS </vt:lpstr>
      <vt:lpstr>DECISIONS</vt:lpstr>
      <vt:lpstr>CONCLUSIONS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Car Accident Severity</dc:title>
  <dc:creator>Ale</dc:creator>
  <cp:lastModifiedBy>Ale</cp:lastModifiedBy>
  <cp:revision>11</cp:revision>
  <dcterms:modified xsi:type="dcterms:W3CDTF">2020-11-09T01:08:40Z</dcterms:modified>
</cp:coreProperties>
</file>