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CE0BF-4D7F-4718-BD3F-3D45406BD05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2A38D30-43AB-47A6-B79B-15078936C9DA}">
      <dgm:prSet phldrT="[Текст]" custT="1"/>
      <dgm:spPr/>
      <dgm:t>
        <a:bodyPr/>
        <a:lstStyle/>
        <a:p>
          <a:pPr algn="ctr"/>
          <a:r>
            <a:rPr lang="ru-RU" sz="1800" dirty="0"/>
            <a:t>Свобода использования</a:t>
          </a:r>
        </a:p>
      </dgm:t>
    </dgm:pt>
    <dgm:pt modelId="{E3625469-5475-4B9D-A921-C65B1C3921AC}" type="parTrans" cxnId="{27366B9E-1B16-49E6-BB28-FF013F263939}">
      <dgm:prSet/>
      <dgm:spPr/>
      <dgm:t>
        <a:bodyPr/>
        <a:lstStyle/>
        <a:p>
          <a:pPr algn="ctr"/>
          <a:endParaRPr lang="ru-RU"/>
        </a:p>
      </dgm:t>
    </dgm:pt>
    <dgm:pt modelId="{D4F8F738-2D7B-464E-809A-1916806C6C25}" type="sibTrans" cxnId="{27366B9E-1B16-49E6-BB28-FF013F263939}">
      <dgm:prSet/>
      <dgm:spPr/>
      <dgm:t>
        <a:bodyPr/>
        <a:lstStyle/>
        <a:p>
          <a:pPr algn="ctr"/>
          <a:endParaRPr lang="ru-RU"/>
        </a:p>
      </dgm:t>
    </dgm:pt>
    <dgm:pt modelId="{2E453A93-BB9E-4EC3-8D25-2A43729FC82E}">
      <dgm:prSet phldrT="[Текст]" custT="1"/>
      <dgm:spPr/>
      <dgm:t>
        <a:bodyPr/>
        <a:lstStyle/>
        <a:p>
          <a:pPr algn="ctr"/>
          <a:r>
            <a:rPr lang="ru-RU" sz="1800" dirty="0"/>
            <a:t>Доступ к исходному коду</a:t>
          </a:r>
        </a:p>
      </dgm:t>
    </dgm:pt>
    <dgm:pt modelId="{A66A68E9-91B2-4C9E-9407-1C73FC198D80}" type="parTrans" cxnId="{02AEDB88-1006-4A22-AA3C-FE728252142B}">
      <dgm:prSet/>
      <dgm:spPr/>
      <dgm:t>
        <a:bodyPr/>
        <a:lstStyle/>
        <a:p>
          <a:pPr algn="ctr"/>
          <a:endParaRPr lang="ru-RU"/>
        </a:p>
      </dgm:t>
    </dgm:pt>
    <dgm:pt modelId="{7EB5F775-A5B8-4B39-AF19-CD50D121253D}" type="sibTrans" cxnId="{02AEDB88-1006-4A22-AA3C-FE728252142B}">
      <dgm:prSet/>
      <dgm:spPr/>
      <dgm:t>
        <a:bodyPr/>
        <a:lstStyle/>
        <a:p>
          <a:pPr algn="ctr"/>
          <a:endParaRPr lang="ru-RU"/>
        </a:p>
      </dgm:t>
    </dgm:pt>
    <dgm:pt modelId="{1618E513-4646-40FD-8249-595E06D43792}">
      <dgm:prSet phldrT="[Текст]" custT="1"/>
      <dgm:spPr/>
      <dgm:t>
        <a:bodyPr/>
        <a:lstStyle/>
        <a:p>
          <a:pPr algn="ctr"/>
          <a:r>
            <a:rPr lang="ru-RU" sz="1800" dirty="0"/>
            <a:t>Распространение</a:t>
          </a:r>
        </a:p>
      </dgm:t>
    </dgm:pt>
    <dgm:pt modelId="{2A93F9A5-3962-4E8C-A709-AC24287159B8}" type="parTrans" cxnId="{19E8AAA3-D1F8-4C73-9252-2CA67FD2BBD5}">
      <dgm:prSet/>
      <dgm:spPr/>
      <dgm:t>
        <a:bodyPr/>
        <a:lstStyle/>
        <a:p>
          <a:pPr algn="ctr"/>
          <a:endParaRPr lang="ru-RU"/>
        </a:p>
      </dgm:t>
    </dgm:pt>
    <dgm:pt modelId="{769D13DD-9BFE-4C12-A6A0-455D9568F36E}" type="sibTrans" cxnId="{19E8AAA3-D1F8-4C73-9252-2CA67FD2BBD5}">
      <dgm:prSet/>
      <dgm:spPr/>
      <dgm:t>
        <a:bodyPr/>
        <a:lstStyle/>
        <a:p>
          <a:pPr algn="ctr"/>
          <a:endParaRPr lang="ru-RU"/>
        </a:p>
      </dgm:t>
    </dgm:pt>
    <dgm:pt modelId="{2200C013-F0F6-497C-89D6-3EAEF1C2CF93}">
      <dgm:prSet phldrT="[Текст]" custT="1"/>
      <dgm:spPr/>
      <dgm:t>
        <a:bodyPr/>
        <a:lstStyle/>
        <a:p>
          <a:pPr algn="ctr"/>
          <a:r>
            <a:rPr lang="ru-RU" sz="1800" dirty="0"/>
            <a:t>Совместная разработка</a:t>
          </a:r>
        </a:p>
      </dgm:t>
    </dgm:pt>
    <dgm:pt modelId="{49E7B460-0EFA-4226-8240-F55265198C81}" type="parTrans" cxnId="{02FDD5CB-BEC4-4104-9240-441377D02652}">
      <dgm:prSet/>
      <dgm:spPr/>
      <dgm:t>
        <a:bodyPr/>
        <a:lstStyle/>
        <a:p>
          <a:pPr algn="ctr"/>
          <a:endParaRPr lang="ru-RU"/>
        </a:p>
      </dgm:t>
    </dgm:pt>
    <dgm:pt modelId="{9A4DEB57-2E4A-477E-B378-B116F07328B7}" type="sibTrans" cxnId="{02FDD5CB-BEC4-4104-9240-441377D02652}">
      <dgm:prSet/>
      <dgm:spPr/>
      <dgm:t>
        <a:bodyPr/>
        <a:lstStyle/>
        <a:p>
          <a:pPr algn="ctr"/>
          <a:endParaRPr lang="ru-RU"/>
        </a:p>
      </dgm:t>
    </dgm:pt>
    <dgm:pt modelId="{50307D35-3B91-4A33-84D3-DDC3C9D72900}" type="pres">
      <dgm:prSet presAssocID="{C71CE0BF-4D7F-4718-BD3F-3D45406BD057}" presName="linear" presStyleCnt="0">
        <dgm:presLayoutVars>
          <dgm:animLvl val="lvl"/>
          <dgm:resizeHandles val="exact"/>
        </dgm:presLayoutVars>
      </dgm:prSet>
      <dgm:spPr/>
    </dgm:pt>
    <dgm:pt modelId="{79AE130F-FDEE-471B-8310-903AB3CD79E5}" type="pres">
      <dgm:prSet presAssocID="{92A38D30-43AB-47A6-B79B-15078936C9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E41810-B31B-4348-8209-4172BE5473F8}" type="pres">
      <dgm:prSet presAssocID="{D4F8F738-2D7B-464E-809A-1916806C6C25}" presName="spacer" presStyleCnt="0"/>
      <dgm:spPr/>
    </dgm:pt>
    <dgm:pt modelId="{F19C4EB2-735D-4F80-A201-1725654826F5}" type="pres">
      <dgm:prSet presAssocID="{2E453A93-BB9E-4EC3-8D25-2A43729FC82E}" presName="parentText" presStyleLbl="node1" presStyleIdx="1" presStyleCnt="4" custLinFactNeighborX="-3824">
        <dgm:presLayoutVars>
          <dgm:chMax val="0"/>
          <dgm:bulletEnabled val="1"/>
        </dgm:presLayoutVars>
      </dgm:prSet>
      <dgm:spPr/>
    </dgm:pt>
    <dgm:pt modelId="{0C2789B6-1268-4C44-9F32-6B5910E2C6F6}" type="pres">
      <dgm:prSet presAssocID="{7EB5F775-A5B8-4B39-AF19-CD50D121253D}" presName="spacer" presStyleCnt="0"/>
      <dgm:spPr/>
    </dgm:pt>
    <dgm:pt modelId="{8175DDA4-4D51-4061-ABD3-22E69047EA46}" type="pres">
      <dgm:prSet presAssocID="{1618E513-4646-40FD-8249-595E06D437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574671-3E3F-47A1-968C-5C62529011E5}" type="pres">
      <dgm:prSet presAssocID="{769D13DD-9BFE-4C12-A6A0-455D9568F36E}" presName="spacer" presStyleCnt="0"/>
      <dgm:spPr/>
    </dgm:pt>
    <dgm:pt modelId="{05F790F0-F62A-4668-A34A-770A508D8561}" type="pres">
      <dgm:prSet presAssocID="{2200C013-F0F6-497C-89D6-3EAEF1C2CF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2AF107-CC6A-45A7-96E3-6222724089C6}" type="presOf" srcId="{1618E513-4646-40FD-8249-595E06D43792}" destId="{8175DDA4-4D51-4061-ABD3-22E69047EA46}" srcOrd="0" destOrd="0" presId="urn:microsoft.com/office/officeart/2005/8/layout/vList2"/>
    <dgm:cxn modelId="{0F91B76E-C551-4F66-84A4-144AAA981D83}" type="presOf" srcId="{2E453A93-BB9E-4EC3-8D25-2A43729FC82E}" destId="{F19C4EB2-735D-4F80-A201-1725654826F5}" srcOrd="0" destOrd="0" presId="urn:microsoft.com/office/officeart/2005/8/layout/vList2"/>
    <dgm:cxn modelId="{B6841D83-7446-4EA9-96DD-D4B4EDF298E9}" type="presOf" srcId="{C71CE0BF-4D7F-4718-BD3F-3D45406BD057}" destId="{50307D35-3B91-4A33-84D3-DDC3C9D72900}" srcOrd="0" destOrd="0" presId="urn:microsoft.com/office/officeart/2005/8/layout/vList2"/>
    <dgm:cxn modelId="{02AEDB88-1006-4A22-AA3C-FE728252142B}" srcId="{C71CE0BF-4D7F-4718-BD3F-3D45406BD057}" destId="{2E453A93-BB9E-4EC3-8D25-2A43729FC82E}" srcOrd="1" destOrd="0" parTransId="{A66A68E9-91B2-4C9E-9407-1C73FC198D80}" sibTransId="{7EB5F775-A5B8-4B39-AF19-CD50D121253D}"/>
    <dgm:cxn modelId="{27366B9E-1B16-49E6-BB28-FF013F263939}" srcId="{C71CE0BF-4D7F-4718-BD3F-3D45406BD057}" destId="{92A38D30-43AB-47A6-B79B-15078936C9DA}" srcOrd="0" destOrd="0" parTransId="{E3625469-5475-4B9D-A921-C65B1C3921AC}" sibTransId="{D4F8F738-2D7B-464E-809A-1916806C6C25}"/>
    <dgm:cxn modelId="{19E8AAA3-D1F8-4C73-9252-2CA67FD2BBD5}" srcId="{C71CE0BF-4D7F-4718-BD3F-3D45406BD057}" destId="{1618E513-4646-40FD-8249-595E06D43792}" srcOrd="2" destOrd="0" parTransId="{2A93F9A5-3962-4E8C-A709-AC24287159B8}" sibTransId="{769D13DD-9BFE-4C12-A6A0-455D9568F36E}"/>
    <dgm:cxn modelId="{5BFC19B0-FC7D-4778-8218-3A33488EAFFA}" type="presOf" srcId="{2200C013-F0F6-497C-89D6-3EAEF1C2CF93}" destId="{05F790F0-F62A-4668-A34A-770A508D8561}" srcOrd="0" destOrd="0" presId="urn:microsoft.com/office/officeart/2005/8/layout/vList2"/>
    <dgm:cxn modelId="{80F678CB-94D5-409E-B2A2-1B1E859AD84D}" type="presOf" srcId="{92A38D30-43AB-47A6-B79B-15078936C9DA}" destId="{79AE130F-FDEE-471B-8310-903AB3CD79E5}" srcOrd="0" destOrd="0" presId="urn:microsoft.com/office/officeart/2005/8/layout/vList2"/>
    <dgm:cxn modelId="{02FDD5CB-BEC4-4104-9240-441377D02652}" srcId="{C71CE0BF-4D7F-4718-BD3F-3D45406BD057}" destId="{2200C013-F0F6-497C-89D6-3EAEF1C2CF93}" srcOrd="3" destOrd="0" parTransId="{49E7B460-0EFA-4226-8240-F55265198C81}" sibTransId="{9A4DEB57-2E4A-477E-B378-B116F07328B7}"/>
    <dgm:cxn modelId="{96B7BA22-936C-4C5A-A689-9F1376AAD165}" type="presParOf" srcId="{50307D35-3B91-4A33-84D3-DDC3C9D72900}" destId="{79AE130F-FDEE-471B-8310-903AB3CD79E5}" srcOrd="0" destOrd="0" presId="urn:microsoft.com/office/officeart/2005/8/layout/vList2"/>
    <dgm:cxn modelId="{A6315A27-C9C9-4DDA-B0AB-DF681F215302}" type="presParOf" srcId="{50307D35-3B91-4A33-84D3-DDC3C9D72900}" destId="{14E41810-B31B-4348-8209-4172BE5473F8}" srcOrd="1" destOrd="0" presId="urn:microsoft.com/office/officeart/2005/8/layout/vList2"/>
    <dgm:cxn modelId="{DF2D1D52-818C-46E9-B4CA-9070F3B0C30D}" type="presParOf" srcId="{50307D35-3B91-4A33-84D3-DDC3C9D72900}" destId="{F19C4EB2-735D-4F80-A201-1725654826F5}" srcOrd="2" destOrd="0" presId="urn:microsoft.com/office/officeart/2005/8/layout/vList2"/>
    <dgm:cxn modelId="{16603C57-36F8-4145-A715-D192C9271243}" type="presParOf" srcId="{50307D35-3B91-4A33-84D3-DDC3C9D72900}" destId="{0C2789B6-1268-4C44-9F32-6B5910E2C6F6}" srcOrd="3" destOrd="0" presId="urn:microsoft.com/office/officeart/2005/8/layout/vList2"/>
    <dgm:cxn modelId="{92405EA1-91B2-461B-9228-04B58893BD05}" type="presParOf" srcId="{50307D35-3B91-4A33-84D3-DDC3C9D72900}" destId="{8175DDA4-4D51-4061-ABD3-22E69047EA46}" srcOrd="4" destOrd="0" presId="urn:microsoft.com/office/officeart/2005/8/layout/vList2"/>
    <dgm:cxn modelId="{4473A011-0303-41DD-A45C-5B1598AB5031}" type="presParOf" srcId="{50307D35-3B91-4A33-84D3-DDC3C9D72900}" destId="{BE574671-3E3F-47A1-968C-5C62529011E5}" srcOrd="5" destOrd="0" presId="urn:microsoft.com/office/officeart/2005/8/layout/vList2"/>
    <dgm:cxn modelId="{DE418BEB-87DB-4303-822B-4FEB954FC58B}" type="presParOf" srcId="{50307D35-3B91-4A33-84D3-DDC3C9D72900}" destId="{05F790F0-F62A-4668-A34A-770A508D85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70803-23F2-4623-A44F-51F7407827A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039DE04-778D-4DAF-8FD2-BEE80E763D39}">
      <dgm:prSet phldrT="[Текст]" custT="1"/>
      <dgm:spPr/>
      <dgm:t>
        <a:bodyPr/>
        <a:lstStyle/>
        <a:p>
          <a:r>
            <a:rPr lang="ru-RU" sz="2000" dirty="0"/>
            <a:t>Недостаток поддержки</a:t>
          </a:r>
        </a:p>
      </dgm:t>
    </dgm:pt>
    <dgm:pt modelId="{02625A80-698C-46D0-9635-1F73B8C469A6}" type="parTrans" cxnId="{7B04AA82-5FB4-42E0-B6B2-8FC3AAC34D26}">
      <dgm:prSet/>
      <dgm:spPr/>
      <dgm:t>
        <a:bodyPr/>
        <a:lstStyle/>
        <a:p>
          <a:endParaRPr lang="ru-RU"/>
        </a:p>
      </dgm:t>
    </dgm:pt>
    <dgm:pt modelId="{C4E588DA-8E08-4BAF-9833-16EE66FDAA6A}" type="sibTrans" cxnId="{7B04AA82-5FB4-42E0-B6B2-8FC3AAC34D26}">
      <dgm:prSet/>
      <dgm:spPr/>
      <dgm:t>
        <a:bodyPr/>
        <a:lstStyle/>
        <a:p>
          <a:endParaRPr lang="ru-RU"/>
        </a:p>
      </dgm:t>
    </dgm:pt>
    <dgm:pt modelId="{E34F499D-0F7F-4B8D-AAF8-2D686C6C18E9}">
      <dgm:prSet phldrT="[Текст]" custT="1"/>
      <dgm:spPr/>
      <dgm:t>
        <a:bodyPr/>
        <a:lstStyle/>
        <a:p>
          <a:r>
            <a:rPr lang="ru-RU" sz="2000" dirty="0"/>
            <a:t>Низкий уровень безопасности</a:t>
          </a:r>
        </a:p>
      </dgm:t>
    </dgm:pt>
    <dgm:pt modelId="{99A4A9DD-2B67-4CD9-80AC-287E1164CFF7}" type="parTrans" cxnId="{84A71C0D-C4AA-48E1-A026-7D63A806B230}">
      <dgm:prSet/>
      <dgm:spPr/>
      <dgm:t>
        <a:bodyPr/>
        <a:lstStyle/>
        <a:p>
          <a:endParaRPr lang="ru-RU"/>
        </a:p>
      </dgm:t>
    </dgm:pt>
    <dgm:pt modelId="{44ABB27C-C5C4-4414-A570-8FEDC1AA1BA9}" type="sibTrans" cxnId="{84A71C0D-C4AA-48E1-A026-7D63A806B230}">
      <dgm:prSet/>
      <dgm:spPr/>
      <dgm:t>
        <a:bodyPr/>
        <a:lstStyle/>
        <a:p>
          <a:endParaRPr lang="ru-RU"/>
        </a:p>
      </dgm:t>
    </dgm:pt>
    <dgm:pt modelId="{5E625994-1EFB-4F9B-9F7D-DF51D032A86A}" type="pres">
      <dgm:prSet presAssocID="{D1270803-23F2-4623-A44F-51F7407827A5}" presName="diagram" presStyleCnt="0">
        <dgm:presLayoutVars>
          <dgm:dir/>
          <dgm:resizeHandles val="exact"/>
        </dgm:presLayoutVars>
      </dgm:prSet>
      <dgm:spPr/>
    </dgm:pt>
    <dgm:pt modelId="{3FC387B3-9BCB-41D7-BFAB-AED03FB050B5}" type="pres">
      <dgm:prSet presAssocID="{F039DE04-778D-4DAF-8FD2-BEE80E763D39}" presName="node" presStyleLbl="node1" presStyleIdx="0" presStyleCnt="2">
        <dgm:presLayoutVars>
          <dgm:bulletEnabled val="1"/>
        </dgm:presLayoutVars>
      </dgm:prSet>
      <dgm:spPr/>
    </dgm:pt>
    <dgm:pt modelId="{4F281A96-4494-4531-BEB6-FB89124B4DE1}" type="pres">
      <dgm:prSet presAssocID="{C4E588DA-8E08-4BAF-9833-16EE66FDAA6A}" presName="sibTrans" presStyleCnt="0"/>
      <dgm:spPr/>
    </dgm:pt>
    <dgm:pt modelId="{DF84F0FD-7348-40C1-AC78-C1DE2C717CBE}" type="pres">
      <dgm:prSet presAssocID="{E34F499D-0F7F-4B8D-AAF8-2D686C6C18E9}" presName="node" presStyleLbl="node1" presStyleIdx="1" presStyleCnt="2">
        <dgm:presLayoutVars>
          <dgm:bulletEnabled val="1"/>
        </dgm:presLayoutVars>
      </dgm:prSet>
      <dgm:spPr/>
    </dgm:pt>
  </dgm:ptLst>
  <dgm:cxnLst>
    <dgm:cxn modelId="{BCBC7405-8086-4597-B8CE-0648B92D0537}" type="presOf" srcId="{E34F499D-0F7F-4B8D-AAF8-2D686C6C18E9}" destId="{DF84F0FD-7348-40C1-AC78-C1DE2C717CBE}" srcOrd="0" destOrd="0" presId="urn:microsoft.com/office/officeart/2005/8/layout/default"/>
    <dgm:cxn modelId="{84A71C0D-C4AA-48E1-A026-7D63A806B230}" srcId="{D1270803-23F2-4623-A44F-51F7407827A5}" destId="{E34F499D-0F7F-4B8D-AAF8-2D686C6C18E9}" srcOrd="1" destOrd="0" parTransId="{99A4A9DD-2B67-4CD9-80AC-287E1164CFF7}" sibTransId="{44ABB27C-C5C4-4414-A570-8FEDC1AA1BA9}"/>
    <dgm:cxn modelId="{1706F424-A846-4834-B561-B65D3504A25A}" type="presOf" srcId="{D1270803-23F2-4623-A44F-51F7407827A5}" destId="{5E625994-1EFB-4F9B-9F7D-DF51D032A86A}" srcOrd="0" destOrd="0" presId="urn:microsoft.com/office/officeart/2005/8/layout/default"/>
    <dgm:cxn modelId="{9C9E1D4A-1052-458C-B744-9F394C38DE06}" type="presOf" srcId="{F039DE04-778D-4DAF-8FD2-BEE80E763D39}" destId="{3FC387B3-9BCB-41D7-BFAB-AED03FB050B5}" srcOrd="0" destOrd="0" presId="urn:microsoft.com/office/officeart/2005/8/layout/default"/>
    <dgm:cxn modelId="{7B04AA82-5FB4-42E0-B6B2-8FC3AAC34D26}" srcId="{D1270803-23F2-4623-A44F-51F7407827A5}" destId="{F039DE04-778D-4DAF-8FD2-BEE80E763D39}" srcOrd="0" destOrd="0" parTransId="{02625A80-698C-46D0-9635-1F73B8C469A6}" sibTransId="{C4E588DA-8E08-4BAF-9833-16EE66FDAA6A}"/>
    <dgm:cxn modelId="{9A66F5E6-DD20-4981-9DC8-4B658331966C}" type="presParOf" srcId="{5E625994-1EFB-4F9B-9F7D-DF51D032A86A}" destId="{3FC387B3-9BCB-41D7-BFAB-AED03FB050B5}" srcOrd="0" destOrd="0" presId="urn:microsoft.com/office/officeart/2005/8/layout/default"/>
    <dgm:cxn modelId="{4609C68B-4ABB-4514-8D25-74EE59070B9B}" type="presParOf" srcId="{5E625994-1EFB-4F9B-9F7D-DF51D032A86A}" destId="{4F281A96-4494-4531-BEB6-FB89124B4DE1}" srcOrd="1" destOrd="0" presId="urn:microsoft.com/office/officeart/2005/8/layout/default"/>
    <dgm:cxn modelId="{78EDC22F-E3A8-4617-BE3E-52ED0A1EA25C}" type="presParOf" srcId="{5E625994-1EFB-4F9B-9F7D-DF51D032A86A}" destId="{DF84F0FD-7348-40C1-AC78-C1DE2C717CB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F6CAA-62CE-4371-A1E7-55571D650E85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A09D3E5-D261-4B74-A5E4-1CA30EDAB88B}">
      <dgm:prSet phldrT="[Текст]" custT="1"/>
      <dgm:spPr/>
      <dgm:t>
        <a:bodyPr/>
        <a:lstStyle/>
        <a:p>
          <a:r>
            <a:rPr lang="ru-RU" sz="1800" dirty="0"/>
            <a:t>Определение критически важных функций</a:t>
          </a:r>
        </a:p>
      </dgm:t>
    </dgm:pt>
    <dgm:pt modelId="{743D5252-8E3E-4440-B147-D56399665BD1}" type="parTrans" cxnId="{10AD1D8F-C168-4757-B69E-E367F1E6A3AB}">
      <dgm:prSet/>
      <dgm:spPr/>
      <dgm:t>
        <a:bodyPr/>
        <a:lstStyle/>
        <a:p>
          <a:endParaRPr lang="ru-RU" sz="2800"/>
        </a:p>
      </dgm:t>
    </dgm:pt>
    <dgm:pt modelId="{EFE69AF4-9663-4962-9B82-C1DC3AAAEBCA}" type="sibTrans" cxnId="{10AD1D8F-C168-4757-B69E-E367F1E6A3AB}">
      <dgm:prSet/>
      <dgm:spPr/>
      <dgm:t>
        <a:bodyPr/>
        <a:lstStyle/>
        <a:p>
          <a:endParaRPr lang="ru-RU" sz="2800"/>
        </a:p>
      </dgm:t>
    </dgm:pt>
    <dgm:pt modelId="{BEC5763E-E16A-45D4-8321-5EEDA0C20734}">
      <dgm:prSet phldrT="[Текст]" custT="1"/>
      <dgm:spPr/>
      <dgm:t>
        <a:bodyPr/>
        <a:lstStyle/>
        <a:p>
          <a:r>
            <a:rPr lang="ru-RU" sz="1800" dirty="0"/>
            <a:t>Анализ уязвимостей ПО</a:t>
          </a:r>
        </a:p>
      </dgm:t>
    </dgm:pt>
    <dgm:pt modelId="{22122413-4320-442D-AABF-8B71CCE841B9}" type="parTrans" cxnId="{D0A73619-609A-4C6E-BDA5-9FDF1E216DD9}">
      <dgm:prSet/>
      <dgm:spPr/>
      <dgm:t>
        <a:bodyPr/>
        <a:lstStyle/>
        <a:p>
          <a:endParaRPr lang="ru-RU" sz="2800"/>
        </a:p>
      </dgm:t>
    </dgm:pt>
    <dgm:pt modelId="{5C8905F8-BC2A-4B28-B28B-2535BA7A3327}" type="sibTrans" cxnId="{D0A73619-609A-4C6E-BDA5-9FDF1E216DD9}">
      <dgm:prSet/>
      <dgm:spPr/>
      <dgm:t>
        <a:bodyPr/>
        <a:lstStyle/>
        <a:p>
          <a:endParaRPr lang="ru-RU" sz="2800"/>
        </a:p>
      </dgm:t>
    </dgm:pt>
    <dgm:pt modelId="{F315EF72-6517-436C-85B3-160F1B28F034}">
      <dgm:prSet phldrT="[Текст]" custT="1"/>
      <dgm:spPr/>
      <dgm:t>
        <a:bodyPr/>
        <a:lstStyle/>
        <a:p>
          <a:r>
            <a:rPr lang="ru-RU" sz="1800" dirty="0"/>
            <a:t>Проверка соответствия стандартам ИБ</a:t>
          </a:r>
        </a:p>
      </dgm:t>
    </dgm:pt>
    <dgm:pt modelId="{900C19E8-2B43-44A4-B3BE-4C24453F15B1}" type="parTrans" cxnId="{39682DF0-D87F-48B8-91D5-8E13E09D239A}">
      <dgm:prSet/>
      <dgm:spPr/>
      <dgm:t>
        <a:bodyPr/>
        <a:lstStyle/>
        <a:p>
          <a:endParaRPr lang="ru-RU" sz="2800"/>
        </a:p>
      </dgm:t>
    </dgm:pt>
    <dgm:pt modelId="{0CAD9C03-97EB-4BA5-874C-9790A880469C}" type="sibTrans" cxnId="{39682DF0-D87F-48B8-91D5-8E13E09D239A}">
      <dgm:prSet/>
      <dgm:spPr/>
      <dgm:t>
        <a:bodyPr/>
        <a:lstStyle/>
        <a:p>
          <a:endParaRPr lang="ru-RU" sz="2800"/>
        </a:p>
      </dgm:t>
    </dgm:pt>
    <dgm:pt modelId="{B4DE3297-9DB4-43CD-A28B-C8306EBA3FD0}">
      <dgm:prSet phldrT="[Текст]" custT="1"/>
      <dgm:spPr/>
      <dgm:t>
        <a:bodyPr/>
        <a:lstStyle/>
        <a:p>
          <a:r>
            <a:rPr lang="ru-RU" sz="1800" dirty="0"/>
            <a:t>Соблюдение законодательства и регулятивных требований</a:t>
          </a:r>
        </a:p>
      </dgm:t>
    </dgm:pt>
    <dgm:pt modelId="{B4CA8748-3CD3-4B65-96F6-C146F1F24B6D}" type="parTrans" cxnId="{D8188576-F50A-4CB4-87BC-FEF77F92B1D5}">
      <dgm:prSet/>
      <dgm:spPr/>
      <dgm:t>
        <a:bodyPr/>
        <a:lstStyle/>
        <a:p>
          <a:endParaRPr lang="ru-RU" sz="2800"/>
        </a:p>
      </dgm:t>
    </dgm:pt>
    <dgm:pt modelId="{05421B36-2CF3-4460-BE65-7902E57786B5}" type="sibTrans" cxnId="{D8188576-F50A-4CB4-87BC-FEF77F92B1D5}">
      <dgm:prSet/>
      <dgm:spPr/>
      <dgm:t>
        <a:bodyPr/>
        <a:lstStyle/>
        <a:p>
          <a:endParaRPr lang="ru-RU" sz="2800"/>
        </a:p>
      </dgm:t>
    </dgm:pt>
    <dgm:pt modelId="{343F9777-E0CE-40FF-BDF0-3D71C777F152}">
      <dgm:prSet phldrT="[Текст]" custT="1"/>
      <dgm:spPr/>
      <dgm:t>
        <a:bodyPr/>
        <a:lstStyle/>
        <a:p>
          <a:r>
            <a:rPr lang="ru-RU" sz="1800" dirty="0"/>
            <a:t>Регулярное обучение персонала</a:t>
          </a:r>
        </a:p>
      </dgm:t>
    </dgm:pt>
    <dgm:pt modelId="{76FFFB0D-3208-478E-BB3B-206B4A6E83BB}" type="parTrans" cxnId="{A87D78E8-C172-4C83-B351-312965B96D04}">
      <dgm:prSet/>
      <dgm:spPr/>
      <dgm:t>
        <a:bodyPr/>
        <a:lstStyle/>
        <a:p>
          <a:endParaRPr lang="ru-RU" sz="2800"/>
        </a:p>
      </dgm:t>
    </dgm:pt>
    <dgm:pt modelId="{C80BAB6F-20C9-4052-9D05-05BD7CAE194E}" type="sibTrans" cxnId="{A87D78E8-C172-4C83-B351-312965B96D04}">
      <dgm:prSet/>
      <dgm:spPr/>
      <dgm:t>
        <a:bodyPr/>
        <a:lstStyle/>
        <a:p>
          <a:endParaRPr lang="ru-RU" sz="2800"/>
        </a:p>
      </dgm:t>
    </dgm:pt>
    <dgm:pt modelId="{35D48E17-F4F1-4740-ADF9-706973564682}">
      <dgm:prSet phldrT="[Текст]" custT="1"/>
      <dgm:spPr/>
      <dgm:t>
        <a:bodyPr/>
        <a:lstStyle/>
        <a:p>
          <a:r>
            <a:rPr lang="ru-RU" sz="1800" dirty="0"/>
            <a:t>Проведение аудита ИБ ПО</a:t>
          </a:r>
        </a:p>
      </dgm:t>
    </dgm:pt>
    <dgm:pt modelId="{14B9B403-DDA4-4ED1-8939-D7E9F24A8A20}" type="parTrans" cxnId="{84BE8F27-558E-49B2-9377-8E4CA8AFF1D0}">
      <dgm:prSet/>
      <dgm:spPr/>
      <dgm:t>
        <a:bodyPr/>
        <a:lstStyle/>
        <a:p>
          <a:endParaRPr lang="ru-RU" sz="2800"/>
        </a:p>
      </dgm:t>
    </dgm:pt>
    <dgm:pt modelId="{C0D3EFE5-A805-45E8-A82D-B8042205FB22}" type="sibTrans" cxnId="{84BE8F27-558E-49B2-9377-8E4CA8AFF1D0}">
      <dgm:prSet/>
      <dgm:spPr/>
      <dgm:t>
        <a:bodyPr/>
        <a:lstStyle/>
        <a:p>
          <a:endParaRPr lang="ru-RU" sz="2800"/>
        </a:p>
      </dgm:t>
    </dgm:pt>
    <dgm:pt modelId="{CBE6AF8C-38A6-40C8-B8C1-9EF9560DEB0D}">
      <dgm:prSet phldrT="[Текст]" custT="1"/>
      <dgm:spPr/>
      <dgm:t>
        <a:bodyPr/>
        <a:lstStyle/>
        <a:p>
          <a:r>
            <a:rPr lang="ru-RU" sz="1800" dirty="0"/>
            <a:t>Проведение </a:t>
          </a:r>
          <a:r>
            <a:rPr lang="ru-RU" sz="1800" dirty="0" err="1"/>
            <a:t>пентеста</a:t>
          </a:r>
          <a:endParaRPr lang="ru-RU" sz="1800" dirty="0"/>
        </a:p>
      </dgm:t>
    </dgm:pt>
    <dgm:pt modelId="{FDE2E5A2-BA73-4A87-A830-8F163E524268}" type="parTrans" cxnId="{D206CCB8-6461-44A1-BDDD-A7D5B98548B2}">
      <dgm:prSet/>
      <dgm:spPr/>
      <dgm:t>
        <a:bodyPr/>
        <a:lstStyle/>
        <a:p>
          <a:endParaRPr lang="ru-RU" sz="2800"/>
        </a:p>
      </dgm:t>
    </dgm:pt>
    <dgm:pt modelId="{A211E27C-C790-4637-A326-955B6E47F930}" type="sibTrans" cxnId="{D206CCB8-6461-44A1-BDDD-A7D5B98548B2}">
      <dgm:prSet/>
      <dgm:spPr/>
      <dgm:t>
        <a:bodyPr/>
        <a:lstStyle/>
        <a:p>
          <a:endParaRPr lang="ru-RU" sz="2800"/>
        </a:p>
      </dgm:t>
    </dgm:pt>
    <dgm:pt modelId="{D7BA5FE5-F711-42B0-B4E8-D8A862CABB79}">
      <dgm:prSet phldrT="[Текст]" custT="1"/>
      <dgm:spPr/>
      <dgm:t>
        <a:bodyPr/>
        <a:lstStyle/>
        <a:p>
          <a:r>
            <a:rPr lang="ru-RU" sz="1800" dirty="0"/>
            <a:t>Использование специализированных инструментов для проверки ПО</a:t>
          </a:r>
        </a:p>
      </dgm:t>
    </dgm:pt>
    <dgm:pt modelId="{971C98A5-C045-4A53-ABB5-BEA105A9E9FD}" type="parTrans" cxnId="{559106A6-1564-4557-A503-18E09EB23139}">
      <dgm:prSet/>
      <dgm:spPr/>
      <dgm:t>
        <a:bodyPr/>
        <a:lstStyle/>
        <a:p>
          <a:endParaRPr lang="ru-RU" sz="2800"/>
        </a:p>
      </dgm:t>
    </dgm:pt>
    <dgm:pt modelId="{F9320939-2614-4B68-AB8D-E2A0D278AAD1}" type="sibTrans" cxnId="{559106A6-1564-4557-A503-18E09EB23139}">
      <dgm:prSet/>
      <dgm:spPr/>
      <dgm:t>
        <a:bodyPr/>
        <a:lstStyle/>
        <a:p>
          <a:endParaRPr lang="ru-RU" sz="2800"/>
        </a:p>
      </dgm:t>
    </dgm:pt>
    <dgm:pt modelId="{989BA5BB-D776-454A-8105-8E5E21BEBE4A}">
      <dgm:prSet phldrT="[Текст]" custT="1"/>
      <dgm:spPr/>
      <dgm:t>
        <a:bodyPr/>
        <a:lstStyle/>
        <a:p>
          <a:r>
            <a:rPr lang="ru-RU" sz="1800" dirty="0"/>
            <a:t>Своевременное обновление программного обеспечения</a:t>
          </a:r>
        </a:p>
      </dgm:t>
    </dgm:pt>
    <dgm:pt modelId="{6A38CE93-D8F8-432C-8F63-554672D39EA5}" type="parTrans" cxnId="{FCBEAC2D-F3F0-4EB9-B903-550112F0AC61}">
      <dgm:prSet/>
      <dgm:spPr/>
      <dgm:t>
        <a:bodyPr/>
        <a:lstStyle/>
        <a:p>
          <a:endParaRPr lang="ru-RU" sz="2800"/>
        </a:p>
      </dgm:t>
    </dgm:pt>
    <dgm:pt modelId="{17383818-6A4C-4EAC-8058-E32569ECC078}" type="sibTrans" cxnId="{FCBEAC2D-F3F0-4EB9-B903-550112F0AC61}">
      <dgm:prSet/>
      <dgm:spPr/>
      <dgm:t>
        <a:bodyPr/>
        <a:lstStyle/>
        <a:p>
          <a:endParaRPr lang="ru-RU" sz="2800"/>
        </a:p>
      </dgm:t>
    </dgm:pt>
    <dgm:pt modelId="{27CC402D-9781-4B3B-8AFD-927E09172F02}" type="pres">
      <dgm:prSet presAssocID="{85DF6CAA-62CE-4371-A1E7-55571D650E85}" presName="Name0" presStyleCnt="0">
        <dgm:presLayoutVars>
          <dgm:dir/>
          <dgm:animLvl val="lvl"/>
          <dgm:resizeHandles val="exact"/>
        </dgm:presLayoutVars>
      </dgm:prSet>
      <dgm:spPr/>
    </dgm:pt>
    <dgm:pt modelId="{AA4F9195-A67E-4FAF-8BE9-CB004E3BF513}" type="pres">
      <dgm:prSet presAssocID="{343F9777-E0CE-40FF-BDF0-3D71C777F152}" presName="boxAndChildren" presStyleCnt="0"/>
      <dgm:spPr/>
    </dgm:pt>
    <dgm:pt modelId="{C077B986-7522-4E26-833A-C2F15E1E69D7}" type="pres">
      <dgm:prSet presAssocID="{343F9777-E0CE-40FF-BDF0-3D71C777F152}" presName="parentTextBox" presStyleLbl="node1" presStyleIdx="0" presStyleCnt="9"/>
      <dgm:spPr/>
    </dgm:pt>
    <dgm:pt modelId="{E982D54F-964E-49DC-B404-619DA71AC0BA}" type="pres">
      <dgm:prSet presAssocID="{17383818-6A4C-4EAC-8058-E32569ECC078}" presName="sp" presStyleCnt="0"/>
      <dgm:spPr/>
    </dgm:pt>
    <dgm:pt modelId="{0131F909-4CF8-4691-A17F-61936F441842}" type="pres">
      <dgm:prSet presAssocID="{989BA5BB-D776-454A-8105-8E5E21BEBE4A}" presName="arrowAndChildren" presStyleCnt="0"/>
      <dgm:spPr/>
    </dgm:pt>
    <dgm:pt modelId="{5B8D8DB5-6401-4C9F-A819-0883F4677229}" type="pres">
      <dgm:prSet presAssocID="{989BA5BB-D776-454A-8105-8E5E21BEBE4A}" presName="parentTextArrow" presStyleLbl="node1" presStyleIdx="1" presStyleCnt="9"/>
      <dgm:spPr/>
    </dgm:pt>
    <dgm:pt modelId="{4681DA86-3A4D-4D98-8780-4B725AD970FB}" type="pres">
      <dgm:prSet presAssocID="{F9320939-2614-4B68-AB8D-E2A0D278AAD1}" presName="sp" presStyleCnt="0"/>
      <dgm:spPr/>
    </dgm:pt>
    <dgm:pt modelId="{37DA6A14-B219-4EE4-9A71-50FF69A6283C}" type="pres">
      <dgm:prSet presAssocID="{D7BA5FE5-F711-42B0-B4E8-D8A862CABB79}" presName="arrowAndChildren" presStyleCnt="0"/>
      <dgm:spPr/>
    </dgm:pt>
    <dgm:pt modelId="{67EA4832-51C2-4549-B5F5-CC4C123CF085}" type="pres">
      <dgm:prSet presAssocID="{D7BA5FE5-F711-42B0-B4E8-D8A862CABB79}" presName="parentTextArrow" presStyleLbl="node1" presStyleIdx="2" presStyleCnt="9"/>
      <dgm:spPr/>
    </dgm:pt>
    <dgm:pt modelId="{98CC9F06-53DF-4DFE-9B14-6E313D4AC44A}" type="pres">
      <dgm:prSet presAssocID="{A211E27C-C790-4637-A326-955B6E47F930}" presName="sp" presStyleCnt="0"/>
      <dgm:spPr/>
    </dgm:pt>
    <dgm:pt modelId="{E60B7F26-E565-4FE3-A398-C65A6616949B}" type="pres">
      <dgm:prSet presAssocID="{CBE6AF8C-38A6-40C8-B8C1-9EF9560DEB0D}" presName="arrowAndChildren" presStyleCnt="0"/>
      <dgm:spPr/>
    </dgm:pt>
    <dgm:pt modelId="{6469D9A1-24D6-4B48-8EFB-F61D2B440D07}" type="pres">
      <dgm:prSet presAssocID="{CBE6AF8C-38A6-40C8-B8C1-9EF9560DEB0D}" presName="parentTextArrow" presStyleLbl="node1" presStyleIdx="3" presStyleCnt="9"/>
      <dgm:spPr/>
    </dgm:pt>
    <dgm:pt modelId="{3067E051-D48B-4426-A643-B67AD2D14739}" type="pres">
      <dgm:prSet presAssocID="{C0D3EFE5-A805-45E8-A82D-B8042205FB22}" presName="sp" presStyleCnt="0"/>
      <dgm:spPr/>
    </dgm:pt>
    <dgm:pt modelId="{D268533D-0010-4B8F-A9CC-7DDB1ECEA8FC}" type="pres">
      <dgm:prSet presAssocID="{35D48E17-F4F1-4740-ADF9-706973564682}" presName="arrowAndChildren" presStyleCnt="0"/>
      <dgm:spPr/>
    </dgm:pt>
    <dgm:pt modelId="{ED91ED6F-3111-4FBE-9B33-4CBBC6EC9DED}" type="pres">
      <dgm:prSet presAssocID="{35D48E17-F4F1-4740-ADF9-706973564682}" presName="parentTextArrow" presStyleLbl="node1" presStyleIdx="4" presStyleCnt="9"/>
      <dgm:spPr/>
    </dgm:pt>
    <dgm:pt modelId="{B3BC2C45-CF7D-4EC7-9C80-912F2B5B6F00}" type="pres">
      <dgm:prSet presAssocID="{05421B36-2CF3-4460-BE65-7902E57786B5}" presName="sp" presStyleCnt="0"/>
      <dgm:spPr/>
    </dgm:pt>
    <dgm:pt modelId="{3C8B9F95-BE29-4084-86F0-A2E0DCB07F90}" type="pres">
      <dgm:prSet presAssocID="{B4DE3297-9DB4-43CD-A28B-C8306EBA3FD0}" presName="arrowAndChildren" presStyleCnt="0"/>
      <dgm:spPr/>
    </dgm:pt>
    <dgm:pt modelId="{4634CC20-EA13-46B8-90A6-929D88FCD349}" type="pres">
      <dgm:prSet presAssocID="{B4DE3297-9DB4-43CD-A28B-C8306EBA3FD0}" presName="parentTextArrow" presStyleLbl="node1" presStyleIdx="5" presStyleCnt="9"/>
      <dgm:spPr/>
    </dgm:pt>
    <dgm:pt modelId="{59D68349-D320-43B9-BAC1-331FA763A7F7}" type="pres">
      <dgm:prSet presAssocID="{0CAD9C03-97EB-4BA5-874C-9790A880469C}" presName="sp" presStyleCnt="0"/>
      <dgm:spPr/>
    </dgm:pt>
    <dgm:pt modelId="{2D8952E7-35D1-4DF4-8219-A95AEBEDBF5E}" type="pres">
      <dgm:prSet presAssocID="{F315EF72-6517-436C-85B3-160F1B28F034}" presName="arrowAndChildren" presStyleCnt="0"/>
      <dgm:spPr/>
    </dgm:pt>
    <dgm:pt modelId="{75B1BFB7-7E21-4B1D-A126-2A8ED7E603D5}" type="pres">
      <dgm:prSet presAssocID="{F315EF72-6517-436C-85B3-160F1B28F034}" presName="parentTextArrow" presStyleLbl="node1" presStyleIdx="6" presStyleCnt="9"/>
      <dgm:spPr/>
    </dgm:pt>
    <dgm:pt modelId="{8F2FFD60-E83B-42E2-A28B-119A01C13B6E}" type="pres">
      <dgm:prSet presAssocID="{5C8905F8-BC2A-4B28-B28B-2535BA7A3327}" presName="sp" presStyleCnt="0"/>
      <dgm:spPr/>
    </dgm:pt>
    <dgm:pt modelId="{14665376-CC5E-4A5B-A468-D0E792261A88}" type="pres">
      <dgm:prSet presAssocID="{BEC5763E-E16A-45D4-8321-5EEDA0C20734}" presName="arrowAndChildren" presStyleCnt="0"/>
      <dgm:spPr/>
    </dgm:pt>
    <dgm:pt modelId="{B1B5971E-C436-4C12-B840-E840CC182AD8}" type="pres">
      <dgm:prSet presAssocID="{BEC5763E-E16A-45D4-8321-5EEDA0C20734}" presName="parentTextArrow" presStyleLbl="node1" presStyleIdx="7" presStyleCnt="9"/>
      <dgm:spPr/>
    </dgm:pt>
    <dgm:pt modelId="{474C2253-E07E-4D35-A20F-C3D8B3768233}" type="pres">
      <dgm:prSet presAssocID="{EFE69AF4-9663-4962-9B82-C1DC3AAAEBCA}" presName="sp" presStyleCnt="0"/>
      <dgm:spPr/>
    </dgm:pt>
    <dgm:pt modelId="{6763B648-1CF0-4546-8DE6-21156BB03A3D}" type="pres">
      <dgm:prSet presAssocID="{4A09D3E5-D261-4B74-A5E4-1CA30EDAB88B}" presName="arrowAndChildren" presStyleCnt="0"/>
      <dgm:spPr/>
    </dgm:pt>
    <dgm:pt modelId="{9CB3B7FC-0C6B-4370-BCB6-A8BEC3E980DD}" type="pres">
      <dgm:prSet presAssocID="{4A09D3E5-D261-4B74-A5E4-1CA30EDAB88B}" presName="parentTextArrow" presStyleLbl="node1" presStyleIdx="8" presStyleCnt="9" custLinFactNeighborY="-2439"/>
      <dgm:spPr/>
    </dgm:pt>
  </dgm:ptLst>
  <dgm:cxnLst>
    <dgm:cxn modelId="{E7B97300-AB8E-4FD2-AF0A-2A91979B6472}" type="presOf" srcId="{B4DE3297-9DB4-43CD-A28B-C8306EBA3FD0}" destId="{4634CC20-EA13-46B8-90A6-929D88FCD349}" srcOrd="0" destOrd="0" presId="urn:microsoft.com/office/officeart/2005/8/layout/process4"/>
    <dgm:cxn modelId="{7022690E-6621-408E-8E19-DA95793F9B45}" type="presOf" srcId="{CBE6AF8C-38A6-40C8-B8C1-9EF9560DEB0D}" destId="{6469D9A1-24D6-4B48-8EFB-F61D2B440D07}" srcOrd="0" destOrd="0" presId="urn:microsoft.com/office/officeart/2005/8/layout/process4"/>
    <dgm:cxn modelId="{D0A73619-609A-4C6E-BDA5-9FDF1E216DD9}" srcId="{85DF6CAA-62CE-4371-A1E7-55571D650E85}" destId="{BEC5763E-E16A-45D4-8321-5EEDA0C20734}" srcOrd="1" destOrd="0" parTransId="{22122413-4320-442D-AABF-8B71CCE841B9}" sibTransId="{5C8905F8-BC2A-4B28-B28B-2535BA7A3327}"/>
    <dgm:cxn modelId="{88FEE520-7AC7-4884-BB87-2BC63D2F9976}" type="presOf" srcId="{D7BA5FE5-F711-42B0-B4E8-D8A862CABB79}" destId="{67EA4832-51C2-4549-B5F5-CC4C123CF085}" srcOrd="0" destOrd="0" presId="urn:microsoft.com/office/officeart/2005/8/layout/process4"/>
    <dgm:cxn modelId="{70032127-BA60-4DBA-B7DF-BEF92088A39E}" type="presOf" srcId="{BEC5763E-E16A-45D4-8321-5EEDA0C20734}" destId="{B1B5971E-C436-4C12-B840-E840CC182AD8}" srcOrd="0" destOrd="0" presId="urn:microsoft.com/office/officeart/2005/8/layout/process4"/>
    <dgm:cxn modelId="{84BE8F27-558E-49B2-9377-8E4CA8AFF1D0}" srcId="{85DF6CAA-62CE-4371-A1E7-55571D650E85}" destId="{35D48E17-F4F1-4740-ADF9-706973564682}" srcOrd="4" destOrd="0" parTransId="{14B9B403-DDA4-4ED1-8939-D7E9F24A8A20}" sibTransId="{C0D3EFE5-A805-45E8-A82D-B8042205FB22}"/>
    <dgm:cxn modelId="{FCBEAC2D-F3F0-4EB9-B903-550112F0AC61}" srcId="{85DF6CAA-62CE-4371-A1E7-55571D650E85}" destId="{989BA5BB-D776-454A-8105-8E5E21BEBE4A}" srcOrd="7" destOrd="0" parTransId="{6A38CE93-D8F8-432C-8F63-554672D39EA5}" sibTransId="{17383818-6A4C-4EAC-8058-E32569ECC078}"/>
    <dgm:cxn modelId="{E7C7D43C-F011-464C-B13E-2157D46855AA}" type="presOf" srcId="{989BA5BB-D776-454A-8105-8E5E21BEBE4A}" destId="{5B8D8DB5-6401-4C9F-A819-0883F4677229}" srcOrd="0" destOrd="0" presId="urn:microsoft.com/office/officeart/2005/8/layout/process4"/>
    <dgm:cxn modelId="{D8188576-F50A-4CB4-87BC-FEF77F92B1D5}" srcId="{85DF6CAA-62CE-4371-A1E7-55571D650E85}" destId="{B4DE3297-9DB4-43CD-A28B-C8306EBA3FD0}" srcOrd="3" destOrd="0" parTransId="{B4CA8748-3CD3-4B65-96F6-C146F1F24B6D}" sibTransId="{05421B36-2CF3-4460-BE65-7902E57786B5}"/>
    <dgm:cxn modelId="{865AF183-2324-41D6-A942-5E9CA968085B}" type="presOf" srcId="{4A09D3E5-D261-4B74-A5E4-1CA30EDAB88B}" destId="{9CB3B7FC-0C6B-4370-BCB6-A8BEC3E980DD}" srcOrd="0" destOrd="0" presId="urn:microsoft.com/office/officeart/2005/8/layout/process4"/>
    <dgm:cxn modelId="{465EC487-0CA8-4060-849E-3D635A5D84DF}" type="presOf" srcId="{F315EF72-6517-436C-85B3-160F1B28F034}" destId="{75B1BFB7-7E21-4B1D-A126-2A8ED7E603D5}" srcOrd="0" destOrd="0" presId="urn:microsoft.com/office/officeart/2005/8/layout/process4"/>
    <dgm:cxn modelId="{10AD1D8F-C168-4757-B69E-E367F1E6A3AB}" srcId="{85DF6CAA-62CE-4371-A1E7-55571D650E85}" destId="{4A09D3E5-D261-4B74-A5E4-1CA30EDAB88B}" srcOrd="0" destOrd="0" parTransId="{743D5252-8E3E-4440-B147-D56399665BD1}" sibTransId="{EFE69AF4-9663-4962-9B82-C1DC3AAAEBCA}"/>
    <dgm:cxn modelId="{559106A6-1564-4557-A503-18E09EB23139}" srcId="{85DF6CAA-62CE-4371-A1E7-55571D650E85}" destId="{D7BA5FE5-F711-42B0-B4E8-D8A862CABB79}" srcOrd="6" destOrd="0" parTransId="{971C98A5-C045-4A53-ABB5-BEA105A9E9FD}" sibTransId="{F9320939-2614-4B68-AB8D-E2A0D278AAD1}"/>
    <dgm:cxn modelId="{D206CCB8-6461-44A1-BDDD-A7D5B98548B2}" srcId="{85DF6CAA-62CE-4371-A1E7-55571D650E85}" destId="{CBE6AF8C-38A6-40C8-B8C1-9EF9560DEB0D}" srcOrd="5" destOrd="0" parTransId="{FDE2E5A2-BA73-4A87-A830-8F163E524268}" sibTransId="{A211E27C-C790-4637-A326-955B6E47F930}"/>
    <dgm:cxn modelId="{6F46C2BA-2A50-4530-9DC8-04B56BA78CA3}" type="presOf" srcId="{85DF6CAA-62CE-4371-A1E7-55571D650E85}" destId="{27CC402D-9781-4B3B-8AFD-927E09172F02}" srcOrd="0" destOrd="0" presId="urn:microsoft.com/office/officeart/2005/8/layout/process4"/>
    <dgm:cxn modelId="{7AA446D2-576E-4E12-BC9D-1FBC56B371F1}" type="presOf" srcId="{343F9777-E0CE-40FF-BDF0-3D71C777F152}" destId="{C077B986-7522-4E26-833A-C2F15E1E69D7}" srcOrd="0" destOrd="0" presId="urn:microsoft.com/office/officeart/2005/8/layout/process4"/>
    <dgm:cxn modelId="{BC6658D8-89C6-4808-946B-06569DA830BB}" type="presOf" srcId="{35D48E17-F4F1-4740-ADF9-706973564682}" destId="{ED91ED6F-3111-4FBE-9B33-4CBBC6EC9DED}" srcOrd="0" destOrd="0" presId="urn:microsoft.com/office/officeart/2005/8/layout/process4"/>
    <dgm:cxn modelId="{A87D78E8-C172-4C83-B351-312965B96D04}" srcId="{85DF6CAA-62CE-4371-A1E7-55571D650E85}" destId="{343F9777-E0CE-40FF-BDF0-3D71C777F152}" srcOrd="8" destOrd="0" parTransId="{76FFFB0D-3208-478E-BB3B-206B4A6E83BB}" sibTransId="{C80BAB6F-20C9-4052-9D05-05BD7CAE194E}"/>
    <dgm:cxn modelId="{39682DF0-D87F-48B8-91D5-8E13E09D239A}" srcId="{85DF6CAA-62CE-4371-A1E7-55571D650E85}" destId="{F315EF72-6517-436C-85B3-160F1B28F034}" srcOrd="2" destOrd="0" parTransId="{900C19E8-2B43-44A4-B3BE-4C24453F15B1}" sibTransId="{0CAD9C03-97EB-4BA5-874C-9790A880469C}"/>
    <dgm:cxn modelId="{5C004A9B-9FD0-4CA1-8096-9892291F230C}" type="presParOf" srcId="{27CC402D-9781-4B3B-8AFD-927E09172F02}" destId="{AA4F9195-A67E-4FAF-8BE9-CB004E3BF513}" srcOrd="0" destOrd="0" presId="urn:microsoft.com/office/officeart/2005/8/layout/process4"/>
    <dgm:cxn modelId="{27B61011-815B-4A1F-84C3-4A11D7F060B9}" type="presParOf" srcId="{AA4F9195-A67E-4FAF-8BE9-CB004E3BF513}" destId="{C077B986-7522-4E26-833A-C2F15E1E69D7}" srcOrd="0" destOrd="0" presId="urn:microsoft.com/office/officeart/2005/8/layout/process4"/>
    <dgm:cxn modelId="{A9DC0616-3DD2-4799-AC99-362F03E2F627}" type="presParOf" srcId="{27CC402D-9781-4B3B-8AFD-927E09172F02}" destId="{E982D54F-964E-49DC-B404-619DA71AC0BA}" srcOrd="1" destOrd="0" presId="urn:microsoft.com/office/officeart/2005/8/layout/process4"/>
    <dgm:cxn modelId="{D5F778B2-12D4-4715-8667-A6BC085841E3}" type="presParOf" srcId="{27CC402D-9781-4B3B-8AFD-927E09172F02}" destId="{0131F909-4CF8-4691-A17F-61936F441842}" srcOrd="2" destOrd="0" presId="urn:microsoft.com/office/officeart/2005/8/layout/process4"/>
    <dgm:cxn modelId="{0CEC9421-24F5-4985-BF62-4D26EA52C676}" type="presParOf" srcId="{0131F909-4CF8-4691-A17F-61936F441842}" destId="{5B8D8DB5-6401-4C9F-A819-0883F4677229}" srcOrd="0" destOrd="0" presId="urn:microsoft.com/office/officeart/2005/8/layout/process4"/>
    <dgm:cxn modelId="{D0CBD1F1-0CC5-415C-ACE5-CAAF1A80C579}" type="presParOf" srcId="{27CC402D-9781-4B3B-8AFD-927E09172F02}" destId="{4681DA86-3A4D-4D98-8780-4B725AD970FB}" srcOrd="3" destOrd="0" presId="urn:microsoft.com/office/officeart/2005/8/layout/process4"/>
    <dgm:cxn modelId="{E40A7CA1-1630-46C1-888D-AD2124CF7464}" type="presParOf" srcId="{27CC402D-9781-4B3B-8AFD-927E09172F02}" destId="{37DA6A14-B219-4EE4-9A71-50FF69A6283C}" srcOrd="4" destOrd="0" presId="urn:microsoft.com/office/officeart/2005/8/layout/process4"/>
    <dgm:cxn modelId="{4B752F48-5FBF-4BAA-A0FC-EEB4D3149657}" type="presParOf" srcId="{37DA6A14-B219-4EE4-9A71-50FF69A6283C}" destId="{67EA4832-51C2-4549-B5F5-CC4C123CF085}" srcOrd="0" destOrd="0" presId="urn:microsoft.com/office/officeart/2005/8/layout/process4"/>
    <dgm:cxn modelId="{9D506BD6-75E1-44DE-B8DB-2E2F2CCA7E55}" type="presParOf" srcId="{27CC402D-9781-4B3B-8AFD-927E09172F02}" destId="{98CC9F06-53DF-4DFE-9B14-6E313D4AC44A}" srcOrd="5" destOrd="0" presId="urn:microsoft.com/office/officeart/2005/8/layout/process4"/>
    <dgm:cxn modelId="{00FC958D-7E88-4BAB-96F5-71483DAE268B}" type="presParOf" srcId="{27CC402D-9781-4B3B-8AFD-927E09172F02}" destId="{E60B7F26-E565-4FE3-A398-C65A6616949B}" srcOrd="6" destOrd="0" presId="urn:microsoft.com/office/officeart/2005/8/layout/process4"/>
    <dgm:cxn modelId="{321EE6BE-F022-4A9C-83C0-93B88094D2B2}" type="presParOf" srcId="{E60B7F26-E565-4FE3-A398-C65A6616949B}" destId="{6469D9A1-24D6-4B48-8EFB-F61D2B440D07}" srcOrd="0" destOrd="0" presId="urn:microsoft.com/office/officeart/2005/8/layout/process4"/>
    <dgm:cxn modelId="{CD506B83-BA94-4F25-81C6-CF86E195B874}" type="presParOf" srcId="{27CC402D-9781-4B3B-8AFD-927E09172F02}" destId="{3067E051-D48B-4426-A643-B67AD2D14739}" srcOrd="7" destOrd="0" presId="urn:microsoft.com/office/officeart/2005/8/layout/process4"/>
    <dgm:cxn modelId="{29AC9A34-CEF0-446B-AE4F-37BADF7C31DF}" type="presParOf" srcId="{27CC402D-9781-4B3B-8AFD-927E09172F02}" destId="{D268533D-0010-4B8F-A9CC-7DDB1ECEA8FC}" srcOrd="8" destOrd="0" presId="urn:microsoft.com/office/officeart/2005/8/layout/process4"/>
    <dgm:cxn modelId="{78A0143F-BAC0-49CA-832E-2E7422D841A0}" type="presParOf" srcId="{D268533D-0010-4B8F-A9CC-7DDB1ECEA8FC}" destId="{ED91ED6F-3111-4FBE-9B33-4CBBC6EC9DED}" srcOrd="0" destOrd="0" presId="urn:microsoft.com/office/officeart/2005/8/layout/process4"/>
    <dgm:cxn modelId="{D0EC0A3B-43F2-440F-A3A3-E9A70A2D0322}" type="presParOf" srcId="{27CC402D-9781-4B3B-8AFD-927E09172F02}" destId="{B3BC2C45-CF7D-4EC7-9C80-912F2B5B6F00}" srcOrd="9" destOrd="0" presId="urn:microsoft.com/office/officeart/2005/8/layout/process4"/>
    <dgm:cxn modelId="{DC20F76E-448A-4AEB-AC03-994292D9E07B}" type="presParOf" srcId="{27CC402D-9781-4B3B-8AFD-927E09172F02}" destId="{3C8B9F95-BE29-4084-86F0-A2E0DCB07F90}" srcOrd="10" destOrd="0" presId="urn:microsoft.com/office/officeart/2005/8/layout/process4"/>
    <dgm:cxn modelId="{9223365A-36D9-4F9D-9FA0-60F7E65E9694}" type="presParOf" srcId="{3C8B9F95-BE29-4084-86F0-A2E0DCB07F90}" destId="{4634CC20-EA13-46B8-90A6-929D88FCD349}" srcOrd="0" destOrd="0" presId="urn:microsoft.com/office/officeart/2005/8/layout/process4"/>
    <dgm:cxn modelId="{05A48142-8424-4F2B-BADA-AEF7C47717AF}" type="presParOf" srcId="{27CC402D-9781-4B3B-8AFD-927E09172F02}" destId="{59D68349-D320-43B9-BAC1-331FA763A7F7}" srcOrd="11" destOrd="0" presId="urn:microsoft.com/office/officeart/2005/8/layout/process4"/>
    <dgm:cxn modelId="{72F70E8F-3DFC-40AB-B867-5B3ACC41E6D5}" type="presParOf" srcId="{27CC402D-9781-4B3B-8AFD-927E09172F02}" destId="{2D8952E7-35D1-4DF4-8219-A95AEBEDBF5E}" srcOrd="12" destOrd="0" presId="urn:microsoft.com/office/officeart/2005/8/layout/process4"/>
    <dgm:cxn modelId="{2A572E99-F4FC-41A0-BF51-7A90C9390D66}" type="presParOf" srcId="{2D8952E7-35D1-4DF4-8219-A95AEBEDBF5E}" destId="{75B1BFB7-7E21-4B1D-A126-2A8ED7E603D5}" srcOrd="0" destOrd="0" presId="urn:microsoft.com/office/officeart/2005/8/layout/process4"/>
    <dgm:cxn modelId="{42007C8F-5587-4455-9606-1FC6B727AD09}" type="presParOf" srcId="{27CC402D-9781-4B3B-8AFD-927E09172F02}" destId="{8F2FFD60-E83B-42E2-A28B-119A01C13B6E}" srcOrd="13" destOrd="0" presId="urn:microsoft.com/office/officeart/2005/8/layout/process4"/>
    <dgm:cxn modelId="{35C240EF-F70C-4196-9C77-5D9D6BF0E612}" type="presParOf" srcId="{27CC402D-9781-4B3B-8AFD-927E09172F02}" destId="{14665376-CC5E-4A5B-A468-D0E792261A88}" srcOrd="14" destOrd="0" presId="urn:microsoft.com/office/officeart/2005/8/layout/process4"/>
    <dgm:cxn modelId="{F2153685-EE02-4AF1-993B-6F634E69A168}" type="presParOf" srcId="{14665376-CC5E-4A5B-A468-D0E792261A88}" destId="{B1B5971E-C436-4C12-B840-E840CC182AD8}" srcOrd="0" destOrd="0" presId="urn:microsoft.com/office/officeart/2005/8/layout/process4"/>
    <dgm:cxn modelId="{7AFF4664-441D-45EA-9333-ECC01E18A59E}" type="presParOf" srcId="{27CC402D-9781-4B3B-8AFD-927E09172F02}" destId="{474C2253-E07E-4D35-A20F-C3D8B3768233}" srcOrd="15" destOrd="0" presId="urn:microsoft.com/office/officeart/2005/8/layout/process4"/>
    <dgm:cxn modelId="{D6D89158-BDED-466C-B716-2147C95942EE}" type="presParOf" srcId="{27CC402D-9781-4B3B-8AFD-927E09172F02}" destId="{6763B648-1CF0-4546-8DE6-21156BB03A3D}" srcOrd="16" destOrd="0" presId="urn:microsoft.com/office/officeart/2005/8/layout/process4"/>
    <dgm:cxn modelId="{7B7C40AB-0CDC-43FC-B193-4C71593B9194}" type="presParOf" srcId="{6763B648-1CF0-4546-8DE6-21156BB03A3D}" destId="{9CB3B7FC-0C6B-4370-BCB6-A8BEC3E980D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AA7999-963C-4B92-8D06-64A1A58B22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3086419-E1DE-48D9-BE08-410BA89F3E36}">
      <dgm:prSet phldrT="[Текст]"/>
      <dgm:spPr/>
      <dgm:t>
        <a:bodyPr/>
        <a:lstStyle/>
        <a:p>
          <a:r>
            <a:rPr lang="ru-RU" dirty="0"/>
            <a:t>Проведение </a:t>
          </a:r>
          <a:r>
            <a:rPr lang="ru-RU" dirty="0" err="1"/>
            <a:t>пентеста</a:t>
          </a:r>
          <a:endParaRPr lang="ru-RU" dirty="0"/>
        </a:p>
      </dgm:t>
    </dgm:pt>
    <dgm:pt modelId="{15FEE1E2-B462-4501-A240-88B42B9A0E01}" type="parTrans" cxnId="{290B4E07-D068-48C7-8972-ACE7B8BA4B60}">
      <dgm:prSet/>
      <dgm:spPr/>
      <dgm:t>
        <a:bodyPr/>
        <a:lstStyle/>
        <a:p>
          <a:endParaRPr lang="ru-RU"/>
        </a:p>
      </dgm:t>
    </dgm:pt>
    <dgm:pt modelId="{FF774A33-775E-4343-B9CD-A2725F4A92BB}" type="sibTrans" cxnId="{290B4E07-D068-48C7-8972-ACE7B8BA4B60}">
      <dgm:prSet/>
      <dgm:spPr/>
      <dgm:t>
        <a:bodyPr/>
        <a:lstStyle/>
        <a:p>
          <a:endParaRPr lang="ru-RU"/>
        </a:p>
      </dgm:t>
    </dgm:pt>
    <dgm:pt modelId="{EBF49BF8-6EFC-4749-B26B-02B6575F9E13}">
      <dgm:prSet phldrT="[Текст]"/>
      <dgm:spPr/>
      <dgm:t>
        <a:bodyPr/>
        <a:lstStyle/>
        <a:p>
          <a:r>
            <a:rPr lang="ru-RU" dirty="0"/>
            <a:t>Мониторинг обновлений безопасности</a:t>
          </a:r>
        </a:p>
      </dgm:t>
    </dgm:pt>
    <dgm:pt modelId="{DCF1AFEB-1466-4AC1-99C8-98C1C47E1F7D}" type="parTrans" cxnId="{C0603E15-2EAC-4FAA-8CB3-76BB8C5914B8}">
      <dgm:prSet/>
      <dgm:spPr/>
      <dgm:t>
        <a:bodyPr/>
        <a:lstStyle/>
        <a:p>
          <a:endParaRPr lang="ru-RU"/>
        </a:p>
      </dgm:t>
    </dgm:pt>
    <dgm:pt modelId="{8CB04688-E73F-4527-AEF8-A6414F71D085}" type="sibTrans" cxnId="{C0603E15-2EAC-4FAA-8CB3-76BB8C5914B8}">
      <dgm:prSet/>
      <dgm:spPr/>
      <dgm:t>
        <a:bodyPr/>
        <a:lstStyle/>
        <a:p>
          <a:endParaRPr lang="ru-RU"/>
        </a:p>
      </dgm:t>
    </dgm:pt>
    <dgm:pt modelId="{E9343A73-7FF9-4540-AC36-D385C1316B48}">
      <dgm:prSet phldrT="[Текст]"/>
      <dgm:spPr/>
      <dgm:t>
        <a:bodyPr/>
        <a:lstStyle/>
        <a:p>
          <a:r>
            <a:rPr lang="ru-RU" dirty="0"/>
            <a:t>Регулярное обновление </a:t>
          </a:r>
          <a:br>
            <a:rPr lang="ru-RU" dirty="0"/>
          </a:br>
          <a:r>
            <a:rPr lang="ru-RU" dirty="0"/>
            <a:t>и повторная проверка</a:t>
          </a:r>
        </a:p>
      </dgm:t>
    </dgm:pt>
    <dgm:pt modelId="{17F15F3D-76F2-4A01-98F7-CF7496BB286B}" type="parTrans" cxnId="{66908E1A-4D9E-4996-BFAD-49C426D39FB3}">
      <dgm:prSet/>
      <dgm:spPr/>
      <dgm:t>
        <a:bodyPr/>
        <a:lstStyle/>
        <a:p>
          <a:endParaRPr lang="ru-RU"/>
        </a:p>
      </dgm:t>
    </dgm:pt>
    <dgm:pt modelId="{B720C479-8FDF-469C-A528-0D7EEC6A84ED}" type="sibTrans" cxnId="{66908E1A-4D9E-4996-BFAD-49C426D39FB3}">
      <dgm:prSet/>
      <dgm:spPr/>
      <dgm:t>
        <a:bodyPr/>
        <a:lstStyle/>
        <a:p>
          <a:endParaRPr lang="ru-RU"/>
        </a:p>
      </dgm:t>
    </dgm:pt>
    <dgm:pt modelId="{FC5159AB-AD06-4157-B39C-9D79E3A86E07}">
      <dgm:prSet/>
      <dgm:spPr/>
      <dgm:t>
        <a:bodyPr/>
        <a:lstStyle/>
        <a:p>
          <a:r>
            <a:rPr lang="ru-RU" dirty="0"/>
            <a:t>Использование уязвимостей известных библиотек</a:t>
          </a:r>
        </a:p>
      </dgm:t>
    </dgm:pt>
    <dgm:pt modelId="{5F800FB1-5966-4A9A-B011-7EB6B1C748AF}" type="parTrans" cxnId="{3B3DC605-021E-4E29-9C19-1ACCF8214145}">
      <dgm:prSet/>
      <dgm:spPr/>
      <dgm:t>
        <a:bodyPr/>
        <a:lstStyle/>
        <a:p>
          <a:endParaRPr lang="ru-RU"/>
        </a:p>
      </dgm:t>
    </dgm:pt>
    <dgm:pt modelId="{79E43E2E-5C05-490A-AC60-D8E2A4163DC1}" type="sibTrans" cxnId="{3B3DC605-021E-4E29-9C19-1ACCF8214145}">
      <dgm:prSet/>
      <dgm:spPr/>
      <dgm:t>
        <a:bodyPr/>
        <a:lstStyle/>
        <a:p>
          <a:endParaRPr lang="ru-RU"/>
        </a:p>
      </dgm:t>
    </dgm:pt>
    <dgm:pt modelId="{49FD8CF8-5ED0-4AFD-B574-EEB20AA51770}">
      <dgm:prSet/>
      <dgm:spPr/>
      <dgm:t>
        <a:bodyPr/>
        <a:lstStyle/>
        <a:p>
          <a:r>
            <a:rPr lang="ru-RU" dirty="0"/>
            <a:t>Применение принципов безопасной разработки</a:t>
          </a:r>
        </a:p>
      </dgm:t>
    </dgm:pt>
    <dgm:pt modelId="{5F56E4D5-5F96-4B2D-94CF-3111967A49CD}" type="parTrans" cxnId="{6D23D406-47F1-4E9A-9AA4-7D6A5DD8C1FC}">
      <dgm:prSet/>
      <dgm:spPr/>
      <dgm:t>
        <a:bodyPr/>
        <a:lstStyle/>
        <a:p>
          <a:endParaRPr lang="ru-RU"/>
        </a:p>
      </dgm:t>
    </dgm:pt>
    <dgm:pt modelId="{137C126A-362E-4746-AA24-F75ED5ECC67E}" type="sibTrans" cxnId="{6D23D406-47F1-4E9A-9AA4-7D6A5DD8C1FC}">
      <dgm:prSet/>
      <dgm:spPr/>
      <dgm:t>
        <a:bodyPr/>
        <a:lstStyle/>
        <a:p>
          <a:endParaRPr lang="ru-RU"/>
        </a:p>
      </dgm:t>
    </dgm:pt>
    <dgm:pt modelId="{7EA13206-ED9D-4CBF-8722-0D6A6ED22EEA}">
      <dgm:prSet/>
      <dgm:spPr/>
      <dgm:t>
        <a:bodyPr/>
        <a:lstStyle/>
        <a:p>
          <a:r>
            <a:rPr lang="ru-RU" dirty="0"/>
            <a:t>Участие в сообществе</a:t>
          </a:r>
        </a:p>
      </dgm:t>
    </dgm:pt>
    <dgm:pt modelId="{A4106666-0333-4380-9A9A-6CAE88D3B9FD}" type="parTrans" cxnId="{32F33D91-6A82-4A1A-9B54-6C48E1434FA8}">
      <dgm:prSet/>
      <dgm:spPr/>
      <dgm:t>
        <a:bodyPr/>
        <a:lstStyle/>
        <a:p>
          <a:endParaRPr lang="ru-RU"/>
        </a:p>
      </dgm:t>
    </dgm:pt>
    <dgm:pt modelId="{BDE09CB1-4A7F-4291-801B-39EF17D50B73}" type="sibTrans" cxnId="{32F33D91-6A82-4A1A-9B54-6C48E1434FA8}">
      <dgm:prSet/>
      <dgm:spPr/>
      <dgm:t>
        <a:bodyPr/>
        <a:lstStyle/>
        <a:p>
          <a:endParaRPr lang="ru-RU"/>
        </a:p>
      </dgm:t>
    </dgm:pt>
    <dgm:pt modelId="{3FF56E54-9610-46EC-B5E2-3D0701F1ECA2}" type="pres">
      <dgm:prSet presAssocID="{55AA7999-963C-4B92-8D06-64A1A58B22D2}" presName="rootnode" presStyleCnt="0">
        <dgm:presLayoutVars>
          <dgm:chMax/>
          <dgm:chPref/>
          <dgm:dir/>
          <dgm:animLvl val="lvl"/>
        </dgm:presLayoutVars>
      </dgm:prSet>
      <dgm:spPr/>
    </dgm:pt>
    <dgm:pt modelId="{65E96BC6-9902-4D62-9888-402AA3D67513}" type="pres">
      <dgm:prSet presAssocID="{63086419-E1DE-48D9-BE08-410BA89F3E36}" presName="composite" presStyleCnt="0"/>
      <dgm:spPr/>
    </dgm:pt>
    <dgm:pt modelId="{0A186101-B224-4047-9866-B25D2AD95812}" type="pres">
      <dgm:prSet presAssocID="{63086419-E1DE-48D9-BE08-410BA89F3E36}" presName="bentUpArrow1" presStyleLbl="alignImgPlace1" presStyleIdx="0" presStyleCnt="5"/>
      <dgm:spPr/>
    </dgm:pt>
    <dgm:pt modelId="{6A0A98AB-46C8-4F08-8151-6F506D5BFE42}" type="pres">
      <dgm:prSet presAssocID="{63086419-E1DE-48D9-BE08-410BA89F3E36}" presName="ParentText" presStyleLbl="node1" presStyleIdx="0" presStyleCnt="6" custScaleX="271372" custLinFactNeighborX="-2910" custLinFactNeighborY="-1039">
        <dgm:presLayoutVars>
          <dgm:chMax val="1"/>
          <dgm:chPref val="1"/>
          <dgm:bulletEnabled val="1"/>
        </dgm:presLayoutVars>
      </dgm:prSet>
      <dgm:spPr/>
    </dgm:pt>
    <dgm:pt modelId="{188FE532-7A19-45DC-B215-4EA42DE75D2B}" type="pres">
      <dgm:prSet presAssocID="{63086419-E1DE-48D9-BE08-410BA89F3E36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337AB0-26A7-4E9A-849C-B4EB5F9C1075}" type="pres">
      <dgm:prSet presAssocID="{FF774A33-775E-4343-B9CD-A2725F4A92BB}" presName="sibTrans" presStyleCnt="0"/>
      <dgm:spPr/>
    </dgm:pt>
    <dgm:pt modelId="{B4D9CF7B-6F49-490F-A908-5F973687B618}" type="pres">
      <dgm:prSet presAssocID="{FC5159AB-AD06-4157-B39C-9D79E3A86E07}" presName="composite" presStyleCnt="0"/>
      <dgm:spPr/>
    </dgm:pt>
    <dgm:pt modelId="{BC130351-E0A8-464B-BA20-F7406AE612D9}" type="pres">
      <dgm:prSet presAssocID="{FC5159AB-AD06-4157-B39C-9D79E3A86E07}" presName="bentUpArrow1" presStyleLbl="alignImgPlace1" presStyleIdx="1" presStyleCnt="5"/>
      <dgm:spPr/>
    </dgm:pt>
    <dgm:pt modelId="{6E58CCBB-B998-4798-8A69-3487F792C28E}" type="pres">
      <dgm:prSet presAssocID="{FC5159AB-AD06-4157-B39C-9D79E3A86E07}" presName="ParentText" presStyleLbl="node1" presStyleIdx="1" presStyleCnt="6" custScaleX="279876">
        <dgm:presLayoutVars>
          <dgm:chMax val="1"/>
          <dgm:chPref val="1"/>
          <dgm:bulletEnabled val="1"/>
        </dgm:presLayoutVars>
      </dgm:prSet>
      <dgm:spPr/>
    </dgm:pt>
    <dgm:pt modelId="{BCB1CA49-3E08-4A8F-9EC6-FA188F179B10}" type="pres">
      <dgm:prSet presAssocID="{FC5159AB-AD06-4157-B39C-9D79E3A86E0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12AA0C0-32F8-4BAD-B189-2AF98022B6E1}" type="pres">
      <dgm:prSet presAssocID="{79E43E2E-5C05-490A-AC60-D8E2A4163DC1}" presName="sibTrans" presStyleCnt="0"/>
      <dgm:spPr/>
    </dgm:pt>
    <dgm:pt modelId="{51F92F52-5878-4A30-85E0-19200F7F1123}" type="pres">
      <dgm:prSet presAssocID="{EBF49BF8-6EFC-4749-B26B-02B6575F9E13}" presName="composite" presStyleCnt="0"/>
      <dgm:spPr/>
    </dgm:pt>
    <dgm:pt modelId="{288DAFA1-49D7-4536-B79D-0BCC2DC93CBB}" type="pres">
      <dgm:prSet presAssocID="{EBF49BF8-6EFC-4749-B26B-02B6575F9E13}" presName="bentUpArrow1" presStyleLbl="alignImgPlace1" presStyleIdx="2" presStyleCnt="5"/>
      <dgm:spPr/>
    </dgm:pt>
    <dgm:pt modelId="{BD10748F-FF4C-45A5-BE80-8D2C05EF29F7}" type="pres">
      <dgm:prSet presAssocID="{EBF49BF8-6EFC-4749-B26B-02B6575F9E13}" presName="ParentText" presStyleLbl="node1" presStyleIdx="2" presStyleCnt="6" custScaleX="306650">
        <dgm:presLayoutVars>
          <dgm:chMax val="1"/>
          <dgm:chPref val="1"/>
          <dgm:bulletEnabled val="1"/>
        </dgm:presLayoutVars>
      </dgm:prSet>
      <dgm:spPr/>
    </dgm:pt>
    <dgm:pt modelId="{A379D5B1-517D-4819-8110-5882FBBBBE46}" type="pres">
      <dgm:prSet presAssocID="{EBF49BF8-6EFC-4749-B26B-02B6575F9E1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CA3558E-27AC-4AD5-B357-57C0047FE1D0}" type="pres">
      <dgm:prSet presAssocID="{8CB04688-E73F-4527-AEF8-A6414F71D085}" presName="sibTrans" presStyleCnt="0"/>
      <dgm:spPr/>
    </dgm:pt>
    <dgm:pt modelId="{9B655324-A12C-4E3C-AC71-0F605A152FEB}" type="pres">
      <dgm:prSet presAssocID="{49FD8CF8-5ED0-4AFD-B574-EEB20AA51770}" presName="composite" presStyleCnt="0"/>
      <dgm:spPr/>
    </dgm:pt>
    <dgm:pt modelId="{BA178E46-E2B0-476C-9F73-60B7C71D768C}" type="pres">
      <dgm:prSet presAssocID="{49FD8CF8-5ED0-4AFD-B574-EEB20AA51770}" presName="bentUpArrow1" presStyleLbl="alignImgPlace1" presStyleIdx="3" presStyleCnt="5"/>
      <dgm:spPr/>
    </dgm:pt>
    <dgm:pt modelId="{E77679A3-E66B-4418-BD57-DBEA907A169B}" type="pres">
      <dgm:prSet presAssocID="{49FD8CF8-5ED0-4AFD-B574-EEB20AA51770}" presName="ParentText" presStyleLbl="node1" presStyleIdx="3" presStyleCnt="6" custScaleX="317593">
        <dgm:presLayoutVars>
          <dgm:chMax val="1"/>
          <dgm:chPref val="1"/>
          <dgm:bulletEnabled val="1"/>
        </dgm:presLayoutVars>
      </dgm:prSet>
      <dgm:spPr/>
    </dgm:pt>
    <dgm:pt modelId="{3A938382-CA44-4705-9E9E-1166CDA59F26}" type="pres">
      <dgm:prSet presAssocID="{49FD8CF8-5ED0-4AFD-B574-EEB20AA5177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9DCDA8B-AB3F-4AEA-8613-FFA6CDD06793}" type="pres">
      <dgm:prSet presAssocID="{137C126A-362E-4746-AA24-F75ED5ECC67E}" presName="sibTrans" presStyleCnt="0"/>
      <dgm:spPr/>
    </dgm:pt>
    <dgm:pt modelId="{525CD2C6-6982-499A-B3D8-4E9DB00462ED}" type="pres">
      <dgm:prSet presAssocID="{E9343A73-7FF9-4540-AC36-D385C1316B48}" presName="composite" presStyleCnt="0"/>
      <dgm:spPr/>
    </dgm:pt>
    <dgm:pt modelId="{47519D23-2EEA-4DF8-A845-C3F82A98929E}" type="pres">
      <dgm:prSet presAssocID="{E9343A73-7FF9-4540-AC36-D385C1316B48}" presName="bentUpArrow1" presStyleLbl="alignImgPlace1" presStyleIdx="4" presStyleCnt="5"/>
      <dgm:spPr/>
    </dgm:pt>
    <dgm:pt modelId="{A4A32D0F-DEAD-4DAD-840C-8685A6BD84D6}" type="pres">
      <dgm:prSet presAssocID="{E9343A73-7FF9-4540-AC36-D385C1316B48}" presName="ParentText" presStyleLbl="node1" presStyleIdx="4" presStyleCnt="6" custScaleX="303800">
        <dgm:presLayoutVars>
          <dgm:chMax val="1"/>
          <dgm:chPref val="1"/>
          <dgm:bulletEnabled val="1"/>
        </dgm:presLayoutVars>
      </dgm:prSet>
      <dgm:spPr/>
    </dgm:pt>
    <dgm:pt modelId="{87FC0BD3-3178-4898-8F34-8969E9C0021D}" type="pres">
      <dgm:prSet presAssocID="{E9343A73-7FF9-4540-AC36-D385C1316B4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6C3CE8A-CACB-4B15-A311-2C41456D3F42}" type="pres">
      <dgm:prSet presAssocID="{B720C479-8FDF-469C-A528-0D7EEC6A84ED}" presName="sibTrans" presStyleCnt="0"/>
      <dgm:spPr/>
    </dgm:pt>
    <dgm:pt modelId="{8D5E933A-2689-4417-92A9-0ABC26459A81}" type="pres">
      <dgm:prSet presAssocID="{7EA13206-ED9D-4CBF-8722-0D6A6ED22EEA}" presName="composite" presStyleCnt="0"/>
      <dgm:spPr/>
    </dgm:pt>
    <dgm:pt modelId="{3068C601-DB94-4ABC-9701-08270E1AC22E}" type="pres">
      <dgm:prSet presAssocID="{7EA13206-ED9D-4CBF-8722-0D6A6ED22EEA}" presName="ParentText" presStyleLbl="node1" presStyleIdx="5" presStyleCnt="6" custScaleX="298858">
        <dgm:presLayoutVars>
          <dgm:chMax val="1"/>
          <dgm:chPref val="1"/>
          <dgm:bulletEnabled val="1"/>
        </dgm:presLayoutVars>
      </dgm:prSet>
      <dgm:spPr/>
    </dgm:pt>
  </dgm:ptLst>
  <dgm:cxnLst>
    <dgm:cxn modelId="{3B3DC605-021E-4E29-9C19-1ACCF8214145}" srcId="{55AA7999-963C-4B92-8D06-64A1A58B22D2}" destId="{FC5159AB-AD06-4157-B39C-9D79E3A86E07}" srcOrd="1" destOrd="0" parTransId="{5F800FB1-5966-4A9A-B011-7EB6B1C748AF}" sibTransId="{79E43E2E-5C05-490A-AC60-D8E2A4163DC1}"/>
    <dgm:cxn modelId="{6D23D406-47F1-4E9A-9AA4-7D6A5DD8C1FC}" srcId="{55AA7999-963C-4B92-8D06-64A1A58B22D2}" destId="{49FD8CF8-5ED0-4AFD-B574-EEB20AA51770}" srcOrd="3" destOrd="0" parTransId="{5F56E4D5-5F96-4B2D-94CF-3111967A49CD}" sibTransId="{137C126A-362E-4746-AA24-F75ED5ECC67E}"/>
    <dgm:cxn modelId="{290B4E07-D068-48C7-8972-ACE7B8BA4B60}" srcId="{55AA7999-963C-4B92-8D06-64A1A58B22D2}" destId="{63086419-E1DE-48D9-BE08-410BA89F3E36}" srcOrd="0" destOrd="0" parTransId="{15FEE1E2-B462-4501-A240-88B42B9A0E01}" sibTransId="{FF774A33-775E-4343-B9CD-A2725F4A92BB}"/>
    <dgm:cxn modelId="{C0603E15-2EAC-4FAA-8CB3-76BB8C5914B8}" srcId="{55AA7999-963C-4B92-8D06-64A1A58B22D2}" destId="{EBF49BF8-6EFC-4749-B26B-02B6575F9E13}" srcOrd="2" destOrd="0" parTransId="{DCF1AFEB-1466-4AC1-99C8-98C1C47E1F7D}" sibTransId="{8CB04688-E73F-4527-AEF8-A6414F71D085}"/>
    <dgm:cxn modelId="{E0354A17-86B1-4A1D-9B27-36F9EE918D27}" type="presOf" srcId="{7EA13206-ED9D-4CBF-8722-0D6A6ED22EEA}" destId="{3068C601-DB94-4ABC-9701-08270E1AC22E}" srcOrd="0" destOrd="0" presId="urn:microsoft.com/office/officeart/2005/8/layout/StepDownProcess"/>
    <dgm:cxn modelId="{66908E1A-4D9E-4996-BFAD-49C426D39FB3}" srcId="{55AA7999-963C-4B92-8D06-64A1A58B22D2}" destId="{E9343A73-7FF9-4540-AC36-D385C1316B48}" srcOrd="4" destOrd="0" parTransId="{17F15F3D-76F2-4A01-98F7-CF7496BB286B}" sibTransId="{B720C479-8FDF-469C-A528-0D7EEC6A84ED}"/>
    <dgm:cxn modelId="{FEDEC361-4012-4D86-B40E-045FC1D16CA7}" type="presOf" srcId="{63086419-E1DE-48D9-BE08-410BA89F3E36}" destId="{6A0A98AB-46C8-4F08-8151-6F506D5BFE42}" srcOrd="0" destOrd="0" presId="urn:microsoft.com/office/officeart/2005/8/layout/StepDownProcess"/>
    <dgm:cxn modelId="{BA17216C-0CED-4DF1-9563-64622DC55FA6}" type="presOf" srcId="{FC5159AB-AD06-4157-B39C-9D79E3A86E07}" destId="{6E58CCBB-B998-4798-8A69-3487F792C28E}" srcOrd="0" destOrd="0" presId="urn:microsoft.com/office/officeart/2005/8/layout/StepDownProcess"/>
    <dgm:cxn modelId="{B2C17552-040B-43B1-BF24-45E5614D912E}" type="presOf" srcId="{55AA7999-963C-4B92-8D06-64A1A58B22D2}" destId="{3FF56E54-9610-46EC-B5E2-3D0701F1ECA2}" srcOrd="0" destOrd="0" presId="urn:microsoft.com/office/officeart/2005/8/layout/StepDownProcess"/>
    <dgm:cxn modelId="{2EB28D77-6498-40F7-9E43-65C859369B7D}" type="presOf" srcId="{EBF49BF8-6EFC-4749-B26B-02B6575F9E13}" destId="{BD10748F-FF4C-45A5-BE80-8D2C05EF29F7}" srcOrd="0" destOrd="0" presId="urn:microsoft.com/office/officeart/2005/8/layout/StepDownProcess"/>
    <dgm:cxn modelId="{B0B5227C-01BE-4DFF-9F00-4D31E92AD4C4}" type="presOf" srcId="{E9343A73-7FF9-4540-AC36-D385C1316B48}" destId="{A4A32D0F-DEAD-4DAD-840C-8685A6BD84D6}" srcOrd="0" destOrd="0" presId="urn:microsoft.com/office/officeart/2005/8/layout/StepDownProcess"/>
    <dgm:cxn modelId="{32F33D91-6A82-4A1A-9B54-6C48E1434FA8}" srcId="{55AA7999-963C-4B92-8D06-64A1A58B22D2}" destId="{7EA13206-ED9D-4CBF-8722-0D6A6ED22EEA}" srcOrd="5" destOrd="0" parTransId="{A4106666-0333-4380-9A9A-6CAE88D3B9FD}" sibTransId="{BDE09CB1-4A7F-4291-801B-39EF17D50B73}"/>
    <dgm:cxn modelId="{5C87C3C8-405C-45D2-9B59-FA830E75CE04}" type="presOf" srcId="{49FD8CF8-5ED0-4AFD-B574-EEB20AA51770}" destId="{E77679A3-E66B-4418-BD57-DBEA907A169B}" srcOrd="0" destOrd="0" presId="urn:microsoft.com/office/officeart/2005/8/layout/StepDownProcess"/>
    <dgm:cxn modelId="{14DC6BC3-AE50-4A89-85B7-3CF360E14547}" type="presParOf" srcId="{3FF56E54-9610-46EC-B5E2-3D0701F1ECA2}" destId="{65E96BC6-9902-4D62-9888-402AA3D67513}" srcOrd="0" destOrd="0" presId="urn:microsoft.com/office/officeart/2005/8/layout/StepDownProcess"/>
    <dgm:cxn modelId="{29A764DC-C5E7-447F-BC97-A3D6D4257A49}" type="presParOf" srcId="{65E96BC6-9902-4D62-9888-402AA3D67513}" destId="{0A186101-B224-4047-9866-B25D2AD95812}" srcOrd="0" destOrd="0" presId="urn:microsoft.com/office/officeart/2005/8/layout/StepDownProcess"/>
    <dgm:cxn modelId="{B66460E3-238B-4E4D-93D5-C1FE6B74D699}" type="presParOf" srcId="{65E96BC6-9902-4D62-9888-402AA3D67513}" destId="{6A0A98AB-46C8-4F08-8151-6F506D5BFE42}" srcOrd="1" destOrd="0" presId="urn:microsoft.com/office/officeart/2005/8/layout/StepDownProcess"/>
    <dgm:cxn modelId="{229ED2EF-6852-447D-8CCF-F8DC2313ABFA}" type="presParOf" srcId="{65E96BC6-9902-4D62-9888-402AA3D67513}" destId="{188FE532-7A19-45DC-B215-4EA42DE75D2B}" srcOrd="2" destOrd="0" presId="urn:microsoft.com/office/officeart/2005/8/layout/StepDownProcess"/>
    <dgm:cxn modelId="{B675B6B4-F3C4-44C6-8760-22BD9EB98AC7}" type="presParOf" srcId="{3FF56E54-9610-46EC-B5E2-3D0701F1ECA2}" destId="{80337AB0-26A7-4E9A-849C-B4EB5F9C1075}" srcOrd="1" destOrd="0" presId="urn:microsoft.com/office/officeart/2005/8/layout/StepDownProcess"/>
    <dgm:cxn modelId="{D300F51F-4CF0-4810-AEC9-69121DB4ABCC}" type="presParOf" srcId="{3FF56E54-9610-46EC-B5E2-3D0701F1ECA2}" destId="{B4D9CF7B-6F49-490F-A908-5F973687B618}" srcOrd="2" destOrd="0" presId="urn:microsoft.com/office/officeart/2005/8/layout/StepDownProcess"/>
    <dgm:cxn modelId="{5BA230BF-E5FA-454A-92D0-C65CF3283E4B}" type="presParOf" srcId="{B4D9CF7B-6F49-490F-A908-5F973687B618}" destId="{BC130351-E0A8-464B-BA20-F7406AE612D9}" srcOrd="0" destOrd="0" presId="urn:microsoft.com/office/officeart/2005/8/layout/StepDownProcess"/>
    <dgm:cxn modelId="{1E8868B4-B235-498F-88F6-39C2F8C0B965}" type="presParOf" srcId="{B4D9CF7B-6F49-490F-A908-5F973687B618}" destId="{6E58CCBB-B998-4798-8A69-3487F792C28E}" srcOrd="1" destOrd="0" presId="urn:microsoft.com/office/officeart/2005/8/layout/StepDownProcess"/>
    <dgm:cxn modelId="{AC173F83-C432-43FC-B9DC-A1DA1B716764}" type="presParOf" srcId="{B4D9CF7B-6F49-490F-A908-5F973687B618}" destId="{BCB1CA49-3E08-4A8F-9EC6-FA188F179B10}" srcOrd="2" destOrd="0" presId="urn:microsoft.com/office/officeart/2005/8/layout/StepDownProcess"/>
    <dgm:cxn modelId="{6C76790F-46F8-4CAA-8348-967CB4256051}" type="presParOf" srcId="{3FF56E54-9610-46EC-B5E2-3D0701F1ECA2}" destId="{112AA0C0-32F8-4BAD-B189-2AF98022B6E1}" srcOrd="3" destOrd="0" presId="urn:microsoft.com/office/officeart/2005/8/layout/StepDownProcess"/>
    <dgm:cxn modelId="{0AAFED7B-7495-48C4-B9B1-9F50B9F4D1CE}" type="presParOf" srcId="{3FF56E54-9610-46EC-B5E2-3D0701F1ECA2}" destId="{51F92F52-5878-4A30-85E0-19200F7F1123}" srcOrd="4" destOrd="0" presId="urn:microsoft.com/office/officeart/2005/8/layout/StepDownProcess"/>
    <dgm:cxn modelId="{740A6866-6FA0-4F24-907F-F4CBEE3C3D38}" type="presParOf" srcId="{51F92F52-5878-4A30-85E0-19200F7F1123}" destId="{288DAFA1-49D7-4536-B79D-0BCC2DC93CBB}" srcOrd="0" destOrd="0" presId="urn:microsoft.com/office/officeart/2005/8/layout/StepDownProcess"/>
    <dgm:cxn modelId="{B378AD8F-553A-4E97-B40D-B857DF6D3ECF}" type="presParOf" srcId="{51F92F52-5878-4A30-85E0-19200F7F1123}" destId="{BD10748F-FF4C-45A5-BE80-8D2C05EF29F7}" srcOrd="1" destOrd="0" presId="urn:microsoft.com/office/officeart/2005/8/layout/StepDownProcess"/>
    <dgm:cxn modelId="{B8FC155C-1D26-4FC8-B509-1EE79B485E42}" type="presParOf" srcId="{51F92F52-5878-4A30-85E0-19200F7F1123}" destId="{A379D5B1-517D-4819-8110-5882FBBBBE46}" srcOrd="2" destOrd="0" presId="urn:microsoft.com/office/officeart/2005/8/layout/StepDownProcess"/>
    <dgm:cxn modelId="{780A6F75-A099-4F87-93CD-31ACA4AACB5A}" type="presParOf" srcId="{3FF56E54-9610-46EC-B5E2-3D0701F1ECA2}" destId="{ECA3558E-27AC-4AD5-B357-57C0047FE1D0}" srcOrd="5" destOrd="0" presId="urn:microsoft.com/office/officeart/2005/8/layout/StepDownProcess"/>
    <dgm:cxn modelId="{B36E5EB5-D3DD-4632-9440-7CEE786BD391}" type="presParOf" srcId="{3FF56E54-9610-46EC-B5E2-3D0701F1ECA2}" destId="{9B655324-A12C-4E3C-AC71-0F605A152FEB}" srcOrd="6" destOrd="0" presId="urn:microsoft.com/office/officeart/2005/8/layout/StepDownProcess"/>
    <dgm:cxn modelId="{1519A1BB-FE09-4565-90B3-F8A393BEED25}" type="presParOf" srcId="{9B655324-A12C-4E3C-AC71-0F605A152FEB}" destId="{BA178E46-E2B0-476C-9F73-60B7C71D768C}" srcOrd="0" destOrd="0" presId="urn:microsoft.com/office/officeart/2005/8/layout/StepDownProcess"/>
    <dgm:cxn modelId="{DFFB948D-C563-4A81-9CFC-F98B6731BF2B}" type="presParOf" srcId="{9B655324-A12C-4E3C-AC71-0F605A152FEB}" destId="{E77679A3-E66B-4418-BD57-DBEA907A169B}" srcOrd="1" destOrd="0" presId="urn:microsoft.com/office/officeart/2005/8/layout/StepDownProcess"/>
    <dgm:cxn modelId="{94AB325B-ED75-4ED3-96E7-7DED81338537}" type="presParOf" srcId="{9B655324-A12C-4E3C-AC71-0F605A152FEB}" destId="{3A938382-CA44-4705-9E9E-1166CDA59F26}" srcOrd="2" destOrd="0" presId="urn:microsoft.com/office/officeart/2005/8/layout/StepDownProcess"/>
    <dgm:cxn modelId="{AA73BF6A-5519-459A-B8C3-DB4801AEC6C0}" type="presParOf" srcId="{3FF56E54-9610-46EC-B5E2-3D0701F1ECA2}" destId="{E9DCDA8B-AB3F-4AEA-8613-FFA6CDD06793}" srcOrd="7" destOrd="0" presId="urn:microsoft.com/office/officeart/2005/8/layout/StepDownProcess"/>
    <dgm:cxn modelId="{2E123A4C-F9E8-49CB-9598-F32248613AA0}" type="presParOf" srcId="{3FF56E54-9610-46EC-B5E2-3D0701F1ECA2}" destId="{525CD2C6-6982-499A-B3D8-4E9DB00462ED}" srcOrd="8" destOrd="0" presId="urn:microsoft.com/office/officeart/2005/8/layout/StepDownProcess"/>
    <dgm:cxn modelId="{85483542-63DE-45C9-B913-340ECFF6E9FC}" type="presParOf" srcId="{525CD2C6-6982-499A-B3D8-4E9DB00462ED}" destId="{47519D23-2EEA-4DF8-A845-C3F82A98929E}" srcOrd="0" destOrd="0" presId="urn:microsoft.com/office/officeart/2005/8/layout/StepDownProcess"/>
    <dgm:cxn modelId="{566E3F16-B43A-45ED-AACE-83EE0EDDD662}" type="presParOf" srcId="{525CD2C6-6982-499A-B3D8-4E9DB00462ED}" destId="{A4A32D0F-DEAD-4DAD-840C-8685A6BD84D6}" srcOrd="1" destOrd="0" presId="urn:microsoft.com/office/officeart/2005/8/layout/StepDownProcess"/>
    <dgm:cxn modelId="{518C66C3-F411-4F3B-8181-A1DE22AB65D9}" type="presParOf" srcId="{525CD2C6-6982-499A-B3D8-4E9DB00462ED}" destId="{87FC0BD3-3178-4898-8F34-8969E9C0021D}" srcOrd="2" destOrd="0" presId="urn:microsoft.com/office/officeart/2005/8/layout/StepDownProcess"/>
    <dgm:cxn modelId="{F38ACCEE-CD73-460A-A5B5-F8E3ACD8ECB5}" type="presParOf" srcId="{3FF56E54-9610-46EC-B5E2-3D0701F1ECA2}" destId="{F6C3CE8A-CACB-4B15-A311-2C41456D3F42}" srcOrd="9" destOrd="0" presId="urn:microsoft.com/office/officeart/2005/8/layout/StepDownProcess"/>
    <dgm:cxn modelId="{706394EA-5326-49CD-918B-C6D9ED8267D8}" type="presParOf" srcId="{3FF56E54-9610-46EC-B5E2-3D0701F1ECA2}" destId="{8D5E933A-2689-4417-92A9-0ABC26459A81}" srcOrd="10" destOrd="0" presId="urn:microsoft.com/office/officeart/2005/8/layout/StepDownProcess"/>
    <dgm:cxn modelId="{2E8C34E7-9503-4179-B1E7-B93D70082CFD}" type="presParOf" srcId="{8D5E933A-2689-4417-92A9-0ABC26459A81}" destId="{3068C601-DB94-4ABC-9701-08270E1AC22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AB6191-19BC-4606-9503-360EC854C4A0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A424414-0824-4F47-B993-A9FBB145FD90}">
      <dgm:prSet phldrT="[Текст]" custT="1"/>
      <dgm:spPr/>
      <dgm:t>
        <a:bodyPr/>
        <a:lstStyle/>
        <a:p>
          <a:r>
            <a:rPr lang="ru-RU" sz="1800" dirty="0"/>
            <a:t>Примеры уязвимостей, которые может обнаружить</a:t>
          </a:r>
        </a:p>
      </dgm:t>
    </dgm:pt>
    <dgm:pt modelId="{1BC13AB0-7FA2-4F89-A5CF-0A0ED018D01D}" type="parTrans" cxnId="{4677AE77-26A9-4D33-9065-CB0FDA1D619B}">
      <dgm:prSet/>
      <dgm:spPr/>
      <dgm:t>
        <a:bodyPr/>
        <a:lstStyle/>
        <a:p>
          <a:endParaRPr lang="ru-RU"/>
        </a:p>
      </dgm:t>
    </dgm:pt>
    <dgm:pt modelId="{177CC1CB-BF64-402B-850A-BCE684988E72}" type="sibTrans" cxnId="{4677AE77-26A9-4D33-9065-CB0FDA1D619B}">
      <dgm:prSet/>
      <dgm:spPr/>
      <dgm:t>
        <a:bodyPr/>
        <a:lstStyle/>
        <a:p>
          <a:endParaRPr lang="ru-RU"/>
        </a:p>
      </dgm:t>
    </dgm:pt>
    <dgm:pt modelId="{46D41BE1-46B3-4BFB-BB62-FB33A2F5D9A5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использование функций </a:t>
          </a:r>
          <a:br>
            <a:rPr lang="en-US" sz="1600" dirty="0"/>
          </a:br>
          <a:r>
            <a:rPr lang="ru-RU" sz="1600" dirty="0"/>
            <a:t>для выполнения произвольного кода;</a:t>
          </a:r>
        </a:p>
      </dgm:t>
    </dgm:pt>
    <dgm:pt modelId="{3C798418-767C-46AD-A25D-D0A6ED86D405}" type="parTrans" cxnId="{970311B5-3DD2-45D8-A4B2-20B6D21AD5E2}">
      <dgm:prSet/>
      <dgm:spPr/>
      <dgm:t>
        <a:bodyPr/>
        <a:lstStyle/>
        <a:p>
          <a:endParaRPr lang="ru-RU"/>
        </a:p>
      </dgm:t>
    </dgm:pt>
    <dgm:pt modelId="{21785115-0356-4A14-935D-0051C0864F8F}" type="sibTrans" cxnId="{970311B5-3DD2-45D8-A4B2-20B6D21AD5E2}">
      <dgm:prSet/>
      <dgm:spPr/>
      <dgm:t>
        <a:bodyPr/>
        <a:lstStyle/>
        <a:p>
          <a:endParaRPr lang="ru-RU"/>
        </a:p>
      </dgm:t>
    </dgm:pt>
    <dgm:pt modelId="{0AE40735-6A16-4674-9D50-76D7018B4BEA}">
      <dgm:prSet phldrT="[Текст]" custT="1"/>
      <dgm:spPr/>
      <dgm:t>
        <a:bodyPr/>
        <a:lstStyle/>
        <a:p>
          <a:r>
            <a:rPr lang="ru-RU" sz="1800" dirty="0"/>
            <a:t>Преимущества использования</a:t>
          </a:r>
        </a:p>
      </dgm:t>
    </dgm:pt>
    <dgm:pt modelId="{2E59C40E-F70B-4CCF-843B-B00EEDC6F780}" type="parTrans" cxnId="{8E307EDB-44A6-476B-A909-191C97CE1478}">
      <dgm:prSet/>
      <dgm:spPr/>
      <dgm:t>
        <a:bodyPr/>
        <a:lstStyle/>
        <a:p>
          <a:endParaRPr lang="ru-RU"/>
        </a:p>
      </dgm:t>
    </dgm:pt>
    <dgm:pt modelId="{450A9ECD-1DE2-4337-90F5-25FB6568C207}" type="sibTrans" cxnId="{8E307EDB-44A6-476B-A909-191C97CE1478}">
      <dgm:prSet/>
      <dgm:spPr/>
      <dgm:t>
        <a:bodyPr/>
        <a:lstStyle/>
        <a:p>
          <a:endParaRPr lang="ru-RU"/>
        </a:p>
      </dgm:t>
    </dgm:pt>
    <dgm:pt modelId="{F838671C-7C2F-429D-8289-0A1A9785DA21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использование функций </a:t>
          </a:r>
          <a:br>
            <a:rPr lang="ru-RU" sz="1600" dirty="0"/>
          </a:br>
          <a:r>
            <a:rPr lang="ru-RU" sz="1600" dirty="0"/>
            <a:t>для выполнения произвольного кода;</a:t>
          </a:r>
        </a:p>
      </dgm:t>
    </dgm:pt>
    <dgm:pt modelId="{25B543F4-CC8C-44E9-81E5-692951D0716B}" type="parTrans" cxnId="{B4EFBEEB-9280-4778-8D08-4A49EE939669}">
      <dgm:prSet/>
      <dgm:spPr/>
      <dgm:t>
        <a:bodyPr/>
        <a:lstStyle/>
        <a:p>
          <a:endParaRPr lang="ru-RU"/>
        </a:p>
      </dgm:t>
    </dgm:pt>
    <dgm:pt modelId="{F7346002-3904-4276-AFAA-5204274483F5}" type="sibTrans" cxnId="{B4EFBEEB-9280-4778-8D08-4A49EE939669}">
      <dgm:prSet/>
      <dgm:spPr/>
      <dgm:t>
        <a:bodyPr/>
        <a:lstStyle/>
        <a:p>
          <a:endParaRPr lang="ru-RU"/>
        </a:p>
      </dgm:t>
    </dgm:pt>
    <dgm:pt modelId="{A3CEEA09-2658-4DCC-9B58-15714A8D04F7}">
      <dgm:prSet phldrT="[Текст]" custT="1"/>
      <dgm:spPr/>
      <dgm:t>
        <a:bodyPr/>
        <a:lstStyle/>
        <a:p>
          <a:r>
            <a:rPr lang="ru-RU" sz="1800" dirty="0"/>
            <a:t>Недостатки </a:t>
          </a:r>
          <a:br>
            <a:rPr lang="ru-RU" sz="1800" dirty="0"/>
          </a:br>
          <a:r>
            <a:rPr lang="ru-RU" sz="1800" dirty="0"/>
            <a:t>использования</a:t>
          </a:r>
        </a:p>
      </dgm:t>
    </dgm:pt>
    <dgm:pt modelId="{414BDBA7-8361-4E5E-B44A-EA982B290471}" type="parTrans" cxnId="{8C80BC4D-6BB2-4A2E-BCA7-924A064806F2}">
      <dgm:prSet/>
      <dgm:spPr/>
      <dgm:t>
        <a:bodyPr/>
        <a:lstStyle/>
        <a:p>
          <a:endParaRPr lang="ru-RU"/>
        </a:p>
      </dgm:t>
    </dgm:pt>
    <dgm:pt modelId="{1748E0BE-B388-47DD-BB77-F168243B8894}" type="sibTrans" cxnId="{8C80BC4D-6BB2-4A2E-BCA7-924A064806F2}">
      <dgm:prSet/>
      <dgm:spPr/>
      <dgm:t>
        <a:bodyPr/>
        <a:lstStyle/>
        <a:p>
          <a:endParaRPr lang="ru-RU"/>
        </a:p>
      </dgm:t>
    </dgm:pt>
    <dgm:pt modelId="{46519A11-70F1-4871-91A0-A7A0A6E52FB9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ложные срабатывания: </a:t>
          </a:r>
          <a:br>
            <a:rPr lang="ru-RU" sz="1600" dirty="0"/>
          </a:br>
          <a:r>
            <a:rPr lang="ru-RU" sz="1600" dirty="0"/>
            <a:t>как и любой инструмент статического анализа кода, </a:t>
          </a:r>
          <a:r>
            <a:rPr lang="en-US" sz="1600" dirty="0"/>
            <a:t>Bandit</a:t>
          </a:r>
          <a:r>
            <a:rPr lang="ru-RU" sz="1600" dirty="0"/>
            <a:t> может выдавать ложные срабатывания, требующие дополнительной проверки;</a:t>
          </a:r>
        </a:p>
      </dgm:t>
    </dgm:pt>
    <dgm:pt modelId="{EA701441-5A27-4196-9760-3BEC773C0431}" type="parTrans" cxnId="{EFB85907-C790-48D6-BD7F-7A4F8A10918D}">
      <dgm:prSet/>
      <dgm:spPr/>
      <dgm:t>
        <a:bodyPr/>
        <a:lstStyle/>
        <a:p>
          <a:endParaRPr lang="ru-RU"/>
        </a:p>
      </dgm:t>
    </dgm:pt>
    <dgm:pt modelId="{0F84D87F-32FF-4C26-86D6-68AFF1A0C8DA}" type="sibTrans" cxnId="{EFB85907-C790-48D6-BD7F-7A4F8A10918D}">
      <dgm:prSet/>
      <dgm:spPr/>
      <dgm:t>
        <a:bodyPr/>
        <a:lstStyle/>
        <a:p>
          <a:endParaRPr lang="ru-RU"/>
        </a:p>
      </dgm:t>
    </dgm:pt>
    <dgm:pt modelId="{3F070981-767E-435C-B740-4AD357DAC8EE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недостаточная проверка входных данных, что может</a:t>
          </a:r>
          <a:r>
            <a:rPr lang="en-US" sz="1600" dirty="0"/>
            <a:t> </a:t>
          </a:r>
          <a:r>
            <a:rPr lang="ru-RU" sz="1600" dirty="0"/>
            <a:t>привести к атакам внедрения кода;</a:t>
          </a:r>
        </a:p>
      </dgm:t>
    </dgm:pt>
    <dgm:pt modelId="{74ACC4EF-81AC-4C07-881C-357AF1A57B7E}" type="parTrans" cxnId="{B218BBAB-472D-4FFF-AE54-E1B19FC87A9C}">
      <dgm:prSet/>
      <dgm:spPr/>
      <dgm:t>
        <a:bodyPr/>
        <a:lstStyle/>
        <a:p>
          <a:endParaRPr lang="ru-RU"/>
        </a:p>
      </dgm:t>
    </dgm:pt>
    <dgm:pt modelId="{5A92EC1F-086B-416A-920B-F9AF76387467}" type="sibTrans" cxnId="{B218BBAB-472D-4FFF-AE54-E1B19FC87A9C}">
      <dgm:prSet/>
      <dgm:spPr/>
      <dgm:t>
        <a:bodyPr/>
        <a:lstStyle/>
        <a:p>
          <a:endParaRPr lang="ru-RU"/>
        </a:p>
      </dgm:t>
    </dgm:pt>
    <dgm:pt modelId="{AA524753-A060-4519-8FB3-23FFC6C17450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использование устаревших или слабых криптографических алгоритмов;</a:t>
          </a:r>
        </a:p>
      </dgm:t>
    </dgm:pt>
    <dgm:pt modelId="{82312E28-1B8B-4269-87A3-B98495094EDC}" type="parTrans" cxnId="{9949BE59-B897-4F1D-92D5-41C87A4D4DCE}">
      <dgm:prSet/>
      <dgm:spPr/>
      <dgm:t>
        <a:bodyPr/>
        <a:lstStyle/>
        <a:p>
          <a:endParaRPr lang="ru-RU"/>
        </a:p>
      </dgm:t>
    </dgm:pt>
    <dgm:pt modelId="{6CA9DA23-072B-4A89-A56E-F7575AB2DF8D}" type="sibTrans" cxnId="{9949BE59-B897-4F1D-92D5-41C87A4D4DCE}">
      <dgm:prSet/>
      <dgm:spPr/>
      <dgm:t>
        <a:bodyPr/>
        <a:lstStyle/>
        <a:p>
          <a:endParaRPr lang="ru-RU"/>
        </a:p>
      </dgm:t>
    </dgm:pt>
    <dgm:pt modelId="{8020C2E2-D3E3-480B-AB36-35C8490C4EB8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нарушение правил безопасности при работе </a:t>
          </a:r>
          <a:br>
            <a:rPr lang="ru-RU" sz="1600" dirty="0"/>
          </a:br>
          <a:r>
            <a:rPr lang="ru-RU" sz="1600" dirty="0"/>
            <a:t>с сетевыми запросами.</a:t>
          </a:r>
        </a:p>
      </dgm:t>
    </dgm:pt>
    <dgm:pt modelId="{BA9107E8-1487-4A49-B91C-6A3AAB2AC767}" type="parTrans" cxnId="{4EA6C7B8-2937-4526-935A-B505EA67F3CE}">
      <dgm:prSet/>
      <dgm:spPr/>
      <dgm:t>
        <a:bodyPr/>
        <a:lstStyle/>
        <a:p>
          <a:endParaRPr lang="ru-RU"/>
        </a:p>
      </dgm:t>
    </dgm:pt>
    <dgm:pt modelId="{E35F8300-7A5B-4454-8B27-19FBEF56DAC7}" type="sibTrans" cxnId="{4EA6C7B8-2937-4526-935A-B505EA67F3CE}">
      <dgm:prSet/>
      <dgm:spPr/>
      <dgm:t>
        <a:bodyPr/>
        <a:lstStyle/>
        <a:p>
          <a:endParaRPr lang="ru-RU"/>
        </a:p>
      </dgm:t>
    </dgm:pt>
    <dgm:pt modelId="{74954FF8-2116-4E39-839F-D35C2E6CB002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недостаточная проверка входных данных, что может привести к атакам внедрения кода;</a:t>
          </a:r>
        </a:p>
      </dgm:t>
    </dgm:pt>
    <dgm:pt modelId="{986D4790-6AB8-4F3B-9F99-3C591D5BADD6}" type="parTrans" cxnId="{AC9576F9-802B-4828-A879-2797148F437F}">
      <dgm:prSet/>
      <dgm:spPr/>
      <dgm:t>
        <a:bodyPr/>
        <a:lstStyle/>
        <a:p>
          <a:endParaRPr lang="ru-RU"/>
        </a:p>
      </dgm:t>
    </dgm:pt>
    <dgm:pt modelId="{0BC3BDAE-1A08-42FA-8619-BB9489C53E42}" type="sibTrans" cxnId="{AC9576F9-802B-4828-A879-2797148F437F}">
      <dgm:prSet/>
      <dgm:spPr/>
      <dgm:t>
        <a:bodyPr/>
        <a:lstStyle/>
        <a:p>
          <a:endParaRPr lang="ru-RU"/>
        </a:p>
      </dgm:t>
    </dgm:pt>
    <dgm:pt modelId="{403B2CBB-9DE3-49DC-B3DA-FA28DBAE67C5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использование устаревших </a:t>
          </a:r>
          <a:br>
            <a:rPr lang="ru-RU" sz="1600" dirty="0"/>
          </a:br>
          <a:r>
            <a:rPr lang="ru-RU" sz="1600" dirty="0"/>
            <a:t>или слабых криптографических алгоритмов;</a:t>
          </a:r>
        </a:p>
      </dgm:t>
    </dgm:pt>
    <dgm:pt modelId="{7513A635-4EB2-4E90-B076-4A15D9806DEC}" type="parTrans" cxnId="{D8A34D03-A8EE-479F-8879-2FA656EC9D2F}">
      <dgm:prSet/>
      <dgm:spPr/>
      <dgm:t>
        <a:bodyPr/>
        <a:lstStyle/>
        <a:p>
          <a:endParaRPr lang="ru-RU"/>
        </a:p>
      </dgm:t>
    </dgm:pt>
    <dgm:pt modelId="{4F3647EA-44C9-452E-90B7-4C2540F3F945}" type="sibTrans" cxnId="{D8A34D03-A8EE-479F-8879-2FA656EC9D2F}">
      <dgm:prSet/>
      <dgm:spPr/>
      <dgm:t>
        <a:bodyPr/>
        <a:lstStyle/>
        <a:p>
          <a:endParaRPr lang="ru-RU"/>
        </a:p>
      </dgm:t>
    </dgm:pt>
    <dgm:pt modelId="{387AF6FC-A9AE-43F5-8C6A-1B5458053E65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нарушение правил безопасности при работе </a:t>
          </a:r>
          <a:br>
            <a:rPr lang="ru-RU" sz="1600" dirty="0"/>
          </a:br>
          <a:r>
            <a:rPr lang="ru-RU" sz="1600" dirty="0"/>
            <a:t>с сетевыми запросами.</a:t>
          </a:r>
        </a:p>
      </dgm:t>
    </dgm:pt>
    <dgm:pt modelId="{E28CAE03-3FDE-47AB-A8EA-A968B842B620}" type="parTrans" cxnId="{EF245548-3BB5-4ACF-A50E-7B4DC832A554}">
      <dgm:prSet/>
      <dgm:spPr/>
      <dgm:t>
        <a:bodyPr/>
        <a:lstStyle/>
        <a:p>
          <a:endParaRPr lang="ru-RU"/>
        </a:p>
      </dgm:t>
    </dgm:pt>
    <dgm:pt modelId="{5EB8629F-0644-429A-B5CA-68B3E80FECD7}" type="sibTrans" cxnId="{EF245548-3BB5-4ACF-A50E-7B4DC832A554}">
      <dgm:prSet/>
      <dgm:spPr/>
      <dgm:t>
        <a:bodyPr/>
        <a:lstStyle/>
        <a:p>
          <a:endParaRPr lang="ru-RU"/>
        </a:p>
      </dgm:t>
    </dgm:pt>
    <dgm:pt modelId="{EF03CE41-49A9-4CC2-926B-21B4A260C39E}">
      <dgm:prSet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ограничения по типам уязвимостей.</a:t>
          </a:r>
        </a:p>
      </dgm:t>
    </dgm:pt>
    <dgm:pt modelId="{B4955C2A-C86B-4E35-997B-528DB81A0E5C}" type="parTrans" cxnId="{DC978070-AF15-41C0-99C2-7F9D07C6F00C}">
      <dgm:prSet/>
      <dgm:spPr/>
      <dgm:t>
        <a:bodyPr/>
        <a:lstStyle/>
        <a:p>
          <a:endParaRPr lang="ru-RU"/>
        </a:p>
      </dgm:t>
    </dgm:pt>
    <dgm:pt modelId="{9AE94AC7-23CE-4206-B7FA-C7DCA0CA4B3F}" type="sibTrans" cxnId="{DC978070-AF15-41C0-99C2-7F9D07C6F00C}">
      <dgm:prSet/>
      <dgm:spPr/>
      <dgm:t>
        <a:bodyPr/>
        <a:lstStyle/>
        <a:p>
          <a:endParaRPr lang="ru-RU"/>
        </a:p>
      </dgm:t>
    </dgm:pt>
    <dgm:pt modelId="{F0916053-B0D6-41DD-8956-B399BA4246DC}" type="pres">
      <dgm:prSet presAssocID="{49AB6191-19BC-4606-9503-360EC854C4A0}" presName="Name0" presStyleCnt="0">
        <dgm:presLayoutVars>
          <dgm:dir/>
          <dgm:animLvl val="lvl"/>
          <dgm:resizeHandles val="exact"/>
        </dgm:presLayoutVars>
      </dgm:prSet>
      <dgm:spPr/>
    </dgm:pt>
    <dgm:pt modelId="{5D783826-87B2-4D89-89FF-4705AC7CBE05}" type="pres">
      <dgm:prSet presAssocID="{3A424414-0824-4F47-B993-A9FBB145FD90}" presName="composite" presStyleCnt="0"/>
      <dgm:spPr/>
    </dgm:pt>
    <dgm:pt modelId="{AEC75C5C-A549-4DD1-9A25-26C9E1B27935}" type="pres">
      <dgm:prSet presAssocID="{3A424414-0824-4F47-B993-A9FBB145FD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8CE2FB-B5F7-468E-AFC3-3B827DE72733}" type="pres">
      <dgm:prSet presAssocID="{3A424414-0824-4F47-B993-A9FBB145FD90}" presName="desTx" presStyleLbl="alignAccFollowNode1" presStyleIdx="0" presStyleCnt="3">
        <dgm:presLayoutVars>
          <dgm:bulletEnabled val="1"/>
        </dgm:presLayoutVars>
      </dgm:prSet>
      <dgm:spPr/>
    </dgm:pt>
    <dgm:pt modelId="{45386B86-FB67-47AD-9827-F98BB6278BE4}" type="pres">
      <dgm:prSet presAssocID="{177CC1CB-BF64-402B-850A-BCE684988E72}" presName="space" presStyleCnt="0"/>
      <dgm:spPr/>
    </dgm:pt>
    <dgm:pt modelId="{493DA2B8-E818-4C25-B76D-8520979CD0A6}" type="pres">
      <dgm:prSet presAssocID="{0AE40735-6A16-4674-9D50-76D7018B4BEA}" presName="composite" presStyleCnt="0"/>
      <dgm:spPr/>
    </dgm:pt>
    <dgm:pt modelId="{B3CE0D41-0F2D-43C8-90F6-22288B729360}" type="pres">
      <dgm:prSet presAssocID="{0AE40735-6A16-4674-9D50-76D7018B4B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F164CFF-9E77-4328-BFBD-81FF01B361FA}" type="pres">
      <dgm:prSet presAssocID="{0AE40735-6A16-4674-9D50-76D7018B4BEA}" presName="desTx" presStyleLbl="alignAccFollowNode1" presStyleIdx="1" presStyleCnt="3">
        <dgm:presLayoutVars>
          <dgm:bulletEnabled val="1"/>
        </dgm:presLayoutVars>
      </dgm:prSet>
      <dgm:spPr/>
    </dgm:pt>
    <dgm:pt modelId="{379B4096-F378-4474-8D68-C85DC9FAE3EC}" type="pres">
      <dgm:prSet presAssocID="{450A9ECD-1DE2-4337-90F5-25FB6568C207}" presName="space" presStyleCnt="0"/>
      <dgm:spPr/>
    </dgm:pt>
    <dgm:pt modelId="{DCBFF8C6-D7A6-48AC-BDFD-0C5DDDAB8139}" type="pres">
      <dgm:prSet presAssocID="{A3CEEA09-2658-4DCC-9B58-15714A8D04F7}" presName="composite" presStyleCnt="0"/>
      <dgm:spPr/>
    </dgm:pt>
    <dgm:pt modelId="{B64BB022-20BB-460C-884F-E673ACF60E58}" type="pres">
      <dgm:prSet presAssocID="{A3CEEA09-2658-4DCC-9B58-15714A8D04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F4358C-23A7-43B3-871E-D6C4BF3645BB}" type="pres">
      <dgm:prSet presAssocID="{A3CEEA09-2658-4DCC-9B58-15714A8D04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8A34D03-A8EE-479F-8879-2FA656EC9D2F}" srcId="{0AE40735-6A16-4674-9D50-76D7018B4BEA}" destId="{403B2CBB-9DE3-49DC-B3DA-FA28DBAE67C5}" srcOrd="2" destOrd="0" parTransId="{7513A635-4EB2-4E90-B076-4A15D9806DEC}" sibTransId="{4F3647EA-44C9-452E-90B7-4C2540F3F945}"/>
    <dgm:cxn modelId="{EFB85907-C790-48D6-BD7F-7A4F8A10918D}" srcId="{A3CEEA09-2658-4DCC-9B58-15714A8D04F7}" destId="{46519A11-70F1-4871-91A0-A7A0A6E52FB9}" srcOrd="0" destOrd="0" parTransId="{EA701441-5A27-4196-9760-3BEC773C0431}" sibTransId="{0F84D87F-32FF-4C26-86D6-68AFF1A0C8DA}"/>
    <dgm:cxn modelId="{E8519822-993E-4AEC-8594-891B59833B29}" type="presOf" srcId="{0AE40735-6A16-4674-9D50-76D7018B4BEA}" destId="{B3CE0D41-0F2D-43C8-90F6-22288B729360}" srcOrd="0" destOrd="0" presId="urn:microsoft.com/office/officeart/2005/8/layout/hList1"/>
    <dgm:cxn modelId="{26BFD224-4992-4497-A897-AD21D2A8D12A}" type="presOf" srcId="{F838671C-7C2F-429D-8289-0A1A9785DA21}" destId="{3F164CFF-9E77-4328-BFBD-81FF01B361FA}" srcOrd="0" destOrd="0" presId="urn:microsoft.com/office/officeart/2005/8/layout/hList1"/>
    <dgm:cxn modelId="{87AB4F5B-CE7B-4D92-9458-68EA5A8F7F87}" type="presOf" srcId="{46D41BE1-46B3-4BFB-BB62-FB33A2F5D9A5}" destId="{1E8CE2FB-B5F7-468E-AFC3-3B827DE72733}" srcOrd="0" destOrd="0" presId="urn:microsoft.com/office/officeart/2005/8/layout/hList1"/>
    <dgm:cxn modelId="{EF245548-3BB5-4ACF-A50E-7B4DC832A554}" srcId="{0AE40735-6A16-4674-9D50-76D7018B4BEA}" destId="{387AF6FC-A9AE-43F5-8C6A-1B5458053E65}" srcOrd="3" destOrd="0" parTransId="{E28CAE03-3FDE-47AB-A8EA-A968B842B620}" sibTransId="{5EB8629F-0644-429A-B5CA-68B3E80FECD7}"/>
    <dgm:cxn modelId="{8C80BC4D-6BB2-4A2E-BCA7-924A064806F2}" srcId="{49AB6191-19BC-4606-9503-360EC854C4A0}" destId="{A3CEEA09-2658-4DCC-9B58-15714A8D04F7}" srcOrd="2" destOrd="0" parTransId="{414BDBA7-8361-4E5E-B44A-EA982B290471}" sibTransId="{1748E0BE-B388-47DD-BB77-F168243B8894}"/>
    <dgm:cxn modelId="{DC978070-AF15-41C0-99C2-7F9D07C6F00C}" srcId="{A3CEEA09-2658-4DCC-9B58-15714A8D04F7}" destId="{EF03CE41-49A9-4CC2-926B-21B4A260C39E}" srcOrd="1" destOrd="0" parTransId="{B4955C2A-C86B-4E35-997B-528DB81A0E5C}" sibTransId="{9AE94AC7-23CE-4206-B7FA-C7DCA0CA4B3F}"/>
    <dgm:cxn modelId="{4677AE77-26A9-4D33-9065-CB0FDA1D619B}" srcId="{49AB6191-19BC-4606-9503-360EC854C4A0}" destId="{3A424414-0824-4F47-B993-A9FBB145FD90}" srcOrd="0" destOrd="0" parTransId="{1BC13AB0-7FA2-4F89-A5CF-0A0ED018D01D}" sibTransId="{177CC1CB-BF64-402B-850A-BCE684988E72}"/>
    <dgm:cxn modelId="{B379B979-D804-4539-9BB3-5C2DE77C0A06}" type="presOf" srcId="{3F070981-767E-435C-B740-4AD357DAC8EE}" destId="{1E8CE2FB-B5F7-468E-AFC3-3B827DE72733}" srcOrd="0" destOrd="1" presId="urn:microsoft.com/office/officeart/2005/8/layout/hList1"/>
    <dgm:cxn modelId="{9949BE59-B897-4F1D-92D5-41C87A4D4DCE}" srcId="{3A424414-0824-4F47-B993-A9FBB145FD90}" destId="{AA524753-A060-4519-8FB3-23FFC6C17450}" srcOrd="2" destOrd="0" parTransId="{82312E28-1B8B-4269-87A3-B98495094EDC}" sibTransId="{6CA9DA23-072B-4A89-A56E-F7575AB2DF8D}"/>
    <dgm:cxn modelId="{F8BD617B-3CF8-4AF0-9985-C0CD04FC434A}" type="presOf" srcId="{403B2CBB-9DE3-49DC-B3DA-FA28DBAE67C5}" destId="{3F164CFF-9E77-4328-BFBD-81FF01B361FA}" srcOrd="0" destOrd="2" presId="urn:microsoft.com/office/officeart/2005/8/layout/hList1"/>
    <dgm:cxn modelId="{7D148C8B-E1D3-4B55-BE9E-4784F3986655}" type="presOf" srcId="{387AF6FC-A9AE-43F5-8C6A-1B5458053E65}" destId="{3F164CFF-9E77-4328-BFBD-81FF01B361FA}" srcOrd="0" destOrd="3" presId="urn:microsoft.com/office/officeart/2005/8/layout/hList1"/>
    <dgm:cxn modelId="{25D220A5-AE31-4B96-A5B1-737DBFDF7A9B}" type="presOf" srcId="{46519A11-70F1-4871-91A0-A7A0A6E52FB9}" destId="{06F4358C-23A7-43B3-871E-D6C4BF3645BB}" srcOrd="0" destOrd="0" presId="urn:microsoft.com/office/officeart/2005/8/layout/hList1"/>
    <dgm:cxn modelId="{B218BBAB-472D-4FFF-AE54-E1B19FC87A9C}" srcId="{3A424414-0824-4F47-B993-A9FBB145FD90}" destId="{3F070981-767E-435C-B740-4AD357DAC8EE}" srcOrd="1" destOrd="0" parTransId="{74ACC4EF-81AC-4C07-881C-357AF1A57B7E}" sibTransId="{5A92EC1F-086B-416A-920B-F9AF76387467}"/>
    <dgm:cxn modelId="{B5F999AE-8360-41B0-919C-A96ACD953D13}" type="presOf" srcId="{A3CEEA09-2658-4DCC-9B58-15714A8D04F7}" destId="{B64BB022-20BB-460C-884F-E673ACF60E58}" srcOrd="0" destOrd="0" presId="urn:microsoft.com/office/officeart/2005/8/layout/hList1"/>
    <dgm:cxn modelId="{970311B5-3DD2-45D8-A4B2-20B6D21AD5E2}" srcId="{3A424414-0824-4F47-B993-A9FBB145FD90}" destId="{46D41BE1-46B3-4BFB-BB62-FB33A2F5D9A5}" srcOrd="0" destOrd="0" parTransId="{3C798418-767C-46AD-A25D-D0A6ED86D405}" sibTransId="{21785115-0356-4A14-935D-0051C0864F8F}"/>
    <dgm:cxn modelId="{4EA6C7B8-2937-4526-935A-B505EA67F3CE}" srcId="{3A424414-0824-4F47-B993-A9FBB145FD90}" destId="{8020C2E2-D3E3-480B-AB36-35C8490C4EB8}" srcOrd="3" destOrd="0" parTransId="{BA9107E8-1487-4A49-B91C-6A3AAB2AC767}" sibTransId="{E35F8300-7A5B-4454-8B27-19FBEF56DAC7}"/>
    <dgm:cxn modelId="{0B4D67C3-B70D-4615-9985-DB7E57B94710}" type="presOf" srcId="{EF03CE41-49A9-4CC2-926B-21B4A260C39E}" destId="{06F4358C-23A7-43B3-871E-D6C4BF3645BB}" srcOrd="0" destOrd="1" presId="urn:microsoft.com/office/officeart/2005/8/layout/hList1"/>
    <dgm:cxn modelId="{FBB771CD-72B5-4B8C-953D-C82BE1BFADC7}" type="presOf" srcId="{8020C2E2-D3E3-480B-AB36-35C8490C4EB8}" destId="{1E8CE2FB-B5F7-468E-AFC3-3B827DE72733}" srcOrd="0" destOrd="3" presId="urn:microsoft.com/office/officeart/2005/8/layout/hList1"/>
    <dgm:cxn modelId="{8E307EDB-44A6-476B-A909-191C97CE1478}" srcId="{49AB6191-19BC-4606-9503-360EC854C4A0}" destId="{0AE40735-6A16-4674-9D50-76D7018B4BEA}" srcOrd="1" destOrd="0" parTransId="{2E59C40E-F70B-4CCF-843B-B00EEDC6F780}" sibTransId="{450A9ECD-1DE2-4337-90F5-25FB6568C207}"/>
    <dgm:cxn modelId="{0DF1E3E5-C928-4301-819B-269ECE560BA0}" type="presOf" srcId="{74954FF8-2116-4E39-839F-D35C2E6CB002}" destId="{3F164CFF-9E77-4328-BFBD-81FF01B361FA}" srcOrd="0" destOrd="1" presId="urn:microsoft.com/office/officeart/2005/8/layout/hList1"/>
    <dgm:cxn modelId="{814941E8-5E97-48C8-B8A8-7A2D311F1678}" type="presOf" srcId="{49AB6191-19BC-4606-9503-360EC854C4A0}" destId="{F0916053-B0D6-41DD-8956-B399BA4246DC}" srcOrd="0" destOrd="0" presId="urn:microsoft.com/office/officeart/2005/8/layout/hList1"/>
    <dgm:cxn modelId="{B4EFBEEB-9280-4778-8D08-4A49EE939669}" srcId="{0AE40735-6A16-4674-9D50-76D7018B4BEA}" destId="{F838671C-7C2F-429D-8289-0A1A9785DA21}" srcOrd="0" destOrd="0" parTransId="{25B543F4-CC8C-44E9-81E5-692951D0716B}" sibTransId="{F7346002-3904-4276-AFAA-5204274483F5}"/>
    <dgm:cxn modelId="{B24EB3F3-D0D9-4E2D-807E-4FC5898BAC66}" type="presOf" srcId="{3A424414-0824-4F47-B993-A9FBB145FD90}" destId="{AEC75C5C-A549-4DD1-9A25-26C9E1B27935}" srcOrd="0" destOrd="0" presId="urn:microsoft.com/office/officeart/2005/8/layout/hList1"/>
    <dgm:cxn modelId="{00FECDF8-BA64-41BF-98A0-68D020B2B5FA}" type="presOf" srcId="{AA524753-A060-4519-8FB3-23FFC6C17450}" destId="{1E8CE2FB-B5F7-468E-AFC3-3B827DE72733}" srcOrd="0" destOrd="2" presId="urn:microsoft.com/office/officeart/2005/8/layout/hList1"/>
    <dgm:cxn modelId="{AC9576F9-802B-4828-A879-2797148F437F}" srcId="{0AE40735-6A16-4674-9D50-76D7018B4BEA}" destId="{74954FF8-2116-4E39-839F-D35C2E6CB002}" srcOrd="1" destOrd="0" parTransId="{986D4790-6AB8-4F3B-9F99-3C591D5BADD6}" sibTransId="{0BC3BDAE-1A08-42FA-8619-BB9489C53E42}"/>
    <dgm:cxn modelId="{6E770EF0-3046-4C90-9F38-4A16C701FE04}" type="presParOf" srcId="{F0916053-B0D6-41DD-8956-B399BA4246DC}" destId="{5D783826-87B2-4D89-89FF-4705AC7CBE05}" srcOrd="0" destOrd="0" presId="urn:microsoft.com/office/officeart/2005/8/layout/hList1"/>
    <dgm:cxn modelId="{C993D462-806D-47D8-A5CC-9F96BA456C9B}" type="presParOf" srcId="{5D783826-87B2-4D89-89FF-4705AC7CBE05}" destId="{AEC75C5C-A549-4DD1-9A25-26C9E1B27935}" srcOrd="0" destOrd="0" presId="urn:microsoft.com/office/officeart/2005/8/layout/hList1"/>
    <dgm:cxn modelId="{6F7242C0-E3BF-4C7E-968A-6CFD5F63D5E5}" type="presParOf" srcId="{5D783826-87B2-4D89-89FF-4705AC7CBE05}" destId="{1E8CE2FB-B5F7-468E-AFC3-3B827DE72733}" srcOrd="1" destOrd="0" presId="urn:microsoft.com/office/officeart/2005/8/layout/hList1"/>
    <dgm:cxn modelId="{400D21C8-90B9-4F3A-AE3F-181FFB587C0A}" type="presParOf" srcId="{F0916053-B0D6-41DD-8956-B399BA4246DC}" destId="{45386B86-FB67-47AD-9827-F98BB6278BE4}" srcOrd="1" destOrd="0" presId="urn:microsoft.com/office/officeart/2005/8/layout/hList1"/>
    <dgm:cxn modelId="{CC000515-B863-4F60-A060-F4DF096CF037}" type="presParOf" srcId="{F0916053-B0D6-41DD-8956-B399BA4246DC}" destId="{493DA2B8-E818-4C25-B76D-8520979CD0A6}" srcOrd="2" destOrd="0" presId="urn:microsoft.com/office/officeart/2005/8/layout/hList1"/>
    <dgm:cxn modelId="{C1575018-CCFD-47DD-A408-182D15A96A50}" type="presParOf" srcId="{493DA2B8-E818-4C25-B76D-8520979CD0A6}" destId="{B3CE0D41-0F2D-43C8-90F6-22288B729360}" srcOrd="0" destOrd="0" presId="urn:microsoft.com/office/officeart/2005/8/layout/hList1"/>
    <dgm:cxn modelId="{746F1962-AFEF-4194-A9AB-ECF3B1EB9E3B}" type="presParOf" srcId="{493DA2B8-E818-4C25-B76D-8520979CD0A6}" destId="{3F164CFF-9E77-4328-BFBD-81FF01B361FA}" srcOrd="1" destOrd="0" presId="urn:microsoft.com/office/officeart/2005/8/layout/hList1"/>
    <dgm:cxn modelId="{EEE5A0CE-BD20-43AA-B425-03B2C05E5617}" type="presParOf" srcId="{F0916053-B0D6-41DD-8956-B399BA4246DC}" destId="{379B4096-F378-4474-8D68-C85DC9FAE3EC}" srcOrd="3" destOrd="0" presId="urn:microsoft.com/office/officeart/2005/8/layout/hList1"/>
    <dgm:cxn modelId="{21C546E7-54B2-43E2-BCD8-51EBA0A0ACE5}" type="presParOf" srcId="{F0916053-B0D6-41DD-8956-B399BA4246DC}" destId="{DCBFF8C6-D7A6-48AC-BDFD-0C5DDDAB8139}" srcOrd="4" destOrd="0" presId="urn:microsoft.com/office/officeart/2005/8/layout/hList1"/>
    <dgm:cxn modelId="{EF09AF5E-2E12-4C50-BC34-03349F1B180B}" type="presParOf" srcId="{DCBFF8C6-D7A6-48AC-BDFD-0C5DDDAB8139}" destId="{B64BB022-20BB-460C-884F-E673ACF60E58}" srcOrd="0" destOrd="0" presId="urn:microsoft.com/office/officeart/2005/8/layout/hList1"/>
    <dgm:cxn modelId="{33BB410C-9C05-49DB-ACE2-F19CB8E85700}" type="presParOf" srcId="{DCBFF8C6-D7A6-48AC-BDFD-0C5DDDAB8139}" destId="{06F4358C-23A7-43B3-871E-D6C4BF3645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B6191-19BC-4606-9503-360EC854C4A0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A424414-0824-4F47-B993-A9FBB145FD90}">
      <dgm:prSet phldrT="[Текст]" custT="1"/>
      <dgm:spPr/>
      <dgm:t>
        <a:bodyPr/>
        <a:lstStyle/>
        <a:p>
          <a:r>
            <a:rPr lang="ru-RU" sz="1800" dirty="0"/>
            <a:t>Примеры уязвимостей, которые может обнаружить</a:t>
          </a:r>
        </a:p>
      </dgm:t>
    </dgm:pt>
    <dgm:pt modelId="{1BC13AB0-7FA2-4F89-A5CF-0A0ED018D01D}" type="parTrans" cxnId="{4677AE77-26A9-4D33-9065-CB0FDA1D619B}">
      <dgm:prSet/>
      <dgm:spPr/>
      <dgm:t>
        <a:bodyPr/>
        <a:lstStyle/>
        <a:p>
          <a:endParaRPr lang="ru-RU"/>
        </a:p>
      </dgm:t>
    </dgm:pt>
    <dgm:pt modelId="{177CC1CB-BF64-402B-850A-BCE684988E72}" type="sibTrans" cxnId="{4677AE77-26A9-4D33-9065-CB0FDA1D619B}">
      <dgm:prSet/>
      <dgm:spPr/>
      <dgm:t>
        <a:bodyPr/>
        <a:lstStyle/>
        <a:p>
          <a:endParaRPr lang="ru-RU"/>
        </a:p>
      </dgm:t>
    </dgm:pt>
    <dgm:pt modelId="{46D41BE1-46B3-4BFB-BB62-FB33A2F5D9A5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использование устаревших версий библиотек, в которых уже известны уязвимости;</a:t>
          </a:r>
        </a:p>
      </dgm:t>
    </dgm:pt>
    <dgm:pt modelId="{3C798418-767C-46AD-A25D-D0A6ED86D405}" type="parTrans" cxnId="{970311B5-3DD2-45D8-A4B2-20B6D21AD5E2}">
      <dgm:prSet/>
      <dgm:spPr/>
      <dgm:t>
        <a:bodyPr/>
        <a:lstStyle/>
        <a:p>
          <a:endParaRPr lang="ru-RU"/>
        </a:p>
      </dgm:t>
    </dgm:pt>
    <dgm:pt modelId="{21785115-0356-4A14-935D-0051C0864F8F}" type="sibTrans" cxnId="{970311B5-3DD2-45D8-A4B2-20B6D21AD5E2}">
      <dgm:prSet/>
      <dgm:spPr/>
      <dgm:t>
        <a:bodyPr/>
        <a:lstStyle/>
        <a:p>
          <a:endParaRPr lang="ru-RU"/>
        </a:p>
      </dgm:t>
    </dgm:pt>
    <dgm:pt modelId="{0AE40735-6A16-4674-9D50-76D7018B4BEA}">
      <dgm:prSet phldrT="[Текст]" custT="1"/>
      <dgm:spPr/>
      <dgm:t>
        <a:bodyPr/>
        <a:lstStyle/>
        <a:p>
          <a:r>
            <a:rPr lang="ru-RU" sz="1800" dirty="0"/>
            <a:t>Преимущества использования</a:t>
          </a:r>
        </a:p>
      </dgm:t>
    </dgm:pt>
    <dgm:pt modelId="{2E59C40E-F70B-4CCF-843B-B00EEDC6F780}" type="parTrans" cxnId="{8E307EDB-44A6-476B-A909-191C97CE1478}">
      <dgm:prSet/>
      <dgm:spPr/>
      <dgm:t>
        <a:bodyPr/>
        <a:lstStyle/>
        <a:p>
          <a:endParaRPr lang="ru-RU"/>
        </a:p>
      </dgm:t>
    </dgm:pt>
    <dgm:pt modelId="{450A9ECD-1DE2-4337-90F5-25FB6568C207}" type="sibTrans" cxnId="{8E307EDB-44A6-476B-A909-191C97CE1478}">
      <dgm:prSet/>
      <dgm:spPr/>
      <dgm:t>
        <a:bodyPr/>
        <a:lstStyle/>
        <a:p>
          <a:endParaRPr lang="ru-RU"/>
        </a:p>
      </dgm:t>
    </dgm:pt>
    <dgm:pt modelId="{F838671C-7C2F-429D-8289-0A1A9785DA21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простота интеграции;</a:t>
          </a:r>
        </a:p>
      </dgm:t>
    </dgm:pt>
    <dgm:pt modelId="{25B543F4-CC8C-44E9-81E5-692951D0716B}" type="parTrans" cxnId="{B4EFBEEB-9280-4778-8D08-4A49EE939669}">
      <dgm:prSet/>
      <dgm:spPr/>
      <dgm:t>
        <a:bodyPr/>
        <a:lstStyle/>
        <a:p>
          <a:endParaRPr lang="ru-RU"/>
        </a:p>
      </dgm:t>
    </dgm:pt>
    <dgm:pt modelId="{F7346002-3904-4276-AFAA-5204274483F5}" type="sibTrans" cxnId="{B4EFBEEB-9280-4778-8D08-4A49EE939669}">
      <dgm:prSet/>
      <dgm:spPr/>
      <dgm:t>
        <a:bodyPr/>
        <a:lstStyle/>
        <a:p>
          <a:endParaRPr lang="ru-RU"/>
        </a:p>
      </dgm:t>
    </dgm:pt>
    <dgm:pt modelId="{A3CEEA09-2658-4DCC-9B58-15714A8D04F7}">
      <dgm:prSet phldrT="[Текст]" custT="1"/>
      <dgm:spPr/>
      <dgm:t>
        <a:bodyPr/>
        <a:lstStyle/>
        <a:p>
          <a:r>
            <a:rPr lang="ru-RU" sz="1800" dirty="0"/>
            <a:t>Недостатки </a:t>
          </a:r>
          <a:br>
            <a:rPr lang="ru-RU" sz="1800" dirty="0"/>
          </a:br>
          <a:r>
            <a:rPr lang="ru-RU" sz="1800" dirty="0"/>
            <a:t>использования</a:t>
          </a:r>
        </a:p>
      </dgm:t>
    </dgm:pt>
    <dgm:pt modelId="{414BDBA7-8361-4E5E-B44A-EA982B290471}" type="parTrans" cxnId="{8C80BC4D-6BB2-4A2E-BCA7-924A064806F2}">
      <dgm:prSet/>
      <dgm:spPr/>
      <dgm:t>
        <a:bodyPr/>
        <a:lstStyle/>
        <a:p>
          <a:endParaRPr lang="ru-RU"/>
        </a:p>
      </dgm:t>
    </dgm:pt>
    <dgm:pt modelId="{1748E0BE-B388-47DD-BB77-F168243B8894}" type="sibTrans" cxnId="{8C80BC4D-6BB2-4A2E-BCA7-924A064806F2}">
      <dgm:prSet/>
      <dgm:spPr/>
      <dgm:t>
        <a:bodyPr/>
        <a:lstStyle/>
        <a:p>
          <a:endParaRPr lang="ru-RU"/>
        </a:p>
      </dgm:t>
    </dgm:pt>
    <dgm:pt modelId="{46519A11-70F1-4871-91A0-A7A0A6E52FB9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ложные срабатывания: </a:t>
          </a:r>
          <a:br>
            <a:rPr lang="ru-RU" sz="1600" dirty="0"/>
          </a:br>
          <a:r>
            <a:rPr lang="ru-RU" sz="1600" dirty="0"/>
            <a:t>как и любой инструмент статического анализа кода, </a:t>
          </a:r>
          <a:r>
            <a:rPr lang="en-US" sz="1600" dirty="0"/>
            <a:t>Safety</a:t>
          </a:r>
          <a:r>
            <a:rPr lang="ru-RU" sz="1600" dirty="0"/>
            <a:t> может иногда выдавать ложные срабатывания, требующие дополнительной проверки;</a:t>
          </a:r>
        </a:p>
      </dgm:t>
    </dgm:pt>
    <dgm:pt modelId="{EA701441-5A27-4196-9760-3BEC773C0431}" type="parTrans" cxnId="{EFB85907-C790-48D6-BD7F-7A4F8A10918D}">
      <dgm:prSet/>
      <dgm:spPr/>
      <dgm:t>
        <a:bodyPr/>
        <a:lstStyle/>
        <a:p>
          <a:endParaRPr lang="ru-RU"/>
        </a:p>
      </dgm:t>
    </dgm:pt>
    <dgm:pt modelId="{0F84D87F-32FF-4C26-86D6-68AFF1A0C8DA}" type="sibTrans" cxnId="{EFB85907-C790-48D6-BD7F-7A4F8A10918D}">
      <dgm:prSet/>
      <dgm:spPr/>
      <dgm:t>
        <a:bodyPr/>
        <a:lstStyle/>
        <a:p>
          <a:endParaRPr lang="ru-RU"/>
        </a:p>
      </dgm:t>
    </dgm:pt>
    <dgm:pt modelId="{0425F44E-70F5-406E-99D2-37F6195B2028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недостаточно обновленные зависимости, которые могут содержать исправленные уязвимости в новых версиях;</a:t>
          </a:r>
        </a:p>
      </dgm:t>
    </dgm:pt>
    <dgm:pt modelId="{5B51BBD0-4648-4750-BCC1-8960FC3EC25E}" type="parTrans" cxnId="{74390AC2-55CF-462E-B329-4B972F1FC13D}">
      <dgm:prSet/>
      <dgm:spPr/>
    </dgm:pt>
    <dgm:pt modelId="{FB878A46-F958-4D7D-895D-82F647901727}" type="sibTrans" cxnId="{74390AC2-55CF-462E-B329-4B972F1FC13D}">
      <dgm:prSet/>
      <dgm:spPr/>
    </dgm:pt>
    <dgm:pt modelId="{BEFFA288-B858-4D2D-AC01-6918D1D3291A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зависимости с известными уязвимостями безопасности, которые могут быть использованы злоумышленниками для атак.</a:t>
          </a:r>
        </a:p>
      </dgm:t>
    </dgm:pt>
    <dgm:pt modelId="{3342F905-371A-4902-A653-7513EDDB8F1B}" type="parTrans" cxnId="{D262A57A-D0E7-4CE4-ABF2-AE15FDBC942A}">
      <dgm:prSet/>
      <dgm:spPr/>
    </dgm:pt>
    <dgm:pt modelId="{6BB6C2D7-4907-480F-8243-DC955B03BA1A}" type="sibTrans" cxnId="{D262A57A-D0E7-4CE4-ABF2-AE15FDBC942A}">
      <dgm:prSet/>
      <dgm:spPr/>
    </dgm:pt>
    <dgm:pt modelId="{7BE75C91-BA4C-4436-BD00-3C10EE5FD617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 обширная база данных уязвимостей;</a:t>
          </a:r>
        </a:p>
      </dgm:t>
    </dgm:pt>
    <dgm:pt modelId="{2F5E347E-79E2-4262-A6C3-2886AD1E4B78}" type="parTrans" cxnId="{FD064DF1-36D7-4A48-B89E-5282FF6C74C7}">
      <dgm:prSet/>
      <dgm:spPr/>
    </dgm:pt>
    <dgm:pt modelId="{E36024A5-3B87-4848-9D02-B967359D03F5}" type="sibTrans" cxnId="{FD064DF1-36D7-4A48-B89E-5282FF6C74C7}">
      <dgm:prSet/>
      <dgm:spPr/>
    </dgm:pt>
    <dgm:pt modelId="{60F589ED-66DC-421B-A37B-0AE8F841D2A1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поддержка различных форматов файлов зависимостей.</a:t>
          </a:r>
        </a:p>
      </dgm:t>
    </dgm:pt>
    <dgm:pt modelId="{89B87781-3B2D-4F1A-BD4C-31A7311335BE}" type="parTrans" cxnId="{5F0A4C6C-8FC2-47BF-A385-93D9584373F8}">
      <dgm:prSet/>
      <dgm:spPr/>
    </dgm:pt>
    <dgm:pt modelId="{27AC5318-22A1-4EE9-991B-DD0B89227B1D}" type="sibTrans" cxnId="{5F0A4C6C-8FC2-47BF-A385-93D9584373F8}">
      <dgm:prSet/>
      <dgm:spPr/>
    </dgm:pt>
    <dgm:pt modelId="{BD965F3E-B118-4E79-B8E4-5A24DE0BF225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ограничения по типам уязвимостей: </a:t>
          </a:r>
          <a:r>
            <a:rPr lang="en-US" sz="1600" dirty="0"/>
            <a:t>Safety</a:t>
          </a:r>
          <a:r>
            <a:rPr lang="ru-RU" sz="1600" dirty="0"/>
            <a:t> специализируется на обнаружении известных уязвимостей и не всегда может обнаруживать новые </a:t>
          </a:r>
          <a:br>
            <a:rPr lang="ru-RU" sz="1600" dirty="0"/>
          </a:br>
          <a:r>
            <a:rPr lang="ru-RU" sz="1600" dirty="0"/>
            <a:t>или неизвестные угрозы безопасности.</a:t>
          </a:r>
        </a:p>
      </dgm:t>
    </dgm:pt>
    <dgm:pt modelId="{A3877E1A-8232-4BD3-B199-63D12829E4FB}" type="parTrans" cxnId="{4AEEB24C-AE8A-4E94-B4C9-51F46E7E1E19}">
      <dgm:prSet/>
      <dgm:spPr/>
    </dgm:pt>
    <dgm:pt modelId="{65003C53-C60C-4E99-A711-637F2F553F56}" type="sibTrans" cxnId="{4AEEB24C-AE8A-4E94-B4C9-51F46E7E1E19}">
      <dgm:prSet/>
      <dgm:spPr/>
    </dgm:pt>
    <dgm:pt modelId="{F0916053-B0D6-41DD-8956-B399BA4246DC}" type="pres">
      <dgm:prSet presAssocID="{49AB6191-19BC-4606-9503-360EC854C4A0}" presName="Name0" presStyleCnt="0">
        <dgm:presLayoutVars>
          <dgm:dir/>
          <dgm:animLvl val="lvl"/>
          <dgm:resizeHandles val="exact"/>
        </dgm:presLayoutVars>
      </dgm:prSet>
      <dgm:spPr/>
    </dgm:pt>
    <dgm:pt modelId="{5D783826-87B2-4D89-89FF-4705AC7CBE05}" type="pres">
      <dgm:prSet presAssocID="{3A424414-0824-4F47-B993-A9FBB145FD90}" presName="composite" presStyleCnt="0"/>
      <dgm:spPr/>
    </dgm:pt>
    <dgm:pt modelId="{AEC75C5C-A549-4DD1-9A25-26C9E1B27935}" type="pres">
      <dgm:prSet presAssocID="{3A424414-0824-4F47-B993-A9FBB145FD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8CE2FB-B5F7-468E-AFC3-3B827DE72733}" type="pres">
      <dgm:prSet presAssocID="{3A424414-0824-4F47-B993-A9FBB145FD90}" presName="desTx" presStyleLbl="alignAccFollowNode1" presStyleIdx="0" presStyleCnt="3">
        <dgm:presLayoutVars>
          <dgm:bulletEnabled val="1"/>
        </dgm:presLayoutVars>
      </dgm:prSet>
      <dgm:spPr/>
    </dgm:pt>
    <dgm:pt modelId="{45386B86-FB67-47AD-9827-F98BB6278BE4}" type="pres">
      <dgm:prSet presAssocID="{177CC1CB-BF64-402B-850A-BCE684988E72}" presName="space" presStyleCnt="0"/>
      <dgm:spPr/>
    </dgm:pt>
    <dgm:pt modelId="{493DA2B8-E818-4C25-B76D-8520979CD0A6}" type="pres">
      <dgm:prSet presAssocID="{0AE40735-6A16-4674-9D50-76D7018B4BEA}" presName="composite" presStyleCnt="0"/>
      <dgm:spPr/>
    </dgm:pt>
    <dgm:pt modelId="{B3CE0D41-0F2D-43C8-90F6-22288B729360}" type="pres">
      <dgm:prSet presAssocID="{0AE40735-6A16-4674-9D50-76D7018B4B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F164CFF-9E77-4328-BFBD-81FF01B361FA}" type="pres">
      <dgm:prSet presAssocID="{0AE40735-6A16-4674-9D50-76D7018B4BEA}" presName="desTx" presStyleLbl="alignAccFollowNode1" presStyleIdx="1" presStyleCnt="3">
        <dgm:presLayoutVars>
          <dgm:bulletEnabled val="1"/>
        </dgm:presLayoutVars>
      </dgm:prSet>
      <dgm:spPr/>
    </dgm:pt>
    <dgm:pt modelId="{379B4096-F378-4474-8D68-C85DC9FAE3EC}" type="pres">
      <dgm:prSet presAssocID="{450A9ECD-1DE2-4337-90F5-25FB6568C207}" presName="space" presStyleCnt="0"/>
      <dgm:spPr/>
    </dgm:pt>
    <dgm:pt modelId="{DCBFF8C6-D7A6-48AC-BDFD-0C5DDDAB8139}" type="pres">
      <dgm:prSet presAssocID="{A3CEEA09-2658-4DCC-9B58-15714A8D04F7}" presName="composite" presStyleCnt="0"/>
      <dgm:spPr/>
    </dgm:pt>
    <dgm:pt modelId="{B64BB022-20BB-460C-884F-E673ACF60E58}" type="pres">
      <dgm:prSet presAssocID="{A3CEEA09-2658-4DCC-9B58-15714A8D04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F4358C-23A7-43B3-871E-D6C4BF3645BB}" type="pres">
      <dgm:prSet presAssocID="{A3CEEA09-2658-4DCC-9B58-15714A8D04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B85907-C790-48D6-BD7F-7A4F8A10918D}" srcId="{A3CEEA09-2658-4DCC-9B58-15714A8D04F7}" destId="{46519A11-70F1-4871-91A0-A7A0A6E52FB9}" srcOrd="0" destOrd="0" parTransId="{EA701441-5A27-4196-9760-3BEC773C0431}" sibTransId="{0F84D87F-32FF-4C26-86D6-68AFF1A0C8DA}"/>
    <dgm:cxn modelId="{E8519822-993E-4AEC-8594-891B59833B29}" type="presOf" srcId="{0AE40735-6A16-4674-9D50-76D7018B4BEA}" destId="{B3CE0D41-0F2D-43C8-90F6-22288B729360}" srcOrd="0" destOrd="0" presId="urn:microsoft.com/office/officeart/2005/8/layout/hList1"/>
    <dgm:cxn modelId="{26BFD224-4992-4497-A897-AD21D2A8D12A}" type="presOf" srcId="{F838671C-7C2F-429D-8289-0A1A9785DA21}" destId="{3F164CFF-9E77-4328-BFBD-81FF01B361FA}" srcOrd="0" destOrd="0" presId="urn:microsoft.com/office/officeart/2005/8/layout/hList1"/>
    <dgm:cxn modelId="{87AB4F5B-CE7B-4D92-9458-68EA5A8F7F87}" type="presOf" srcId="{46D41BE1-46B3-4BFB-BB62-FB33A2F5D9A5}" destId="{1E8CE2FB-B5F7-468E-AFC3-3B827DE72733}" srcOrd="0" destOrd="0" presId="urn:microsoft.com/office/officeart/2005/8/layout/hList1"/>
    <dgm:cxn modelId="{FE8F2A45-EF90-40DE-8C48-20B0DBA7A8BD}" type="presOf" srcId="{BD965F3E-B118-4E79-B8E4-5A24DE0BF225}" destId="{06F4358C-23A7-43B3-871E-D6C4BF3645BB}" srcOrd="0" destOrd="1" presId="urn:microsoft.com/office/officeart/2005/8/layout/hList1"/>
    <dgm:cxn modelId="{E455BC47-6B4E-4B3E-8951-AD59A9B3F863}" type="presOf" srcId="{0425F44E-70F5-406E-99D2-37F6195B2028}" destId="{1E8CE2FB-B5F7-468E-AFC3-3B827DE72733}" srcOrd="0" destOrd="1" presId="urn:microsoft.com/office/officeart/2005/8/layout/hList1"/>
    <dgm:cxn modelId="{5F0A4C6C-8FC2-47BF-A385-93D9584373F8}" srcId="{0AE40735-6A16-4674-9D50-76D7018B4BEA}" destId="{60F589ED-66DC-421B-A37B-0AE8F841D2A1}" srcOrd="2" destOrd="0" parTransId="{89B87781-3B2D-4F1A-BD4C-31A7311335BE}" sibTransId="{27AC5318-22A1-4EE9-991B-DD0B89227B1D}"/>
    <dgm:cxn modelId="{4AEEB24C-AE8A-4E94-B4C9-51F46E7E1E19}" srcId="{A3CEEA09-2658-4DCC-9B58-15714A8D04F7}" destId="{BD965F3E-B118-4E79-B8E4-5A24DE0BF225}" srcOrd="1" destOrd="0" parTransId="{A3877E1A-8232-4BD3-B199-63D12829E4FB}" sibTransId="{65003C53-C60C-4E99-A711-637F2F553F56}"/>
    <dgm:cxn modelId="{8C80BC4D-6BB2-4A2E-BCA7-924A064806F2}" srcId="{49AB6191-19BC-4606-9503-360EC854C4A0}" destId="{A3CEEA09-2658-4DCC-9B58-15714A8D04F7}" srcOrd="2" destOrd="0" parTransId="{414BDBA7-8361-4E5E-B44A-EA982B290471}" sibTransId="{1748E0BE-B388-47DD-BB77-F168243B8894}"/>
    <dgm:cxn modelId="{4677AE77-26A9-4D33-9065-CB0FDA1D619B}" srcId="{49AB6191-19BC-4606-9503-360EC854C4A0}" destId="{3A424414-0824-4F47-B993-A9FBB145FD90}" srcOrd="0" destOrd="0" parTransId="{1BC13AB0-7FA2-4F89-A5CF-0A0ED018D01D}" sibTransId="{177CC1CB-BF64-402B-850A-BCE684988E72}"/>
    <dgm:cxn modelId="{D262A57A-D0E7-4CE4-ABF2-AE15FDBC942A}" srcId="{3A424414-0824-4F47-B993-A9FBB145FD90}" destId="{BEFFA288-B858-4D2D-AC01-6918D1D3291A}" srcOrd="2" destOrd="0" parTransId="{3342F905-371A-4902-A653-7513EDDB8F1B}" sibTransId="{6BB6C2D7-4907-480F-8243-DC955B03BA1A}"/>
    <dgm:cxn modelId="{25D220A5-AE31-4B96-A5B1-737DBFDF7A9B}" type="presOf" srcId="{46519A11-70F1-4871-91A0-A7A0A6E52FB9}" destId="{06F4358C-23A7-43B3-871E-D6C4BF3645BB}" srcOrd="0" destOrd="0" presId="urn:microsoft.com/office/officeart/2005/8/layout/hList1"/>
    <dgm:cxn modelId="{B5F999AE-8360-41B0-919C-A96ACD953D13}" type="presOf" srcId="{A3CEEA09-2658-4DCC-9B58-15714A8D04F7}" destId="{B64BB022-20BB-460C-884F-E673ACF60E58}" srcOrd="0" destOrd="0" presId="urn:microsoft.com/office/officeart/2005/8/layout/hList1"/>
    <dgm:cxn modelId="{970311B5-3DD2-45D8-A4B2-20B6D21AD5E2}" srcId="{3A424414-0824-4F47-B993-A9FBB145FD90}" destId="{46D41BE1-46B3-4BFB-BB62-FB33A2F5D9A5}" srcOrd="0" destOrd="0" parTransId="{3C798418-767C-46AD-A25D-D0A6ED86D405}" sibTransId="{21785115-0356-4A14-935D-0051C0864F8F}"/>
    <dgm:cxn modelId="{74390AC2-55CF-462E-B329-4B972F1FC13D}" srcId="{3A424414-0824-4F47-B993-A9FBB145FD90}" destId="{0425F44E-70F5-406E-99D2-37F6195B2028}" srcOrd="1" destOrd="0" parTransId="{5B51BBD0-4648-4750-BCC1-8960FC3EC25E}" sibTransId="{FB878A46-F958-4D7D-895D-82F647901727}"/>
    <dgm:cxn modelId="{2C0310D0-9716-4083-B27B-B997A62C9C80}" type="presOf" srcId="{7BE75C91-BA4C-4436-BD00-3C10EE5FD617}" destId="{3F164CFF-9E77-4328-BFBD-81FF01B361FA}" srcOrd="0" destOrd="1" presId="urn:microsoft.com/office/officeart/2005/8/layout/hList1"/>
    <dgm:cxn modelId="{8E307EDB-44A6-476B-A909-191C97CE1478}" srcId="{49AB6191-19BC-4606-9503-360EC854C4A0}" destId="{0AE40735-6A16-4674-9D50-76D7018B4BEA}" srcOrd="1" destOrd="0" parTransId="{2E59C40E-F70B-4CCF-843B-B00EEDC6F780}" sibTransId="{450A9ECD-1DE2-4337-90F5-25FB6568C207}"/>
    <dgm:cxn modelId="{B94921DD-1718-4390-B8E4-35EDE689AB5A}" type="presOf" srcId="{BEFFA288-B858-4D2D-AC01-6918D1D3291A}" destId="{1E8CE2FB-B5F7-468E-AFC3-3B827DE72733}" srcOrd="0" destOrd="2" presId="urn:microsoft.com/office/officeart/2005/8/layout/hList1"/>
    <dgm:cxn modelId="{814941E8-5E97-48C8-B8A8-7A2D311F1678}" type="presOf" srcId="{49AB6191-19BC-4606-9503-360EC854C4A0}" destId="{F0916053-B0D6-41DD-8956-B399BA4246DC}" srcOrd="0" destOrd="0" presId="urn:microsoft.com/office/officeart/2005/8/layout/hList1"/>
    <dgm:cxn modelId="{B4EFBEEB-9280-4778-8D08-4A49EE939669}" srcId="{0AE40735-6A16-4674-9D50-76D7018B4BEA}" destId="{F838671C-7C2F-429D-8289-0A1A9785DA21}" srcOrd="0" destOrd="0" parTransId="{25B543F4-CC8C-44E9-81E5-692951D0716B}" sibTransId="{F7346002-3904-4276-AFAA-5204274483F5}"/>
    <dgm:cxn modelId="{9047F2EC-1D1E-4331-ABDB-079CABD4AD67}" type="presOf" srcId="{60F589ED-66DC-421B-A37B-0AE8F841D2A1}" destId="{3F164CFF-9E77-4328-BFBD-81FF01B361FA}" srcOrd="0" destOrd="2" presId="urn:microsoft.com/office/officeart/2005/8/layout/hList1"/>
    <dgm:cxn modelId="{FD064DF1-36D7-4A48-B89E-5282FF6C74C7}" srcId="{0AE40735-6A16-4674-9D50-76D7018B4BEA}" destId="{7BE75C91-BA4C-4436-BD00-3C10EE5FD617}" srcOrd="1" destOrd="0" parTransId="{2F5E347E-79E2-4262-A6C3-2886AD1E4B78}" sibTransId="{E36024A5-3B87-4848-9D02-B967359D03F5}"/>
    <dgm:cxn modelId="{B24EB3F3-D0D9-4E2D-807E-4FC5898BAC66}" type="presOf" srcId="{3A424414-0824-4F47-B993-A9FBB145FD90}" destId="{AEC75C5C-A549-4DD1-9A25-26C9E1B27935}" srcOrd="0" destOrd="0" presId="urn:microsoft.com/office/officeart/2005/8/layout/hList1"/>
    <dgm:cxn modelId="{6E770EF0-3046-4C90-9F38-4A16C701FE04}" type="presParOf" srcId="{F0916053-B0D6-41DD-8956-B399BA4246DC}" destId="{5D783826-87B2-4D89-89FF-4705AC7CBE05}" srcOrd="0" destOrd="0" presId="urn:microsoft.com/office/officeart/2005/8/layout/hList1"/>
    <dgm:cxn modelId="{C993D462-806D-47D8-A5CC-9F96BA456C9B}" type="presParOf" srcId="{5D783826-87B2-4D89-89FF-4705AC7CBE05}" destId="{AEC75C5C-A549-4DD1-9A25-26C9E1B27935}" srcOrd="0" destOrd="0" presId="urn:microsoft.com/office/officeart/2005/8/layout/hList1"/>
    <dgm:cxn modelId="{6F7242C0-E3BF-4C7E-968A-6CFD5F63D5E5}" type="presParOf" srcId="{5D783826-87B2-4D89-89FF-4705AC7CBE05}" destId="{1E8CE2FB-B5F7-468E-AFC3-3B827DE72733}" srcOrd="1" destOrd="0" presId="urn:microsoft.com/office/officeart/2005/8/layout/hList1"/>
    <dgm:cxn modelId="{400D21C8-90B9-4F3A-AE3F-181FFB587C0A}" type="presParOf" srcId="{F0916053-B0D6-41DD-8956-B399BA4246DC}" destId="{45386B86-FB67-47AD-9827-F98BB6278BE4}" srcOrd="1" destOrd="0" presId="urn:microsoft.com/office/officeart/2005/8/layout/hList1"/>
    <dgm:cxn modelId="{CC000515-B863-4F60-A060-F4DF096CF037}" type="presParOf" srcId="{F0916053-B0D6-41DD-8956-B399BA4246DC}" destId="{493DA2B8-E818-4C25-B76D-8520979CD0A6}" srcOrd="2" destOrd="0" presId="urn:microsoft.com/office/officeart/2005/8/layout/hList1"/>
    <dgm:cxn modelId="{C1575018-CCFD-47DD-A408-182D15A96A50}" type="presParOf" srcId="{493DA2B8-E818-4C25-B76D-8520979CD0A6}" destId="{B3CE0D41-0F2D-43C8-90F6-22288B729360}" srcOrd="0" destOrd="0" presId="urn:microsoft.com/office/officeart/2005/8/layout/hList1"/>
    <dgm:cxn modelId="{746F1962-AFEF-4194-A9AB-ECF3B1EB9E3B}" type="presParOf" srcId="{493DA2B8-E818-4C25-B76D-8520979CD0A6}" destId="{3F164CFF-9E77-4328-BFBD-81FF01B361FA}" srcOrd="1" destOrd="0" presId="urn:microsoft.com/office/officeart/2005/8/layout/hList1"/>
    <dgm:cxn modelId="{EEE5A0CE-BD20-43AA-B425-03B2C05E5617}" type="presParOf" srcId="{F0916053-B0D6-41DD-8956-B399BA4246DC}" destId="{379B4096-F378-4474-8D68-C85DC9FAE3EC}" srcOrd="3" destOrd="0" presId="urn:microsoft.com/office/officeart/2005/8/layout/hList1"/>
    <dgm:cxn modelId="{21C546E7-54B2-43E2-BCD8-51EBA0A0ACE5}" type="presParOf" srcId="{F0916053-B0D6-41DD-8956-B399BA4246DC}" destId="{DCBFF8C6-D7A6-48AC-BDFD-0C5DDDAB8139}" srcOrd="4" destOrd="0" presId="urn:microsoft.com/office/officeart/2005/8/layout/hList1"/>
    <dgm:cxn modelId="{EF09AF5E-2E12-4C50-BC34-03349F1B180B}" type="presParOf" srcId="{DCBFF8C6-D7A6-48AC-BDFD-0C5DDDAB8139}" destId="{B64BB022-20BB-460C-884F-E673ACF60E58}" srcOrd="0" destOrd="0" presId="urn:microsoft.com/office/officeart/2005/8/layout/hList1"/>
    <dgm:cxn modelId="{33BB410C-9C05-49DB-ACE2-F19CB8E85700}" type="presParOf" srcId="{DCBFF8C6-D7A6-48AC-BDFD-0C5DDDAB8139}" destId="{06F4358C-23A7-43B3-871E-D6C4BF3645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B6191-19BC-4606-9503-360EC854C4A0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A424414-0824-4F47-B993-A9FBB145FD90}">
      <dgm:prSet phldrT="[Текст]" custT="1"/>
      <dgm:spPr/>
      <dgm:t>
        <a:bodyPr/>
        <a:lstStyle/>
        <a:p>
          <a:r>
            <a:rPr lang="ru-RU" sz="1800" dirty="0"/>
            <a:t>Примеры уязвимостей, которые может обнаружить</a:t>
          </a:r>
        </a:p>
      </dgm:t>
    </dgm:pt>
    <dgm:pt modelId="{1BC13AB0-7FA2-4F89-A5CF-0A0ED018D01D}" type="parTrans" cxnId="{4677AE77-26A9-4D33-9065-CB0FDA1D619B}">
      <dgm:prSet/>
      <dgm:spPr/>
      <dgm:t>
        <a:bodyPr/>
        <a:lstStyle/>
        <a:p>
          <a:endParaRPr lang="ru-RU"/>
        </a:p>
      </dgm:t>
    </dgm:pt>
    <dgm:pt modelId="{177CC1CB-BF64-402B-850A-BCE684988E72}" type="sibTrans" cxnId="{4677AE77-26A9-4D33-9065-CB0FDA1D619B}">
      <dgm:prSet/>
      <dgm:spPr/>
      <dgm:t>
        <a:bodyPr/>
        <a:lstStyle/>
        <a:p>
          <a:endParaRPr lang="ru-RU"/>
        </a:p>
      </dgm:t>
    </dgm:pt>
    <dgm:pt modelId="{46D41BE1-46B3-4BFB-BB62-FB33A2F5D9A5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поиск потенциальных ошибок;</a:t>
          </a:r>
        </a:p>
      </dgm:t>
    </dgm:pt>
    <dgm:pt modelId="{3C798418-767C-46AD-A25D-D0A6ED86D405}" type="parTrans" cxnId="{970311B5-3DD2-45D8-A4B2-20B6D21AD5E2}">
      <dgm:prSet/>
      <dgm:spPr/>
      <dgm:t>
        <a:bodyPr/>
        <a:lstStyle/>
        <a:p>
          <a:endParaRPr lang="ru-RU"/>
        </a:p>
      </dgm:t>
    </dgm:pt>
    <dgm:pt modelId="{21785115-0356-4A14-935D-0051C0864F8F}" type="sibTrans" cxnId="{970311B5-3DD2-45D8-A4B2-20B6D21AD5E2}">
      <dgm:prSet/>
      <dgm:spPr/>
      <dgm:t>
        <a:bodyPr/>
        <a:lstStyle/>
        <a:p>
          <a:endParaRPr lang="ru-RU"/>
        </a:p>
      </dgm:t>
    </dgm:pt>
    <dgm:pt modelId="{0AE40735-6A16-4674-9D50-76D7018B4BEA}">
      <dgm:prSet phldrT="[Текст]" custT="1"/>
      <dgm:spPr/>
      <dgm:t>
        <a:bodyPr/>
        <a:lstStyle/>
        <a:p>
          <a:r>
            <a:rPr lang="ru-RU" sz="1800" dirty="0"/>
            <a:t>Преимущества использования</a:t>
          </a:r>
        </a:p>
      </dgm:t>
    </dgm:pt>
    <dgm:pt modelId="{2E59C40E-F70B-4CCF-843B-B00EEDC6F780}" type="parTrans" cxnId="{8E307EDB-44A6-476B-A909-191C97CE1478}">
      <dgm:prSet/>
      <dgm:spPr/>
      <dgm:t>
        <a:bodyPr/>
        <a:lstStyle/>
        <a:p>
          <a:endParaRPr lang="ru-RU"/>
        </a:p>
      </dgm:t>
    </dgm:pt>
    <dgm:pt modelId="{450A9ECD-1DE2-4337-90F5-25FB6568C207}" type="sibTrans" cxnId="{8E307EDB-44A6-476B-A909-191C97CE1478}">
      <dgm:prSet/>
      <dgm:spPr/>
      <dgm:t>
        <a:bodyPr/>
        <a:lstStyle/>
        <a:p>
          <a:endParaRPr lang="ru-RU"/>
        </a:p>
      </dgm:t>
    </dgm:pt>
    <dgm:pt modelId="{F838671C-7C2F-429D-8289-0A1A9785DA21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помощь в выявлении потенциальных ошибок </a:t>
          </a:r>
          <a:br>
            <a:rPr lang="ru-RU" sz="1600" dirty="0"/>
          </a:br>
          <a:r>
            <a:rPr lang="ru-RU" sz="1600" dirty="0"/>
            <a:t>и уязвимостей в коде </a:t>
          </a:r>
          <a:br>
            <a:rPr lang="ru-RU" sz="1600" dirty="0"/>
          </a:br>
          <a:r>
            <a:rPr lang="ru-RU" sz="1600" dirty="0"/>
            <a:t>до его запуска, что позволяет предотвратить многие проблемы на ранних этапах разработки;</a:t>
          </a:r>
        </a:p>
      </dgm:t>
    </dgm:pt>
    <dgm:pt modelId="{25B543F4-CC8C-44E9-81E5-692951D0716B}" type="parTrans" cxnId="{B4EFBEEB-9280-4778-8D08-4A49EE939669}">
      <dgm:prSet/>
      <dgm:spPr/>
      <dgm:t>
        <a:bodyPr/>
        <a:lstStyle/>
        <a:p>
          <a:endParaRPr lang="ru-RU"/>
        </a:p>
      </dgm:t>
    </dgm:pt>
    <dgm:pt modelId="{F7346002-3904-4276-AFAA-5204274483F5}" type="sibTrans" cxnId="{B4EFBEEB-9280-4778-8D08-4A49EE939669}">
      <dgm:prSet/>
      <dgm:spPr/>
      <dgm:t>
        <a:bodyPr/>
        <a:lstStyle/>
        <a:p>
          <a:endParaRPr lang="ru-RU"/>
        </a:p>
      </dgm:t>
    </dgm:pt>
    <dgm:pt modelId="{A3CEEA09-2658-4DCC-9B58-15714A8D04F7}">
      <dgm:prSet phldrT="[Текст]" custT="1"/>
      <dgm:spPr/>
      <dgm:t>
        <a:bodyPr/>
        <a:lstStyle/>
        <a:p>
          <a:r>
            <a:rPr lang="ru-RU" sz="1800" dirty="0"/>
            <a:t>Недостатки </a:t>
          </a:r>
          <a:br>
            <a:rPr lang="ru-RU" sz="1800" dirty="0"/>
          </a:br>
          <a:r>
            <a:rPr lang="ru-RU" sz="1800" dirty="0"/>
            <a:t>использования</a:t>
          </a:r>
        </a:p>
      </dgm:t>
    </dgm:pt>
    <dgm:pt modelId="{414BDBA7-8361-4E5E-B44A-EA982B290471}" type="parTrans" cxnId="{8C80BC4D-6BB2-4A2E-BCA7-924A064806F2}">
      <dgm:prSet/>
      <dgm:spPr/>
      <dgm:t>
        <a:bodyPr/>
        <a:lstStyle/>
        <a:p>
          <a:endParaRPr lang="ru-RU"/>
        </a:p>
      </dgm:t>
    </dgm:pt>
    <dgm:pt modelId="{1748E0BE-B388-47DD-BB77-F168243B8894}" type="sibTrans" cxnId="{8C80BC4D-6BB2-4A2E-BCA7-924A064806F2}">
      <dgm:prSet/>
      <dgm:spPr/>
      <dgm:t>
        <a:bodyPr/>
        <a:lstStyle/>
        <a:p>
          <a:endParaRPr lang="ru-RU"/>
        </a:p>
      </dgm:t>
    </dgm:pt>
    <dgm:pt modelId="{46519A11-70F1-4871-91A0-A7A0A6E52FB9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сложность настройки и запуска для больших проектов </a:t>
          </a:r>
          <a:br>
            <a:rPr lang="ru-RU" sz="1600" dirty="0"/>
          </a:br>
          <a:r>
            <a:rPr lang="ru-RU" sz="1600" dirty="0"/>
            <a:t>из-за большого количества предупреждений, которые </a:t>
          </a:r>
          <a:r>
            <a:rPr lang="ru-RU" sz="1600" dirty="0" err="1"/>
            <a:t>PyLint</a:t>
          </a:r>
          <a:r>
            <a:rPr lang="ru-RU" sz="1600" dirty="0"/>
            <a:t> может генерировать.</a:t>
          </a:r>
        </a:p>
      </dgm:t>
    </dgm:pt>
    <dgm:pt modelId="{EA701441-5A27-4196-9760-3BEC773C0431}" type="parTrans" cxnId="{EFB85907-C790-48D6-BD7F-7A4F8A10918D}">
      <dgm:prSet/>
      <dgm:spPr/>
      <dgm:t>
        <a:bodyPr/>
        <a:lstStyle/>
        <a:p>
          <a:endParaRPr lang="ru-RU"/>
        </a:p>
      </dgm:t>
    </dgm:pt>
    <dgm:pt modelId="{0F84D87F-32FF-4C26-86D6-68AFF1A0C8DA}" type="sibTrans" cxnId="{EFB85907-C790-48D6-BD7F-7A4F8A10918D}">
      <dgm:prSet/>
      <dgm:spPr/>
      <dgm:t>
        <a:bodyPr/>
        <a:lstStyle/>
        <a:p>
          <a:endParaRPr lang="ru-RU"/>
        </a:p>
      </dgm:t>
    </dgm:pt>
    <dgm:pt modelId="{46374DA6-6B8D-4633-830C-F51A4DD6997D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проверка соответствия стандартам кодирования;</a:t>
          </a:r>
        </a:p>
      </dgm:t>
    </dgm:pt>
    <dgm:pt modelId="{69D3B880-2B37-428C-9931-465EE1FFF177}" type="parTrans" cxnId="{F93DB8F3-3DCA-47E5-ACA2-11B77555C91D}">
      <dgm:prSet/>
      <dgm:spPr/>
      <dgm:t>
        <a:bodyPr/>
        <a:lstStyle/>
        <a:p>
          <a:endParaRPr lang="ru-RU"/>
        </a:p>
      </dgm:t>
    </dgm:pt>
    <dgm:pt modelId="{5642E0AB-BA55-4BF5-B585-A29DD5F6A4B2}" type="sibTrans" cxnId="{F93DB8F3-3DCA-47E5-ACA2-11B77555C91D}">
      <dgm:prSet/>
      <dgm:spPr/>
      <dgm:t>
        <a:bodyPr/>
        <a:lstStyle/>
        <a:p>
          <a:endParaRPr lang="ru-RU"/>
        </a:p>
      </dgm:t>
    </dgm:pt>
    <dgm:pt modelId="{59F6B0FF-B140-400F-8B06-2F9B0907A72F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обнаружение потенциальных уязвимостей безопасности.</a:t>
          </a:r>
        </a:p>
      </dgm:t>
    </dgm:pt>
    <dgm:pt modelId="{BA7E118E-0EA4-4A0D-8F7F-A3995A26F6BF}" type="parTrans" cxnId="{34BD8B4B-B912-4E40-9EAF-5F0D6ABEE9E5}">
      <dgm:prSet/>
      <dgm:spPr/>
      <dgm:t>
        <a:bodyPr/>
        <a:lstStyle/>
        <a:p>
          <a:endParaRPr lang="ru-RU"/>
        </a:p>
      </dgm:t>
    </dgm:pt>
    <dgm:pt modelId="{7B5EF449-4501-4278-A731-5140A0311C47}" type="sibTrans" cxnId="{34BD8B4B-B912-4E40-9EAF-5F0D6ABEE9E5}">
      <dgm:prSet/>
      <dgm:spPr/>
      <dgm:t>
        <a:bodyPr/>
        <a:lstStyle/>
        <a:p>
          <a:endParaRPr lang="ru-RU"/>
        </a:p>
      </dgm:t>
    </dgm:pt>
    <dgm:pt modelId="{53075F73-35E7-46B6-96D4-41333ADE1122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помощь в соблюдении стандартов оформления кода </a:t>
          </a:r>
          <a:br>
            <a:rPr lang="ru-RU" sz="1600" dirty="0"/>
          </a:br>
          <a:r>
            <a:rPr lang="ru-RU" sz="1600" dirty="0"/>
            <a:t>и улучшении читаемости </a:t>
          </a:r>
          <a:br>
            <a:rPr lang="ru-RU" sz="1600" dirty="0"/>
          </a:br>
          <a:r>
            <a:rPr lang="ru-RU" sz="1600" dirty="0"/>
            <a:t>и </a:t>
          </a:r>
          <a:r>
            <a:rPr lang="ru-RU" sz="1600" dirty="0" err="1"/>
            <a:t>поддерживаемости</a:t>
          </a:r>
          <a:r>
            <a:rPr lang="ru-RU" sz="1600" dirty="0"/>
            <a:t> кода.</a:t>
          </a:r>
        </a:p>
      </dgm:t>
    </dgm:pt>
    <dgm:pt modelId="{315CFE88-986E-470A-82B6-7D5EC4A99782}" type="parTrans" cxnId="{DEE9D409-EA81-4B67-B718-F4AB45267369}">
      <dgm:prSet/>
      <dgm:spPr/>
      <dgm:t>
        <a:bodyPr/>
        <a:lstStyle/>
        <a:p>
          <a:endParaRPr lang="ru-RU"/>
        </a:p>
      </dgm:t>
    </dgm:pt>
    <dgm:pt modelId="{A9670A2D-1AF0-4135-AC57-6B63BB2CCDB4}" type="sibTrans" cxnId="{DEE9D409-EA81-4B67-B718-F4AB45267369}">
      <dgm:prSet/>
      <dgm:spPr/>
      <dgm:t>
        <a:bodyPr/>
        <a:lstStyle/>
        <a:p>
          <a:endParaRPr lang="ru-RU"/>
        </a:p>
      </dgm:t>
    </dgm:pt>
    <dgm:pt modelId="{966C1C65-801E-40FD-B748-BFCB64EB5C25}">
      <dgm:prSet phldrT="[Текст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ru-RU" sz="1600" dirty="0"/>
            <a:t>Возможно потребуется некоторое время для изучения и понимания вывода результатов проверки, особенно для новых пользователей.</a:t>
          </a:r>
        </a:p>
      </dgm:t>
    </dgm:pt>
    <dgm:pt modelId="{AC5916A2-D7F8-49B5-8E9C-50AB961FCE5C}" type="parTrans" cxnId="{70E97A05-4237-4765-A706-6DCE0CE3401C}">
      <dgm:prSet/>
      <dgm:spPr/>
      <dgm:t>
        <a:bodyPr/>
        <a:lstStyle/>
        <a:p>
          <a:endParaRPr lang="ru-RU"/>
        </a:p>
      </dgm:t>
    </dgm:pt>
    <dgm:pt modelId="{CAF98ECE-1B60-46E0-AFCC-4A731F3D7C1F}" type="sibTrans" cxnId="{70E97A05-4237-4765-A706-6DCE0CE3401C}">
      <dgm:prSet/>
      <dgm:spPr/>
      <dgm:t>
        <a:bodyPr/>
        <a:lstStyle/>
        <a:p>
          <a:endParaRPr lang="ru-RU"/>
        </a:p>
      </dgm:t>
    </dgm:pt>
    <dgm:pt modelId="{F0916053-B0D6-41DD-8956-B399BA4246DC}" type="pres">
      <dgm:prSet presAssocID="{49AB6191-19BC-4606-9503-360EC854C4A0}" presName="Name0" presStyleCnt="0">
        <dgm:presLayoutVars>
          <dgm:dir/>
          <dgm:animLvl val="lvl"/>
          <dgm:resizeHandles val="exact"/>
        </dgm:presLayoutVars>
      </dgm:prSet>
      <dgm:spPr/>
    </dgm:pt>
    <dgm:pt modelId="{5D783826-87B2-4D89-89FF-4705AC7CBE05}" type="pres">
      <dgm:prSet presAssocID="{3A424414-0824-4F47-B993-A9FBB145FD90}" presName="composite" presStyleCnt="0"/>
      <dgm:spPr/>
    </dgm:pt>
    <dgm:pt modelId="{AEC75C5C-A549-4DD1-9A25-26C9E1B27935}" type="pres">
      <dgm:prSet presAssocID="{3A424414-0824-4F47-B993-A9FBB145FD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8CE2FB-B5F7-468E-AFC3-3B827DE72733}" type="pres">
      <dgm:prSet presAssocID="{3A424414-0824-4F47-B993-A9FBB145FD90}" presName="desTx" presStyleLbl="alignAccFollowNode1" presStyleIdx="0" presStyleCnt="3">
        <dgm:presLayoutVars>
          <dgm:bulletEnabled val="1"/>
        </dgm:presLayoutVars>
      </dgm:prSet>
      <dgm:spPr/>
    </dgm:pt>
    <dgm:pt modelId="{45386B86-FB67-47AD-9827-F98BB6278BE4}" type="pres">
      <dgm:prSet presAssocID="{177CC1CB-BF64-402B-850A-BCE684988E72}" presName="space" presStyleCnt="0"/>
      <dgm:spPr/>
    </dgm:pt>
    <dgm:pt modelId="{493DA2B8-E818-4C25-B76D-8520979CD0A6}" type="pres">
      <dgm:prSet presAssocID="{0AE40735-6A16-4674-9D50-76D7018B4BEA}" presName="composite" presStyleCnt="0"/>
      <dgm:spPr/>
    </dgm:pt>
    <dgm:pt modelId="{B3CE0D41-0F2D-43C8-90F6-22288B729360}" type="pres">
      <dgm:prSet presAssocID="{0AE40735-6A16-4674-9D50-76D7018B4B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F164CFF-9E77-4328-BFBD-81FF01B361FA}" type="pres">
      <dgm:prSet presAssocID="{0AE40735-6A16-4674-9D50-76D7018B4BEA}" presName="desTx" presStyleLbl="alignAccFollowNode1" presStyleIdx="1" presStyleCnt="3">
        <dgm:presLayoutVars>
          <dgm:bulletEnabled val="1"/>
        </dgm:presLayoutVars>
      </dgm:prSet>
      <dgm:spPr/>
    </dgm:pt>
    <dgm:pt modelId="{379B4096-F378-4474-8D68-C85DC9FAE3EC}" type="pres">
      <dgm:prSet presAssocID="{450A9ECD-1DE2-4337-90F5-25FB6568C207}" presName="space" presStyleCnt="0"/>
      <dgm:spPr/>
    </dgm:pt>
    <dgm:pt modelId="{DCBFF8C6-D7A6-48AC-BDFD-0C5DDDAB8139}" type="pres">
      <dgm:prSet presAssocID="{A3CEEA09-2658-4DCC-9B58-15714A8D04F7}" presName="composite" presStyleCnt="0"/>
      <dgm:spPr/>
    </dgm:pt>
    <dgm:pt modelId="{B64BB022-20BB-460C-884F-E673ACF60E58}" type="pres">
      <dgm:prSet presAssocID="{A3CEEA09-2658-4DCC-9B58-15714A8D04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F4358C-23A7-43B3-871E-D6C4BF3645BB}" type="pres">
      <dgm:prSet presAssocID="{A3CEEA09-2658-4DCC-9B58-15714A8D04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E97A05-4237-4765-A706-6DCE0CE3401C}" srcId="{A3CEEA09-2658-4DCC-9B58-15714A8D04F7}" destId="{966C1C65-801E-40FD-B748-BFCB64EB5C25}" srcOrd="1" destOrd="0" parTransId="{AC5916A2-D7F8-49B5-8E9C-50AB961FCE5C}" sibTransId="{CAF98ECE-1B60-46E0-AFCC-4A731F3D7C1F}"/>
    <dgm:cxn modelId="{1E7DDF05-F032-48A6-B37D-0E71DD978A12}" type="presOf" srcId="{966C1C65-801E-40FD-B748-BFCB64EB5C25}" destId="{06F4358C-23A7-43B3-871E-D6C4BF3645BB}" srcOrd="0" destOrd="1" presId="urn:microsoft.com/office/officeart/2005/8/layout/hList1"/>
    <dgm:cxn modelId="{EFB85907-C790-48D6-BD7F-7A4F8A10918D}" srcId="{A3CEEA09-2658-4DCC-9B58-15714A8D04F7}" destId="{46519A11-70F1-4871-91A0-A7A0A6E52FB9}" srcOrd="0" destOrd="0" parTransId="{EA701441-5A27-4196-9760-3BEC773C0431}" sibTransId="{0F84D87F-32FF-4C26-86D6-68AFF1A0C8DA}"/>
    <dgm:cxn modelId="{DEE9D409-EA81-4B67-B718-F4AB45267369}" srcId="{0AE40735-6A16-4674-9D50-76D7018B4BEA}" destId="{53075F73-35E7-46B6-96D4-41333ADE1122}" srcOrd="1" destOrd="0" parTransId="{315CFE88-986E-470A-82B6-7D5EC4A99782}" sibTransId="{A9670A2D-1AF0-4135-AC57-6B63BB2CCDB4}"/>
    <dgm:cxn modelId="{97E53B15-D50A-4356-8859-33B7E1A48547}" type="presOf" srcId="{59F6B0FF-B140-400F-8B06-2F9B0907A72F}" destId="{1E8CE2FB-B5F7-468E-AFC3-3B827DE72733}" srcOrd="0" destOrd="2" presId="urn:microsoft.com/office/officeart/2005/8/layout/hList1"/>
    <dgm:cxn modelId="{E8519822-993E-4AEC-8594-891B59833B29}" type="presOf" srcId="{0AE40735-6A16-4674-9D50-76D7018B4BEA}" destId="{B3CE0D41-0F2D-43C8-90F6-22288B729360}" srcOrd="0" destOrd="0" presId="urn:microsoft.com/office/officeart/2005/8/layout/hList1"/>
    <dgm:cxn modelId="{26BFD224-4992-4497-A897-AD21D2A8D12A}" type="presOf" srcId="{F838671C-7C2F-429D-8289-0A1A9785DA21}" destId="{3F164CFF-9E77-4328-BFBD-81FF01B361FA}" srcOrd="0" destOrd="0" presId="urn:microsoft.com/office/officeart/2005/8/layout/hList1"/>
    <dgm:cxn modelId="{87AB4F5B-CE7B-4D92-9458-68EA5A8F7F87}" type="presOf" srcId="{46D41BE1-46B3-4BFB-BB62-FB33A2F5D9A5}" destId="{1E8CE2FB-B5F7-468E-AFC3-3B827DE72733}" srcOrd="0" destOrd="0" presId="urn:microsoft.com/office/officeart/2005/8/layout/hList1"/>
    <dgm:cxn modelId="{34BD8B4B-B912-4E40-9EAF-5F0D6ABEE9E5}" srcId="{3A424414-0824-4F47-B993-A9FBB145FD90}" destId="{59F6B0FF-B140-400F-8B06-2F9B0907A72F}" srcOrd="2" destOrd="0" parTransId="{BA7E118E-0EA4-4A0D-8F7F-A3995A26F6BF}" sibTransId="{7B5EF449-4501-4278-A731-5140A0311C47}"/>
    <dgm:cxn modelId="{8C80BC4D-6BB2-4A2E-BCA7-924A064806F2}" srcId="{49AB6191-19BC-4606-9503-360EC854C4A0}" destId="{A3CEEA09-2658-4DCC-9B58-15714A8D04F7}" srcOrd="2" destOrd="0" parTransId="{414BDBA7-8361-4E5E-B44A-EA982B290471}" sibTransId="{1748E0BE-B388-47DD-BB77-F168243B8894}"/>
    <dgm:cxn modelId="{4677AE77-26A9-4D33-9065-CB0FDA1D619B}" srcId="{49AB6191-19BC-4606-9503-360EC854C4A0}" destId="{3A424414-0824-4F47-B993-A9FBB145FD90}" srcOrd="0" destOrd="0" parTransId="{1BC13AB0-7FA2-4F89-A5CF-0A0ED018D01D}" sibTransId="{177CC1CB-BF64-402B-850A-BCE684988E72}"/>
    <dgm:cxn modelId="{25D220A5-AE31-4B96-A5B1-737DBFDF7A9B}" type="presOf" srcId="{46519A11-70F1-4871-91A0-A7A0A6E52FB9}" destId="{06F4358C-23A7-43B3-871E-D6C4BF3645BB}" srcOrd="0" destOrd="0" presId="urn:microsoft.com/office/officeart/2005/8/layout/hList1"/>
    <dgm:cxn modelId="{BA05F2AA-6088-4586-A8CF-21E38F2B97CE}" type="presOf" srcId="{53075F73-35E7-46B6-96D4-41333ADE1122}" destId="{3F164CFF-9E77-4328-BFBD-81FF01B361FA}" srcOrd="0" destOrd="1" presId="urn:microsoft.com/office/officeart/2005/8/layout/hList1"/>
    <dgm:cxn modelId="{B5F999AE-8360-41B0-919C-A96ACD953D13}" type="presOf" srcId="{A3CEEA09-2658-4DCC-9B58-15714A8D04F7}" destId="{B64BB022-20BB-460C-884F-E673ACF60E58}" srcOrd="0" destOrd="0" presId="urn:microsoft.com/office/officeart/2005/8/layout/hList1"/>
    <dgm:cxn modelId="{970311B5-3DD2-45D8-A4B2-20B6D21AD5E2}" srcId="{3A424414-0824-4F47-B993-A9FBB145FD90}" destId="{46D41BE1-46B3-4BFB-BB62-FB33A2F5D9A5}" srcOrd="0" destOrd="0" parTransId="{3C798418-767C-46AD-A25D-D0A6ED86D405}" sibTransId="{21785115-0356-4A14-935D-0051C0864F8F}"/>
    <dgm:cxn modelId="{2F468DCF-73B9-4759-9DC9-68A8F2A20517}" type="presOf" srcId="{46374DA6-6B8D-4633-830C-F51A4DD6997D}" destId="{1E8CE2FB-B5F7-468E-AFC3-3B827DE72733}" srcOrd="0" destOrd="1" presId="urn:microsoft.com/office/officeart/2005/8/layout/hList1"/>
    <dgm:cxn modelId="{8E307EDB-44A6-476B-A909-191C97CE1478}" srcId="{49AB6191-19BC-4606-9503-360EC854C4A0}" destId="{0AE40735-6A16-4674-9D50-76D7018B4BEA}" srcOrd="1" destOrd="0" parTransId="{2E59C40E-F70B-4CCF-843B-B00EEDC6F780}" sibTransId="{450A9ECD-1DE2-4337-90F5-25FB6568C207}"/>
    <dgm:cxn modelId="{814941E8-5E97-48C8-B8A8-7A2D311F1678}" type="presOf" srcId="{49AB6191-19BC-4606-9503-360EC854C4A0}" destId="{F0916053-B0D6-41DD-8956-B399BA4246DC}" srcOrd="0" destOrd="0" presId="urn:microsoft.com/office/officeart/2005/8/layout/hList1"/>
    <dgm:cxn modelId="{B4EFBEEB-9280-4778-8D08-4A49EE939669}" srcId="{0AE40735-6A16-4674-9D50-76D7018B4BEA}" destId="{F838671C-7C2F-429D-8289-0A1A9785DA21}" srcOrd="0" destOrd="0" parTransId="{25B543F4-CC8C-44E9-81E5-692951D0716B}" sibTransId="{F7346002-3904-4276-AFAA-5204274483F5}"/>
    <dgm:cxn modelId="{B24EB3F3-D0D9-4E2D-807E-4FC5898BAC66}" type="presOf" srcId="{3A424414-0824-4F47-B993-A9FBB145FD90}" destId="{AEC75C5C-A549-4DD1-9A25-26C9E1B27935}" srcOrd="0" destOrd="0" presId="urn:microsoft.com/office/officeart/2005/8/layout/hList1"/>
    <dgm:cxn modelId="{F93DB8F3-3DCA-47E5-ACA2-11B77555C91D}" srcId="{3A424414-0824-4F47-B993-A9FBB145FD90}" destId="{46374DA6-6B8D-4633-830C-F51A4DD6997D}" srcOrd="1" destOrd="0" parTransId="{69D3B880-2B37-428C-9931-465EE1FFF177}" sibTransId="{5642E0AB-BA55-4BF5-B585-A29DD5F6A4B2}"/>
    <dgm:cxn modelId="{6E770EF0-3046-4C90-9F38-4A16C701FE04}" type="presParOf" srcId="{F0916053-B0D6-41DD-8956-B399BA4246DC}" destId="{5D783826-87B2-4D89-89FF-4705AC7CBE05}" srcOrd="0" destOrd="0" presId="urn:microsoft.com/office/officeart/2005/8/layout/hList1"/>
    <dgm:cxn modelId="{C993D462-806D-47D8-A5CC-9F96BA456C9B}" type="presParOf" srcId="{5D783826-87B2-4D89-89FF-4705AC7CBE05}" destId="{AEC75C5C-A549-4DD1-9A25-26C9E1B27935}" srcOrd="0" destOrd="0" presId="urn:microsoft.com/office/officeart/2005/8/layout/hList1"/>
    <dgm:cxn modelId="{6F7242C0-E3BF-4C7E-968A-6CFD5F63D5E5}" type="presParOf" srcId="{5D783826-87B2-4D89-89FF-4705AC7CBE05}" destId="{1E8CE2FB-B5F7-468E-AFC3-3B827DE72733}" srcOrd="1" destOrd="0" presId="urn:microsoft.com/office/officeart/2005/8/layout/hList1"/>
    <dgm:cxn modelId="{400D21C8-90B9-4F3A-AE3F-181FFB587C0A}" type="presParOf" srcId="{F0916053-B0D6-41DD-8956-B399BA4246DC}" destId="{45386B86-FB67-47AD-9827-F98BB6278BE4}" srcOrd="1" destOrd="0" presId="urn:microsoft.com/office/officeart/2005/8/layout/hList1"/>
    <dgm:cxn modelId="{CC000515-B863-4F60-A060-F4DF096CF037}" type="presParOf" srcId="{F0916053-B0D6-41DD-8956-B399BA4246DC}" destId="{493DA2B8-E818-4C25-B76D-8520979CD0A6}" srcOrd="2" destOrd="0" presId="urn:microsoft.com/office/officeart/2005/8/layout/hList1"/>
    <dgm:cxn modelId="{C1575018-CCFD-47DD-A408-182D15A96A50}" type="presParOf" srcId="{493DA2B8-E818-4C25-B76D-8520979CD0A6}" destId="{B3CE0D41-0F2D-43C8-90F6-22288B729360}" srcOrd="0" destOrd="0" presId="urn:microsoft.com/office/officeart/2005/8/layout/hList1"/>
    <dgm:cxn modelId="{746F1962-AFEF-4194-A9AB-ECF3B1EB9E3B}" type="presParOf" srcId="{493DA2B8-E818-4C25-B76D-8520979CD0A6}" destId="{3F164CFF-9E77-4328-BFBD-81FF01B361FA}" srcOrd="1" destOrd="0" presId="urn:microsoft.com/office/officeart/2005/8/layout/hList1"/>
    <dgm:cxn modelId="{EEE5A0CE-BD20-43AA-B425-03B2C05E5617}" type="presParOf" srcId="{F0916053-B0D6-41DD-8956-B399BA4246DC}" destId="{379B4096-F378-4474-8D68-C85DC9FAE3EC}" srcOrd="3" destOrd="0" presId="urn:microsoft.com/office/officeart/2005/8/layout/hList1"/>
    <dgm:cxn modelId="{21C546E7-54B2-43E2-BCD8-51EBA0A0ACE5}" type="presParOf" srcId="{F0916053-B0D6-41DD-8956-B399BA4246DC}" destId="{DCBFF8C6-D7A6-48AC-BDFD-0C5DDDAB8139}" srcOrd="4" destOrd="0" presId="urn:microsoft.com/office/officeart/2005/8/layout/hList1"/>
    <dgm:cxn modelId="{EF09AF5E-2E12-4C50-BC34-03349F1B180B}" type="presParOf" srcId="{DCBFF8C6-D7A6-48AC-BDFD-0C5DDDAB8139}" destId="{B64BB022-20BB-460C-884F-E673ACF60E58}" srcOrd="0" destOrd="0" presId="urn:microsoft.com/office/officeart/2005/8/layout/hList1"/>
    <dgm:cxn modelId="{33BB410C-9C05-49DB-ACE2-F19CB8E85700}" type="presParOf" srcId="{DCBFF8C6-D7A6-48AC-BDFD-0C5DDDAB8139}" destId="{06F4358C-23A7-43B3-871E-D6C4BF3645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462776-BC8F-44B5-8BE0-9D8C0AB5570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</dgm:pt>
    <dgm:pt modelId="{D2B3B228-96A2-46F7-B450-3BD781F74E25}">
      <dgm:prSet phldrT="[Текст]"/>
      <dgm:spPr/>
      <dgm:t>
        <a:bodyPr/>
        <a:lstStyle/>
        <a:p>
          <a:r>
            <a:rPr lang="ru-RU" dirty="0"/>
            <a:t>Автоматизация процесса безопасности</a:t>
          </a:r>
        </a:p>
      </dgm:t>
    </dgm:pt>
    <dgm:pt modelId="{DCBFE86A-D3F4-4617-B92B-2C0EB08D97FC}" type="parTrans" cxnId="{B1A72638-2F82-4C81-94CD-8F45F3CA6A0B}">
      <dgm:prSet/>
      <dgm:spPr/>
      <dgm:t>
        <a:bodyPr/>
        <a:lstStyle/>
        <a:p>
          <a:endParaRPr lang="ru-RU"/>
        </a:p>
      </dgm:t>
    </dgm:pt>
    <dgm:pt modelId="{24476564-F34D-49D9-AE0B-827BD0180EFB}" type="sibTrans" cxnId="{B1A72638-2F82-4C81-94CD-8F45F3CA6A0B}">
      <dgm:prSet/>
      <dgm:spPr/>
      <dgm:t>
        <a:bodyPr/>
        <a:lstStyle/>
        <a:p>
          <a:endParaRPr lang="ru-RU"/>
        </a:p>
      </dgm:t>
    </dgm:pt>
    <dgm:pt modelId="{AB42C3F9-D108-4335-B3F3-7EDAB6440FCC}">
      <dgm:prSet phldrT="[Текст]"/>
      <dgm:spPr/>
      <dgm:t>
        <a:bodyPr/>
        <a:lstStyle/>
        <a:p>
          <a:r>
            <a:rPr lang="ru-RU" dirty="0"/>
            <a:t>Улучшение безопасности кода</a:t>
          </a:r>
        </a:p>
      </dgm:t>
    </dgm:pt>
    <dgm:pt modelId="{C1FC9285-53B0-431E-9811-548867B4A906}" type="parTrans" cxnId="{44677D23-55D6-4F37-948E-3272CF5A6583}">
      <dgm:prSet/>
      <dgm:spPr/>
      <dgm:t>
        <a:bodyPr/>
        <a:lstStyle/>
        <a:p>
          <a:endParaRPr lang="ru-RU"/>
        </a:p>
      </dgm:t>
    </dgm:pt>
    <dgm:pt modelId="{81917326-7139-4D90-B429-72300050DE9C}" type="sibTrans" cxnId="{44677D23-55D6-4F37-948E-3272CF5A6583}">
      <dgm:prSet/>
      <dgm:spPr/>
      <dgm:t>
        <a:bodyPr/>
        <a:lstStyle/>
        <a:p>
          <a:endParaRPr lang="ru-RU"/>
        </a:p>
      </dgm:t>
    </dgm:pt>
    <dgm:pt modelId="{808AA729-871F-4E2E-AB1F-25DE4DE2F07E}">
      <dgm:prSet phldrT="[Текст]"/>
      <dgm:spPr/>
      <dgm:t>
        <a:bodyPr/>
        <a:lstStyle/>
        <a:p>
          <a:r>
            <a:rPr lang="ru-RU" dirty="0"/>
            <a:t>Масштабируемость и повторное использование</a:t>
          </a:r>
        </a:p>
      </dgm:t>
    </dgm:pt>
    <dgm:pt modelId="{C227BFA2-10AB-43C6-9D43-B18330D128F5}" type="parTrans" cxnId="{F007D6FF-05D4-4BF1-B3CC-4A142CF5093D}">
      <dgm:prSet/>
      <dgm:spPr/>
      <dgm:t>
        <a:bodyPr/>
        <a:lstStyle/>
        <a:p>
          <a:endParaRPr lang="ru-RU"/>
        </a:p>
      </dgm:t>
    </dgm:pt>
    <dgm:pt modelId="{B316A00C-5992-4DB9-8546-791DC016B4C2}" type="sibTrans" cxnId="{F007D6FF-05D4-4BF1-B3CC-4A142CF5093D}">
      <dgm:prSet/>
      <dgm:spPr/>
      <dgm:t>
        <a:bodyPr/>
        <a:lstStyle/>
        <a:p>
          <a:endParaRPr lang="ru-RU"/>
        </a:p>
      </dgm:t>
    </dgm:pt>
    <dgm:pt modelId="{E0329B42-7237-48BC-BC78-4BAA77A073EF}" type="pres">
      <dgm:prSet presAssocID="{B7462776-BC8F-44B5-8BE0-9D8C0AB55702}" presName="diagram" presStyleCnt="0">
        <dgm:presLayoutVars>
          <dgm:dir/>
          <dgm:resizeHandles val="exact"/>
        </dgm:presLayoutVars>
      </dgm:prSet>
      <dgm:spPr/>
    </dgm:pt>
    <dgm:pt modelId="{40C74676-FDED-43A7-B48D-DC4549C2E60A}" type="pres">
      <dgm:prSet presAssocID="{D2B3B228-96A2-46F7-B450-3BD781F74E25}" presName="node" presStyleLbl="node1" presStyleIdx="0" presStyleCnt="3">
        <dgm:presLayoutVars>
          <dgm:bulletEnabled val="1"/>
        </dgm:presLayoutVars>
      </dgm:prSet>
      <dgm:spPr/>
    </dgm:pt>
    <dgm:pt modelId="{71055047-313C-4120-A6C7-56A328D7D0F0}" type="pres">
      <dgm:prSet presAssocID="{24476564-F34D-49D9-AE0B-827BD0180EFB}" presName="sibTrans" presStyleCnt="0"/>
      <dgm:spPr/>
    </dgm:pt>
    <dgm:pt modelId="{63344921-25F2-415B-BD1F-A281886EFD68}" type="pres">
      <dgm:prSet presAssocID="{AB42C3F9-D108-4335-B3F3-7EDAB6440FCC}" presName="node" presStyleLbl="node1" presStyleIdx="1" presStyleCnt="3">
        <dgm:presLayoutVars>
          <dgm:bulletEnabled val="1"/>
        </dgm:presLayoutVars>
      </dgm:prSet>
      <dgm:spPr/>
    </dgm:pt>
    <dgm:pt modelId="{379DEBAC-FAF2-405A-8F5D-2EDA40EF1DE5}" type="pres">
      <dgm:prSet presAssocID="{81917326-7139-4D90-B429-72300050DE9C}" presName="sibTrans" presStyleCnt="0"/>
      <dgm:spPr/>
    </dgm:pt>
    <dgm:pt modelId="{497F8737-1CA3-456C-B1AE-40C56EC29DF1}" type="pres">
      <dgm:prSet presAssocID="{808AA729-871F-4E2E-AB1F-25DE4DE2F07E}" presName="node" presStyleLbl="node1" presStyleIdx="2" presStyleCnt="3">
        <dgm:presLayoutVars>
          <dgm:bulletEnabled val="1"/>
        </dgm:presLayoutVars>
      </dgm:prSet>
      <dgm:spPr/>
    </dgm:pt>
  </dgm:ptLst>
  <dgm:cxnLst>
    <dgm:cxn modelId="{44677D23-55D6-4F37-948E-3272CF5A6583}" srcId="{B7462776-BC8F-44B5-8BE0-9D8C0AB55702}" destId="{AB42C3F9-D108-4335-B3F3-7EDAB6440FCC}" srcOrd="1" destOrd="0" parTransId="{C1FC9285-53B0-431E-9811-548867B4A906}" sibTransId="{81917326-7139-4D90-B429-72300050DE9C}"/>
    <dgm:cxn modelId="{B1A72638-2F82-4C81-94CD-8F45F3CA6A0B}" srcId="{B7462776-BC8F-44B5-8BE0-9D8C0AB55702}" destId="{D2B3B228-96A2-46F7-B450-3BD781F74E25}" srcOrd="0" destOrd="0" parTransId="{DCBFE86A-D3F4-4617-B92B-2C0EB08D97FC}" sibTransId="{24476564-F34D-49D9-AE0B-827BD0180EFB}"/>
    <dgm:cxn modelId="{EA76AA49-0DDC-4B73-8E26-1AA1D4A7BA2B}" type="presOf" srcId="{AB42C3F9-D108-4335-B3F3-7EDAB6440FCC}" destId="{63344921-25F2-415B-BD1F-A281886EFD68}" srcOrd="0" destOrd="0" presId="urn:microsoft.com/office/officeart/2005/8/layout/default"/>
    <dgm:cxn modelId="{7F88C24F-A2EA-4900-86B9-2F230E5CC11D}" type="presOf" srcId="{808AA729-871F-4E2E-AB1F-25DE4DE2F07E}" destId="{497F8737-1CA3-456C-B1AE-40C56EC29DF1}" srcOrd="0" destOrd="0" presId="urn:microsoft.com/office/officeart/2005/8/layout/default"/>
    <dgm:cxn modelId="{9B3283A6-686E-4449-A3C5-828831A1E548}" type="presOf" srcId="{D2B3B228-96A2-46F7-B450-3BD781F74E25}" destId="{40C74676-FDED-43A7-B48D-DC4549C2E60A}" srcOrd="0" destOrd="0" presId="urn:microsoft.com/office/officeart/2005/8/layout/default"/>
    <dgm:cxn modelId="{3E03ACDC-B4BD-4A82-A8E6-F8F1A6166B45}" type="presOf" srcId="{B7462776-BC8F-44B5-8BE0-9D8C0AB55702}" destId="{E0329B42-7237-48BC-BC78-4BAA77A073EF}" srcOrd="0" destOrd="0" presId="urn:microsoft.com/office/officeart/2005/8/layout/default"/>
    <dgm:cxn modelId="{F007D6FF-05D4-4BF1-B3CC-4A142CF5093D}" srcId="{B7462776-BC8F-44B5-8BE0-9D8C0AB55702}" destId="{808AA729-871F-4E2E-AB1F-25DE4DE2F07E}" srcOrd="2" destOrd="0" parTransId="{C227BFA2-10AB-43C6-9D43-B18330D128F5}" sibTransId="{B316A00C-5992-4DB9-8546-791DC016B4C2}"/>
    <dgm:cxn modelId="{9AAA7736-9FB5-4FCE-9B58-ADFA2A4B32DC}" type="presParOf" srcId="{E0329B42-7237-48BC-BC78-4BAA77A073EF}" destId="{40C74676-FDED-43A7-B48D-DC4549C2E60A}" srcOrd="0" destOrd="0" presId="urn:microsoft.com/office/officeart/2005/8/layout/default"/>
    <dgm:cxn modelId="{859815FF-9824-4154-84A9-CEBF800B2A69}" type="presParOf" srcId="{E0329B42-7237-48BC-BC78-4BAA77A073EF}" destId="{71055047-313C-4120-A6C7-56A328D7D0F0}" srcOrd="1" destOrd="0" presId="urn:microsoft.com/office/officeart/2005/8/layout/default"/>
    <dgm:cxn modelId="{67828ED7-2CE4-45F1-84CA-1F3DC5641C31}" type="presParOf" srcId="{E0329B42-7237-48BC-BC78-4BAA77A073EF}" destId="{63344921-25F2-415B-BD1F-A281886EFD68}" srcOrd="2" destOrd="0" presId="urn:microsoft.com/office/officeart/2005/8/layout/default"/>
    <dgm:cxn modelId="{F8E2AA0C-9940-4AFE-9376-8407EAF823A0}" type="presParOf" srcId="{E0329B42-7237-48BC-BC78-4BAA77A073EF}" destId="{379DEBAC-FAF2-405A-8F5D-2EDA40EF1DE5}" srcOrd="3" destOrd="0" presId="urn:microsoft.com/office/officeart/2005/8/layout/default"/>
    <dgm:cxn modelId="{6C41F9B4-63CC-4371-B9D5-A3E3A7F7E32C}" type="presParOf" srcId="{E0329B42-7237-48BC-BC78-4BAA77A073EF}" destId="{497F8737-1CA3-456C-B1AE-40C56EC29D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E130F-FDEE-471B-8310-903AB3CD79E5}">
      <dsp:nvSpPr>
        <dsp:cNvPr id="0" name=""/>
        <dsp:cNvSpPr/>
      </dsp:nvSpPr>
      <dsp:spPr>
        <a:xfrm>
          <a:off x="0" y="4303"/>
          <a:ext cx="3622963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Свобода использования</a:t>
          </a:r>
        </a:p>
      </dsp:txBody>
      <dsp:txXfrm>
        <a:off x="28329" y="32632"/>
        <a:ext cx="3566305" cy="523662"/>
      </dsp:txXfrm>
    </dsp:sp>
    <dsp:sp modelId="{F19C4EB2-735D-4F80-A201-1725654826F5}">
      <dsp:nvSpPr>
        <dsp:cNvPr id="0" name=""/>
        <dsp:cNvSpPr/>
      </dsp:nvSpPr>
      <dsp:spPr>
        <a:xfrm>
          <a:off x="0" y="673903"/>
          <a:ext cx="3622963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Доступ к исходному коду</a:t>
          </a:r>
        </a:p>
      </dsp:txBody>
      <dsp:txXfrm>
        <a:off x="28329" y="702232"/>
        <a:ext cx="3566305" cy="523662"/>
      </dsp:txXfrm>
    </dsp:sp>
    <dsp:sp modelId="{8175DDA4-4D51-4061-ABD3-22E69047EA46}">
      <dsp:nvSpPr>
        <dsp:cNvPr id="0" name=""/>
        <dsp:cNvSpPr/>
      </dsp:nvSpPr>
      <dsp:spPr>
        <a:xfrm>
          <a:off x="0" y="1343503"/>
          <a:ext cx="3622963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Распространение</a:t>
          </a:r>
        </a:p>
      </dsp:txBody>
      <dsp:txXfrm>
        <a:off x="28329" y="1371832"/>
        <a:ext cx="3566305" cy="523662"/>
      </dsp:txXfrm>
    </dsp:sp>
    <dsp:sp modelId="{05F790F0-F62A-4668-A34A-770A508D8561}">
      <dsp:nvSpPr>
        <dsp:cNvPr id="0" name=""/>
        <dsp:cNvSpPr/>
      </dsp:nvSpPr>
      <dsp:spPr>
        <a:xfrm>
          <a:off x="0" y="2013103"/>
          <a:ext cx="3622963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Совместная разработка</a:t>
          </a:r>
        </a:p>
      </dsp:txBody>
      <dsp:txXfrm>
        <a:off x="28329" y="2041432"/>
        <a:ext cx="3566305" cy="523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387B3-9BCB-41D7-BFAB-AED03FB050B5}">
      <dsp:nvSpPr>
        <dsp:cNvPr id="0" name=""/>
        <dsp:cNvSpPr/>
      </dsp:nvSpPr>
      <dsp:spPr>
        <a:xfrm>
          <a:off x="517" y="122034"/>
          <a:ext cx="2017763" cy="1210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Недостаток поддержки</a:t>
          </a:r>
        </a:p>
      </dsp:txBody>
      <dsp:txXfrm>
        <a:off x="517" y="122034"/>
        <a:ext cx="2017763" cy="1210658"/>
      </dsp:txXfrm>
    </dsp:sp>
    <dsp:sp modelId="{DF84F0FD-7348-40C1-AC78-C1DE2C717CBE}">
      <dsp:nvSpPr>
        <dsp:cNvPr id="0" name=""/>
        <dsp:cNvSpPr/>
      </dsp:nvSpPr>
      <dsp:spPr>
        <a:xfrm>
          <a:off x="2220057" y="122034"/>
          <a:ext cx="2017763" cy="1210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Низкий уровень безопасности</a:t>
          </a:r>
        </a:p>
      </dsp:txBody>
      <dsp:txXfrm>
        <a:off x="2220057" y="122034"/>
        <a:ext cx="2017763" cy="1210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7B986-7522-4E26-833A-C2F15E1E69D7}">
      <dsp:nvSpPr>
        <dsp:cNvPr id="0" name=""/>
        <dsp:cNvSpPr/>
      </dsp:nvSpPr>
      <dsp:spPr>
        <a:xfrm>
          <a:off x="0" y="4568172"/>
          <a:ext cx="8527472" cy="374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Регулярное обучение персонала</a:t>
          </a:r>
        </a:p>
      </dsp:txBody>
      <dsp:txXfrm>
        <a:off x="0" y="4568172"/>
        <a:ext cx="8527472" cy="374814"/>
      </dsp:txXfrm>
    </dsp:sp>
    <dsp:sp modelId="{5B8D8DB5-6401-4C9F-A819-0883F4677229}">
      <dsp:nvSpPr>
        <dsp:cNvPr id="0" name=""/>
        <dsp:cNvSpPr/>
      </dsp:nvSpPr>
      <dsp:spPr>
        <a:xfrm rot="10800000">
          <a:off x="0" y="3997329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Своевременное обновление программного обеспечения</a:t>
          </a:r>
        </a:p>
      </dsp:txBody>
      <dsp:txXfrm rot="10800000">
        <a:off x="0" y="3997329"/>
        <a:ext cx="8527472" cy="374570"/>
      </dsp:txXfrm>
    </dsp:sp>
    <dsp:sp modelId="{67EA4832-51C2-4549-B5F5-CC4C123CF085}">
      <dsp:nvSpPr>
        <dsp:cNvPr id="0" name=""/>
        <dsp:cNvSpPr/>
      </dsp:nvSpPr>
      <dsp:spPr>
        <a:xfrm rot="10800000">
          <a:off x="0" y="3426486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Использование специализированных инструментов для проверки ПО</a:t>
          </a:r>
        </a:p>
      </dsp:txBody>
      <dsp:txXfrm rot="10800000">
        <a:off x="0" y="3426486"/>
        <a:ext cx="8527472" cy="374570"/>
      </dsp:txXfrm>
    </dsp:sp>
    <dsp:sp modelId="{6469D9A1-24D6-4B48-8EFB-F61D2B440D07}">
      <dsp:nvSpPr>
        <dsp:cNvPr id="0" name=""/>
        <dsp:cNvSpPr/>
      </dsp:nvSpPr>
      <dsp:spPr>
        <a:xfrm rot="10800000">
          <a:off x="0" y="2855643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Проведение </a:t>
          </a:r>
          <a:r>
            <a:rPr lang="ru-RU" sz="1800" kern="1200" dirty="0" err="1"/>
            <a:t>пентеста</a:t>
          </a:r>
          <a:endParaRPr lang="ru-RU" sz="1800" kern="1200" dirty="0"/>
        </a:p>
      </dsp:txBody>
      <dsp:txXfrm rot="10800000">
        <a:off x="0" y="2855643"/>
        <a:ext cx="8527472" cy="374570"/>
      </dsp:txXfrm>
    </dsp:sp>
    <dsp:sp modelId="{ED91ED6F-3111-4FBE-9B33-4CBBC6EC9DED}">
      <dsp:nvSpPr>
        <dsp:cNvPr id="0" name=""/>
        <dsp:cNvSpPr/>
      </dsp:nvSpPr>
      <dsp:spPr>
        <a:xfrm rot="10800000">
          <a:off x="0" y="2284800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Проведение аудита ИБ ПО</a:t>
          </a:r>
        </a:p>
      </dsp:txBody>
      <dsp:txXfrm rot="10800000">
        <a:off x="0" y="2284800"/>
        <a:ext cx="8527472" cy="374570"/>
      </dsp:txXfrm>
    </dsp:sp>
    <dsp:sp modelId="{4634CC20-EA13-46B8-90A6-929D88FCD349}">
      <dsp:nvSpPr>
        <dsp:cNvPr id="0" name=""/>
        <dsp:cNvSpPr/>
      </dsp:nvSpPr>
      <dsp:spPr>
        <a:xfrm rot="10800000">
          <a:off x="0" y="1713957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Соблюдение законодательства и регулятивных требований</a:t>
          </a:r>
        </a:p>
      </dsp:txBody>
      <dsp:txXfrm rot="10800000">
        <a:off x="0" y="1713957"/>
        <a:ext cx="8527472" cy="374570"/>
      </dsp:txXfrm>
    </dsp:sp>
    <dsp:sp modelId="{75B1BFB7-7E21-4B1D-A126-2A8ED7E603D5}">
      <dsp:nvSpPr>
        <dsp:cNvPr id="0" name=""/>
        <dsp:cNvSpPr/>
      </dsp:nvSpPr>
      <dsp:spPr>
        <a:xfrm rot="10800000">
          <a:off x="0" y="1143114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Проверка соответствия стандартам ИБ</a:t>
          </a:r>
        </a:p>
      </dsp:txBody>
      <dsp:txXfrm rot="10800000">
        <a:off x="0" y="1143114"/>
        <a:ext cx="8527472" cy="374570"/>
      </dsp:txXfrm>
    </dsp:sp>
    <dsp:sp modelId="{B1B5971E-C436-4C12-B840-E840CC182AD8}">
      <dsp:nvSpPr>
        <dsp:cNvPr id="0" name=""/>
        <dsp:cNvSpPr/>
      </dsp:nvSpPr>
      <dsp:spPr>
        <a:xfrm rot="10800000">
          <a:off x="0" y="572272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Анализ уязвимостей ПО</a:t>
          </a:r>
        </a:p>
      </dsp:txBody>
      <dsp:txXfrm rot="10800000">
        <a:off x="0" y="572272"/>
        <a:ext cx="8527472" cy="374570"/>
      </dsp:txXfrm>
    </dsp:sp>
    <dsp:sp modelId="{9CB3B7FC-0C6B-4370-BCB6-A8BEC3E980DD}">
      <dsp:nvSpPr>
        <dsp:cNvPr id="0" name=""/>
        <dsp:cNvSpPr/>
      </dsp:nvSpPr>
      <dsp:spPr>
        <a:xfrm rot="10800000">
          <a:off x="0" y="0"/>
          <a:ext cx="8527472" cy="5764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Определение критически важных функций</a:t>
          </a:r>
        </a:p>
      </dsp:txBody>
      <dsp:txXfrm rot="10800000">
        <a:off x="0" y="0"/>
        <a:ext cx="8527472" cy="37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6101-B224-4047-9866-B25D2AD95812}">
      <dsp:nvSpPr>
        <dsp:cNvPr id="0" name=""/>
        <dsp:cNvSpPr/>
      </dsp:nvSpPr>
      <dsp:spPr>
        <a:xfrm rot="5400000">
          <a:off x="1776217" y="657101"/>
          <a:ext cx="565617" cy="6439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A98AB-46C8-4F08-8151-6F506D5BFE42}">
      <dsp:nvSpPr>
        <dsp:cNvPr id="0" name=""/>
        <dsp:cNvSpPr/>
      </dsp:nvSpPr>
      <dsp:spPr>
        <a:xfrm>
          <a:off x="782781" y="23178"/>
          <a:ext cx="2583914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Проведение </a:t>
          </a:r>
          <a:r>
            <a:rPr lang="ru-RU" sz="1600" kern="1200" dirty="0" err="1"/>
            <a:t>пентеста</a:t>
          </a:r>
          <a:endParaRPr lang="ru-RU" sz="1600" kern="1200" dirty="0"/>
        </a:p>
      </dsp:txBody>
      <dsp:txXfrm>
        <a:off x="815322" y="55719"/>
        <a:ext cx="2518832" cy="601403"/>
      </dsp:txXfrm>
    </dsp:sp>
    <dsp:sp modelId="{188FE532-7A19-45DC-B215-4EA42DE75D2B}">
      <dsp:nvSpPr>
        <dsp:cNvPr id="0" name=""/>
        <dsp:cNvSpPr/>
      </dsp:nvSpPr>
      <dsp:spPr>
        <a:xfrm>
          <a:off x="2578530" y="93668"/>
          <a:ext cx="692515" cy="53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30351-E0A8-464B-BA20-F7406AE612D9}">
      <dsp:nvSpPr>
        <dsp:cNvPr id="0" name=""/>
        <dsp:cNvSpPr/>
      </dsp:nvSpPr>
      <dsp:spPr>
        <a:xfrm rot="5400000">
          <a:off x="3056982" y="1405785"/>
          <a:ext cx="565617" cy="6439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8CCBB-B998-4798-8A69-3487F792C28E}">
      <dsp:nvSpPr>
        <dsp:cNvPr id="0" name=""/>
        <dsp:cNvSpPr/>
      </dsp:nvSpPr>
      <dsp:spPr>
        <a:xfrm>
          <a:off x="2050768" y="778787"/>
          <a:ext cx="2664886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Использование уязвимостей известных библиотек</a:t>
          </a:r>
        </a:p>
      </dsp:txBody>
      <dsp:txXfrm>
        <a:off x="2083309" y="811328"/>
        <a:ext cx="2599804" cy="601403"/>
      </dsp:txXfrm>
    </dsp:sp>
    <dsp:sp modelId="{BCB1CA49-3E08-4A8F-9EC6-FA188F179B10}">
      <dsp:nvSpPr>
        <dsp:cNvPr id="0" name=""/>
        <dsp:cNvSpPr/>
      </dsp:nvSpPr>
      <dsp:spPr>
        <a:xfrm>
          <a:off x="3859295" y="842351"/>
          <a:ext cx="692515" cy="53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DAFA1-49D7-4536-B79D-0BCC2DC93CBB}">
      <dsp:nvSpPr>
        <dsp:cNvPr id="0" name=""/>
        <dsp:cNvSpPr/>
      </dsp:nvSpPr>
      <dsp:spPr>
        <a:xfrm rot="5400000">
          <a:off x="4424727" y="2154469"/>
          <a:ext cx="565617" cy="6439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0748F-FF4C-45A5-BE80-8D2C05EF29F7}">
      <dsp:nvSpPr>
        <dsp:cNvPr id="0" name=""/>
        <dsp:cNvSpPr/>
      </dsp:nvSpPr>
      <dsp:spPr>
        <a:xfrm>
          <a:off x="3291047" y="1527470"/>
          <a:ext cx="2919819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Мониторинг обновлений безопасности</a:t>
          </a:r>
        </a:p>
      </dsp:txBody>
      <dsp:txXfrm>
        <a:off x="3323588" y="1560011"/>
        <a:ext cx="2854737" cy="601403"/>
      </dsp:txXfrm>
    </dsp:sp>
    <dsp:sp modelId="{A379D5B1-517D-4819-8110-5882FBBBBE46}">
      <dsp:nvSpPr>
        <dsp:cNvPr id="0" name=""/>
        <dsp:cNvSpPr/>
      </dsp:nvSpPr>
      <dsp:spPr>
        <a:xfrm>
          <a:off x="5227040" y="1591035"/>
          <a:ext cx="692515" cy="53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78E46-E2B0-476C-9F73-60B7C71D768C}">
      <dsp:nvSpPr>
        <dsp:cNvPr id="0" name=""/>
        <dsp:cNvSpPr/>
      </dsp:nvSpPr>
      <dsp:spPr>
        <a:xfrm rot="5400000">
          <a:off x="5717104" y="2903152"/>
          <a:ext cx="565617" cy="6439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679A3-E66B-4418-BD57-DBEA907A169B}">
      <dsp:nvSpPr>
        <dsp:cNvPr id="0" name=""/>
        <dsp:cNvSpPr/>
      </dsp:nvSpPr>
      <dsp:spPr>
        <a:xfrm>
          <a:off x="4531326" y="2276154"/>
          <a:ext cx="3024015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Применение принципов безопасной разработки</a:t>
          </a:r>
        </a:p>
      </dsp:txBody>
      <dsp:txXfrm>
        <a:off x="4563867" y="2308695"/>
        <a:ext cx="2958933" cy="601403"/>
      </dsp:txXfrm>
    </dsp:sp>
    <dsp:sp modelId="{3A938382-CA44-4705-9E9E-1166CDA59F26}">
      <dsp:nvSpPr>
        <dsp:cNvPr id="0" name=""/>
        <dsp:cNvSpPr/>
      </dsp:nvSpPr>
      <dsp:spPr>
        <a:xfrm>
          <a:off x="6519417" y="2339718"/>
          <a:ext cx="692515" cy="53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19D23-2EEA-4DF8-A845-C3F82A98929E}">
      <dsp:nvSpPr>
        <dsp:cNvPr id="0" name=""/>
        <dsp:cNvSpPr/>
      </dsp:nvSpPr>
      <dsp:spPr>
        <a:xfrm rot="5400000">
          <a:off x="6891717" y="3651836"/>
          <a:ext cx="565617" cy="6439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32D0F-DEAD-4DAD-840C-8685A6BD84D6}">
      <dsp:nvSpPr>
        <dsp:cNvPr id="0" name=""/>
        <dsp:cNvSpPr/>
      </dsp:nvSpPr>
      <dsp:spPr>
        <a:xfrm>
          <a:off x="5771604" y="3024837"/>
          <a:ext cx="2892682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Регулярное обновление </a:t>
          </a:r>
          <a:br>
            <a:rPr lang="ru-RU" sz="1600" kern="1200" dirty="0"/>
          </a:br>
          <a:r>
            <a:rPr lang="ru-RU" sz="1600" kern="1200" dirty="0"/>
            <a:t>и повторная проверка</a:t>
          </a:r>
        </a:p>
      </dsp:txBody>
      <dsp:txXfrm>
        <a:off x="5804145" y="3057378"/>
        <a:ext cx="2827600" cy="601403"/>
      </dsp:txXfrm>
    </dsp:sp>
    <dsp:sp modelId="{87FC0BD3-3178-4898-8F34-8969E9C0021D}">
      <dsp:nvSpPr>
        <dsp:cNvPr id="0" name=""/>
        <dsp:cNvSpPr/>
      </dsp:nvSpPr>
      <dsp:spPr>
        <a:xfrm>
          <a:off x="7694029" y="3088402"/>
          <a:ext cx="692515" cy="53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8C601-DB94-4ABC-9701-08270E1AC22E}">
      <dsp:nvSpPr>
        <dsp:cNvPr id="0" name=""/>
        <dsp:cNvSpPr/>
      </dsp:nvSpPr>
      <dsp:spPr>
        <a:xfrm>
          <a:off x="7011883" y="3773521"/>
          <a:ext cx="2845626" cy="6664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Участие в сообществе</a:t>
          </a:r>
        </a:p>
      </dsp:txBody>
      <dsp:txXfrm>
        <a:off x="7044424" y="3806062"/>
        <a:ext cx="2780544" cy="6014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75C5C-A549-4DD1-9A25-26C9E1B27935}">
      <dsp:nvSpPr>
        <dsp:cNvPr id="0" name=""/>
        <dsp:cNvSpPr/>
      </dsp:nvSpPr>
      <dsp:spPr>
        <a:xfrm>
          <a:off x="3143" y="201668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Примеры уязвимостей, которые может обнаружить</a:t>
          </a:r>
        </a:p>
      </dsp:txBody>
      <dsp:txXfrm>
        <a:off x="3143" y="201668"/>
        <a:ext cx="3064668" cy="1225867"/>
      </dsp:txXfrm>
    </dsp:sp>
    <dsp:sp modelId="{1E8CE2FB-B5F7-468E-AFC3-3B827DE72733}">
      <dsp:nvSpPr>
        <dsp:cNvPr id="0" name=""/>
        <dsp:cNvSpPr/>
      </dsp:nvSpPr>
      <dsp:spPr>
        <a:xfrm>
          <a:off x="3143" y="1427536"/>
          <a:ext cx="3064668" cy="31991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использование функций </a:t>
          </a:r>
          <a:br>
            <a:rPr lang="en-US" sz="1600" kern="1200" dirty="0"/>
          </a:br>
          <a:r>
            <a:rPr lang="ru-RU" sz="1600" kern="1200" dirty="0"/>
            <a:t>для выполнения произвольного кода;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недостаточная проверка входных данных, что может</a:t>
          </a:r>
          <a:r>
            <a:rPr lang="en-US" sz="1600" kern="1200" dirty="0"/>
            <a:t> </a:t>
          </a:r>
          <a:r>
            <a:rPr lang="ru-RU" sz="1600" kern="1200" dirty="0"/>
            <a:t>привести к атакам внедрения кода;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использование устаревших или слабых криптографических алгоритмов;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нарушение правил безопасности при работе </a:t>
          </a:r>
          <a:br>
            <a:rPr lang="ru-RU" sz="1600" kern="1200" dirty="0"/>
          </a:br>
          <a:r>
            <a:rPr lang="ru-RU" sz="1600" kern="1200" dirty="0"/>
            <a:t>с сетевыми запросами.</a:t>
          </a:r>
        </a:p>
      </dsp:txBody>
      <dsp:txXfrm>
        <a:off x="3143" y="1427536"/>
        <a:ext cx="3064668" cy="3199104"/>
      </dsp:txXfrm>
    </dsp:sp>
    <dsp:sp modelId="{B3CE0D41-0F2D-43C8-90F6-22288B729360}">
      <dsp:nvSpPr>
        <dsp:cNvPr id="0" name=""/>
        <dsp:cNvSpPr/>
      </dsp:nvSpPr>
      <dsp:spPr>
        <a:xfrm>
          <a:off x="3496865" y="201668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Преимущества использования</a:t>
          </a:r>
        </a:p>
      </dsp:txBody>
      <dsp:txXfrm>
        <a:off x="3496865" y="201668"/>
        <a:ext cx="3064668" cy="1225867"/>
      </dsp:txXfrm>
    </dsp:sp>
    <dsp:sp modelId="{3F164CFF-9E77-4328-BFBD-81FF01B361FA}">
      <dsp:nvSpPr>
        <dsp:cNvPr id="0" name=""/>
        <dsp:cNvSpPr/>
      </dsp:nvSpPr>
      <dsp:spPr>
        <a:xfrm>
          <a:off x="3496865" y="1427536"/>
          <a:ext cx="3064668" cy="31991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использование функций </a:t>
          </a:r>
          <a:br>
            <a:rPr lang="ru-RU" sz="1600" kern="1200" dirty="0"/>
          </a:br>
          <a:r>
            <a:rPr lang="ru-RU" sz="1600" kern="1200" dirty="0"/>
            <a:t>для выполнения произвольного кода;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недостаточная проверка входных данных, что может привести к атакам внедрения кода;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использование устаревших </a:t>
          </a:r>
          <a:br>
            <a:rPr lang="ru-RU" sz="1600" kern="1200" dirty="0"/>
          </a:br>
          <a:r>
            <a:rPr lang="ru-RU" sz="1600" kern="1200" dirty="0"/>
            <a:t>или слабых криптографических алгоритмов;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нарушение правил безопасности при работе </a:t>
          </a:r>
          <a:br>
            <a:rPr lang="ru-RU" sz="1600" kern="1200" dirty="0"/>
          </a:br>
          <a:r>
            <a:rPr lang="ru-RU" sz="1600" kern="1200" dirty="0"/>
            <a:t>с сетевыми запросами.</a:t>
          </a:r>
        </a:p>
      </dsp:txBody>
      <dsp:txXfrm>
        <a:off x="3496865" y="1427536"/>
        <a:ext cx="3064668" cy="3199104"/>
      </dsp:txXfrm>
    </dsp:sp>
    <dsp:sp modelId="{B64BB022-20BB-460C-884F-E673ACF60E58}">
      <dsp:nvSpPr>
        <dsp:cNvPr id="0" name=""/>
        <dsp:cNvSpPr/>
      </dsp:nvSpPr>
      <dsp:spPr>
        <a:xfrm>
          <a:off x="6990588" y="201668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Недостатки </a:t>
          </a:r>
          <a:br>
            <a:rPr lang="ru-RU" sz="1800" kern="1200" dirty="0"/>
          </a:br>
          <a:r>
            <a:rPr lang="ru-RU" sz="1800" kern="1200" dirty="0"/>
            <a:t>использования</a:t>
          </a:r>
        </a:p>
      </dsp:txBody>
      <dsp:txXfrm>
        <a:off x="6990588" y="201668"/>
        <a:ext cx="3064668" cy="1225867"/>
      </dsp:txXfrm>
    </dsp:sp>
    <dsp:sp modelId="{06F4358C-23A7-43B3-871E-D6C4BF3645BB}">
      <dsp:nvSpPr>
        <dsp:cNvPr id="0" name=""/>
        <dsp:cNvSpPr/>
      </dsp:nvSpPr>
      <dsp:spPr>
        <a:xfrm>
          <a:off x="6990588" y="1427536"/>
          <a:ext cx="3064668" cy="31991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ложные срабатывания: </a:t>
          </a:r>
          <a:br>
            <a:rPr lang="ru-RU" sz="1600" kern="1200" dirty="0"/>
          </a:br>
          <a:r>
            <a:rPr lang="ru-RU" sz="1600" kern="1200" dirty="0"/>
            <a:t>как и любой инструмент статического анализа кода, </a:t>
          </a:r>
          <a:r>
            <a:rPr lang="en-US" sz="1600" kern="1200" dirty="0"/>
            <a:t>Bandit</a:t>
          </a:r>
          <a:r>
            <a:rPr lang="ru-RU" sz="1600" kern="1200" dirty="0"/>
            <a:t> может выдавать ложные срабатывания, требующие дополнительной проверки;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ограничения по типам уязвимостей.</a:t>
          </a:r>
        </a:p>
      </dsp:txBody>
      <dsp:txXfrm>
        <a:off x="6990588" y="1427536"/>
        <a:ext cx="3064668" cy="3199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75C5C-A549-4DD1-9A25-26C9E1B27935}">
      <dsp:nvSpPr>
        <dsp:cNvPr id="0" name=""/>
        <dsp:cNvSpPr/>
      </dsp:nvSpPr>
      <dsp:spPr>
        <a:xfrm>
          <a:off x="3143" y="106183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Примеры уязвимостей, которые может обнаружить</a:t>
          </a:r>
        </a:p>
      </dsp:txBody>
      <dsp:txXfrm>
        <a:off x="3143" y="106183"/>
        <a:ext cx="3064668" cy="1225867"/>
      </dsp:txXfrm>
    </dsp:sp>
    <dsp:sp modelId="{1E8CE2FB-B5F7-468E-AFC3-3B827DE72733}">
      <dsp:nvSpPr>
        <dsp:cNvPr id="0" name=""/>
        <dsp:cNvSpPr/>
      </dsp:nvSpPr>
      <dsp:spPr>
        <a:xfrm>
          <a:off x="3143" y="1332050"/>
          <a:ext cx="3064668" cy="3390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использование устаревших версий библиотек, в которых уже известны уязвимости;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недостаточно обновленные зависимости, которые могут содержать исправленные уязвимости в новых версиях;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зависимости с известными уязвимостями безопасности, которые могут быть использованы злоумышленниками для атак.</a:t>
          </a:r>
        </a:p>
      </dsp:txBody>
      <dsp:txXfrm>
        <a:off x="3143" y="1332050"/>
        <a:ext cx="3064668" cy="3390074"/>
      </dsp:txXfrm>
    </dsp:sp>
    <dsp:sp modelId="{B3CE0D41-0F2D-43C8-90F6-22288B729360}">
      <dsp:nvSpPr>
        <dsp:cNvPr id="0" name=""/>
        <dsp:cNvSpPr/>
      </dsp:nvSpPr>
      <dsp:spPr>
        <a:xfrm>
          <a:off x="3496865" y="106183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Преимущества использования</a:t>
          </a:r>
        </a:p>
      </dsp:txBody>
      <dsp:txXfrm>
        <a:off x="3496865" y="106183"/>
        <a:ext cx="3064668" cy="1225867"/>
      </dsp:txXfrm>
    </dsp:sp>
    <dsp:sp modelId="{3F164CFF-9E77-4328-BFBD-81FF01B361FA}">
      <dsp:nvSpPr>
        <dsp:cNvPr id="0" name=""/>
        <dsp:cNvSpPr/>
      </dsp:nvSpPr>
      <dsp:spPr>
        <a:xfrm>
          <a:off x="3496865" y="1332050"/>
          <a:ext cx="3064668" cy="3390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простота интеграции;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 обширная база данных уязвимостей;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поддержка различных форматов файлов зависимостей.</a:t>
          </a:r>
        </a:p>
      </dsp:txBody>
      <dsp:txXfrm>
        <a:off x="3496865" y="1332050"/>
        <a:ext cx="3064668" cy="3390074"/>
      </dsp:txXfrm>
    </dsp:sp>
    <dsp:sp modelId="{B64BB022-20BB-460C-884F-E673ACF60E58}">
      <dsp:nvSpPr>
        <dsp:cNvPr id="0" name=""/>
        <dsp:cNvSpPr/>
      </dsp:nvSpPr>
      <dsp:spPr>
        <a:xfrm>
          <a:off x="6990588" y="106183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Недостатки </a:t>
          </a:r>
          <a:br>
            <a:rPr lang="ru-RU" sz="1800" kern="1200" dirty="0"/>
          </a:br>
          <a:r>
            <a:rPr lang="ru-RU" sz="1800" kern="1200" dirty="0"/>
            <a:t>использования</a:t>
          </a:r>
        </a:p>
      </dsp:txBody>
      <dsp:txXfrm>
        <a:off x="6990588" y="106183"/>
        <a:ext cx="3064668" cy="1225867"/>
      </dsp:txXfrm>
    </dsp:sp>
    <dsp:sp modelId="{06F4358C-23A7-43B3-871E-D6C4BF3645BB}">
      <dsp:nvSpPr>
        <dsp:cNvPr id="0" name=""/>
        <dsp:cNvSpPr/>
      </dsp:nvSpPr>
      <dsp:spPr>
        <a:xfrm>
          <a:off x="6990588" y="1332050"/>
          <a:ext cx="3064668" cy="3390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ложные срабатывания: </a:t>
          </a:r>
          <a:br>
            <a:rPr lang="ru-RU" sz="1600" kern="1200" dirty="0"/>
          </a:br>
          <a:r>
            <a:rPr lang="ru-RU" sz="1600" kern="1200" dirty="0"/>
            <a:t>как и любой инструмент статического анализа кода, </a:t>
          </a:r>
          <a:r>
            <a:rPr lang="en-US" sz="1600" kern="1200" dirty="0"/>
            <a:t>Safety</a:t>
          </a:r>
          <a:r>
            <a:rPr lang="ru-RU" sz="1600" kern="1200" dirty="0"/>
            <a:t> может иногда выдавать ложные срабатывания, требующие дополнительной проверки;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ограничения по типам уязвимостей: </a:t>
          </a:r>
          <a:r>
            <a:rPr lang="en-US" sz="1600" kern="1200" dirty="0"/>
            <a:t>Safety</a:t>
          </a:r>
          <a:r>
            <a:rPr lang="ru-RU" sz="1600" kern="1200" dirty="0"/>
            <a:t> специализируется на обнаружении известных уязвимостей и не всегда может обнаруживать новые </a:t>
          </a:r>
          <a:br>
            <a:rPr lang="ru-RU" sz="1600" kern="1200" dirty="0"/>
          </a:br>
          <a:r>
            <a:rPr lang="ru-RU" sz="1600" kern="1200" dirty="0"/>
            <a:t>или неизвестные угрозы безопасности.</a:t>
          </a:r>
        </a:p>
      </dsp:txBody>
      <dsp:txXfrm>
        <a:off x="6990588" y="1332050"/>
        <a:ext cx="3064668" cy="33900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75C5C-A549-4DD1-9A25-26C9E1B27935}">
      <dsp:nvSpPr>
        <dsp:cNvPr id="0" name=""/>
        <dsp:cNvSpPr/>
      </dsp:nvSpPr>
      <dsp:spPr>
        <a:xfrm>
          <a:off x="3143" y="373820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Примеры уязвимостей, которые может обнаружить</a:t>
          </a:r>
        </a:p>
      </dsp:txBody>
      <dsp:txXfrm>
        <a:off x="3143" y="373820"/>
        <a:ext cx="3064668" cy="1225867"/>
      </dsp:txXfrm>
    </dsp:sp>
    <dsp:sp modelId="{1E8CE2FB-B5F7-468E-AFC3-3B827DE72733}">
      <dsp:nvSpPr>
        <dsp:cNvPr id="0" name=""/>
        <dsp:cNvSpPr/>
      </dsp:nvSpPr>
      <dsp:spPr>
        <a:xfrm>
          <a:off x="3143" y="1599688"/>
          <a:ext cx="306466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поиск потенциальных ошибок;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проверка соответствия стандартам кодирования;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обнаружение потенциальных уязвимостей безопасности.</a:t>
          </a:r>
        </a:p>
      </dsp:txBody>
      <dsp:txXfrm>
        <a:off x="3143" y="1599688"/>
        <a:ext cx="3064668" cy="2854800"/>
      </dsp:txXfrm>
    </dsp:sp>
    <dsp:sp modelId="{B3CE0D41-0F2D-43C8-90F6-22288B729360}">
      <dsp:nvSpPr>
        <dsp:cNvPr id="0" name=""/>
        <dsp:cNvSpPr/>
      </dsp:nvSpPr>
      <dsp:spPr>
        <a:xfrm>
          <a:off x="3496865" y="373820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Преимущества использования</a:t>
          </a:r>
        </a:p>
      </dsp:txBody>
      <dsp:txXfrm>
        <a:off x="3496865" y="373820"/>
        <a:ext cx="3064668" cy="1225867"/>
      </dsp:txXfrm>
    </dsp:sp>
    <dsp:sp modelId="{3F164CFF-9E77-4328-BFBD-81FF01B361FA}">
      <dsp:nvSpPr>
        <dsp:cNvPr id="0" name=""/>
        <dsp:cNvSpPr/>
      </dsp:nvSpPr>
      <dsp:spPr>
        <a:xfrm>
          <a:off x="3496865" y="1599688"/>
          <a:ext cx="306466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помощь в выявлении потенциальных ошибок </a:t>
          </a:r>
          <a:br>
            <a:rPr lang="ru-RU" sz="1600" kern="1200" dirty="0"/>
          </a:br>
          <a:r>
            <a:rPr lang="ru-RU" sz="1600" kern="1200" dirty="0"/>
            <a:t>и уязвимостей в коде </a:t>
          </a:r>
          <a:br>
            <a:rPr lang="ru-RU" sz="1600" kern="1200" dirty="0"/>
          </a:br>
          <a:r>
            <a:rPr lang="ru-RU" sz="1600" kern="1200" dirty="0"/>
            <a:t>до его запуска, что позволяет предотвратить многие проблемы на ранних этапах разработки;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помощь в соблюдении стандартов оформления кода </a:t>
          </a:r>
          <a:br>
            <a:rPr lang="ru-RU" sz="1600" kern="1200" dirty="0"/>
          </a:br>
          <a:r>
            <a:rPr lang="ru-RU" sz="1600" kern="1200" dirty="0"/>
            <a:t>и улучшении читаемости </a:t>
          </a:r>
          <a:br>
            <a:rPr lang="ru-RU" sz="1600" kern="1200" dirty="0"/>
          </a:br>
          <a:r>
            <a:rPr lang="ru-RU" sz="1600" kern="1200" dirty="0"/>
            <a:t>и </a:t>
          </a:r>
          <a:r>
            <a:rPr lang="ru-RU" sz="1600" kern="1200" dirty="0" err="1"/>
            <a:t>поддерживаемости</a:t>
          </a:r>
          <a:r>
            <a:rPr lang="ru-RU" sz="1600" kern="1200" dirty="0"/>
            <a:t> кода.</a:t>
          </a:r>
        </a:p>
      </dsp:txBody>
      <dsp:txXfrm>
        <a:off x="3496865" y="1599688"/>
        <a:ext cx="3064668" cy="2854800"/>
      </dsp:txXfrm>
    </dsp:sp>
    <dsp:sp modelId="{B64BB022-20BB-460C-884F-E673ACF60E58}">
      <dsp:nvSpPr>
        <dsp:cNvPr id="0" name=""/>
        <dsp:cNvSpPr/>
      </dsp:nvSpPr>
      <dsp:spPr>
        <a:xfrm>
          <a:off x="6990588" y="373820"/>
          <a:ext cx="3064668" cy="122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Недостатки </a:t>
          </a:r>
          <a:br>
            <a:rPr lang="ru-RU" sz="1800" kern="1200" dirty="0"/>
          </a:br>
          <a:r>
            <a:rPr lang="ru-RU" sz="1800" kern="1200" dirty="0"/>
            <a:t>использования</a:t>
          </a:r>
        </a:p>
      </dsp:txBody>
      <dsp:txXfrm>
        <a:off x="6990588" y="373820"/>
        <a:ext cx="3064668" cy="1225867"/>
      </dsp:txXfrm>
    </dsp:sp>
    <dsp:sp modelId="{06F4358C-23A7-43B3-871E-D6C4BF3645BB}">
      <dsp:nvSpPr>
        <dsp:cNvPr id="0" name=""/>
        <dsp:cNvSpPr/>
      </dsp:nvSpPr>
      <dsp:spPr>
        <a:xfrm>
          <a:off x="6990588" y="1599688"/>
          <a:ext cx="306466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сложность настройки и запуска для больших проектов </a:t>
          </a:r>
          <a:br>
            <a:rPr lang="ru-RU" sz="1600" kern="1200" dirty="0"/>
          </a:br>
          <a:r>
            <a:rPr lang="ru-RU" sz="1600" kern="1200" dirty="0"/>
            <a:t>из-за большого количества предупреждений, которые </a:t>
          </a:r>
          <a:r>
            <a:rPr lang="ru-RU" sz="1600" kern="1200" dirty="0" err="1"/>
            <a:t>PyLint</a:t>
          </a:r>
          <a:r>
            <a:rPr lang="ru-RU" sz="1600" kern="1200" dirty="0"/>
            <a:t> может генерировать.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ru-RU" sz="1600" kern="1200" dirty="0"/>
            <a:t>Возможно потребуется некоторое время для изучения и понимания вывода результатов проверки, особенно для новых пользователей.</a:t>
          </a:r>
        </a:p>
      </dsp:txBody>
      <dsp:txXfrm>
        <a:off x="6990588" y="1599688"/>
        <a:ext cx="3064668" cy="2854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4676-FDED-43A7-B48D-DC4549C2E60A}">
      <dsp:nvSpPr>
        <dsp:cNvPr id="0" name=""/>
        <dsp:cNvSpPr/>
      </dsp:nvSpPr>
      <dsp:spPr>
        <a:xfrm>
          <a:off x="0" y="579677"/>
          <a:ext cx="2017567" cy="1210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Автоматизация процесса безопасности</a:t>
          </a:r>
        </a:p>
      </dsp:txBody>
      <dsp:txXfrm>
        <a:off x="0" y="579677"/>
        <a:ext cx="2017567" cy="1210540"/>
      </dsp:txXfrm>
    </dsp:sp>
    <dsp:sp modelId="{63344921-25F2-415B-BD1F-A281886EFD68}">
      <dsp:nvSpPr>
        <dsp:cNvPr id="0" name=""/>
        <dsp:cNvSpPr/>
      </dsp:nvSpPr>
      <dsp:spPr>
        <a:xfrm>
          <a:off x="2219324" y="579677"/>
          <a:ext cx="2017567" cy="1210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Улучшение безопасности кода</a:t>
          </a:r>
        </a:p>
      </dsp:txBody>
      <dsp:txXfrm>
        <a:off x="2219324" y="579677"/>
        <a:ext cx="2017567" cy="1210540"/>
      </dsp:txXfrm>
    </dsp:sp>
    <dsp:sp modelId="{497F8737-1CA3-456C-B1AE-40C56EC29DF1}">
      <dsp:nvSpPr>
        <dsp:cNvPr id="0" name=""/>
        <dsp:cNvSpPr/>
      </dsp:nvSpPr>
      <dsp:spPr>
        <a:xfrm>
          <a:off x="4438648" y="579677"/>
          <a:ext cx="2017567" cy="1210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Масштабируемость и повторное использование</a:t>
          </a:r>
        </a:p>
      </dsp:txBody>
      <dsp:txXfrm>
        <a:off x="4438648" y="579677"/>
        <a:ext cx="2017567" cy="1210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7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8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8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0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9FB8FB-243E-4363-9FD1-05664FAAB9AD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40C12A-1030-453A-9152-BE4EC7C15D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271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58DF1-43BF-4964-8F6F-925309AD4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Метод поиска и устранения уязвимостей в открытом программном обеспечении </a:t>
            </a:r>
            <a:br>
              <a:rPr lang="ru-RU" sz="3600" dirty="0"/>
            </a:br>
            <a:r>
              <a:rPr lang="ru-RU" sz="3600" dirty="0"/>
              <a:t>для финансовой сферы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6F1EA4-68A0-478F-84F7-568E03B06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Выполнила: Шмелева А.С.</a:t>
            </a:r>
          </a:p>
        </p:txBody>
      </p:sp>
    </p:spTree>
    <p:extLst>
      <p:ext uri="{BB962C8B-B14F-4D97-AF65-F5344CB8AC3E}">
        <p14:creationId xmlns:p14="http://schemas.microsoft.com/office/powerpoint/2010/main" val="24682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E22DE-8BB4-488F-AEB2-C2168FF65DDA}"/>
              </a:ext>
            </a:extLst>
          </p:cNvPr>
          <p:cNvSpPr txBox="1"/>
          <p:nvPr/>
        </p:nvSpPr>
        <p:spPr>
          <a:xfrm>
            <a:off x="2286000" y="2844225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821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CF05-B349-42D9-9196-4B0A22FB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5654"/>
            <a:ext cx="10058400" cy="100609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Открытое программное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C122C-473B-4530-B261-C6828C39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545476"/>
            <a:ext cx="5361708" cy="15233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Открытое программное обеспечение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программное обеспечение, распространяемое </a:t>
            </a:r>
            <a:b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условиях свободного лицензионного договора, дающего пользователю право использовать программу в любых, не запрещенных законом целях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40EAD1FC-2A89-43C5-8251-3DD1BAAB2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497757"/>
              </p:ext>
            </p:extLst>
          </p:nvPr>
        </p:nvGraphicFramePr>
        <p:xfrm>
          <a:off x="7311163" y="1769918"/>
          <a:ext cx="3622963" cy="2597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40703-E043-4BEE-8772-095EC70973A3}"/>
              </a:ext>
            </a:extLst>
          </p:cNvPr>
          <p:cNvSpPr txBox="1"/>
          <p:nvPr/>
        </p:nvSpPr>
        <p:spPr>
          <a:xfrm>
            <a:off x="7155297" y="1234928"/>
            <a:ext cx="383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Особенности открытого ПО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A50DB-F3EA-4CEC-8CAB-C1ABF9C5EFC3}"/>
              </a:ext>
            </a:extLst>
          </p:cNvPr>
          <p:cNvSpPr txBox="1"/>
          <p:nvPr/>
        </p:nvSpPr>
        <p:spPr>
          <a:xfrm>
            <a:off x="1097975" y="3594469"/>
            <a:ext cx="511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Риски использования открытого ПО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0017C446-D491-4763-BAA9-7BB1C7ED2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652819"/>
              </p:ext>
            </p:extLst>
          </p:nvPr>
        </p:nvGraphicFramePr>
        <p:xfrm>
          <a:off x="1420666" y="4124179"/>
          <a:ext cx="4238339" cy="145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A4D77FE-493B-4CDC-8F8D-939E3DB7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36" y="4851543"/>
            <a:ext cx="1156278" cy="7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A64A29-3475-49E9-A29F-44BE387D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32" y="4851544"/>
            <a:ext cx="1284752" cy="7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71DD74-A378-4BD3-A970-F5990A3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02" y="4851543"/>
            <a:ext cx="1369996" cy="7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F84C92F-794C-4E23-BE7E-1C9EA91B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11" y="5720866"/>
            <a:ext cx="1284752" cy="6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6BBC6C2-5E1D-470C-9D29-B99BCB4B0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22" y="5720866"/>
            <a:ext cx="1156278" cy="65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3C4E8-5947-4F23-8566-C4FAD27B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8686"/>
            <a:ext cx="10058400" cy="77057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Открытое программное обеспечение </a:t>
            </a:r>
            <a:br>
              <a:rPr lang="ru-RU" sz="3600" dirty="0"/>
            </a:br>
            <a:r>
              <a:rPr lang="ru-RU" sz="3600" dirty="0"/>
              <a:t>в финансовой сфере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BD8FB5-7319-49AE-8447-6585BEB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61" y="4069978"/>
            <a:ext cx="1309687" cy="4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BF5576-83F4-4E8B-83D2-CD4A3EAC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76" y="5637895"/>
            <a:ext cx="1219200" cy="32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3AF898-3CCB-438B-8ACE-B62C30E3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57" y="4876946"/>
            <a:ext cx="1885950" cy="3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3C23A-CA2B-48D3-A76C-834EAC91FC75}"/>
              </a:ext>
            </a:extLst>
          </p:cNvPr>
          <p:cNvSpPr txBox="1"/>
          <p:nvPr/>
        </p:nvSpPr>
        <p:spPr>
          <a:xfrm>
            <a:off x="486056" y="2918539"/>
            <a:ext cx="40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Особенности использования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5A79E12-0AD8-4E1A-99E4-EC411DE0612F}"/>
              </a:ext>
            </a:extLst>
          </p:cNvPr>
          <p:cNvGrpSpPr/>
          <p:nvPr/>
        </p:nvGrpSpPr>
        <p:grpSpPr>
          <a:xfrm>
            <a:off x="486056" y="3565748"/>
            <a:ext cx="3570465" cy="461665"/>
            <a:chOff x="286998" y="342310"/>
            <a:chExt cx="4447756" cy="69233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A99B106-ECEE-4272-B6D6-2BBAD54873F1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A2FBA-E9F7-44D3-BF15-5316C4836985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/>
                <a:t>Гибкость и </a:t>
              </a:r>
              <a:r>
                <a:rPr lang="ru-RU" sz="1800" kern="1200" dirty="0" err="1"/>
                <a:t>настраиваемость</a:t>
              </a:r>
              <a:endParaRPr lang="ru-RU" sz="1800" kern="1200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B47DC94-8B66-4D41-B87B-C08DC244CE2D}"/>
              </a:ext>
            </a:extLst>
          </p:cNvPr>
          <p:cNvGrpSpPr/>
          <p:nvPr/>
        </p:nvGrpSpPr>
        <p:grpSpPr>
          <a:xfrm>
            <a:off x="407554" y="4240901"/>
            <a:ext cx="3648967" cy="480262"/>
            <a:chOff x="189207" y="306704"/>
            <a:chExt cx="4545547" cy="72022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97962E1-E971-44C1-8BCE-9D7D7F9E8E79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EC9B97-9250-4152-A548-323F22715C1C}"/>
                </a:ext>
              </a:extLst>
            </p:cNvPr>
            <p:cNvSpPr txBox="1"/>
            <p:nvPr/>
          </p:nvSpPr>
          <p:spPr>
            <a:xfrm>
              <a:off x="189207" y="306704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/>
                <a:t>Прозрачность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25BD58A-69ED-4C32-825D-2F9E0F7E1325}"/>
              </a:ext>
            </a:extLst>
          </p:cNvPr>
          <p:cNvGrpSpPr/>
          <p:nvPr/>
        </p:nvGrpSpPr>
        <p:grpSpPr>
          <a:xfrm>
            <a:off x="486056" y="5032851"/>
            <a:ext cx="3570465" cy="461665"/>
            <a:chOff x="286998" y="342310"/>
            <a:chExt cx="4447756" cy="69233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1F4656B-9FAF-480E-B285-F15194E0E6A2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6FEDE5-06EC-4564-843F-2E8E045C768A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/>
                <a:t>Экономия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37A1BF-3B38-4A5E-B314-51F35197A990}"/>
              </a:ext>
            </a:extLst>
          </p:cNvPr>
          <p:cNvSpPr txBox="1"/>
          <p:nvPr/>
        </p:nvSpPr>
        <p:spPr>
          <a:xfrm>
            <a:off x="7877510" y="2918540"/>
            <a:ext cx="36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Уязвимости использования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CB024-8C4E-4BFA-ACB3-00CE9CD595F5}"/>
              </a:ext>
            </a:extLst>
          </p:cNvPr>
          <p:cNvSpPr txBox="1"/>
          <p:nvPr/>
        </p:nvSpPr>
        <p:spPr>
          <a:xfrm>
            <a:off x="638823" y="2141692"/>
            <a:ext cx="750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управления активами, бухгалтерии, анализа рынка, торговли и других финансовых операций.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31BD1-A69A-410C-AD13-FC784842C123}"/>
              </a:ext>
            </a:extLst>
          </p:cNvPr>
          <p:cNvSpPr txBox="1"/>
          <p:nvPr/>
        </p:nvSpPr>
        <p:spPr>
          <a:xfrm>
            <a:off x="62346" y="1655973"/>
            <a:ext cx="36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Используется для: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FCCB5E-7BC0-411D-9B3D-9EA03C365158}"/>
              </a:ext>
            </a:extLst>
          </p:cNvPr>
          <p:cNvGrpSpPr/>
          <p:nvPr/>
        </p:nvGrpSpPr>
        <p:grpSpPr>
          <a:xfrm>
            <a:off x="7782321" y="3617184"/>
            <a:ext cx="3570465" cy="461665"/>
            <a:chOff x="286998" y="342310"/>
            <a:chExt cx="4447756" cy="692337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8024944-822F-4145-A353-BDC00EA1E142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23F85D-5514-47D4-92C1-9F8268DFC004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Уязвимости информационной безопасности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D62C4F9-F070-4EDE-80B7-FBE96F4A0913}"/>
              </a:ext>
            </a:extLst>
          </p:cNvPr>
          <p:cNvGrpSpPr/>
          <p:nvPr/>
        </p:nvGrpSpPr>
        <p:grpSpPr>
          <a:xfrm>
            <a:off x="7782321" y="5084287"/>
            <a:ext cx="3570465" cy="461665"/>
            <a:chOff x="286998" y="342310"/>
            <a:chExt cx="4447756" cy="692337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C0F4BA53-807C-4945-8B6B-9945E43A1B89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6E0A22-4D53-43E2-A65D-7DBAEA38791F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/>
                <a:t>Регуляторные риски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2F29828-7216-4DF1-8396-1C3243DDC036}"/>
              </a:ext>
            </a:extLst>
          </p:cNvPr>
          <p:cNvGrpSpPr/>
          <p:nvPr/>
        </p:nvGrpSpPr>
        <p:grpSpPr>
          <a:xfrm>
            <a:off x="7782321" y="4310682"/>
            <a:ext cx="3570465" cy="461665"/>
            <a:chOff x="286998" y="342310"/>
            <a:chExt cx="4447756" cy="692337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A1ACB1C4-0097-4C46-B4F5-2CF9AA1F2F71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248D40-DB0F-4D88-A983-7B2D16D66E49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Недостаточная конфиденциальность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09667C75-D048-4274-92D1-973AFD4628CA}"/>
              </a:ext>
            </a:extLst>
          </p:cNvPr>
          <p:cNvGrpSpPr/>
          <p:nvPr/>
        </p:nvGrpSpPr>
        <p:grpSpPr>
          <a:xfrm>
            <a:off x="7782321" y="5777785"/>
            <a:ext cx="3570465" cy="461665"/>
            <a:chOff x="286998" y="342310"/>
            <a:chExt cx="4447756" cy="692337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720693B-EE6B-40CB-9D5C-82D586AED1BE}"/>
                </a:ext>
              </a:extLst>
            </p:cNvPr>
            <p:cNvSpPr/>
            <p:nvPr/>
          </p:nvSpPr>
          <p:spPr>
            <a:xfrm>
              <a:off x="477301" y="342310"/>
              <a:ext cx="4257453" cy="68462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7B0284-C45F-4CA7-B496-B4AA675C4DDB}"/>
                </a:ext>
              </a:extLst>
            </p:cNvPr>
            <p:cNvSpPr txBox="1"/>
            <p:nvPr/>
          </p:nvSpPr>
          <p:spPr>
            <a:xfrm>
              <a:off x="286998" y="350027"/>
              <a:ext cx="4257453" cy="684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418" tIns="45720" rIns="45720" bIns="45720" numCol="1" spcCol="1270" anchor="ctr" anchorCtr="0">
              <a:noAutofit/>
            </a:bodyPr>
            <a:lstStyle/>
            <a:p>
              <a:pPr marL="0" lvl="0" indent="0" algn="ctr" defTabSz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/>
                <a:t>Финансовые риски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A9EE65-1D00-418E-B083-4D7705EE0688}"/>
              </a:ext>
            </a:extLst>
          </p:cNvPr>
          <p:cNvSpPr txBox="1"/>
          <p:nvPr/>
        </p:nvSpPr>
        <p:spPr>
          <a:xfrm>
            <a:off x="3920739" y="3353097"/>
            <a:ext cx="40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82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285D-087A-4D4D-847D-008474E7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1085"/>
            <a:ext cx="10058400" cy="8675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Цикл оценки защищенности открытого </a:t>
            </a:r>
            <a:br>
              <a:rPr lang="ru-RU" sz="4000" dirty="0"/>
            </a:br>
            <a:r>
              <a:rPr lang="ru-RU" sz="4000" dirty="0"/>
              <a:t>программного обеспечения для финансовой сферы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005ABA-A8A4-4A9E-80CC-A9FD9035E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20447"/>
              </p:ext>
            </p:extLst>
          </p:nvPr>
        </p:nvGraphicFramePr>
        <p:xfrm>
          <a:off x="665019" y="1510145"/>
          <a:ext cx="8527472" cy="49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77955333-B4D2-4797-8D17-3A87CFF5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15746" y="3220354"/>
            <a:ext cx="4717467" cy="157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1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7FB7-EA64-4011-8B61-656E7F7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27" y="698012"/>
            <a:ext cx="10058400" cy="9506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Методика для поиска и устранения уязвимостей </a:t>
            </a:r>
            <a:br>
              <a:rPr lang="ru-RU" sz="4000" dirty="0"/>
            </a:br>
            <a:r>
              <a:rPr lang="ru-RU" sz="4000" dirty="0"/>
              <a:t>в открытом ПО для финансовой сферы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F4297B1-39C2-4837-A980-B1C2E4A57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464237"/>
              </p:ext>
            </p:extLst>
          </p:nvPr>
        </p:nvGraphicFramePr>
        <p:xfrm>
          <a:off x="671947" y="1689877"/>
          <a:ext cx="10668000" cy="44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820F79FB-B70E-4B81-87BC-02F0E8D6E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51BCFB4-EA68-4D97-B6D9-4A30D3C5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5" y="4505635"/>
            <a:ext cx="3519053" cy="1759527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74A94392-96A7-40D5-9F5A-B4C07FF3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38" y="1689877"/>
            <a:ext cx="3006435" cy="2003671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102F1-3757-48AD-B8F0-2CE814B6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94"/>
            <a:ext cx="10058400" cy="8814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Использованные инструменты статического анализа кода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15405C9-4D6C-421A-A7ED-A59CAB87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91029"/>
              </p:ext>
            </p:extLst>
          </p:nvPr>
        </p:nvGraphicFramePr>
        <p:xfrm>
          <a:off x="1066800" y="1565563"/>
          <a:ext cx="10058400" cy="48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526E4D-5CD8-436F-B9C3-CCFA9E5E1E51}"/>
              </a:ext>
            </a:extLst>
          </p:cNvPr>
          <p:cNvSpPr txBox="1"/>
          <p:nvPr/>
        </p:nvSpPr>
        <p:spPr>
          <a:xfrm>
            <a:off x="955963" y="919232"/>
            <a:ext cx="825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Bandit</a:t>
            </a:r>
            <a:r>
              <a:rPr lang="ru-RU" dirty="0"/>
              <a:t> – инструмент статического анализа кода на языке Python, </a:t>
            </a:r>
            <a:br>
              <a:rPr lang="ru-RU" dirty="0"/>
            </a:br>
            <a:r>
              <a:rPr lang="ru-RU" dirty="0"/>
              <a:t>который специализируется на поиске потенциальных уязвимостей безопасности. </a:t>
            </a:r>
          </a:p>
        </p:txBody>
      </p:sp>
    </p:spTree>
    <p:extLst>
      <p:ext uri="{BB962C8B-B14F-4D97-AF65-F5344CB8AC3E}">
        <p14:creationId xmlns:p14="http://schemas.microsoft.com/office/powerpoint/2010/main" val="242768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102F1-3757-48AD-B8F0-2CE814B6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94"/>
            <a:ext cx="10058400" cy="8814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Использованные инструменты статического анализа кода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15405C9-4D6C-421A-A7ED-A59CAB87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5209"/>
              </p:ext>
            </p:extLst>
          </p:nvPr>
        </p:nvGraphicFramePr>
        <p:xfrm>
          <a:off x="1066800" y="1565563"/>
          <a:ext cx="10058400" cy="48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526E4D-5CD8-436F-B9C3-CCFA9E5E1E51}"/>
              </a:ext>
            </a:extLst>
          </p:cNvPr>
          <p:cNvSpPr txBox="1"/>
          <p:nvPr/>
        </p:nvSpPr>
        <p:spPr>
          <a:xfrm>
            <a:off x="955963" y="919232"/>
            <a:ext cx="825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Safety</a:t>
            </a:r>
            <a:r>
              <a:rPr lang="ru-RU" dirty="0"/>
              <a:t> – инструмент, который предназначен для проверки зависимостей в проектах на языке Python на наличие известных уязвимостей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89088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102F1-3757-48AD-B8F0-2CE814B6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94"/>
            <a:ext cx="10058400" cy="8814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Использованные инструменты статического анализа кода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15405C9-4D6C-421A-A7ED-A59CAB87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244195"/>
              </p:ext>
            </p:extLst>
          </p:nvPr>
        </p:nvGraphicFramePr>
        <p:xfrm>
          <a:off x="1066800" y="1565563"/>
          <a:ext cx="10058400" cy="48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526E4D-5CD8-436F-B9C3-CCFA9E5E1E51}"/>
              </a:ext>
            </a:extLst>
          </p:cNvPr>
          <p:cNvSpPr txBox="1"/>
          <p:nvPr/>
        </p:nvSpPr>
        <p:spPr>
          <a:xfrm>
            <a:off x="955963" y="919232"/>
            <a:ext cx="1021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PyLint</a:t>
            </a:r>
            <a:r>
              <a:rPr lang="ru-RU" dirty="0"/>
              <a:t> – это инструмент статического анализа кода для языка Python, который предназначен для поиска потенциальных ошибок, стилистических несоответствий и других проблем в исходном коде.</a:t>
            </a:r>
          </a:p>
        </p:txBody>
      </p:sp>
    </p:spTree>
    <p:extLst>
      <p:ext uri="{BB962C8B-B14F-4D97-AF65-F5344CB8AC3E}">
        <p14:creationId xmlns:p14="http://schemas.microsoft.com/office/powerpoint/2010/main" val="383350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0A80B-AA99-4ECF-9971-6AB8D745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139"/>
            <a:ext cx="10058400" cy="47269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Разработанное</a:t>
            </a:r>
            <a:r>
              <a:rPr lang="ru-RU" sz="3600" dirty="0"/>
              <a:t>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9FAA6-CF9A-4DA0-93A5-415A7F95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1" y="2029966"/>
            <a:ext cx="10169236" cy="10349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Результатом работы программы являются три файла, по одному на каждый используемый инструмент анализа. Файлы представлены в текстовом виде, могут быть открыты любым сопутствующим инструментом.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74222-9FC0-4088-9D89-52988FE81B4E}"/>
              </a:ext>
            </a:extLst>
          </p:cNvPr>
          <p:cNvSpPr txBox="1"/>
          <p:nvPr/>
        </p:nvSpPr>
        <p:spPr>
          <a:xfrm>
            <a:off x="955962" y="1069354"/>
            <a:ext cx="10169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ea typeface="Calibri" panose="020F0502020204030204" pitchFamily="34" charset="0"/>
              </a:rPr>
              <a:t>Код выполняет ряд действий, связанных с загрузкой репозитория из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ea typeface="Calibri" panose="020F0502020204030204" pitchFamily="34" charset="0"/>
              </a:rPr>
              <a:t>, анализом его содержимого </a:t>
            </a:r>
            <a:br>
              <a:rPr lang="ru-RU" sz="1800" dirty="0">
                <a:effectLst/>
                <a:ea typeface="Calibri" panose="020F0502020204030204" pitchFamily="34" charset="0"/>
              </a:rPr>
            </a:br>
            <a:r>
              <a:rPr lang="ru-RU" sz="1800" dirty="0">
                <a:effectLst/>
                <a:ea typeface="Calibri" panose="020F0502020204030204" pitchFamily="34" charset="0"/>
              </a:rPr>
              <a:t>с помощью инструментов безопасности и статического анализа для файлов </a:t>
            </a:r>
            <a:r>
              <a:rPr lang="en-US" sz="1800" dirty="0">
                <a:effectLst/>
                <a:ea typeface="Calibri" panose="020F0502020204030204" pitchFamily="34" charset="0"/>
              </a:rPr>
              <a:t>Python</a:t>
            </a:r>
            <a:r>
              <a:rPr lang="ru-RU" sz="1800" dirty="0">
                <a:effectLst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D773576E-2A90-40C4-A603-C383B899A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099205"/>
              </p:ext>
            </p:extLst>
          </p:nvPr>
        </p:nvGraphicFramePr>
        <p:xfrm>
          <a:off x="2930235" y="3872345"/>
          <a:ext cx="6456216" cy="236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16F4CD7-F530-436E-8627-758CE8C3F470}"/>
              </a:ext>
            </a:extLst>
          </p:cNvPr>
          <p:cNvSpPr txBox="1"/>
          <p:nvPr/>
        </p:nvSpPr>
        <p:spPr>
          <a:xfrm>
            <a:off x="955962" y="3306188"/>
            <a:ext cx="10169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Разработанная программа является актуальной и полезной для разработчиков и сотрудников подразделений информационной безопасности по нескольким причинам:</a:t>
            </a:r>
          </a:p>
        </p:txBody>
      </p:sp>
    </p:spTree>
    <p:extLst>
      <p:ext uri="{BB962C8B-B14F-4D97-AF65-F5344CB8AC3E}">
        <p14:creationId xmlns:p14="http://schemas.microsoft.com/office/powerpoint/2010/main" val="239195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Савон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151</TotalTime>
  <Words>690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Garamond</vt:lpstr>
      <vt:lpstr>Wingdings</vt:lpstr>
      <vt:lpstr>Савон</vt:lpstr>
      <vt:lpstr>Метод поиска и устранения уязвимостей в открытом программном обеспечении  для финансовой сферы</vt:lpstr>
      <vt:lpstr>Открытое программное обеспечение</vt:lpstr>
      <vt:lpstr>Открытое программное обеспечение  в финансовой сфере </vt:lpstr>
      <vt:lpstr>Цикл оценки защищенности открытого  программного обеспечения для финансовой сферы </vt:lpstr>
      <vt:lpstr>Методика для поиска и устранения уязвимостей  в открытом ПО для финансовой сферы </vt:lpstr>
      <vt:lpstr>Использованные инструменты статического анализа кода</vt:lpstr>
      <vt:lpstr>Использованные инструменты статического анализа кода</vt:lpstr>
      <vt:lpstr>Использованные инструменты статического анализа кода</vt:lpstr>
      <vt:lpstr>Разработанное ПО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и устранения уязвимостей в открытом программном обеспечении  для финансовой сферы</dc:title>
  <dc:creator>Александра Григорьева</dc:creator>
  <cp:lastModifiedBy>Александра Григорьева</cp:lastModifiedBy>
  <cp:revision>29</cp:revision>
  <dcterms:created xsi:type="dcterms:W3CDTF">2024-03-03T18:57:26Z</dcterms:created>
  <dcterms:modified xsi:type="dcterms:W3CDTF">2024-03-04T19:46:02Z</dcterms:modified>
</cp:coreProperties>
</file>