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772400" cy="5851525"/>
  <p:notesSz cx="6858000" cy="9144000"/>
  <p:defaultTextStyle>
    <a:defPPr>
      <a:defRPr lang="en-US"/>
    </a:defPPr>
    <a:lvl1pPr marL="0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1pPr>
    <a:lvl2pPr marL="368406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2pPr>
    <a:lvl3pPr marL="736810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3pPr>
    <a:lvl4pPr marL="1105216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4pPr>
    <a:lvl5pPr marL="1473620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5pPr>
    <a:lvl6pPr marL="1842026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6pPr>
    <a:lvl7pPr marL="2210431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7pPr>
    <a:lvl8pPr marL="2578836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8pPr>
    <a:lvl9pPr marL="2947242" algn="l" defTabSz="736810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5" d="100"/>
          <a:sy n="145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957646"/>
            <a:ext cx="6606540" cy="203719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073405"/>
            <a:ext cx="5829300" cy="141276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11540"/>
            <a:ext cx="1675924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11540"/>
            <a:ext cx="4930616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458820"/>
            <a:ext cx="6703695" cy="243407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915918"/>
            <a:ext cx="6703695" cy="128002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11541"/>
            <a:ext cx="6703695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434437"/>
            <a:ext cx="3288089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137432"/>
            <a:ext cx="3288089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434437"/>
            <a:ext cx="3304282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137432"/>
            <a:ext cx="330428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42513"/>
            <a:ext cx="3934778" cy="415837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42513"/>
            <a:ext cx="3934778" cy="415837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11541"/>
            <a:ext cx="670369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557698"/>
            <a:ext cx="670369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36A6-9430-C04C-89E6-78FA5C7603D8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423498"/>
            <a:ext cx="262318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2DE4-4868-5542-8AEB-1ED2A1E57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" y="1"/>
            <a:ext cx="7505843" cy="43158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95" y="4315861"/>
            <a:ext cx="1189532" cy="11887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23" y="4315861"/>
            <a:ext cx="1188789" cy="11887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08" y="4315861"/>
            <a:ext cx="1165227" cy="11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2</cp:revision>
  <dcterms:created xsi:type="dcterms:W3CDTF">2017-10-03T15:47:46Z</dcterms:created>
  <dcterms:modified xsi:type="dcterms:W3CDTF">2017-10-03T16:08:23Z</dcterms:modified>
</cp:coreProperties>
</file>