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62F"/>
    <a:srgbClr val="74FA4C"/>
    <a:srgbClr val="0022F2"/>
    <a:srgbClr val="847AAE"/>
    <a:srgbClr val="BA7231"/>
    <a:srgbClr val="5C3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7"/>
    <p:restoredTop sz="94631"/>
  </p:normalViewPr>
  <p:slideViewPr>
    <p:cSldViewPr snapToGrid="0" snapToObjects="1">
      <p:cViewPr>
        <p:scale>
          <a:sx n="125" d="100"/>
          <a:sy n="125" d="100"/>
        </p:scale>
        <p:origin x="2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D1828-7A1F-8649-BBE7-FF1FCC77B9E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FC8E-BC65-8449-BE43-96213385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5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1143000"/>
            <a:ext cx="685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9FC8E-BC65-8449-BE43-962133856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2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1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3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CE3F-9175-C14F-A5C9-B16D7D6FD91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CE0B67EB-705A-5A4C-9214-B3CBBFA0A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8" t="21766" r="75639" b="28692"/>
          <a:stretch/>
        </p:blipFill>
        <p:spPr>
          <a:xfrm>
            <a:off x="450507" y="602330"/>
            <a:ext cx="2507113" cy="282652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07651D0-FBA5-B94B-BB8B-A0085D314B3C}"/>
              </a:ext>
            </a:extLst>
          </p:cNvPr>
          <p:cNvSpPr txBox="1"/>
          <p:nvPr/>
        </p:nvSpPr>
        <p:spPr>
          <a:xfrm>
            <a:off x="142556" y="3217099"/>
            <a:ext cx="5787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" pitchFamily="2" charset="0"/>
              </a:rPr>
              <a:t>Δ</a:t>
            </a:r>
            <a:r>
              <a:rPr lang="en-US" sz="2800" i="1" dirty="0" err="1">
                <a:latin typeface="Times" pitchFamily="2" charset="0"/>
              </a:rPr>
              <a:t>s</a:t>
            </a:r>
            <a:r>
              <a:rPr lang="en-US" sz="2800" i="1" dirty="0">
                <a:latin typeface="Times" pitchFamily="2" charset="0"/>
              </a:rPr>
              <a:t>	</a:t>
            </a:r>
            <a:r>
              <a:rPr lang="en-US" sz="2800" dirty="0">
                <a:latin typeface="Times" pitchFamily="2" charset="0"/>
              </a:rPr>
              <a:t>=    − </a:t>
            </a:r>
          </a:p>
          <a:p>
            <a:r>
              <a:rPr lang="en-US" sz="2800" dirty="0" err="1">
                <a:latin typeface="Times" pitchFamily="2" charset="0"/>
              </a:rPr>
              <a:t>Δ</a:t>
            </a:r>
            <a:r>
              <a:rPr lang="en-US" sz="2800" i="1" dirty="0" err="1">
                <a:latin typeface="Times" pitchFamily="2" charset="0"/>
              </a:rPr>
              <a:t>g</a:t>
            </a:r>
            <a:r>
              <a:rPr lang="en-US" sz="2800" i="1" dirty="0">
                <a:latin typeface="Times" pitchFamily="2" charset="0"/>
              </a:rPr>
              <a:t>	</a:t>
            </a:r>
            <a:r>
              <a:rPr lang="en-US" sz="2800" dirty="0">
                <a:latin typeface="Times" pitchFamily="2" charset="0"/>
              </a:rPr>
              <a:t>=    −  </a:t>
            </a:r>
          </a:p>
          <a:p>
            <a:r>
              <a:rPr lang="en-US" sz="2800" dirty="0">
                <a:latin typeface="Times" pitchFamily="2" charset="0"/>
              </a:rPr>
              <a:t>    2-move reachable set</a:t>
            </a:r>
          </a:p>
          <a:p>
            <a:r>
              <a:rPr lang="en-US" sz="2800" dirty="0">
                <a:latin typeface="Times" pitchFamily="2" charset="0"/>
              </a:rPr>
              <a:t>    4-move reachable set</a:t>
            </a:r>
          </a:p>
          <a:p>
            <a:r>
              <a:rPr lang="en-US" sz="2800" dirty="0">
                <a:latin typeface="Times" pitchFamily="2" charset="0"/>
              </a:rPr>
              <a:t>    6-move reachable set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39A28F5-ABDA-7748-B530-45501C26AA79}"/>
              </a:ext>
            </a:extLst>
          </p:cNvPr>
          <p:cNvGrpSpPr/>
          <p:nvPr/>
        </p:nvGrpSpPr>
        <p:grpSpPr>
          <a:xfrm>
            <a:off x="3004399" y="729624"/>
            <a:ext cx="4615511" cy="4710666"/>
            <a:chOff x="3901956" y="1547755"/>
            <a:chExt cx="3734336" cy="391865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72B9474-4C21-8549-A90A-FF8F2E144255}"/>
                </a:ext>
              </a:extLst>
            </p:cNvPr>
            <p:cNvSpPr/>
            <p:nvPr/>
          </p:nvSpPr>
          <p:spPr>
            <a:xfrm>
              <a:off x="5636712" y="3369501"/>
              <a:ext cx="100208" cy="1002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6DBEC98-CC52-6742-B293-CD80962F4972}"/>
                </a:ext>
              </a:extLst>
            </p:cNvPr>
            <p:cNvCxnSpPr>
              <a:cxnSpLocks/>
            </p:cNvCxnSpPr>
            <p:nvPr/>
          </p:nvCxnSpPr>
          <p:spPr>
            <a:xfrm>
              <a:off x="7088017" y="3417651"/>
              <a:ext cx="206947" cy="6151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5A9B1DC-44B8-2143-81D8-7A5ED4659F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111" y="5191428"/>
              <a:ext cx="392746" cy="6147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311765C-69EC-C040-AB5B-1BF5310B1A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7387" y="4395034"/>
              <a:ext cx="251275" cy="34006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F4AB773-8754-E245-80A5-02E90CAB3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0924" y="1819375"/>
              <a:ext cx="352344" cy="21343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0256FD7-6083-0D43-8525-213354FC3B66}"/>
                </a:ext>
              </a:extLst>
            </p:cNvPr>
            <p:cNvSpPr txBox="1"/>
            <p:nvPr/>
          </p:nvSpPr>
          <p:spPr>
            <a:xfrm>
              <a:off x="7349398" y="3475225"/>
              <a:ext cx="286894" cy="30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9C9A43A-065A-8D40-A486-A5299F94D8B5}"/>
                </a:ext>
              </a:extLst>
            </p:cNvPr>
            <p:cNvSpPr txBox="1"/>
            <p:nvPr/>
          </p:nvSpPr>
          <p:spPr>
            <a:xfrm>
              <a:off x="5761973" y="5159172"/>
              <a:ext cx="286894" cy="30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B56AF7-7044-4845-96DE-EDFAAFC0D928}"/>
                </a:ext>
              </a:extLst>
            </p:cNvPr>
            <p:cNvSpPr txBox="1"/>
            <p:nvPr/>
          </p:nvSpPr>
          <p:spPr>
            <a:xfrm>
              <a:off x="4795008" y="4301945"/>
              <a:ext cx="286894" cy="30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81F505-9704-0F45-9FCF-DF4789C3478E}"/>
                </a:ext>
              </a:extLst>
            </p:cNvPr>
            <p:cNvSpPr txBox="1"/>
            <p:nvPr/>
          </p:nvSpPr>
          <p:spPr>
            <a:xfrm>
              <a:off x="4417089" y="1674407"/>
              <a:ext cx="286894" cy="30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8D51FE-E35C-994E-82EB-BA43D87C3C9D}"/>
                </a:ext>
              </a:extLst>
            </p:cNvPr>
            <p:cNvSpPr txBox="1"/>
            <p:nvPr/>
          </p:nvSpPr>
          <p:spPr>
            <a:xfrm>
              <a:off x="5563239" y="2952291"/>
              <a:ext cx="785774" cy="30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(0,0)</a:t>
              </a: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7BC174C5-DBBC-3241-8800-C935A26B20F4}"/>
                </a:ext>
              </a:extLst>
            </p:cNvPr>
            <p:cNvSpPr/>
            <p:nvPr/>
          </p:nvSpPr>
          <p:spPr>
            <a:xfrm>
              <a:off x="5115896" y="1551431"/>
              <a:ext cx="1767155" cy="1880170"/>
            </a:xfrm>
            <a:custGeom>
              <a:avLst/>
              <a:gdLst>
                <a:gd name="connsiteX0" fmla="*/ 0 w 1767155"/>
                <a:gd name="connsiteY0" fmla="*/ 123290 h 1880170"/>
                <a:gd name="connsiteX1" fmla="*/ 842481 w 1767155"/>
                <a:gd name="connsiteY1" fmla="*/ 0 h 1880170"/>
                <a:gd name="connsiteX2" fmla="*/ 1767155 w 1767155"/>
                <a:gd name="connsiteY2" fmla="*/ 1202076 h 1880170"/>
                <a:gd name="connsiteX3" fmla="*/ 575353 w 1767155"/>
                <a:gd name="connsiteY3" fmla="*/ 1880170 h 1880170"/>
                <a:gd name="connsiteX4" fmla="*/ 0 w 1767155"/>
                <a:gd name="connsiteY4" fmla="*/ 123290 h 18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155" h="1880170">
                  <a:moveTo>
                    <a:pt x="0" y="123290"/>
                  </a:moveTo>
                  <a:lnTo>
                    <a:pt x="842481" y="0"/>
                  </a:lnTo>
                  <a:lnTo>
                    <a:pt x="1767155" y="1202076"/>
                  </a:lnTo>
                  <a:lnTo>
                    <a:pt x="575353" y="1880170"/>
                  </a:lnTo>
                  <a:lnTo>
                    <a:pt x="0" y="12329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121B036-8606-1649-B1DE-8C807B855F3C}"/>
                </a:ext>
              </a:extLst>
            </p:cNvPr>
            <p:cNvSpPr/>
            <p:nvPr/>
          </p:nvSpPr>
          <p:spPr>
            <a:xfrm>
              <a:off x="5681131" y="3294799"/>
              <a:ext cx="1767155" cy="1880170"/>
            </a:xfrm>
            <a:custGeom>
              <a:avLst/>
              <a:gdLst>
                <a:gd name="connsiteX0" fmla="*/ 0 w 1767155"/>
                <a:gd name="connsiteY0" fmla="*/ 123290 h 1880170"/>
                <a:gd name="connsiteX1" fmla="*/ 842481 w 1767155"/>
                <a:gd name="connsiteY1" fmla="*/ 0 h 1880170"/>
                <a:gd name="connsiteX2" fmla="*/ 1767155 w 1767155"/>
                <a:gd name="connsiteY2" fmla="*/ 1202076 h 1880170"/>
                <a:gd name="connsiteX3" fmla="*/ 575353 w 1767155"/>
                <a:gd name="connsiteY3" fmla="*/ 1880170 h 1880170"/>
                <a:gd name="connsiteX4" fmla="*/ 0 w 1767155"/>
                <a:gd name="connsiteY4" fmla="*/ 123290 h 18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155" h="1880170">
                  <a:moveTo>
                    <a:pt x="0" y="123290"/>
                  </a:moveTo>
                  <a:lnTo>
                    <a:pt x="842481" y="0"/>
                  </a:lnTo>
                  <a:lnTo>
                    <a:pt x="1767155" y="1202076"/>
                  </a:lnTo>
                  <a:lnTo>
                    <a:pt x="575353" y="1880170"/>
                  </a:lnTo>
                  <a:lnTo>
                    <a:pt x="0" y="123290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52628C8-4A9B-084A-B511-8F1BADE31BF7}"/>
                </a:ext>
              </a:extLst>
            </p:cNvPr>
            <p:cNvSpPr/>
            <p:nvPr/>
          </p:nvSpPr>
          <p:spPr>
            <a:xfrm>
              <a:off x="4833268" y="3419605"/>
              <a:ext cx="1767155" cy="1880170"/>
            </a:xfrm>
            <a:custGeom>
              <a:avLst/>
              <a:gdLst>
                <a:gd name="connsiteX0" fmla="*/ 0 w 1767155"/>
                <a:gd name="connsiteY0" fmla="*/ 123290 h 1880170"/>
                <a:gd name="connsiteX1" fmla="*/ 842481 w 1767155"/>
                <a:gd name="connsiteY1" fmla="*/ 0 h 1880170"/>
                <a:gd name="connsiteX2" fmla="*/ 1767155 w 1767155"/>
                <a:gd name="connsiteY2" fmla="*/ 1202076 h 1880170"/>
                <a:gd name="connsiteX3" fmla="*/ 575353 w 1767155"/>
                <a:gd name="connsiteY3" fmla="*/ 1880170 h 1880170"/>
                <a:gd name="connsiteX4" fmla="*/ 0 w 1767155"/>
                <a:gd name="connsiteY4" fmla="*/ 123290 h 18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155" h="1880170">
                  <a:moveTo>
                    <a:pt x="0" y="123290"/>
                  </a:moveTo>
                  <a:lnTo>
                    <a:pt x="842481" y="0"/>
                  </a:lnTo>
                  <a:lnTo>
                    <a:pt x="1767155" y="1202076"/>
                  </a:lnTo>
                  <a:lnTo>
                    <a:pt x="575353" y="1880170"/>
                  </a:lnTo>
                  <a:lnTo>
                    <a:pt x="0" y="123290"/>
                  </a:lnTo>
                  <a:close/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B104962-2946-F94C-BA79-7D1EDA1EFE44}"/>
                </a:ext>
              </a:extLst>
            </p:cNvPr>
            <p:cNvSpPr/>
            <p:nvPr/>
          </p:nvSpPr>
          <p:spPr>
            <a:xfrm>
              <a:off x="3901956" y="2220925"/>
              <a:ext cx="1767155" cy="1880170"/>
            </a:xfrm>
            <a:custGeom>
              <a:avLst/>
              <a:gdLst>
                <a:gd name="connsiteX0" fmla="*/ 0 w 1767155"/>
                <a:gd name="connsiteY0" fmla="*/ 123290 h 1880170"/>
                <a:gd name="connsiteX1" fmla="*/ 842481 w 1767155"/>
                <a:gd name="connsiteY1" fmla="*/ 0 h 1880170"/>
                <a:gd name="connsiteX2" fmla="*/ 1767155 w 1767155"/>
                <a:gd name="connsiteY2" fmla="*/ 1202076 h 1880170"/>
                <a:gd name="connsiteX3" fmla="*/ 575353 w 1767155"/>
                <a:gd name="connsiteY3" fmla="*/ 1880170 h 1880170"/>
                <a:gd name="connsiteX4" fmla="*/ 0 w 1767155"/>
                <a:gd name="connsiteY4" fmla="*/ 123290 h 18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155" h="1880170">
                  <a:moveTo>
                    <a:pt x="0" y="123290"/>
                  </a:moveTo>
                  <a:lnTo>
                    <a:pt x="842481" y="0"/>
                  </a:lnTo>
                  <a:lnTo>
                    <a:pt x="1767155" y="1202076"/>
                  </a:lnTo>
                  <a:lnTo>
                    <a:pt x="575353" y="1880170"/>
                  </a:lnTo>
                  <a:lnTo>
                    <a:pt x="0" y="123290"/>
                  </a:lnTo>
                  <a:close/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F78B9D8-BC1B-1C4D-933E-5210B8F5E63B}"/>
                </a:ext>
              </a:extLst>
            </p:cNvPr>
            <p:cNvSpPr/>
            <p:nvPr/>
          </p:nvSpPr>
          <p:spPr>
            <a:xfrm>
              <a:off x="3910156" y="1547755"/>
              <a:ext cx="3534310" cy="3739793"/>
            </a:xfrm>
            <a:custGeom>
              <a:avLst/>
              <a:gdLst>
                <a:gd name="connsiteX0" fmla="*/ 0 w 3534310"/>
                <a:gd name="connsiteY0" fmla="*/ 801384 h 3739793"/>
                <a:gd name="connsiteX1" fmla="*/ 1191802 w 3534310"/>
                <a:gd name="connsiteY1" fmla="*/ 123290 h 3739793"/>
                <a:gd name="connsiteX2" fmla="*/ 2044557 w 3534310"/>
                <a:gd name="connsiteY2" fmla="*/ 0 h 3739793"/>
                <a:gd name="connsiteX3" fmla="*/ 2969232 w 3534310"/>
                <a:gd name="connsiteY3" fmla="*/ 1202076 h 3739793"/>
                <a:gd name="connsiteX4" fmla="*/ 3534310 w 3534310"/>
                <a:gd name="connsiteY4" fmla="*/ 2958957 h 3739793"/>
                <a:gd name="connsiteX5" fmla="*/ 2342508 w 3534310"/>
                <a:gd name="connsiteY5" fmla="*/ 3626777 h 3739793"/>
                <a:gd name="connsiteX6" fmla="*/ 1489753 w 3534310"/>
                <a:gd name="connsiteY6" fmla="*/ 3739793 h 3739793"/>
                <a:gd name="connsiteX7" fmla="*/ 565079 w 3534310"/>
                <a:gd name="connsiteY7" fmla="*/ 2547991 h 3739793"/>
                <a:gd name="connsiteX8" fmla="*/ 0 w 3534310"/>
                <a:gd name="connsiteY8" fmla="*/ 801384 h 373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4310" h="3739793">
                  <a:moveTo>
                    <a:pt x="0" y="801384"/>
                  </a:moveTo>
                  <a:lnTo>
                    <a:pt x="1191802" y="123290"/>
                  </a:lnTo>
                  <a:lnTo>
                    <a:pt x="2044557" y="0"/>
                  </a:lnTo>
                  <a:lnTo>
                    <a:pt x="2969232" y="1202076"/>
                  </a:lnTo>
                  <a:lnTo>
                    <a:pt x="3534310" y="2958957"/>
                  </a:lnTo>
                  <a:lnTo>
                    <a:pt x="2342508" y="3626777"/>
                  </a:lnTo>
                  <a:lnTo>
                    <a:pt x="1489753" y="3739793"/>
                  </a:lnTo>
                  <a:lnTo>
                    <a:pt x="565079" y="2547991"/>
                  </a:lnTo>
                  <a:lnTo>
                    <a:pt x="0" y="801384"/>
                  </a:ln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BC1AA6E-FD0E-3141-AEEA-B8C530959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0811" y="3511644"/>
              <a:ext cx="352344" cy="21343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EC5C13D-D621-E14D-9B64-DA5FB3A9A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1902" y="3448244"/>
              <a:ext cx="392746" cy="6147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52AA9B3-D526-904D-842D-6B85552022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5495" y="3793192"/>
              <a:ext cx="251275" cy="34006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89332E8-1BAF-9347-9940-6DF3B580A3F4}"/>
                </a:ext>
              </a:extLst>
            </p:cNvPr>
            <p:cNvCxnSpPr>
              <a:cxnSpLocks/>
            </p:cNvCxnSpPr>
            <p:nvPr/>
          </p:nvCxnSpPr>
          <p:spPr>
            <a:xfrm>
              <a:off x="5763944" y="3686764"/>
              <a:ext cx="206947" cy="6151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30CF8A-8DEA-124E-B072-BE6D47B5B622}"/>
              </a:ext>
            </a:extLst>
          </p:cNvPr>
          <p:cNvSpPr txBox="1"/>
          <p:nvPr/>
        </p:nvSpPr>
        <p:spPr>
          <a:xfrm>
            <a:off x="448394" y="116848"/>
            <a:ext cx="11743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Workspace         Translate workspace around (0,0)      </a:t>
            </a:r>
            <a:r>
              <a:rPr lang="en-US" sz="2800" dirty="0" err="1">
                <a:latin typeface="Times" pitchFamily="2" charset="0"/>
              </a:rPr>
              <a:t>Δ</a:t>
            </a:r>
            <a:r>
              <a:rPr lang="en-US" sz="2800" dirty="0">
                <a:latin typeface="Times" pitchFamily="2" charset="0"/>
              </a:rPr>
              <a:t> configuration space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D7855-DD2D-3546-86FF-4912C9CF5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122" y="640071"/>
            <a:ext cx="4544720" cy="47691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B2B669-FA1F-514D-AFA7-948F16527EC9}"/>
              </a:ext>
            </a:extLst>
          </p:cNvPr>
          <p:cNvSpPr/>
          <p:nvPr/>
        </p:nvSpPr>
        <p:spPr>
          <a:xfrm>
            <a:off x="288602" y="4252124"/>
            <a:ext cx="159792" cy="159792"/>
          </a:xfrm>
          <a:prstGeom prst="rect">
            <a:avLst/>
          </a:prstGeom>
          <a:solidFill>
            <a:srgbClr val="002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72972-4E94-4B4A-BBFF-25893F8B8199}"/>
              </a:ext>
            </a:extLst>
          </p:cNvPr>
          <p:cNvSpPr/>
          <p:nvPr/>
        </p:nvSpPr>
        <p:spPr>
          <a:xfrm>
            <a:off x="288602" y="4668530"/>
            <a:ext cx="159792" cy="159792"/>
          </a:xfrm>
          <a:prstGeom prst="rect">
            <a:avLst/>
          </a:prstGeom>
          <a:solidFill>
            <a:srgbClr val="BA72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051DE9-FFB5-834D-80DB-1C554C7E0842}"/>
              </a:ext>
            </a:extLst>
          </p:cNvPr>
          <p:cNvSpPr/>
          <p:nvPr/>
        </p:nvSpPr>
        <p:spPr>
          <a:xfrm>
            <a:off x="288602" y="5084936"/>
            <a:ext cx="159792" cy="159792"/>
          </a:xfrm>
          <a:prstGeom prst="rect">
            <a:avLst/>
          </a:prstGeom>
          <a:solidFill>
            <a:srgbClr val="847A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65266F-AE2C-9942-8DE9-9BCB996399FC}"/>
              </a:ext>
            </a:extLst>
          </p:cNvPr>
          <p:cNvSpPr/>
          <p:nvPr/>
        </p:nvSpPr>
        <p:spPr>
          <a:xfrm>
            <a:off x="910385" y="3416552"/>
            <a:ext cx="149752" cy="149752"/>
          </a:xfrm>
          <a:prstGeom prst="rect">
            <a:avLst/>
          </a:prstGeom>
          <a:solidFill>
            <a:srgbClr val="4CA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4AC2C9-6761-E049-85E8-F2B2518BB1D5}"/>
              </a:ext>
            </a:extLst>
          </p:cNvPr>
          <p:cNvSpPr/>
          <p:nvPr/>
        </p:nvSpPr>
        <p:spPr>
          <a:xfrm>
            <a:off x="2026170" y="3416552"/>
            <a:ext cx="149752" cy="149752"/>
          </a:xfrm>
          <a:prstGeom prst="rect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B78C68-E128-5D48-BEED-CDD40F43CAFE}"/>
              </a:ext>
            </a:extLst>
          </p:cNvPr>
          <p:cNvSpPr/>
          <p:nvPr/>
        </p:nvSpPr>
        <p:spPr>
          <a:xfrm>
            <a:off x="1458365" y="3416552"/>
            <a:ext cx="149752" cy="1497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F09D02-CECB-5047-A27C-7FA1D0D05EA4}"/>
              </a:ext>
            </a:extLst>
          </p:cNvPr>
          <p:cNvSpPr/>
          <p:nvPr/>
        </p:nvSpPr>
        <p:spPr>
          <a:xfrm>
            <a:off x="1195574" y="1485749"/>
            <a:ext cx="106209" cy="106209"/>
          </a:xfrm>
          <a:prstGeom prst="ellipse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D2372F7-4468-5343-848D-1C1C51E9E34D}"/>
              </a:ext>
            </a:extLst>
          </p:cNvPr>
          <p:cNvSpPr/>
          <p:nvPr/>
        </p:nvSpPr>
        <p:spPr>
          <a:xfrm>
            <a:off x="1677097" y="1329963"/>
            <a:ext cx="101171" cy="101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57033BA-90E7-F941-9E54-9670E7B1278F}"/>
              </a:ext>
            </a:extLst>
          </p:cNvPr>
          <p:cNvSpPr/>
          <p:nvPr/>
        </p:nvSpPr>
        <p:spPr>
          <a:xfrm>
            <a:off x="2015355" y="3827840"/>
            <a:ext cx="171382" cy="171382"/>
          </a:xfrm>
          <a:prstGeom prst="ellipse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E9ADF8E-8C0C-8947-A72F-AF9692FC1F5D}"/>
              </a:ext>
            </a:extLst>
          </p:cNvPr>
          <p:cNvSpPr/>
          <p:nvPr/>
        </p:nvSpPr>
        <p:spPr>
          <a:xfrm>
            <a:off x="1443283" y="3823573"/>
            <a:ext cx="179916" cy="179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DBC6BC6-0548-5D42-BF25-451754E6AE8C}"/>
              </a:ext>
            </a:extLst>
          </p:cNvPr>
          <p:cNvSpPr/>
          <p:nvPr/>
        </p:nvSpPr>
        <p:spPr>
          <a:xfrm>
            <a:off x="895303" y="3823573"/>
            <a:ext cx="179916" cy="179916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7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19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 T</dc:creator>
  <cp:lastModifiedBy>Becker, Aaron T</cp:lastModifiedBy>
  <cp:revision>13</cp:revision>
  <cp:lastPrinted>2018-12-07T22:25:18Z</cp:lastPrinted>
  <dcterms:created xsi:type="dcterms:W3CDTF">2018-05-28T03:05:40Z</dcterms:created>
  <dcterms:modified xsi:type="dcterms:W3CDTF">2018-12-07T22:28:56Z</dcterms:modified>
</cp:coreProperties>
</file>