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3716000" cy="4572000"/>
  <p:notesSz cx="6858000" cy="9144000"/>
  <p:defaultTextStyle>
    <a:defPPr>
      <a:defRPr lang="en-US"/>
    </a:defPPr>
    <a:lvl1pPr marL="0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13502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27004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40506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54008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67510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81012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94514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508016" algn="l" defTabSz="3135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1360" y="-552"/>
      </p:cViewPr>
      <p:guideLst>
        <p:guide orient="horz" pos="144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420284"/>
            <a:ext cx="1165860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590800"/>
            <a:ext cx="9601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13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2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405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54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94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08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2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0397" y="121712"/>
            <a:ext cx="2159792" cy="26013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1012" y="121712"/>
            <a:ext cx="6250784" cy="26013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7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5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2937934"/>
            <a:ext cx="11658600" cy="908050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1937812"/>
            <a:ext cx="11658600" cy="1000125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1350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2700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4050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5400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6751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88101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19451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50801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8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1014" y="711200"/>
            <a:ext cx="4205289" cy="201189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711200"/>
            <a:ext cx="4205289" cy="201189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9/5/16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4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3092"/>
            <a:ext cx="123444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023409"/>
            <a:ext cx="6060284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3502" indent="0">
              <a:buNone/>
              <a:defRPr sz="1400" b="1"/>
            </a:lvl2pPr>
            <a:lvl3pPr marL="627004" indent="0">
              <a:buNone/>
              <a:defRPr sz="1200" b="1"/>
            </a:lvl3pPr>
            <a:lvl4pPr marL="940506" indent="0">
              <a:buNone/>
              <a:defRPr sz="1100" b="1"/>
            </a:lvl4pPr>
            <a:lvl5pPr marL="1254008" indent="0">
              <a:buNone/>
              <a:defRPr sz="1100" b="1"/>
            </a:lvl5pPr>
            <a:lvl6pPr marL="1567510" indent="0">
              <a:buNone/>
              <a:defRPr sz="1100" b="1"/>
            </a:lvl6pPr>
            <a:lvl7pPr marL="1881012" indent="0">
              <a:buNone/>
              <a:defRPr sz="1100" b="1"/>
            </a:lvl7pPr>
            <a:lvl8pPr marL="2194514" indent="0">
              <a:buNone/>
              <a:defRPr sz="1100" b="1"/>
            </a:lvl8pPr>
            <a:lvl9pPr marL="250801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1449917"/>
            <a:ext cx="6060284" cy="263419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9" y="1023409"/>
            <a:ext cx="6062664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3502" indent="0">
              <a:buNone/>
              <a:defRPr sz="1400" b="1"/>
            </a:lvl2pPr>
            <a:lvl3pPr marL="627004" indent="0">
              <a:buNone/>
              <a:defRPr sz="1200" b="1"/>
            </a:lvl3pPr>
            <a:lvl4pPr marL="940506" indent="0">
              <a:buNone/>
              <a:defRPr sz="1100" b="1"/>
            </a:lvl4pPr>
            <a:lvl5pPr marL="1254008" indent="0">
              <a:buNone/>
              <a:defRPr sz="1100" b="1"/>
            </a:lvl5pPr>
            <a:lvl6pPr marL="1567510" indent="0">
              <a:buNone/>
              <a:defRPr sz="1100" b="1"/>
            </a:lvl6pPr>
            <a:lvl7pPr marL="1881012" indent="0">
              <a:buNone/>
              <a:defRPr sz="1100" b="1"/>
            </a:lvl7pPr>
            <a:lvl8pPr marL="2194514" indent="0">
              <a:buNone/>
              <a:defRPr sz="1100" b="1"/>
            </a:lvl8pPr>
            <a:lvl9pPr marL="250801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9" y="1449917"/>
            <a:ext cx="6062664" cy="263419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9/5/16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9/5/16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9/5/16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7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82033"/>
            <a:ext cx="4512470" cy="774700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8" y="182037"/>
            <a:ext cx="7667625" cy="3902075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956737"/>
            <a:ext cx="4512470" cy="3127375"/>
          </a:xfrm>
        </p:spPr>
        <p:txBody>
          <a:bodyPr/>
          <a:lstStyle>
            <a:lvl1pPr marL="0" indent="0">
              <a:buNone/>
              <a:defRPr sz="1000"/>
            </a:lvl1pPr>
            <a:lvl2pPr marL="313502" indent="0">
              <a:buNone/>
              <a:defRPr sz="800"/>
            </a:lvl2pPr>
            <a:lvl3pPr marL="627004" indent="0">
              <a:buNone/>
              <a:defRPr sz="700"/>
            </a:lvl3pPr>
            <a:lvl4pPr marL="940506" indent="0">
              <a:buNone/>
              <a:defRPr sz="600"/>
            </a:lvl4pPr>
            <a:lvl5pPr marL="1254008" indent="0">
              <a:buNone/>
              <a:defRPr sz="600"/>
            </a:lvl5pPr>
            <a:lvl6pPr marL="1567510" indent="0">
              <a:buNone/>
              <a:defRPr sz="600"/>
            </a:lvl6pPr>
            <a:lvl7pPr marL="1881012" indent="0">
              <a:buNone/>
              <a:defRPr sz="600"/>
            </a:lvl7pPr>
            <a:lvl8pPr marL="2194514" indent="0">
              <a:buNone/>
              <a:defRPr sz="600"/>
            </a:lvl8pPr>
            <a:lvl9pPr marL="250801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9/5/16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5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4" y="3200403"/>
            <a:ext cx="8229600" cy="37782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4" y="408517"/>
            <a:ext cx="8229600" cy="2743200"/>
          </a:xfrm>
        </p:spPr>
        <p:txBody>
          <a:bodyPr/>
          <a:lstStyle>
            <a:lvl1pPr marL="0" indent="0">
              <a:buNone/>
              <a:defRPr sz="2200"/>
            </a:lvl1pPr>
            <a:lvl2pPr marL="313502" indent="0">
              <a:buNone/>
              <a:defRPr sz="1900"/>
            </a:lvl2pPr>
            <a:lvl3pPr marL="627004" indent="0">
              <a:buNone/>
              <a:defRPr sz="1600"/>
            </a:lvl3pPr>
            <a:lvl4pPr marL="940506" indent="0">
              <a:buNone/>
              <a:defRPr sz="1400"/>
            </a:lvl4pPr>
            <a:lvl5pPr marL="1254008" indent="0">
              <a:buNone/>
              <a:defRPr sz="1400"/>
            </a:lvl5pPr>
            <a:lvl6pPr marL="1567510" indent="0">
              <a:buNone/>
              <a:defRPr sz="1400"/>
            </a:lvl6pPr>
            <a:lvl7pPr marL="1881012" indent="0">
              <a:buNone/>
              <a:defRPr sz="1400"/>
            </a:lvl7pPr>
            <a:lvl8pPr marL="2194514" indent="0">
              <a:buNone/>
              <a:defRPr sz="1400"/>
            </a:lvl8pPr>
            <a:lvl9pPr marL="2508016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4" y="3578228"/>
            <a:ext cx="8229600" cy="536575"/>
          </a:xfrm>
        </p:spPr>
        <p:txBody>
          <a:bodyPr/>
          <a:lstStyle>
            <a:lvl1pPr marL="0" indent="0">
              <a:buNone/>
              <a:defRPr sz="1000"/>
            </a:lvl1pPr>
            <a:lvl2pPr marL="313502" indent="0">
              <a:buNone/>
              <a:defRPr sz="800"/>
            </a:lvl2pPr>
            <a:lvl3pPr marL="627004" indent="0">
              <a:buNone/>
              <a:defRPr sz="700"/>
            </a:lvl3pPr>
            <a:lvl4pPr marL="940506" indent="0">
              <a:buNone/>
              <a:defRPr sz="600"/>
            </a:lvl4pPr>
            <a:lvl5pPr marL="1254008" indent="0">
              <a:buNone/>
              <a:defRPr sz="600"/>
            </a:lvl5pPr>
            <a:lvl6pPr marL="1567510" indent="0">
              <a:buNone/>
              <a:defRPr sz="600"/>
            </a:lvl6pPr>
            <a:lvl7pPr marL="1881012" indent="0">
              <a:buNone/>
              <a:defRPr sz="600"/>
            </a:lvl7pPr>
            <a:lvl8pPr marL="2194514" indent="0">
              <a:buNone/>
              <a:defRPr sz="600"/>
            </a:lvl8pPr>
            <a:lvl9pPr marL="250801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019B-6789-7642-8563-2C9E17E98A28}" type="datetimeFigureOut">
              <a:rPr lang="en-US" smtClean="0"/>
              <a:t>9/5/16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9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83092"/>
            <a:ext cx="12344400" cy="762000"/>
          </a:xfrm>
          <a:prstGeom prst="rect">
            <a:avLst/>
          </a:prstGeom>
        </p:spPr>
        <p:txBody>
          <a:bodyPr vert="horz" lIns="62700" tIns="31350" rIns="62700" bIns="3135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066803"/>
            <a:ext cx="12344400" cy="3017309"/>
          </a:xfrm>
          <a:prstGeom prst="rect">
            <a:avLst/>
          </a:prstGeom>
        </p:spPr>
        <p:txBody>
          <a:bodyPr vert="horz" lIns="62700" tIns="31350" rIns="62700" bIns="313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4237570"/>
            <a:ext cx="3200400" cy="243417"/>
          </a:xfrm>
          <a:prstGeom prst="rect">
            <a:avLst/>
          </a:prstGeom>
        </p:spPr>
        <p:txBody>
          <a:bodyPr vert="horz" lIns="62700" tIns="31350" rIns="62700" bIns="3135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019B-6789-7642-8563-2C9E17E98A28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4237570"/>
            <a:ext cx="4343400" cy="243417"/>
          </a:xfrm>
          <a:prstGeom prst="rect">
            <a:avLst/>
          </a:prstGeom>
        </p:spPr>
        <p:txBody>
          <a:bodyPr vert="horz" lIns="62700" tIns="31350" rIns="62700" bIns="3135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4237570"/>
            <a:ext cx="3200400" cy="243417"/>
          </a:xfrm>
          <a:prstGeom prst="rect">
            <a:avLst/>
          </a:prstGeom>
        </p:spPr>
        <p:txBody>
          <a:bodyPr vert="horz" lIns="62700" tIns="31350" rIns="62700" bIns="3135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4A17B-E82D-8F4A-8A8B-4EAA89D3E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0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02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5127" indent="-235127" algn="l" defTabSz="31350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41" indent="-195939" algn="l" defTabSz="313502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83755" indent="-156751" algn="l" defTabSz="313502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57" indent="-156751" algn="l" defTabSz="313502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10759" indent="-156751" algn="l" defTabSz="313502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24261" indent="-156751" algn="l" defTabSz="313502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37763" indent="-156751" algn="l" defTabSz="313502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51265" indent="-156751" algn="l" defTabSz="313502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64767" indent="-156751" algn="l" defTabSz="313502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3502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04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40506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54008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67510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81012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14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08016" algn="l" defTabSz="31350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>
          <a:xfrm>
            <a:off x="1483274" y="2405452"/>
            <a:ext cx="1187585" cy="11876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262" y="3593128"/>
            <a:ext cx="4552413" cy="742297"/>
          </a:xfrm>
          <a:prstGeom prst="rect">
            <a:avLst/>
          </a:prstGeom>
          <a:solidFill>
            <a:srgbClr val="FC028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077070" y="2966291"/>
            <a:ext cx="1979310" cy="65982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077070" y="2966291"/>
            <a:ext cx="197931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077070" y="2966291"/>
            <a:ext cx="0" cy="659820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077070" y="2306471"/>
            <a:ext cx="0" cy="659820"/>
          </a:xfrm>
          <a:prstGeom prst="straightConnector1">
            <a:avLst/>
          </a:prstGeom>
          <a:ln w="57150" cmpd="sng">
            <a:solidFill>
              <a:srgbClr val="FF6600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941024" y="2966291"/>
            <a:ext cx="1119548" cy="16504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21405" y="1670382"/>
            <a:ext cx="51956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i="1" dirty="0">
                <a:solidFill>
                  <a:srgbClr val="FF6600"/>
                </a:solidFill>
                <a:latin typeface="Times New Roman"/>
                <a:cs typeface="Times New Roman"/>
              </a:rPr>
              <a:t>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7879" y="2190832"/>
            <a:ext cx="1298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lang="en-US" sz="4000" i="1" baseline="-250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lang="en-US" sz="4000" i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57457" y="2214471"/>
            <a:ext cx="2017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lang="en-US" sz="4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sin</a:t>
            </a:r>
            <a:r>
              <a:rPr lang="en-US" sz="4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40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θ</a:t>
            </a:r>
            <a:r>
              <a:rPr lang="en-US" sz="4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74472" y="2939705"/>
            <a:ext cx="1944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lang="en-US" sz="400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cos</a:t>
            </a:r>
            <a:r>
              <a:rPr lang="en-US" sz="4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lang="en-US" sz="4000" i="1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θ</a:t>
            </a:r>
            <a:r>
              <a:rPr lang="en-US" sz="400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lang="en-US" sz="4000" dirty="0" smtClean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25361" y="2952683"/>
            <a:ext cx="649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 smtClean="0">
                <a:solidFill>
                  <a:schemeClr val="bg1"/>
                </a:solidFill>
                <a:latin typeface="Times New Roman"/>
                <a:cs typeface="Times New Roman"/>
              </a:rPr>
              <a:t>θ</a:t>
            </a:r>
            <a:endParaRPr lang="en-US" sz="4000" i="1" dirty="0" smtClean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84213" y="2968820"/>
            <a:ext cx="468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endParaRPr lang="en-US" sz="40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225409" y="368449"/>
            <a:ext cx="1187585" cy="11876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850362" y="992548"/>
            <a:ext cx="1979310" cy="65982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26559" y="368449"/>
            <a:ext cx="468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endParaRPr lang="en-US" sz="40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6" name="Block Arc 45"/>
          <p:cNvSpPr/>
          <p:nvPr/>
        </p:nvSpPr>
        <p:spPr>
          <a:xfrm rot="9276576">
            <a:off x="1788348" y="2682102"/>
            <a:ext cx="571663" cy="610459"/>
          </a:xfrm>
          <a:prstGeom prst="blockArc">
            <a:avLst>
              <a:gd name="adj1" fmla="val 13574603"/>
              <a:gd name="adj2" fmla="val 17393596"/>
              <a:gd name="adj3" fmla="val 596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329757" y="2405452"/>
            <a:ext cx="1187585" cy="11876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927746" y="3593128"/>
            <a:ext cx="4180304" cy="742297"/>
          </a:xfrm>
          <a:prstGeom prst="rect">
            <a:avLst/>
          </a:prstGeom>
          <a:solidFill>
            <a:srgbClr val="FC028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923553" y="2966291"/>
            <a:ext cx="197931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517342" y="2079415"/>
            <a:ext cx="2017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F</a:t>
            </a:r>
            <a:r>
              <a:rPr lang="en-US" sz="4000" i="1" baseline="-25000" dirty="0" err="1" smtClean="0">
                <a:solidFill>
                  <a:srgbClr val="008000"/>
                </a:solidFill>
                <a:latin typeface="Times New Roman"/>
                <a:cs typeface="Times New Roman"/>
              </a:rPr>
              <a:t>forward</a:t>
            </a:r>
            <a:endParaRPr lang="en-US" sz="4000" dirty="0" smtClean="0">
              <a:solidFill>
                <a:srgbClr val="008000"/>
              </a:solidFill>
              <a:latin typeface="Times New Roman"/>
              <a:cs typeface="Times New Roman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5071892" y="368449"/>
            <a:ext cx="1187585" cy="11876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5696845" y="992548"/>
            <a:ext cx="1979310" cy="65982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673042" y="368449"/>
            <a:ext cx="468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endParaRPr lang="en-US" sz="40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7768132" y="2965441"/>
            <a:ext cx="1119548" cy="11117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923553" y="2972155"/>
            <a:ext cx="899647" cy="0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24405" y="935715"/>
            <a:ext cx="649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 smtClean="0">
                <a:solidFill>
                  <a:schemeClr val="bg1"/>
                </a:solidFill>
                <a:latin typeface="Times New Roman"/>
                <a:cs typeface="Times New Roman"/>
              </a:rPr>
              <a:t>θ</a:t>
            </a:r>
            <a:endParaRPr lang="en-US" sz="4000" i="1" dirty="0" smtClean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57" name="Block Arc 56"/>
          <p:cNvSpPr/>
          <p:nvPr/>
        </p:nvSpPr>
        <p:spPr>
          <a:xfrm rot="9276576">
            <a:off x="487392" y="665134"/>
            <a:ext cx="571663" cy="610459"/>
          </a:xfrm>
          <a:prstGeom prst="blockArc">
            <a:avLst>
              <a:gd name="adj1" fmla="val 13574603"/>
              <a:gd name="adj2" fmla="val 16545285"/>
              <a:gd name="adj3" fmla="val 433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10937707" y="2405451"/>
            <a:ext cx="1187585" cy="11876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535696" y="3593127"/>
            <a:ext cx="4180304" cy="742297"/>
          </a:xfrm>
          <a:prstGeom prst="rect">
            <a:avLst/>
          </a:prstGeom>
          <a:solidFill>
            <a:srgbClr val="FC028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9679842" y="368448"/>
            <a:ext cx="1187585" cy="11876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11531503" y="2965441"/>
            <a:ext cx="1035449" cy="6713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Arc 4"/>
          <p:cNvSpPr/>
          <p:nvPr/>
        </p:nvSpPr>
        <p:spPr>
          <a:xfrm rot="5400000">
            <a:off x="9220053" y="-245194"/>
            <a:ext cx="4622899" cy="3023403"/>
          </a:xfrm>
          <a:prstGeom prst="arc">
            <a:avLst>
              <a:gd name="adj1" fmla="val 16270353"/>
              <a:gd name="adj2" fmla="val 12981"/>
            </a:avLst>
          </a:prstGeom>
          <a:noFill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5" idx="0"/>
          </p:cNvCxnSpPr>
          <p:nvPr/>
        </p:nvCxnSpPr>
        <p:spPr>
          <a:xfrm flipV="1">
            <a:off x="13043069" y="0"/>
            <a:ext cx="135" cy="1297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9535230" y="1536591"/>
            <a:ext cx="4180770" cy="7122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11531503" y="3341240"/>
            <a:ext cx="720973" cy="1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11531503" y="2589025"/>
            <a:ext cx="1265259" cy="16079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11531503" y="2214471"/>
            <a:ext cx="1398307" cy="1608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11540015" y="1857480"/>
            <a:ext cx="1424921" cy="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11531503" y="1556123"/>
            <a:ext cx="1511566" cy="1608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11540015" y="1281366"/>
            <a:ext cx="1511566" cy="1608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11540015" y="968166"/>
            <a:ext cx="1511566" cy="1608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11540015" y="681173"/>
            <a:ext cx="1511566" cy="1608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11553825" y="400511"/>
            <a:ext cx="1511566" cy="1608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791182" y="1666977"/>
            <a:ext cx="22930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"/>
                <a:cs typeface="Times"/>
              </a:rPr>
              <a:t>Boundary Layer</a:t>
            </a:r>
            <a:endParaRPr lang="en-US" sz="3200" dirty="0">
              <a:latin typeface="Times"/>
              <a:cs typeface="Times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9791182" y="-127002"/>
            <a:ext cx="22930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"/>
                <a:cs typeface="Times"/>
              </a:rPr>
              <a:t>Free Flow</a:t>
            </a:r>
            <a:endParaRPr lang="en-US" sz="3200" dirty="0">
              <a:latin typeface="Times"/>
              <a:cs typeface="Time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97660" y="3577957"/>
            <a:ext cx="6731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"/>
                <a:cs typeface="Times"/>
              </a:rPr>
              <a:t>a.</a:t>
            </a:r>
            <a:endParaRPr lang="en-US" sz="3200" b="1" dirty="0">
              <a:latin typeface="Times"/>
              <a:cs typeface="Times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804467" y="3577957"/>
            <a:ext cx="6731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"/>
                <a:cs typeface="Times"/>
              </a:rPr>
              <a:t>b</a:t>
            </a:r>
            <a:r>
              <a:rPr lang="en-US" sz="3200" b="1" dirty="0" smtClean="0">
                <a:latin typeface="Times"/>
                <a:cs typeface="Times"/>
              </a:rPr>
              <a:t>.</a:t>
            </a:r>
            <a:endParaRPr lang="en-US" sz="3200" b="1" dirty="0">
              <a:latin typeface="Times"/>
              <a:cs typeface="Times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1513658" y="3593126"/>
            <a:ext cx="6731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"/>
                <a:cs typeface="Times"/>
              </a:rPr>
              <a:t>c</a:t>
            </a:r>
            <a:r>
              <a:rPr lang="en-US" sz="3200" b="1" dirty="0" smtClean="0">
                <a:latin typeface="Times"/>
                <a:cs typeface="Times"/>
              </a:rPr>
              <a:t>.</a:t>
            </a:r>
            <a:endParaRPr lang="en-US" sz="3200" b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233871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26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Shiva</cp:lastModifiedBy>
  <cp:revision>13</cp:revision>
  <dcterms:created xsi:type="dcterms:W3CDTF">2015-09-16T03:43:06Z</dcterms:created>
  <dcterms:modified xsi:type="dcterms:W3CDTF">2016-09-06T21:34:57Z</dcterms:modified>
</cp:coreProperties>
</file>