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80" y="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5D9D-20D1-F34F-82C2-C337B67FF46C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2DA6-2651-FA4C-AF42-9E8D8C1B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1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5D9D-20D1-F34F-82C2-C337B67FF46C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2DA6-2651-FA4C-AF42-9E8D8C1B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3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5D9D-20D1-F34F-82C2-C337B67FF46C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2DA6-2651-FA4C-AF42-9E8D8C1B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1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5D9D-20D1-F34F-82C2-C337B67FF46C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2DA6-2651-FA4C-AF42-9E8D8C1B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5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5D9D-20D1-F34F-82C2-C337B67FF46C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2DA6-2651-FA4C-AF42-9E8D8C1B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7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5D9D-20D1-F34F-82C2-C337B67FF46C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2DA6-2651-FA4C-AF42-9E8D8C1B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5D9D-20D1-F34F-82C2-C337B67FF46C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2DA6-2651-FA4C-AF42-9E8D8C1B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5D9D-20D1-F34F-82C2-C337B67FF46C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2DA6-2651-FA4C-AF42-9E8D8C1B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3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5D9D-20D1-F34F-82C2-C337B67FF46C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2DA6-2651-FA4C-AF42-9E8D8C1B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6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5D9D-20D1-F34F-82C2-C337B67FF46C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2DA6-2651-FA4C-AF42-9E8D8C1B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6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5D9D-20D1-F34F-82C2-C337B67FF46C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2DA6-2651-FA4C-AF42-9E8D8C1B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5D9D-20D1-F34F-82C2-C337B67FF46C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22DA6-2651-FA4C-AF42-9E8D8C1B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4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202984"/>
            <a:ext cx="8950960" cy="1470025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/>
              <a:t>Without loss of generality, we can assume the leftmost particle is also the highest.  If it is not, due to workspace symmetry we can simply invert the y-axis, generate a </a:t>
            </a:r>
            <a:r>
              <a:rPr lang="en-US" sz="1400" dirty="0" smtClean="0"/>
              <a:t>solution, then invert the solution commands in the y-direction</a:t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Goals </a:t>
            </a:r>
            <a:r>
              <a:rPr lang="en-US" sz="1400" dirty="0" smtClean="0"/>
              <a:t>must be at least epsilon from edge</a:t>
            </a:r>
            <a:br>
              <a:rPr lang="en-US" sz="1400" dirty="0" smtClean="0"/>
            </a:br>
            <a:r>
              <a:rPr lang="en-US" sz="1400" dirty="0" smtClean="0"/>
              <a:t>Odd Moves: push 1 particle to edge</a:t>
            </a:r>
            <a:br>
              <a:rPr lang="en-US" sz="1400" dirty="0" smtClean="0"/>
            </a:br>
            <a:r>
              <a:rPr lang="en-US" sz="1400" dirty="0" smtClean="0"/>
              <a:t>Even Moves: move to minimize error on final relative positions</a:t>
            </a:r>
            <a:br>
              <a:rPr lang="en-US" sz="1400" dirty="0" smtClean="0"/>
            </a:br>
            <a:r>
              <a:rPr lang="en-US" sz="1400" dirty="0" smtClean="0"/>
              <a:t>Last move: move particles to goal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0022" y="1679815"/>
            <a:ext cx="880938" cy="1145711"/>
            <a:chOff x="490662" y="1476615"/>
            <a:chExt cx="880938" cy="1145711"/>
          </a:xfrm>
        </p:grpSpPr>
        <p:sp>
          <p:nvSpPr>
            <p:cNvPr id="4" name="Rectangle 3"/>
            <p:cNvSpPr/>
            <p:nvPr/>
          </p:nvSpPr>
          <p:spPr>
            <a:xfrm>
              <a:off x="490662" y="1741388"/>
              <a:ext cx="880938" cy="8809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14350" y="1765300"/>
              <a:ext cx="76200" cy="76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76350" y="2527076"/>
              <a:ext cx="76200" cy="76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4350" y="147661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goal</a:t>
              </a:r>
              <a:endParaRPr lang="en-US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28750" y="1679815"/>
            <a:ext cx="880938" cy="1145711"/>
            <a:chOff x="490662" y="1476615"/>
            <a:chExt cx="880938" cy="1145711"/>
          </a:xfrm>
        </p:grpSpPr>
        <p:sp>
          <p:nvSpPr>
            <p:cNvPr id="17" name="Rectangle 16"/>
            <p:cNvSpPr/>
            <p:nvPr/>
          </p:nvSpPr>
          <p:spPr>
            <a:xfrm>
              <a:off x="490662" y="1741388"/>
              <a:ext cx="880938" cy="8809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14350" y="1765300"/>
              <a:ext cx="76200" cy="76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76350" y="2527076"/>
              <a:ext cx="76200" cy="76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350" y="147661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start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65126" y="1679815"/>
            <a:ext cx="880938" cy="1145711"/>
            <a:chOff x="490662" y="1476615"/>
            <a:chExt cx="880938" cy="1145711"/>
          </a:xfrm>
        </p:grpSpPr>
        <p:sp>
          <p:nvSpPr>
            <p:cNvPr id="22" name="Rectangle 21"/>
            <p:cNvSpPr/>
            <p:nvPr/>
          </p:nvSpPr>
          <p:spPr>
            <a:xfrm>
              <a:off x="490662" y="1741388"/>
              <a:ext cx="880938" cy="8809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14350" y="1754414"/>
              <a:ext cx="76200" cy="76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276350" y="2520726"/>
              <a:ext cx="76200" cy="76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4350" y="147661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781300" y="2184400"/>
            <a:ext cx="0" cy="88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329828" y="1679815"/>
            <a:ext cx="880938" cy="1145711"/>
            <a:chOff x="490662" y="1476615"/>
            <a:chExt cx="880938" cy="1145711"/>
          </a:xfrm>
        </p:grpSpPr>
        <p:sp>
          <p:nvSpPr>
            <p:cNvPr id="29" name="Rectangle 28"/>
            <p:cNvSpPr/>
            <p:nvPr/>
          </p:nvSpPr>
          <p:spPr>
            <a:xfrm>
              <a:off x="490662" y="1741388"/>
              <a:ext cx="880938" cy="8809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4350" y="1754414"/>
              <a:ext cx="76200" cy="76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23207" y="1753614"/>
              <a:ext cx="76200" cy="76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4350" y="147661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 flipV="1">
            <a:off x="3500166" y="1974850"/>
            <a:ext cx="615350" cy="7554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281332" y="1679815"/>
            <a:ext cx="880938" cy="1145711"/>
            <a:chOff x="490662" y="1476615"/>
            <a:chExt cx="880938" cy="1145711"/>
          </a:xfrm>
        </p:grpSpPr>
        <p:sp>
          <p:nvSpPr>
            <p:cNvPr id="37" name="Rectangle 36"/>
            <p:cNvSpPr/>
            <p:nvPr/>
          </p:nvSpPr>
          <p:spPr>
            <a:xfrm>
              <a:off x="490662" y="1741388"/>
              <a:ext cx="880938" cy="8809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77471" y="1792514"/>
              <a:ext cx="76200" cy="76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286328" y="1791714"/>
              <a:ext cx="76200" cy="76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4350" y="147661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4490077" y="1994914"/>
            <a:ext cx="672193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219420" y="1679815"/>
            <a:ext cx="880938" cy="1145711"/>
            <a:chOff x="490662" y="1476615"/>
            <a:chExt cx="880938" cy="1145711"/>
          </a:xfrm>
        </p:grpSpPr>
        <p:sp>
          <p:nvSpPr>
            <p:cNvPr id="47" name="Rectangle 46"/>
            <p:cNvSpPr/>
            <p:nvPr/>
          </p:nvSpPr>
          <p:spPr>
            <a:xfrm>
              <a:off x="490662" y="1741388"/>
              <a:ext cx="880938" cy="8809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276350" y="2533533"/>
              <a:ext cx="76200" cy="76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286328" y="1791714"/>
              <a:ext cx="76200" cy="76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4350" y="147661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5950679" y="2008521"/>
            <a:ext cx="108857" cy="766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146445" y="1679815"/>
            <a:ext cx="880938" cy="1145711"/>
            <a:chOff x="490662" y="1476615"/>
            <a:chExt cx="880938" cy="1145711"/>
          </a:xfrm>
        </p:grpSpPr>
        <p:sp>
          <p:nvSpPr>
            <p:cNvPr id="55" name="Rectangle 54"/>
            <p:cNvSpPr/>
            <p:nvPr/>
          </p:nvSpPr>
          <p:spPr>
            <a:xfrm>
              <a:off x="490662" y="1741388"/>
              <a:ext cx="880938" cy="8809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276350" y="2533533"/>
              <a:ext cx="76200" cy="76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286328" y="1791714"/>
              <a:ext cx="76200" cy="76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4350" y="147661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079745" y="1681853"/>
            <a:ext cx="880938" cy="1145711"/>
            <a:chOff x="490662" y="1476615"/>
            <a:chExt cx="880938" cy="1145711"/>
          </a:xfrm>
        </p:grpSpPr>
        <p:sp>
          <p:nvSpPr>
            <p:cNvPr id="62" name="Rectangle 61"/>
            <p:cNvSpPr/>
            <p:nvPr/>
          </p:nvSpPr>
          <p:spPr>
            <a:xfrm>
              <a:off x="490662" y="1741388"/>
              <a:ext cx="880938" cy="8809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276350" y="2533533"/>
              <a:ext cx="76200" cy="76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4773" y="1791714"/>
              <a:ext cx="76200" cy="76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4350" y="147661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en-US" sz="12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H="1" flipV="1">
            <a:off x="7139214" y="2033814"/>
            <a:ext cx="812397" cy="2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372870" y="1642529"/>
            <a:ext cx="19050" cy="45347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66090" y="2827564"/>
            <a:ext cx="880938" cy="1145711"/>
            <a:chOff x="490662" y="1476615"/>
            <a:chExt cx="880938" cy="1145711"/>
          </a:xfrm>
        </p:grpSpPr>
        <p:sp>
          <p:nvSpPr>
            <p:cNvPr id="53" name="Rectangle 52"/>
            <p:cNvSpPr/>
            <p:nvPr/>
          </p:nvSpPr>
          <p:spPr>
            <a:xfrm>
              <a:off x="490662" y="1741388"/>
              <a:ext cx="880938" cy="8809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4350" y="1765300"/>
              <a:ext cx="76200" cy="76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76350" y="2527076"/>
              <a:ext cx="76200" cy="76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4350" y="147661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goal</a:t>
              </a:r>
              <a:endParaRPr lang="en-US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44818" y="2827564"/>
            <a:ext cx="880938" cy="1145711"/>
            <a:chOff x="490662" y="1476615"/>
            <a:chExt cx="880938" cy="1145711"/>
          </a:xfrm>
        </p:grpSpPr>
        <p:sp>
          <p:nvSpPr>
            <p:cNvPr id="70" name="Rectangle 69"/>
            <p:cNvSpPr/>
            <p:nvPr/>
          </p:nvSpPr>
          <p:spPr>
            <a:xfrm>
              <a:off x="490662" y="1741388"/>
              <a:ext cx="880938" cy="8809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14350" y="1765300"/>
              <a:ext cx="76200" cy="76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276350" y="2527076"/>
              <a:ext cx="76200" cy="76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4350" y="147661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start</a:t>
              </a:r>
              <a:endParaRPr lang="en-US" sz="12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370573" y="2827564"/>
            <a:ext cx="880938" cy="1145711"/>
            <a:chOff x="490662" y="1476615"/>
            <a:chExt cx="880938" cy="1145711"/>
          </a:xfrm>
        </p:grpSpPr>
        <p:sp>
          <p:nvSpPr>
            <p:cNvPr id="112" name="Rectangle 111"/>
            <p:cNvSpPr/>
            <p:nvPr/>
          </p:nvSpPr>
          <p:spPr>
            <a:xfrm>
              <a:off x="490662" y="1741388"/>
              <a:ext cx="880938" cy="8809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14350" y="1754414"/>
              <a:ext cx="76200" cy="76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1276350" y="2520726"/>
              <a:ext cx="76200" cy="76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14350" y="147661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flipV="1">
            <a:off x="2786747" y="3332149"/>
            <a:ext cx="0" cy="88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328022" y="2827564"/>
            <a:ext cx="880938" cy="1145711"/>
            <a:chOff x="490662" y="1476615"/>
            <a:chExt cx="880938" cy="1145711"/>
          </a:xfrm>
        </p:grpSpPr>
        <p:sp>
          <p:nvSpPr>
            <p:cNvPr id="118" name="Rectangle 117"/>
            <p:cNvSpPr/>
            <p:nvPr/>
          </p:nvSpPr>
          <p:spPr>
            <a:xfrm>
              <a:off x="490662" y="1741388"/>
              <a:ext cx="880938" cy="8809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14350" y="1754414"/>
              <a:ext cx="76200" cy="76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289049" y="1779812"/>
              <a:ext cx="76200" cy="76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14350" y="147661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cxnSp>
        <p:nvCxnSpPr>
          <p:cNvPr id="122" name="Straight Arrow Connector 121"/>
          <p:cNvCxnSpPr/>
          <p:nvPr/>
        </p:nvCxnSpPr>
        <p:spPr>
          <a:xfrm flipV="1">
            <a:off x="4115516" y="3181563"/>
            <a:ext cx="49818" cy="696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4281878" y="2814863"/>
            <a:ext cx="880938" cy="1145711"/>
            <a:chOff x="490662" y="1476615"/>
            <a:chExt cx="880938" cy="1145711"/>
          </a:xfrm>
        </p:grpSpPr>
        <p:sp>
          <p:nvSpPr>
            <p:cNvPr id="124" name="Rectangle 123"/>
            <p:cNvSpPr/>
            <p:nvPr/>
          </p:nvSpPr>
          <p:spPr>
            <a:xfrm>
              <a:off x="490662" y="1741388"/>
              <a:ext cx="880938" cy="8809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14350" y="1754414"/>
              <a:ext cx="76200" cy="76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280583" y="1800977"/>
              <a:ext cx="76200" cy="76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4350" y="147661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219420" y="2827028"/>
            <a:ext cx="880938" cy="1145711"/>
            <a:chOff x="490662" y="1476615"/>
            <a:chExt cx="880938" cy="1145711"/>
          </a:xfrm>
        </p:grpSpPr>
        <p:sp>
          <p:nvSpPr>
            <p:cNvPr id="130" name="Rectangle 129"/>
            <p:cNvSpPr/>
            <p:nvPr/>
          </p:nvSpPr>
          <p:spPr>
            <a:xfrm>
              <a:off x="490662" y="1741388"/>
              <a:ext cx="880938" cy="8809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276350" y="2533961"/>
              <a:ext cx="76200" cy="76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280583" y="1792511"/>
              <a:ext cx="76200" cy="76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4350" y="147661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5250444" y="3116949"/>
            <a:ext cx="773159" cy="784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6157508" y="2827564"/>
            <a:ext cx="880938" cy="1145711"/>
            <a:chOff x="490662" y="1476615"/>
            <a:chExt cx="880938" cy="1145711"/>
          </a:xfrm>
        </p:grpSpPr>
        <p:sp>
          <p:nvSpPr>
            <p:cNvPr id="136" name="Rectangle 135"/>
            <p:cNvSpPr/>
            <p:nvPr/>
          </p:nvSpPr>
          <p:spPr>
            <a:xfrm>
              <a:off x="490662" y="1741388"/>
              <a:ext cx="880938" cy="8809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1276350" y="2533961"/>
              <a:ext cx="76200" cy="76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80583" y="1792511"/>
              <a:ext cx="76200" cy="76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14350" y="147661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38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63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Without loss of generality, we can assume the leftmost particle is also the highest.  If it is not, due to workspace symmetry we can simply invert the y-axis, generate a solution, then invert the solution commands in the y-direction  Goals must be at least epsilon from edge Odd Moves: push 1 particle to edge Even Moves: move to minimize error on final relative positions Last move: move particles to goal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 Moves: push 1 particle to edge Even Moves: move to minimize error on final relative positions Last move: move particles to goal</dc:title>
  <dc:creator>Aaron Becker</dc:creator>
  <cp:lastModifiedBy>Aaron Becker</cp:lastModifiedBy>
  <cp:revision>4</cp:revision>
  <dcterms:created xsi:type="dcterms:W3CDTF">2016-11-22T23:47:32Z</dcterms:created>
  <dcterms:modified xsi:type="dcterms:W3CDTF">2016-11-23T14:23:08Z</dcterms:modified>
</cp:coreProperties>
</file>