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3152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02FF"/>
    <a:srgbClr val="FC2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5" d="100"/>
          <a:sy n="65" d="100"/>
        </p:scale>
        <p:origin x="-1912" y="312"/>
      </p:cViewPr>
      <p:guideLst>
        <p:guide orient="horz" pos="2160"/>
        <p:guide pos="23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2130427"/>
            <a:ext cx="621792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3886200"/>
            <a:ext cx="512064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84FF-1CFF-E849-8ACF-6EE548EC4909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1619-B06F-8741-841E-1304CC12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3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84FF-1CFF-E849-8ACF-6EE548EC4909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1619-B06F-8741-841E-1304CC12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07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0" y="274640"/>
            <a:ext cx="164592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274640"/>
            <a:ext cx="481584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84FF-1CFF-E849-8ACF-6EE548EC4909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1619-B06F-8741-841E-1304CC12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9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84FF-1CFF-E849-8ACF-6EE548EC4909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1619-B06F-8741-841E-1304CC12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2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1" y="4406902"/>
            <a:ext cx="621792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1" y="2906713"/>
            <a:ext cx="621792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84FF-1CFF-E849-8ACF-6EE548EC4909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1619-B06F-8741-841E-1304CC12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2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600202"/>
            <a:ext cx="32308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8560" y="1600202"/>
            <a:ext cx="32308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84FF-1CFF-E849-8ACF-6EE548EC4909}" type="datetimeFigureOut">
              <a:rPr lang="en-US" smtClean="0"/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1619-B06F-8741-841E-1304CC12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62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1" y="1535113"/>
            <a:ext cx="3232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1" y="2174875"/>
            <a:ext cx="3232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1" y="1535113"/>
            <a:ext cx="32334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1" y="2174875"/>
            <a:ext cx="32334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84FF-1CFF-E849-8ACF-6EE548EC4909}" type="datetimeFigureOut">
              <a:rPr lang="en-US" smtClean="0"/>
              <a:t>2/27/17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1619-B06F-8741-841E-1304CC12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78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84FF-1CFF-E849-8ACF-6EE548EC4909}" type="datetimeFigureOut">
              <a:rPr lang="en-US" smtClean="0"/>
              <a:t>2/27/17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1619-B06F-8741-841E-1304CC12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0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84FF-1CFF-E849-8ACF-6EE548EC4909}" type="datetimeFigureOut">
              <a:rPr lang="en-US" smtClean="0"/>
              <a:t>2/27/17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1619-B06F-8741-841E-1304CC12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4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273050"/>
            <a:ext cx="240665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273052"/>
            <a:ext cx="4089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0" y="1435102"/>
            <a:ext cx="240665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84FF-1CFF-E849-8ACF-6EE548EC4909}" type="datetimeFigureOut">
              <a:rPr lang="en-US" smtClean="0"/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1619-B06F-8741-841E-1304CC12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19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0" y="4800600"/>
            <a:ext cx="438912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612775"/>
            <a:ext cx="438912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5367338"/>
            <a:ext cx="438912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84FF-1CFF-E849-8ACF-6EE548EC4909}" type="datetimeFigureOut">
              <a:rPr lang="en-US" smtClean="0"/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1619-B06F-8741-841E-1304CC12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27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274638"/>
            <a:ext cx="65836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600202"/>
            <a:ext cx="65836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6356352"/>
            <a:ext cx="1706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B84FF-1CFF-E849-8ACF-6EE548EC4909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6356352"/>
            <a:ext cx="231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6356352"/>
            <a:ext cx="1706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21619-B06F-8741-841E-1304CC12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44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" y="-1"/>
            <a:ext cx="7315201" cy="6876143"/>
            <a:chOff x="-1" y="-1"/>
            <a:chExt cx="7315201" cy="6876143"/>
          </a:xfrm>
        </p:grpSpPr>
        <p:pic>
          <p:nvPicPr>
            <p:cNvPr id="18" name="Picture 17" descr="reflection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-1"/>
              <a:ext cx="6876143" cy="6876143"/>
            </a:xfrm>
            <a:prstGeom prst="rect">
              <a:avLst/>
            </a:prstGeom>
          </p:spPr>
        </p:pic>
        <p:cxnSp>
          <p:nvCxnSpPr>
            <p:cNvPr id="19" name="Straight Arrow Connector 18"/>
            <p:cNvCxnSpPr/>
            <p:nvPr/>
          </p:nvCxnSpPr>
          <p:spPr>
            <a:xfrm flipV="1">
              <a:off x="6694714" y="2376714"/>
              <a:ext cx="526143" cy="489857"/>
            </a:xfrm>
            <a:prstGeom prst="straightConnector1">
              <a:avLst/>
            </a:prstGeom>
            <a:ln w="38100" cap="flat" cmpd="sng">
              <a:solidFill>
                <a:srgbClr val="FC28FF"/>
              </a:solidFill>
              <a:prstDash val="sysDot"/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150429" y="2376714"/>
              <a:ext cx="1070428" cy="0"/>
            </a:xfrm>
            <a:prstGeom prst="straightConnector1">
              <a:avLst/>
            </a:prstGeom>
            <a:ln w="38100" cmpd="sng">
              <a:prstDash val="dash"/>
              <a:headEnd type="stealth" w="med" len="lg"/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ight Brace 20"/>
            <p:cNvSpPr/>
            <p:nvPr/>
          </p:nvSpPr>
          <p:spPr>
            <a:xfrm rot="16200000">
              <a:off x="6490803" y="1537800"/>
              <a:ext cx="353398" cy="1070429"/>
            </a:xfrm>
            <a:prstGeom prst="rightBrace">
              <a:avLst/>
            </a:prstGeom>
            <a:ln w="38100" cap="flat" cmpd="sng"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71762" y="1249984"/>
              <a:ext cx="21232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Reflection of the goal on the wall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" name="Oval 1"/>
            <p:cNvSpPr/>
            <p:nvPr/>
          </p:nvSpPr>
          <p:spPr>
            <a:xfrm>
              <a:off x="6989386" y="2203733"/>
              <a:ext cx="325814" cy="345962"/>
            </a:xfrm>
            <a:prstGeom prst="ellipse">
              <a:avLst/>
            </a:prstGeom>
            <a:noFill/>
            <a:ln w="38100" cmpd="sng">
              <a:solidFill>
                <a:srgbClr val="FB02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190240" y="3982720"/>
              <a:ext cx="55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73656" y="2866571"/>
              <a:ext cx="55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98040" y="2237546"/>
              <a:ext cx="55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71029" y="3492919"/>
              <a:ext cx="55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25756" y="2600290"/>
              <a:ext cx="55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</p:grpSp>
      <p:cxnSp>
        <p:nvCxnSpPr>
          <p:cNvPr id="6" name="Straight Arrow Connector 5"/>
          <p:cNvCxnSpPr/>
          <p:nvPr/>
        </p:nvCxnSpPr>
        <p:spPr>
          <a:xfrm>
            <a:off x="3592720" y="1759546"/>
            <a:ext cx="23088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823606" y="1779084"/>
            <a:ext cx="0" cy="24216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81437" y="1308599"/>
            <a:ext cx="71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Δex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010141" y="1834401"/>
            <a:ext cx="71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Δey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049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14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9</cp:revision>
  <dcterms:created xsi:type="dcterms:W3CDTF">2017-02-20T16:15:40Z</dcterms:created>
  <dcterms:modified xsi:type="dcterms:W3CDTF">2017-02-27T13:13:07Z</dcterms:modified>
</cp:coreProperties>
</file>